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18"/>
  </p:notesMasterIdLst>
  <p:handoutMasterIdLst>
    <p:handoutMasterId r:id="rId19"/>
  </p:handoutMasterIdLst>
  <p:sldIdLst>
    <p:sldId id="2141413509" r:id="rId2"/>
    <p:sldId id="2141413482" r:id="rId3"/>
    <p:sldId id="2141413483" r:id="rId4"/>
    <p:sldId id="2141413505" r:id="rId5"/>
    <p:sldId id="2141413472" r:id="rId6"/>
    <p:sldId id="2141413440" r:id="rId7"/>
    <p:sldId id="2141413492" r:id="rId8"/>
    <p:sldId id="2141413494" r:id="rId9"/>
    <p:sldId id="2141413500" r:id="rId10"/>
    <p:sldId id="2141413512" r:id="rId11"/>
    <p:sldId id="2141413480" r:id="rId12"/>
    <p:sldId id="2140757960" r:id="rId13"/>
    <p:sldId id="2141413514" r:id="rId14"/>
    <p:sldId id="2141413484" r:id="rId15"/>
    <p:sldId id="2141413507" r:id="rId16"/>
    <p:sldId id="214141349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9370"/>
    <a:srgbClr val="3A72AA"/>
    <a:srgbClr val="602E1A"/>
    <a:srgbClr val="66FFFF"/>
    <a:srgbClr val="E1313C"/>
    <a:srgbClr val="F0989E"/>
    <a:srgbClr val="FE0000"/>
    <a:srgbClr val="F9F4F1"/>
    <a:srgbClr val="FEC957"/>
    <a:srgbClr val="F798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AB0AF4-E20C-4D8C-B481-09790B463926}" v="3" dt="2025-03-05T00:42:28.3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76" autoAdjust="0"/>
    <p:restoredTop sz="96076" autoAdjust="0"/>
  </p:normalViewPr>
  <p:slideViewPr>
    <p:cSldViewPr snapToGrid="0">
      <p:cViewPr varScale="1">
        <p:scale>
          <a:sx n="99" d="100"/>
          <a:sy n="99" d="100"/>
        </p:scale>
        <p:origin x="702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4-47C9-A8AB-47F5AA171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4-47C9-A8AB-47F5AA171D1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74"/>
        <c:overlap val="-9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75000"/>
                <a:lumOff val="2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>
              <a:lumMod val="85000"/>
              <a:lumOff val="15000"/>
            </a:schemeClr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2025-03-05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05-03-2025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FC5770F-F2F6-F909-2940-E4D35757F4A1}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2" name="Google Shape;528;p27">
            <a:extLst>
              <a:ext uri="{FF2B5EF4-FFF2-40B4-BE49-F238E27FC236}">
                <a16:creationId xmlns:a16="http://schemas.microsoft.com/office/drawing/2014/main" id="{A60BBED0-76A3-42FB-0588-F51C38561DDE}"/>
              </a:ext>
            </a:extLst>
          </p:cNvPr>
          <p:cNvSpPr/>
          <p:nvPr userDrawn="1"/>
        </p:nvSpPr>
        <p:spPr>
          <a:xfrm>
            <a:off x="304799" y="345661"/>
            <a:ext cx="7937340" cy="5876043"/>
          </a:xfrm>
          <a:custGeom>
            <a:avLst/>
            <a:gdLst/>
            <a:ahLst/>
            <a:cxnLst/>
            <a:rect l="l" t="t" r="r" b="b"/>
            <a:pathLst>
              <a:path w="130577" h="99375" extrusionOk="0">
                <a:moveTo>
                  <a:pt x="7149" y="1"/>
                </a:moveTo>
                <a:cubicBezTo>
                  <a:pt x="3204" y="1"/>
                  <a:pt x="0" y="3197"/>
                  <a:pt x="0" y="7142"/>
                </a:cubicBezTo>
                <a:lnTo>
                  <a:pt x="0" y="92234"/>
                </a:lnTo>
                <a:cubicBezTo>
                  <a:pt x="0" y="96178"/>
                  <a:pt x="3204" y="99374"/>
                  <a:pt x="7149" y="99374"/>
                </a:cubicBezTo>
                <a:lnTo>
                  <a:pt x="54195" y="99374"/>
                </a:lnTo>
                <a:cubicBezTo>
                  <a:pt x="74449" y="99374"/>
                  <a:pt x="93883" y="91332"/>
                  <a:pt x="108204" y="77010"/>
                </a:cubicBezTo>
                <a:cubicBezTo>
                  <a:pt x="122526" y="62681"/>
                  <a:pt x="130576" y="43255"/>
                  <a:pt x="130576" y="23001"/>
                </a:cubicBezTo>
                <a:lnTo>
                  <a:pt x="130576" y="7150"/>
                </a:lnTo>
                <a:cubicBezTo>
                  <a:pt x="130576" y="3205"/>
                  <a:pt x="127372" y="1"/>
                  <a:pt x="12342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987BA42-4A2F-4EAA-B4DD-3BCE13D4EA18}"/>
              </a:ext>
            </a:extLst>
          </p:cNvPr>
          <p:cNvSpPr/>
          <p:nvPr userDrawn="1"/>
        </p:nvSpPr>
        <p:spPr>
          <a:xfrm>
            <a:off x="11487867" y="1510161"/>
            <a:ext cx="324052" cy="324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D662AA3-56FD-ABD1-9762-13548E5F0DFB}"/>
              </a:ext>
            </a:extLst>
          </p:cNvPr>
          <p:cNvGrpSpPr/>
          <p:nvPr userDrawn="1"/>
        </p:nvGrpSpPr>
        <p:grpSpPr>
          <a:xfrm>
            <a:off x="545394" y="1052053"/>
            <a:ext cx="283598" cy="1275172"/>
            <a:chOff x="2119581" y="4889389"/>
            <a:chExt cx="298439" cy="1341907"/>
          </a:xfrm>
          <a:solidFill>
            <a:schemeClr val="accent1"/>
          </a:solidFill>
        </p:grpSpPr>
        <p:sp>
          <p:nvSpPr>
            <p:cNvPr id="68" name="Plus Sign 67">
              <a:extLst>
                <a:ext uri="{FF2B5EF4-FFF2-40B4-BE49-F238E27FC236}">
                  <a16:creationId xmlns:a16="http://schemas.microsoft.com/office/drawing/2014/main" id="{CEF32CC2-FB3A-8608-3FA8-B9F1E1E875DE}"/>
                </a:ext>
              </a:extLst>
            </p:cNvPr>
            <p:cNvSpPr/>
            <p:nvPr/>
          </p:nvSpPr>
          <p:spPr>
            <a:xfrm>
              <a:off x="2119581" y="4889389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Plus Sign 79">
              <a:extLst>
                <a:ext uri="{FF2B5EF4-FFF2-40B4-BE49-F238E27FC236}">
                  <a16:creationId xmlns:a16="http://schemas.microsoft.com/office/drawing/2014/main" id="{34B201FF-898D-E397-4865-C4F7ED8835DF}"/>
                </a:ext>
              </a:extLst>
            </p:cNvPr>
            <p:cNvSpPr/>
            <p:nvPr/>
          </p:nvSpPr>
          <p:spPr>
            <a:xfrm>
              <a:off x="2119581" y="5409631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Plus Sign 80">
              <a:extLst>
                <a:ext uri="{FF2B5EF4-FFF2-40B4-BE49-F238E27FC236}">
                  <a16:creationId xmlns:a16="http://schemas.microsoft.com/office/drawing/2014/main" id="{2D0681D9-59BD-AD24-A90A-DA7FF1930F25}"/>
                </a:ext>
              </a:extLst>
            </p:cNvPr>
            <p:cNvSpPr/>
            <p:nvPr/>
          </p:nvSpPr>
          <p:spPr>
            <a:xfrm>
              <a:off x="2119581" y="5929873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2" name="Block Arc 81">
            <a:extLst>
              <a:ext uri="{FF2B5EF4-FFF2-40B4-BE49-F238E27FC236}">
                <a16:creationId xmlns:a16="http://schemas.microsoft.com/office/drawing/2014/main" id="{15CFC113-66B4-8B4B-C3E0-9347A2044952}"/>
              </a:ext>
            </a:extLst>
          </p:cNvPr>
          <p:cNvSpPr/>
          <p:nvPr userDrawn="1"/>
        </p:nvSpPr>
        <p:spPr>
          <a:xfrm rot="7212570">
            <a:off x="6439515" y="5824421"/>
            <a:ext cx="1041400" cy="1041400"/>
          </a:xfrm>
          <a:prstGeom prst="blockArc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1A29C1E-1C15-6BA8-6EBF-5A3983A60573}"/>
              </a:ext>
            </a:extLst>
          </p:cNvPr>
          <p:cNvGrpSpPr/>
          <p:nvPr userDrawn="1"/>
        </p:nvGrpSpPr>
        <p:grpSpPr>
          <a:xfrm flipH="1">
            <a:off x="10562855" y="19050"/>
            <a:ext cx="1591233" cy="1921602"/>
            <a:chOff x="9761146" y="-155655"/>
            <a:chExt cx="1591233" cy="1921602"/>
          </a:xfrm>
        </p:grpSpPr>
        <p:sp>
          <p:nvSpPr>
            <p:cNvPr id="121" name="Rectangle: Rounded Corners 9">
              <a:extLst>
                <a:ext uri="{FF2B5EF4-FFF2-40B4-BE49-F238E27FC236}">
                  <a16:creationId xmlns:a16="http://schemas.microsoft.com/office/drawing/2014/main" id="{8285D392-C799-02DD-523F-2B47BA7164A2}"/>
                </a:ext>
              </a:extLst>
            </p:cNvPr>
            <p:cNvSpPr/>
            <p:nvPr/>
          </p:nvSpPr>
          <p:spPr>
            <a:xfrm>
              <a:off x="9761146" y="-155655"/>
              <a:ext cx="1008390" cy="1921602"/>
            </a:xfrm>
            <a:custGeom>
              <a:avLst/>
              <a:gdLst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7" fmla="*/ 0 w 1266092"/>
                <a:gd name="connsiteY7" fmla="*/ 2412682 h 3045728"/>
                <a:gd name="connsiteX8" fmla="*/ 0 w 1266092"/>
                <a:gd name="connsiteY8" fmla="*/ 633046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8" fmla="*/ 91440 w 1266092"/>
                <a:gd name="connsiteY8" fmla="*/ 2504122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0" fmla="*/ 0 w 1266092"/>
                <a:gd name="connsiteY0" fmla="*/ 633046 h 2412682"/>
                <a:gd name="connsiteX1" fmla="*/ 633046 w 1266092"/>
                <a:gd name="connsiteY1" fmla="*/ 0 h 2412682"/>
                <a:gd name="connsiteX2" fmla="*/ 633046 w 1266092"/>
                <a:gd name="connsiteY2" fmla="*/ 0 h 2412682"/>
                <a:gd name="connsiteX3" fmla="*/ 1266092 w 1266092"/>
                <a:gd name="connsiteY3" fmla="*/ 633046 h 2412682"/>
                <a:gd name="connsiteX4" fmla="*/ 1266092 w 1266092"/>
                <a:gd name="connsiteY4" fmla="*/ 2412682 h 241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6092" h="2412682">
                  <a:moveTo>
                    <a:pt x="0" y="633046"/>
                  </a:moveTo>
                  <a:cubicBezTo>
                    <a:pt x="0" y="283424"/>
                    <a:pt x="283424" y="0"/>
                    <a:pt x="633046" y="0"/>
                  </a:cubicBezTo>
                  <a:lnTo>
                    <a:pt x="633046" y="0"/>
                  </a:lnTo>
                  <a:cubicBezTo>
                    <a:pt x="982668" y="0"/>
                    <a:pt x="1266092" y="283424"/>
                    <a:pt x="1266092" y="633046"/>
                  </a:cubicBezTo>
                  <a:lnTo>
                    <a:pt x="1266092" y="2412682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26B2A305-A419-D2F7-1908-C6EA0604FEBF}"/>
                </a:ext>
              </a:extLst>
            </p:cNvPr>
            <p:cNvSpPr/>
            <p:nvPr/>
          </p:nvSpPr>
          <p:spPr>
            <a:xfrm>
              <a:off x="10356431" y="788272"/>
              <a:ext cx="995948" cy="510856"/>
            </a:xfrm>
            <a:custGeom>
              <a:avLst/>
              <a:gdLst>
                <a:gd name="connsiteX0" fmla="*/ 722141 w 1444282"/>
                <a:gd name="connsiteY0" fmla="*/ 0 h 740822"/>
                <a:gd name="connsiteX1" fmla="*/ 1444282 w 1444282"/>
                <a:gd name="connsiteY1" fmla="*/ 722141 h 740822"/>
                <a:gd name="connsiteX2" fmla="*/ 1443339 w 1444282"/>
                <a:gd name="connsiteY2" fmla="*/ 740822 h 740822"/>
                <a:gd name="connsiteX3" fmla="*/ 943 w 1444282"/>
                <a:gd name="connsiteY3" fmla="*/ 740822 h 740822"/>
                <a:gd name="connsiteX4" fmla="*/ 0 w 1444282"/>
                <a:gd name="connsiteY4" fmla="*/ 722141 h 740822"/>
                <a:gd name="connsiteX5" fmla="*/ 722141 w 1444282"/>
                <a:gd name="connsiteY5" fmla="*/ 0 h 74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4282" h="740822">
                  <a:moveTo>
                    <a:pt x="722141" y="0"/>
                  </a:moveTo>
                  <a:cubicBezTo>
                    <a:pt x="1120968" y="0"/>
                    <a:pt x="1444282" y="323314"/>
                    <a:pt x="1444282" y="722141"/>
                  </a:cubicBezTo>
                  <a:lnTo>
                    <a:pt x="1443339" y="740822"/>
                  </a:lnTo>
                  <a:lnTo>
                    <a:pt x="943" y="740822"/>
                  </a:lnTo>
                  <a:lnTo>
                    <a:pt x="0" y="722141"/>
                  </a:lnTo>
                  <a:cubicBezTo>
                    <a:pt x="0" y="323314"/>
                    <a:pt x="323314" y="0"/>
                    <a:pt x="7221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E2C5E477-1CE7-D57F-8EEB-529F230AC2EB}"/>
              </a:ext>
            </a:extLst>
          </p:cNvPr>
          <p:cNvGrpSpPr/>
          <p:nvPr userDrawn="1"/>
        </p:nvGrpSpPr>
        <p:grpSpPr>
          <a:xfrm>
            <a:off x="9933319" y="6039171"/>
            <a:ext cx="1700631" cy="312001"/>
            <a:chOff x="3376961" y="5423262"/>
            <a:chExt cx="1700631" cy="312001"/>
          </a:xfrm>
          <a:solidFill>
            <a:schemeClr val="tx2">
              <a:lumMod val="85000"/>
              <a:lumOff val="15000"/>
            </a:schemeClr>
          </a:solidFill>
        </p:grpSpPr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08E09073-1FF1-CB5B-6947-DC838B3AAE7C}"/>
                </a:ext>
              </a:extLst>
            </p:cNvPr>
            <p:cNvSpPr/>
            <p:nvPr/>
          </p:nvSpPr>
          <p:spPr>
            <a:xfrm>
              <a:off x="501009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EED02974-8865-EF5D-6B44-9A68CEC7E8E0}"/>
                </a:ext>
              </a:extLst>
            </p:cNvPr>
            <p:cNvSpPr/>
            <p:nvPr/>
          </p:nvSpPr>
          <p:spPr>
            <a:xfrm>
              <a:off x="4683595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4D9903E0-D136-AF16-692C-899E3A056FF3}"/>
                </a:ext>
              </a:extLst>
            </p:cNvPr>
            <p:cNvSpPr/>
            <p:nvPr/>
          </p:nvSpPr>
          <p:spPr>
            <a:xfrm>
              <a:off x="435688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3931A988-695E-EC58-140A-FFB848E9DFAF}"/>
                </a:ext>
              </a:extLst>
            </p:cNvPr>
            <p:cNvSpPr/>
            <p:nvPr/>
          </p:nvSpPr>
          <p:spPr>
            <a:xfrm>
              <a:off x="403038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7FCB69EA-4386-853F-2BE6-44D3C86567D8}"/>
                </a:ext>
              </a:extLst>
            </p:cNvPr>
            <p:cNvSpPr/>
            <p:nvPr/>
          </p:nvSpPr>
          <p:spPr>
            <a:xfrm>
              <a:off x="370367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E9B32307-786D-1CF7-7135-4192AA1D7D64}"/>
                </a:ext>
              </a:extLst>
            </p:cNvPr>
            <p:cNvSpPr/>
            <p:nvPr/>
          </p:nvSpPr>
          <p:spPr>
            <a:xfrm>
              <a:off x="3376961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37B9CF8E-8E2E-06D5-CF59-32EC253BAAF3}"/>
                </a:ext>
              </a:extLst>
            </p:cNvPr>
            <p:cNvSpPr/>
            <p:nvPr/>
          </p:nvSpPr>
          <p:spPr>
            <a:xfrm>
              <a:off x="501009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EF51DF9C-3A3A-A914-30D1-818878733385}"/>
                </a:ext>
              </a:extLst>
            </p:cNvPr>
            <p:cNvSpPr/>
            <p:nvPr/>
          </p:nvSpPr>
          <p:spPr>
            <a:xfrm>
              <a:off x="4683595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8C7A7D12-2E5A-5826-BB1F-C4408AC38E0F}"/>
                </a:ext>
              </a:extLst>
            </p:cNvPr>
            <p:cNvSpPr/>
            <p:nvPr/>
          </p:nvSpPr>
          <p:spPr>
            <a:xfrm>
              <a:off x="435688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F67F0721-29FE-6103-2E33-115C894E696A}"/>
                </a:ext>
              </a:extLst>
            </p:cNvPr>
            <p:cNvSpPr/>
            <p:nvPr/>
          </p:nvSpPr>
          <p:spPr>
            <a:xfrm>
              <a:off x="403038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14B27E58-8352-3E3C-711B-274C4AA943C7}"/>
                </a:ext>
              </a:extLst>
            </p:cNvPr>
            <p:cNvSpPr/>
            <p:nvPr/>
          </p:nvSpPr>
          <p:spPr>
            <a:xfrm>
              <a:off x="370367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03E55E3C-A3C9-E663-55B6-2EDB1FC1B802}"/>
                </a:ext>
              </a:extLst>
            </p:cNvPr>
            <p:cNvSpPr/>
            <p:nvPr/>
          </p:nvSpPr>
          <p:spPr>
            <a:xfrm>
              <a:off x="3376961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106196" y="1627056"/>
            <a:ext cx="6234976" cy="2417405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6000" b="1">
                <a:solidFill>
                  <a:schemeClr val="accent3"/>
                </a:solidFill>
                <a:latin typeface="+mj-lt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106196" y="4368252"/>
            <a:ext cx="5120029" cy="47497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60BC3E1-8FF1-33BD-424D-D26E0C0E3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09527" y="1339848"/>
            <a:ext cx="5085828" cy="5085828"/>
          </a:xfrm>
          <a:custGeom>
            <a:avLst/>
            <a:gdLst>
              <a:gd name="connsiteX0" fmla="*/ 2542914 w 5085828"/>
              <a:gd name="connsiteY0" fmla="*/ 0 h 5085828"/>
              <a:gd name="connsiteX1" fmla="*/ 5085828 w 5085828"/>
              <a:gd name="connsiteY1" fmla="*/ 2542914 h 5085828"/>
              <a:gd name="connsiteX2" fmla="*/ 2542914 w 5085828"/>
              <a:gd name="connsiteY2" fmla="*/ 5085828 h 5085828"/>
              <a:gd name="connsiteX3" fmla="*/ 0 w 5085828"/>
              <a:gd name="connsiteY3" fmla="*/ 2542914 h 5085828"/>
              <a:gd name="connsiteX4" fmla="*/ 2542914 w 5085828"/>
              <a:gd name="connsiteY4" fmla="*/ 0 h 5085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5828" h="5085828">
                <a:moveTo>
                  <a:pt x="2542914" y="0"/>
                </a:moveTo>
                <a:cubicBezTo>
                  <a:pt x="3947327" y="0"/>
                  <a:pt x="5085828" y="1138501"/>
                  <a:pt x="5085828" y="2542914"/>
                </a:cubicBezTo>
                <a:cubicBezTo>
                  <a:pt x="5085828" y="3947327"/>
                  <a:pt x="3947327" y="5085828"/>
                  <a:pt x="2542914" y="5085828"/>
                </a:cubicBezTo>
                <a:cubicBezTo>
                  <a:pt x="1138501" y="5085828"/>
                  <a:pt x="0" y="3947327"/>
                  <a:pt x="0" y="2542914"/>
                </a:cubicBezTo>
                <a:cubicBezTo>
                  <a:pt x="0" y="1138501"/>
                  <a:pt x="1138501" y="0"/>
                  <a:pt x="254291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42C1295-BD6F-3AB1-8ACB-1A639121183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78377" y="2989007"/>
            <a:ext cx="3451834" cy="3453832"/>
          </a:xfrm>
          <a:custGeom>
            <a:avLst/>
            <a:gdLst>
              <a:gd name="connsiteX0" fmla="*/ 2321233 w 4642466"/>
              <a:gd name="connsiteY0" fmla="*/ 0 h 4645152"/>
              <a:gd name="connsiteX1" fmla="*/ 4642466 w 4642466"/>
              <a:gd name="connsiteY1" fmla="*/ 2322576 h 4645152"/>
              <a:gd name="connsiteX2" fmla="*/ 2321233 w 4642466"/>
              <a:gd name="connsiteY2" fmla="*/ 4645152 h 4645152"/>
              <a:gd name="connsiteX3" fmla="*/ 0 w 4642466"/>
              <a:gd name="connsiteY3" fmla="*/ 2322576 h 4645152"/>
              <a:gd name="connsiteX4" fmla="*/ 2321233 w 4642466"/>
              <a:gd name="connsiteY4" fmla="*/ 0 h 464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2466" h="4645152">
                <a:moveTo>
                  <a:pt x="2321233" y="0"/>
                </a:moveTo>
                <a:cubicBezTo>
                  <a:pt x="3603215" y="0"/>
                  <a:pt x="4642466" y="1039853"/>
                  <a:pt x="4642466" y="2322576"/>
                </a:cubicBezTo>
                <a:cubicBezTo>
                  <a:pt x="4642466" y="3605299"/>
                  <a:pt x="3603215" y="4645152"/>
                  <a:pt x="2321233" y="4645152"/>
                </a:cubicBezTo>
                <a:cubicBezTo>
                  <a:pt x="1039251" y="4645152"/>
                  <a:pt x="0" y="3605299"/>
                  <a:pt x="0" y="2322576"/>
                </a:cubicBezTo>
                <a:cubicBezTo>
                  <a:pt x="0" y="1039853"/>
                  <a:pt x="1039251" y="0"/>
                  <a:pt x="23212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85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B359FB3-5FF5-C167-4588-93FFB207E1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8698" y="1652130"/>
            <a:ext cx="4292600" cy="4292600"/>
          </a:xfrm>
          <a:custGeom>
            <a:avLst/>
            <a:gdLst>
              <a:gd name="connsiteX0" fmla="*/ 2146300 w 4292600"/>
              <a:gd name="connsiteY0" fmla="*/ 0 h 4292600"/>
              <a:gd name="connsiteX1" fmla="*/ 4292600 w 4292600"/>
              <a:gd name="connsiteY1" fmla="*/ 2146300 h 4292600"/>
              <a:gd name="connsiteX2" fmla="*/ 2146300 w 4292600"/>
              <a:gd name="connsiteY2" fmla="*/ 4292600 h 4292600"/>
              <a:gd name="connsiteX3" fmla="*/ 0 w 4292600"/>
              <a:gd name="connsiteY3" fmla="*/ 2146300 h 4292600"/>
              <a:gd name="connsiteX4" fmla="*/ 2146300 w 4292600"/>
              <a:gd name="connsiteY4" fmla="*/ 0 h 429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2600" h="4292600">
                <a:moveTo>
                  <a:pt x="2146300" y="0"/>
                </a:moveTo>
                <a:cubicBezTo>
                  <a:pt x="3331669" y="0"/>
                  <a:pt x="4292600" y="960931"/>
                  <a:pt x="4292600" y="2146300"/>
                </a:cubicBezTo>
                <a:cubicBezTo>
                  <a:pt x="4292600" y="3331669"/>
                  <a:pt x="3331669" y="4292600"/>
                  <a:pt x="2146300" y="4292600"/>
                </a:cubicBezTo>
                <a:cubicBezTo>
                  <a:pt x="960931" y="4292600"/>
                  <a:pt x="0" y="3331669"/>
                  <a:pt x="0" y="2146300"/>
                </a:cubicBezTo>
                <a:cubicBezTo>
                  <a:pt x="0" y="960931"/>
                  <a:pt x="960931" y="0"/>
                  <a:pt x="214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571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24443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132771"/>
            <a:ext cx="5850434" cy="5331319"/>
          </a:xfrm>
          <a:prstGeom prst="roundRect">
            <a:avLst>
              <a:gd name="adj" fmla="val 8855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19227A5-63D7-473B-E308-093F03E72C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059918"/>
            <a:ext cx="12191999" cy="540553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9813" y="959224"/>
            <a:ext cx="4932744" cy="493955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905" y="235390"/>
            <a:ext cx="11566190" cy="986829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7492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905" y="235390"/>
            <a:ext cx="11566190" cy="986829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0831888-E856-7817-F443-1DA1C7A84F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89302" y="2167084"/>
            <a:ext cx="3904650" cy="3904644"/>
          </a:xfrm>
          <a:custGeom>
            <a:avLst/>
            <a:gdLst>
              <a:gd name="connsiteX0" fmla="*/ 1952325 w 3904650"/>
              <a:gd name="connsiteY0" fmla="*/ 0 h 3904644"/>
              <a:gd name="connsiteX1" fmla="*/ 3904650 w 3904650"/>
              <a:gd name="connsiteY1" fmla="*/ 1952322 h 3904644"/>
              <a:gd name="connsiteX2" fmla="*/ 1952325 w 3904650"/>
              <a:gd name="connsiteY2" fmla="*/ 3904644 h 3904644"/>
              <a:gd name="connsiteX3" fmla="*/ 0 w 3904650"/>
              <a:gd name="connsiteY3" fmla="*/ 1952322 h 3904644"/>
              <a:gd name="connsiteX4" fmla="*/ 1952325 w 3904650"/>
              <a:gd name="connsiteY4" fmla="*/ 0 h 3904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4650" h="3904644">
                <a:moveTo>
                  <a:pt x="1952325" y="0"/>
                </a:moveTo>
                <a:cubicBezTo>
                  <a:pt x="3030564" y="0"/>
                  <a:pt x="3904650" y="874084"/>
                  <a:pt x="3904650" y="1952322"/>
                </a:cubicBezTo>
                <a:cubicBezTo>
                  <a:pt x="3904650" y="3030560"/>
                  <a:pt x="3030564" y="3904644"/>
                  <a:pt x="1952325" y="3904644"/>
                </a:cubicBezTo>
                <a:cubicBezTo>
                  <a:pt x="874086" y="3904644"/>
                  <a:pt x="0" y="3030560"/>
                  <a:pt x="0" y="1952322"/>
                </a:cubicBezTo>
                <a:cubicBezTo>
                  <a:pt x="0" y="874084"/>
                  <a:pt x="874086" y="0"/>
                  <a:pt x="19523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1961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271" y="209305"/>
            <a:ext cx="6240929" cy="132366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2633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31599" y="1799629"/>
            <a:ext cx="2670048" cy="267004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6BD0282-0C7D-AA62-F92A-59F5268B60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75739" y="1801422"/>
            <a:ext cx="2670048" cy="266646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ED5578E3-4D2B-0A4B-EC55-510883A9CCC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19879" y="1799629"/>
            <a:ext cx="2670048" cy="267004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775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8170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B084F3C-1D08-345B-596F-A50841FABA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761" y="1530414"/>
            <a:ext cx="2391812" cy="239572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FE457D5-E2CD-AA5F-4293-BF6DF6AB25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54582" y="1530414"/>
            <a:ext cx="2391812" cy="239572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4EE3377-0066-4573-AF82-29F2B59636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41672" y="1530414"/>
            <a:ext cx="2391812" cy="239572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98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C42D2BC-1FCF-713E-4B40-760FD4771346}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26" r:id="rId4"/>
    <p:sldLayoutId id="2147483724" r:id="rId5"/>
    <p:sldLayoutId id="2147483715" r:id="rId6"/>
    <p:sldLayoutId id="2147483723" r:id="rId7"/>
    <p:sldLayoutId id="2147483711" r:id="rId8"/>
    <p:sldLayoutId id="2147483710" r:id="rId9"/>
    <p:sldLayoutId id="2147483716" r:id="rId10"/>
    <p:sldLayoutId id="2147483706" r:id="rId11"/>
    <p:sldLayoutId id="2147483705" r:id="rId12"/>
    <p:sldLayoutId id="2147483702" r:id="rId13"/>
    <p:sldLayoutId id="2147483701" r:id="rId14"/>
    <p:sldLayoutId id="2147483677" r:id="rId15"/>
    <p:sldLayoutId id="2147483678" r:id="rId16"/>
    <p:sldLayoutId id="2147483679" r:id="rId17"/>
    <p:sldLayoutId id="2147483683" r:id="rId18"/>
    <p:sldLayoutId id="2147483684" r:id="rId19"/>
    <p:sldLayoutId id="2147483685" r:id="rId20"/>
    <p:sldLayoutId id="2147483686" r:id="rId21"/>
    <p:sldLayoutId id="2147483717" r:id="rId22"/>
    <p:sldLayoutId id="2147483725" r:id="rId23"/>
    <p:sldLayoutId id="2147483718" r:id="rId24"/>
    <p:sldLayoutId id="2147483719" r:id="rId25"/>
    <p:sldLayoutId id="2147483722" r:id="rId26"/>
    <p:sldLayoutId id="2147483721" r:id="rId2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>
              <a:lumMod val="85000"/>
              <a:lumOff val="15000"/>
            </a:schemeClr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human body with a large intestine&#10;&#10;Description automatically generated">
            <a:extLst>
              <a:ext uri="{FF2B5EF4-FFF2-40B4-BE49-F238E27FC236}">
                <a16:creationId xmlns:a16="http://schemas.microsoft.com/office/drawing/2014/main" id="{CB394CA7-2EE6-4813-FCB9-DB92DC64B73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089E1F0-B6A3-2293-DB9F-BA217BB2DA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>
              <a:spcAft>
                <a:spcPts val="267"/>
              </a:spcAft>
            </a:pPr>
            <a:r>
              <a:rPr lang="en-US" sz="4000" dirty="0">
                <a:solidFill>
                  <a:schemeClr val="accent1"/>
                </a:solidFill>
              </a:rPr>
              <a:t>Free Digestive System </a:t>
            </a:r>
            <a:r>
              <a:rPr lang="en-US" sz="4000" dirty="0">
                <a:solidFill>
                  <a:schemeClr val="bg2"/>
                </a:solidFill>
              </a:rPr>
              <a:t>Study </a:t>
            </a:r>
            <a:r>
              <a:rPr lang="en-US" sz="4000">
                <a:solidFill>
                  <a:schemeClr val="bg2"/>
                </a:solidFill>
              </a:rPr>
              <a:t>PowerPoint Template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9EB9637-8F46-68AB-9F0D-F67C899C4D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spc="300" dirty="0">
                <a:solidFill>
                  <a:schemeClr val="bg2"/>
                </a:solidFill>
              </a:rPr>
              <a:t>Presenter Name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B970B81-F51B-0794-2A0C-2DB8AD8E3DB7}"/>
              </a:ext>
            </a:extLst>
          </p:cNvPr>
          <p:cNvSpPr/>
          <p:nvPr/>
        </p:nvSpPr>
        <p:spPr>
          <a:xfrm>
            <a:off x="444500" y="4878342"/>
            <a:ext cx="1651000" cy="2595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929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528;p27">
            <a:extLst>
              <a:ext uri="{FF2B5EF4-FFF2-40B4-BE49-F238E27FC236}">
                <a16:creationId xmlns:a16="http://schemas.microsoft.com/office/drawing/2014/main" id="{104A81A4-64E5-D466-61A3-3432158C320A}"/>
              </a:ext>
            </a:extLst>
          </p:cNvPr>
          <p:cNvSpPr/>
          <p:nvPr/>
        </p:nvSpPr>
        <p:spPr>
          <a:xfrm>
            <a:off x="62145" y="62147"/>
            <a:ext cx="4382155" cy="2439669"/>
          </a:xfrm>
          <a:custGeom>
            <a:avLst/>
            <a:gdLst/>
            <a:ahLst/>
            <a:cxnLst/>
            <a:rect l="l" t="t" r="r" b="b"/>
            <a:pathLst>
              <a:path w="130577" h="99375" extrusionOk="0">
                <a:moveTo>
                  <a:pt x="7149" y="1"/>
                </a:moveTo>
                <a:cubicBezTo>
                  <a:pt x="3204" y="1"/>
                  <a:pt x="0" y="3197"/>
                  <a:pt x="0" y="7142"/>
                </a:cubicBezTo>
                <a:lnTo>
                  <a:pt x="0" y="92234"/>
                </a:lnTo>
                <a:cubicBezTo>
                  <a:pt x="0" y="96178"/>
                  <a:pt x="3204" y="99374"/>
                  <a:pt x="7149" y="99374"/>
                </a:cubicBezTo>
                <a:lnTo>
                  <a:pt x="54195" y="99374"/>
                </a:lnTo>
                <a:cubicBezTo>
                  <a:pt x="74449" y="99374"/>
                  <a:pt x="93883" y="91332"/>
                  <a:pt x="108204" y="77010"/>
                </a:cubicBezTo>
                <a:cubicBezTo>
                  <a:pt x="122526" y="62681"/>
                  <a:pt x="130576" y="43255"/>
                  <a:pt x="130576" y="23001"/>
                </a:cubicBezTo>
                <a:lnTo>
                  <a:pt x="130576" y="7150"/>
                </a:lnTo>
                <a:cubicBezTo>
                  <a:pt x="130576" y="3205"/>
                  <a:pt x="127372" y="1"/>
                  <a:pt x="12342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4" name="Picture Placeholder 13" descr="A close-up of a person wearing a blue scrubs&#10;&#10;Description automatically generated">
            <a:extLst>
              <a:ext uri="{FF2B5EF4-FFF2-40B4-BE49-F238E27FC236}">
                <a16:creationId xmlns:a16="http://schemas.microsoft.com/office/drawing/2014/main" id="{5AF2E90B-6A3A-022A-E058-6FEF47E7201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200" dirty="0">
                <a:solidFill>
                  <a:schemeClr val="bg2"/>
                </a:solidFill>
              </a:rPr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610100E-8C25-B6F1-CC74-875F6DB2AE4A}"/>
              </a:ext>
            </a:extLst>
          </p:cNvPr>
          <p:cNvGrpSpPr/>
          <p:nvPr/>
        </p:nvGrpSpPr>
        <p:grpSpPr>
          <a:xfrm>
            <a:off x="4676405" y="1186214"/>
            <a:ext cx="7417884" cy="5108420"/>
            <a:chOff x="200325" y="1234071"/>
            <a:chExt cx="7417884" cy="510842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D36B63-275A-04E2-766C-D3EE8E0C3E56}"/>
                </a:ext>
              </a:extLst>
            </p:cNvPr>
            <p:cNvGrpSpPr/>
            <p:nvPr/>
          </p:nvGrpSpPr>
          <p:grpSpPr>
            <a:xfrm>
              <a:off x="200325" y="1234071"/>
              <a:ext cx="2325852" cy="5108420"/>
              <a:chOff x="338565" y="1222989"/>
              <a:chExt cx="2325852" cy="510842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E74099E-15C6-2155-A17B-EAB7B409580F}"/>
                  </a:ext>
                </a:extLst>
              </p:cNvPr>
              <p:cNvGrpSpPr/>
              <p:nvPr/>
            </p:nvGrpSpPr>
            <p:grpSpPr>
              <a:xfrm>
                <a:off x="338565" y="1222989"/>
                <a:ext cx="2325852" cy="598880"/>
                <a:chOff x="5476292" y="3153123"/>
                <a:chExt cx="2325852" cy="598880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690A9EE-044F-4AFC-7D1B-869219863BBB}"/>
                    </a:ext>
                  </a:extLst>
                </p:cNvPr>
                <p:cNvGrpSpPr/>
                <p:nvPr/>
              </p:nvGrpSpPr>
              <p:grpSpPr>
                <a:xfrm>
                  <a:off x="5476292" y="3153123"/>
                  <a:ext cx="774921" cy="598880"/>
                  <a:chOff x="5476292" y="3153123"/>
                  <a:chExt cx="774921" cy="598880"/>
                </a:xfrm>
              </p:grpSpPr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308C7AA2-F60B-29B6-C12F-1EB06CFFD8C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A5D9D639-FD4F-7274-E639-93FB649A4AE0}"/>
                      </a:ext>
                    </a:extLst>
                  </p:cNvPr>
                  <p:cNvSpPr txBox="1"/>
                  <p:nvPr/>
                </p:nvSpPr>
                <p:spPr>
                  <a:xfrm>
                    <a:off x="5476292" y="3257466"/>
                    <a:ext cx="77492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01</a:t>
                    </a: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F3222C3-E1AA-7963-DB54-1F4E6A968F25}"/>
                    </a:ext>
                  </a:extLst>
                </p:cNvPr>
                <p:cNvSpPr txBox="1"/>
                <p:nvPr/>
              </p:nvSpPr>
              <p:spPr>
                <a:xfrm>
                  <a:off x="6209397" y="3290737"/>
                  <a:ext cx="1592747" cy="4001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US" sz="10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12FE871-ABAD-DA1E-426C-C6BED791F1AD}"/>
                  </a:ext>
                </a:extLst>
              </p:cNvPr>
              <p:cNvGrpSpPr/>
              <p:nvPr/>
            </p:nvGrpSpPr>
            <p:grpSpPr>
              <a:xfrm>
                <a:off x="338565" y="2350374"/>
                <a:ext cx="2325852" cy="598880"/>
                <a:chOff x="5476292" y="3153123"/>
                <a:chExt cx="2325852" cy="598880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091611A-9CAC-2C2C-694A-0F1A0577E32B}"/>
                    </a:ext>
                  </a:extLst>
                </p:cNvPr>
                <p:cNvGrpSpPr/>
                <p:nvPr/>
              </p:nvGrpSpPr>
              <p:grpSpPr>
                <a:xfrm>
                  <a:off x="5476292" y="3153123"/>
                  <a:ext cx="774921" cy="598880"/>
                  <a:chOff x="5476292" y="3153123"/>
                  <a:chExt cx="774921" cy="598880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03160DC8-B30B-C7F5-278B-799554F35109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DA0F7967-23F9-C157-43ED-7BBF67301E67}"/>
                      </a:ext>
                    </a:extLst>
                  </p:cNvPr>
                  <p:cNvSpPr txBox="1"/>
                  <p:nvPr/>
                </p:nvSpPr>
                <p:spPr>
                  <a:xfrm>
                    <a:off x="5476292" y="3257466"/>
                    <a:ext cx="77492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02</a:t>
                    </a:r>
                  </a:p>
                </p:txBody>
              </p: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49E82FA-2995-DC3C-A651-430DD41494DA}"/>
                    </a:ext>
                  </a:extLst>
                </p:cNvPr>
                <p:cNvSpPr txBox="1"/>
                <p:nvPr/>
              </p:nvSpPr>
              <p:spPr>
                <a:xfrm>
                  <a:off x="6209398" y="3309973"/>
                  <a:ext cx="1592746" cy="4001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545CC2F-9D7F-222D-57D6-35603E747BF8}"/>
                  </a:ext>
                </a:extLst>
              </p:cNvPr>
              <p:cNvGrpSpPr/>
              <p:nvPr/>
            </p:nvGrpSpPr>
            <p:grpSpPr>
              <a:xfrm>
                <a:off x="338565" y="3477759"/>
                <a:ext cx="2325852" cy="598880"/>
                <a:chOff x="5476292" y="3153123"/>
                <a:chExt cx="2325852" cy="598880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DA870D29-B1B9-61CB-4765-959702DEBC04}"/>
                    </a:ext>
                  </a:extLst>
                </p:cNvPr>
                <p:cNvGrpSpPr/>
                <p:nvPr/>
              </p:nvGrpSpPr>
              <p:grpSpPr>
                <a:xfrm>
                  <a:off x="5476292" y="3153123"/>
                  <a:ext cx="774921" cy="598880"/>
                  <a:chOff x="5476292" y="3153123"/>
                  <a:chExt cx="774921" cy="598880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411639D4-534D-6841-5817-529936054C8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1B6D6F19-A03F-C4E0-8646-83763F5A5183}"/>
                      </a:ext>
                    </a:extLst>
                  </p:cNvPr>
                  <p:cNvSpPr txBox="1"/>
                  <p:nvPr/>
                </p:nvSpPr>
                <p:spPr>
                  <a:xfrm>
                    <a:off x="5476292" y="3257466"/>
                    <a:ext cx="77492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03</a:t>
                    </a: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06B58A5-0677-910C-382E-03F1EC8EFBD9}"/>
                    </a:ext>
                  </a:extLst>
                </p:cNvPr>
                <p:cNvSpPr txBox="1"/>
                <p:nvPr/>
              </p:nvSpPr>
              <p:spPr>
                <a:xfrm>
                  <a:off x="6209398" y="3344598"/>
                  <a:ext cx="1592746" cy="4001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5F18F4D-BD65-02BC-7EF0-5B8ED4B649BB}"/>
                  </a:ext>
                </a:extLst>
              </p:cNvPr>
              <p:cNvGrpSpPr/>
              <p:nvPr/>
            </p:nvGrpSpPr>
            <p:grpSpPr>
              <a:xfrm>
                <a:off x="338565" y="4605144"/>
                <a:ext cx="2325852" cy="626210"/>
                <a:chOff x="5476292" y="3153123"/>
                <a:chExt cx="2325852" cy="626210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1128BC3E-4C63-341D-F62C-64F10711ED6D}"/>
                    </a:ext>
                  </a:extLst>
                </p:cNvPr>
                <p:cNvGrpSpPr/>
                <p:nvPr/>
              </p:nvGrpSpPr>
              <p:grpSpPr>
                <a:xfrm>
                  <a:off x="5476292" y="3153123"/>
                  <a:ext cx="774921" cy="598880"/>
                  <a:chOff x="5476292" y="3153123"/>
                  <a:chExt cx="774921" cy="598880"/>
                </a:xfrm>
              </p:grpSpPr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A0F3946C-92C4-EF2D-BFA0-4B90BB2FC66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81B30236-B547-234C-1042-4CDF496E4676}"/>
                      </a:ext>
                    </a:extLst>
                  </p:cNvPr>
                  <p:cNvSpPr txBox="1"/>
                  <p:nvPr/>
                </p:nvSpPr>
                <p:spPr>
                  <a:xfrm>
                    <a:off x="5476292" y="3257466"/>
                    <a:ext cx="77492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04</a:t>
                    </a: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EAE47FAF-F8C5-9BB1-C653-59CB0D604A67}"/>
                    </a:ext>
                  </a:extLst>
                </p:cNvPr>
                <p:cNvSpPr txBox="1"/>
                <p:nvPr/>
              </p:nvSpPr>
              <p:spPr>
                <a:xfrm>
                  <a:off x="6209398" y="3379223"/>
                  <a:ext cx="1592746" cy="4001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US" sz="10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C6194BBC-6602-15E9-AF89-E31B7E865AE8}"/>
                  </a:ext>
                </a:extLst>
              </p:cNvPr>
              <p:cNvGrpSpPr/>
              <p:nvPr/>
            </p:nvGrpSpPr>
            <p:grpSpPr>
              <a:xfrm>
                <a:off x="338565" y="5732529"/>
                <a:ext cx="2325852" cy="598880"/>
                <a:chOff x="5476292" y="3153123"/>
                <a:chExt cx="2325852" cy="598880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59EF16B9-FFA4-106D-75EF-2940449DEE64}"/>
                    </a:ext>
                  </a:extLst>
                </p:cNvPr>
                <p:cNvGrpSpPr/>
                <p:nvPr/>
              </p:nvGrpSpPr>
              <p:grpSpPr>
                <a:xfrm>
                  <a:off x="5476292" y="3153123"/>
                  <a:ext cx="774921" cy="598880"/>
                  <a:chOff x="5476292" y="3153123"/>
                  <a:chExt cx="774921" cy="598880"/>
                </a:xfrm>
              </p:grpSpPr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7B749BFE-0EAC-AADE-37D7-E7FB54A42576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4216EC1-282C-EAF0-745D-C2A5907BFDE8}"/>
                      </a:ext>
                    </a:extLst>
                  </p:cNvPr>
                  <p:cNvSpPr txBox="1"/>
                  <p:nvPr/>
                </p:nvSpPr>
                <p:spPr>
                  <a:xfrm>
                    <a:off x="5476292" y="3257466"/>
                    <a:ext cx="77492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05</a:t>
                    </a:r>
                  </a:p>
                </p:txBody>
              </p:sp>
            </p:grp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2A64DA0-0B15-74C8-8A90-DE9555DD2CB6}"/>
                    </a:ext>
                  </a:extLst>
                </p:cNvPr>
                <p:cNvSpPr txBox="1"/>
                <p:nvPr/>
              </p:nvSpPr>
              <p:spPr>
                <a:xfrm>
                  <a:off x="6209398" y="3259959"/>
                  <a:ext cx="1592746" cy="4001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2478725-8972-B87B-8BE1-22230C9DEF0A}"/>
                </a:ext>
              </a:extLst>
            </p:cNvPr>
            <p:cNvGrpSpPr/>
            <p:nvPr/>
          </p:nvGrpSpPr>
          <p:grpSpPr>
            <a:xfrm>
              <a:off x="2746341" y="1234071"/>
              <a:ext cx="2325852" cy="5108420"/>
              <a:chOff x="338565" y="1222989"/>
              <a:chExt cx="2325852" cy="5108420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66167932-9261-4D7F-3310-114345EF97B6}"/>
                  </a:ext>
                </a:extLst>
              </p:cNvPr>
              <p:cNvGrpSpPr/>
              <p:nvPr/>
            </p:nvGrpSpPr>
            <p:grpSpPr>
              <a:xfrm>
                <a:off x="338565" y="1222989"/>
                <a:ext cx="2325852" cy="598880"/>
                <a:chOff x="5476292" y="3153123"/>
                <a:chExt cx="2325852" cy="598880"/>
              </a:xfrm>
            </p:grpSpPr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45092222-9368-2365-5030-5418E4464C7F}"/>
                    </a:ext>
                  </a:extLst>
                </p:cNvPr>
                <p:cNvGrpSpPr/>
                <p:nvPr/>
              </p:nvGrpSpPr>
              <p:grpSpPr>
                <a:xfrm>
                  <a:off x="5476292" y="3153123"/>
                  <a:ext cx="774921" cy="598880"/>
                  <a:chOff x="5476292" y="3153123"/>
                  <a:chExt cx="774921" cy="598880"/>
                </a:xfrm>
              </p:grpSpPr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F0057A44-A1E5-C4B2-49C7-1999016351E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1004A11E-5D9A-720E-1052-C4D13A7EB9C6}"/>
                      </a:ext>
                    </a:extLst>
                  </p:cNvPr>
                  <p:cNvSpPr txBox="1"/>
                  <p:nvPr/>
                </p:nvSpPr>
                <p:spPr>
                  <a:xfrm>
                    <a:off x="5476292" y="3257466"/>
                    <a:ext cx="77492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06</a:t>
                    </a:r>
                  </a:p>
                </p:txBody>
              </p:sp>
            </p:grp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290114E2-88C1-0DFC-C2BA-CAE6AD6C35CF}"/>
                    </a:ext>
                  </a:extLst>
                </p:cNvPr>
                <p:cNvSpPr txBox="1"/>
                <p:nvPr/>
              </p:nvSpPr>
              <p:spPr>
                <a:xfrm>
                  <a:off x="6209397" y="3290737"/>
                  <a:ext cx="1592747" cy="4001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28B242E4-2379-A33C-ED47-A8C86F253CFB}"/>
                  </a:ext>
                </a:extLst>
              </p:cNvPr>
              <p:cNvGrpSpPr/>
              <p:nvPr/>
            </p:nvGrpSpPr>
            <p:grpSpPr>
              <a:xfrm>
                <a:off x="338565" y="2350374"/>
                <a:ext cx="1973441" cy="598880"/>
                <a:chOff x="5476292" y="3153123"/>
                <a:chExt cx="1973441" cy="598880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0FC2325B-1C04-7370-B2CE-AB74AD42171F}"/>
                    </a:ext>
                  </a:extLst>
                </p:cNvPr>
                <p:cNvGrpSpPr/>
                <p:nvPr/>
              </p:nvGrpSpPr>
              <p:grpSpPr>
                <a:xfrm>
                  <a:off x="5476292" y="3153123"/>
                  <a:ext cx="774921" cy="598880"/>
                  <a:chOff x="5476292" y="3153123"/>
                  <a:chExt cx="774921" cy="598880"/>
                </a:xfrm>
              </p:grpSpPr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B9E9C0EC-B17E-1BF1-BE50-DFEDAD6AC70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0EE94F24-FCA6-5BDC-4923-566A1D33C839}"/>
                      </a:ext>
                    </a:extLst>
                  </p:cNvPr>
                  <p:cNvSpPr txBox="1"/>
                  <p:nvPr/>
                </p:nvSpPr>
                <p:spPr>
                  <a:xfrm>
                    <a:off x="5476292" y="3257466"/>
                    <a:ext cx="77492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07</a:t>
                    </a:r>
                  </a:p>
                </p:txBody>
              </p: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1BF49A0-A540-AF02-2688-9A4D1970CF26}"/>
                    </a:ext>
                  </a:extLst>
                </p:cNvPr>
                <p:cNvSpPr txBox="1"/>
                <p:nvPr/>
              </p:nvSpPr>
              <p:spPr>
                <a:xfrm>
                  <a:off x="6209398" y="3309973"/>
                  <a:ext cx="1240335" cy="4001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277E0881-E04F-09E5-F190-6505F442DC0D}"/>
                  </a:ext>
                </a:extLst>
              </p:cNvPr>
              <p:cNvGrpSpPr/>
              <p:nvPr/>
            </p:nvGrpSpPr>
            <p:grpSpPr>
              <a:xfrm>
                <a:off x="338565" y="3477759"/>
                <a:ext cx="2325852" cy="598880"/>
                <a:chOff x="5476292" y="3153123"/>
                <a:chExt cx="2325852" cy="59888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3990844C-C668-4592-A54F-3DB511BE36C5}"/>
                    </a:ext>
                  </a:extLst>
                </p:cNvPr>
                <p:cNvGrpSpPr/>
                <p:nvPr/>
              </p:nvGrpSpPr>
              <p:grpSpPr>
                <a:xfrm>
                  <a:off x="5476292" y="3153123"/>
                  <a:ext cx="774921" cy="598880"/>
                  <a:chOff x="5476292" y="3153123"/>
                  <a:chExt cx="774921" cy="598880"/>
                </a:xfrm>
              </p:grpSpPr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82BB67DB-6D35-0527-991D-9D7F1852A6E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A6901CD5-B1DD-BDF9-17F0-448FC6A09A05}"/>
                      </a:ext>
                    </a:extLst>
                  </p:cNvPr>
                  <p:cNvSpPr txBox="1"/>
                  <p:nvPr/>
                </p:nvSpPr>
                <p:spPr>
                  <a:xfrm>
                    <a:off x="5476292" y="3257466"/>
                    <a:ext cx="77492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08</a:t>
                    </a:r>
                  </a:p>
                </p:txBody>
              </p:sp>
            </p:grp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ABAA00D-1591-BE55-CF76-490DB71C22B2}"/>
                    </a:ext>
                  </a:extLst>
                </p:cNvPr>
                <p:cNvSpPr txBox="1"/>
                <p:nvPr/>
              </p:nvSpPr>
              <p:spPr>
                <a:xfrm>
                  <a:off x="6209398" y="3344598"/>
                  <a:ext cx="1592746" cy="4001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02C2AC2-1470-0AF4-252A-00F4BB02AC26}"/>
                  </a:ext>
                </a:extLst>
              </p:cNvPr>
              <p:cNvGrpSpPr/>
              <p:nvPr/>
            </p:nvGrpSpPr>
            <p:grpSpPr>
              <a:xfrm>
                <a:off x="338565" y="4605144"/>
                <a:ext cx="2325852" cy="626210"/>
                <a:chOff x="5476292" y="3153123"/>
                <a:chExt cx="2325852" cy="626210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9DC90E27-3EB2-2B5D-627B-FA5FBFBAC40C}"/>
                    </a:ext>
                  </a:extLst>
                </p:cNvPr>
                <p:cNvGrpSpPr/>
                <p:nvPr/>
              </p:nvGrpSpPr>
              <p:grpSpPr>
                <a:xfrm>
                  <a:off x="5476292" y="3153123"/>
                  <a:ext cx="774921" cy="598880"/>
                  <a:chOff x="5476292" y="3153123"/>
                  <a:chExt cx="774921" cy="598880"/>
                </a:xfrm>
              </p:grpSpPr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208B9BEF-28DE-19BC-4BD3-6257A030CB7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BC5AF365-267F-35FD-4417-36216356ECB3}"/>
                      </a:ext>
                    </a:extLst>
                  </p:cNvPr>
                  <p:cNvSpPr txBox="1"/>
                  <p:nvPr/>
                </p:nvSpPr>
                <p:spPr>
                  <a:xfrm>
                    <a:off x="5476292" y="3257466"/>
                    <a:ext cx="77492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09</a:t>
                    </a:r>
                  </a:p>
                </p:txBody>
              </p:sp>
            </p:grp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8C889A2C-8DA6-D58E-4603-48AE56B6420C}"/>
                    </a:ext>
                  </a:extLst>
                </p:cNvPr>
                <p:cNvSpPr txBox="1"/>
                <p:nvPr/>
              </p:nvSpPr>
              <p:spPr>
                <a:xfrm>
                  <a:off x="6209398" y="3379223"/>
                  <a:ext cx="1592746" cy="4001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EA1B5602-B64E-6A7E-5CEC-4CD85BC74ED9}"/>
                  </a:ext>
                </a:extLst>
              </p:cNvPr>
              <p:cNvGrpSpPr/>
              <p:nvPr/>
            </p:nvGrpSpPr>
            <p:grpSpPr>
              <a:xfrm>
                <a:off x="338565" y="5732529"/>
                <a:ext cx="2325852" cy="598880"/>
                <a:chOff x="5476292" y="3153123"/>
                <a:chExt cx="2325852" cy="598880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01E4752B-88B6-4AD3-BA09-EF5EC68A5F3A}"/>
                    </a:ext>
                  </a:extLst>
                </p:cNvPr>
                <p:cNvGrpSpPr/>
                <p:nvPr/>
              </p:nvGrpSpPr>
              <p:grpSpPr>
                <a:xfrm>
                  <a:off x="5476292" y="3153123"/>
                  <a:ext cx="774921" cy="598880"/>
                  <a:chOff x="5476292" y="3153123"/>
                  <a:chExt cx="774921" cy="598880"/>
                </a:xfrm>
              </p:grpSpPr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A9676B65-F7CF-EEFF-2D7C-137D8624557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F9B48740-7C04-1DF3-5348-F1678099B7E9}"/>
                      </a:ext>
                    </a:extLst>
                  </p:cNvPr>
                  <p:cNvSpPr txBox="1"/>
                  <p:nvPr/>
                </p:nvSpPr>
                <p:spPr>
                  <a:xfrm>
                    <a:off x="5476292" y="3257466"/>
                    <a:ext cx="77492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10</a:t>
                    </a:r>
                  </a:p>
                </p:txBody>
              </p:sp>
            </p:grp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247A2D4E-B026-8FAE-3FCB-E404817EDD75}"/>
                    </a:ext>
                  </a:extLst>
                </p:cNvPr>
                <p:cNvSpPr txBox="1"/>
                <p:nvPr/>
              </p:nvSpPr>
              <p:spPr>
                <a:xfrm>
                  <a:off x="6209398" y="3259959"/>
                  <a:ext cx="1592746" cy="4001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65BA5100-8966-6A68-6A81-B64D07A93B26}"/>
                </a:ext>
              </a:extLst>
            </p:cNvPr>
            <p:cNvGrpSpPr/>
            <p:nvPr/>
          </p:nvGrpSpPr>
          <p:grpSpPr>
            <a:xfrm>
              <a:off x="5292357" y="1234071"/>
              <a:ext cx="2325852" cy="5108420"/>
              <a:chOff x="338565" y="1222989"/>
              <a:chExt cx="2325852" cy="5108420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E78AFDF5-A9EE-EE20-6491-7292776B54E9}"/>
                  </a:ext>
                </a:extLst>
              </p:cNvPr>
              <p:cNvGrpSpPr/>
              <p:nvPr/>
            </p:nvGrpSpPr>
            <p:grpSpPr>
              <a:xfrm>
                <a:off x="338565" y="1222989"/>
                <a:ext cx="2325852" cy="598880"/>
                <a:chOff x="5476292" y="3153123"/>
                <a:chExt cx="2325852" cy="598880"/>
              </a:xfrm>
            </p:grpSpPr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5E4F40C7-E8EF-A53F-435A-C16CB39CDB1D}"/>
                    </a:ext>
                  </a:extLst>
                </p:cNvPr>
                <p:cNvGrpSpPr/>
                <p:nvPr/>
              </p:nvGrpSpPr>
              <p:grpSpPr>
                <a:xfrm>
                  <a:off x="5476292" y="3153123"/>
                  <a:ext cx="774921" cy="598880"/>
                  <a:chOff x="5476292" y="3153123"/>
                  <a:chExt cx="774921" cy="598880"/>
                </a:xfrm>
              </p:grpSpPr>
              <p:sp>
                <p:nvSpPr>
                  <p:cNvPr id="160" name="Oval 159">
                    <a:extLst>
                      <a:ext uri="{FF2B5EF4-FFF2-40B4-BE49-F238E27FC236}">
                        <a16:creationId xmlns:a16="http://schemas.microsoft.com/office/drawing/2014/main" id="{AAD1597A-63F9-23D6-A08F-4770C434C70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AA936BBA-8670-39EF-0CA7-DA9A760D7C90}"/>
                      </a:ext>
                    </a:extLst>
                  </p:cNvPr>
                  <p:cNvSpPr txBox="1"/>
                  <p:nvPr/>
                </p:nvSpPr>
                <p:spPr>
                  <a:xfrm>
                    <a:off x="5476292" y="3257466"/>
                    <a:ext cx="77492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11</a:t>
                    </a:r>
                  </a:p>
                </p:txBody>
              </p:sp>
            </p:grp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4FE9F3C4-4235-3398-7D4B-0E6D3C4BACD6}"/>
                    </a:ext>
                  </a:extLst>
                </p:cNvPr>
                <p:cNvSpPr txBox="1"/>
                <p:nvPr/>
              </p:nvSpPr>
              <p:spPr>
                <a:xfrm>
                  <a:off x="6209397" y="3290737"/>
                  <a:ext cx="1592747" cy="4001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D3ED18C5-F470-07FE-22BB-AB065819B3D1}"/>
                  </a:ext>
                </a:extLst>
              </p:cNvPr>
              <p:cNvGrpSpPr/>
              <p:nvPr/>
            </p:nvGrpSpPr>
            <p:grpSpPr>
              <a:xfrm>
                <a:off x="338565" y="2350374"/>
                <a:ext cx="2325852" cy="598880"/>
                <a:chOff x="5476292" y="3153123"/>
                <a:chExt cx="2325852" cy="598880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D77FA35E-0D78-2607-F50C-E894A011F157}"/>
                    </a:ext>
                  </a:extLst>
                </p:cNvPr>
                <p:cNvGrpSpPr/>
                <p:nvPr/>
              </p:nvGrpSpPr>
              <p:grpSpPr>
                <a:xfrm>
                  <a:off x="5476292" y="3153123"/>
                  <a:ext cx="774921" cy="598880"/>
                  <a:chOff x="5476292" y="3153123"/>
                  <a:chExt cx="774921" cy="598880"/>
                </a:xfrm>
              </p:grpSpPr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8F37E576-59EA-B9CE-5FFD-74167AC9669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3D6D26FF-C0A5-11D1-F755-0A43EECD7FC1}"/>
                      </a:ext>
                    </a:extLst>
                  </p:cNvPr>
                  <p:cNvSpPr txBox="1"/>
                  <p:nvPr/>
                </p:nvSpPr>
                <p:spPr>
                  <a:xfrm>
                    <a:off x="5476292" y="3257466"/>
                    <a:ext cx="77492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12</a:t>
                    </a:r>
                  </a:p>
                </p:txBody>
              </p:sp>
            </p:grp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998F1423-1757-15EF-E073-D78B9F6CD88D}"/>
                    </a:ext>
                  </a:extLst>
                </p:cNvPr>
                <p:cNvSpPr txBox="1"/>
                <p:nvPr/>
              </p:nvSpPr>
              <p:spPr>
                <a:xfrm>
                  <a:off x="6209398" y="3309971"/>
                  <a:ext cx="1592746" cy="4001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US" sz="5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FD647F7-634B-92B3-3326-4CA31E277A6C}"/>
                  </a:ext>
                </a:extLst>
              </p:cNvPr>
              <p:cNvGrpSpPr/>
              <p:nvPr/>
            </p:nvGrpSpPr>
            <p:grpSpPr>
              <a:xfrm>
                <a:off x="338565" y="3477759"/>
                <a:ext cx="2325852" cy="598880"/>
                <a:chOff x="5476292" y="3153123"/>
                <a:chExt cx="2325852" cy="598880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4ED24C09-CA75-900F-5C46-3CE575FFF2CD}"/>
                    </a:ext>
                  </a:extLst>
                </p:cNvPr>
                <p:cNvGrpSpPr/>
                <p:nvPr/>
              </p:nvGrpSpPr>
              <p:grpSpPr>
                <a:xfrm>
                  <a:off x="5476292" y="3153123"/>
                  <a:ext cx="774921" cy="598880"/>
                  <a:chOff x="5476292" y="3153123"/>
                  <a:chExt cx="774921" cy="598880"/>
                </a:xfrm>
              </p:grpSpPr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4F4D09E-BFC4-B34C-4C73-0545D4837A15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3C4FAAF0-B4AA-5B61-7B79-D030117DBE98}"/>
                      </a:ext>
                    </a:extLst>
                  </p:cNvPr>
                  <p:cNvSpPr txBox="1"/>
                  <p:nvPr/>
                </p:nvSpPr>
                <p:spPr>
                  <a:xfrm>
                    <a:off x="5476292" y="3257466"/>
                    <a:ext cx="77492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13</a:t>
                    </a:r>
                  </a:p>
                </p:txBody>
              </p:sp>
            </p:grp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F725367A-B7C0-9399-FB85-7F283A7BF1D4}"/>
                    </a:ext>
                  </a:extLst>
                </p:cNvPr>
                <p:cNvSpPr txBox="1"/>
                <p:nvPr/>
              </p:nvSpPr>
              <p:spPr>
                <a:xfrm>
                  <a:off x="6209398" y="3344598"/>
                  <a:ext cx="1592746" cy="4001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11542F83-B59D-43B0-E59B-D97F78C639C7}"/>
                  </a:ext>
                </a:extLst>
              </p:cNvPr>
              <p:cNvGrpSpPr/>
              <p:nvPr/>
            </p:nvGrpSpPr>
            <p:grpSpPr>
              <a:xfrm>
                <a:off x="338565" y="4605144"/>
                <a:ext cx="2325852" cy="626210"/>
                <a:chOff x="5476292" y="3153123"/>
                <a:chExt cx="2325852" cy="626210"/>
              </a:xfrm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561369B3-ADCE-7DEC-B68A-421757F03D0F}"/>
                    </a:ext>
                  </a:extLst>
                </p:cNvPr>
                <p:cNvGrpSpPr/>
                <p:nvPr/>
              </p:nvGrpSpPr>
              <p:grpSpPr>
                <a:xfrm>
                  <a:off x="5476292" y="3153123"/>
                  <a:ext cx="774921" cy="598880"/>
                  <a:chOff x="5476292" y="3153123"/>
                  <a:chExt cx="774921" cy="598880"/>
                </a:xfrm>
              </p:grpSpPr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id="{030647D5-FC3B-D049-580A-08CDB54BB85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75EB7ACE-3DD1-6947-0CD0-846C20670FA1}"/>
                      </a:ext>
                    </a:extLst>
                  </p:cNvPr>
                  <p:cNvSpPr txBox="1"/>
                  <p:nvPr/>
                </p:nvSpPr>
                <p:spPr>
                  <a:xfrm>
                    <a:off x="5476292" y="3257466"/>
                    <a:ext cx="77492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14</a:t>
                    </a:r>
                  </a:p>
                </p:txBody>
              </p:sp>
            </p:grp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745629EF-6D79-DE80-39F2-326659A2695B}"/>
                    </a:ext>
                  </a:extLst>
                </p:cNvPr>
                <p:cNvSpPr txBox="1"/>
                <p:nvPr/>
              </p:nvSpPr>
              <p:spPr>
                <a:xfrm>
                  <a:off x="6209398" y="3379223"/>
                  <a:ext cx="1592746" cy="4001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F4661DE7-D62E-E915-10D5-E0DD362D1484}"/>
                  </a:ext>
                </a:extLst>
              </p:cNvPr>
              <p:cNvGrpSpPr/>
              <p:nvPr/>
            </p:nvGrpSpPr>
            <p:grpSpPr>
              <a:xfrm>
                <a:off x="338565" y="5732529"/>
                <a:ext cx="2325852" cy="598880"/>
                <a:chOff x="5476292" y="3153123"/>
                <a:chExt cx="2325852" cy="598880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46A20A7F-75C8-2DD3-C5EA-D034A6EBA8A4}"/>
                    </a:ext>
                  </a:extLst>
                </p:cNvPr>
                <p:cNvGrpSpPr/>
                <p:nvPr/>
              </p:nvGrpSpPr>
              <p:grpSpPr>
                <a:xfrm>
                  <a:off x="5476292" y="3153123"/>
                  <a:ext cx="774921" cy="598880"/>
                  <a:chOff x="5476292" y="3153123"/>
                  <a:chExt cx="774921" cy="598880"/>
                </a:xfrm>
              </p:grpSpPr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id="{AE646A9B-8307-E679-A25A-C7EF0BE95CE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E74AE0CC-73AF-37A7-B18C-7F0EC2E42C49}"/>
                      </a:ext>
                    </a:extLst>
                  </p:cNvPr>
                  <p:cNvSpPr txBox="1"/>
                  <p:nvPr/>
                </p:nvSpPr>
                <p:spPr>
                  <a:xfrm>
                    <a:off x="5476292" y="3257466"/>
                    <a:ext cx="77492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15</a:t>
                    </a:r>
                  </a:p>
                </p:txBody>
              </p:sp>
            </p:grp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3EE9CAD2-FD86-0569-4AD8-C507D77BE6C7}"/>
                    </a:ext>
                  </a:extLst>
                </p:cNvPr>
                <p:cNvSpPr txBox="1"/>
                <p:nvPr/>
              </p:nvSpPr>
              <p:spPr>
                <a:xfrm>
                  <a:off x="6209398" y="3259959"/>
                  <a:ext cx="1592746" cy="4001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AF1F19A-8120-174A-641A-8C47FA3FC0D3}"/>
              </a:ext>
            </a:extLst>
          </p:cNvPr>
          <p:cNvGrpSpPr/>
          <p:nvPr/>
        </p:nvGrpSpPr>
        <p:grpSpPr>
          <a:xfrm>
            <a:off x="233438" y="1038427"/>
            <a:ext cx="283598" cy="1275172"/>
            <a:chOff x="2119581" y="4889389"/>
            <a:chExt cx="298439" cy="1341907"/>
          </a:xfrm>
          <a:solidFill>
            <a:schemeClr val="accent1"/>
          </a:solidFill>
        </p:grpSpPr>
        <p:sp>
          <p:nvSpPr>
            <p:cNvPr id="16" name="Plus Sign 15">
              <a:extLst>
                <a:ext uri="{FF2B5EF4-FFF2-40B4-BE49-F238E27FC236}">
                  <a16:creationId xmlns:a16="http://schemas.microsoft.com/office/drawing/2014/main" id="{698D7C0B-8A5B-0665-1D8B-FE201BDDF494}"/>
                </a:ext>
              </a:extLst>
            </p:cNvPr>
            <p:cNvSpPr/>
            <p:nvPr/>
          </p:nvSpPr>
          <p:spPr>
            <a:xfrm>
              <a:off x="2119581" y="4889389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Plus Sign 16">
              <a:extLst>
                <a:ext uri="{FF2B5EF4-FFF2-40B4-BE49-F238E27FC236}">
                  <a16:creationId xmlns:a16="http://schemas.microsoft.com/office/drawing/2014/main" id="{AC30FF6C-4E51-9403-3869-789E0E8F62E1}"/>
                </a:ext>
              </a:extLst>
            </p:cNvPr>
            <p:cNvSpPr/>
            <p:nvPr/>
          </p:nvSpPr>
          <p:spPr>
            <a:xfrm>
              <a:off x="2119581" y="5409631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Plus Sign 18">
              <a:extLst>
                <a:ext uri="{FF2B5EF4-FFF2-40B4-BE49-F238E27FC236}">
                  <a16:creationId xmlns:a16="http://schemas.microsoft.com/office/drawing/2014/main" id="{EC955FB7-B627-446E-FED0-DDC707AD8554}"/>
                </a:ext>
              </a:extLst>
            </p:cNvPr>
            <p:cNvSpPr/>
            <p:nvPr/>
          </p:nvSpPr>
          <p:spPr>
            <a:xfrm>
              <a:off x="2119581" y="5929873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Block Arc 39">
            <a:extLst>
              <a:ext uri="{FF2B5EF4-FFF2-40B4-BE49-F238E27FC236}">
                <a16:creationId xmlns:a16="http://schemas.microsoft.com/office/drawing/2014/main" id="{F82814FC-120C-8301-D12C-2360E904B671}"/>
              </a:ext>
            </a:extLst>
          </p:cNvPr>
          <p:cNvSpPr/>
          <p:nvPr/>
        </p:nvSpPr>
        <p:spPr>
          <a:xfrm rot="7212570">
            <a:off x="10897173" y="-32517"/>
            <a:ext cx="1041400" cy="1041400"/>
          </a:xfrm>
          <a:prstGeom prst="blockArc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5AA3EE62-CDEF-06D8-E6B7-48202A5194A1}"/>
              </a:ext>
            </a:extLst>
          </p:cNvPr>
          <p:cNvGrpSpPr/>
          <p:nvPr/>
        </p:nvGrpSpPr>
        <p:grpSpPr>
          <a:xfrm flipH="1">
            <a:off x="2197277" y="4936398"/>
            <a:ext cx="1591233" cy="1921602"/>
            <a:chOff x="9761146" y="-155655"/>
            <a:chExt cx="1591233" cy="1921602"/>
          </a:xfrm>
        </p:grpSpPr>
        <p:sp>
          <p:nvSpPr>
            <p:cNvPr id="100" name="Rectangle: Rounded Corners 9">
              <a:extLst>
                <a:ext uri="{FF2B5EF4-FFF2-40B4-BE49-F238E27FC236}">
                  <a16:creationId xmlns:a16="http://schemas.microsoft.com/office/drawing/2014/main" id="{31BFA7CA-F0EF-ED2E-3EFE-C8D545BA7E44}"/>
                </a:ext>
              </a:extLst>
            </p:cNvPr>
            <p:cNvSpPr/>
            <p:nvPr/>
          </p:nvSpPr>
          <p:spPr>
            <a:xfrm>
              <a:off x="9761146" y="-155655"/>
              <a:ext cx="1008390" cy="1921602"/>
            </a:xfrm>
            <a:custGeom>
              <a:avLst/>
              <a:gdLst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7" fmla="*/ 0 w 1266092"/>
                <a:gd name="connsiteY7" fmla="*/ 2412682 h 3045728"/>
                <a:gd name="connsiteX8" fmla="*/ 0 w 1266092"/>
                <a:gd name="connsiteY8" fmla="*/ 633046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8" fmla="*/ 91440 w 1266092"/>
                <a:gd name="connsiteY8" fmla="*/ 2504122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0" fmla="*/ 0 w 1266092"/>
                <a:gd name="connsiteY0" fmla="*/ 633046 h 2412682"/>
                <a:gd name="connsiteX1" fmla="*/ 633046 w 1266092"/>
                <a:gd name="connsiteY1" fmla="*/ 0 h 2412682"/>
                <a:gd name="connsiteX2" fmla="*/ 633046 w 1266092"/>
                <a:gd name="connsiteY2" fmla="*/ 0 h 2412682"/>
                <a:gd name="connsiteX3" fmla="*/ 1266092 w 1266092"/>
                <a:gd name="connsiteY3" fmla="*/ 633046 h 2412682"/>
                <a:gd name="connsiteX4" fmla="*/ 1266092 w 1266092"/>
                <a:gd name="connsiteY4" fmla="*/ 2412682 h 241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6092" h="2412682">
                  <a:moveTo>
                    <a:pt x="0" y="633046"/>
                  </a:moveTo>
                  <a:cubicBezTo>
                    <a:pt x="0" y="283424"/>
                    <a:pt x="283424" y="0"/>
                    <a:pt x="633046" y="0"/>
                  </a:cubicBezTo>
                  <a:lnTo>
                    <a:pt x="633046" y="0"/>
                  </a:lnTo>
                  <a:cubicBezTo>
                    <a:pt x="982668" y="0"/>
                    <a:pt x="1266092" y="283424"/>
                    <a:pt x="1266092" y="633046"/>
                  </a:cubicBezTo>
                  <a:lnTo>
                    <a:pt x="1266092" y="2412682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212EF278-2B0F-D947-BE2A-BDA2E6C0A8D7}"/>
                </a:ext>
              </a:extLst>
            </p:cNvPr>
            <p:cNvSpPr/>
            <p:nvPr/>
          </p:nvSpPr>
          <p:spPr>
            <a:xfrm>
              <a:off x="10356431" y="788272"/>
              <a:ext cx="995948" cy="510856"/>
            </a:xfrm>
            <a:custGeom>
              <a:avLst/>
              <a:gdLst>
                <a:gd name="connsiteX0" fmla="*/ 722141 w 1444282"/>
                <a:gd name="connsiteY0" fmla="*/ 0 h 740822"/>
                <a:gd name="connsiteX1" fmla="*/ 1444282 w 1444282"/>
                <a:gd name="connsiteY1" fmla="*/ 722141 h 740822"/>
                <a:gd name="connsiteX2" fmla="*/ 1443339 w 1444282"/>
                <a:gd name="connsiteY2" fmla="*/ 740822 h 740822"/>
                <a:gd name="connsiteX3" fmla="*/ 943 w 1444282"/>
                <a:gd name="connsiteY3" fmla="*/ 740822 h 740822"/>
                <a:gd name="connsiteX4" fmla="*/ 0 w 1444282"/>
                <a:gd name="connsiteY4" fmla="*/ 722141 h 740822"/>
                <a:gd name="connsiteX5" fmla="*/ 722141 w 1444282"/>
                <a:gd name="connsiteY5" fmla="*/ 0 h 74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4282" h="740822">
                  <a:moveTo>
                    <a:pt x="722141" y="0"/>
                  </a:moveTo>
                  <a:cubicBezTo>
                    <a:pt x="1120968" y="0"/>
                    <a:pt x="1444282" y="323314"/>
                    <a:pt x="1444282" y="722141"/>
                  </a:cubicBezTo>
                  <a:lnTo>
                    <a:pt x="1443339" y="740822"/>
                  </a:lnTo>
                  <a:lnTo>
                    <a:pt x="943" y="740822"/>
                  </a:lnTo>
                  <a:lnTo>
                    <a:pt x="0" y="722141"/>
                  </a:lnTo>
                  <a:cubicBezTo>
                    <a:pt x="0" y="323314"/>
                    <a:pt x="323314" y="0"/>
                    <a:pt x="7221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31AF349-A70B-6A17-5781-B0E23E81151C}"/>
              </a:ext>
            </a:extLst>
          </p:cNvPr>
          <p:cNvGrpSpPr/>
          <p:nvPr/>
        </p:nvGrpSpPr>
        <p:grpSpPr>
          <a:xfrm>
            <a:off x="9615661" y="334564"/>
            <a:ext cx="1700631" cy="312001"/>
            <a:chOff x="3376961" y="5423262"/>
            <a:chExt cx="1700631" cy="312001"/>
          </a:xfrm>
          <a:solidFill>
            <a:schemeClr val="accent1"/>
          </a:solidFill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1A0924A3-3305-4B60-D9B1-0F315A597433}"/>
                </a:ext>
              </a:extLst>
            </p:cNvPr>
            <p:cNvSpPr/>
            <p:nvPr/>
          </p:nvSpPr>
          <p:spPr>
            <a:xfrm>
              <a:off x="501009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B8C42EC-BB7F-2868-7BC5-5148049CEA64}"/>
                </a:ext>
              </a:extLst>
            </p:cNvPr>
            <p:cNvSpPr/>
            <p:nvPr/>
          </p:nvSpPr>
          <p:spPr>
            <a:xfrm>
              <a:off x="4683595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FB25CE45-E604-7EBB-D8BB-C42863B68B96}"/>
                </a:ext>
              </a:extLst>
            </p:cNvPr>
            <p:cNvSpPr/>
            <p:nvPr/>
          </p:nvSpPr>
          <p:spPr>
            <a:xfrm>
              <a:off x="435688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9ACB5A2-F5F2-C923-48A9-D7365E8843D9}"/>
                </a:ext>
              </a:extLst>
            </p:cNvPr>
            <p:cNvSpPr/>
            <p:nvPr/>
          </p:nvSpPr>
          <p:spPr>
            <a:xfrm>
              <a:off x="403038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63C4FAB9-6AC2-97FC-C45C-92145EF99729}"/>
                </a:ext>
              </a:extLst>
            </p:cNvPr>
            <p:cNvSpPr/>
            <p:nvPr/>
          </p:nvSpPr>
          <p:spPr>
            <a:xfrm>
              <a:off x="370367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F136434C-4AC0-952A-E0A5-3D51A94FAB81}"/>
                </a:ext>
              </a:extLst>
            </p:cNvPr>
            <p:cNvSpPr/>
            <p:nvPr/>
          </p:nvSpPr>
          <p:spPr>
            <a:xfrm>
              <a:off x="3376961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102470E-2002-AE69-CE17-2E9E82CCB7E7}"/>
                </a:ext>
              </a:extLst>
            </p:cNvPr>
            <p:cNvSpPr/>
            <p:nvPr/>
          </p:nvSpPr>
          <p:spPr>
            <a:xfrm>
              <a:off x="501009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86E9518F-95A3-5E63-CD61-5AE837BA6B1D}"/>
                </a:ext>
              </a:extLst>
            </p:cNvPr>
            <p:cNvSpPr/>
            <p:nvPr/>
          </p:nvSpPr>
          <p:spPr>
            <a:xfrm>
              <a:off x="4683595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AE92F210-E470-FDA4-F3AC-716360947AF6}"/>
                </a:ext>
              </a:extLst>
            </p:cNvPr>
            <p:cNvSpPr/>
            <p:nvPr/>
          </p:nvSpPr>
          <p:spPr>
            <a:xfrm>
              <a:off x="435688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A8EDA29C-38C5-9758-EB2E-E72F4B84FCAC}"/>
                </a:ext>
              </a:extLst>
            </p:cNvPr>
            <p:cNvSpPr/>
            <p:nvPr/>
          </p:nvSpPr>
          <p:spPr>
            <a:xfrm>
              <a:off x="403038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AEE102BD-CA4D-F2D6-02F7-60C448DCFFB4}"/>
                </a:ext>
              </a:extLst>
            </p:cNvPr>
            <p:cNvSpPr/>
            <p:nvPr/>
          </p:nvSpPr>
          <p:spPr>
            <a:xfrm>
              <a:off x="370367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58FB50AF-0714-B165-C1B6-00DD34C11D9A}"/>
                </a:ext>
              </a:extLst>
            </p:cNvPr>
            <p:cNvSpPr/>
            <p:nvPr/>
          </p:nvSpPr>
          <p:spPr>
            <a:xfrm>
              <a:off x="3376961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104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7B15A6-5260-B45F-B971-997D9B4F888E}"/>
              </a:ext>
            </a:extLst>
          </p:cNvPr>
          <p:cNvGrpSpPr/>
          <p:nvPr/>
        </p:nvGrpSpPr>
        <p:grpSpPr>
          <a:xfrm>
            <a:off x="472983" y="1211672"/>
            <a:ext cx="5542623" cy="3778459"/>
            <a:chOff x="4276508" y="2415682"/>
            <a:chExt cx="5542623" cy="377845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3D9F22-60C0-D727-9681-AE89C65210FD}"/>
                </a:ext>
              </a:extLst>
            </p:cNvPr>
            <p:cNvSpPr txBox="1"/>
            <p:nvPr/>
          </p:nvSpPr>
          <p:spPr>
            <a:xfrm>
              <a:off x="4638207" y="4750733"/>
              <a:ext cx="3769206" cy="14434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C5E5CDF-D37C-2404-32DF-889FED39800B}"/>
                </a:ext>
              </a:extLst>
            </p:cNvPr>
            <p:cNvGrpSpPr/>
            <p:nvPr/>
          </p:nvGrpSpPr>
          <p:grpSpPr>
            <a:xfrm>
              <a:off x="4276508" y="2415682"/>
              <a:ext cx="5542623" cy="2145865"/>
              <a:chOff x="4879501" y="1748971"/>
              <a:chExt cx="5542623" cy="2145865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3B8143D-6E3D-A8C9-057B-55394A3D4D42}"/>
                  </a:ext>
                </a:extLst>
              </p:cNvPr>
              <p:cNvSpPr/>
              <p:nvPr/>
            </p:nvSpPr>
            <p:spPr>
              <a:xfrm>
                <a:off x="4879501" y="3802013"/>
                <a:ext cx="5303413" cy="9282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BB69078-ABC2-0F6E-2BE6-D8D6009A2F9E}"/>
                  </a:ext>
                </a:extLst>
              </p:cNvPr>
              <p:cNvSpPr txBox="1"/>
              <p:nvPr/>
            </p:nvSpPr>
            <p:spPr>
              <a:xfrm>
                <a:off x="5573724" y="1748971"/>
                <a:ext cx="4848400" cy="193899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" sz="6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Name of </a:t>
                </a:r>
              </a:p>
              <a:p>
                <a:r>
                  <a:rPr lang="en" sz="6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the section</a:t>
                </a:r>
                <a:endParaRPr lang="en-CA" sz="6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</p:grpSp>
      <p:sp>
        <p:nvSpPr>
          <p:cNvPr id="2" name="Graphic 9">
            <a:extLst>
              <a:ext uri="{FF2B5EF4-FFF2-40B4-BE49-F238E27FC236}">
                <a16:creationId xmlns:a16="http://schemas.microsoft.com/office/drawing/2014/main" id="{65B9AB5F-C55A-5488-43FC-522E9AA10530}"/>
              </a:ext>
            </a:extLst>
          </p:cNvPr>
          <p:cNvSpPr/>
          <p:nvPr/>
        </p:nvSpPr>
        <p:spPr>
          <a:xfrm>
            <a:off x="9854377" y="2207630"/>
            <a:ext cx="525194" cy="456694"/>
          </a:xfrm>
          <a:custGeom>
            <a:avLst/>
            <a:gdLst>
              <a:gd name="connsiteX0" fmla="*/ 4029075 w 5572125"/>
              <a:gd name="connsiteY0" fmla="*/ 2638187 h 4845377"/>
              <a:gd name="connsiteX1" fmla="*/ 5304206 w 5572125"/>
              <a:gd name="connsiteY1" fmla="*/ 2638187 h 4845377"/>
              <a:gd name="connsiteX2" fmla="*/ 3429000 w 5572125"/>
              <a:gd name="connsiteY2" fmla="*/ 4567000 h 4845377"/>
              <a:gd name="connsiteX3" fmla="*/ 3345418 w 5572125"/>
              <a:gd name="connsiteY3" fmla="*/ 4637723 h 4845377"/>
              <a:gd name="connsiteX4" fmla="*/ 2786063 w 5572125"/>
              <a:gd name="connsiteY4" fmla="*/ 4845377 h 4845377"/>
              <a:gd name="connsiteX5" fmla="*/ 2226707 w 5572125"/>
              <a:gd name="connsiteY5" fmla="*/ 4637723 h 4845377"/>
              <a:gd name="connsiteX6" fmla="*/ 2143125 w 5572125"/>
              <a:gd name="connsiteY6" fmla="*/ 4567000 h 4845377"/>
              <a:gd name="connsiteX7" fmla="*/ 267919 w 5572125"/>
              <a:gd name="connsiteY7" fmla="*/ 2638187 h 4845377"/>
              <a:gd name="connsiteX8" fmla="*/ 1429493 w 5572125"/>
              <a:gd name="connsiteY8" fmla="*/ 2638187 h 4845377"/>
              <a:gd name="connsiteX9" fmla="*/ 1547742 w 5572125"/>
              <a:gd name="connsiteY9" fmla="*/ 2602491 h 4845377"/>
              <a:gd name="connsiteX10" fmla="*/ 1626661 w 5572125"/>
              <a:gd name="connsiteY10" fmla="*/ 2507456 h 4845377"/>
              <a:gd name="connsiteX11" fmla="*/ 1866691 w 5572125"/>
              <a:gd name="connsiteY11" fmla="*/ 1943814 h 4845377"/>
              <a:gd name="connsiteX12" fmla="*/ 2685364 w 5572125"/>
              <a:gd name="connsiteY12" fmla="*/ 3853310 h 4845377"/>
              <a:gd name="connsiteX13" fmla="*/ 2801185 w 5572125"/>
              <a:gd name="connsiteY13" fmla="*/ 3967588 h 4845377"/>
              <a:gd name="connsiteX14" fmla="*/ 2963885 w 5572125"/>
              <a:gd name="connsiteY14" fmla="*/ 3967588 h 4845377"/>
              <a:gd name="connsiteX15" fmla="*/ 3079705 w 5572125"/>
              <a:gd name="connsiteY15" fmla="*/ 3853310 h 4845377"/>
              <a:gd name="connsiteX16" fmla="*/ 3744074 w 5572125"/>
              <a:gd name="connsiteY16" fmla="*/ 2301688 h 4845377"/>
              <a:gd name="connsiteX17" fmla="*/ 3831942 w 5572125"/>
              <a:gd name="connsiteY17" fmla="*/ 2516000 h 4845377"/>
              <a:gd name="connsiteX18" fmla="*/ 3912575 w 5572125"/>
              <a:gd name="connsiteY18" fmla="*/ 2606057 h 4845377"/>
              <a:gd name="connsiteX19" fmla="*/ 4029109 w 5572125"/>
              <a:gd name="connsiteY19" fmla="*/ 2638158 h 4845377"/>
              <a:gd name="connsiteX20" fmla="*/ 4071938 w 5572125"/>
              <a:gd name="connsiteY20" fmla="*/ 29 h 4845377"/>
              <a:gd name="connsiteX21" fmla="*/ 3369907 w 5572125"/>
              <a:gd name="connsiteY21" fmla="*/ 150179 h 4845377"/>
              <a:gd name="connsiteX22" fmla="*/ 2786063 w 5572125"/>
              <a:gd name="connsiteY22" fmla="*/ 567957 h 4845377"/>
              <a:gd name="connsiteX23" fmla="*/ 2202218 w 5572125"/>
              <a:gd name="connsiteY23" fmla="*/ 150179 h 4845377"/>
              <a:gd name="connsiteX24" fmla="*/ 1500188 w 5572125"/>
              <a:gd name="connsiteY24" fmla="*/ 29 h 4845377"/>
              <a:gd name="connsiteX25" fmla="*/ 0 w 5572125"/>
              <a:gd name="connsiteY25" fmla="*/ 1669494 h 4845377"/>
              <a:gd name="connsiteX26" fmla="*/ 81439 w 5572125"/>
              <a:gd name="connsiteY26" fmla="*/ 2209562 h 4845377"/>
              <a:gd name="connsiteX27" fmla="*/ 1285875 w 5572125"/>
              <a:gd name="connsiteY27" fmla="*/ 2209562 h 4845377"/>
              <a:gd name="connsiteX28" fmla="*/ 1667351 w 5572125"/>
              <a:gd name="connsiteY28" fmla="*/ 1313736 h 4845377"/>
              <a:gd name="connsiteX29" fmla="*/ 1746693 w 5572125"/>
              <a:gd name="connsiteY29" fmla="*/ 1219953 h 4845377"/>
              <a:gd name="connsiteX30" fmla="*/ 1864519 w 5572125"/>
              <a:gd name="connsiteY30" fmla="*/ 1185148 h 4845377"/>
              <a:gd name="connsiteX31" fmla="*/ 1982345 w 5572125"/>
              <a:gd name="connsiteY31" fmla="*/ 1219953 h 4845377"/>
              <a:gd name="connsiteX32" fmla="*/ 2061686 w 5572125"/>
              <a:gd name="connsiteY32" fmla="*/ 1313736 h 4845377"/>
              <a:gd name="connsiteX33" fmla="*/ 2880360 w 5572125"/>
              <a:gd name="connsiteY33" fmla="*/ 3225403 h 4845377"/>
              <a:gd name="connsiteX34" fmla="*/ 3544729 w 5572125"/>
              <a:gd name="connsiteY34" fmla="*/ 1671609 h 4845377"/>
              <a:gd name="connsiteX35" fmla="*/ 3660549 w 5572125"/>
              <a:gd name="connsiteY35" fmla="*/ 1557332 h 4845377"/>
              <a:gd name="connsiteX36" fmla="*/ 3823249 w 5572125"/>
              <a:gd name="connsiteY36" fmla="*/ 1557332 h 4845377"/>
              <a:gd name="connsiteX37" fmla="*/ 3939070 w 5572125"/>
              <a:gd name="connsiteY37" fmla="*/ 1671609 h 4845377"/>
              <a:gd name="connsiteX38" fmla="*/ 4170527 w 5572125"/>
              <a:gd name="connsiteY38" fmla="*/ 2209533 h 4845377"/>
              <a:gd name="connsiteX39" fmla="*/ 5490687 w 5572125"/>
              <a:gd name="connsiteY39" fmla="*/ 2209533 h 4845377"/>
              <a:gd name="connsiteX40" fmla="*/ 5572125 w 5572125"/>
              <a:gd name="connsiteY40" fmla="*/ 1669466 h 4845377"/>
              <a:gd name="connsiteX41" fmla="*/ 4071943 w 5572125"/>
              <a:gd name="connsiteY41" fmla="*/ 0 h 4845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572125" h="4845377">
                <a:moveTo>
                  <a:pt x="4029075" y="2638187"/>
                </a:moveTo>
                <a:lnTo>
                  <a:pt x="5304206" y="2638187"/>
                </a:lnTo>
                <a:cubicBezTo>
                  <a:pt x="4954877" y="3255407"/>
                  <a:pt x="4286250" y="3829765"/>
                  <a:pt x="3429000" y="4567000"/>
                </a:cubicBezTo>
                <a:lnTo>
                  <a:pt x="3345418" y="4637723"/>
                </a:lnTo>
                <a:cubicBezTo>
                  <a:pt x="3189839" y="4771711"/>
                  <a:pt x="2991357" y="4845377"/>
                  <a:pt x="2786063" y="4845377"/>
                </a:cubicBezTo>
                <a:cubicBezTo>
                  <a:pt x="2580768" y="4845377"/>
                  <a:pt x="2382287" y="4771711"/>
                  <a:pt x="2226707" y="4637723"/>
                </a:cubicBezTo>
                <a:lnTo>
                  <a:pt x="2143125" y="4567000"/>
                </a:lnTo>
                <a:cubicBezTo>
                  <a:pt x="1285875" y="3825478"/>
                  <a:pt x="617220" y="3251121"/>
                  <a:pt x="267919" y="2638187"/>
                </a:cubicBezTo>
                <a:lnTo>
                  <a:pt x="1429493" y="2638187"/>
                </a:lnTo>
                <a:cubicBezTo>
                  <a:pt x="1471550" y="2638141"/>
                  <a:pt x="1512698" y="2625728"/>
                  <a:pt x="1547742" y="2602491"/>
                </a:cubicBezTo>
                <a:cubicBezTo>
                  <a:pt x="1582815" y="2579254"/>
                  <a:pt x="1610253" y="2546187"/>
                  <a:pt x="1626661" y="2507456"/>
                </a:cubicBezTo>
                <a:lnTo>
                  <a:pt x="1866691" y="1943814"/>
                </a:lnTo>
                <a:lnTo>
                  <a:pt x="2685364" y="3853310"/>
                </a:lnTo>
                <a:cubicBezTo>
                  <a:pt x="2707441" y="3905145"/>
                  <a:pt x="2749058" y="3946202"/>
                  <a:pt x="2801185" y="3967588"/>
                </a:cubicBezTo>
                <a:cubicBezTo>
                  <a:pt x="2853311" y="3988973"/>
                  <a:pt x="2911758" y="3988973"/>
                  <a:pt x="2963885" y="3967588"/>
                </a:cubicBezTo>
                <a:cubicBezTo>
                  <a:pt x="3016012" y="3946202"/>
                  <a:pt x="3057623" y="3905145"/>
                  <a:pt x="3079705" y="3853310"/>
                </a:cubicBezTo>
                <a:lnTo>
                  <a:pt x="3744074" y="2301688"/>
                </a:lnTo>
                <a:lnTo>
                  <a:pt x="3831942" y="2516000"/>
                </a:lnTo>
                <a:cubicBezTo>
                  <a:pt x="3849624" y="2553125"/>
                  <a:pt x="3877616" y="2584403"/>
                  <a:pt x="3912575" y="2606057"/>
                </a:cubicBezTo>
                <a:cubicBezTo>
                  <a:pt x="3947534" y="2627711"/>
                  <a:pt x="3987984" y="2638873"/>
                  <a:pt x="4029109" y="2638158"/>
                </a:cubicBezTo>
                <a:close/>
                <a:moveTo>
                  <a:pt x="4071938" y="29"/>
                </a:moveTo>
                <a:cubicBezTo>
                  <a:pt x="3830102" y="1366"/>
                  <a:pt x="3591118" y="52469"/>
                  <a:pt x="3369907" y="150179"/>
                </a:cubicBezTo>
                <a:cubicBezTo>
                  <a:pt x="3148674" y="247894"/>
                  <a:pt x="2949946" y="390094"/>
                  <a:pt x="2786063" y="567957"/>
                </a:cubicBezTo>
                <a:cubicBezTo>
                  <a:pt x="2622179" y="390100"/>
                  <a:pt x="2423452" y="247894"/>
                  <a:pt x="2202218" y="150179"/>
                </a:cubicBezTo>
                <a:cubicBezTo>
                  <a:pt x="1981008" y="52464"/>
                  <a:pt x="1742029" y="1366"/>
                  <a:pt x="1500188" y="29"/>
                </a:cubicBezTo>
                <a:cubicBezTo>
                  <a:pt x="642938" y="29"/>
                  <a:pt x="0" y="709374"/>
                  <a:pt x="0" y="1669494"/>
                </a:cubicBezTo>
                <a:cubicBezTo>
                  <a:pt x="-46" y="1852574"/>
                  <a:pt x="27392" y="2034631"/>
                  <a:pt x="81439" y="2209562"/>
                </a:cubicBezTo>
                <a:lnTo>
                  <a:pt x="1285875" y="2209562"/>
                </a:lnTo>
                <a:lnTo>
                  <a:pt x="1667351" y="1313736"/>
                </a:lnTo>
                <a:cubicBezTo>
                  <a:pt x="1684073" y="1275405"/>
                  <a:pt x="1711665" y="1242790"/>
                  <a:pt x="1746693" y="1219953"/>
                </a:cubicBezTo>
                <a:cubicBezTo>
                  <a:pt x="1781743" y="1197093"/>
                  <a:pt x="1822685" y="1184994"/>
                  <a:pt x="1864519" y="1185148"/>
                </a:cubicBezTo>
                <a:cubicBezTo>
                  <a:pt x="1906353" y="1184994"/>
                  <a:pt x="1947295" y="1197093"/>
                  <a:pt x="1982345" y="1219953"/>
                </a:cubicBezTo>
                <a:cubicBezTo>
                  <a:pt x="2017372" y="1242790"/>
                  <a:pt x="2044964" y="1275405"/>
                  <a:pt x="2061686" y="1313736"/>
                </a:cubicBezTo>
                <a:lnTo>
                  <a:pt x="2880360" y="3225403"/>
                </a:lnTo>
                <a:lnTo>
                  <a:pt x="3544729" y="1671609"/>
                </a:lnTo>
                <a:cubicBezTo>
                  <a:pt x="3566806" y="1619774"/>
                  <a:pt x="3608423" y="1578717"/>
                  <a:pt x="3660549" y="1557332"/>
                </a:cubicBezTo>
                <a:cubicBezTo>
                  <a:pt x="3712676" y="1535946"/>
                  <a:pt x="3771123" y="1535946"/>
                  <a:pt x="3823249" y="1557332"/>
                </a:cubicBezTo>
                <a:cubicBezTo>
                  <a:pt x="3875376" y="1578717"/>
                  <a:pt x="3916987" y="1619774"/>
                  <a:pt x="3939070" y="1671609"/>
                </a:cubicBezTo>
                <a:lnTo>
                  <a:pt x="4170527" y="2209533"/>
                </a:lnTo>
                <a:lnTo>
                  <a:pt x="5490687" y="2209533"/>
                </a:lnTo>
                <a:cubicBezTo>
                  <a:pt x="5544750" y="2034603"/>
                  <a:pt x="5572183" y="1852546"/>
                  <a:pt x="5572125" y="1669466"/>
                </a:cubicBezTo>
                <a:cubicBezTo>
                  <a:pt x="5572125" y="709346"/>
                  <a:pt x="4929193" y="0"/>
                  <a:pt x="4071943" y="0"/>
                </a:cubicBezTo>
                <a:close/>
              </a:path>
            </a:pathLst>
          </a:custGeom>
          <a:solidFill>
            <a:schemeClr val="accent6"/>
          </a:solidFill>
          <a:ln w="5715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E0B2C1C-AB0D-B4D1-4C99-FE5C39EE33FC}"/>
              </a:ext>
            </a:extLst>
          </p:cNvPr>
          <p:cNvGrpSpPr/>
          <p:nvPr/>
        </p:nvGrpSpPr>
        <p:grpSpPr>
          <a:xfrm>
            <a:off x="6197600" y="182371"/>
            <a:ext cx="5748836" cy="5850487"/>
            <a:chOff x="6197600" y="182371"/>
            <a:chExt cx="5748836" cy="5850487"/>
          </a:xfrm>
        </p:grpSpPr>
        <p:sp>
          <p:nvSpPr>
            <p:cNvPr id="9" name="Google Shape;528;p27">
              <a:extLst>
                <a:ext uri="{FF2B5EF4-FFF2-40B4-BE49-F238E27FC236}">
                  <a16:creationId xmlns:a16="http://schemas.microsoft.com/office/drawing/2014/main" id="{9D470166-F4DF-6C18-9F82-F1C89547BF9B}"/>
                </a:ext>
              </a:extLst>
            </p:cNvPr>
            <p:cNvSpPr/>
            <p:nvPr/>
          </p:nvSpPr>
          <p:spPr>
            <a:xfrm flipH="1">
              <a:off x="6197600" y="182371"/>
              <a:ext cx="5748836" cy="4669964"/>
            </a:xfrm>
            <a:custGeom>
              <a:avLst/>
              <a:gdLst/>
              <a:ahLst/>
              <a:cxnLst/>
              <a:rect l="l" t="t" r="r" b="b"/>
              <a:pathLst>
                <a:path w="130577" h="99375" extrusionOk="0">
                  <a:moveTo>
                    <a:pt x="7149" y="1"/>
                  </a:moveTo>
                  <a:cubicBezTo>
                    <a:pt x="3204" y="1"/>
                    <a:pt x="0" y="3197"/>
                    <a:pt x="0" y="7142"/>
                  </a:cubicBezTo>
                  <a:lnTo>
                    <a:pt x="0" y="92234"/>
                  </a:lnTo>
                  <a:cubicBezTo>
                    <a:pt x="0" y="96178"/>
                    <a:pt x="3204" y="99374"/>
                    <a:pt x="7149" y="99374"/>
                  </a:cubicBezTo>
                  <a:lnTo>
                    <a:pt x="54195" y="99374"/>
                  </a:lnTo>
                  <a:cubicBezTo>
                    <a:pt x="74449" y="99374"/>
                    <a:pt x="93883" y="91332"/>
                    <a:pt x="108204" y="77010"/>
                  </a:cubicBezTo>
                  <a:cubicBezTo>
                    <a:pt x="122526" y="62681"/>
                    <a:pt x="130576" y="43255"/>
                    <a:pt x="130576" y="23001"/>
                  </a:cubicBezTo>
                  <a:lnTo>
                    <a:pt x="130576" y="7150"/>
                  </a:lnTo>
                  <a:cubicBezTo>
                    <a:pt x="130576" y="3205"/>
                    <a:pt x="127372" y="1"/>
                    <a:pt x="1234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771959F-027B-42AC-39F7-790F530C274E}"/>
                </a:ext>
              </a:extLst>
            </p:cNvPr>
            <p:cNvGrpSpPr/>
            <p:nvPr/>
          </p:nvGrpSpPr>
          <p:grpSpPr>
            <a:xfrm>
              <a:off x="6905744" y="3302000"/>
              <a:ext cx="2730862" cy="2730858"/>
              <a:chOff x="6905744" y="3302000"/>
              <a:chExt cx="2730862" cy="2730858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C7AB43C5-8627-578A-D8F6-85277E0B0EEA}"/>
                  </a:ext>
                </a:extLst>
              </p:cNvPr>
              <p:cNvSpPr/>
              <p:nvPr/>
            </p:nvSpPr>
            <p:spPr>
              <a:xfrm>
                <a:off x="6905744" y="3302000"/>
                <a:ext cx="2730862" cy="273085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BDBC965-6989-C8AB-9C8D-827199D1F0FF}"/>
                  </a:ext>
                </a:extLst>
              </p:cNvPr>
              <p:cNvSpPr txBox="1"/>
              <p:nvPr/>
            </p:nvSpPr>
            <p:spPr>
              <a:xfrm>
                <a:off x="7343261" y="4159598"/>
                <a:ext cx="1855828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6000" b="1" dirty="0">
                    <a:solidFill>
                      <a:schemeClr val="bg2"/>
                    </a:solidFill>
                  </a:rPr>
                  <a:t>01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BFBA1DD-C43A-FEEF-0CB7-160F8D95DF0F}"/>
              </a:ext>
            </a:extLst>
          </p:cNvPr>
          <p:cNvGrpSpPr/>
          <p:nvPr/>
        </p:nvGrpSpPr>
        <p:grpSpPr>
          <a:xfrm>
            <a:off x="5565992" y="0"/>
            <a:ext cx="283598" cy="1275172"/>
            <a:chOff x="2119581" y="4889389"/>
            <a:chExt cx="298439" cy="1341907"/>
          </a:xfrm>
          <a:solidFill>
            <a:schemeClr val="accent1"/>
          </a:solidFill>
        </p:grpSpPr>
        <p:sp>
          <p:nvSpPr>
            <p:cNvPr id="14" name="Plus Sign 13">
              <a:extLst>
                <a:ext uri="{FF2B5EF4-FFF2-40B4-BE49-F238E27FC236}">
                  <a16:creationId xmlns:a16="http://schemas.microsoft.com/office/drawing/2014/main" id="{BE663D95-5F51-34F0-FB79-3E61A2A3693B}"/>
                </a:ext>
              </a:extLst>
            </p:cNvPr>
            <p:cNvSpPr/>
            <p:nvPr/>
          </p:nvSpPr>
          <p:spPr>
            <a:xfrm>
              <a:off x="2119581" y="4889389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Plus Sign 14">
              <a:extLst>
                <a:ext uri="{FF2B5EF4-FFF2-40B4-BE49-F238E27FC236}">
                  <a16:creationId xmlns:a16="http://schemas.microsoft.com/office/drawing/2014/main" id="{51A94FA7-9F4A-7713-761D-F5FFE3ECA0C0}"/>
                </a:ext>
              </a:extLst>
            </p:cNvPr>
            <p:cNvSpPr/>
            <p:nvPr/>
          </p:nvSpPr>
          <p:spPr>
            <a:xfrm>
              <a:off x="2119581" y="5409631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Plus Sign 15">
              <a:extLst>
                <a:ext uri="{FF2B5EF4-FFF2-40B4-BE49-F238E27FC236}">
                  <a16:creationId xmlns:a16="http://schemas.microsoft.com/office/drawing/2014/main" id="{BF4C0CE8-E04A-9F08-E919-507CB108BDE9}"/>
                </a:ext>
              </a:extLst>
            </p:cNvPr>
            <p:cNvSpPr/>
            <p:nvPr/>
          </p:nvSpPr>
          <p:spPr>
            <a:xfrm>
              <a:off x="2119581" y="5929873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38148F2-8916-20B7-A28F-D1A8878B192E}"/>
              </a:ext>
            </a:extLst>
          </p:cNvPr>
          <p:cNvGrpSpPr/>
          <p:nvPr/>
        </p:nvGrpSpPr>
        <p:grpSpPr>
          <a:xfrm flipH="1">
            <a:off x="-322634" y="2770609"/>
            <a:ext cx="1591233" cy="4093302"/>
            <a:chOff x="9761146" y="-155655"/>
            <a:chExt cx="1591233" cy="4093302"/>
          </a:xfrm>
        </p:grpSpPr>
        <p:sp>
          <p:nvSpPr>
            <p:cNvPr id="64" name="Rectangle: Rounded Corners 9">
              <a:extLst>
                <a:ext uri="{FF2B5EF4-FFF2-40B4-BE49-F238E27FC236}">
                  <a16:creationId xmlns:a16="http://schemas.microsoft.com/office/drawing/2014/main" id="{81883797-D4B9-ED4E-840D-518232918C28}"/>
                </a:ext>
              </a:extLst>
            </p:cNvPr>
            <p:cNvSpPr/>
            <p:nvPr/>
          </p:nvSpPr>
          <p:spPr>
            <a:xfrm>
              <a:off x="9761146" y="-155655"/>
              <a:ext cx="1008390" cy="4093302"/>
            </a:xfrm>
            <a:custGeom>
              <a:avLst/>
              <a:gdLst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7" fmla="*/ 0 w 1266092"/>
                <a:gd name="connsiteY7" fmla="*/ 2412682 h 3045728"/>
                <a:gd name="connsiteX8" fmla="*/ 0 w 1266092"/>
                <a:gd name="connsiteY8" fmla="*/ 633046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8" fmla="*/ 91440 w 1266092"/>
                <a:gd name="connsiteY8" fmla="*/ 2504122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0" fmla="*/ 0 w 1266092"/>
                <a:gd name="connsiteY0" fmla="*/ 633046 h 2412682"/>
                <a:gd name="connsiteX1" fmla="*/ 633046 w 1266092"/>
                <a:gd name="connsiteY1" fmla="*/ 0 h 2412682"/>
                <a:gd name="connsiteX2" fmla="*/ 633046 w 1266092"/>
                <a:gd name="connsiteY2" fmla="*/ 0 h 2412682"/>
                <a:gd name="connsiteX3" fmla="*/ 1266092 w 1266092"/>
                <a:gd name="connsiteY3" fmla="*/ 633046 h 2412682"/>
                <a:gd name="connsiteX4" fmla="*/ 1266092 w 1266092"/>
                <a:gd name="connsiteY4" fmla="*/ 2412682 h 2412682"/>
                <a:gd name="connsiteX0" fmla="*/ 0 w 1266092"/>
                <a:gd name="connsiteY0" fmla="*/ 633046 h 5139376"/>
                <a:gd name="connsiteX1" fmla="*/ 633046 w 1266092"/>
                <a:gd name="connsiteY1" fmla="*/ 0 h 5139376"/>
                <a:gd name="connsiteX2" fmla="*/ 633046 w 1266092"/>
                <a:gd name="connsiteY2" fmla="*/ 0 h 5139376"/>
                <a:gd name="connsiteX3" fmla="*/ 1266092 w 1266092"/>
                <a:gd name="connsiteY3" fmla="*/ 633046 h 5139376"/>
                <a:gd name="connsiteX4" fmla="*/ 1250146 w 1266092"/>
                <a:gd name="connsiteY4" fmla="*/ 5139376 h 51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6092" h="5139376">
                  <a:moveTo>
                    <a:pt x="0" y="633046"/>
                  </a:moveTo>
                  <a:cubicBezTo>
                    <a:pt x="0" y="283424"/>
                    <a:pt x="283424" y="0"/>
                    <a:pt x="633046" y="0"/>
                  </a:cubicBezTo>
                  <a:lnTo>
                    <a:pt x="633046" y="0"/>
                  </a:lnTo>
                  <a:cubicBezTo>
                    <a:pt x="982668" y="0"/>
                    <a:pt x="1266092" y="283424"/>
                    <a:pt x="1266092" y="633046"/>
                  </a:cubicBezTo>
                  <a:cubicBezTo>
                    <a:pt x="1266092" y="1226258"/>
                    <a:pt x="1250146" y="4546164"/>
                    <a:pt x="1250146" y="5139376"/>
                  </a:cubicBez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78EDE8B-A4A0-A81E-1D54-A8298AB2AC1C}"/>
                </a:ext>
              </a:extLst>
            </p:cNvPr>
            <p:cNvSpPr/>
            <p:nvPr/>
          </p:nvSpPr>
          <p:spPr>
            <a:xfrm>
              <a:off x="10356431" y="788272"/>
              <a:ext cx="995948" cy="510856"/>
            </a:xfrm>
            <a:custGeom>
              <a:avLst/>
              <a:gdLst>
                <a:gd name="connsiteX0" fmla="*/ 722141 w 1444282"/>
                <a:gd name="connsiteY0" fmla="*/ 0 h 740822"/>
                <a:gd name="connsiteX1" fmla="*/ 1444282 w 1444282"/>
                <a:gd name="connsiteY1" fmla="*/ 722141 h 740822"/>
                <a:gd name="connsiteX2" fmla="*/ 1443339 w 1444282"/>
                <a:gd name="connsiteY2" fmla="*/ 740822 h 740822"/>
                <a:gd name="connsiteX3" fmla="*/ 943 w 1444282"/>
                <a:gd name="connsiteY3" fmla="*/ 740822 h 740822"/>
                <a:gd name="connsiteX4" fmla="*/ 0 w 1444282"/>
                <a:gd name="connsiteY4" fmla="*/ 722141 h 740822"/>
                <a:gd name="connsiteX5" fmla="*/ 722141 w 1444282"/>
                <a:gd name="connsiteY5" fmla="*/ 0 h 74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4282" h="740822">
                  <a:moveTo>
                    <a:pt x="722141" y="0"/>
                  </a:moveTo>
                  <a:cubicBezTo>
                    <a:pt x="1120968" y="0"/>
                    <a:pt x="1444282" y="323314"/>
                    <a:pt x="1444282" y="722141"/>
                  </a:cubicBezTo>
                  <a:lnTo>
                    <a:pt x="1443339" y="740822"/>
                  </a:lnTo>
                  <a:lnTo>
                    <a:pt x="943" y="740822"/>
                  </a:lnTo>
                  <a:lnTo>
                    <a:pt x="0" y="722141"/>
                  </a:lnTo>
                  <a:cubicBezTo>
                    <a:pt x="0" y="323314"/>
                    <a:pt x="323314" y="0"/>
                    <a:pt x="7221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5D9BE06-05F0-6C82-183E-318C7C750175}"/>
              </a:ext>
            </a:extLst>
          </p:cNvPr>
          <p:cNvGrpSpPr/>
          <p:nvPr/>
        </p:nvGrpSpPr>
        <p:grpSpPr>
          <a:xfrm>
            <a:off x="9854377" y="364633"/>
            <a:ext cx="2241517" cy="1300178"/>
            <a:chOff x="9615661" y="334564"/>
            <a:chExt cx="2241517" cy="1300178"/>
          </a:xfrm>
        </p:grpSpPr>
        <p:sp>
          <p:nvSpPr>
            <p:cNvPr id="62" name="Block Arc 61">
              <a:extLst>
                <a:ext uri="{FF2B5EF4-FFF2-40B4-BE49-F238E27FC236}">
                  <a16:creationId xmlns:a16="http://schemas.microsoft.com/office/drawing/2014/main" id="{A41565AD-C1F7-3847-0CBD-98F43ADC92D2}"/>
                </a:ext>
              </a:extLst>
            </p:cNvPr>
            <p:cNvSpPr/>
            <p:nvPr/>
          </p:nvSpPr>
          <p:spPr>
            <a:xfrm rot="7212570">
              <a:off x="10815778" y="593342"/>
              <a:ext cx="1041400" cy="1041400"/>
            </a:xfrm>
            <a:prstGeom prst="blockArc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81E96A33-7AFE-05B6-95F3-721B8987BA12}"/>
                </a:ext>
              </a:extLst>
            </p:cNvPr>
            <p:cNvGrpSpPr/>
            <p:nvPr/>
          </p:nvGrpSpPr>
          <p:grpSpPr>
            <a:xfrm>
              <a:off x="9615661" y="334564"/>
              <a:ext cx="1700631" cy="312001"/>
              <a:chOff x="3376961" y="5423262"/>
              <a:chExt cx="1700631" cy="312001"/>
            </a:xfrm>
            <a:solidFill>
              <a:schemeClr val="accent1"/>
            </a:solidFill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5DD08F54-00A5-8518-6606-925B25858CBB}"/>
                  </a:ext>
                </a:extLst>
              </p:cNvPr>
              <p:cNvSpPr/>
              <p:nvPr/>
            </p:nvSpPr>
            <p:spPr>
              <a:xfrm>
                <a:off x="5010094" y="5667766"/>
                <a:ext cx="67498" cy="67497"/>
              </a:xfrm>
              <a:custGeom>
                <a:avLst/>
                <a:gdLst>
                  <a:gd name="connsiteX0" fmla="*/ 30670 w 61341"/>
                  <a:gd name="connsiteY0" fmla="*/ 61341 h 61341"/>
                  <a:gd name="connsiteX1" fmla="*/ 0 w 61341"/>
                  <a:gd name="connsiteY1" fmla="*/ 30671 h 61341"/>
                  <a:gd name="connsiteX2" fmla="*/ 30670 w 61341"/>
                  <a:gd name="connsiteY2" fmla="*/ 0 h 61341"/>
                  <a:gd name="connsiteX3" fmla="*/ 61341 w 61341"/>
                  <a:gd name="connsiteY3" fmla="*/ 30671 h 61341"/>
                  <a:gd name="connsiteX4" fmla="*/ 30670 w 61341"/>
                  <a:gd name="connsiteY4" fmla="*/ 61341 h 61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341" h="61341">
                    <a:moveTo>
                      <a:pt x="30670" y="61341"/>
                    </a:moveTo>
                    <a:cubicBezTo>
                      <a:pt x="13716" y="61341"/>
                      <a:pt x="0" y="47625"/>
                      <a:pt x="0" y="30671"/>
                    </a:cubicBezTo>
                    <a:cubicBezTo>
                      <a:pt x="0" y="13716"/>
                      <a:pt x="13716" y="0"/>
                      <a:pt x="30670" y="0"/>
                    </a:cubicBezTo>
                    <a:cubicBezTo>
                      <a:pt x="47625" y="0"/>
                      <a:pt x="61341" y="13716"/>
                      <a:pt x="61341" y="30671"/>
                    </a:cubicBezTo>
                    <a:cubicBezTo>
                      <a:pt x="61341" y="47530"/>
                      <a:pt x="47625" y="61341"/>
                      <a:pt x="30670" y="613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AD27E786-1E0A-F79B-CED7-8C866A872EB1}"/>
                  </a:ext>
                </a:extLst>
              </p:cNvPr>
              <p:cNvSpPr/>
              <p:nvPr/>
            </p:nvSpPr>
            <p:spPr>
              <a:xfrm>
                <a:off x="4683595" y="5667766"/>
                <a:ext cx="67498" cy="67497"/>
              </a:xfrm>
              <a:custGeom>
                <a:avLst/>
                <a:gdLst>
                  <a:gd name="connsiteX0" fmla="*/ 30670 w 61341"/>
                  <a:gd name="connsiteY0" fmla="*/ 61341 h 61341"/>
                  <a:gd name="connsiteX1" fmla="*/ 0 w 61341"/>
                  <a:gd name="connsiteY1" fmla="*/ 30671 h 61341"/>
                  <a:gd name="connsiteX2" fmla="*/ 30670 w 61341"/>
                  <a:gd name="connsiteY2" fmla="*/ 0 h 61341"/>
                  <a:gd name="connsiteX3" fmla="*/ 61341 w 61341"/>
                  <a:gd name="connsiteY3" fmla="*/ 30671 h 61341"/>
                  <a:gd name="connsiteX4" fmla="*/ 30670 w 61341"/>
                  <a:gd name="connsiteY4" fmla="*/ 61341 h 61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341" h="61341">
                    <a:moveTo>
                      <a:pt x="30670" y="61341"/>
                    </a:moveTo>
                    <a:cubicBezTo>
                      <a:pt x="13716" y="61341"/>
                      <a:pt x="0" y="47625"/>
                      <a:pt x="0" y="30671"/>
                    </a:cubicBezTo>
                    <a:cubicBezTo>
                      <a:pt x="0" y="13716"/>
                      <a:pt x="13716" y="0"/>
                      <a:pt x="30670" y="0"/>
                    </a:cubicBezTo>
                    <a:cubicBezTo>
                      <a:pt x="47625" y="0"/>
                      <a:pt x="61341" y="13716"/>
                      <a:pt x="61341" y="30671"/>
                    </a:cubicBezTo>
                    <a:cubicBezTo>
                      <a:pt x="61341" y="47625"/>
                      <a:pt x="47625" y="61341"/>
                      <a:pt x="30670" y="613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9419902B-2DD9-CAC6-6E9B-76D5B1EB3E3B}"/>
                  </a:ext>
                </a:extLst>
              </p:cNvPr>
              <p:cNvSpPr/>
              <p:nvPr/>
            </p:nvSpPr>
            <p:spPr>
              <a:xfrm>
                <a:off x="4356883" y="5667766"/>
                <a:ext cx="67498" cy="67497"/>
              </a:xfrm>
              <a:custGeom>
                <a:avLst/>
                <a:gdLst>
                  <a:gd name="connsiteX0" fmla="*/ 30670 w 61341"/>
                  <a:gd name="connsiteY0" fmla="*/ 61341 h 61341"/>
                  <a:gd name="connsiteX1" fmla="*/ 0 w 61341"/>
                  <a:gd name="connsiteY1" fmla="*/ 30671 h 61341"/>
                  <a:gd name="connsiteX2" fmla="*/ 30670 w 61341"/>
                  <a:gd name="connsiteY2" fmla="*/ 0 h 61341"/>
                  <a:gd name="connsiteX3" fmla="*/ 61341 w 61341"/>
                  <a:gd name="connsiteY3" fmla="*/ 30671 h 61341"/>
                  <a:gd name="connsiteX4" fmla="*/ 30670 w 61341"/>
                  <a:gd name="connsiteY4" fmla="*/ 61341 h 61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341" h="61341">
                    <a:moveTo>
                      <a:pt x="30670" y="61341"/>
                    </a:moveTo>
                    <a:cubicBezTo>
                      <a:pt x="13716" y="61341"/>
                      <a:pt x="0" y="47625"/>
                      <a:pt x="0" y="30671"/>
                    </a:cubicBezTo>
                    <a:cubicBezTo>
                      <a:pt x="0" y="13716"/>
                      <a:pt x="13716" y="0"/>
                      <a:pt x="30670" y="0"/>
                    </a:cubicBezTo>
                    <a:cubicBezTo>
                      <a:pt x="47625" y="0"/>
                      <a:pt x="61341" y="13716"/>
                      <a:pt x="61341" y="30671"/>
                    </a:cubicBezTo>
                    <a:cubicBezTo>
                      <a:pt x="61341" y="47625"/>
                      <a:pt x="47625" y="61341"/>
                      <a:pt x="30670" y="613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282A9359-2F78-BE10-0BFD-AB49C6C07186}"/>
                  </a:ext>
                </a:extLst>
              </p:cNvPr>
              <p:cNvSpPr/>
              <p:nvPr/>
            </p:nvSpPr>
            <p:spPr>
              <a:xfrm>
                <a:off x="4030384" y="5667766"/>
                <a:ext cx="67498" cy="67497"/>
              </a:xfrm>
              <a:custGeom>
                <a:avLst/>
                <a:gdLst>
                  <a:gd name="connsiteX0" fmla="*/ 30670 w 61341"/>
                  <a:gd name="connsiteY0" fmla="*/ 61341 h 61341"/>
                  <a:gd name="connsiteX1" fmla="*/ 0 w 61341"/>
                  <a:gd name="connsiteY1" fmla="*/ 30671 h 61341"/>
                  <a:gd name="connsiteX2" fmla="*/ 30670 w 61341"/>
                  <a:gd name="connsiteY2" fmla="*/ 0 h 61341"/>
                  <a:gd name="connsiteX3" fmla="*/ 61341 w 61341"/>
                  <a:gd name="connsiteY3" fmla="*/ 30671 h 61341"/>
                  <a:gd name="connsiteX4" fmla="*/ 30670 w 61341"/>
                  <a:gd name="connsiteY4" fmla="*/ 61341 h 61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341" h="61341">
                    <a:moveTo>
                      <a:pt x="30670" y="61341"/>
                    </a:moveTo>
                    <a:cubicBezTo>
                      <a:pt x="13716" y="61341"/>
                      <a:pt x="0" y="47625"/>
                      <a:pt x="0" y="30671"/>
                    </a:cubicBezTo>
                    <a:cubicBezTo>
                      <a:pt x="0" y="13716"/>
                      <a:pt x="13716" y="0"/>
                      <a:pt x="30670" y="0"/>
                    </a:cubicBezTo>
                    <a:cubicBezTo>
                      <a:pt x="47625" y="0"/>
                      <a:pt x="61341" y="13716"/>
                      <a:pt x="61341" y="30671"/>
                    </a:cubicBezTo>
                    <a:cubicBezTo>
                      <a:pt x="61341" y="47625"/>
                      <a:pt x="47625" y="61341"/>
                      <a:pt x="30670" y="613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445EA3CC-7093-DB2C-C6E1-220670E4D48D}"/>
                  </a:ext>
                </a:extLst>
              </p:cNvPr>
              <p:cNvSpPr/>
              <p:nvPr/>
            </p:nvSpPr>
            <p:spPr>
              <a:xfrm>
                <a:off x="3703673" y="5667766"/>
                <a:ext cx="67498" cy="67497"/>
              </a:xfrm>
              <a:custGeom>
                <a:avLst/>
                <a:gdLst>
                  <a:gd name="connsiteX0" fmla="*/ 30670 w 61341"/>
                  <a:gd name="connsiteY0" fmla="*/ 61341 h 61341"/>
                  <a:gd name="connsiteX1" fmla="*/ 0 w 61341"/>
                  <a:gd name="connsiteY1" fmla="*/ 30671 h 61341"/>
                  <a:gd name="connsiteX2" fmla="*/ 30670 w 61341"/>
                  <a:gd name="connsiteY2" fmla="*/ 0 h 61341"/>
                  <a:gd name="connsiteX3" fmla="*/ 61341 w 61341"/>
                  <a:gd name="connsiteY3" fmla="*/ 30671 h 61341"/>
                  <a:gd name="connsiteX4" fmla="*/ 30670 w 61341"/>
                  <a:gd name="connsiteY4" fmla="*/ 61341 h 61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341" h="61341">
                    <a:moveTo>
                      <a:pt x="30670" y="61341"/>
                    </a:moveTo>
                    <a:cubicBezTo>
                      <a:pt x="13716" y="61341"/>
                      <a:pt x="0" y="47625"/>
                      <a:pt x="0" y="30671"/>
                    </a:cubicBezTo>
                    <a:cubicBezTo>
                      <a:pt x="0" y="13716"/>
                      <a:pt x="13716" y="0"/>
                      <a:pt x="30670" y="0"/>
                    </a:cubicBezTo>
                    <a:cubicBezTo>
                      <a:pt x="47625" y="0"/>
                      <a:pt x="61341" y="13716"/>
                      <a:pt x="61341" y="30671"/>
                    </a:cubicBezTo>
                    <a:cubicBezTo>
                      <a:pt x="61341" y="47625"/>
                      <a:pt x="47625" y="61341"/>
                      <a:pt x="30670" y="613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6C90CFDB-2211-F087-A3F7-918D5A1102EA}"/>
                  </a:ext>
                </a:extLst>
              </p:cNvPr>
              <p:cNvSpPr/>
              <p:nvPr/>
            </p:nvSpPr>
            <p:spPr>
              <a:xfrm>
                <a:off x="3376961" y="5667766"/>
                <a:ext cx="67498" cy="67497"/>
              </a:xfrm>
              <a:custGeom>
                <a:avLst/>
                <a:gdLst>
                  <a:gd name="connsiteX0" fmla="*/ 30670 w 61341"/>
                  <a:gd name="connsiteY0" fmla="*/ 61341 h 61341"/>
                  <a:gd name="connsiteX1" fmla="*/ 0 w 61341"/>
                  <a:gd name="connsiteY1" fmla="*/ 30671 h 61341"/>
                  <a:gd name="connsiteX2" fmla="*/ 30670 w 61341"/>
                  <a:gd name="connsiteY2" fmla="*/ 0 h 61341"/>
                  <a:gd name="connsiteX3" fmla="*/ 61341 w 61341"/>
                  <a:gd name="connsiteY3" fmla="*/ 30671 h 61341"/>
                  <a:gd name="connsiteX4" fmla="*/ 30670 w 61341"/>
                  <a:gd name="connsiteY4" fmla="*/ 61341 h 61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341" h="61341">
                    <a:moveTo>
                      <a:pt x="30670" y="61341"/>
                    </a:moveTo>
                    <a:cubicBezTo>
                      <a:pt x="13716" y="61341"/>
                      <a:pt x="0" y="47625"/>
                      <a:pt x="0" y="30671"/>
                    </a:cubicBezTo>
                    <a:cubicBezTo>
                      <a:pt x="0" y="13716"/>
                      <a:pt x="13716" y="0"/>
                      <a:pt x="30670" y="0"/>
                    </a:cubicBezTo>
                    <a:cubicBezTo>
                      <a:pt x="47625" y="0"/>
                      <a:pt x="61341" y="13716"/>
                      <a:pt x="61341" y="30671"/>
                    </a:cubicBezTo>
                    <a:cubicBezTo>
                      <a:pt x="61341" y="47625"/>
                      <a:pt x="47625" y="61341"/>
                      <a:pt x="30670" y="613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D9BFA97A-773D-4ED0-4A9C-3FE7C01363F8}"/>
                  </a:ext>
                </a:extLst>
              </p:cNvPr>
              <p:cNvSpPr/>
              <p:nvPr/>
            </p:nvSpPr>
            <p:spPr>
              <a:xfrm>
                <a:off x="5010094" y="5423262"/>
                <a:ext cx="67498" cy="67497"/>
              </a:xfrm>
              <a:custGeom>
                <a:avLst/>
                <a:gdLst>
                  <a:gd name="connsiteX0" fmla="*/ 30670 w 61341"/>
                  <a:gd name="connsiteY0" fmla="*/ 61341 h 61341"/>
                  <a:gd name="connsiteX1" fmla="*/ 0 w 61341"/>
                  <a:gd name="connsiteY1" fmla="*/ 30671 h 61341"/>
                  <a:gd name="connsiteX2" fmla="*/ 30670 w 61341"/>
                  <a:gd name="connsiteY2" fmla="*/ 0 h 61341"/>
                  <a:gd name="connsiteX3" fmla="*/ 61341 w 61341"/>
                  <a:gd name="connsiteY3" fmla="*/ 30671 h 61341"/>
                  <a:gd name="connsiteX4" fmla="*/ 30670 w 61341"/>
                  <a:gd name="connsiteY4" fmla="*/ 61341 h 61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341" h="61341">
                    <a:moveTo>
                      <a:pt x="30670" y="61341"/>
                    </a:moveTo>
                    <a:cubicBezTo>
                      <a:pt x="13716" y="61341"/>
                      <a:pt x="0" y="47625"/>
                      <a:pt x="0" y="30671"/>
                    </a:cubicBezTo>
                    <a:cubicBezTo>
                      <a:pt x="0" y="13716"/>
                      <a:pt x="13716" y="0"/>
                      <a:pt x="30670" y="0"/>
                    </a:cubicBezTo>
                    <a:cubicBezTo>
                      <a:pt x="47625" y="0"/>
                      <a:pt x="61341" y="13716"/>
                      <a:pt x="61341" y="30671"/>
                    </a:cubicBezTo>
                    <a:cubicBezTo>
                      <a:pt x="61341" y="47530"/>
                      <a:pt x="47625" y="61341"/>
                      <a:pt x="30670" y="613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B3E4B89E-533D-6C09-9ED5-AE2F061F5160}"/>
                  </a:ext>
                </a:extLst>
              </p:cNvPr>
              <p:cNvSpPr/>
              <p:nvPr/>
            </p:nvSpPr>
            <p:spPr>
              <a:xfrm>
                <a:off x="4683595" y="5423262"/>
                <a:ext cx="67498" cy="67497"/>
              </a:xfrm>
              <a:custGeom>
                <a:avLst/>
                <a:gdLst>
                  <a:gd name="connsiteX0" fmla="*/ 30670 w 61341"/>
                  <a:gd name="connsiteY0" fmla="*/ 61341 h 61341"/>
                  <a:gd name="connsiteX1" fmla="*/ 0 w 61341"/>
                  <a:gd name="connsiteY1" fmla="*/ 30671 h 61341"/>
                  <a:gd name="connsiteX2" fmla="*/ 30670 w 61341"/>
                  <a:gd name="connsiteY2" fmla="*/ 0 h 61341"/>
                  <a:gd name="connsiteX3" fmla="*/ 61341 w 61341"/>
                  <a:gd name="connsiteY3" fmla="*/ 30671 h 61341"/>
                  <a:gd name="connsiteX4" fmla="*/ 30670 w 61341"/>
                  <a:gd name="connsiteY4" fmla="*/ 61341 h 61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341" h="61341">
                    <a:moveTo>
                      <a:pt x="30670" y="61341"/>
                    </a:moveTo>
                    <a:cubicBezTo>
                      <a:pt x="13716" y="61341"/>
                      <a:pt x="0" y="47625"/>
                      <a:pt x="0" y="30671"/>
                    </a:cubicBezTo>
                    <a:cubicBezTo>
                      <a:pt x="0" y="13716"/>
                      <a:pt x="13716" y="0"/>
                      <a:pt x="30670" y="0"/>
                    </a:cubicBezTo>
                    <a:cubicBezTo>
                      <a:pt x="47625" y="0"/>
                      <a:pt x="61341" y="13716"/>
                      <a:pt x="61341" y="30671"/>
                    </a:cubicBezTo>
                    <a:cubicBezTo>
                      <a:pt x="61341" y="47625"/>
                      <a:pt x="47625" y="61341"/>
                      <a:pt x="30670" y="613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085385AC-9BE3-BC8C-FC57-C104B1CD39D2}"/>
                  </a:ext>
                </a:extLst>
              </p:cNvPr>
              <p:cNvSpPr/>
              <p:nvPr/>
            </p:nvSpPr>
            <p:spPr>
              <a:xfrm>
                <a:off x="4356883" y="5423262"/>
                <a:ext cx="67498" cy="67497"/>
              </a:xfrm>
              <a:custGeom>
                <a:avLst/>
                <a:gdLst>
                  <a:gd name="connsiteX0" fmla="*/ 30670 w 61341"/>
                  <a:gd name="connsiteY0" fmla="*/ 61341 h 61341"/>
                  <a:gd name="connsiteX1" fmla="*/ 0 w 61341"/>
                  <a:gd name="connsiteY1" fmla="*/ 30671 h 61341"/>
                  <a:gd name="connsiteX2" fmla="*/ 30670 w 61341"/>
                  <a:gd name="connsiteY2" fmla="*/ 0 h 61341"/>
                  <a:gd name="connsiteX3" fmla="*/ 61341 w 61341"/>
                  <a:gd name="connsiteY3" fmla="*/ 30671 h 61341"/>
                  <a:gd name="connsiteX4" fmla="*/ 30670 w 61341"/>
                  <a:gd name="connsiteY4" fmla="*/ 61341 h 61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341" h="61341">
                    <a:moveTo>
                      <a:pt x="30670" y="61341"/>
                    </a:moveTo>
                    <a:cubicBezTo>
                      <a:pt x="13716" y="61341"/>
                      <a:pt x="0" y="47625"/>
                      <a:pt x="0" y="30671"/>
                    </a:cubicBezTo>
                    <a:cubicBezTo>
                      <a:pt x="0" y="13716"/>
                      <a:pt x="13716" y="0"/>
                      <a:pt x="30670" y="0"/>
                    </a:cubicBezTo>
                    <a:cubicBezTo>
                      <a:pt x="47625" y="0"/>
                      <a:pt x="61341" y="13716"/>
                      <a:pt x="61341" y="30671"/>
                    </a:cubicBezTo>
                    <a:cubicBezTo>
                      <a:pt x="61341" y="47625"/>
                      <a:pt x="47625" y="61341"/>
                      <a:pt x="30670" y="613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77E01CEA-59CE-2EDD-83F3-FFF1F99356FF}"/>
                  </a:ext>
                </a:extLst>
              </p:cNvPr>
              <p:cNvSpPr/>
              <p:nvPr/>
            </p:nvSpPr>
            <p:spPr>
              <a:xfrm>
                <a:off x="4030384" y="5423262"/>
                <a:ext cx="67498" cy="67497"/>
              </a:xfrm>
              <a:custGeom>
                <a:avLst/>
                <a:gdLst>
                  <a:gd name="connsiteX0" fmla="*/ 30670 w 61341"/>
                  <a:gd name="connsiteY0" fmla="*/ 61341 h 61341"/>
                  <a:gd name="connsiteX1" fmla="*/ 0 w 61341"/>
                  <a:gd name="connsiteY1" fmla="*/ 30671 h 61341"/>
                  <a:gd name="connsiteX2" fmla="*/ 30670 w 61341"/>
                  <a:gd name="connsiteY2" fmla="*/ 0 h 61341"/>
                  <a:gd name="connsiteX3" fmla="*/ 61341 w 61341"/>
                  <a:gd name="connsiteY3" fmla="*/ 30671 h 61341"/>
                  <a:gd name="connsiteX4" fmla="*/ 30670 w 61341"/>
                  <a:gd name="connsiteY4" fmla="*/ 61341 h 61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341" h="61341">
                    <a:moveTo>
                      <a:pt x="30670" y="61341"/>
                    </a:moveTo>
                    <a:cubicBezTo>
                      <a:pt x="13716" y="61341"/>
                      <a:pt x="0" y="47625"/>
                      <a:pt x="0" y="30671"/>
                    </a:cubicBezTo>
                    <a:cubicBezTo>
                      <a:pt x="0" y="13716"/>
                      <a:pt x="13716" y="0"/>
                      <a:pt x="30670" y="0"/>
                    </a:cubicBezTo>
                    <a:cubicBezTo>
                      <a:pt x="47625" y="0"/>
                      <a:pt x="61341" y="13716"/>
                      <a:pt x="61341" y="30671"/>
                    </a:cubicBezTo>
                    <a:cubicBezTo>
                      <a:pt x="61341" y="47625"/>
                      <a:pt x="47625" y="61341"/>
                      <a:pt x="30670" y="613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E40CA7A1-B0B0-D353-F292-275CB2DA9DA9}"/>
                  </a:ext>
                </a:extLst>
              </p:cNvPr>
              <p:cNvSpPr/>
              <p:nvPr/>
            </p:nvSpPr>
            <p:spPr>
              <a:xfrm>
                <a:off x="3703673" y="5423262"/>
                <a:ext cx="67498" cy="67497"/>
              </a:xfrm>
              <a:custGeom>
                <a:avLst/>
                <a:gdLst>
                  <a:gd name="connsiteX0" fmla="*/ 30670 w 61341"/>
                  <a:gd name="connsiteY0" fmla="*/ 61341 h 61341"/>
                  <a:gd name="connsiteX1" fmla="*/ 0 w 61341"/>
                  <a:gd name="connsiteY1" fmla="*/ 30671 h 61341"/>
                  <a:gd name="connsiteX2" fmla="*/ 30670 w 61341"/>
                  <a:gd name="connsiteY2" fmla="*/ 0 h 61341"/>
                  <a:gd name="connsiteX3" fmla="*/ 61341 w 61341"/>
                  <a:gd name="connsiteY3" fmla="*/ 30671 h 61341"/>
                  <a:gd name="connsiteX4" fmla="*/ 30670 w 61341"/>
                  <a:gd name="connsiteY4" fmla="*/ 61341 h 61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341" h="61341">
                    <a:moveTo>
                      <a:pt x="30670" y="61341"/>
                    </a:moveTo>
                    <a:cubicBezTo>
                      <a:pt x="13716" y="61341"/>
                      <a:pt x="0" y="47625"/>
                      <a:pt x="0" y="30671"/>
                    </a:cubicBezTo>
                    <a:cubicBezTo>
                      <a:pt x="0" y="13716"/>
                      <a:pt x="13716" y="0"/>
                      <a:pt x="30670" y="0"/>
                    </a:cubicBezTo>
                    <a:cubicBezTo>
                      <a:pt x="47625" y="0"/>
                      <a:pt x="61341" y="13716"/>
                      <a:pt x="61341" y="30671"/>
                    </a:cubicBezTo>
                    <a:cubicBezTo>
                      <a:pt x="61341" y="47625"/>
                      <a:pt x="47625" y="61341"/>
                      <a:pt x="30670" y="613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CD6EB4B8-3819-6153-8914-BAB905C0485B}"/>
                  </a:ext>
                </a:extLst>
              </p:cNvPr>
              <p:cNvSpPr/>
              <p:nvPr/>
            </p:nvSpPr>
            <p:spPr>
              <a:xfrm>
                <a:off x="3376961" y="5423262"/>
                <a:ext cx="67498" cy="67497"/>
              </a:xfrm>
              <a:custGeom>
                <a:avLst/>
                <a:gdLst>
                  <a:gd name="connsiteX0" fmla="*/ 30670 w 61341"/>
                  <a:gd name="connsiteY0" fmla="*/ 61341 h 61341"/>
                  <a:gd name="connsiteX1" fmla="*/ 0 w 61341"/>
                  <a:gd name="connsiteY1" fmla="*/ 30671 h 61341"/>
                  <a:gd name="connsiteX2" fmla="*/ 30670 w 61341"/>
                  <a:gd name="connsiteY2" fmla="*/ 0 h 61341"/>
                  <a:gd name="connsiteX3" fmla="*/ 61341 w 61341"/>
                  <a:gd name="connsiteY3" fmla="*/ 30671 h 61341"/>
                  <a:gd name="connsiteX4" fmla="*/ 30670 w 61341"/>
                  <a:gd name="connsiteY4" fmla="*/ 61341 h 61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341" h="61341">
                    <a:moveTo>
                      <a:pt x="30670" y="61341"/>
                    </a:moveTo>
                    <a:cubicBezTo>
                      <a:pt x="13716" y="61341"/>
                      <a:pt x="0" y="47625"/>
                      <a:pt x="0" y="30671"/>
                    </a:cubicBezTo>
                    <a:cubicBezTo>
                      <a:pt x="0" y="13716"/>
                      <a:pt x="13716" y="0"/>
                      <a:pt x="30670" y="0"/>
                    </a:cubicBezTo>
                    <a:cubicBezTo>
                      <a:pt x="47625" y="0"/>
                      <a:pt x="61341" y="13716"/>
                      <a:pt x="61341" y="30671"/>
                    </a:cubicBezTo>
                    <a:cubicBezTo>
                      <a:pt x="61341" y="47625"/>
                      <a:pt x="47625" y="61341"/>
                      <a:pt x="30670" y="613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297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le 79">
            <a:extLst>
              <a:ext uri="{FF2B5EF4-FFF2-40B4-BE49-F238E27FC236}">
                <a16:creationId xmlns:a16="http://schemas.microsoft.com/office/drawing/2014/main" id="{A0D78E6D-0F90-C2CA-2968-1AAF1FDDF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Introduction to the Clinic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3E79B9-EE59-DB04-3737-358BFBB380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05289D-FB18-2262-A6C6-819FBCBB3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415D409-2BA4-EFDA-7B21-EF404D205ED3}"/>
              </a:ext>
            </a:extLst>
          </p:cNvPr>
          <p:cNvGrpSpPr/>
          <p:nvPr/>
        </p:nvGrpSpPr>
        <p:grpSpPr>
          <a:xfrm>
            <a:off x="7965658" y="1889955"/>
            <a:ext cx="3769207" cy="3169355"/>
            <a:chOff x="8702424" y="2772527"/>
            <a:chExt cx="3769207" cy="316935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B955D93-FD78-5C2A-213B-10CB3AA871CE}"/>
                </a:ext>
              </a:extLst>
            </p:cNvPr>
            <p:cNvSpPr txBox="1"/>
            <p:nvPr/>
          </p:nvSpPr>
          <p:spPr>
            <a:xfrm>
              <a:off x="8702424" y="2772527"/>
              <a:ext cx="245994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spc="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haroni" panose="02010803020104030203" pitchFamily="2" charset="-79"/>
                </a:rPr>
                <a:t>PLACEHOLDER TITLE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DEC28DA-555B-3C3A-63B3-C6A411ABBF66}"/>
                </a:ext>
              </a:extLst>
            </p:cNvPr>
            <p:cNvSpPr txBox="1"/>
            <p:nvPr/>
          </p:nvSpPr>
          <p:spPr>
            <a:xfrm>
              <a:off x="8702425" y="3113479"/>
              <a:ext cx="3769206" cy="28284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</p:grpSp>
      <p:sp>
        <p:nvSpPr>
          <p:cNvPr id="2" name="Google Shape;528;p27">
            <a:extLst>
              <a:ext uri="{FF2B5EF4-FFF2-40B4-BE49-F238E27FC236}">
                <a16:creationId xmlns:a16="http://schemas.microsoft.com/office/drawing/2014/main" id="{91E4B207-33D3-C679-7484-9219138088DC}"/>
              </a:ext>
            </a:extLst>
          </p:cNvPr>
          <p:cNvSpPr/>
          <p:nvPr/>
        </p:nvSpPr>
        <p:spPr>
          <a:xfrm>
            <a:off x="177800" y="182371"/>
            <a:ext cx="5748836" cy="4669964"/>
          </a:xfrm>
          <a:custGeom>
            <a:avLst/>
            <a:gdLst/>
            <a:ahLst/>
            <a:cxnLst/>
            <a:rect l="l" t="t" r="r" b="b"/>
            <a:pathLst>
              <a:path w="130577" h="99375" extrusionOk="0">
                <a:moveTo>
                  <a:pt x="7149" y="1"/>
                </a:moveTo>
                <a:cubicBezTo>
                  <a:pt x="3204" y="1"/>
                  <a:pt x="0" y="3197"/>
                  <a:pt x="0" y="7142"/>
                </a:cubicBezTo>
                <a:lnTo>
                  <a:pt x="0" y="92234"/>
                </a:lnTo>
                <a:cubicBezTo>
                  <a:pt x="0" y="96178"/>
                  <a:pt x="3204" y="99374"/>
                  <a:pt x="7149" y="99374"/>
                </a:cubicBezTo>
                <a:lnTo>
                  <a:pt x="54195" y="99374"/>
                </a:lnTo>
                <a:cubicBezTo>
                  <a:pt x="74449" y="99374"/>
                  <a:pt x="93883" y="91332"/>
                  <a:pt x="108204" y="77010"/>
                </a:cubicBezTo>
                <a:cubicBezTo>
                  <a:pt x="122526" y="62681"/>
                  <a:pt x="130576" y="43255"/>
                  <a:pt x="130576" y="23001"/>
                </a:cubicBezTo>
                <a:lnTo>
                  <a:pt x="130576" y="7150"/>
                </a:lnTo>
                <a:cubicBezTo>
                  <a:pt x="130576" y="3205"/>
                  <a:pt x="127372" y="1"/>
                  <a:pt x="12342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FFFECCCB-E940-D9BE-519F-AE527735D3EA}"/>
              </a:ext>
            </a:extLst>
          </p:cNvPr>
          <p:cNvGrpSpPr/>
          <p:nvPr/>
        </p:nvGrpSpPr>
        <p:grpSpPr>
          <a:xfrm flipH="1">
            <a:off x="5872052" y="1034399"/>
            <a:ext cx="2591205" cy="1704196"/>
            <a:chOff x="10311995" y="1751658"/>
            <a:chExt cx="2591205" cy="1704196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A3BDDD6-6A33-76C6-C87A-0D9BF0B145BD}"/>
                </a:ext>
              </a:extLst>
            </p:cNvPr>
            <p:cNvSpPr/>
            <p:nvPr/>
          </p:nvSpPr>
          <p:spPr>
            <a:xfrm flipH="1">
              <a:off x="10311995" y="1751658"/>
              <a:ext cx="1266354" cy="803739"/>
            </a:xfrm>
            <a:custGeom>
              <a:avLst/>
              <a:gdLst>
                <a:gd name="connsiteX0" fmla="*/ 633177 w 1266354"/>
                <a:gd name="connsiteY0" fmla="*/ 0 h 803739"/>
                <a:gd name="connsiteX1" fmla="*/ 1266354 w 1266354"/>
                <a:gd name="connsiteY1" fmla="*/ 633177 h 803739"/>
                <a:gd name="connsiteX2" fmla="*/ 1253490 w 1266354"/>
                <a:gd name="connsiteY2" fmla="*/ 760784 h 803739"/>
                <a:gd name="connsiteX3" fmla="*/ 1240156 w 1266354"/>
                <a:gd name="connsiteY3" fmla="*/ 803739 h 803739"/>
                <a:gd name="connsiteX4" fmla="*/ 26198 w 1266354"/>
                <a:gd name="connsiteY4" fmla="*/ 803739 h 803739"/>
                <a:gd name="connsiteX5" fmla="*/ 12864 w 1266354"/>
                <a:gd name="connsiteY5" fmla="*/ 760784 h 803739"/>
                <a:gd name="connsiteX6" fmla="*/ 0 w 1266354"/>
                <a:gd name="connsiteY6" fmla="*/ 633177 h 803739"/>
                <a:gd name="connsiteX7" fmla="*/ 633177 w 1266354"/>
                <a:gd name="connsiteY7" fmla="*/ 0 h 803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354" h="803739">
                  <a:moveTo>
                    <a:pt x="633177" y="0"/>
                  </a:moveTo>
                  <a:cubicBezTo>
                    <a:pt x="982871" y="0"/>
                    <a:pt x="1266354" y="283483"/>
                    <a:pt x="1266354" y="633177"/>
                  </a:cubicBezTo>
                  <a:cubicBezTo>
                    <a:pt x="1266354" y="676889"/>
                    <a:pt x="1261925" y="719566"/>
                    <a:pt x="1253490" y="760784"/>
                  </a:cubicBezTo>
                  <a:lnTo>
                    <a:pt x="1240156" y="803739"/>
                  </a:lnTo>
                  <a:lnTo>
                    <a:pt x="26198" y="803739"/>
                  </a:lnTo>
                  <a:lnTo>
                    <a:pt x="12864" y="760784"/>
                  </a:lnTo>
                  <a:cubicBezTo>
                    <a:pt x="4429" y="719566"/>
                    <a:pt x="0" y="676889"/>
                    <a:pt x="0" y="633177"/>
                  </a:cubicBezTo>
                  <a:cubicBezTo>
                    <a:pt x="0" y="283483"/>
                    <a:pt x="283483" y="0"/>
                    <a:pt x="6331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CA" sz="4000" b="1" dirty="0">
                  <a:solidFill>
                    <a:schemeClr val="bg2"/>
                  </a:solidFill>
                </a:rPr>
                <a:t>01</a:t>
              </a:r>
            </a:p>
          </p:txBody>
        </p:sp>
        <p:sp>
          <p:nvSpPr>
            <p:cNvPr id="37" name="Rectangle: Rounded Corners 9">
              <a:extLst>
                <a:ext uri="{FF2B5EF4-FFF2-40B4-BE49-F238E27FC236}">
                  <a16:creationId xmlns:a16="http://schemas.microsoft.com/office/drawing/2014/main" id="{7C1BADEA-31E0-66C9-4B3B-529CCD90D90E}"/>
                </a:ext>
              </a:extLst>
            </p:cNvPr>
            <p:cNvSpPr/>
            <p:nvPr/>
          </p:nvSpPr>
          <p:spPr>
            <a:xfrm rot="16200000">
              <a:off x="11438204" y="1990858"/>
              <a:ext cx="1008390" cy="1921602"/>
            </a:xfrm>
            <a:custGeom>
              <a:avLst/>
              <a:gdLst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7" fmla="*/ 0 w 1266092"/>
                <a:gd name="connsiteY7" fmla="*/ 2412682 h 3045728"/>
                <a:gd name="connsiteX8" fmla="*/ 0 w 1266092"/>
                <a:gd name="connsiteY8" fmla="*/ 633046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8" fmla="*/ 91440 w 1266092"/>
                <a:gd name="connsiteY8" fmla="*/ 2504122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0" fmla="*/ 0 w 1266092"/>
                <a:gd name="connsiteY0" fmla="*/ 633046 h 2412682"/>
                <a:gd name="connsiteX1" fmla="*/ 633046 w 1266092"/>
                <a:gd name="connsiteY1" fmla="*/ 0 h 2412682"/>
                <a:gd name="connsiteX2" fmla="*/ 633046 w 1266092"/>
                <a:gd name="connsiteY2" fmla="*/ 0 h 2412682"/>
                <a:gd name="connsiteX3" fmla="*/ 1266092 w 1266092"/>
                <a:gd name="connsiteY3" fmla="*/ 633046 h 2412682"/>
                <a:gd name="connsiteX4" fmla="*/ 1266092 w 1266092"/>
                <a:gd name="connsiteY4" fmla="*/ 2412682 h 241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6092" h="2412682">
                  <a:moveTo>
                    <a:pt x="0" y="633046"/>
                  </a:moveTo>
                  <a:cubicBezTo>
                    <a:pt x="0" y="283424"/>
                    <a:pt x="283424" y="0"/>
                    <a:pt x="633046" y="0"/>
                  </a:cubicBezTo>
                  <a:lnTo>
                    <a:pt x="633046" y="0"/>
                  </a:lnTo>
                  <a:cubicBezTo>
                    <a:pt x="982668" y="0"/>
                    <a:pt x="1266092" y="283424"/>
                    <a:pt x="1266092" y="633046"/>
                  </a:cubicBezTo>
                  <a:lnTo>
                    <a:pt x="1266092" y="2412682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E3CED78-B2BA-6580-B51F-DD4E96CD91E6}"/>
              </a:ext>
            </a:extLst>
          </p:cNvPr>
          <p:cNvGrpSpPr/>
          <p:nvPr/>
        </p:nvGrpSpPr>
        <p:grpSpPr>
          <a:xfrm flipH="1">
            <a:off x="11760602" y="4564940"/>
            <a:ext cx="283598" cy="1275172"/>
            <a:chOff x="2119581" y="4889389"/>
            <a:chExt cx="298439" cy="1341907"/>
          </a:xfrm>
          <a:solidFill>
            <a:schemeClr val="accent1"/>
          </a:solidFill>
        </p:grpSpPr>
        <p:sp>
          <p:nvSpPr>
            <p:cNvPr id="82" name="Plus Sign 81">
              <a:extLst>
                <a:ext uri="{FF2B5EF4-FFF2-40B4-BE49-F238E27FC236}">
                  <a16:creationId xmlns:a16="http://schemas.microsoft.com/office/drawing/2014/main" id="{CD6675AF-5A7D-4F7A-E259-7C5F34A1B182}"/>
                </a:ext>
              </a:extLst>
            </p:cNvPr>
            <p:cNvSpPr/>
            <p:nvPr/>
          </p:nvSpPr>
          <p:spPr>
            <a:xfrm>
              <a:off x="2119581" y="4889389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Plus Sign 82">
              <a:extLst>
                <a:ext uri="{FF2B5EF4-FFF2-40B4-BE49-F238E27FC236}">
                  <a16:creationId xmlns:a16="http://schemas.microsoft.com/office/drawing/2014/main" id="{71FBD682-5CB2-25CF-AA11-CA107D21941D}"/>
                </a:ext>
              </a:extLst>
            </p:cNvPr>
            <p:cNvSpPr/>
            <p:nvPr/>
          </p:nvSpPr>
          <p:spPr>
            <a:xfrm>
              <a:off x="2119581" y="5409631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Plus Sign 83">
              <a:extLst>
                <a:ext uri="{FF2B5EF4-FFF2-40B4-BE49-F238E27FC236}">
                  <a16:creationId xmlns:a16="http://schemas.microsoft.com/office/drawing/2014/main" id="{1E8E43D8-BEC7-9C56-8851-F0AE22DB583E}"/>
                </a:ext>
              </a:extLst>
            </p:cNvPr>
            <p:cNvSpPr/>
            <p:nvPr/>
          </p:nvSpPr>
          <p:spPr>
            <a:xfrm>
              <a:off x="2119581" y="5929873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5" name="Block Arc 84">
            <a:extLst>
              <a:ext uri="{FF2B5EF4-FFF2-40B4-BE49-F238E27FC236}">
                <a16:creationId xmlns:a16="http://schemas.microsoft.com/office/drawing/2014/main" id="{B9B1CB96-35AC-D971-F34E-F1004B28936F}"/>
              </a:ext>
            </a:extLst>
          </p:cNvPr>
          <p:cNvSpPr/>
          <p:nvPr/>
        </p:nvSpPr>
        <p:spPr>
          <a:xfrm rot="7212570">
            <a:off x="1759671" y="5779039"/>
            <a:ext cx="1041400" cy="1041400"/>
          </a:xfrm>
          <a:prstGeom prst="blockArc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F8AD1AB1-0241-441C-C1B1-30B38BDEB572}"/>
              </a:ext>
            </a:extLst>
          </p:cNvPr>
          <p:cNvGrpSpPr/>
          <p:nvPr/>
        </p:nvGrpSpPr>
        <p:grpSpPr>
          <a:xfrm rot="5400000">
            <a:off x="455182" y="1010667"/>
            <a:ext cx="1700631" cy="312001"/>
            <a:chOff x="3376961" y="5423262"/>
            <a:chExt cx="1700631" cy="312001"/>
          </a:xfrm>
          <a:solidFill>
            <a:schemeClr val="accent1"/>
          </a:solidFill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903DBFB-1149-AD46-ED65-AB4E39E0E105}"/>
                </a:ext>
              </a:extLst>
            </p:cNvPr>
            <p:cNvSpPr/>
            <p:nvPr/>
          </p:nvSpPr>
          <p:spPr>
            <a:xfrm>
              <a:off x="501009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EB24D8D-FB51-00B5-5D9C-AEC054451AF5}"/>
                </a:ext>
              </a:extLst>
            </p:cNvPr>
            <p:cNvSpPr/>
            <p:nvPr/>
          </p:nvSpPr>
          <p:spPr>
            <a:xfrm>
              <a:off x="4683595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5F0C0C37-6069-077E-986E-643789487E80}"/>
                </a:ext>
              </a:extLst>
            </p:cNvPr>
            <p:cNvSpPr/>
            <p:nvPr/>
          </p:nvSpPr>
          <p:spPr>
            <a:xfrm>
              <a:off x="435688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98C5794-B938-1A1C-FA6D-F5772D5BE0AC}"/>
                </a:ext>
              </a:extLst>
            </p:cNvPr>
            <p:cNvSpPr/>
            <p:nvPr/>
          </p:nvSpPr>
          <p:spPr>
            <a:xfrm>
              <a:off x="403038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BEEEB86-5A0D-29DF-E685-EEA223EFFA48}"/>
                </a:ext>
              </a:extLst>
            </p:cNvPr>
            <p:cNvSpPr/>
            <p:nvPr/>
          </p:nvSpPr>
          <p:spPr>
            <a:xfrm>
              <a:off x="370367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71680B5-B79A-758B-8097-DB21CD7932FD}"/>
                </a:ext>
              </a:extLst>
            </p:cNvPr>
            <p:cNvSpPr/>
            <p:nvPr/>
          </p:nvSpPr>
          <p:spPr>
            <a:xfrm>
              <a:off x="3376961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15DA087-1D86-85B5-8699-136EA6C01F1F}"/>
                </a:ext>
              </a:extLst>
            </p:cNvPr>
            <p:cNvSpPr/>
            <p:nvPr/>
          </p:nvSpPr>
          <p:spPr>
            <a:xfrm>
              <a:off x="501009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131E9499-8B11-3C94-8D61-9A3849697024}"/>
                </a:ext>
              </a:extLst>
            </p:cNvPr>
            <p:cNvSpPr/>
            <p:nvPr/>
          </p:nvSpPr>
          <p:spPr>
            <a:xfrm>
              <a:off x="4683595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9CADEE8-52BA-0B54-CF37-9556F0AAE62E}"/>
                </a:ext>
              </a:extLst>
            </p:cNvPr>
            <p:cNvSpPr/>
            <p:nvPr/>
          </p:nvSpPr>
          <p:spPr>
            <a:xfrm>
              <a:off x="435688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48E384D-137D-B036-589B-48EE182C999F}"/>
                </a:ext>
              </a:extLst>
            </p:cNvPr>
            <p:cNvSpPr/>
            <p:nvPr/>
          </p:nvSpPr>
          <p:spPr>
            <a:xfrm>
              <a:off x="403038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E9CE861-38E2-78EC-3ECC-D318AB76473E}"/>
                </a:ext>
              </a:extLst>
            </p:cNvPr>
            <p:cNvSpPr/>
            <p:nvPr/>
          </p:nvSpPr>
          <p:spPr>
            <a:xfrm>
              <a:off x="370367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EF0C8D85-97D1-1343-1EDF-125919438CAF}"/>
                </a:ext>
              </a:extLst>
            </p:cNvPr>
            <p:cNvSpPr/>
            <p:nvPr/>
          </p:nvSpPr>
          <p:spPr>
            <a:xfrm>
              <a:off x="3376961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EA3EA0A-4020-8DC4-4A67-7C75D826B42A}"/>
              </a:ext>
            </a:extLst>
          </p:cNvPr>
          <p:cNvSpPr/>
          <p:nvPr/>
        </p:nvSpPr>
        <p:spPr>
          <a:xfrm>
            <a:off x="11578349" y="5964372"/>
            <a:ext cx="324052" cy="324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Placeholder 8" descr="A glass jar with different objects inside&#10;&#10;Description automatically generated">
            <a:extLst>
              <a:ext uri="{FF2B5EF4-FFF2-40B4-BE49-F238E27FC236}">
                <a16:creationId xmlns:a16="http://schemas.microsoft.com/office/drawing/2014/main" id="{EAC9F51C-B181-DECC-05F3-E542B50237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89302" y="2167084"/>
            <a:ext cx="3904650" cy="3904644"/>
          </a:xfrm>
        </p:spPr>
      </p:pic>
    </p:spTree>
    <p:extLst>
      <p:ext uri="{BB962C8B-B14F-4D97-AF65-F5344CB8AC3E}">
        <p14:creationId xmlns:p14="http://schemas.microsoft.com/office/powerpoint/2010/main" val="42119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9441F47F-0F47-F609-1610-45A5FDF39CFA}"/>
              </a:ext>
            </a:extLst>
          </p:cNvPr>
          <p:cNvGrpSpPr/>
          <p:nvPr/>
        </p:nvGrpSpPr>
        <p:grpSpPr>
          <a:xfrm>
            <a:off x="1176250" y="4383910"/>
            <a:ext cx="9872750" cy="2025978"/>
            <a:chOff x="889924" y="4186250"/>
            <a:chExt cx="11056510" cy="2268897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760AE9D-38C4-2CC9-8E08-A81C0560FB96}"/>
                </a:ext>
              </a:extLst>
            </p:cNvPr>
            <p:cNvSpPr/>
            <p:nvPr/>
          </p:nvSpPr>
          <p:spPr>
            <a:xfrm>
              <a:off x="889924" y="4186250"/>
              <a:ext cx="5420700" cy="2268897"/>
            </a:xfrm>
            <a:custGeom>
              <a:avLst/>
              <a:gdLst>
                <a:gd name="connsiteX0" fmla="*/ 2710350 w 5420700"/>
                <a:gd name="connsiteY0" fmla="*/ 0 h 2268897"/>
                <a:gd name="connsiteX1" fmla="*/ 5410260 w 5420700"/>
                <a:gd name="connsiteY1" fmla="*/ 2200490 h 2268897"/>
                <a:gd name="connsiteX2" fmla="*/ 5420700 w 5420700"/>
                <a:gd name="connsiteY2" fmla="*/ 2268897 h 2268897"/>
                <a:gd name="connsiteX3" fmla="*/ 0 w 5420700"/>
                <a:gd name="connsiteY3" fmla="*/ 2268897 h 2268897"/>
                <a:gd name="connsiteX4" fmla="*/ 10440 w 5420700"/>
                <a:gd name="connsiteY4" fmla="*/ 2200490 h 2268897"/>
                <a:gd name="connsiteX5" fmla="*/ 2710350 w 5420700"/>
                <a:gd name="connsiteY5" fmla="*/ 0 h 226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0700" h="2268897">
                  <a:moveTo>
                    <a:pt x="2710350" y="0"/>
                  </a:moveTo>
                  <a:cubicBezTo>
                    <a:pt x="4042137" y="0"/>
                    <a:pt x="5153283" y="944673"/>
                    <a:pt x="5410260" y="2200490"/>
                  </a:cubicBezTo>
                  <a:lnTo>
                    <a:pt x="5420700" y="2268897"/>
                  </a:lnTo>
                  <a:lnTo>
                    <a:pt x="0" y="2268897"/>
                  </a:lnTo>
                  <a:lnTo>
                    <a:pt x="10440" y="2200490"/>
                  </a:lnTo>
                  <a:cubicBezTo>
                    <a:pt x="267417" y="944673"/>
                    <a:pt x="1378563" y="0"/>
                    <a:pt x="271035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B6D67E4-3264-8AE5-23C4-092E7B281B6F}"/>
                </a:ext>
              </a:extLst>
            </p:cNvPr>
            <p:cNvSpPr/>
            <p:nvPr/>
          </p:nvSpPr>
          <p:spPr>
            <a:xfrm>
              <a:off x="6525734" y="4186250"/>
              <a:ext cx="5420700" cy="2268897"/>
            </a:xfrm>
            <a:custGeom>
              <a:avLst/>
              <a:gdLst>
                <a:gd name="connsiteX0" fmla="*/ 2710350 w 5420700"/>
                <a:gd name="connsiteY0" fmla="*/ 0 h 2268897"/>
                <a:gd name="connsiteX1" fmla="*/ 5410260 w 5420700"/>
                <a:gd name="connsiteY1" fmla="*/ 2200490 h 2268897"/>
                <a:gd name="connsiteX2" fmla="*/ 5420700 w 5420700"/>
                <a:gd name="connsiteY2" fmla="*/ 2268897 h 2268897"/>
                <a:gd name="connsiteX3" fmla="*/ 0 w 5420700"/>
                <a:gd name="connsiteY3" fmla="*/ 2268897 h 2268897"/>
                <a:gd name="connsiteX4" fmla="*/ 10440 w 5420700"/>
                <a:gd name="connsiteY4" fmla="*/ 2200490 h 2268897"/>
                <a:gd name="connsiteX5" fmla="*/ 2710350 w 5420700"/>
                <a:gd name="connsiteY5" fmla="*/ 0 h 226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0700" h="2268897">
                  <a:moveTo>
                    <a:pt x="2710350" y="0"/>
                  </a:moveTo>
                  <a:cubicBezTo>
                    <a:pt x="4042137" y="0"/>
                    <a:pt x="5153283" y="944673"/>
                    <a:pt x="5410260" y="2200490"/>
                  </a:cubicBezTo>
                  <a:lnTo>
                    <a:pt x="5420700" y="2268897"/>
                  </a:lnTo>
                  <a:lnTo>
                    <a:pt x="0" y="2268897"/>
                  </a:lnTo>
                  <a:lnTo>
                    <a:pt x="10440" y="2200490"/>
                  </a:lnTo>
                  <a:cubicBezTo>
                    <a:pt x="267417" y="944673"/>
                    <a:pt x="1378563" y="0"/>
                    <a:pt x="27103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Financial Overview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A29B6D-F893-EDD4-2F25-B9C660126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1013360"/>
              </p:ext>
            </p:extLst>
          </p:nvPr>
        </p:nvGraphicFramePr>
        <p:xfrm>
          <a:off x="485807" y="1059917"/>
          <a:ext cx="11220387" cy="2977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TextBox 4">
            <a:extLst>
              <a:ext uri="{FF2B5EF4-FFF2-40B4-BE49-F238E27FC236}">
                <a16:creationId xmlns:a16="http://schemas.microsoft.com/office/drawing/2014/main" id="{98ABDFDE-C925-75BD-F9A1-C1AAAD2F96FA}"/>
              </a:ext>
            </a:extLst>
          </p:cNvPr>
          <p:cNvSpPr txBox="1"/>
          <p:nvPr/>
        </p:nvSpPr>
        <p:spPr>
          <a:xfrm>
            <a:off x="2060308" y="4068363"/>
            <a:ext cx="807138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 i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This PowerPoint graph is fully editable, allowing you to effortlessly adjust colors, values, and legends for a polished and tailored presentation.</a:t>
            </a:r>
            <a:endParaRPr lang="en-CA" sz="800" i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" name="Graphic 9">
            <a:extLst>
              <a:ext uri="{FF2B5EF4-FFF2-40B4-BE49-F238E27FC236}">
                <a16:creationId xmlns:a16="http://schemas.microsoft.com/office/drawing/2014/main" id="{233118E0-F2EF-9CBD-FA3F-6547B761BDD9}"/>
              </a:ext>
            </a:extLst>
          </p:cNvPr>
          <p:cNvSpPr/>
          <p:nvPr/>
        </p:nvSpPr>
        <p:spPr>
          <a:xfrm>
            <a:off x="5162872" y="1018243"/>
            <a:ext cx="410424" cy="356894"/>
          </a:xfrm>
          <a:custGeom>
            <a:avLst/>
            <a:gdLst>
              <a:gd name="connsiteX0" fmla="*/ 4029075 w 5572125"/>
              <a:gd name="connsiteY0" fmla="*/ 2638187 h 4845377"/>
              <a:gd name="connsiteX1" fmla="*/ 5304206 w 5572125"/>
              <a:gd name="connsiteY1" fmla="*/ 2638187 h 4845377"/>
              <a:gd name="connsiteX2" fmla="*/ 3429000 w 5572125"/>
              <a:gd name="connsiteY2" fmla="*/ 4567000 h 4845377"/>
              <a:gd name="connsiteX3" fmla="*/ 3345418 w 5572125"/>
              <a:gd name="connsiteY3" fmla="*/ 4637723 h 4845377"/>
              <a:gd name="connsiteX4" fmla="*/ 2786063 w 5572125"/>
              <a:gd name="connsiteY4" fmla="*/ 4845377 h 4845377"/>
              <a:gd name="connsiteX5" fmla="*/ 2226707 w 5572125"/>
              <a:gd name="connsiteY5" fmla="*/ 4637723 h 4845377"/>
              <a:gd name="connsiteX6" fmla="*/ 2143125 w 5572125"/>
              <a:gd name="connsiteY6" fmla="*/ 4567000 h 4845377"/>
              <a:gd name="connsiteX7" fmla="*/ 267919 w 5572125"/>
              <a:gd name="connsiteY7" fmla="*/ 2638187 h 4845377"/>
              <a:gd name="connsiteX8" fmla="*/ 1429493 w 5572125"/>
              <a:gd name="connsiteY8" fmla="*/ 2638187 h 4845377"/>
              <a:gd name="connsiteX9" fmla="*/ 1547742 w 5572125"/>
              <a:gd name="connsiteY9" fmla="*/ 2602491 h 4845377"/>
              <a:gd name="connsiteX10" fmla="*/ 1626661 w 5572125"/>
              <a:gd name="connsiteY10" fmla="*/ 2507456 h 4845377"/>
              <a:gd name="connsiteX11" fmla="*/ 1866691 w 5572125"/>
              <a:gd name="connsiteY11" fmla="*/ 1943814 h 4845377"/>
              <a:gd name="connsiteX12" fmla="*/ 2685364 w 5572125"/>
              <a:gd name="connsiteY12" fmla="*/ 3853310 h 4845377"/>
              <a:gd name="connsiteX13" fmla="*/ 2801185 w 5572125"/>
              <a:gd name="connsiteY13" fmla="*/ 3967588 h 4845377"/>
              <a:gd name="connsiteX14" fmla="*/ 2963885 w 5572125"/>
              <a:gd name="connsiteY14" fmla="*/ 3967588 h 4845377"/>
              <a:gd name="connsiteX15" fmla="*/ 3079705 w 5572125"/>
              <a:gd name="connsiteY15" fmla="*/ 3853310 h 4845377"/>
              <a:gd name="connsiteX16" fmla="*/ 3744074 w 5572125"/>
              <a:gd name="connsiteY16" fmla="*/ 2301688 h 4845377"/>
              <a:gd name="connsiteX17" fmla="*/ 3831942 w 5572125"/>
              <a:gd name="connsiteY17" fmla="*/ 2516000 h 4845377"/>
              <a:gd name="connsiteX18" fmla="*/ 3912575 w 5572125"/>
              <a:gd name="connsiteY18" fmla="*/ 2606057 h 4845377"/>
              <a:gd name="connsiteX19" fmla="*/ 4029109 w 5572125"/>
              <a:gd name="connsiteY19" fmla="*/ 2638158 h 4845377"/>
              <a:gd name="connsiteX20" fmla="*/ 4071938 w 5572125"/>
              <a:gd name="connsiteY20" fmla="*/ 29 h 4845377"/>
              <a:gd name="connsiteX21" fmla="*/ 3369907 w 5572125"/>
              <a:gd name="connsiteY21" fmla="*/ 150179 h 4845377"/>
              <a:gd name="connsiteX22" fmla="*/ 2786063 w 5572125"/>
              <a:gd name="connsiteY22" fmla="*/ 567957 h 4845377"/>
              <a:gd name="connsiteX23" fmla="*/ 2202218 w 5572125"/>
              <a:gd name="connsiteY23" fmla="*/ 150179 h 4845377"/>
              <a:gd name="connsiteX24" fmla="*/ 1500188 w 5572125"/>
              <a:gd name="connsiteY24" fmla="*/ 29 h 4845377"/>
              <a:gd name="connsiteX25" fmla="*/ 0 w 5572125"/>
              <a:gd name="connsiteY25" fmla="*/ 1669494 h 4845377"/>
              <a:gd name="connsiteX26" fmla="*/ 81439 w 5572125"/>
              <a:gd name="connsiteY26" fmla="*/ 2209562 h 4845377"/>
              <a:gd name="connsiteX27" fmla="*/ 1285875 w 5572125"/>
              <a:gd name="connsiteY27" fmla="*/ 2209562 h 4845377"/>
              <a:gd name="connsiteX28" fmla="*/ 1667351 w 5572125"/>
              <a:gd name="connsiteY28" fmla="*/ 1313736 h 4845377"/>
              <a:gd name="connsiteX29" fmla="*/ 1746693 w 5572125"/>
              <a:gd name="connsiteY29" fmla="*/ 1219953 h 4845377"/>
              <a:gd name="connsiteX30" fmla="*/ 1864519 w 5572125"/>
              <a:gd name="connsiteY30" fmla="*/ 1185148 h 4845377"/>
              <a:gd name="connsiteX31" fmla="*/ 1982345 w 5572125"/>
              <a:gd name="connsiteY31" fmla="*/ 1219953 h 4845377"/>
              <a:gd name="connsiteX32" fmla="*/ 2061686 w 5572125"/>
              <a:gd name="connsiteY32" fmla="*/ 1313736 h 4845377"/>
              <a:gd name="connsiteX33" fmla="*/ 2880360 w 5572125"/>
              <a:gd name="connsiteY33" fmla="*/ 3225403 h 4845377"/>
              <a:gd name="connsiteX34" fmla="*/ 3544729 w 5572125"/>
              <a:gd name="connsiteY34" fmla="*/ 1671609 h 4845377"/>
              <a:gd name="connsiteX35" fmla="*/ 3660549 w 5572125"/>
              <a:gd name="connsiteY35" fmla="*/ 1557332 h 4845377"/>
              <a:gd name="connsiteX36" fmla="*/ 3823249 w 5572125"/>
              <a:gd name="connsiteY36" fmla="*/ 1557332 h 4845377"/>
              <a:gd name="connsiteX37" fmla="*/ 3939070 w 5572125"/>
              <a:gd name="connsiteY37" fmla="*/ 1671609 h 4845377"/>
              <a:gd name="connsiteX38" fmla="*/ 4170527 w 5572125"/>
              <a:gd name="connsiteY38" fmla="*/ 2209533 h 4845377"/>
              <a:gd name="connsiteX39" fmla="*/ 5490687 w 5572125"/>
              <a:gd name="connsiteY39" fmla="*/ 2209533 h 4845377"/>
              <a:gd name="connsiteX40" fmla="*/ 5572125 w 5572125"/>
              <a:gd name="connsiteY40" fmla="*/ 1669466 h 4845377"/>
              <a:gd name="connsiteX41" fmla="*/ 4071943 w 5572125"/>
              <a:gd name="connsiteY41" fmla="*/ 0 h 4845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572125" h="4845377">
                <a:moveTo>
                  <a:pt x="4029075" y="2638187"/>
                </a:moveTo>
                <a:lnTo>
                  <a:pt x="5304206" y="2638187"/>
                </a:lnTo>
                <a:cubicBezTo>
                  <a:pt x="4954877" y="3255407"/>
                  <a:pt x="4286250" y="3829765"/>
                  <a:pt x="3429000" y="4567000"/>
                </a:cubicBezTo>
                <a:lnTo>
                  <a:pt x="3345418" y="4637723"/>
                </a:lnTo>
                <a:cubicBezTo>
                  <a:pt x="3189839" y="4771711"/>
                  <a:pt x="2991357" y="4845377"/>
                  <a:pt x="2786063" y="4845377"/>
                </a:cubicBezTo>
                <a:cubicBezTo>
                  <a:pt x="2580768" y="4845377"/>
                  <a:pt x="2382287" y="4771711"/>
                  <a:pt x="2226707" y="4637723"/>
                </a:cubicBezTo>
                <a:lnTo>
                  <a:pt x="2143125" y="4567000"/>
                </a:lnTo>
                <a:cubicBezTo>
                  <a:pt x="1285875" y="3825478"/>
                  <a:pt x="617220" y="3251121"/>
                  <a:pt x="267919" y="2638187"/>
                </a:cubicBezTo>
                <a:lnTo>
                  <a:pt x="1429493" y="2638187"/>
                </a:lnTo>
                <a:cubicBezTo>
                  <a:pt x="1471550" y="2638141"/>
                  <a:pt x="1512698" y="2625728"/>
                  <a:pt x="1547742" y="2602491"/>
                </a:cubicBezTo>
                <a:cubicBezTo>
                  <a:pt x="1582815" y="2579254"/>
                  <a:pt x="1610253" y="2546187"/>
                  <a:pt x="1626661" y="2507456"/>
                </a:cubicBezTo>
                <a:lnTo>
                  <a:pt x="1866691" y="1943814"/>
                </a:lnTo>
                <a:lnTo>
                  <a:pt x="2685364" y="3853310"/>
                </a:lnTo>
                <a:cubicBezTo>
                  <a:pt x="2707441" y="3905145"/>
                  <a:pt x="2749058" y="3946202"/>
                  <a:pt x="2801185" y="3967588"/>
                </a:cubicBezTo>
                <a:cubicBezTo>
                  <a:pt x="2853311" y="3988973"/>
                  <a:pt x="2911758" y="3988973"/>
                  <a:pt x="2963885" y="3967588"/>
                </a:cubicBezTo>
                <a:cubicBezTo>
                  <a:pt x="3016012" y="3946202"/>
                  <a:pt x="3057623" y="3905145"/>
                  <a:pt x="3079705" y="3853310"/>
                </a:cubicBezTo>
                <a:lnTo>
                  <a:pt x="3744074" y="2301688"/>
                </a:lnTo>
                <a:lnTo>
                  <a:pt x="3831942" y="2516000"/>
                </a:lnTo>
                <a:cubicBezTo>
                  <a:pt x="3849624" y="2553125"/>
                  <a:pt x="3877616" y="2584403"/>
                  <a:pt x="3912575" y="2606057"/>
                </a:cubicBezTo>
                <a:cubicBezTo>
                  <a:pt x="3947534" y="2627711"/>
                  <a:pt x="3987984" y="2638873"/>
                  <a:pt x="4029109" y="2638158"/>
                </a:cubicBezTo>
                <a:close/>
                <a:moveTo>
                  <a:pt x="4071938" y="29"/>
                </a:moveTo>
                <a:cubicBezTo>
                  <a:pt x="3830102" y="1366"/>
                  <a:pt x="3591118" y="52469"/>
                  <a:pt x="3369907" y="150179"/>
                </a:cubicBezTo>
                <a:cubicBezTo>
                  <a:pt x="3148674" y="247894"/>
                  <a:pt x="2949946" y="390094"/>
                  <a:pt x="2786063" y="567957"/>
                </a:cubicBezTo>
                <a:cubicBezTo>
                  <a:pt x="2622179" y="390100"/>
                  <a:pt x="2423452" y="247894"/>
                  <a:pt x="2202218" y="150179"/>
                </a:cubicBezTo>
                <a:cubicBezTo>
                  <a:pt x="1981008" y="52464"/>
                  <a:pt x="1742029" y="1366"/>
                  <a:pt x="1500188" y="29"/>
                </a:cubicBezTo>
                <a:cubicBezTo>
                  <a:pt x="642938" y="29"/>
                  <a:pt x="0" y="709374"/>
                  <a:pt x="0" y="1669494"/>
                </a:cubicBezTo>
                <a:cubicBezTo>
                  <a:pt x="-46" y="1852574"/>
                  <a:pt x="27392" y="2034631"/>
                  <a:pt x="81439" y="2209562"/>
                </a:cubicBezTo>
                <a:lnTo>
                  <a:pt x="1285875" y="2209562"/>
                </a:lnTo>
                <a:lnTo>
                  <a:pt x="1667351" y="1313736"/>
                </a:lnTo>
                <a:cubicBezTo>
                  <a:pt x="1684073" y="1275405"/>
                  <a:pt x="1711665" y="1242790"/>
                  <a:pt x="1746693" y="1219953"/>
                </a:cubicBezTo>
                <a:cubicBezTo>
                  <a:pt x="1781743" y="1197093"/>
                  <a:pt x="1822685" y="1184994"/>
                  <a:pt x="1864519" y="1185148"/>
                </a:cubicBezTo>
                <a:cubicBezTo>
                  <a:pt x="1906353" y="1184994"/>
                  <a:pt x="1947295" y="1197093"/>
                  <a:pt x="1982345" y="1219953"/>
                </a:cubicBezTo>
                <a:cubicBezTo>
                  <a:pt x="2017372" y="1242790"/>
                  <a:pt x="2044964" y="1275405"/>
                  <a:pt x="2061686" y="1313736"/>
                </a:cubicBezTo>
                <a:lnTo>
                  <a:pt x="2880360" y="3225403"/>
                </a:lnTo>
                <a:lnTo>
                  <a:pt x="3544729" y="1671609"/>
                </a:lnTo>
                <a:cubicBezTo>
                  <a:pt x="3566806" y="1619774"/>
                  <a:pt x="3608423" y="1578717"/>
                  <a:pt x="3660549" y="1557332"/>
                </a:cubicBezTo>
                <a:cubicBezTo>
                  <a:pt x="3712676" y="1535946"/>
                  <a:pt x="3771123" y="1535946"/>
                  <a:pt x="3823249" y="1557332"/>
                </a:cubicBezTo>
                <a:cubicBezTo>
                  <a:pt x="3875376" y="1578717"/>
                  <a:pt x="3916987" y="1619774"/>
                  <a:pt x="3939070" y="1671609"/>
                </a:cubicBezTo>
                <a:lnTo>
                  <a:pt x="4170527" y="2209533"/>
                </a:lnTo>
                <a:lnTo>
                  <a:pt x="5490687" y="2209533"/>
                </a:lnTo>
                <a:cubicBezTo>
                  <a:pt x="5544750" y="2034603"/>
                  <a:pt x="5572183" y="1852546"/>
                  <a:pt x="5572125" y="1669466"/>
                </a:cubicBezTo>
                <a:cubicBezTo>
                  <a:pt x="5572125" y="709346"/>
                  <a:pt x="4929193" y="0"/>
                  <a:pt x="4071943" y="0"/>
                </a:cubicBezTo>
                <a:close/>
              </a:path>
            </a:pathLst>
          </a:custGeom>
          <a:solidFill>
            <a:schemeClr val="accent6"/>
          </a:solidFill>
          <a:ln w="5715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8A10209-4570-B2E5-D631-B6AA223B3A9F}"/>
              </a:ext>
            </a:extLst>
          </p:cNvPr>
          <p:cNvGrpSpPr/>
          <p:nvPr/>
        </p:nvGrpSpPr>
        <p:grpSpPr>
          <a:xfrm>
            <a:off x="1808804" y="4944673"/>
            <a:ext cx="3575226" cy="1238800"/>
            <a:chOff x="841725" y="5165387"/>
            <a:chExt cx="4642153" cy="123880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DD7442A-F65D-4F09-7AFB-80FF4228FFE7}"/>
                </a:ext>
              </a:extLst>
            </p:cNvPr>
            <p:cNvSpPr txBox="1"/>
            <p:nvPr/>
          </p:nvSpPr>
          <p:spPr>
            <a:xfrm>
              <a:off x="841725" y="5503941"/>
              <a:ext cx="4642153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 Lorem ipsum dolor sit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EB87719-D40C-E8DB-A7A2-C9515F27B262}"/>
                </a:ext>
              </a:extLst>
            </p:cNvPr>
            <p:cNvSpPr txBox="1"/>
            <p:nvPr/>
          </p:nvSpPr>
          <p:spPr>
            <a:xfrm>
              <a:off x="1410630" y="5165387"/>
              <a:ext cx="350434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CA" sz="1600" b="1" dirty="0">
                <a:solidFill>
                  <a:schemeClr val="bg2"/>
                </a:solidFill>
              </a:endParaRP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2ABC40FE-1BF2-A8FD-4D2E-DA3DA2DBC675}"/>
              </a:ext>
            </a:extLst>
          </p:cNvPr>
          <p:cNvSpPr/>
          <p:nvPr/>
        </p:nvSpPr>
        <p:spPr>
          <a:xfrm>
            <a:off x="350169" y="6406887"/>
            <a:ext cx="11524912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784F2F6-7DBC-D5E0-EEF0-5D9C1724E4AE}"/>
              </a:ext>
            </a:extLst>
          </p:cNvPr>
          <p:cNvGrpSpPr/>
          <p:nvPr/>
        </p:nvGrpSpPr>
        <p:grpSpPr>
          <a:xfrm>
            <a:off x="6854880" y="4944673"/>
            <a:ext cx="3575226" cy="1238800"/>
            <a:chOff x="841725" y="5165387"/>
            <a:chExt cx="4642153" cy="1238800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85C689F-0E5C-559E-04CE-5D61B3F8C83D}"/>
                </a:ext>
              </a:extLst>
            </p:cNvPr>
            <p:cNvSpPr txBox="1"/>
            <p:nvPr/>
          </p:nvSpPr>
          <p:spPr>
            <a:xfrm>
              <a:off x="841725" y="5503941"/>
              <a:ext cx="4642153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 Lorem ipsum dolor sit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5BF5A01-C695-8DB0-73EC-68CDCCB93EEE}"/>
                </a:ext>
              </a:extLst>
            </p:cNvPr>
            <p:cNvSpPr txBox="1"/>
            <p:nvPr/>
          </p:nvSpPr>
          <p:spPr>
            <a:xfrm>
              <a:off x="1410630" y="5165387"/>
              <a:ext cx="350434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CA" sz="160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DB9C620-550F-29D5-EAF8-E01F0FFB8B96}"/>
              </a:ext>
            </a:extLst>
          </p:cNvPr>
          <p:cNvGrpSpPr/>
          <p:nvPr/>
        </p:nvGrpSpPr>
        <p:grpSpPr>
          <a:xfrm>
            <a:off x="245567" y="3501635"/>
            <a:ext cx="283598" cy="1275172"/>
            <a:chOff x="2119581" y="4889389"/>
            <a:chExt cx="298439" cy="1341907"/>
          </a:xfrm>
          <a:solidFill>
            <a:schemeClr val="accent1"/>
          </a:solidFill>
        </p:grpSpPr>
        <p:sp>
          <p:nvSpPr>
            <p:cNvPr id="7" name="Plus Sign 6">
              <a:extLst>
                <a:ext uri="{FF2B5EF4-FFF2-40B4-BE49-F238E27FC236}">
                  <a16:creationId xmlns:a16="http://schemas.microsoft.com/office/drawing/2014/main" id="{A80A6F3C-83D7-A13D-C080-6D119A25680C}"/>
                </a:ext>
              </a:extLst>
            </p:cNvPr>
            <p:cNvSpPr/>
            <p:nvPr/>
          </p:nvSpPr>
          <p:spPr>
            <a:xfrm>
              <a:off x="2119581" y="4889389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Plus Sign 7">
              <a:extLst>
                <a:ext uri="{FF2B5EF4-FFF2-40B4-BE49-F238E27FC236}">
                  <a16:creationId xmlns:a16="http://schemas.microsoft.com/office/drawing/2014/main" id="{49DECE3A-A7B5-C30D-1A1E-9898BB9E61E6}"/>
                </a:ext>
              </a:extLst>
            </p:cNvPr>
            <p:cNvSpPr/>
            <p:nvPr/>
          </p:nvSpPr>
          <p:spPr>
            <a:xfrm>
              <a:off x="2119581" y="5409631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Plus Sign 8">
              <a:extLst>
                <a:ext uri="{FF2B5EF4-FFF2-40B4-BE49-F238E27FC236}">
                  <a16:creationId xmlns:a16="http://schemas.microsoft.com/office/drawing/2014/main" id="{9E23773D-FE64-F984-4178-55B4C37E6ACF}"/>
                </a:ext>
              </a:extLst>
            </p:cNvPr>
            <p:cNvSpPr/>
            <p:nvPr/>
          </p:nvSpPr>
          <p:spPr>
            <a:xfrm>
              <a:off x="2119581" y="5929873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Block Arc 12">
            <a:extLst>
              <a:ext uri="{FF2B5EF4-FFF2-40B4-BE49-F238E27FC236}">
                <a16:creationId xmlns:a16="http://schemas.microsoft.com/office/drawing/2014/main" id="{656A64C3-8FE4-D9AF-4E84-1740E312BE29}"/>
              </a:ext>
            </a:extLst>
          </p:cNvPr>
          <p:cNvSpPr/>
          <p:nvPr/>
        </p:nvSpPr>
        <p:spPr>
          <a:xfrm rot="7212570">
            <a:off x="10897173" y="-32517"/>
            <a:ext cx="1041400" cy="1041400"/>
          </a:xfrm>
          <a:prstGeom prst="blockArc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BF15FDF-5666-9B32-F07C-94DD29B67F11}"/>
              </a:ext>
            </a:extLst>
          </p:cNvPr>
          <p:cNvGrpSpPr/>
          <p:nvPr/>
        </p:nvGrpSpPr>
        <p:grpSpPr>
          <a:xfrm flipH="1">
            <a:off x="11150817" y="4139221"/>
            <a:ext cx="1591233" cy="1921602"/>
            <a:chOff x="9761146" y="-155655"/>
            <a:chExt cx="1591233" cy="1921602"/>
          </a:xfrm>
        </p:grpSpPr>
        <p:sp>
          <p:nvSpPr>
            <p:cNvPr id="15" name="Rectangle: Rounded Corners 9">
              <a:extLst>
                <a:ext uri="{FF2B5EF4-FFF2-40B4-BE49-F238E27FC236}">
                  <a16:creationId xmlns:a16="http://schemas.microsoft.com/office/drawing/2014/main" id="{9D4FE238-9054-FA7E-1BB5-28C55B61E3B2}"/>
                </a:ext>
              </a:extLst>
            </p:cNvPr>
            <p:cNvSpPr/>
            <p:nvPr/>
          </p:nvSpPr>
          <p:spPr>
            <a:xfrm>
              <a:off x="9761146" y="-155655"/>
              <a:ext cx="1008390" cy="1921602"/>
            </a:xfrm>
            <a:custGeom>
              <a:avLst/>
              <a:gdLst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7" fmla="*/ 0 w 1266092"/>
                <a:gd name="connsiteY7" fmla="*/ 2412682 h 3045728"/>
                <a:gd name="connsiteX8" fmla="*/ 0 w 1266092"/>
                <a:gd name="connsiteY8" fmla="*/ 633046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8" fmla="*/ 91440 w 1266092"/>
                <a:gd name="connsiteY8" fmla="*/ 2504122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0" fmla="*/ 0 w 1266092"/>
                <a:gd name="connsiteY0" fmla="*/ 633046 h 2412682"/>
                <a:gd name="connsiteX1" fmla="*/ 633046 w 1266092"/>
                <a:gd name="connsiteY1" fmla="*/ 0 h 2412682"/>
                <a:gd name="connsiteX2" fmla="*/ 633046 w 1266092"/>
                <a:gd name="connsiteY2" fmla="*/ 0 h 2412682"/>
                <a:gd name="connsiteX3" fmla="*/ 1266092 w 1266092"/>
                <a:gd name="connsiteY3" fmla="*/ 633046 h 2412682"/>
                <a:gd name="connsiteX4" fmla="*/ 1266092 w 1266092"/>
                <a:gd name="connsiteY4" fmla="*/ 2412682 h 241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6092" h="2412682">
                  <a:moveTo>
                    <a:pt x="0" y="633046"/>
                  </a:moveTo>
                  <a:cubicBezTo>
                    <a:pt x="0" y="283424"/>
                    <a:pt x="283424" y="0"/>
                    <a:pt x="633046" y="0"/>
                  </a:cubicBezTo>
                  <a:lnTo>
                    <a:pt x="633046" y="0"/>
                  </a:lnTo>
                  <a:cubicBezTo>
                    <a:pt x="982668" y="0"/>
                    <a:pt x="1266092" y="283424"/>
                    <a:pt x="1266092" y="633046"/>
                  </a:cubicBezTo>
                  <a:lnTo>
                    <a:pt x="1266092" y="2412682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0BD5F09-51EC-53B7-B681-8729FB22E2B1}"/>
                </a:ext>
              </a:extLst>
            </p:cNvPr>
            <p:cNvSpPr/>
            <p:nvPr/>
          </p:nvSpPr>
          <p:spPr>
            <a:xfrm>
              <a:off x="10356431" y="788272"/>
              <a:ext cx="995948" cy="510856"/>
            </a:xfrm>
            <a:custGeom>
              <a:avLst/>
              <a:gdLst>
                <a:gd name="connsiteX0" fmla="*/ 722141 w 1444282"/>
                <a:gd name="connsiteY0" fmla="*/ 0 h 740822"/>
                <a:gd name="connsiteX1" fmla="*/ 1444282 w 1444282"/>
                <a:gd name="connsiteY1" fmla="*/ 722141 h 740822"/>
                <a:gd name="connsiteX2" fmla="*/ 1443339 w 1444282"/>
                <a:gd name="connsiteY2" fmla="*/ 740822 h 740822"/>
                <a:gd name="connsiteX3" fmla="*/ 943 w 1444282"/>
                <a:gd name="connsiteY3" fmla="*/ 740822 h 740822"/>
                <a:gd name="connsiteX4" fmla="*/ 0 w 1444282"/>
                <a:gd name="connsiteY4" fmla="*/ 722141 h 740822"/>
                <a:gd name="connsiteX5" fmla="*/ 722141 w 1444282"/>
                <a:gd name="connsiteY5" fmla="*/ 0 h 74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4282" h="740822">
                  <a:moveTo>
                    <a:pt x="722141" y="0"/>
                  </a:moveTo>
                  <a:cubicBezTo>
                    <a:pt x="1120968" y="0"/>
                    <a:pt x="1444282" y="323314"/>
                    <a:pt x="1444282" y="722141"/>
                  </a:cubicBezTo>
                  <a:lnTo>
                    <a:pt x="1443339" y="740822"/>
                  </a:lnTo>
                  <a:lnTo>
                    <a:pt x="943" y="740822"/>
                  </a:lnTo>
                  <a:lnTo>
                    <a:pt x="0" y="722141"/>
                  </a:lnTo>
                  <a:cubicBezTo>
                    <a:pt x="0" y="323314"/>
                    <a:pt x="323314" y="0"/>
                    <a:pt x="7221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C9C73F4-CDD5-6459-C8C1-47A1272314A3}"/>
              </a:ext>
            </a:extLst>
          </p:cNvPr>
          <p:cNvGrpSpPr/>
          <p:nvPr/>
        </p:nvGrpSpPr>
        <p:grpSpPr>
          <a:xfrm>
            <a:off x="9615661" y="334564"/>
            <a:ext cx="1700631" cy="312001"/>
            <a:chOff x="3376961" y="5423262"/>
            <a:chExt cx="1700631" cy="312001"/>
          </a:xfrm>
          <a:solidFill>
            <a:schemeClr val="accent1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D556A0F-8874-BBAF-63DC-462D52FAAE59}"/>
                </a:ext>
              </a:extLst>
            </p:cNvPr>
            <p:cNvSpPr/>
            <p:nvPr/>
          </p:nvSpPr>
          <p:spPr>
            <a:xfrm>
              <a:off x="501009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ADB6B9A-D9C6-F17F-BA97-6A97185049CC}"/>
                </a:ext>
              </a:extLst>
            </p:cNvPr>
            <p:cNvSpPr/>
            <p:nvPr/>
          </p:nvSpPr>
          <p:spPr>
            <a:xfrm>
              <a:off x="4683595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2DCA490-1F9A-7C51-43FC-BBCB802DF13D}"/>
                </a:ext>
              </a:extLst>
            </p:cNvPr>
            <p:cNvSpPr/>
            <p:nvPr/>
          </p:nvSpPr>
          <p:spPr>
            <a:xfrm>
              <a:off x="435688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690C64B-7E5E-5F4C-63C3-CBDFBB57EF82}"/>
                </a:ext>
              </a:extLst>
            </p:cNvPr>
            <p:cNvSpPr/>
            <p:nvPr/>
          </p:nvSpPr>
          <p:spPr>
            <a:xfrm>
              <a:off x="403038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96C8AD2-78F3-E047-6738-AEC0EBF485A0}"/>
                </a:ext>
              </a:extLst>
            </p:cNvPr>
            <p:cNvSpPr/>
            <p:nvPr/>
          </p:nvSpPr>
          <p:spPr>
            <a:xfrm>
              <a:off x="370367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09C121D-651F-0FBB-4BE4-3396BB4D135F}"/>
                </a:ext>
              </a:extLst>
            </p:cNvPr>
            <p:cNvSpPr/>
            <p:nvPr/>
          </p:nvSpPr>
          <p:spPr>
            <a:xfrm>
              <a:off x="3376961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89997D9-3767-9021-EEEE-A63CDC3AF863}"/>
                </a:ext>
              </a:extLst>
            </p:cNvPr>
            <p:cNvSpPr/>
            <p:nvPr/>
          </p:nvSpPr>
          <p:spPr>
            <a:xfrm>
              <a:off x="501009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18E6B88-CF3D-1BD3-D60B-80330636C806}"/>
                </a:ext>
              </a:extLst>
            </p:cNvPr>
            <p:cNvSpPr/>
            <p:nvPr/>
          </p:nvSpPr>
          <p:spPr>
            <a:xfrm>
              <a:off x="4683595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59C1131-C786-395D-F2E8-195B4D2ADA23}"/>
                </a:ext>
              </a:extLst>
            </p:cNvPr>
            <p:cNvSpPr/>
            <p:nvPr/>
          </p:nvSpPr>
          <p:spPr>
            <a:xfrm>
              <a:off x="435688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5A5FFDE-81B6-08EF-7AB5-BA095432FCEA}"/>
                </a:ext>
              </a:extLst>
            </p:cNvPr>
            <p:cNvSpPr/>
            <p:nvPr/>
          </p:nvSpPr>
          <p:spPr>
            <a:xfrm>
              <a:off x="403038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A54C857-1CA6-DF14-5F2C-0D7823E1C6A7}"/>
                </a:ext>
              </a:extLst>
            </p:cNvPr>
            <p:cNvSpPr/>
            <p:nvPr/>
          </p:nvSpPr>
          <p:spPr>
            <a:xfrm>
              <a:off x="370367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2B84C82-6F95-1BE6-6050-559F385AD332}"/>
                </a:ext>
              </a:extLst>
            </p:cNvPr>
            <p:cNvSpPr/>
            <p:nvPr/>
          </p:nvSpPr>
          <p:spPr>
            <a:xfrm>
              <a:off x="3376961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51467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dirty="0"/>
              <a:t>Appointment Services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FBBFA05-B572-ADE0-F8BD-7FB96A4373FA}"/>
              </a:ext>
            </a:extLst>
          </p:cNvPr>
          <p:cNvGrpSpPr/>
          <p:nvPr/>
        </p:nvGrpSpPr>
        <p:grpSpPr>
          <a:xfrm>
            <a:off x="350670" y="1028785"/>
            <a:ext cx="11490661" cy="5342312"/>
            <a:chOff x="350670" y="1028785"/>
            <a:chExt cx="11490661" cy="534231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7C4A114-9124-3982-6C57-8EAB1CEC761A}"/>
                </a:ext>
              </a:extLst>
            </p:cNvPr>
            <p:cNvGrpSpPr/>
            <p:nvPr/>
          </p:nvGrpSpPr>
          <p:grpSpPr>
            <a:xfrm>
              <a:off x="350670" y="1028785"/>
              <a:ext cx="2773408" cy="5342312"/>
              <a:chOff x="505501" y="1080672"/>
              <a:chExt cx="2773408" cy="5342312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81DD03A-8DD4-678B-4EB2-482E25C3A5F2}"/>
                  </a:ext>
                </a:extLst>
              </p:cNvPr>
              <p:cNvGrpSpPr/>
              <p:nvPr/>
            </p:nvGrpSpPr>
            <p:grpSpPr>
              <a:xfrm>
                <a:off x="725687" y="1259372"/>
                <a:ext cx="2333036" cy="4984913"/>
                <a:chOff x="1463512" y="1518234"/>
                <a:chExt cx="2333036" cy="4984913"/>
              </a:xfrm>
            </p:grpSpPr>
            <p:sp>
              <p:nvSpPr>
                <p:cNvPr id="53" name="Rectangle: Rounded Corners 52">
                  <a:extLst>
                    <a:ext uri="{FF2B5EF4-FFF2-40B4-BE49-F238E27FC236}">
                      <a16:creationId xmlns:a16="http://schemas.microsoft.com/office/drawing/2014/main" id="{C49876D6-A7E1-DED2-0064-D8A0C8D3FF51}"/>
                    </a:ext>
                  </a:extLst>
                </p:cNvPr>
                <p:cNvSpPr/>
                <p:nvPr/>
              </p:nvSpPr>
              <p:spPr>
                <a:xfrm>
                  <a:off x="1463512" y="1518234"/>
                  <a:ext cx="2333036" cy="49849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B1D24B43-4013-5493-7F44-71EDF512272D}"/>
                    </a:ext>
                  </a:extLst>
                </p:cNvPr>
                <p:cNvGrpSpPr/>
                <p:nvPr/>
              </p:nvGrpSpPr>
              <p:grpSpPr>
                <a:xfrm>
                  <a:off x="1529538" y="4213198"/>
                  <a:ext cx="2200984" cy="1110393"/>
                  <a:chOff x="1597684" y="4213198"/>
                  <a:chExt cx="2200984" cy="1110393"/>
                </a:xfrm>
              </p:grpSpPr>
              <p:sp>
                <p:nvSpPr>
                  <p:cNvPr id="120" name="TextBox 119">
                    <a:extLst>
                      <a:ext uri="{FF2B5EF4-FFF2-40B4-BE49-F238E27FC236}">
                        <a16:creationId xmlns:a16="http://schemas.microsoft.com/office/drawing/2014/main" id="{E63B2B77-50CB-4548-B4C9-0F47928566E2}"/>
                      </a:ext>
                    </a:extLst>
                  </p:cNvPr>
                  <p:cNvSpPr txBox="1"/>
                  <p:nvPr/>
                </p:nvSpPr>
                <p:spPr>
                  <a:xfrm>
                    <a:off x="1597684" y="4554150"/>
                    <a:ext cx="2200984" cy="7694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CCEC398A-377E-42F2-B295-15D572F9F30A}"/>
                      </a:ext>
                    </a:extLst>
                  </p:cNvPr>
                  <p:cNvSpPr txBox="1"/>
                  <p:nvPr/>
                </p:nvSpPr>
                <p:spPr>
                  <a:xfrm>
                    <a:off x="1642892" y="4213198"/>
                    <a:ext cx="2110569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9" name="Rectangle 11">
                <a:extLst>
                  <a:ext uri="{FF2B5EF4-FFF2-40B4-BE49-F238E27FC236}">
                    <a16:creationId xmlns:a16="http://schemas.microsoft.com/office/drawing/2014/main" id="{A96DC46E-15B6-8DEA-989B-732A5D514DCD}"/>
                  </a:ext>
                </a:extLst>
              </p:cNvPr>
              <p:cNvSpPr/>
              <p:nvPr/>
            </p:nvSpPr>
            <p:spPr>
              <a:xfrm>
                <a:off x="505501" y="1080672"/>
                <a:ext cx="2773408" cy="5342312"/>
              </a:xfrm>
              <a:prstGeom prst="roundRect">
                <a:avLst>
                  <a:gd name="adj" fmla="val 50000"/>
                </a:avLst>
              </a:prstGeom>
              <a:noFill/>
              <a:ln w="4762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8C0853B-B63F-2A36-D259-B3990014310F}"/>
                </a:ext>
              </a:extLst>
            </p:cNvPr>
            <p:cNvGrpSpPr/>
            <p:nvPr/>
          </p:nvGrpSpPr>
          <p:grpSpPr>
            <a:xfrm>
              <a:off x="9067923" y="1028785"/>
              <a:ext cx="2773408" cy="5342312"/>
              <a:chOff x="505501" y="1080672"/>
              <a:chExt cx="2773408" cy="5342312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8B890F26-5A11-072E-C5BB-99368D36C080}"/>
                  </a:ext>
                </a:extLst>
              </p:cNvPr>
              <p:cNvGrpSpPr/>
              <p:nvPr/>
            </p:nvGrpSpPr>
            <p:grpSpPr>
              <a:xfrm>
                <a:off x="725687" y="1259372"/>
                <a:ext cx="2333036" cy="4984913"/>
                <a:chOff x="1463512" y="1518234"/>
                <a:chExt cx="2333036" cy="4984913"/>
              </a:xfrm>
            </p:grpSpPr>
            <p:sp>
              <p:nvSpPr>
                <p:cNvPr id="60" name="Rectangle: Rounded Corners 59">
                  <a:extLst>
                    <a:ext uri="{FF2B5EF4-FFF2-40B4-BE49-F238E27FC236}">
                      <a16:creationId xmlns:a16="http://schemas.microsoft.com/office/drawing/2014/main" id="{3D664641-1C2E-DAED-764B-E09008E67D52}"/>
                    </a:ext>
                  </a:extLst>
                </p:cNvPr>
                <p:cNvSpPr/>
                <p:nvPr/>
              </p:nvSpPr>
              <p:spPr>
                <a:xfrm>
                  <a:off x="1463512" y="1518234"/>
                  <a:ext cx="2333036" cy="49849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60FB24A-1549-22E4-E3D1-BC21521A4716}"/>
                    </a:ext>
                  </a:extLst>
                </p:cNvPr>
                <p:cNvGrpSpPr/>
                <p:nvPr/>
              </p:nvGrpSpPr>
              <p:grpSpPr>
                <a:xfrm>
                  <a:off x="1529538" y="4213198"/>
                  <a:ext cx="2200984" cy="1110393"/>
                  <a:chOff x="1597684" y="4213198"/>
                  <a:chExt cx="2200984" cy="1110393"/>
                </a:xfrm>
              </p:grpSpPr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2442DE31-8FC4-9E23-5B8B-F0F99F92DB0D}"/>
                      </a:ext>
                    </a:extLst>
                  </p:cNvPr>
                  <p:cNvSpPr txBox="1"/>
                  <p:nvPr/>
                </p:nvSpPr>
                <p:spPr>
                  <a:xfrm>
                    <a:off x="1597684" y="4554150"/>
                    <a:ext cx="2200984" cy="7694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7E1212BE-CD06-B7B7-C143-398D7E464B04}"/>
                      </a:ext>
                    </a:extLst>
                  </p:cNvPr>
                  <p:cNvSpPr txBox="1"/>
                  <p:nvPr/>
                </p:nvSpPr>
                <p:spPr>
                  <a:xfrm>
                    <a:off x="1642892" y="4213198"/>
                    <a:ext cx="2110569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58" name="Rectangle 11">
                <a:extLst>
                  <a:ext uri="{FF2B5EF4-FFF2-40B4-BE49-F238E27FC236}">
                    <a16:creationId xmlns:a16="http://schemas.microsoft.com/office/drawing/2014/main" id="{8B318591-8609-CCBC-5BE6-0DF51DB58505}"/>
                  </a:ext>
                </a:extLst>
              </p:cNvPr>
              <p:cNvSpPr/>
              <p:nvPr/>
            </p:nvSpPr>
            <p:spPr>
              <a:xfrm>
                <a:off x="505501" y="1080672"/>
                <a:ext cx="2773408" cy="5342312"/>
              </a:xfrm>
              <a:prstGeom prst="roundRect">
                <a:avLst>
                  <a:gd name="adj" fmla="val 50000"/>
                </a:avLst>
              </a:prstGeom>
              <a:noFill/>
              <a:ln w="4762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A7BD43C-F387-2194-60CF-644544C8CD10}"/>
                </a:ext>
              </a:extLst>
            </p:cNvPr>
            <p:cNvGrpSpPr/>
            <p:nvPr/>
          </p:nvGrpSpPr>
          <p:grpSpPr>
            <a:xfrm>
              <a:off x="3256421" y="1028785"/>
              <a:ext cx="2773408" cy="5342312"/>
              <a:chOff x="505501" y="1080672"/>
              <a:chExt cx="2773408" cy="5342312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BB1D1C13-2006-9615-F3CF-AAB08CB8FC7A}"/>
                  </a:ext>
                </a:extLst>
              </p:cNvPr>
              <p:cNvGrpSpPr/>
              <p:nvPr/>
            </p:nvGrpSpPr>
            <p:grpSpPr>
              <a:xfrm>
                <a:off x="725687" y="1259372"/>
                <a:ext cx="2333036" cy="4984913"/>
                <a:chOff x="1463512" y="1518234"/>
                <a:chExt cx="2333036" cy="4984913"/>
              </a:xfrm>
            </p:grpSpPr>
            <p:sp>
              <p:nvSpPr>
                <p:cNvPr id="29" name="Rectangle: Rounded Corners 28">
                  <a:extLst>
                    <a:ext uri="{FF2B5EF4-FFF2-40B4-BE49-F238E27FC236}">
                      <a16:creationId xmlns:a16="http://schemas.microsoft.com/office/drawing/2014/main" id="{34D8294A-70BA-CC94-3A6E-1ED0020EF39E}"/>
                    </a:ext>
                  </a:extLst>
                </p:cNvPr>
                <p:cNvSpPr/>
                <p:nvPr/>
              </p:nvSpPr>
              <p:spPr>
                <a:xfrm>
                  <a:off x="1463512" y="1518234"/>
                  <a:ext cx="2333036" cy="49849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88B7ADF-2BF7-1A55-1E6B-3F43A830FF58}"/>
                    </a:ext>
                  </a:extLst>
                </p:cNvPr>
                <p:cNvGrpSpPr/>
                <p:nvPr/>
              </p:nvGrpSpPr>
              <p:grpSpPr>
                <a:xfrm>
                  <a:off x="1529538" y="4213198"/>
                  <a:ext cx="2200984" cy="1110393"/>
                  <a:chOff x="1597684" y="4213198"/>
                  <a:chExt cx="2200984" cy="1110393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98D80EA1-D155-341F-0456-CCA8B274A4FE}"/>
                      </a:ext>
                    </a:extLst>
                  </p:cNvPr>
                  <p:cNvSpPr txBox="1"/>
                  <p:nvPr/>
                </p:nvSpPr>
                <p:spPr>
                  <a:xfrm>
                    <a:off x="1597684" y="4554150"/>
                    <a:ext cx="2200984" cy="7694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8881CF33-09F8-7CFA-A910-E97DC61B5A52}"/>
                      </a:ext>
                    </a:extLst>
                  </p:cNvPr>
                  <p:cNvSpPr txBox="1"/>
                  <p:nvPr/>
                </p:nvSpPr>
                <p:spPr>
                  <a:xfrm>
                    <a:off x="1642892" y="4213198"/>
                    <a:ext cx="2110569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27" name="Rectangle 11">
                <a:extLst>
                  <a:ext uri="{FF2B5EF4-FFF2-40B4-BE49-F238E27FC236}">
                    <a16:creationId xmlns:a16="http://schemas.microsoft.com/office/drawing/2014/main" id="{1897A504-79BE-3396-6B62-FE231A3428B2}"/>
                  </a:ext>
                </a:extLst>
              </p:cNvPr>
              <p:cNvSpPr/>
              <p:nvPr/>
            </p:nvSpPr>
            <p:spPr>
              <a:xfrm>
                <a:off x="505501" y="1080672"/>
                <a:ext cx="2773408" cy="5342312"/>
              </a:xfrm>
              <a:prstGeom prst="roundRect">
                <a:avLst>
                  <a:gd name="adj" fmla="val 50000"/>
                </a:avLst>
              </a:prstGeom>
              <a:noFill/>
              <a:ln w="4762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4C13A31-BB13-42F5-1F85-BEE5300DD3AD}"/>
                </a:ext>
              </a:extLst>
            </p:cNvPr>
            <p:cNvGrpSpPr/>
            <p:nvPr/>
          </p:nvGrpSpPr>
          <p:grpSpPr>
            <a:xfrm>
              <a:off x="6162172" y="1028785"/>
              <a:ext cx="2773408" cy="5342312"/>
              <a:chOff x="505501" y="1080672"/>
              <a:chExt cx="2773408" cy="5342312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ACF45626-A4F5-D126-408D-A060ACBF7A5F}"/>
                  </a:ext>
                </a:extLst>
              </p:cNvPr>
              <p:cNvGrpSpPr/>
              <p:nvPr/>
            </p:nvGrpSpPr>
            <p:grpSpPr>
              <a:xfrm>
                <a:off x="725687" y="1259372"/>
                <a:ext cx="2333036" cy="4984913"/>
                <a:chOff x="1463512" y="1518234"/>
                <a:chExt cx="2333036" cy="4984913"/>
              </a:xfrm>
            </p:grpSpPr>
            <p:sp>
              <p:nvSpPr>
                <p:cNvPr id="47" name="Rectangle: Rounded Corners 46">
                  <a:extLst>
                    <a:ext uri="{FF2B5EF4-FFF2-40B4-BE49-F238E27FC236}">
                      <a16:creationId xmlns:a16="http://schemas.microsoft.com/office/drawing/2014/main" id="{F0045614-FC44-55AF-B9A6-AC69DBA2925D}"/>
                    </a:ext>
                  </a:extLst>
                </p:cNvPr>
                <p:cNvSpPr/>
                <p:nvPr/>
              </p:nvSpPr>
              <p:spPr>
                <a:xfrm>
                  <a:off x="1463512" y="1518234"/>
                  <a:ext cx="2333036" cy="49849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56BAD709-0678-86AA-11CF-AC25931F9EE1}"/>
                    </a:ext>
                  </a:extLst>
                </p:cNvPr>
                <p:cNvGrpSpPr/>
                <p:nvPr/>
              </p:nvGrpSpPr>
              <p:grpSpPr>
                <a:xfrm>
                  <a:off x="1529538" y="4213198"/>
                  <a:ext cx="2200984" cy="1110393"/>
                  <a:chOff x="1597684" y="4213198"/>
                  <a:chExt cx="2200984" cy="1110393"/>
                </a:xfrm>
              </p:grpSpPr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B9F9BAD1-4099-0EF1-5FF5-D390855A7AD2}"/>
                      </a:ext>
                    </a:extLst>
                  </p:cNvPr>
                  <p:cNvSpPr txBox="1"/>
                  <p:nvPr/>
                </p:nvSpPr>
                <p:spPr>
                  <a:xfrm>
                    <a:off x="1597684" y="4554150"/>
                    <a:ext cx="2200984" cy="7694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C83D390E-92E0-1DA2-5B3C-162555EF9286}"/>
                      </a:ext>
                    </a:extLst>
                  </p:cNvPr>
                  <p:cNvSpPr txBox="1"/>
                  <p:nvPr/>
                </p:nvSpPr>
                <p:spPr>
                  <a:xfrm>
                    <a:off x="1642892" y="4213198"/>
                    <a:ext cx="2110569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45" name="Rectangle 11">
                <a:extLst>
                  <a:ext uri="{FF2B5EF4-FFF2-40B4-BE49-F238E27FC236}">
                    <a16:creationId xmlns:a16="http://schemas.microsoft.com/office/drawing/2014/main" id="{97D8BEB9-6E15-8466-20BE-C36F179F0A5E}"/>
                  </a:ext>
                </a:extLst>
              </p:cNvPr>
              <p:cNvSpPr/>
              <p:nvPr/>
            </p:nvSpPr>
            <p:spPr>
              <a:xfrm>
                <a:off x="505501" y="1080672"/>
                <a:ext cx="2773408" cy="5342312"/>
              </a:xfrm>
              <a:prstGeom prst="roundRect">
                <a:avLst>
                  <a:gd name="adj" fmla="val 50000"/>
                </a:avLst>
              </a:prstGeom>
              <a:noFill/>
              <a:ln w="4762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</p:grp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240EF33-11D4-E0DE-B445-BB563E9D4E0A}"/>
              </a:ext>
            </a:extLst>
          </p:cNvPr>
          <p:cNvSpPr/>
          <p:nvPr/>
        </p:nvSpPr>
        <p:spPr>
          <a:xfrm>
            <a:off x="1272322" y="1949131"/>
            <a:ext cx="930104" cy="870720"/>
          </a:xfrm>
          <a:custGeom>
            <a:avLst/>
            <a:gdLst>
              <a:gd name="connsiteX0" fmla="*/ 152314 w 304800"/>
              <a:gd name="connsiteY0" fmla="*/ 158791 h 285340"/>
              <a:gd name="connsiteX1" fmla="*/ 163744 w 304800"/>
              <a:gd name="connsiteY1" fmla="*/ 170231 h 285340"/>
              <a:gd name="connsiteX2" fmla="*/ 163744 w 304800"/>
              <a:gd name="connsiteY2" fmla="*/ 181880 h 285340"/>
              <a:gd name="connsiteX3" fmla="*/ 152314 w 304800"/>
              <a:gd name="connsiteY3" fmla="*/ 193319 h 285340"/>
              <a:gd name="connsiteX4" fmla="*/ 140874 w 304800"/>
              <a:gd name="connsiteY4" fmla="*/ 181880 h 285340"/>
              <a:gd name="connsiteX5" fmla="*/ 140874 w 304800"/>
              <a:gd name="connsiteY5" fmla="*/ 170231 h 285340"/>
              <a:gd name="connsiteX6" fmla="*/ 152314 w 304800"/>
              <a:gd name="connsiteY6" fmla="*/ 158791 h 285340"/>
              <a:gd name="connsiteX7" fmla="*/ 65027 w 304800"/>
              <a:gd name="connsiteY7" fmla="*/ 152638 h 285340"/>
              <a:gd name="connsiteX8" fmla="*/ 75190 w 304800"/>
              <a:gd name="connsiteY8" fmla="*/ 156200 h 285340"/>
              <a:gd name="connsiteX9" fmla="*/ 75190 w 304800"/>
              <a:gd name="connsiteY9" fmla="*/ 196043 h 285340"/>
              <a:gd name="connsiteX10" fmla="*/ 79381 w 304800"/>
              <a:gd name="connsiteY10" fmla="*/ 203292 h 285340"/>
              <a:gd name="connsiteX11" fmla="*/ 79381 w 304800"/>
              <a:gd name="connsiteY11" fmla="*/ 212531 h 285340"/>
              <a:gd name="connsiteX12" fmla="*/ 71018 w 304800"/>
              <a:gd name="connsiteY12" fmla="*/ 220904 h 285340"/>
              <a:gd name="connsiteX13" fmla="*/ 69199 w 304800"/>
              <a:gd name="connsiteY13" fmla="*/ 220904 h 285340"/>
              <a:gd name="connsiteX14" fmla="*/ 60836 w 304800"/>
              <a:gd name="connsiteY14" fmla="*/ 212531 h 285340"/>
              <a:gd name="connsiteX15" fmla="*/ 60836 w 304800"/>
              <a:gd name="connsiteY15" fmla="*/ 203292 h 285340"/>
              <a:gd name="connsiteX16" fmla="*/ 65027 w 304800"/>
              <a:gd name="connsiteY16" fmla="*/ 196043 h 285340"/>
              <a:gd name="connsiteX17" fmla="*/ 239553 w 304800"/>
              <a:gd name="connsiteY17" fmla="*/ 150285 h 285340"/>
              <a:gd name="connsiteX18" fmla="*/ 239553 w 304800"/>
              <a:gd name="connsiteY18" fmla="*/ 196043 h 285340"/>
              <a:gd name="connsiteX19" fmla="*/ 243754 w 304800"/>
              <a:gd name="connsiteY19" fmla="*/ 203273 h 285340"/>
              <a:gd name="connsiteX20" fmla="*/ 243754 w 304800"/>
              <a:gd name="connsiteY20" fmla="*/ 212512 h 285340"/>
              <a:gd name="connsiteX21" fmla="*/ 235391 w 304800"/>
              <a:gd name="connsiteY21" fmla="*/ 220884 h 285340"/>
              <a:gd name="connsiteX22" fmla="*/ 233571 w 304800"/>
              <a:gd name="connsiteY22" fmla="*/ 220884 h 285340"/>
              <a:gd name="connsiteX23" fmla="*/ 225218 w 304800"/>
              <a:gd name="connsiteY23" fmla="*/ 212512 h 285340"/>
              <a:gd name="connsiteX24" fmla="*/ 225218 w 304800"/>
              <a:gd name="connsiteY24" fmla="*/ 203273 h 285340"/>
              <a:gd name="connsiteX25" fmla="*/ 229399 w 304800"/>
              <a:gd name="connsiteY25" fmla="*/ 196034 h 285340"/>
              <a:gd name="connsiteX26" fmla="*/ 229399 w 304800"/>
              <a:gd name="connsiteY26" fmla="*/ 154133 h 285340"/>
              <a:gd name="connsiteX27" fmla="*/ 269957 w 304800"/>
              <a:gd name="connsiteY27" fmla="*/ 138779 h 285340"/>
              <a:gd name="connsiteX28" fmla="*/ 269957 w 304800"/>
              <a:gd name="connsiteY28" fmla="*/ 246211 h 285340"/>
              <a:gd name="connsiteX29" fmla="*/ 263832 w 304800"/>
              <a:gd name="connsiteY29" fmla="*/ 252317 h 285340"/>
              <a:gd name="connsiteX30" fmla="*/ 40947 w 304800"/>
              <a:gd name="connsiteY30" fmla="*/ 252317 h 285340"/>
              <a:gd name="connsiteX31" fmla="*/ 34832 w 304800"/>
              <a:gd name="connsiteY31" fmla="*/ 246211 h 285340"/>
              <a:gd name="connsiteX32" fmla="*/ 34832 w 304800"/>
              <a:gd name="connsiteY32" fmla="*/ 142056 h 285340"/>
              <a:gd name="connsiteX33" fmla="*/ 58664 w 304800"/>
              <a:gd name="connsiteY33" fmla="*/ 150419 h 285340"/>
              <a:gd name="connsiteX34" fmla="*/ 58664 w 304800"/>
              <a:gd name="connsiteY34" fmla="*/ 193024 h 285340"/>
              <a:gd name="connsiteX35" fmla="*/ 54473 w 304800"/>
              <a:gd name="connsiteY35" fmla="*/ 203292 h 285340"/>
              <a:gd name="connsiteX36" fmla="*/ 54473 w 304800"/>
              <a:gd name="connsiteY36" fmla="*/ 212531 h 285340"/>
              <a:gd name="connsiteX37" fmla="*/ 69198 w 304800"/>
              <a:gd name="connsiteY37" fmla="*/ 227257 h 285340"/>
              <a:gd name="connsiteX38" fmla="*/ 71017 w 304800"/>
              <a:gd name="connsiteY38" fmla="*/ 227257 h 285340"/>
              <a:gd name="connsiteX39" fmla="*/ 85734 w 304800"/>
              <a:gd name="connsiteY39" fmla="*/ 212531 h 285340"/>
              <a:gd name="connsiteX40" fmla="*/ 85734 w 304800"/>
              <a:gd name="connsiteY40" fmla="*/ 203292 h 285340"/>
              <a:gd name="connsiteX41" fmla="*/ 81543 w 304800"/>
              <a:gd name="connsiteY41" fmla="*/ 192995 h 285340"/>
              <a:gd name="connsiteX42" fmla="*/ 81543 w 304800"/>
              <a:gd name="connsiteY42" fmla="*/ 158448 h 285340"/>
              <a:gd name="connsiteX43" fmla="*/ 134530 w 304800"/>
              <a:gd name="connsiteY43" fmla="*/ 177022 h 285340"/>
              <a:gd name="connsiteX44" fmla="*/ 134530 w 304800"/>
              <a:gd name="connsiteY44" fmla="*/ 181889 h 285340"/>
              <a:gd name="connsiteX45" fmla="*/ 152323 w 304800"/>
              <a:gd name="connsiteY45" fmla="*/ 199682 h 285340"/>
              <a:gd name="connsiteX46" fmla="*/ 170106 w 304800"/>
              <a:gd name="connsiteY46" fmla="*/ 181889 h 285340"/>
              <a:gd name="connsiteX47" fmla="*/ 170106 w 304800"/>
              <a:gd name="connsiteY47" fmla="*/ 176631 h 285340"/>
              <a:gd name="connsiteX48" fmla="*/ 223046 w 304800"/>
              <a:gd name="connsiteY48" fmla="*/ 156562 h 285340"/>
              <a:gd name="connsiteX49" fmla="*/ 223046 w 304800"/>
              <a:gd name="connsiteY49" fmla="*/ 192995 h 285340"/>
              <a:gd name="connsiteX50" fmla="*/ 218874 w 304800"/>
              <a:gd name="connsiteY50" fmla="*/ 203292 h 285340"/>
              <a:gd name="connsiteX51" fmla="*/ 218874 w 304800"/>
              <a:gd name="connsiteY51" fmla="*/ 212531 h 285340"/>
              <a:gd name="connsiteX52" fmla="*/ 233590 w 304800"/>
              <a:gd name="connsiteY52" fmla="*/ 227257 h 285340"/>
              <a:gd name="connsiteX53" fmla="*/ 235390 w 304800"/>
              <a:gd name="connsiteY53" fmla="*/ 227257 h 285340"/>
              <a:gd name="connsiteX54" fmla="*/ 250116 w 304800"/>
              <a:gd name="connsiteY54" fmla="*/ 212531 h 285340"/>
              <a:gd name="connsiteX55" fmla="*/ 250116 w 304800"/>
              <a:gd name="connsiteY55" fmla="*/ 203292 h 285340"/>
              <a:gd name="connsiteX56" fmla="*/ 245944 w 304800"/>
              <a:gd name="connsiteY56" fmla="*/ 193024 h 285340"/>
              <a:gd name="connsiteX57" fmla="*/ 245944 w 304800"/>
              <a:gd name="connsiteY57" fmla="*/ 147894 h 285340"/>
              <a:gd name="connsiteX58" fmla="*/ 304800 w 304800"/>
              <a:gd name="connsiteY58" fmla="*/ 125568 h 285340"/>
              <a:gd name="connsiteX59" fmla="*/ 304800 w 304800"/>
              <a:gd name="connsiteY59" fmla="*/ 261918 h 285340"/>
              <a:gd name="connsiteX60" fmla="*/ 281397 w 304800"/>
              <a:gd name="connsiteY60" fmla="*/ 285340 h 285340"/>
              <a:gd name="connsiteX61" fmla="*/ 23403 w 304800"/>
              <a:gd name="connsiteY61" fmla="*/ 285340 h 285340"/>
              <a:gd name="connsiteX62" fmla="*/ 0 w 304800"/>
              <a:gd name="connsiteY62" fmla="*/ 261918 h 285340"/>
              <a:gd name="connsiteX63" fmla="*/ 0 w 304800"/>
              <a:gd name="connsiteY63" fmla="*/ 129835 h 285340"/>
              <a:gd name="connsiteX64" fmla="*/ 23403 w 304800"/>
              <a:gd name="connsiteY64" fmla="*/ 138036 h 285340"/>
              <a:gd name="connsiteX65" fmla="*/ 23403 w 304800"/>
              <a:gd name="connsiteY65" fmla="*/ 246212 h 285340"/>
              <a:gd name="connsiteX66" fmla="*/ 40948 w 304800"/>
              <a:gd name="connsiteY66" fmla="*/ 263747 h 285340"/>
              <a:gd name="connsiteX67" fmla="*/ 263833 w 304800"/>
              <a:gd name="connsiteY67" fmla="*/ 263747 h 285340"/>
              <a:gd name="connsiteX68" fmla="*/ 281397 w 304800"/>
              <a:gd name="connsiteY68" fmla="*/ 246212 h 285340"/>
              <a:gd name="connsiteX69" fmla="*/ 281397 w 304800"/>
              <a:gd name="connsiteY69" fmla="*/ 134445 h 285340"/>
              <a:gd name="connsiteX70" fmla="*/ 23403 w 304800"/>
              <a:gd name="connsiteY70" fmla="*/ 65456 h 285340"/>
              <a:gd name="connsiteX71" fmla="*/ 281388 w 304800"/>
              <a:gd name="connsiteY71" fmla="*/ 65456 h 285340"/>
              <a:gd name="connsiteX72" fmla="*/ 304800 w 304800"/>
              <a:gd name="connsiteY72" fmla="*/ 88868 h 285340"/>
              <a:gd name="connsiteX73" fmla="*/ 304800 w 304800"/>
              <a:gd name="connsiteY73" fmla="*/ 116062 h 285340"/>
              <a:gd name="connsiteX74" fmla="*/ 169840 w 304800"/>
              <a:gd name="connsiteY74" fmla="*/ 167193 h 285340"/>
              <a:gd name="connsiteX75" fmla="*/ 152314 w 304800"/>
              <a:gd name="connsiteY75" fmla="*/ 152448 h 285340"/>
              <a:gd name="connsiteX76" fmla="*/ 134712 w 304800"/>
              <a:gd name="connsiteY76" fmla="*/ 167650 h 285340"/>
              <a:gd name="connsiteX77" fmla="*/ 0 w 304800"/>
              <a:gd name="connsiteY77" fmla="*/ 120415 h 285340"/>
              <a:gd name="connsiteX78" fmla="*/ 0 w 304800"/>
              <a:gd name="connsiteY78" fmla="*/ 88859 h 285340"/>
              <a:gd name="connsiteX79" fmla="*/ 23403 w 304800"/>
              <a:gd name="connsiteY79" fmla="*/ 65456 h 285340"/>
              <a:gd name="connsiteX80" fmla="*/ 122215 w 304800"/>
              <a:gd name="connsiteY80" fmla="*/ 0 h 285340"/>
              <a:gd name="connsiteX81" fmla="*/ 192548 w 304800"/>
              <a:gd name="connsiteY81" fmla="*/ 0 h 285340"/>
              <a:gd name="connsiteX82" fmla="*/ 217732 w 304800"/>
              <a:gd name="connsiteY82" fmla="*/ 25213 h 285340"/>
              <a:gd name="connsiteX83" fmla="*/ 217732 w 304800"/>
              <a:gd name="connsiteY83" fmla="*/ 55293 h 285340"/>
              <a:gd name="connsiteX84" fmla="*/ 201225 w 304800"/>
              <a:gd name="connsiteY84" fmla="*/ 55293 h 285340"/>
              <a:gd name="connsiteX85" fmla="*/ 201225 w 304800"/>
              <a:gd name="connsiteY85" fmla="*/ 25213 h 285340"/>
              <a:gd name="connsiteX86" fmla="*/ 192548 w 304800"/>
              <a:gd name="connsiteY86" fmla="*/ 16535 h 285340"/>
              <a:gd name="connsiteX87" fmla="*/ 185423 w 304800"/>
              <a:gd name="connsiteY87" fmla="*/ 16535 h 285340"/>
              <a:gd name="connsiteX88" fmla="*/ 178222 w 304800"/>
              <a:gd name="connsiteY88" fmla="*/ 21831 h 285340"/>
              <a:gd name="connsiteX89" fmla="*/ 136531 w 304800"/>
              <a:gd name="connsiteY89" fmla="*/ 21831 h 285340"/>
              <a:gd name="connsiteX90" fmla="*/ 129330 w 304800"/>
              <a:gd name="connsiteY90" fmla="*/ 16535 h 285340"/>
              <a:gd name="connsiteX91" fmla="*/ 122206 w 304800"/>
              <a:gd name="connsiteY91" fmla="*/ 16535 h 285340"/>
              <a:gd name="connsiteX92" fmla="*/ 113528 w 304800"/>
              <a:gd name="connsiteY92" fmla="*/ 25213 h 285340"/>
              <a:gd name="connsiteX93" fmla="*/ 113528 w 304800"/>
              <a:gd name="connsiteY93" fmla="*/ 55283 h 285340"/>
              <a:gd name="connsiteX94" fmla="*/ 97012 w 304800"/>
              <a:gd name="connsiteY94" fmla="*/ 55283 h 285340"/>
              <a:gd name="connsiteX95" fmla="*/ 97012 w 304800"/>
              <a:gd name="connsiteY95" fmla="*/ 25203 h 285340"/>
              <a:gd name="connsiteX96" fmla="*/ 122215 w 304800"/>
              <a:gd name="connsiteY96" fmla="*/ 0 h 28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304800" h="285340">
                <a:moveTo>
                  <a:pt x="152314" y="158791"/>
                </a:moveTo>
                <a:cubicBezTo>
                  <a:pt x="158610" y="158791"/>
                  <a:pt x="163744" y="163944"/>
                  <a:pt x="163744" y="170231"/>
                </a:cubicBezTo>
                <a:lnTo>
                  <a:pt x="163744" y="181880"/>
                </a:lnTo>
                <a:cubicBezTo>
                  <a:pt x="163744" y="188166"/>
                  <a:pt x="158610" y="193319"/>
                  <a:pt x="152314" y="193319"/>
                </a:cubicBezTo>
                <a:cubicBezTo>
                  <a:pt x="146017" y="193319"/>
                  <a:pt x="140874" y="188166"/>
                  <a:pt x="140874" y="181880"/>
                </a:cubicBezTo>
                <a:lnTo>
                  <a:pt x="140874" y="170231"/>
                </a:lnTo>
                <a:cubicBezTo>
                  <a:pt x="140874" y="163944"/>
                  <a:pt x="146027" y="158791"/>
                  <a:pt x="152314" y="158791"/>
                </a:cubicBezTo>
                <a:close/>
                <a:moveTo>
                  <a:pt x="65027" y="152638"/>
                </a:moveTo>
                <a:lnTo>
                  <a:pt x="75190" y="156200"/>
                </a:lnTo>
                <a:lnTo>
                  <a:pt x="75190" y="196043"/>
                </a:lnTo>
                <a:cubicBezTo>
                  <a:pt x="77686" y="197501"/>
                  <a:pt x="79381" y="200196"/>
                  <a:pt x="79381" y="203292"/>
                </a:cubicBezTo>
                <a:lnTo>
                  <a:pt x="79381" y="212531"/>
                </a:lnTo>
                <a:cubicBezTo>
                  <a:pt x="79381" y="217132"/>
                  <a:pt x="75619" y="220904"/>
                  <a:pt x="71018" y="220904"/>
                </a:cubicBezTo>
                <a:lnTo>
                  <a:pt x="69199" y="220904"/>
                </a:lnTo>
                <a:cubicBezTo>
                  <a:pt x="64608" y="220904"/>
                  <a:pt x="60836" y="217122"/>
                  <a:pt x="60836" y="212531"/>
                </a:cubicBezTo>
                <a:lnTo>
                  <a:pt x="60836" y="203292"/>
                </a:lnTo>
                <a:cubicBezTo>
                  <a:pt x="60836" y="200215"/>
                  <a:pt x="62531" y="197491"/>
                  <a:pt x="65027" y="196043"/>
                </a:cubicBezTo>
                <a:close/>
                <a:moveTo>
                  <a:pt x="239553" y="150285"/>
                </a:moveTo>
                <a:lnTo>
                  <a:pt x="239553" y="196043"/>
                </a:lnTo>
                <a:cubicBezTo>
                  <a:pt x="242058" y="197510"/>
                  <a:pt x="243754" y="200206"/>
                  <a:pt x="243754" y="203273"/>
                </a:cubicBezTo>
                <a:lnTo>
                  <a:pt x="243754" y="212512"/>
                </a:lnTo>
                <a:cubicBezTo>
                  <a:pt x="243754" y="217112"/>
                  <a:pt x="239982" y="220884"/>
                  <a:pt x="235391" y="220884"/>
                </a:cubicBezTo>
                <a:lnTo>
                  <a:pt x="233571" y="220884"/>
                </a:lnTo>
                <a:cubicBezTo>
                  <a:pt x="228990" y="220884"/>
                  <a:pt x="225218" y="217112"/>
                  <a:pt x="225218" y="212512"/>
                </a:cubicBezTo>
                <a:lnTo>
                  <a:pt x="225218" y="203273"/>
                </a:lnTo>
                <a:cubicBezTo>
                  <a:pt x="225218" y="200186"/>
                  <a:pt x="226885" y="197472"/>
                  <a:pt x="229399" y="196034"/>
                </a:cubicBezTo>
                <a:lnTo>
                  <a:pt x="229399" y="154133"/>
                </a:lnTo>
                <a:close/>
                <a:moveTo>
                  <a:pt x="269957" y="138779"/>
                </a:moveTo>
                <a:lnTo>
                  <a:pt x="269957" y="246211"/>
                </a:lnTo>
                <a:cubicBezTo>
                  <a:pt x="269957" y="249583"/>
                  <a:pt x="267204" y="252317"/>
                  <a:pt x="263832" y="252317"/>
                </a:cubicBezTo>
                <a:lnTo>
                  <a:pt x="40947" y="252317"/>
                </a:lnTo>
                <a:cubicBezTo>
                  <a:pt x="37575" y="252317"/>
                  <a:pt x="34832" y="249583"/>
                  <a:pt x="34832" y="246211"/>
                </a:cubicBezTo>
                <a:lnTo>
                  <a:pt x="34832" y="142056"/>
                </a:lnTo>
                <a:lnTo>
                  <a:pt x="58664" y="150419"/>
                </a:lnTo>
                <a:lnTo>
                  <a:pt x="58664" y="193024"/>
                </a:lnTo>
                <a:cubicBezTo>
                  <a:pt x="56073" y="195681"/>
                  <a:pt x="54473" y="199301"/>
                  <a:pt x="54473" y="203292"/>
                </a:cubicBezTo>
                <a:lnTo>
                  <a:pt x="54473" y="212531"/>
                </a:lnTo>
                <a:cubicBezTo>
                  <a:pt x="54473" y="220656"/>
                  <a:pt x="61083" y="227257"/>
                  <a:pt x="69198" y="227257"/>
                </a:cubicBezTo>
                <a:lnTo>
                  <a:pt x="71017" y="227257"/>
                </a:lnTo>
                <a:cubicBezTo>
                  <a:pt x="79142" y="227257"/>
                  <a:pt x="85734" y="220656"/>
                  <a:pt x="85734" y="212531"/>
                </a:cubicBezTo>
                <a:lnTo>
                  <a:pt x="85734" y="203292"/>
                </a:lnTo>
                <a:cubicBezTo>
                  <a:pt x="85734" y="199291"/>
                  <a:pt x="84133" y="195643"/>
                  <a:pt x="81543" y="192995"/>
                </a:cubicBezTo>
                <a:lnTo>
                  <a:pt x="81543" y="158448"/>
                </a:lnTo>
                <a:lnTo>
                  <a:pt x="134530" y="177022"/>
                </a:lnTo>
                <a:lnTo>
                  <a:pt x="134530" y="181889"/>
                </a:lnTo>
                <a:cubicBezTo>
                  <a:pt x="134530" y="191700"/>
                  <a:pt x="142512" y="199682"/>
                  <a:pt x="152323" y="199682"/>
                </a:cubicBezTo>
                <a:cubicBezTo>
                  <a:pt x="162124" y="199682"/>
                  <a:pt x="170106" y="191700"/>
                  <a:pt x="170106" y="181889"/>
                </a:cubicBezTo>
                <a:lnTo>
                  <a:pt x="170106" y="176631"/>
                </a:lnTo>
                <a:lnTo>
                  <a:pt x="223046" y="156562"/>
                </a:lnTo>
                <a:lnTo>
                  <a:pt x="223046" y="192995"/>
                </a:lnTo>
                <a:cubicBezTo>
                  <a:pt x="220465" y="195643"/>
                  <a:pt x="218874" y="199291"/>
                  <a:pt x="218874" y="203292"/>
                </a:cubicBezTo>
                <a:lnTo>
                  <a:pt x="218874" y="212531"/>
                </a:lnTo>
                <a:cubicBezTo>
                  <a:pt x="218874" y="220656"/>
                  <a:pt x="225446" y="227257"/>
                  <a:pt x="233590" y="227257"/>
                </a:cubicBezTo>
                <a:lnTo>
                  <a:pt x="235390" y="227257"/>
                </a:lnTo>
                <a:cubicBezTo>
                  <a:pt x="243525" y="227257"/>
                  <a:pt x="250116" y="220656"/>
                  <a:pt x="250116" y="212531"/>
                </a:cubicBezTo>
                <a:lnTo>
                  <a:pt x="250116" y="203292"/>
                </a:lnTo>
                <a:cubicBezTo>
                  <a:pt x="250116" y="199301"/>
                  <a:pt x="248516" y="195681"/>
                  <a:pt x="245944" y="193024"/>
                </a:cubicBezTo>
                <a:lnTo>
                  <a:pt x="245944" y="147894"/>
                </a:lnTo>
                <a:close/>
                <a:moveTo>
                  <a:pt x="304800" y="125568"/>
                </a:moveTo>
                <a:lnTo>
                  <a:pt x="304800" y="261918"/>
                </a:lnTo>
                <a:cubicBezTo>
                  <a:pt x="304800" y="274834"/>
                  <a:pt x="294303" y="285340"/>
                  <a:pt x="281397" y="285340"/>
                </a:cubicBezTo>
                <a:lnTo>
                  <a:pt x="23403" y="285340"/>
                </a:lnTo>
                <a:cubicBezTo>
                  <a:pt x="10478" y="285340"/>
                  <a:pt x="0" y="274834"/>
                  <a:pt x="0" y="261918"/>
                </a:cubicBezTo>
                <a:lnTo>
                  <a:pt x="0" y="129835"/>
                </a:lnTo>
                <a:lnTo>
                  <a:pt x="23403" y="138036"/>
                </a:lnTo>
                <a:lnTo>
                  <a:pt x="23403" y="246212"/>
                </a:lnTo>
                <a:cubicBezTo>
                  <a:pt x="23403" y="255880"/>
                  <a:pt x="31280" y="263747"/>
                  <a:pt x="40948" y="263747"/>
                </a:cubicBezTo>
                <a:lnTo>
                  <a:pt x="263833" y="263747"/>
                </a:lnTo>
                <a:cubicBezTo>
                  <a:pt x="273510" y="263747"/>
                  <a:pt x="281397" y="255880"/>
                  <a:pt x="281397" y="246212"/>
                </a:cubicBezTo>
                <a:lnTo>
                  <a:pt x="281397" y="134445"/>
                </a:lnTo>
                <a:close/>
                <a:moveTo>
                  <a:pt x="23403" y="65456"/>
                </a:moveTo>
                <a:lnTo>
                  <a:pt x="281388" y="65456"/>
                </a:lnTo>
                <a:cubicBezTo>
                  <a:pt x="294303" y="65466"/>
                  <a:pt x="304800" y="75943"/>
                  <a:pt x="304800" y="88868"/>
                </a:cubicBezTo>
                <a:lnTo>
                  <a:pt x="304800" y="116062"/>
                </a:lnTo>
                <a:lnTo>
                  <a:pt x="169840" y="167193"/>
                </a:lnTo>
                <a:cubicBezTo>
                  <a:pt x="168402" y="158830"/>
                  <a:pt x="161087" y="152448"/>
                  <a:pt x="152314" y="152448"/>
                </a:cubicBezTo>
                <a:cubicBezTo>
                  <a:pt x="143380" y="152448"/>
                  <a:pt x="135969" y="159039"/>
                  <a:pt x="134712" y="167650"/>
                </a:cubicBezTo>
                <a:lnTo>
                  <a:pt x="0" y="120415"/>
                </a:lnTo>
                <a:lnTo>
                  <a:pt x="0" y="88859"/>
                </a:lnTo>
                <a:cubicBezTo>
                  <a:pt x="0" y="75943"/>
                  <a:pt x="10478" y="65456"/>
                  <a:pt x="23403" y="65456"/>
                </a:cubicBezTo>
                <a:close/>
                <a:moveTo>
                  <a:pt x="122215" y="0"/>
                </a:moveTo>
                <a:lnTo>
                  <a:pt x="192548" y="0"/>
                </a:lnTo>
                <a:cubicBezTo>
                  <a:pt x="206435" y="0"/>
                  <a:pt x="217732" y="11316"/>
                  <a:pt x="217732" y="25213"/>
                </a:cubicBezTo>
                <a:lnTo>
                  <a:pt x="217732" y="55293"/>
                </a:lnTo>
                <a:lnTo>
                  <a:pt x="201225" y="55293"/>
                </a:lnTo>
                <a:lnTo>
                  <a:pt x="201225" y="25213"/>
                </a:lnTo>
                <a:cubicBezTo>
                  <a:pt x="201225" y="20431"/>
                  <a:pt x="197329" y="16535"/>
                  <a:pt x="192548" y="16535"/>
                </a:cubicBezTo>
                <a:lnTo>
                  <a:pt x="185423" y="16535"/>
                </a:lnTo>
                <a:cubicBezTo>
                  <a:pt x="184471" y="19602"/>
                  <a:pt x="181604" y="21831"/>
                  <a:pt x="178222" y="21831"/>
                </a:cubicBezTo>
                <a:lnTo>
                  <a:pt x="136531" y="21831"/>
                </a:lnTo>
                <a:cubicBezTo>
                  <a:pt x="133140" y="21831"/>
                  <a:pt x="130292" y="19593"/>
                  <a:pt x="129330" y="16535"/>
                </a:cubicBezTo>
                <a:lnTo>
                  <a:pt x="122206" y="16535"/>
                </a:lnTo>
                <a:cubicBezTo>
                  <a:pt x="117434" y="16535"/>
                  <a:pt x="113528" y="20431"/>
                  <a:pt x="113528" y="25213"/>
                </a:cubicBezTo>
                <a:lnTo>
                  <a:pt x="113528" y="55283"/>
                </a:lnTo>
                <a:lnTo>
                  <a:pt x="97012" y="55283"/>
                </a:lnTo>
                <a:lnTo>
                  <a:pt x="97012" y="25203"/>
                </a:lnTo>
                <a:cubicBezTo>
                  <a:pt x="97012" y="11316"/>
                  <a:pt x="108328" y="0"/>
                  <a:pt x="122215" y="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2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A827800-0D65-1A78-D424-BE625FDECF3A}"/>
              </a:ext>
            </a:extLst>
          </p:cNvPr>
          <p:cNvSpPr/>
          <p:nvPr/>
        </p:nvSpPr>
        <p:spPr>
          <a:xfrm>
            <a:off x="4303463" y="1949131"/>
            <a:ext cx="679323" cy="885825"/>
          </a:xfrm>
          <a:custGeom>
            <a:avLst/>
            <a:gdLst>
              <a:gd name="connsiteX0" fmla="*/ 339661 w 679323"/>
              <a:gd name="connsiteY0" fmla="*/ 529485 h 885825"/>
              <a:gd name="connsiteX1" fmla="*/ 330136 w 679323"/>
              <a:gd name="connsiteY1" fmla="*/ 539010 h 885825"/>
              <a:gd name="connsiteX2" fmla="*/ 330136 w 679323"/>
              <a:gd name="connsiteY2" fmla="*/ 547605 h 885825"/>
              <a:gd name="connsiteX3" fmla="*/ 299849 w 679323"/>
              <a:gd name="connsiteY3" fmla="*/ 586114 h 885825"/>
              <a:gd name="connsiteX4" fmla="*/ 339661 w 679323"/>
              <a:gd name="connsiteY4" fmla="*/ 625926 h 885825"/>
              <a:gd name="connsiteX5" fmla="*/ 360423 w 679323"/>
              <a:gd name="connsiteY5" fmla="*/ 646688 h 885825"/>
              <a:gd name="connsiteX6" fmla="*/ 339661 w 679323"/>
              <a:gd name="connsiteY6" fmla="*/ 667449 h 885825"/>
              <a:gd name="connsiteX7" fmla="*/ 318899 w 679323"/>
              <a:gd name="connsiteY7" fmla="*/ 646688 h 885825"/>
              <a:gd name="connsiteX8" fmla="*/ 309374 w 679323"/>
              <a:gd name="connsiteY8" fmla="*/ 637163 h 885825"/>
              <a:gd name="connsiteX9" fmla="*/ 299849 w 679323"/>
              <a:gd name="connsiteY9" fmla="*/ 646688 h 885825"/>
              <a:gd name="connsiteX10" fmla="*/ 330136 w 679323"/>
              <a:gd name="connsiteY10" fmla="*/ 685197 h 885825"/>
              <a:gd name="connsiteX11" fmla="*/ 330136 w 679323"/>
              <a:gd name="connsiteY11" fmla="*/ 693792 h 885825"/>
              <a:gd name="connsiteX12" fmla="*/ 339661 w 679323"/>
              <a:gd name="connsiteY12" fmla="*/ 703317 h 885825"/>
              <a:gd name="connsiteX13" fmla="*/ 349186 w 679323"/>
              <a:gd name="connsiteY13" fmla="*/ 693792 h 885825"/>
              <a:gd name="connsiteX14" fmla="*/ 349186 w 679323"/>
              <a:gd name="connsiteY14" fmla="*/ 685197 h 885825"/>
              <a:gd name="connsiteX15" fmla="*/ 379473 w 679323"/>
              <a:gd name="connsiteY15" fmla="*/ 646688 h 885825"/>
              <a:gd name="connsiteX16" fmla="*/ 339661 w 679323"/>
              <a:gd name="connsiteY16" fmla="*/ 606876 h 885825"/>
              <a:gd name="connsiteX17" fmla="*/ 318899 w 679323"/>
              <a:gd name="connsiteY17" fmla="*/ 586114 h 885825"/>
              <a:gd name="connsiteX18" fmla="*/ 339550 w 679323"/>
              <a:gd name="connsiteY18" fmla="*/ 565390 h 885825"/>
              <a:gd name="connsiteX19" fmla="*/ 339661 w 679323"/>
              <a:gd name="connsiteY19" fmla="*/ 565427 h 885825"/>
              <a:gd name="connsiteX20" fmla="*/ 339773 w 679323"/>
              <a:gd name="connsiteY20" fmla="*/ 565390 h 885825"/>
              <a:gd name="connsiteX21" fmla="*/ 360423 w 679323"/>
              <a:gd name="connsiteY21" fmla="*/ 586114 h 885825"/>
              <a:gd name="connsiteX22" fmla="*/ 369948 w 679323"/>
              <a:gd name="connsiteY22" fmla="*/ 595639 h 885825"/>
              <a:gd name="connsiteX23" fmla="*/ 379473 w 679323"/>
              <a:gd name="connsiteY23" fmla="*/ 586114 h 885825"/>
              <a:gd name="connsiteX24" fmla="*/ 349186 w 679323"/>
              <a:gd name="connsiteY24" fmla="*/ 547605 h 885825"/>
              <a:gd name="connsiteX25" fmla="*/ 349186 w 679323"/>
              <a:gd name="connsiteY25" fmla="*/ 539010 h 885825"/>
              <a:gd name="connsiteX26" fmla="*/ 339661 w 679323"/>
              <a:gd name="connsiteY26" fmla="*/ 529485 h 885825"/>
              <a:gd name="connsiteX27" fmla="*/ 339661 w 679323"/>
              <a:gd name="connsiteY27" fmla="*/ 484394 h 885825"/>
              <a:gd name="connsiteX28" fmla="*/ 471706 w 679323"/>
              <a:gd name="connsiteY28" fmla="*/ 616439 h 885825"/>
              <a:gd name="connsiteX29" fmla="*/ 339661 w 679323"/>
              <a:gd name="connsiteY29" fmla="*/ 748484 h 885825"/>
              <a:gd name="connsiteX30" fmla="*/ 207616 w 679323"/>
              <a:gd name="connsiteY30" fmla="*/ 616439 h 885825"/>
              <a:gd name="connsiteX31" fmla="*/ 339661 w 679323"/>
              <a:gd name="connsiteY31" fmla="*/ 484394 h 885825"/>
              <a:gd name="connsiteX32" fmla="*/ 339662 w 679323"/>
              <a:gd name="connsiteY32" fmla="*/ 465392 h 885825"/>
              <a:gd name="connsiteX33" fmla="*/ 188567 w 679323"/>
              <a:gd name="connsiteY33" fmla="*/ 616487 h 885825"/>
              <a:gd name="connsiteX34" fmla="*/ 339662 w 679323"/>
              <a:gd name="connsiteY34" fmla="*/ 767582 h 885825"/>
              <a:gd name="connsiteX35" fmla="*/ 490757 w 679323"/>
              <a:gd name="connsiteY35" fmla="*/ 616487 h 885825"/>
              <a:gd name="connsiteX36" fmla="*/ 339662 w 679323"/>
              <a:gd name="connsiteY36" fmla="*/ 465392 h 885825"/>
              <a:gd name="connsiteX37" fmla="*/ 339662 w 679323"/>
              <a:gd name="connsiteY37" fmla="*/ 430109 h 885825"/>
              <a:gd name="connsiteX38" fmla="*/ 458505 w 679323"/>
              <a:gd name="connsiteY38" fmla="*/ 472897 h 885825"/>
              <a:gd name="connsiteX39" fmla="*/ 458503 w 679323"/>
              <a:gd name="connsiteY39" fmla="*/ 472898 h 885825"/>
              <a:gd name="connsiteX40" fmla="*/ 471451 w 679323"/>
              <a:gd name="connsiteY40" fmla="*/ 484656 h 885825"/>
              <a:gd name="connsiteX41" fmla="*/ 515727 w 679323"/>
              <a:gd name="connsiteY41" fmla="*/ 555275 h 885825"/>
              <a:gd name="connsiteX42" fmla="*/ 515764 w 679323"/>
              <a:gd name="connsiteY42" fmla="*/ 555349 h 885825"/>
              <a:gd name="connsiteX43" fmla="*/ 526070 w 679323"/>
              <a:gd name="connsiteY43" fmla="*/ 616407 h 885825"/>
              <a:gd name="connsiteX44" fmla="*/ 524805 w 679323"/>
              <a:gd name="connsiteY44" fmla="*/ 637726 h 885825"/>
              <a:gd name="connsiteX45" fmla="*/ 494556 w 679323"/>
              <a:gd name="connsiteY45" fmla="*/ 720102 h 885825"/>
              <a:gd name="connsiteX46" fmla="*/ 471413 w 679323"/>
              <a:gd name="connsiteY46" fmla="*/ 748156 h 885825"/>
              <a:gd name="connsiteX47" fmla="*/ 346283 w 679323"/>
              <a:gd name="connsiteY47" fmla="*/ 802590 h 885825"/>
              <a:gd name="connsiteX48" fmla="*/ 332926 w 679323"/>
              <a:gd name="connsiteY48" fmla="*/ 802590 h 885825"/>
              <a:gd name="connsiteX49" fmla="*/ 207872 w 679323"/>
              <a:gd name="connsiteY49" fmla="*/ 748118 h 885825"/>
              <a:gd name="connsiteX50" fmla="*/ 184766 w 679323"/>
              <a:gd name="connsiteY50" fmla="*/ 720139 h 885825"/>
              <a:gd name="connsiteX51" fmla="*/ 154517 w 679323"/>
              <a:gd name="connsiteY51" fmla="*/ 637688 h 885825"/>
              <a:gd name="connsiteX52" fmla="*/ 153252 w 679323"/>
              <a:gd name="connsiteY52" fmla="*/ 616406 h 885825"/>
              <a:gd name="connsiteX53" fmla="*/ 163595 w 679323"/>
              <a:gd name="connsiteY53" fmla="*/ 555311 h 885825"/>
              <a:gd name="connsiteX54" fmla="*/ 207908 w 679323"/>
              <a:gd name="connsiteY54" fmla="*/ 484655 h 885825"/>
              <a:gd name="connsiteX55" fmla="*/ 220857 w 679323"/>
              <a:gd name="connsiteY55" fmla="*/ 472860 h 885825"/>
              <a:gd name="connsiteX56" fmla="*/ 339662 w 679323"/>
              <a:gd name="connsiteY56" fmla="*/ 430109 h 885825"/>
              <a:gd name="connsiteX57" fmla="*/ 339600 w 679323"/>
              <a:gd name="connsiteY57" fmla="*/ 411020 h 885825"/>
              <a:gd name="connsiteX58" fmla="*/ 211536 w 679323"/>
              <a:gd name="connsiteY58" fmla="*/ 455967 h 885825"/>
              <a:gd name="connsiteX59" fmla="*/ 65946 w 679323"/>
              <a:gd name="connsiteY59" fmla="*/ 455967 h 885825"/>
              <a:gd name="connsiteX60" fmla="*/ 56421 w 679323"/>
              <a:gd name="connsiteY60" fmla="*/ 465492 h 885825"/>
              <a:gd name="connsiteX61" fmla="*/ 65946 w 679323"/>
              <a:gd name="connsiteY61" fmla="*/ 475017 h 885825"/>
              <a:gd name="connsiteX62" fmla="*/ 190705 w 679323"/>
              <a:gd name="connsiteY62" fmla="*/ 475017 h 885825"/>
              <a:gd name="connsiteX63" fmla="*/ 147954 w 679323"/>
              <a:gd name="connsiteY63" fmla="*/ 542659 h 885825"/>
              <a:gd name="connsiteX64" fmla="*/ 65949 w 679323"/>
              <a:gd name="connsiteY64" fmla="*/ 542659 h 885825"/>
              <a:gd name="connsiteX65" fmla="*/ 56424 w 679323"/>
              <a:gd name="connsiteY65" fmla="*/ 552184 h 885825"/>
              <a:gd name="connsiteX66" fmla="*/ 65949 w 679323"/>
              <a:gd name="connsiteY66" fmla="*/ 561709 h 885825"/>
              <a:gd name="connsiteX67" fmla="*/ 141702 w 679323"/>
              <a:gd name="connsiteY67" fmla="*/ 561709 h 885825"/>
              <a:gd name="connsiteX68" fmla="*/ 134149 w 679323"/>
              <a:gd name="connsiteY68" fmla="*/ 616367 h 885825"/>
              <a:gd name="connsiteX69" fmla="*/ 134596 w 679323"/>
              <a:gd name="connsiteY69" fmla="*/ 629241 h 885825"/>
              <a:gd name="connsiteX70" fmla="*/ 65949 w 679323"/>
              <a:gd name="connsiteY70" fmla="*/ 629241 h 885825"/>
              <a:gd name="connsiteX71" fmla="*/ 56424 w 679323"/>
              <a:gd name="connsiteY71" fmla="*/ 638766 h 885825"/>
              <a:gd name="connsiteX72" fmla="*/ 65949 w 679323"/>
              <a:gd name="connsiteY72" fmla="*/ 648291 h 885825"/>
              <a:gd name="connsiteX73" fmla="*/ 136754 w 679323"/>
              <a:gd name="connsiteY73" fmla="*/ 648291 h 885825"/>
              <a:gd name="connsiteX74" fmla="*/ 159971 w 679323"/>
              <a:gd name="connsiteY74" fmla="*/ 715933 h 885825"/>
              <a:gd name="connsiteX75" fmla="*/ 65986 w 679323"/>
              <a:gd name="connsiteY75" fmla="*/ 715933 h 885825"/>
              <a:gd name="connsiteX76" fmla="*/ 56461 w 679323"/>
              <a:gd name="connsiteY76" fmla="*/ 725458 h 885825"/>
              <a:gd name="connsiteX77" fmla="*/ 65986 w 679323"/>
              <a:gd name="connsiteY77" fmla="*/ 734983 h 885825"/>
              <a:gd name="connsiteX78" fmla="*/ 172104 w 679323"/>
              <a:gd name="connsiteY78" fmla="*/ 734983 h 885825"/>
              <a:gd name="connsiteX79" fmla="*/ 194429 w 679323"/>
              <a:gd name="connsiteY79" fmla="*/ 761624 h 885825"/>
              <a:gd name="connsiteX80" fmla="*/ 253105 w 679323"/>
              <a:gd name="connsiteY80" fmla="*/ 802589 h 885825"/>
              <a:gd name="connsiteX81" fmla="*/ 65986 w 679323"/>
              <a:gd name="connsiteY81" fmla="*/ 802589 h 885825"/>
              <a:gd name="connsiteX82" fmla="*/ 56461 w 679323"/>
              <a:gd name="connsiteY82" fmla="*/ 812114 h 885825"/>
              <a:gd name="connsiteX83" fmla="*/ 65986 w 679323"/>
              <a:gd name="connsiteY83" fmla="*/ 821639 h 885825"/>
              <a:gd name="connsiteX84" fmla="*/ 332572 w 679323"/>
              <a:gd name="connsiteY84" fmla="*/ 821639 h 885825"/>
              <a:gd name="connsiteX85" fmla="*/ 339641 w 679323"/>
              <a:gd name="connsiteY85" fmla="*/ 821862 h 885825"/>
              <a:gd name="connsiteX86" fmla="*/ 346711 w 679323"/>
              <a:gd name="connsiteY86" fmla="*/ 821676 h 885825"/>
              <a:gd name="connsiteX87" fmla="*/ 346897 w 679323"/>
              <a:gd name="connsiteY87" fmla="*/ 821676 h 885825"/>
              <a:gd name="connsiteX88" fmla="*/ 613301 w 679323"/>
              <a:gd name="connsiteY88" fmla="*/ 821676 h 885825"/>
              <a:gd name="connsiteX89" fmla="*/ 622826 w 679323"/>
              <a:gd name="connsiteY89" fmla="*/ 812151 h 885825"/>
              <a:gd name="connsiteX90" fmla="*/ 613301 w 679323"/>
              <a:gd name="connsiteY90" fmla="*/ 802626 h 885825"/>
              <a:gd name="connsiteX91" fmla="*/ 426154 w 679323"/>
              <a:gd name="connsiteY91" fmla="*/ 802626 h 885825"/>
              <a:gd name="connsiteX92" fmla="*/ 484830 w 679323"/>
              <a:gd name="connsiteY92" fmla="*/ 761698 h 885825"/>
              <a:gd name="connsiteX93" fmla="*/ 507192 w 679323"/>
              <a:gd name="connsiteY93" fmla="*/ 735021 h 885825"/>
              <a:gd name="connsiteX94" fmla="*/ 613310 w 679323"/>
              <a:gd name="connsiteY94" fmla="*/ 735021 h 885825"/>
              <a:gd name="connsiteX95" fmla="*/ 622835 w 679323"/>
              <a:gd name="connsiteY95" fmla="*/ 725496 h 885825"/>
              <a:gd name="connsiteX96" fmla="*/ 613310 w 679323"/>
              <a:gd name="connsiteY96" fmla="*/ 715971 h 885825"/>
              <a:gd name="connsiteX97" fmla="*/ 519325 w 679323"/>
              <a:gd name="connsiteY97" fmla="*/ 715971 h 885825"/>
              <a:gd name="connsiteX98" fmla="*/ 542542 w 679323"/>
              <a:gd name="connsiteY98" fmla="*/ 648328 h 885825"/>
              <a:gd name="connsiteX99" fmla="*/ 613347 w 679323"/>
              <a:gd name="connsiteY99" fmla="*/ 648328 h 885825"/>
              <a:gd name="connsiteX100" fmla="*/ 622872 w 679323"/>
              <a:gd name="connsiteY100" fmla="*/ 638803 h 885825"/>
              <a:gd name="connsiteX101" fmla="*/ 613347 w 679323"/>
              <a:gd name="connsiteY101" fmla="*/ 629278 h 885825"/>
              <a:gd name="connsiteX102" fmla="*/ 544700 w 679323"/>
              <a:gd name="connsiteY102" fmla="*/ 629278 h 885825"/>
              <a:gd name="connsiteX103" fmla="*/ 545147 w 679323"/>
              <a:gd name="connsiteY103" fmla="*/ 616404 h 885825"/>
              <a:gd name="connsiteX104" fmla="*/ 537594 w 679323"/>
              <a:gd name="connsiteY104" fmla="*/ 561746 h 885825"/>
              <a:gd name="connsiteX105" fmla="*/ 613347 w 679323"/>
              <a:gd name="connsiteY105" fmla="*/ 561746 h 885825"/>
              <a:gd name="connsiteX106" fmla="*/ 622872 w 679323"/>
              <a:gd name="connsiteY106" fmla="*/ 552221 h 885825"/>
              <a:gd name="connsiteX107" fmla="*/ 613347 w 679323"/>
              <a:gd name="connsiteY107" fmla="*/ 542696 h 885825"/>
              <a:gd name="connsiteX108" fmla="*/ 531343 w 679323"/>
              <a:gd name="connsiteY108" fmla="*/ 542696 h 885825"/>
              <a:gd name="connsiteX109" fmla="*/ 531245 w 679323"/>
              <a:gd name="connsiteY109" fmla="*/ 542659 h 885825"/>
              <a:gd name="connsiteX110" fmla="*/ 488494 w 679323"/>
              <a:gd name="connsiteY110" fmla="*/ 475017 h 885825"/>
              <a:gd name="connsiteX111" fmla="*/ 613253 w 679323"/>
              <a:gd name="connsiteY111" fmla="*/ 475017 h 885825"/>
              <a:gd name="connsiteX112" fmla="*/ 622778 w 679323"/>
              <a:gd name="connsiteY112" fmla="*/ 465492 h 885825"/>
              <a:gd name="connsiteX113" fmla="*/ 613253 w 679323"/>
              <a:gd name="connsiteY113" fmla="*/ 455967 h 885825"/>
              <a:gd name="connsiteX114" fmla="*/ 467663 w 679323"/>
              <a:gd name="connsiteY114" fmla="*/ 455967 h 885825"/>
              <a:gd name="connsiteX115" fmla="*/ 339600 w 679323"/>
              <a:gd name="connsiteY115" fmla="*/ 411020 h 885825"/>
              <a:gd name="connsiteX116" fmla="*/ 65993 w 679323"/>
              <a:gd name="connsiteY116" fmla="*/ 369352 h 885825"/>
              <a:gd name="connsiteX117" fmla="*/ 56468 w 679323"/>
              <a:gd name="connsiteY117" fmla="*/ 378877 h 885825"/>
              <a:gd name="connsiteX118" fmla="*/ 65993 w 679323"/>
              <a:gd name="connsiteY118" fmla="*/ 388402 h 885825"/>
              <a:gd name="connsiteX119" fmla="*/ 613347 w 679323"/>
              <a:gd name="connsiteY119" fmla="*/ 388439 h 885825"/>
              <a:gd name="connsiteX120" fmla="*/ 613309 w 679323"/>
              <a:gd name="connsiteY120" fmla="*/ 388402 h 885825"/>
              <a:gd name="connsiteX121" fmla="*/ 622834 w 679323"/>
              <a:gd name="connsiteY121" fmla="*/ 378877 h 885825"/>
              <a:gd name="connsiteX122" fmla="*/ 613309 w 679323"/>
              <a:gd name="connsiteY122" fmla="*/ 369352 h 885825"/>
              <a:gd name="connsiteX123" fmla="*/ 339662 w 679323"/>
              <a:gd name="connsiteY123" fmla="*/ 178032 h 885825"/>
              <a:gd name="connsiteX124" fmla="*/ 465277 w 679323"/>
              <a:gd name="connsiteY124" fmla="*/ 303648 h 885825"/>
              <a:gd name="connsiteX125" fmla="*/ 465306 w 679323"/>
              <a:gd name="connsiteY125" fmla="*/ 303648 h 885825"/>
              <a:gd name="connsiteX126" fmla="*/ 465306 w 679323"/>
              <a:gd name="connsiteY126" fmla="*/ 321842 h 885825"/>
              <a:gd name="connsiteX127" fmla="*/ 214046 w 679323"/>
              <a:gd name="connsiteY127" fmla="*/ 321842 h 885825"/>
              <a:gd name="connsiteX128" fmla="*/ 214046 w 679323"/>
              <a:gd name="connsiteY128" fmla="*/ 303648 h 885825"/>
              <a:gd name="connsiteX129" fmla="*/ 339662 w 679323"/>
              <a:gd name="connsiteY129" fmla="*/ 178032 h 885825"/>
              <a:gd name="connsiteX130" fmla="*/ 339662 w 679323"/>
              <a:gd name="connsiteY130" fmla="*/ 158972 h 885825"/>
              <a:gd name="connsiteX131" fmla="*/ 194996 w 679323"/>
              <a:gd name="connsiteY131" fmla="*/ 303638 h 885825"/>
              <a:gd name="connsiteX132" fmla="*/ 194967 w 679323"/>
              <a:gd name="connsiteY132" fmla="*/ 303638 h 885825"/>
              <a:gd name="connsiteX133" fmla="*/ 194967 w 679323"/>
              <a:gd name="connsiteY133" fmla="*/ 331358 h 885825"/>
              <a:gd name="connsiteX134" fmla="*/ 204492 w 679323"/>
              <a:gd name="connsiteY134" fmla="*/ 340883 h 885825"/>
              <a:gd name="connsiteX135" fmla="*/ 474802 w 679323"/>
              <a:gd name="connsiteY135" fmla="*/ 340883 h 885825"/>
              <a:gd name="connsiteX136" fmla="*/ 484327 w 679323"/>
              <a:gd name="connsiteY136" fmla="*/ 331358 h 885825"/>
              <a:gd name="connsiteX137" fmla="*/ 484327 w 679323"/>
              <a:gd name="connsiteY137" fmla="*/ 303638 h 885825"/>
              <a:gd name="connsiteX138" fmla="*/ 339662 w 679323"/>
              <a:gd name="connsiteY138" fmla="*/ 158972 h 885825"/>
              <a:gd name="connsiteX139" fmla="*/ 339661 w 679323"/>
              <a:gd name="connsiteY139" fmla="*/ 29471 h 885825"/>
              <a:gd name="connsiteX140" fmla="*/ 394840 w 679323"/>
              <a:gd name="connsiteY140" fmla="*/ 84686 h 885825"/>
              <a:gd name="connsiteX141" fmla="*/ 339661 w 679323"/>
              <a:gd name="connsiteY141" fmla="*/ 139865 h 885825"/>
              <a:gd name="connsiteX142" fmla="*/ 284483 w 679323"/>
              <a:gd name="connsiteY142" fmla="*/ 84686 h 885825"/>
              <a:gd name="connsiteX143" fmla="*/ 339661 w 679323"/>
              <a:gd name="connsiteY143" fmla="*/ 29471 h 885825"/>
              <a:gd name="connsiteX144" fmla="*/ 547309 w 679323"/>
              <a:gd name="connsiteY144" fmla="*/ 13471 h 885825"/>
              <a:gd name="connsiteX145" fmla="*/ 606580 w 679323"/>
              <a:gd name="connsiteY145" fmla="*/ 72742 h 885825"/>
              <a:gd name="connsiteX146" fmla="*/ 665848 w 679323"/>
              <a:gd name="connsiteY146" fmla="*/ 132010 h 885825"/>
              <a:gd name="connsiteX147" fmla="*/ 547309 w 679323"/>
              <a:gd name="connsiteY147" fmla="*/ 132010 h 885825"/>
              <a:gd name="connsiteX148" fmla="*/ 339662 w 679323"/>
              <a:gd name="connsiteY148" fmla="*/ 10411 h 885825"/>
              <a:gd name="connsiteX149" fmla="*/ 265433 w 679323"/>
              <a:gd name="connsiteY149" fmla="*/ 84676 h 885825"/>
              <a:gd name="connsiteX150" fmla="*/ 339662 w 679323"/>
              <a:gd name="connsiteY150" fmla="*/ 158905 h 885825"/>
              <a:gd name="connsiteX151" fmla="*/ 413890 w 679323"/>
              <a:gd name="connsiteY151" fmla="*/ 84676 h 885825"/>
              <a:gd name="connsiteX152" fmla="*/ 339662 w 679323"/>
              <a:gd name="connsiteY152" fmla="*/ 10411 h 885825"/>
              <a:gd name="connsiteX153" fmla="*/ 0 w 679323"/>
              <a:gd name="connsiteY153" fmla="*/ 0 h 885825"/>
              <a:gd name="connsiteX154" fmla="*/ 528266 w 679323"/>
              <a:gd name="connsiteY154" fmla="*/ 0 h 885825"/>
              <a:gd name="connsiteX155" fmla="*/ 528266 w 679323"/>
              <a:gd name="connsiteY155" fmla="*/ 141532 h 885825"/>
              <a:gd name="connsiteX156" fmla="*/ 537791 w 679323"/>
              <a:gd name="connsiteY156" fmla="*/ 151057 h 885825"/>
              <a:gd name="connsiteX157" fmla="*/ 679323 w 679323"/>
              <a:gd name="connsiteY157" fmla="*/ 151057 h 885825"/>
              <a:gd name="connsiteX158" fmla="*/ 679323 w 679323"/>
              <a:gd name="connsiteY158" fmla="*/ 885825 h 885825"/>
              <a:gd name="connsiteX159" fmla="*/ 0 w 679323"/>
              <a:gd name="connsiteY159" fmla="*/ 885825 h 885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</a:cxnLst>
            <a:rect l="l" t="t" r="r" b="b"/>
            <a:pathLst>
              <a:path w="679323" h="885825">
                <a:moveTo>
                  <a:pt x="339661" y="529485"/>
                </a:moveTo>
                <a:cubicBezTo>
                  <a:pt x="334415" y="529485"/>
                  <a:pt x="330136" y="533764"/>
                  <a:pt x="330136" y="539010"/>
                </a:cubicBezTo>
                <a:lnTo>
                  <a:pt x="330136" y="547605"/>
                </a:lnTo>
                <a:cubicBezTo>
                  <a:pt x="312798" y="551883"/>
                  <a:pt x="299849" y="567474"/>
                  <a:pt x="299849" y="586114"/>
                </a:cubicBezTo>
                <a:cubicBezTo>
                  <a:pt x="299849" y="608067"/>
                  <a:pt x="317709" y="625926"/>
                  <a:pt x="339661" y="625926"/>
                </a:cubicBezTo>
                <a:cubicBezTo>
                  <a:pt x="351121" y="625926"/>
                  <a:pt x="360423" y="635265"/>
                  <a:pt x="360423" y="646688"/>
                </a:cubicBezTo>
                <a:cubicBezTo>
                  <a:pt x="360423" y="658147"/>
                  <a:pt x="351083" y="667449"/>
                  <a:pt x="339661" y="667449"/>
                </a:cubicBezTo>
                <a:cubicBezTo>
                  <a:pt x="328202" y="667449"/>
                  <a:pt x="318899" y="658110"/>
                  <a:pt x="318899" y="646688"/>
                </a:cubicBezTo>
                <a:cubicBezTo>
                  <a:pt x="318899" y="641441"/>
                  <a:pt x="314621" y="637163"/>
                  <a:pt x="309374" y="637163"/>
                </a:cubicBezTo>
                <a:cubicBezTo>
                  <a:pt x="304128" y="637163"/>
                  <a:pt x="299849" y="641441"/>
                  <a:pt x="299849" y="646688"/>
                </a:cubicBezTo>
                <a:cubicBezTo>
                  <a:pt x="299849" y="665329"/>
                  <a:pt x="312798" y="680919"/>
                  <a:pt x="330136" y="685197"/>
                </a:cubicBezTo>
                <a:lnTo>
                  <a:pt x="330136" y="693792"/>
                </a:lnTo>
                <a:cubicBezTo>
                  <a:pt x="330136" y="699038"/>
                  <a:pt x="334415" y="703317"/>
                  <a:pt x="339661" y="703317"/>
                </a:cubicBezTo>
                <a:cubicBezTo>
                  <a:pt x="344907" y="703317"/>
                  <a:pt x="349186" y="699038"/>
                  <a:pt x="349186" y="693792"/>
                </a:cubicBezTo>
                <a:lnTo>
                  <a:pt x="349186" y="685197"/>
                </a:lnTo>
                <a:cubicBezTo>
                  <a:pt x="366524" y="680919"/>
                  <a:pt x="379473" y="665328"/>
                  <a:pt x="379473" y="646688"/>
                </a:cubicBezTo>
                <a:cubicBezTo>
                  <a:pt x="379473" y="624735"/>
                  <a:pt x="361613" y="606876"/>
                  <a:pt x="339661" y="606876"/>
                </a:cubicBezTo>
                <a:cubicBezTo>
                  <a:pt x="328201" y="606876"/>
                  <a:pt x="318899" y="597537"/>
                  <a:pt x="318899" y="586114"/>
                </a:cubicBezTo>
                <a:cubicBezTo>
                  <a:pt x="318899" y="574729"/>
                  <a:pt x="328164" y="565427"/>
                  <a:pt x="339550" y="565390"/>
                </a:cubicBezTo>
                <a:cubicBezTo>
                  <a:pt x="339587" y="565390"/>
                  <a:pt x="339624" y="565427"/>
                  <a:pt x="339661" y="565427"/>
                </a:cubicBezTo>
                <a:cubicBezTo>
                  <a:pt x="339698" y="565427"/>
                  <a:pt x="339735" y="565390"/>
                  <a:pt x="339773" y="565390"/>
                </a:cubicBezTo>
                <a:cubicBezTo>
                  <a:pt x="351158" y="565427"/>
                  <a:pt x="360423" y="574692"/>
                  <a:pt x="360423" y="586114"/>
                </a:cubicBezTo>
                <a:cubicBezTo>
                  <a:pt x="360423" y="591361"/>
                  <a:pt x="364701" y="595639"/>
                  <a:pt x="369948" y="595639"/>
                </a:cubicBezTo>
                <a:cubicBezTo>
                  <a:pt x="375194" y="595639"/>
                  <a:pt x="379473" y="591361"/>
                  <a:pt x="379473" y="586114"/>
                </a:cubicBezTo>
                <a:cubicBezTo>
                  <a:pt x="379473" y="567473"/>
                  <a:pt x="366524" y="551883"/>
                  <a:pt x="349186" y="547605"/>
                </a:cubicBezTo>
                <a:lnTo>
                  <a:pt x="349186" y="539010"/>
                </a:lnTo>
                <a:cubicBezTo>
                  <a:pt x="349186" y="533764"/>
                  <a:pt x="344907" y="529485"/>
                  <a:pt x="339661" y="529485"/>
                </a:cubicBezTo>
                <a:close/>
                <a:moveTo>
                  <a:pt x="339661" y="484394"/>
                </a:moveTo>
                <a:cubicBezTo>
                  <a:pt x="412472" y="484394"/>
                  <a:pt x="471706" y="543628"/>
                  <a:pt x="471706" y="616439"/>
                </a:cubicBezTo>
                <a:cubicBezTo>
                  <a:pt x="471706" y="689250"/>
                  <a:pt x="412472" y="748484"/>
                  <a:pt x="339661" y="748484"/>
                </a:cubicBezTo>
                <a:cubicBezTo>
                  <a:pt x="266850" y="748484"/>
                  <a:pt x="207616" y="689250"/>
                  <a:pt x="207616" y="616439"/>
                </a:cubicBezTo>
                <a:cubicBezTo>
                  <a:pt x="207616" y="543628"/>
                  <a:pt x="266847" y="484394"/>
                  <a:pt x="339661" y="484394"/>
                </a:cubicBezTo>
                <a:close/>
                <a:moveTo>
                  <a:pt x="339662" y="465392"/>
                </a:moveTo>
                <a:cubicBezTo>
                  <a:pt x="256358" y="465392"/>
                  <a:pt x="188567" y="533183"/>
                  <a:pt x="188567" y="616487"/>
                </a:cubicBezTo>
                <a:cubicBezTo>
                  <a:pt x="188567" y="699790"/>
                  <a:pt x="256355" y="767582"/>
                  <a:pt x="339662" y="767582"/>
                </a:cubicBezTo>
                <a:cubicBezTo>
                  <a:pt x="422966" y="767582"/>
                  <a:pt x="490757" y="699790"/>
                  <a:pt x="490757" y="616487"/>
                </a:cubicBezTo>
                <a:cubicBezTo>
                  <a:pt x="490757" y="533183"/>
                  <a:pt x="422966" y="465392"/>
                  <a:pt x="339662" y="465392"/>
                </a:cubicBezTo>
                <a:close/>
                <a:moveTo>
                  <a:pt x="339662" y="430109"/>
                </a:moveTo>
                <a:cubicBezTo>
                  <a:pt x="383012" y="430109"/>
                  <a:pt x="425205" y="445290"/>
                  <a:pt x="458505" y="472897"/>
                </a:cubicBezTo>
                <a:lnTo>
                  <a:pt x="458503" y="472898"/>
                </a:lnTo>
                <a:cubicBezTo>
                  <a:pt x="462931" y="476507"/>
                  <a:pt x="467135" y="480340"/>
                  <a:pt x="471451" y="484656"/>
                </a:cubicBezTo>
                <a:cubicBezTo>
                  <a:pt x="491356" y="504451"/>
                  <a:pt x="506649" y="528896"/>
                  <a:pt x="515727" y="555275"/>
                </a:cubicBezTo>
                <a:cubicBezTo>
                  <a:pt x="515764" y="555312"/>
                  <a:pt x="515764" y="555312"/>
                  <a:pt x="515764" y="555349"/>
                </a:cubicBezTo>
                <a:cubicBezTo>
                  <a:pt x="522610" y="574883"/>
                  <a:pt x="526070" y="595422"/>
                  <a:pt x="526070" y="616407"/>
                </a:cubicBezTo>
                <a:cubicBezTo>
                  <a:pt x="526070" y="623402"/>
                  <a:pt x="525661" y="630360"/>
                  <a:pt x="524805" y="637726"/>
                </a:cubicBezTo>
                <a:cubicBezTo>
                  <a:pt x="521568" y="667045"/>
                  <a:pt x="511076" y="695546"/>
                  <a:pt x="494556" y="720102"/>
                </a:cubicBezTo>
                <a:cubicBezTo>
                  <a:pt x="487598" y="730408"/>
                  <a:pt x="479821" y="739859"/>
                  <a:pt x="471413" y="748156"/>
                </a:cubicBezTo>
                <a:cubicBezTo>
                  <a:pt x="438147" y="781531"/>
                  <a:pt x="393871" y="800841"/>
                  <a:pt x="346283" y="802590"/>
                </a:cubicBezTo>
                <a:lnTo>
                  <a:pt x="332926" y="802590"/>
                </a:lnTo>
                <a:cubicBezTo>
                  <a:pt x="285672" y="800953"/>
                  <a:pt x="241284" y="781642"/>
                  <a:pt x="207872" y="748118"/>
                </a:cubicBezTo>
                <a:cubicBezTo>
                  <a:pt x="199501" y="739821"/>
                  <a:pt x="191724" y="730407"/>
                  <a:pt x="184766" y="720139"/>
                </a:cubicBezTo>
                <a:cubicBezTo>
                  <a:pt x="168246" y="695582"/>
                  <a:pt x="157792" y="667081"/>
                  <a:pt x="154517" y="637688"/>
                </a:cubicBezTo>
                <a:cubicBezTo>
                  <a:pt x="153662" y="630396"/>
                  <a:pt x="153252" y="623438"/>
                  <a:pt x="153252" y="616406"/>
                </a:cubicBezTo>
                <a:cubicBezTo>
                  <a:pt x="153252" y="595457"/>
                  <a:pt x="156711" y="574920"/>
                  <a:pt x="163595" y="555311"/>
                </a:cubicBezTo>
                <a:cubicBezTo>
                  <a:pt x="172673" y="528931"/>
                  <a:pt x="187965" y="504486"/>
                  <a:pt x="207908" y="484655"/>
                </a:cubicBezTo>
                <a:cubicBezTo>
                  <a:pt x="212187" y="480339"/>
                  <a:pt x="216392" y="476506"/>
                  <a:pt x="220857" y="472860"/>
                </a:cubicBezTo>
                <a:cubicBezTo>
                  <a:pt x="254160" y="445290"/>
                  <a:pt x="296312" y="430109"/>
                  <a:pt x="339662" y="430109"/>
                </a:cubicBezTo>
                <a:close/>
                <a:moveTo>
                  <a:pt x="339600" y="411020"/>
                </a:moveTo>
                <a:cubicBezTo>
                  <a:pt x="293057" y="411020"/>
                  <a:pt x="247739" y="427019"/>
                  <a:pt x="211536" y="455967"/>
                </a:cubicBezTo>
                <a:lnTo>
                  <a:pt x="65946" y="455967"/>
                </a:lnTo>
                <a:cubicBezTo>
                  <a:pt x="60700" y="455967"/>
                  <a:pt x="56421" y="460245"/>
                  <a:pt x="56421" y="465492"/>
                </a:cubicBezTo>
                <a:cubicBezTo>
                  <a:pt x="56421" y="470738"/>
                  <a:pt x="60700" y="475017"/>
                  <a:pt x="65946" y="475017"/>
                </a:cubicBezTo>
                <a:lnTo>
                  <a:pt x="190705" y="475017"/>
                </a:lnTo>
                <a:cubicBezTo>
                  <a:pt x="172139" y="494513"/>
                  <a:pt x="157516" y="517693"/>
                  <a:pt x="147954" y="542659"/>
                </a:cubicBezTo>
                <a:lnTo>
                  <a:pt x="65949" y="542659"/>
                </a:lnTo>
                <a:cubicBezTo>
                  <a:pt x="60703" y="542659"/>
                  <a:pt x="56424" y="546938"/>
                  <a:pt x="56424" y="552184"/>
                </a:cubicBezTo>
                <a:cubicBezTo>
                  <a:pt x="56424" y="557431"/>
                  <a:pt x="60703" y="561709"/>
                  <a:pt x="65949" y="561709"/>
                </a:cubicBezTo>
                <a:lnTo>
                  <a:pt x="141702" y="561709"/>
                </a:lnTo>
                <a:cubicBezTo>
                  <a:pt x="136753" y="579420"/>
                  <a:pt x="134149" y="597726"/>
                  <a:pt x="134149" y="616367"/>
                </a:cubicBezTo>
                <a:cubicBezTo>
                  <a:pt x="134149" y="620683"/>
                  <a:pt x="134335" y="624925"/>
                  <a:pt x="134596" y="629241"/>
                </a:cubicBezTo>
                <a:lnTo>
                  <a:pt x="65949" y="629241"/>
                </a:lnTo>
                <a:cubicBezTo>
                  <a:pt x="60703" y="629241"/>
                  <a:pt x="56424" y="633519"/>
                  <a:pt x="56424" y="638766"/>
                </a:cubicBezTo>
                <a:cubicBezTo>
                  <a:pt x="56424" y="644012"/>
                  <a:pt x="60703" y="648291"/>
                  <a:pt x="65949" y="648291"/>
                </a:cubicBezTo>
                <a:lnTo>
                  <a:pt x="136754" y="648291"/>
                </a:lnTo>
                <a:cubicBezTo>
                  <a:pt x="140438" y="671955"/>
                  <a:pt x="148325" y="694949"/>
                  <a:pt x="159971" y="715933"/>
                </a:cubicBezTo>
                <a:lnTo>
                  <a:pt x="65986" y="715933"/>
                </a:lnTo>
                <a:cubicBezTo>
                  <a:pt x="60740" y="715933"/>
                  <a:pt x="56461" y="720212"/>
                  <a:pt x="56461" y="725458"/>
                </a:cubicBezTo>
                <a:cubicBezTo>
                  <a:pt x="56461" y="730705"/>
                  <a:pt x="60740" y="734983"/>
                  <a:pt x="65986" y="734983"/>
                </a:cubicBezTo>
                <a:lnTo>
                  <a:pt x="172104" y="734983"/>
                </a:lnTo>
                <a:cubicBezTo>
                  <a:pt x="178988" y="744658"/>
                  <a:pt x="186392" y="753662"/>
                  <a:pt x="194429" y="761624"/>
                </a:cubicBezTo>
                <a:cubicBezTo>
                  <a:pt x="211619" y="778851"/>
                  <a:pt x="231562" y="792543"/>
                  <a:pt x="253105" y="802589"/>
                </a:cubicBezTo>
                <a:lnTo>
                  <a:pt x="65986" y="802589"/>
                </a:lnTo>
                <a:cubicBezTo>
                  <a:pt x="60740" y="802589"/>
                  <a:pt x="56461" y="806868"/>
                  <a:pt x="56461" y="812114"/>
                </a:cubicBezTo>
                <a:cubicBezTo>
                  <a:pt x="56461" y="817360"/>
                  <a:pt x="60740" y="821639"/>
                  <a:pt x="65986" y="821639"/>
                </a:cubicBezTo>
                <a:lnTo>
                  <a:pt x="332572" y="821639"/>
                </a:lnTo>
                <a:cubicBezTo>
                  <a:pt x="334953" y="821825"/>
                  <a:pt x="337260" y="821862"/>
                  <a:pt x="339641" y="821862"/>
                </a:cubicBezTo>
                <a:cubicBezTo>
                  <a:pt x="342171" y="821862"/>
                  <a:pt x="344627" y="821862"/>
                  <a:pt x="346711" y="821676"/>
                </a:cubicBezTo>
                <a:lnTo>
                  <a:pt x="346897" y="821676"/>
                </a:lnTo>
                <a:lnTo>
                  <a:pt x="613301" y="821676"/>
                </a:lnTo>
                <a:cubicBezTo>
                  <a:pt x="618548" y="821676"/>
                  <a:pt x="622826" y="817397"/>
                  <a:pt x="622826" y="812151"/>
                </a:cubicBezTo>
                <a:cubicBezTo>
                  <a:pt x="622826" y="806905"/>
                  <a:pt x="618548" y="802626"/>
                  <a:pt x="613301" y="802626"/>
                </a:cubicBezTo>
                <a:lnTo>
                  <a:pt x="426154" y="802626"/>
                </a:lnTo>
                <a:cubicBezTo>
                  <a:pt x="447735" y="792580"/>
                  <a:pt x="467640" y="778925"/>
                  <a:pt x="484830" y="761698"/>
                </a:cubicBezTo>
                <a:cubicBezTo>
                  <a:pt x="492904" y="753735"/>
                  <a:pt x="500308" y="744694"/>
                  <a:pt x="507192" y="735021"/>
                </a:cubicBezTo>
                <a:lnTo>
                  <a:pt x="613310" y="735021"/>
                </a:lnTo>
                <a:cubicBezTo>
                  <a:pt x="618556" y="735021"/>
                  <a:pt x="622835" y="730742"/>
                  <a:pt x="622835" y="725496"/>
                </a:cubicBezTo>
                <a:cubicBezTo>
                  <a:pt x="622835" y="720249"/>
                  <a:pt x="618556" y="715971"/>
                  <a:pt x="613310" y="715971"/>
                </a:cubicBezTo>
                <a:lnTo>
                  <a:pt x="519325" y="715971"/>
                </a:lnTo>
                <a:cubicBezTo>
                  <a:pt x="531008" y="694948"/>
                  <a:pt x="538896" y="671992"/>
                  <a:pt x="542542" y="648328"/>
                </a:cubicBezTo>
                <a:lnTo>
                  <a:pt x="613347" y="648328"/>
                </a:lnTo>
                <a:cubicBezTo>
                  <a:pt x="618594" y="648328"/>
                  <a:pt x="622872" y="644049"/>
                  <a:pt x="622872" y="638803"/>
                </a:cubicBezTo>
                <a:cubicBezTo>
                  <a:pt x="622872" y="633556"/>
                  <a:pt x="618594" y="629278"/>
                  <a:pt x="613347" y="629278"/>
                </a:cubicBezTo>
                <a:lnTo>
                  <a:pt x="544700" y="629278"/>
                </a:lnTo>
                <a:cubicBezTo>
                  <a:pt x="544961" y="624961"/>
                  <a:pt x="545147" y="620682"/>
                  <a:pt x="545147" y="616404"/>
                </a:cubicBezTo>
                <a:cubicBezTo>
                  <a:pt x="545147" y="597762"/>
                  <a:pt x="542542" y="579457"/>
                  <a:pt x="537594" y="561746"/>
                </a:cubicBezTo>
                <a:lnTo>
                  <a:pt x="613347" y="561746"/>
                </a:lnTo>
                <a:cubicBezTo>
                  <a:pt x="618594" y="561746"/>
                  <a:pt x="622872" y="557468"/>
                  <a:pt x="622872" y="552221"/>
                </a:cubicBezTo>
                <a:cubicBezTo>
                  <a:pt x="622872" y="546975"/>
                  <a:pt x="618594" y="542696"/>
                  <a:pt x="613347" y="542696"/>
                </a:cubicBezTo>
                <a:lnTo>
                  <a:pt x="531343" y="542696"/>
                </a:lnTo>
                <a:lnTo>
                  <a:pt x="531245" y="542659"/>
                </a:lnTo>
                <a:cubicBezTo>
                  <a:pt x="521683" y="517656"/>
                  <a:pt x="507023" y="494476"/>
                  <a:pt x="488494" y="475017"/>
                </a:cubicBezTo>
                <a:lnTo>
                  <a:pt x="613253" y="475017"/>
                </a:lnTo>
                <a:cubicBezTo>
                  <a:pt x="618499" y="475017"/>
                  <a:pt x="622778" y="470738"/>
                  <a:pt x="622778" y="465492"/>
                </a:cubicBezTo>
                <a:cubicBezTo>
                  <a:pt x="622778" y="460245"/>
                  <a:pt x="618499" y="455967"/>
                  <a:pt x="613253" y="455967"/>
                </a:cubicBezTo>
                <a:lnTo>
                  <a:pt x="467663" y="455967"/>
                </a:lnTo>
                <a:cubicBezTo>
                  <a:pt x="431426" y="427019"/>
                  <a:pt x="386145" y="411020"/>
                  <a:pt x="339600" y="411020"/>
                </a:cubicBezTo>
                <a:close/>
                <a:moveTo>
                  <a:pt x="65993" y="369352"/>
                </a:moveTo>
                <a:cubicBezTo>
                  <a:pt x="60747" y="369352"/>
                  <a:pt x="56468" y="373631"/>
                  <a:pt x="56468" y="378877"/>
                </a:cubicBezTo>
                <a:cubicBezTo>
                  <a:pt x="56468" y="384123"/>
                  <a:pt x="60747" y="388402"/>
                  <a:pt x="65993" y="388402"/>
                </a:cubicBezTo>
                <a:lnTo>
                  <a:pt x="613347" y="388439"/>
                </a:lnTo>
                <a:lnTo>
                  <a:pt x="613309" y="388402"/>
                </a:lnTo>
                <a:cubicBezTo>
                  <a:pt x="618555" y="388402"/>
                  <a:pt x="622834" y="384123"/>
                  <a:pt x="622834" y="378877"/>
                </a:cubicBezTo>
                <a:cubicBezTo>
                  <a:pt x="622834" y="373631"/>
                  <a:pt x="618555" y="369352"/>
                  <a:pt x="613309" y="369352"/>
                </a:cubicBezTo>
                <a:close/>
                <a:moveTo>
                  <a:pt x="339662" y="178032"/>
                </a:moveTo>
                <a:cubicBezTo>
                  <a:pt x="408908" y="178032"/>
                  <a:pt x="465277" y="234369"/>
                  <a:pt x="465277" y="303648"/>
                </a:cubicBezTo>
                <a:lnTo>
                  <a:pt x="465306" y="303648"/>
                </a:lnTo>
                <a:lnTo>
                  <a:pt x="465306" y="321842"/>
                </a:lnTo>
                <a:lnTo>
                  <a:pt x="214046" y="321842"/>
                </a:lnTo>
                <a:lnTo>
                  <a:pt x="214046" y="303648"/>
                </a:lnTo>
                <a:cubicBezTo>
                  <a:pt x="214046" y="234401"/>
                  <a:pt x="270383" y="178032"/>
                  <a:pt x="339662" y="178032"/>
                </a:cubicBezTo>
                <a:close/>
                <a:moveTo>
                  <a:pt x="339662" y="158972"/>
                </a:moveTo>
                <a:cubicBezTo>
                  <a:pt x="259885" y="158972"/>
                  <a:pt x="194996" y="223866"/>
                  <a:pt x="194996" y="303638"/>
                </a:cubicBezTo>
                <a:lnTo>
                  <a:pt x="194967" y="303638"/>
                </a:lnTo>
                <a:lnTo>
                  <a:pt x="194967" y="331358"/>
                </a:lnTo>
                <a:cubicBezTo>
                  <a:pt x="194967" y="336604"/>
                  <a:pt x="199246" y="340883"/>
                  <a:pt x="204492" y="340883"/>
                </a:cubicBezTo>
                <a:lnTo>
                  <a:pt x="474802" y="340883"/>
                </a:lnTo>
                <a:cubicBezTo>
                  <a:pt x="480049" y="340883"/>
                  <a:pt x="484327" y="336604"/>
                  <a:pt x="484327" y="331358"/>
                </a:cubicBezTo>
                <a:lnTo>
                  <a:pt x="484327" y="303638"/>
                </a:lnTo>
                <a:cubicBezTo>
                  <a:pt x="484327" y="223861"/>
                  <a:pt x="419438" y="158972"/>
                  <a:pt x="339662" y="158972"/>
                </a:cubicBezTo>
                <a:close/>
                <a:moveTo>
                  <a:pt x="339661" y="29471"/>
                </a:moveTo>
                <a:cubicBezTo>
                  <a:pt x="370059" y="29471"/>
                  <a:pt x="394840" y="54251"/>
                  <a:pt x="394840" y="84686"/>
                </a:cubicBezTo>
                <a:cubicBezTo>
                  <a:pt x="394840" y="115085"/>
                  <a:pt x="370097" y="139865"/>
                  <a:pt x="339661" y="139865"/>
                </a:cubicBezTo>
                <a:cubicBezTo>
                  <a:pt x="309263" y="139865"/>
                  <a:pt x="284483" y="115122"/>
                  <a:pt x="284483" y="84686"/>
                </a:cubicBezTo>
                <a:cubicBezTo>
                  <a:pt x="284483" y="54251"/>
                  <a:pt x="309226" y="29471"/>
                  <a:pt x="339661" y="29471"/>
                </a:cubicBezTo>
                <a:close/>
                <a:moveTo>
                  <a:pt x="547309" y="13471"/>
                </a:moveTo>
                <a:lnTo>
                  <a:pt x="606580" y="72742"/>
                </a:lnTo>
                <a:lnTo>
                  <a:pt x="665848" y="132010"/>
                </a:lnTo>
                <a:lnTo>
                  <a:pt x="547309" y="132010"/>
                </a:lnTo>
                <a:close/>
                <a:moveTo>
                  <a:pt x="339662" y="10411"/>
                </a:moveTo>
                <a:cubicBezTo>
                  <a:pt x="298734" y="10411"/>
                  <a:pt x="265433" y="43748"/>
                  <a:pt x="265433" y="84676"/>
                </a:cubicBezTo>
                <a:cubicBezTo>
                  <a:pt x="265433" y="125604"/>
                  <a:pt x="298734" y="158905"/>
                  <a:pt x="339662" y="158905"/>
                </a:cubicBezTo>
                <a:cubicBezTo>
                  <a:pt x="380590" y="158905"/>
                  <a:pt x="413890" y="125604"/>
                  <a:pt x="413890" y="84676"/>
                </a:cubicBezTo>
                <a:cubicBezTo>
                  <a:pt x="413890" y="43711"/>
                  <a:pt x="380590" y="10411"/>
                  <a:pt x="339662" y="10411"/>
                </a:cubicBezTo>
                <a:close/>
                <a:moveTo>
                  <a:pt x="0" y="0"/>
                </a:moveTo>
                <a:lnTo>
                  <a:pt x="528266" y="0"/>
                </a:lnTo>
                <a:lnTo>
                  <a:pt x="528266" y="141532"/>
                </a:lnTo>
                <a:cubicBezTo>
                  <a:pt x="528266" y="146778"/>
                  <a:pt x="532545" y="151057"/>
                  <a:pt x="537791" y="151057"/>
                </a:cubicBezTo>
                <a:lnTo>
                  <a:pt x="679323" y="151057"/>
                </a:lnTo>
                <a:lnTo>
                  <a:pt x="679323" y="885825"/>
                </a:lnTo>
                <a:lnTo>
                  <a:pt x="0" y="885825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2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E991FD5-F25A-7642-4883-5A2F95110BAA}"/>
              </a:ext>
            </a:extLst>
          </p:cNvPr>
          <p:cNvSpPr/>
          <p:nvPr/>
        </p:nvSpPr>
        <p:spPr>
          <a:xfrm>
            <a:off x="10112367" y="1848723"/>
            <a:ext cx="684520" cy="902787"/>
          </a:xfrm>
          <a:custGeom>
            <a:avLst/>
            <a:gdLst>
              <a:gd name="connsiteX0" fmla="*/ 411177 w 684520"/>
              <a:gd name="connsiteY0" fmla="*/ 376316 h 902787"/>
              <a:gd name="connsiteX1" fmla="*/ 416296 w 684520"/>
              <a:gd name="connsiteY1" fmla="*/ 376341 h 902787"/>
              <a:gd name="connsiteX2" fmla="*/ 441728 w 684520"/>
              <a:gd name="connsiteY2" fmla="*/ 399105 h 902787"/>
              <a:gd name="connsiteX3" fmla="*/ 446585 w 684520"/>
              <a:gd name="connsiteY3" fmla="*/ 399105 h 902787"/>
              <a:gd name="connsiteX4" fmla="*/ 472017 w 684520"/>
              <a:gd name="connsiteY4" fmla="*/ 376341 h 902787"/>
              <a:gd name="connsiteX5" fmla="*/ 472017 w 684520"/>
              <a:gd name="connsiteY5" fmla="*/ 376626 h 902787"/>
              <a:gd name="connsiteX6" fmla="*/ 472042 w 684520"/>
              <a:gd name="connsiteY6" fmla="*/ 376602 h 902787"/>
              <a:gd name="connsiteX7" fmla="*/ 477161 w 684520"/>
              <a:gd name="connsiteY7" fmla="*/ 376626 h 902787"/>
              <a:gd name="connsiteX8" fmla="*/ 490305 w 684520"/>
              <a:gd name="connsiteY8" fmla="*/ 391295 h 902787"/>
              <a:gd name="connsiteX9" fmla="*/ 490305 w 684520"/>
              <a:gd name="connsiteY9" fmla="*/ 396534 h 902787"/>
              <a:gd name="connsiteX10" fmla="*/ 467731 w 684520"/>
              <a:gd name="connsiteY10" fmla="*/ 416727 h 902787"/>
              <a:gd name="connsiteX11" fmla="*/ 467453 w 684520"/>
              <a:gd name="connsiteY11" fmla="*/ 417005 h 902787"/>
              <a:gd name="connsiteX12" fmla="*/ 467731 w 684520"/>
              <a:gd name="connsiteY12" fmla="*/ 422251 h 902787"/>
              <a:gd name="connsiteX13" fmla="*/ 490305 w 684520"/>
              <a:gd name="connsiteY13" fmla="*/ 442444 h 902787"/>
              <a:gd name="connsiteX14" fmla="*/ 490330 w 684520"/>
              <a:gd name="connsiteY14" fmla="*/ 442469 h 902787"/>
              <a:gd name="connsiteX15" fmla="*/ 490305 w 684520"/>
              <a:gd name="connsiteY15" fmla="*/ 447588 h 902787"/>
              <a:gd name="connsiteX16" fmla="*/ 477161 w 684520"/>
              <a:gd name="connsiteY16" fmla="*/ 462351 h 902787"/>
              <a:gd name="connsiteX17" fmla="*/ 472017 w 684520"/>
              <a:gd name="connsiteY17" fmla="*/ 462351 h 902787"/>
              <a:gd name="connsiteX18" fmla="*/ 446585 w 684520"/>
              <a:gd name="connsiteY18" fmla="*/ 439587 h 902787"/>
              <a:gd name="connsiteX19" fmla="*/ 446577 w 684520"/>
              <a:gd name="connsiteY19" fmla="*/ 439578 h 902787"/>
              <a:gd name="connsiteX20" fmla="*/ 441728 w 684520"/>
              <a:gd name="connsiteY20" fmla="*/ 439587 h 902787"/>
              <a:gd name="connsiteX21" fmla="*/ 416296 w 684520"/>
              <a:gd name="connsiteY21" fmla="*/ 462351 h 902787"/>
              <a:gd name="connsiteX22" fmla="*/ 411152 w 684520"/>
              <a:gd name="connsiteY22" fmla="*/ 462351 h 902787"/>
              <a:gd name="connsiteX23" fmla="*/ 398008 w 684520"/>
              <a:gd name="connsiteY23" fmla="*/ 447588 h 902787"/>
              <a:gd name="connsiteX24" fmla="*/ 397983 w 684520"/>
              <a:gd name="connsiteY24" fmla="*/ 447563 h 902787"/>
              <a:gd name="connsiteX25" fmla="*/ 398008 w 684520"/>
              <a:gd name="connsiteY25" fmla="*/ 442444 h 902787"/>
              <a:gd name="connsiteX26" fmla="*/ 420582 w 684520"/>
              <a:gd name="connsiteY26" fmla="*/ 422251 h 902787"/>
              <a:gd name="connsiteX27" fmla="*/ 420860 w 684520"/>
              <a:gd name="connsiteY27" fmla="*/ 421973 h 902787"/>
              <a:gd name="connsiteX28" fmla="*/ 420582 w 684520"/>
              <a:gd name="connsiteY28" fmla="*/ 416727 h 902787"/>
              <a:gd name="connsiteX29" fmla="*/ 398008 w 684520"/>
              <a:gd name="connsiteY29" fmla="*/ 396534 h 902787"/>
              <a:gd name="connsiteX30" fmla="*/ 398008 w 684520"/>
              <a:gd name="connsiteY30" fmla="*/ 391295 h 902787"/>
              <a:gd name="connsiteX31" fmla="*/ 411152 w 684520"/>
              <a:gd name="connsiteY31" fmla="*/ 376341 h 902787"/>
              <a:gd name="connsiteX32" fmla="*/ 411177 w 684520"/>
              <a:gd name="connsiteY32" fmla="*/ 376316 h 902787"/>
              <a:gd name="connsiteX33" fmla="*/ 99398 w 684520"/>
              <a:gd name="connsiteY33" fmla="*/ 276899 h 902787"/>
              <a:gd name="connsiteX34" fmla="*/ 103589 w 684520"/>
              <a:gd name="connsiteY34" fmla="*/ 278995 h 902787"/>
              <a:gd name="connsiteX35" fmla="*/ 132165 w 684520"/>
              <a:gd name="connsiteY35" fmla="*/ 355195 h 902787"/>
              <a:gd name="connsiteX36" fmla="*/ 132165 w 684520"/>
              <a:gd name="connsiteY36" fmla="*/ 356147 h 902787"/>
              <a:gd name="connsiteX37" fmla="*/ 148547 w 684520"/>
              <a:gd name="connsiteY37" fmla="*/ 401582 h 902787"/>
              <a:gd name="connsiteX38" fmla="*/ 148547 w 684520"/>
              <a:gd name="connsiteY38" fmla="*/ 402534 h 902787"/>
              <a:gd name="connsiteX39" fmla="*/ 172360 w 684520"/>
              <a:gd name="connsiteY39" fmla="*/ 463685 h 902787"/>
              <a:gd name="connsiteX40" fmla="*/ 196268 w 684520"/>
              <a:gd name="connsiteY40" fmla="*/ 402534 h 902787"/>
              <a:gd name="connsiteX41" fmla="*/ 212936 w 684520"/>
              <a:gd name="connsiteY41" fmla="*/ 356147 h 902787"/>
              <a:gd name="connsiteX42" fmla="*/ 213508 w 684520"/>
              <a:gd name="connsiteY42" fmla="*/ 355195 h 902787"/>
              <a:gd name="connsiteX43" fmla="*/ 242083 w 684520"/>
              <a:gd name="connsiteY43" fmla="*/ 278995 h 902787"/>
              <a:gd name="connsiteX44" fmla="*/ 246274 w 684520"/>
              <a:gd name="connsiteY44" fmla="*/ 276899 h 902787"/>
              <a:gd name="connsiteX45" fmla="*/ 322474 w 684520"/>
              <a:gd name="connsiteY45" fmla="*/ 306713 h 902787"/>
              <a:gd name="connsiteX46" fmla="*/ 345620 w 684520"/>
              <a:gd name="connsiteY46" fmla="*/ 365672 h 902787"/>
              <a:gd name="connsiteX47" fmla="*/ 345715 w 684520"/>
              <a:gd name="connsiteY47" fmla="*/ 365577 h 902787"/>
              <a:gd name="connsiteX48" fmla="*/ 345715 w 684520"/>
              <a:gd name="connsiteY48" fmla="*/ 365673 h 902787"/>
              <a:gd name="connsiteX49" fmla="*/ 345715 w 684520"/>
              <a:gd name="connsiteY49" fmla="*/ 369959 h 902787"/>
              <a:gd name="connsiteX50" fmla="*/ 345715 w 684520"/>
              <a:gd name="connsiteY50" fmla="*/ 546647 h 902787"/>
              <a:gd name="connsiteX51" fmla="*/ 330475 w 684520"/>
              <a:gd name="connsiteY51" fmla="*/ 577032 h 902787"/>
              <a:gd name="connsiteX52" fmla="*/ 289232 w 684520"/>
              <a:gd name="connsiteY52" fmla="*/ 616942 h 902787"/>
              <a:gd name="connsiteX53" fmla="*/ 287231 w 684520"/>
              <a:gd name="connsiteY53" fmla="*/ 618466 h 902787"/>
              <a:gd name="connsiteX54" fmla="*/ 287231 w 684520"/>
              <a:gd name="connsiteY54" fmla="*/ 620371 h 902787"/>
              <a:gd name="connsiteX55" fmla="*/ 287231 w 684520"/>
              <a:gd name="connsiteY55" fmla="*/ 853448 h 902787"/>
              <a:gd name="connsiteX56" fmla="*/ 237797 w 684520"/>
              <a:gd name="connsiteY56" fmla="*/ 902787 h 902787"/>
              <a:gd name="connsiteX57" fmla="*/ 104447 w 684520"/>
              <a:gd name="connsiteY57" fmla="*/ 902787 h 902787"/>
              <a:gd name="connsiteX58" fmla="*/ 55107 w 684520"/>
              <a:gd name="connsiteY58" fmla="*/ 853448 h 902787"/>
              <a:gd name="connsiteX59" fmla="*/ 55107 w 684520"/>
              <a:gd name="connsiteY59" fmla="*/ 620371 h 902787"/>
              <a:gd name="connsiteX60" fmla="*/ 55107 w 684520"/>
              <a:gd name="connsiteY60" fmla="*/ 615799 h 902787"/>
              <a:gd name="connsiteX61" fmla="*/ 17102 w 684520"/>
              <a:gd name="connsiteY61" fmla="*/ 577223 h 902787"/>
              <a:gd name="connsiteX62" fmla="*/ 719 w 684520"/>
              <a:gd name="connsiteY62" fmla="*/ 546647 h 902787"/>
              <a:gd name="connsiteX63" fmla="*/ 719 w 684520"/>
              <a:gd name="connsiteY63" fmla="*/ 382246 h 902787"/>
              <a:gd name="connsiteX64" fmla="*/ 23198 w 684520"/>
              <a:gd name="connsiteY64" fmla="*/ 306713 h 902787"/>
              <a:gd name="connsiteX65" fmla="*/ 99398 w 684520"/>
              <a:gd name="connsiteY65" fmla="*/ 276899 h 902787"/>
              <a:gd name="connsiteX66" fmla="*/ 169979 w 684520"/>
              <a:gd name="connsiteY66" fmla="*/ 266136 h 902787"/>
              <a:gd name="connsiteX67" fmla="*/ 170551 w 684520"/>
              <a:gd name="connsiteY67" fmla="*/ 266136 h 902787"/>
              <a:gd name="connsiteX68" fmla="*/ 183695 w 684520"/>
              <a:gd name="connsiteY68" fmla="*/ 313761 h 902787"/>
              <a:gd name="connsiteX69" fmla="*/ 182933 w 684520"/>
              <a:gd name="connsiteY69" fmla="*/ 318047 h 902787"/>
              <a:gd name="connsiteX70" fmla="*/ 198459 w 684520"/>
              <a:gd name="connsiteY70" fmla="*/ 345289 h 902787"/>
              <a:gd name="connsiteX71" fmla="*/ 198459 w 684520"/>
              <a:gd name="connsiteY71" fmla="*/ 350623 h 902787"/>
              <a:gd name="connsiteX72" fmla="*/ 195030 w 684520"/>
              <a:gd name="connsiteY72" fmla="*/ 359386 h 902787"/>
              <a:gd name="connsiteX73" fmla="*/ 195030 w 684520"/>
              <a:gd name="connsiteY73" fmla="*/ 360338 h 902787"/>
              <a:gd name="connsiteX74" fmla="*/ 179314 w 684520"/>
              <a:gd name="connsiteY74" fmla="*/ 403772 h 902787"/>
              <a:gd name="connsiteX75" fmla="*/ 178838 w 684520"/>
              <a:gd name="connsiteY75" fmla="*/ 405106 h 902787"/>
              <a:gd name="connsiteX76" fmla="*/ 171884 w 684520"/>
              <a:gd name="connsiteY76" fmla="*/ 424156 h 902787"/>
              <a:gd name="connsiteX77" fmla="*/ 171435 w 684520"/>
              <a:gd name="connsiteY77" fmla="*/ 424605 h 902787"/>
              <a:gd name="connsiteX78" fmla="*/ 170456 w 684520"/>
              <a:gd name="connsiteY78" fmla="*/ 424156 h 902787"/>
              <a:gd name="connsiteX79" fmla="*/ 163502 w 684520"/>
              <a:gd name="connsiteY79" fmla="*/ 405106 h 902787"/>
              <a:gd name="connsiteX80" fmla="*/ 163502 w 684520"/>
              <a:gd name="connsiteY80" fmla="*/ 403772 h 902787"/>
              <a:gd name="connsiteX81" fmla="*/ 148167 w 684520"/>
              <a:gd name="connsiteY81" fmla="*/ 360338 h 902787"/>
              <a:gd name="connsiteX82" fmla="*/ 147691 w 684520"/>
              <a:gd name="connsiteY82" fmla="*/ 359386 h 902787"/>
              <a:gd name="connsiteX83" fmla="*/ 143595 w 684520"/>
              <a:gd name="connsiteY83" fmla="*/ 348718 h 902787"/>
              <a:gd name="connsiteX84" fmla="*/ 143595 w 684520"/>
              <a:gd name="connsiteY84" fmla="*/ 343479 h 902787"/>
              <a:gd name="connsiteX85" fmla="*/ 157597 w 684520"/>
              <a:gd name="connsiteY85" fmla="*/ 318047 h 902787"/>
              <a:gd name="connsiteX86" fmla="*/ 156930 w 684520"/>
              <a:gd name="connsiteY86" fmla="*/ 313761 h 902787"/>
              <a:gd name="connsiteX87" fmla="*/ 169979 w 684520"/>
              <a:gd name="connsiteY87" fmla="*/ 266136 h 902787"/>
              <a:gd name="connsiteX88" fmla="*/ 444204 w 684520"/>
              <a:gd name="connsiteY88" fmla="*/ 242609 h 902787"/>
              <a:gd name="connsiteX89" fmla="*/ 426830 w 684520"/>
              <a:gd name="connsiteY89" fmla="*/ 251087 h 902787"/>
              <a:gd name="connsiteX90" fmla="*/ 430659 w 684520"/>
              <a:gd name="connsiteY90" fmla="*/ 281967 h 902787"/>
              <a:gd name="connsiteX91" fmla="*/ 461539 w 684520"/>
              <a:gd name="connsiteY91" fmla="*/ 278138 h 902787"/>
              <a:gd name="connsiteX92" fmla="*/ 466207 w 684520"/>
              <a:gd name="connsiteY92" fmla="*/ 264612 h 902787"/>
              <a:gd name="connsiteX93" fmla="*/ 444204 w 684520"/>
              <a:gd name="connsiteY93" fmla="*/ 242609 h 902787"/>
              <a:gd name="connsiteX94" fmla="*/ 447606 w 684520"/>
              <a:gd name="connsiteY94" fmla="*/ 215972 h 902787"/>
              <a:gd name="connsiteX95" fmla="*/ 490400 w 684520"/>
              <a:gd name="connsiteY95" fmla="*/ 249277 h 902787"/>
              <a:gd name="connsiteX96" fmla="*/ 493258 w 684520"/>
              <a:gd name="connsiteY96" fmla="*/ 251372 h 902787"/>
              <a:gd name="connsiteX97" fmla="*/ 525071 w 684520"/>
              <a:gd name="connsiteY97" fmla="*/ 251372 h 902787"/>
              <a:gd name="connsiteX98" fmla="*/ 566124 w 684520"/>
              <a:gd name="connsiteY98" fmla="*/ 291949 h 902787"/>
              <a:gd name="connsiteX99" fmla="*/ 566124 w 684520"/>
              <a:gd name="connsiteY99" fmla="*/ 320524 h 902787"/>
              <a:gd name="connsiteX100" fmla="*/ 582126 w 684520"/>
              <a:gd name="connsiteY100" fmla="*/ 336526 h 902787"/>
              <a:gd name="connsiteX101" fmla="*/ 628322 w 684520"/>
              <a:gd name="connsiteY101" fmla="*/ 336526 h 902787"/>
              <a:gd name="connsiteX102" fmla="*/ 629827 w 684520"/>
              <a:gd name="connsiteY102" fmla="*/ 335881 h 902787"/>
              <a:gd name="connsiteX103" fmla="*/ 629656 w 684520"/>
              <a:gd name="connsiteY103" fmla="*/ 333192 h 902787"/>
              <a:gd name="connsiteX104" fmla="*/ 604700 w 684520"/>
              <a:gd name="connsiteY104" fmla="*/ 309570 h 902787"/>
              <a:gd name="connsiteX105" fmla="*/ 604700 w 684520"/>
              <a:gd name="connsiteY105" fmla="*/ 306903 h 902787"/>
              <a:gd name="connsiteX106" fmla="*/ 620702 w 684520"/>
              <a:gd name="connsiteY106" fmla="*/ 290044 h 902787"/>
              <a:gd name="connsiteX107" fmla="*/ 620893 w 684520"/>
              <a:gd name="connsiteY107" fmla="*/ 289472 h 902787"/>
              <a:gd name="connsiteX108" fmla="*/ 623560 w 684520"/>
              <a:gd name="connsiteY108" fmla="*/ 289472 h 902787"/>
              <a:gd name="connsiteX109" fmla="*/ 683758 w 684520"/>
              <a:gd name="connsiteY109" fmla="*/ 346622 h 902787"/>
              <a:gd name="connsiteX110" fmla="*/ 684139 w 684520"/>
              <a:gd name="connsiteY110" fmla="*/ 347003 h 902787"/>
              <a:gd name="connsiteX111" fmla="*/ 683758 w 684520"/>
              <a:gd name="connsiteY111" fmla="*/ 349670 h 902787"/>
              <a:gd name="connsiteX112" fmla="*/ 623369 w 684520"/>
              <a:gd name="connsiteY112" fmla="*/ 410345 h 902787"/>
              <a:gd name="connsiteX113" fmla="*/ 620607 w 684520"/>
              <a:gd name="connsiteY113" fmla="*/ 410345 h 902787"/>
              <a:gd name="connsiteX114" fmla="*/ 604224 w 684520"/>
              <a:gd name="connsiteY114" fmla="*/ 393962 h 902787"/>
              <a:gd name="connsiteX115" fmla="*/ 604114 w 684520"/>
              <a:gd name="connsiteY115" fmla="*/ 393852 h 902787"/>
              <a:gd name="connsiteX116" fmla="*/ 604224 w 684520"/>
              <a:gd name="connsiteY116" fmla="*/ 391295 h 902787"/>
              <a:gd name="connsiteX117" fmla="*/ 628036 w 684520"/>
              <a:gd name="connsiteY117" fmla="*/ 367387 h 902787"/>
              <a:gd name="connsiteX118" fmla="*/ 628581 w 684520"/>
              <a:gd name="connsiteY118" fmla="*/ 365983 h 902787"/>
              <a:gd name="connsiteX119" fmla="*/ 626608 w 684520"/>
              <a:gd name="connsiteY119" fmla="*/ 364148 h 902787"/>
              <a:gd name="connsiteX120" fmla="*/ 581840 w 684520"/>
              <a:gd name="connsiteY120" fmla="*/ 364148 h 902787"/>
              <a:gd name="connsiteX121" fmla="*/ 581745 w 684520"/>
              <a:gd name="connsiteY121" fmla="*/ 364148 h 902787"/>
              <a:gd name="connsiteX122" fmla="*/ 538882 w 684520"/>
              <a:gd name="connsiteY122" fmla="*/ 321095 h 902787"/>
              <a:gd name="connsiteX123" fmla="*/ 538882 w 684520"/>
              <a:gd name="connsiteY123" fmla="*/ 292520 h 902787"/>
              <a:gd name="connsiteX124" fmla="*/ 524785 w 684520"/>
              <a:gd name="connsiteY124" fmla="*/ 278423 h 902787"/>
              <a:gd name="connsiteX125" fmla="*/ 493258 w 684520"/>
              <a:gd name="connsiteY125" fmla="*/ 278423 h 902787"/>
              <a:gd name="connsiteX126" fmla="*/ 490400 w 684520"/>
              <a:gd name="connsiteY126" fmla="*/ 280519 h 902787"/>
              <a:gd name="connsiteX127" fmla="*/ 459521 w 684520"/>
              <a:gd name="connsiteY127" fmla="*/ 311398 h 902787"/>
              <a:gd name="connsiteX128" fmla="*/ 397400 w 684520"/>
              <a:gd name="connsiteY128" fmla="*/ 280519 h 902787"/>
              <a:gd name="connsiteX129" fmla="*/ 428279 w 684520"/>
              <a:gd name="connsiteY129" fmla="*/ 218398 h 902787"/>
              <a:gd name="connsiteX130" fmla="*/ 447606 w 684520"/>
              <a:gd name="connsiteY130" fmla="*/ 215972 h 902787"/>
              <a:gd name="connsiteX131" fmla="*/ 615177 w 684520"/>
              <a:gd name="connsiteY131" fmla="*/ 145169 h 902787"/>
              <a:gd name="connsiteX132" fmla="*/ 598983 w 684520"/>
              <a:gd name="connsiteY132" fmla="*/ 161190 h 902787"/>
              <a:gd name="connsiteX133" fmla="*/ 614948 w 684520"/>
              <a:gd name="connsiteY133" fmla="*/ 187899 h 902787"/>
              <a:gd name="connsiteX134" fmla="*/ 641657 w 684520"/>
              <a:gd name="connsiteY134" fmla="*/ 171934 h 902787"/>
              <a:gd name="connsiteX135" fmla="*/ 641712 w 684520"/>
              <a:gd name="connsiteY135" fmla="*/ 161678 h 902787"/>
              <a:gd name="connsiteX136" fmla="*/ 615177 w 684520"/>
              <a:gd name="connsiteY136" fmla="*/ 145169 h 902787"/>
              <a:gd name="connsiteX137" fmla="*/ 628609 w 684520"/>
              <a:gd name="connsiteY137" fmla="*/ 118306 h 902787"/>
              <a:gd name="connsiteX138" fmla="*/ 668614 w 684520"/>
              <a:gd name="connsiteY138" fmla="*/ 174982 h 902787"/>
              <a:gd name="connsiteX139" fmla="*/ 611939 w 684520"/>
              <a:gd name="connsiteY139" fmla="*/ 214987 h 902787"/>
              <a:gd name="connsiteX140" fmla="*/ 571934 w 684520"/>
              <a:gd name="connsiteY140" fmla="*/ 174982 h 902787"/>
              <a:gd name="connsiteX141" fmla="*/ 571934 w 684520"/>
              <a:gd name="connsiteY141" fmla="*/ 158311 h 902787"/>
              <a:gd name="connsiteX142" fmla="*/ 628609 w 684520"/>
              <a:gd name="connsiteY142" fmla="*/ 118306 h 902787"/>
              <a:gd name="connsiteX143" fmla="*/ 411314 w 684520"/>
              <a:gd name="connsiteY143" fmla="*/ 87856 h 902787"/>
              <a:gd name="connsiteX144" fmla="*/ 416296 w 684520"/>
              <a:gd name="connsiteY144" fmla="*/ 88018 h 902787"/>
              <a:gd name="connsiteX145" fmla="*/ 441728 w 684520"/>
              <a:gd name="connsiteY145" fmla="*/ 110783 h 902787"/>
              <a:gd name="connsiteX146" fmla="*/ 446585 w 684520"/>
              <a:gd name="connsiteY146" fmla="*/ 110783 h 902787"/>
              <a:gd name="connsiteX147" fmla="*/ 471731 w 684520"/>
              <a:gd name="connsiteY147" fmla="*/ 88685 h 902787"/>
              <a:gd name="connsiteX148" fmla="*/ 471893 w 684520"/>
              <a:gd name="connsiteY148" fmla="*/ 88523 h 902787"/>
              <a:gd name="connsiteX149" fmla="*/ 476875 w 684520"/>
              <a:gd name="connsiteY149" fmla="*/ 88685 h 902787"/>
              <a:gd name="connsiteX150" fmla="*/ 490019 w 684520"/>
              <a:gd name="connsiteY150" fmla="*/ 103354 h 902787"/>
              <a:gd name="connsiteX151" fmla="*/ 490044 w 684520"/>
              <a:gd name="connsiteY151" fmla="*/ 103378 h 902787"/>
              <a:gd name="connsiteX152" fmla="*/ 490019 w 684520"/>
              <a:gd name="connsiteY152" fmla="*/ 108497 h 902787"/>
              <a:gd name="connsiteX153" fmla="*/ 467731 w 684520"/>
              <a:gd name="connsiteY153" fmla="*/ 128690 h 902787"/>
              <a:gd name="connsiteX154" fmla="*/ 467410 w 684520"/>
              <a:gd name="connsiteY154" fmla="*/ 129011 h 902787"/>
              <a:gd name="connsiteX155" fmla="*/ 467731 w 684520"/>
              <a:gd name="connsiteY155" fmla="*/ 134119 h 902787"/>
              <a:gd name="connsiteX156" fmla="*/ 490305 w 684520"/>
              <a:gd name="connsiteY156" fmla="*/ 154408 h 902787"/>
              <a:gd name="connsiteX157" fmla="*/ 490330 w 684520"/>
              <a:gd name="connsiteY157" fmla="*/ 154432 h 902787"/>
              <a:gd name="connsiteX158" fmla="*/ 490305 w 684520"/>
              <a:gd name="connsiteY158" fmla="*/ 159551 h 902787"/>
              <a:gd name="connsiteX159" fmla="*/ 477161 w 684520"/>
              <a:gd name="connsiteY159" fmla="*/ 174220 h 902787"/>
              <a:gd name="connsiteX160" fmla="*/ 477136 w 684520"/>
              <a:gd name="connsiteY160" fmla="*/ 174244 h 902787"/>
              <a:gd name="connsiteX161" fmla="*/ 472017 w 684520"/>
              <a:gd name="connsiteY161" fmla="*/ 174220 h 902787"/>
              <a:gd name="connsiteX162" fmla="*/ 446585 w 684520"/>
              <a:gd name="connsiteY162" fmla="*/ 151455 h 902787"/>
              <a:gd name="connsiteX163" fmla="*/ 441728 w 684520"/>
              <a:gd name="connsiteY163" fmla="*/ 151455 h 902787"/>
              <a:gd name="connsiteX164" fmla="*/ 416296 w 684520"/>
              <a:gd name="connsiteY164" fmla="*/ 174220 h 902787"/>
              <a:gd name="connsiteX165" fmla="*/ 416296 w 684520"/>
              <a:gd name="connsiteY165" fmla="*/ 173934 h 902787"/>
              <a:gd name="connsiteX166" fmla="*/ 416271 w 684520"/>
              <a:gd name="connsiteY166" fmla="*/ 173959 h 902787"/>
              <a:gd name="connsiteX167" fmla="*/ 411152 w 684520"/>
              <a:gd name="connsiteY167" fmla="*/ 173934 h 902787"/>
              <a:gd name="connsiteX168" fmla="*/ 398008 w 684520"/>
              <a:gd name="connsiteY168" fmla="*/ 159265 h 902787"/>
              <a:gd name="connsiteX169" fmla="*/ 397983 w 684520"/>
              <a:gd name="connsiteY169" fmla="*/ 159241 h 902787"/>
              <a:gd name="connsiteX170" fmla="*/ 398008 w 684520"/>
              <a:gd name="connsiteY170" fmla="*/ 154122 h 902787"/>
              <a:gd name="connsiteX171" fmla="*/ 420582 w 684520"/>
              <a:gd name="connsiteY171" fmla="*/ 134215 h 902787"/>
              <a:gd name="connsiteX172" fmla="*/ 420903 w 684520"/>
              <a:gd name="connsiteY172" fmla="*/ 133894 h 902787"/>
              <a:gd name="connsiteX173" fmla="*/ 420582 w 684520"/>
              <a:gd name="connsiteY173" fmla="*/ 128785 h 902787"/>
              <a:gd name="connsiteX174" fmla="*/ 398008 w 684520"/>
              <a:gd name="connsiteY174" fmla="*/ 108497 h 902787"/>
              <a:gd name="connsiteX175" fmla="*/ 397585 w 684520"/>
              <a:gd name="connsiteY175" fmla="*/ 108074 h 902787"/>
              <a:gd name="connsiteX176" fmla="*/ 398008 w 684520"/>
              <a:gd name="connsiteY176" fmla="*/ 102973 h 902787"/>
              <a:gd name="connsiteX177" fmla="*/ 411152 w 684520"/>
              <a:gd name="connsiteY177" fmla="*/ 88018 h 902787"/>
              <a:gd name="connsiteX178" fmla="*/ 411314 w 684520"/>
              <a:gd name="connsiteY178" fmla="*/ 87856 h 902787"/>
              <a:gd name="connsiteX179" fmla="*/ 185792 w 684520"/>
              <a:gd name="connsiteY179" fmla="*/ 252 h 902787"/>
              <a:gd name="connsiteX180" fmla="*/ 237607 w 684520"/>
              <a:gd name="connsiteY180" fmla="*/ 26392 h 902787"/>
              <a:gd name="connsiteX181" fmla="*/ 268182 w 684520"/>
              <a:gd name="connsiteY181" fmla="*/ 100687 h 902787"/>
              <a:gd name="connsiteX182" fmla="*/ 283327 w 684520"/>
              <a:gd name="connsiteY182" fmla="*/ 140311 h 902787"/>
              <a:gd name="connsiteX183" fmla="*/ 283708 w 684520"/>
              <a:gd name="connsiteY183" fmla="*/ 140311 h 902787"/>
              <a:gd name="connsiteX184" fmla="*/ 257609 w 684520"/>
              <a:gd name="connsiteY184" fmla="*/ 164695 h 902787"/>
              <a:gd name="connsiteX185" fmla="*/ 182933 w 684520"/>
              <a:gd name="connsiteY185" fmla="*/ 243562 h 902787"/>
              <a:gd name="connsiteX186" fmla="*/ 172075 w 684520"/>
              <a:gd name="connsiteY186" fmla="*/ 244895 h 902787"/>
              <a:gd name="connsiteX187" fmla="*/ 168741 w 684520"/>
              <a:gd name="connsiteY187" fmla="*/ 244895 h 902787"/>
              <a:gd name="connsiteX188" fmla="*/ 87112 w 684520"/>
              <a:gd name="connsiteY188" fmla="*/ 165076 h 902787"/>
              <a:gd name="connsiteX189" fmla="*/ 59680 w 684520"/>
              <a:gd name="connsiteY189" fmla="*/ 134977 h 902787"/>
              <a:gd name="connsiteX190" fmla="*/ 78158 w 684520"/>
              <a:gd name="connsiteY190" fmla="*/ 101258 h 902787"/>
              <a:gd name="connsiteX191" fmla="*/ 185792 w 684520"/>
              <a:gd name="connsiteY191" fmla="*/ 252 h 90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</a:cxnLst>
            <a:rect l="l" t="t" r="r" b="b"/>
            <a:pathLst>
              <a:path w="684520" h="902787">
                <a:moveTo>
                  <a:pt x="411177" y="376316"/>
                </a:moveTo>
                <a:cubicBezTo>
                  <a:pt x="412597" y="374909"/>
                  <a:pt x="414889" y="374920"/>
                  <a:pt x="416296" y="376341"/>
                </a:cubicBezTo>
                <a:lnTo>
                  <a:pt x="441728" y="399105"/>
                </a:lnTo>
                <a:cubicBezTo>
                  <a:pt x="443107" y="400353"/>
                  <a:pt x="445206" y="400353"/>
                  <a:pt x="446585" y="399105"/>
                </a:cubicBezTo>
                <a:lnTo>
                  <a:pt x="472017" y="376341"/>
                </a:lnTo>
                <a:lnTo>
                  <a:pt x="472017" y="376626"/>
                </a:lnTo>
                <a:cubicBezTo>
                  <a:pt x="472026" y="376618"/>
                  <a:pt x="472033" y="376610"/>
                  <a:pt x="472042" y="376602"/>
                </a:cubicBezTo>
                <a:cubicBezTo>
                  <a:pt x="473462" y="375195"/>
                  <a:pt x="475754" y="375206"/>
                  <a:pt x="477161" y="376626"/>
                </a:cubicBezTo>
                <a:lnTo>
                  <a:pt x="490305" y="391295"/>
                </a:lnTo>
                <a:cubicBezTo>
                  <a:pt x="491746" y="392744"/>
                  <a:pt x="491746" y="395085"/>
                  <a:pt x="490305" y="396534"/>
                </a:cubicBezTo>
                <a:lnTo>
                  <a:pt x="467731" y="416727"/>
                </a:lnTo>
                <a:cubicBezTo>
                  <a:pt x="467633" y="416814"/>
                  <a:pt x="467540" y="416908"/>
                  <a:pt x="467453" y="417005"/>
                </a:cubicBezTo>
                <a:cubicBezTo>
                  <a:pt x="466081" y="418531"/>
                  <a:pt x="466205" y="420879"/>
                  <a:pt x="467731" y="422251"/>
                </a:cubicBezTo>
                <a:lnTo>
                  <a:pt x="490305" y="442444"/>
                </a:lnTo>
                <a:cubicBezTo>
                  <a:pt x="490314" y="442453"/>
                  <a:pt x="490321" y="442460"/>
                  <a:pt x="490330" y="442469"/>
                </a:cubicBezTo>
                <a:cubicBezTo>
                  <a:pt x="491737" y="443889"/>
                  <a:pt x="491725" y="446181"/>
                  <a:pt x="490305" y="447588"/>
                </a:cubicBezTo>
                <a:lnTo>
                  <a:pt x="477161" y="462351"/>
                </a:lnTo>
                <a:cubicBezTo>
                  <a:pt x="475723" y="463731"/>
                  <a:pt x="473454" y="463731"/>
                  <a:pt x="472017" y="462351"/>
                </a:cubicBezTo>
                <a:lnTo>
                  <a:pt x="446585" y="439587"/>
                </a:lnTo>
                <a:cubicBezTo>
                  <a:pt x="446582" y="439584"/>
                  <a:pt x="446580" y="439581"/>
                  <a:pt x="446577" y="439578"/>
                </a:cubicBezTo>
                <a:cubicBezTo>
                  <a:pt x="445236" y="438242"/>
                  <a:pt x="443064" y="438245"/>
                  <a:pt x="441728" y="439587"/>
                </a:cubicBezTo>
                <a:lnTo>
                  <a:pt x="416296" y="462351"/>
                </a:lnTo>
                <a:cubicBezTo>
                  <a:pt x="414859" y="463731"/>
                  <a:pt x="412590" y="463731"/>
                  <a:pt x="411152" y="462351"/>
                </a:cubicBezTo>
                <a:lnTo>
                  <a:pt x="398008" y="447588"/>
                </a:lnTo>
                <a:cubicBezTo>
                  <a:pt x="397999" y="447579"/>
                  <a:pt x="397992" y="447571"/>
                  <a:pt x="397983" y="447563"/>
                </a:cubicBezTo>
                <a:cubicBezTo>
                  <a:pt x="396576" y="446143"/>
                  <a:pt x="396588" y="443851"/>
                  <a:pt x="398008" y="442444"/>
                </a:cubicBezTo>
                <a:lnTo>
                  <a:pt x="420582" y="422251"/>
                </a:lnTo>
                <a:cubicBezTo>
                  <a:pt x="420680" y="422163"/>
                  <a:pt x="420773" y="422070"/>
                  <a:pt x="420860" y="421973"/>
                </a:cubicBezTo>
                <a:cubicBezTo>
                  <a:pt x="422232" y="420447"/>
                  <a:pt x="422108" y="418098"/>
                  <a:pt x="420582" y="416727"/>
                </a:cubicBezTo>
                <a:lnTo>
                  <a:pt x="398008" y="396534"/>
                </a:lnTo>
                <a:cubicBezTo>
                  <a:pt x="396567" y="395085"/>
                  <a:pt x="396567" y="392744"/>
                  <a:pt x="398008" y="391295"/>
                </a:cubicBezTo>
                <a:lnTo>
                  <a:pt x="411152" y="376341"/>
                </a:lnTo>
                <a:cubicBezTo>
                  <a:pt x="411161" y="376332"/>
                  <a:pt x="411169" y="376324"/>
                  <a:pt x="411177" y="376316"/>
                </a:cubicBezTo>
                <a:close/>
                <a:moveTo>
                  <a:pt x="99398" y="276899"/>
                </a:moveTo>
                <a:cubicBezTo>
                  <a:pt x="101129" y="276386"/>
                  <a:pt x="102962" y="277302"/>
                  <a:pt x="103589" y="278995"/>
                </a:cubicBezTo>
                <a:lnTo>
                  <a:pt x="132165" y="355195"/>
                </a:lnTo>
                <a:cubicBezTo>
                  <a:pt x="132130" y="355511"/>
                  <a:pt x="132130" y="355831"/>
                  <a:pt x="132165" y="356147"/>
                </a:cubicBezTo>
                <a:cubicBezTo>
                  <a:pt x="138451" y="373007"/>
                  <a:pt x="144452" y="389961"/>
                  <a:pt x="148547" y="401582"/>
                </a:cubicBezTo>
                <a:lnTo>
                  <a:pt x="148547" y="402534"/>
                </a:lnTo>
                <a:lnTo>
                  <a:pt x="172360" y="463685"/>
                </a:lnTo>
                <a:lnTo>
                  <a:pt x="196268" y="402534"/>
                </a:lnTo>
                <a:lnTo>
                  <a:pt x="212936" y="356147"/>
                </a:lnTo>
                <a:cubicBezTo>
                  <a:pt x="213194" y="355875"/>
                  <a:pt x="213389" y="355550"/>
                  <a:pt x="213508" y="355195"/>
                </a:cubicBezTo>
                <a:lnTo>
                  <a:pt x="242083" y="278995"/>
                </a:lnTo>
                <a:cubicBezTo>
                  <a:pt x="242711" y="277302"/>
                  <a:pt x="244543" y="276386"/>
                  <a:pt x="246274" y="276899"/>
                </a:cubicBezTo>
                <a:cubicBezTo>
                  <a:pt x="272857" y="283496"/>
                  <a:pt x="298472" y="293518"/>
                  <a:pt x="322474" y="306713"/>
                </a:cubicBezTo>
                <a:cubicBezTo>
                  <a:pt x="337428" y="315476"/>
                  <a:pt x="344858" y="342241"/>
                  <a:pt x="345620" y="365672"/>
                </a:cubicBezTo>
                <a:lnTo>
                  <a:pt x="345715" y="365577"/>
                </a:lnTo>
                <a:lnTo>
                  <a:pt x="345715" y="365673"/>
                </a:lnTo>
                <a:lnTo>
                  <a:pt x="345715" y="369959"/>
                </a:lnTo>
                <a:lnTo>
                  <a:pt x="345715" y="546647"/>
                </a:lnTo>
                <a:cubicBezTo>
                  <a:pt x="345886" y="558654"/>
                  <a:pt x="340200" y="569990"/>
                  <a:pt x="330475" y="577032"/>
                </a:cubicBezTo>
                <a:lnTo>
                  <a:pt x="289232" y="616942"/>
                </a:lnTo>
                <a:cubicBezTo>
                  <a:pt x="288470" y="617418"/>
                  <a:pt x="287231" y="617799"/>
                  <a:pt x="287231" y="618466"/>
                </a:cubicBezTo>
                <a:cubicBezTo>
                  <a:pt x="287231" y="619133"/>
                  <a:pt x="287231" y="619704"/>
                  <a:pt x="287231" y="620371"/>
                </a:cubicBezTo>
                <a:lnTo>
                  <a:pt x="287231" y="853448"/>
                </a:lnTo>
                <a:cubicBezTo>
                  <a:pt x="287179" y="880712"/>
                  <a:pt x="265062" y="902787"/>
                  <a:pt x="237797" y="902787"/>
                </a:cubicBezTo>
                <a:lnTo>
                  <a:pt x="104447" y="902787"/>
                </a:lnTo>
                <a:cubicBezTo>
                  <a:pt x="77198" y="902787"/>
                  <a:pt x="55107" y="880697"/>
                  <a:pt x="55107" y="853448"/>
                </a:cubicBezTo>
                <a:lnTo>
                  <a:pt x="55107" y="620371"/>
                </a:lnTo>
                <a:cubicBezTo>
                  <a:pt x="55107" y="618752"/>
                  <a:pt x="55107" y="617228"/>
                  <a:pt x="55107" y="615799"/>
                </a:cubicBezTo>
                <a:lnTo>
                  <a:pt x="17102" y="577223"/>
                </a:lnTo>
                <a:cubicBezTo>
                  <a:pt x="6862" y="570421"/>
                  <a:pt x="710" y="558941"/>
                  <a:pt x="719" y="546647"/>
                </a:cubicBezTo>
                <a:lnTo>
                  <a:pt x="719" y="382246"/>
                </a:lnTo>
                <a:cubicBezTo>
                  <a:pt x="-2329" y="356814"/>
                  <a:pt x="4148" y="317666"/>
                  <a:pt x="23198" y="306713"/>
                </a:cubicBezTo>
                <a:cubicBezTo>
                  <a:pt x="47204" y="293526"/>
                  <a:pt x="72818" y="283506"/>
                  <a:pt x="99398" y="276899"/>
                </a:cubicBezTo>
                <a:close/>
                <a:moveTo>
                  <a:pt x="169979" y="266136"/>
                </a:moveTo>
                <a:lnTo>
                  <a:pt x="170551" y="266136"/>
                </a:lnTo>
                <a:cubicBezTo>
                  <a:pt x="200364" y="268041"/>
                  <a:pt x="212270" y="288710"/>
                  <a:pt x="183695" y="313761"/>
                </a:cubicBezTo>
                <a:cubicBezTo>
                  <a:pt x="182415" y="314804"/>
                  <a:pt x="182091" y="316627"/>
                  <a:pt x="182933" y="318047"/>
                </a:cubicBezTo>
                <a:lnTo>
                  <a:pt x="198459" y="345289"/>
                </a:lnTo>
                <a:cubicBezTo>
                  <a:pt x="199264" y="346976"/>
                  <a:pt x="199264" y="348936"/>
                  <a:pt x="198459" y="350623"/>
                </a:cubicBezTo>
                <a:lnTo>
                  <a:pt x="195030" y="359386"/>
                </a:lnTo>
                <a:cubicBezTo>
                  <a:pt x="195082" y="359701"/>
                  <a:pt x="195082" y="360023"/>
                  <a:pt x="195030" y="360338"/>
                </a:cubicBezTo>
                <a:cubicBezTo>
                  <a:pt x="188839" y="376721"/>
                  <a:pt x="183505" y="392247"/>
                  <a:pt x="179314" y="403772"/>
                </a:cubicBezTo>
                <a:lnTo>
                  <a:pt x="178838" y="405106"/>
                </a:lnTo>
                <a:lnTo>
                  <a:pt x="171884" y="424156"/>
                </a:lnTo>
                <a:cubicBezTo>
                  <a:pt x="171807" y="424363"/>
                  <a:pt x="171643" y="424528"/>
                  <a:pt x="171435" y="424605"/>
                </a:cubicBezTo>
                <a:cubicBezTo>
                  <a:pt x="171041" y="424751"/>
                  <a:pt x="170602" y="424550"/>
                  <a:pt x="170456" y="424156"/>
                </a:cubicBezTo>
                <a:lnTo>
                  <a:pt x="163502" y="405106"/>
                </a:lnTo>
                <a:lnTo>
                  <a:pt x="163502" y="403772"/>
                </a:lnTo>
                <a:lnTo>
                  <a:pt x="148167" y="360338"/>
                </a:lnTo>
                <a:cubicBezTo>
                  <a:pt x="147952" y="360053"/>
                  <a:pt x="147791" y="359730"/>
                  <a:pt x="147691" y="359386"/>
                </a:cubicBezTo>
                <a:lnTo>
                  <a:pt x="143595" y="348718"/>
                </a:lnTo>
                <a:cubicBezTo>
                  <a:pt x="142792" y="347063"/>
                  <a:pt x="142792" y="345134"/>
                  <a:pt x="143595" y="343479"/>
                </a:cubicBezTo>
                <a:lnTo>
                  <a:pt x="157597" y="318047"/>
                </a:lnTo>
                <a:cubicBezTo>
                  <a:pt x="158462" y="316650"/>
                  <a:pt x="158179" y="314830"/>
                  <a:pt x="156930" y="313761"/>
                </a:cubicBezTo>
                <a:cubicBezTo>
                  <a:pt x="127784" y="288996"/>
                  <a:pt x="140261" y="268327"/>
                  <a:pt x="169979" y="266136"/>
                </a:cubicBezTo>
                <a:close/>
                <a:moveTo>
                  <a:pt x="444204" y="242609"/>
                </a:moveTo>
                <a:cubicBezTo>
                  <a:pt x="437415" y="242604"/>
                  <a:pt x="431003" y="245732"/>
                  <a:pt x="426830" y="251087"/>
                </a:cubicBezTo>
                <a:cubicBezTo>
                  <a:pt x="419360" y="260672"/>
                  <a:pt x="421074" y="274497"/>
                  <a:pt x="430659" y="281967"/>
                </a:cubicBezTo>
                <a:cubicBezTo>
                  <a:pt x="440244" y="289436"/>
                  <a:pt x="454070" y="287723"/>
                  <a:pt x="461539" y="278138"/>
                </a:cubicBezTo>
                <a:cubicBezTo>
                  <a:pt x="464592" y="274293"/>
                  <a:pt x="466239" y="269521"/>
                  <a:pt x="466207" y="264612"/>
                </a:cubicBezTo>
                <a:cubicBezTo>
                  <a:pt x="466207" y="252460"/>
                  <a:pt x="456356" y="242609"/>
                  <a:pt x="444204" y="242609"/>
                </a:cubicBezTo>
                <a:close/>
                <a:moveTo>
                  <a:pt x="447606" y="215972"/>
                </a:moveTo>
                <a:cubicBezTo>
                  <a:pt x="466667" y="217424"/>
                  <a:pt x="483930" y="230016"/>
                  <a:pt x="490400" y="249277"/>
                </a:cubicBezTo>
                <a:cubicBezTo>
                  <a:pt x="490781" y="250533"/>
                  <a:pt x="491945" y="251387"/>
                  <a:pt x="493258" y="251372"/>
                </a:cubicBezTo>
                <a:lnTo>
                  <a:pt x="525071" y="251372"/>
                </a:lnTo>
                <a:cubicBezTo>
                  <a:pt x="547560" y="251371"/>
                  <a:pt x="565863" y="269462"/>
                  <a:pt x="566124" y="291949"/>
                </a:cubicBezTo>
                <a:lnTo>
                  <a:pt x="566124" y="320524"/>
                </a:lnTo>
                <a:cubicBezTo>
                  <a:pt x="566124" y="329361"/>
                  <a:pt x="573289" y="336526"/>
                  <a:pt x="582126" y="336526"/>
                </a:cubicBezTo>
                <a:lnTo>
                  <a:pt x="628322" y="336526"/>
                </a:lnTo>
                <a:cubicBezTo>
                  <a:pt x="628895" y="336549"/>
                  <a:pt x="629448" y="336312"/>
                  <a:pt x="629827" y="335881"/>
                </a:cubicBezTo>
                <a:cubicBezTo>
                  <a:pt x="630522" y="335091"/>
                  <a:pt x="630445" y="333888"/>
                  <a:pt x="629656" y="333192"/>
                </a:cubicBezTo>
                <a:lnTo>
                  <a:pt x="604700" y="309570"/>
                </a:lnTo>
                <a:cubicBezTo>
                  <a:pt x="603974" y="308829"/>
                  <a:pt x="603974" y="307644"/>
                  <a:pt x="604700" y="306903"/>
                </a:cubicBezTo>
                <a:lnTo>
                  <a:pt x="620702" y="290044"/>
                </a:lnTo>
                <a:lnTo>
                  <a:pt x="620893" y="289472"/>
                </a:lnTo>
                <a:cubicBezTo>
                  <a:pt x="621634" y="288747"/>
                  <a:pt x="622819" y="288747"/>
                  <a:pt x="623560" y="289472"/>
                </a:cubicBezTo>
                <a:lnTo>
                  <a:pt x="683758" y="346622"/>
                </a:lnTo>
                <a:cubicBezTo>
                  <a:pt x="683902" y="346731"/>
                  <a:pt x="684030" y="346859"/>
                  <a:pt x="684139" y="347003"/>
                </a:cubicBezTo>
                <a:cubicBezTo>
                  <a:pt x="684770" y="347845"/>
                  <a:pt x="684600" y="349039"/>
                  <a:pt x="683758" y="349670"/>
                </a:cubicBezTo>
                <a:lnTo>
                  <a:pt x="623369" y="410345"/>
                </a:lnTo>
                <a:cubicBezTo>
                  <a:pt x="622597" y="411083"/>
                  <a:pt x="621379" y="411083"/>
                  <a:pt x="620607" y="410345"/>
                </a:cubicBezTo>
                <a:lnTo>
                  <a:pt x="604224" y="393962"/>
                </a:lnTo>
                <a:cubicBezTo>
                  <a:pt x="604186" y="393926"/>
                  <a:pt x="604149" y="393890"/>
                  <a:pt x="604114" y="393852"/>
                </a:cubicBezTo>
                <a:cubicBezTo>
                  <a:pt x="603438" y="393115"/>
                  <a:pt x="603488" y="391970"/>
                  <a:pt x="604224" y="391295"/>
                </a:cubicBezTo>
                <a:lnTo>
                  <a:pt x="628036" y="367387"/>
                </a:lnTo>
                <a:cubicBezTo>
                  <a:pt x="628403" y="367014"/>
                  <a:pt x="628600" y="366506"/>
                  <a:pt x="628581" y="365983"/>
                </a:cubicBezTo>
                <a:cubicBezTo>
                  <a:pt x="628542" y="364931"/>
                  <a:pt x="627659" y="364110"/>
                  <a:pt x="626608" y="364148"/>
                </a:cubicBezTo>
                <a:lnTo>
                  <a:pt x="581840" y="364148"/>
                </a:lnTo>
                <a:cubicBezTo>
                  <a:pt x="581809" y="364148"/>
                  <a:pt x="581776" y="364148"/>
                  <a:pt x="581745" y="364148"/>
                </a:cubicBezTo>
                <a:cubicBezTo>
                  <a:pt x="558020" y="364096"/>
                  <a:pt x="538830" y="344820"/>
                  <a:pt x="538882" y="321095"/>
                </a:cubicBezTo>
                <a:lnTo>
                  <a:pt x="538882" y="292520"/>
                </a:lnTo>
                <a:cubicBezTo>
                  <a:pt x="538882" y="284735"/>
                  <a:pt x="532571" y="278423"/>
                  <a:pt x="524785" y="278423"/>
                </a:cubicBezTo>
                <a:lnTo>
                  <a:pt x="493258" y="278423"/>
                </a:lnTo>
                <a:cubicBezTo>
                  <a:pt x="491945" y="278409"/>
                  <a:pt x="490781" y="279263"/>
                  <a:pt x="490400" y="280519"/>
                </a:cubicBezTo>
                <a:cubicBezTo>
                  <a:pt x="485509" y="295079"/>
                  <a:pt x="474081" y="306507"/>
                  <a:pt x="459521" y="311398"/>
                </a:cubicBezTo>
                <a:cubicBezTo>
                  <a:pt x="433840" y="320025"/>
                  <a:pt x="406028" y="306200"/>
                  <a:pt x="397400" y="280519"/>
                </a:cubicBezTo>
                <a:cubicBezTo>
                  <a:pt x="388773" y="254838"/>
                  <a:pt x="402598" y="227026"/>
                  <a:pt x="428279" y="218398"/>
                </a:cubicBezTo>
                <a:cubicBezTo>
                  <a:pt x="434699" y="216241"/>
                  <a:pt x="441253" y="215488"/>
                  <a:pt x="447606" y="215972"/>
                </a:cubicBezTo>
                <a:close/>
                <a:moveTo>
                  <a:pt x="615177" y="145169"/>
                </a:moveTo>
                <a:cubicBezTo>
                  <a:pt x="607219" y="147081"/>
                  <a:pt x="600981" y="153254"/>
                  <a:pt x="598983" y="161190"/>
                </a:cubicBezTo>
                <a:cubicBezTo>
                  <a:pt x="596016" y="172974"/>
                  <a:pt x="603164" y="184932"/>
                  <a:pt x="614948" y="187899"/>
                </a:cubicBezTo>
                <a:cubicBezTo>
                  <a:pt x="626732" y="190866"/>
                  <a:pt x="638690" y="183718"/>
                  <a:pt x="641657" y="171934"/>
                </a:cubicBezTo>
                <a:cubicBezTo>
                  <a:pt x="642479" y="168567"/>
                  <a:pt x="642498" y="165054"/>
                  <a:pt x="641712" y="161678"/>
                </a:cubicBezTo>
                <a:cubicBezTo>
                  <a:pt x="638943" y="149792"/>
                  <a:pt x="627063" y="142401"/>
                  <a:pt x="615177" y="145169"/>
                </a:cubicBezTo>
                <a:close/>
                <a:moveTo>
                  <a:pt x="628609" y="118306"/>
                </a:moveTo>
                <a:cubicBezTo>
                  <a:pt x="655307" y="122910"/>
                  <a:pt x="673218" y="148284"/>
                  <a:pt x="668614" y="174982"/>
                </a:cubicBezTo>
                <a:cubicBezTo>
                  <a:pt x="664011" y="201680"/>
                  <a:pt x="638636" y="219590"/>
                  <a:pt x="611939" y="214987"/>
                </a:cubicBezTo>
                <a:cubicBezTo>
                  <a:pt x="591483" y="211460"/>
                  <a:pt x="575461" y="195438"/>
                  <a:pt x="571934" y="174982"/>
                </a:cubicBezTo>
                <a:cubicBezTo>
                  <a:pt x="570982" y="169466"/>
                  <a:pt x="570982" y="163827"/>
                  <a:pt x="571934" y="158311"/>
                </a:cubicBezTo>
                <a:cubicBezTo>
                  <a:pt x="576537" y="131614"/>
                  <a:pt x="601912" y="113703"/>
                  <a:pt x="628609" y="118306"/>
                </a:cubicBezTo>
                <a:close/>
                <a:moveTo>
                  <a:pt x="411314" y="87856"/>
                </a:moveTo>
                <a:cubicBezTo>
                  <a:pt x="412734" y="86526"/>
                  <a:pt x="414965" y="86598"/>
                  <a:pt x="416296" y="88018"/>
                </a:cubicBezTo>
                <a:lnTo>
                  <a:pt x="441728" y="110783"/>
                </a:lnTo>
                <a:cubicBezTo>
                  <a:pt x="443107" y="112031"/>
                  <a:pt x="445206" y="112031"/>
                  <a:pt x="446585" y="110783"/>
                </a:cubicBezTo>
                <a:lnTo>
                  <a:pt x="471731" y="88685"/>
                </a:lnTo>
                <a:cubicBezTo>
                  <a:pt x="471784" y="88629"/>
                  <a:pt x="471838" y="88576"/>
                  <a:pt x="471893" y="88523"/>
                </a:cubicBezTo>
                <a:cubicBezTo>
                  <a:pt x="473313" y="87193"/>
                  <a:pt x="475544" y="87265"/>
                  <a:pt x="476875" y="88685"/>
                </a:cubicBezTo>
                <a:lnTo>
                  <a:pt x="490019" y="103354"/>
                </a:lnTo>
                <a:cubicBezTo>
                  <a:pt x="490028" y="103362"/>
                  <a:pt x="490035" y="103370"/>
                  <a:pt x="490044" y="103378"/>
                </a:cubicBezTo>
                <a:cubicBezTo>
                  <a:pt x="491451" y="104799"/>
                  <a:pt x="491439" y="107090"/>
                  <a:pt x="490019" y="108497"/>
                </a:cubicBezTo>
                <a:lnTo>
                  <a:pt x="467731" y="128690"/>
                </a:lnTo>
                <a:cubicBezTo>
                  <a:pt x="467617" y="128790"/>
                  <a:pt x="467511" y="128897"/>
                  <a:pt x="467410" y="129011"/>
                </a:cubicBezTo>
                <a:cubicBezTo>
                  <a:pt x="466088" y="130510"/>
                  <a:pt x="466232" y="132797"/>
                  <a:pt x="467731" y="134119"/>
                </a:cubicBezTo>
                <a:lnTo>
                  <a:pt x="490305" y="154408"/>
                </a:lnTo>
                <a:cubicBezTo>
                  <a:pt x="490314" y="154416"/>
                  <a:pt x="490321" y="154424"/>
                  <a:pt x="490330" y="154432"/>
                </a:cubicBezTo>
                <a:cubicBezTo>
                  <a:pt x="491737" y="155853"/>
                  <a:pt x="491725" y="158144"/>
                  <a:pt x="490305" y="159551"/>
                </a:cubicBezTo>
                <a:lnTo>
                  <a:pt x="477161" y="174220"/>
                </a:lnTo>
                <a:cubicBezTo>
                  <a:pt x="477152" y="174228"/>
                  <a:pt x="477144" y="174236"/>
                  <a:pt x="477136" y="174244"/>
                </a:cubicBezTo>
                <a:cubicBezTo>
                  <a:pt x="475716" y="175651"/>
                  <a:pt x="473424" y="175640"/>
                  <a:pt x="472017" y="174220"/>
                </a:cubicBezTo>
                <a:lnTo>
                  <a:pt x="446585" y="151455"/>
                </a:lnTo>
                <a:cubicBezTo>
                  <a:pt x="445206" y="150207"/>
                  <a:pt x="443107" y="150207"/>
                  <a:pt x="441728" y="151455"/>
                </a:cubicBezTo>
                <a:lnTo>
                  <a:pt x="416296" y="174220"/>
                </a:lnTo>
                <a:lnTo>
                  <a:pt x="416296" y="173934"/>
                </a:lnTo>
                <a:cubicBezTo>
                  <a:pt x="416287" y="173942"/>
                  <a:pt x="416280" y="173950"/>
                  <a:pt x="416271" y="173959"/>
                </a:cubicBezTo>
                <a:cubicBezTo>
                  <a:pt x="414851" y="175365"/>
                  <a:pt x="412559" y="175354"/>
                  <a:pt x="411152" y="173934"/>
                </a:cubicBezTo>
                <a:lnTo>
                  <a:pt x="398008" y="159265"/>
                </a:lnTo>
                <a:cubicBezTo>
                  <a:pt x="397999" y="159257"/>
                  <a:pt x="397992" y="159249"/>
                  <a:pt x="397983" y="159241"/>
                </a:cubicBezTo>
                <a:cubicBezTo>
                  <a:pt x="396576" y="157820"/>
                  <a:pt x="396588" y="155529"/>
                  <a:pt x="398008" y="154122"/>
                </a:cubicBezTo>
                <a:lnTo>
                  <a:pt x="420582" y="134215"/>
                </a:lnTo>
                <a:cubicBezTo>
                  <a:pt x="420695" y="134115"/>
                  <a:pt x="420803" y="134008"/>
                  <a:pt x="420903" y="133894"/>
                </a:cubicBezTo>
                <a:cubicBezTo>
                  <a:pt x="422225" y="132394"/>
                  <a:pt x="422081" y="130107"/>
                  <a:pt x="420582" y="128785"/>
                </a:cubicBezTo>
                <a:lnTo>
                  <a:pt x="398008" y="108497"/>
                </a:lnTo>
                <a:cubicBezTo>
                  <a:pt x="397855" y="108368"/>
                  <a:pt x="397714" y="108227"/>
                  <a:pt x="397585" y="108074"/>
                </a:cubicBezTo>
                <a:cubicBezTo>
                  <a:pt x="396292" y="106548"/>
                  <a:pt x="396482" y="104264"/>
                  <a:pt x="398008" y="102973"/>
                </a:cubicBezTo>
                <a:lnTo>
                  <a:pt x="411152" y="88018"/>
                </a:lnTo>
                <a:cubicBezTo>
                  <a:pt x="411205" y="87962"/>
                  <a:pt x="411259" y="87909"/>
                  <a:pt x="411314" y="87856"/>
                </a:cubicBezTo>
                <a:close/>
                <a:moveTo>
                  <a:pt x="185792" y="252"/>
                </a:moveTo>
                <a:cubicBezTo>
                  <a:pt x="216689" y="2041"/>
                  <a:pt x="241179" y="13105"/>
                  <a:pt x="237607" y="26392"/>
                </a:cubicBezTo>
                <a:cubicBezTo>
                  <a:pt x="228082" y="61825"/>
                  <a:pt x="278850" y="18200"/>
                  <a:pt x="268182" y="100687"/>
                </a:cubicBezTo>
                <a:cubicBezTo>
                  <a:pt x="288946" y="99353"/>
                  <a:pt x="288184" y="116213"/>
                  <a:pt x="283327" y="140311"/>
                </a:cubicBezTo>
                <a:lnTo>
                  <a:pt x="283708" y="140311"/>
                </a:lnTo>
                <a:cubicBezTo>
                  <a:pt x="278850" y="157742"/>
                  <a:pt x="270087" y="165743"/>
                  <a:pt x="257609" y="164695"/>
                </a:cubicBezTo>
                <a:cubicBezTo>
                  <a:pt x="249922" y="203141"/>
                  <a:pt x="220902" y="233789"/>
                  <a:pt x="182933" y="243562"/>
                </a:cubicBezTo>
                <a:cubicBezTo>
                  <a:pt x="179416" y="244619"/>
                  <a:pt x="175744" y="245070"/>
                  <a:pt x="172075" y="244895"/>
                </a:cubicBezTo>
                <a:lnTo>
                  <a:pt x="168741" y="244895"/>
                </a:lnTo>
                <a:cubicBezTo>
                  <a:pt x="127366" y="238275"/>
                  <a:pt x="94658" y="206292"/>
                  <a:pt x="87112" y="165076"/>
                </a:cubicBezTo>
                <a:cubicBezTo>
                  <a:pt x="72919" y="167457"/>
                  <a:pt x="63490" y="158027"/>
                  <a:pt x="59680" y="134977"/>
                </a:cubicBezTo>
                <a:cubicBezTo>
                  <a:pt x="53488" y="107354"/>
                  <a:pt x="61013" y="97829"/>
                  <a:pt x="78158" y="101258"/>
                </a:cubicBezTo>
                <a:cubicBezTo>
                  <a:pt x="65002" y="20057"/>
                  <a:pt x="134296" y="-2728"/>
                  <a:pt x="185792" y="252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2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C998178-30EE-F7FB-FAF6-08CB8890FD83}"/>
              </a:ext>
            </a:extLst>
          </p:cNvPr>
          <p:cNvSpPr/>
          <p:nvPr/>
        </p:nvSpPr>
        <p:spPr>
          <a:xfrm>
            <a:off x="7097867" y="1949131"/>
            <a:ext cx="902018" cy="750522"/>
          </a:xfrm>
          <a:custGeom>
            <a:avLst/>
            <a:gdLst>
              <a:gd name="connsiteX0" fmla="*/ 806347 w 902018"/>
              <a:gd name="connsiteY0" fmla="*/ 178676 h 750522"/>
              <a:gd name="connsiteX1" fmla="*/ 811816 w 902018"/>
              <a:gd name="connsiteY1" fmla="*/ 184065 h 750522"/>
              <a:gd name="connsiteX2" fmla="*/ 811816 w 902018"/>
              <a:gd name="connsiteY2" fmla="*/ 668412 h 750522"/>
              <a:gd name="connsiteX3" fmla="*/ 893636 w 902018"/>
              <a:gd name="connsiteY3" fmla="*/ 668412 h 750522"/>
              <a:gd name="connsiteX4" fmla="*/ 893734 w 902018"/>
              <a:gd name="connsiteY4" fmla="*/ 668410 h 750522"/>
              <a:gd name="connsiteX5" fmla="*/ 902018 w 902018"/>
              <a:gd name="connsiteY5" fmla="*/ 676508 h 750522"/>
              <a:gd name="connsiteX6" fmla="*/ 902018 w 902018"/>
              <a:gd name="connsiteY6" fmla="*/ 742516 h 750522"/>
              <a:gd name="connsiteX7" fmla="*/ 902013 w 902018"/>
              <a:gd name="connsiteY7" fmla="*/ 742712 h 750522"/>
              <a:gd name="connsiteX8" fmla="*/ 893636 w 902018"/>
              <a:gd name="connsiteY8" fmla="*/ 750517 h 750522"/>
              <a:gd name="connsiteX9" fmla="*/ 8382 w 902018"/>
              <a:gd name="connsiteY9" fmla="*/ 750517 h 750522"/>
              <a:gd name="connsiteX10" fmla="*/ 8186 w 902018"/>
              <a:gd name="connsiteY10" fmla="*/ 750522 h 750522"/>
              <a:gd name="connsiteX11" fmla="*/ 0 w 902018"/>
              <a:gd name="connsiteY11" fmla="*/ 742516 h 750522"/>
              <a:gd name="connsiteX12" fmla="*/ 0 w 902018"/>
              <a:gd name="connsiteY12" fmla="*/ 676508 h 750522"/>
              <a:gd name="connsiteX13" fmla="*/ 2 w 902018"/>
              <a:gd name="connsiteY13" fmla="*/ 676410 h 750522"/>
              <a:gd name="connsiteX14" fmla="*/ 8382 w 902018"/>
              <a:gd name="connsiteY14" fmla="*/ 668412 h 750522"/>
              <a:gd name="connsiteX15" fmla="*/ 99441 w 902018"/>
              <a:gd name="connsiteY15" fmla="*/ 668412 h 750522"/>
              <a:gd name="connsiteX16" fmla="*/ 99441 w 902018"/>
              <a:gd name="connsiteY16" fmla="*/ 454385 h 750522"/>
              <a:gd name="connsiteX17" fmla="*/ 102870 w 902018"/>
              <a:gd name="connsiteY17" fmla="*/ 445812 h 750522"/>
              <a:gd name="connsiteX18" fmla="*/ 218408 w 902018"/>
              <a:gd name="connsiteY18" fmla="*/ 321987 h 750522"/>
              <a:gd name="connsiteX19" fmla="*/ 222465 w 902018"/>
              <a:gd name="connsiteY19" fmla="*/ 320122 h 750522"/>
              <a:gd name="connsiteX20" fmla="*/ 227933 w 902018"/>
              <a:gd name="connsiteY20" fmla="*/ 325512 h 750522"/>
              <a:gd name="connsiteX21" fmla="*/ 227933 w 902018"/>
              <a:gd name="connsiteY21" fmla="*/ 668412 h 750522"/>
              <a:gd name="connsiteX22" fmla="*/ 294608 w 902018"/>
              <a:gd name="connsiteY22" fmla="*/ 668412 h 750522"/>
              <a:gd name="connsiteX23" fmla="*/ 294608 w 902018"/>
              <a:gd name="connsiteY23" fmla="*/ 298175 h 750522"/>
              <a:gd name="connsiteX24" fmla="*/ 296516 w 902018"/>
              <a:gd name="connsiteY24" fmla="*/ 294451 h 750522"/>
              <a:gd name="connsiteX25" fmla="*/ 303466 w 902018"/>
              <a:gd name="connsiteY25" fmla="*/ 295317 h 750522"/>
              <a:gd name="connsiteX26" fmla="*/ 417766 w 902018"/>
              <a:gd name="connsiteY26" fmla="*/ 434287 h 750522"/>
              <a:gd name="connsiteX27" fmla="*/ 422434 w 902018"/>
              <a:gd name="connsiteY27" fmla="*/ 447051 h 750522"/>
              <a:gd name="connsiteX28" fmla="*/ 422434 w 902018"/>
              <a:gd name="connsiteY28" fmla="*/ 668412 h 750522"/>
              <a:gd name="connsiteX29" fmla="*/ 489109 w 902018"/>
              <a:gd name="connsiteY29" fmla="*/ 668412 h 750522"/>
              <a:gd name="connsiteX30" fmla="*/ 489109 w 902018"/>
              <a:gd name="connsiteY30" fmla="*/ 489818 h 750522"/>
              <a:gd name="connsiteX31" fmla="*/ 493109 w 902018"/>
              <a:gd name="connsiteY31" fmla="*/ 478483 h 750522"/>
              <a:gd name="connsiteX32" fmla="*/ 607409 w 902018"/>
              <a:gd name="connsiteY32" fmla="*/ 368946 h 750522"/>
              <a:gd name="connsiteX33" fmla="*/ 611561 w 902018"/>
              <a:gd name="connsiteY33" fmla="*/ 367081 h 750522"/>
              <a:gd name="connsiteX34" fmla="*/ 616934 w 902018"/>
              <a:gd name="connsiteY34" fmla="*/ 372565 h 750522"/>
              <a:gd name="connsiteX35" fmla="*/ 616934 w 902018"/>
              <a:gd name="connsiteY35" fmla="*/ 668412 h 750522"/>
              <a:gd name="connsiteX36" fmla="*/ 683609 w 902018"/>
              <a:gd name="connsiteY36" fmla="*/ 668412 h 750522"/>
              <a:gd name="connsiteX37" fmla="*/ 683609 w 902018"/>
              <a:gd name="connsiteY37" fmla="*/ 297889 h 750522"/>
              <a:gd name="connsiteX38" fmla="*/ 685133 w 902018"/>
              <a:gd name="connsiteY38" fmla="*/ 294270 h 750522"/>
              <a:gd name="connsiteX39" fmla="*/ 802291 w 902018"/>
              <a:gd name="connsiteY39" fmla="*/ 180541 h 750522"/>
              <a:gd name="connsiteX40" fmla="*/ 806347 w 902018"/>
              <a:gd name="connsiteY40" fmla="*/ 178676 h 750522"/>
              <a:gd name="connsiteX41" fmla="*/ 722756 w 902018"/>
              <a:gd name="connsiteY41" fmla="*/ 42 h 750522"/>
              <a:gd name="connsiteX42" fmla="*/ 865441 w 902018"/>
              <a:gd name="connsiteY42" fmla="*/ 42 h 750522"/>
              <a:gd name="connsiteX43" fmla="*/ 871156 w 902018"/>
              <a:gd name="connsiteY43" fmla="*/ 5472 h 750522"/>
              <a:gd name="connsiteX44" fmla="*/ 871156 w 902018"/>
              <a:gd name="connsiteY44" fmla="*/ 146918 h 750522"/>
              <a:gd name="connsiteX45" fmla="*/ 865023 w 902018"/>
              <a:gd name="connsiteY45" fmla="*/ 152181 h 750522"/>
              <a:gd name="connsiteX46" fmla="*/ 861631 w 902018"/>
              <a:gd name="connsiteY46" fmla="*/ 150728 h 750522"/>
              <a:gd name="connsiteX47" fmla="*/ 818864 w 902018"/>
              <a:gd name="connsiteY47" fmla="*/ 110532 h 750522"/>
              <a:gd name="connsiteX48" fmla="*/ 810672 w 902018"/>
              <a:gd name="connsiteY48" fmla="*/ 110532 h 750522"/>
              <a:gd name="connsiteX49" fmla="*/ 498633 w 902018"/>
              <a:gd name="connsiteY49" fmla="*/ 410189 h 750522"/>
              <a:gd name="connsiteX50" fmla="*/ 463391 w 902018"/>
              <a:gd name="connsiteY50" fmla="*/ 416761 h 750522"/>
              <a:gd name="connsiteX51" fmla="*/ 450532 w 902018"/>
              <a:gd name="connsiteY51" fmla="*/ 407236 h 750522"/>
              <a:gd name="connsiteX52" fmla="*/ 281177 w 902018"/>
              <a:gd name="connsiteY52" fmla="*/ 207211 h 750522"/>
              <a:gd name="connsiteX53" fmla="*/ 60483 w 902018"/>
              <a:gd name="connsiteY53" fmla="*/ 432096 h 750522"/>
              <a:gd name="connsiteX54" fmla="*/ 39052 w 902018"/>
              <a:gd name="connsiteY54" fmla="*/ 432668 h 750522"/>
              <a:gd name="connsiteX55" fmla="*/ 15049 w 902018"/>
              <a:gd name="connsiteY55" fmla="*/ 411713 h 750522"/>
              <a:gd name="connsiteX56" fmla="*/ 13554 w 902018"/>
              <a:gd name="connsiteY56" fmla="*/ 391833 h 750522"/>
              <a:gd name="connsiteX57" fmla="*/ 14287 w 902018"/>
              <a:gd name="connsiteY57" fmla="*/ 391044 h 750522"/>
              <a:gd name="connsiteX58" fmla="*/ 259270 w 902018"/>
              <a:gd name="connsiteY58" fmla="*/ 140441 h 750522"/>
              <a:gd name="connsiteX59" fmla="*/ 283654 w 902018"/>
              <a:gd name="connsiteY59" fmla="*/ 130916 h 750522"/>
              <a:gd name="connsiteX60" fmla="*/ 307276 w 902018"/>
              <a:gd name="connsiteY60" fmla="*/ 142155 h 750522"/>
              <a:gd name="connsiteX61" fmla="*/ 477678 w 902018"/>
              <a:gd name="connsiteY61" fmla="*/ 343704 h 750522"/>
              <a:gd name="connsiteX62" fmla="*/ 766190 w 902018"/>
              <a:gd name="connsiteY62" fmla="*/ 64812 h 750522"/>
              <a:gd name="connsiteX63" fmla="*/ 766405 w 902018"/>
              <a:gd name="connsiteY63" fmla="*/ 57407 h 750522"/>
              <a:gd name="connsiteX64" fmla="*/ 766190 w 902018"/>
              <a:gd name="connsiteY64" fmla="*/ 57192 h 750522"/>
              <a:gd name="connsiteX65" fmla="*/ 718565 w 902018"/>
              <a:gd name="connsiteY65" fmla="*/ 9567 h 750522"/>
              <a:gd name="connsiteX66" fmla="*/ 717942 w 902018"/>
              <a:gd name="connsiteY66" fmla="*/ 1915 h 750522"/>
              <a:gd name="connsiteX67" fmla="*/ 722756 w 902018"/>
              <a:gd name="connsiteY67" fmla="*/ 42 h 75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902018" h="750522">
                <a:moveTo>
                  <a:pt x="806347" y="178676"/>
                </a:moveTo>
                <a:cubicBezTo>
                  <a:pt x="809346" y="178654"/>
                  <a:pt x="811794" y="181067"/>
                  <a:pt x="811816" y="184065"/>
                </a:cubicBezTo>
                <a:lnTo>
                  <a:pt x="811816" y="668412"/>
                </a:lnTo>
                <a:lnTo>
                  <a:pt x="893636" y="668412"/>
                </a:lnTo>
                <a:cubicBezTo>
                  <a:pt x="893668" y="668411"/>
                  <a:pt x="893701" y="668411"/>
                  <a:pt x="893734" y="668410"/>
                </a:cubicBezTo>
                <a:cubicBezTo>
                  <a:pt x="898257" y="668358"/>
                  <a:pt x="901966" y="671984"/>
                  <a:pt x="902018" y="676508"/>
                </a:cubicBezTo>
                <a:lnTo>
                  <a:pt x="902018" y="742516"/>
                </a:lnTo>
                <a:cubicBezTo>
                  <a:pt x="902017" y="742582"/>
                  <a:pt x="902016" y="742647"/>
                  <a:pt x="902013" y="742712"/>
                </a:cubicBezTo>
                <a:cubicBezTo>
                  <a:pt x="901855" y="747181"/>
                  <a:pt x="898104" y="750675"/>
                  <a:pt x="893636" y="750517"/>
                </a:cubicBezTo>
                <a:lnTo>
                  <a:pt x="8382" y="750517"/>
                </a:lnTo>
                <a:cubicBezTo>
                  <a:pt x="8317" y="750519"/>
                  <a:pt x="8251" y="750521"/>
                  <a:pt x="8186" y="750522"/>
                </a:cubicBezTo>
                <a:cubicBezTo>
                  <a:pt x="3715" y="750571"/>
                  <a:pt x="50" y="746987"/>
                  <a:pt x="0" y="742516"/>
                </a:cubicBezTo>
                <a:lnTo>
                  <a:pt x="0" y="676508"/>
                </a:lnTo>
                <a:cubicBezTo>
                  <a:pt x="0" y="676476"/>
                  <a:pt x="1" y="676442"/>
                  <a:pt x="2" y="676410"/>
                </a:cubicBezTo>
                <a:cubicBezTo>
                  <a:pt x="107" y="671887"/>
                  <a:pt x="3859" y="668306"/>
                  <a:pt x="8382" y="668412"/>
                </a:cubicBezTo>
                <a:lnTo>
                  <a:pt x="99441" y="668412"/>
                </a:lnTo>
                <a:lnTo>
                  <a:pt x="99441" y="454385"/>
                </a:lnTo>
                <a:cubicBezTo>
                  <a:pt x="99465" y="451198"/>
                  <a:pt x="100690" y="448137"/>
                  <a:pt x="102870" y="445812"/>
                </a:cubicBezTo>
                <a:lnTo>
                  <a:pt x="218408" y="321987"/>
                </a:lnTo>
                <a:cubicBezTo>
                  <a:pt x="219430" y="320813"/>
                  <a:pt x="220908" y="320134"/>
                  <a:pt x="222465" y="320122"/>
                </a:cubicBezTo>
                <a:cubicBezTo>
                  <a:pt x="225463" y="320100"/>
                  <a:pt x="227911" y="322513"/>
                  <a:pt x="227933" y="325512"/>
                </a:cubicBezTo>
                <a:lnTo>
                  <a:pt x="227933" y="668412"/>
                </a:lnTo>
                <a:lnTo>
                  <a:pt x="294608" y="668412"/>
                </a:lnTo>
                <a:lnTo>
                  <a:pt x="294608" y="298175"/>
                </a:lnTo>
                <a:cubicBezTo>
                  <a:pt x="294663" y="296713"/>
                  <a:pt x="295361" y="295350"/>
                  <a:pt x="296516" y="294451"/>
                </a:cubicBezTo>
                <a:cubicBezTo>
                  <a:pt x="298674" y="292770"/>
                  <a:pt x="301786" y="293159"/>
                  <a:pt x="303466" y="295317"/>
                </a:cubicBezTo>
                <a:lnTo>
                  <a:pt x="417766" y="434287"/>
                </a:lnTo>
                <a:cubicBezTo>
                  <a:pt x="420786" y="437854"/>
                  <a:pt x="422439" y="442378"/>
                  <a:pt x="422434" y="447051"/>
                </a:cubicBezTo>
                <a:lnTo>
                  <a:pt x="422434" y="668412"/>
                </a:lnTo>
                <a:lnTo>
                  <a:pt x="489109" y="668412"/>
                </a:lnTo>
                <a:lnTo>
                  <a:pt x="489109" y="489818"/>
                </a:lnTo>
                <a:cubicBezTo>
                  <a:pt x="488909" y="485662"/>
                  <a:pt x="490344" y="481593"/>
                  <a:pt x="493109" y="478483"/>
                </a:cubicBezTo>
                <a:lnTo>
                  <a:pt x="607409" y="368946"/>
                </a:lnTo>
                <a:cubicBezTo>
                  <a:pt x="608453" y="367745"/>
                  <a:pt x="609971" y="367064"/>
                  <a:pt x="611561" y="367081"/>
                </a:cubicBezTo>
                <a:cubicBezTo>
                  <a:pt x="614560" y="367111"/>
                  <a:pt x="616965" y="369567"/>
                  <a:pt x="616934" y="372565"/>
                </a:cubicBezTo>
                <a:lnTo>
                  <a:pt x="616934" y="668412"/>
                </a:lnTo>
                <a:lnTo>
                  <a:pt x="683609" y="668412"/>
                </a:lnTo>
                <a:lnTo>
                  <a:pt x="683609" y="297889"/>
                </a:lnTo>
                <a:cubicBezTo>
                  <a:pt x="683561" y="296518"/>
                  <a:pt x="684118" y="295194"/>
                  <a:pt x="685133" y="294270"/>
                </a:cubicBezTo>
                <a:lnTo>
                  <a:pt x="802291" y="180541"/>
                </a:lnTo>
                <a:cubicBezTo>
                  <a:pt x="803313" y="179367"/>
                  <a:pt x="804790" y="178688"/>
                  <a:pt x="806347" y="178676"/>
                </a:cubicBezTo>
                <a:close/>
                <a:moveTo>
                  <a:pt x="722756" y="42"/>
                </a:moveTo>
                <a:lnTo>
                  <a:pt x="865441" y="42"/>
                </a:lnTo>
                <a:cubicBezTo>
                  <a:pt x="868509" y="-11"/>
                  <a:pt x="871052" y="2406"/>
                  <a:pt x="871156" y="5472"/>
                </a:cubicBezTo>
                <a:lnTo>
                  <a:pt x="871156" y="146918"/>
                </a:lnTo>
                <a:cubicBezTo>
                  <a:pt x="870916" y="150065"/>
                  <a:pt x="868170" y="152422"/>
                  <a:pt x="865023" y="152181"/>
                </a:cubicBezTo>
                <a:cubicBezTo>
                  <a:pt x="863763" y="152085"/>
                  <a:pt x="862570" y="151574"/>
                  <a:pt x="861631" y="150728"/>
                </a:cubicBezTo>
                <a:lnTo>
                  <a:pt x="818864" y="110532"/>
                </a:lnTo>
                <a:cubicBezTo>
                  <a:pt x="816558" y="108379"/>
                  <a:pt x="812978" y="108379"/>
                  <a:pt x="810672" y="110532"/>
                </a:cubicBezTo>
                <a:lnTo>
                  <a:pt x="498633" y="410189"/>
                </a:lnTo>
                <a:cubicBezTo>
                  <a:pt x="489141" y="419003"/>
                  <a:pt x="475422" y="421562"/>
                  <a:pt x="463391" y="416761"/>
                </a:cubicBezTo>
                <a:cubicBezTo>
                  <a:pt x="458359" y="414741"/>
                  <a:pt x="453930" y="411462"/>
                  <a:pt x="450532" y="407236"/>
                </a:cubicBezTo>
                <a:lnTo>
                  <a:pt x="281177" y="207211"/>
                </a:lnTo>
                <a:lnTo>
                  <a:pt x="60483" y="432096"/>
                </a:lnTo>
                <a:cubicBezTo>
                  <a:pt x="54560" y="437795"/>
                  <a:pt x="45270" y="438043"/>
                  <a:pt x="39052" y="432668"/>
                </a:cubicBezTo>
                <a:lnTo>
                  <a:pt x="15049" y="411713"/>
                </a:lnTo>
                <a:cubicBezTo>
                  <a:pt x="9146" y="406636"/>
                  <a:pt x="8477" y="397736"/>
                  <a:pt x="13554" y="391833"/>
                </a:cubicBezTo>
                <a:cubicBezTo>
                  <a:pt x="13788" y="391561"/>
                  <a:pt x="14032" y="391297"/>
                  <a:pt x="14287" y="391044"/>
                </a:cubicBezTo>
                <a:lnTo>
                  <a:pt x="259270" y="140441"/>
                </a:lnTo>
                <a:cubicBezTo>
                  <a:pt x="265747" y="134054"/>
                  <a:pt x="274563" y="130611"/>
                  <a:pt x="283654" y="130916"/>
                </a:cubicBezTo>
                <a:cubicBezTo>
                  <a:pt x="292763" y="131150"/>
                  <a:pt x="301347" y="135235"/>
                  <a:pt x="307276" y="142155"/>
                </a:cubicBezTo>
                <a:lnTo>
                  <a:pt x="477678" y="343704"/>
                </a:lnTo>
                <a:lnTo>
                  <a:pt x="766190" y="64812"/>
                </a:lnTo>
                <a:cubicBezTo>
                  <a:pt x="768294" y="62826"/>
                  <a:pt x="768391" y="59511"/>
                  <a:pt x="766405" y="57407"/>
                </a:cubicBezTo>
                <a:cubicBezTo>
                  <a:pt x="766335" y="57333"/>
                  <a:pt x="766264" y="57262"/>
                  <a:pt x="766190" y="57192"/>
                </a:cubicBezTo>
                <a:lnTo>
                  <a:pt x="718565" y="9567"/>
                </a:lnTo>
                <a:cubicBezTo>
                  <a:pt x="716280" y="7626"/>
                  <a:pt x="716001" y="4200"/>
                  <a:pt x="717942" y="1915"/>
                </a:cubicBezTo>
                <a:cubicBezTo>
                  <a:pt x="719128" y="519"/>
                  <a:pt x="720938" y="-186"/>
                  <a:pt x="722756" y="42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AACDC76-91B7-2ED3-6062-0C805B4B08C8}"/>
              </a:ext>
            </a:extLst>
          </p:cNvPr>
          <p:cNvGrpSpPr/>
          <p:nvPr/>
        </p:nvGrpSpPr>
        <p:grpSpPr>
          <a:xfrm rot="5400000">
            <a:off x="3090364" y="5956731"/>
            <a:ext cx="283598" cy="1275172"/>
            <a:chOff x="2119581" y="4889389"/>
            <a:chExt cx="298439" cy="1341907"/>
          </a:xfrm>
          <a:solidFill>
            <a:schemeClr val="accent1"/>
          </a:solidFill>
        </p:grpSpPr>
        <p:sp>
          <p:nvSpPr>
            <p:cNvPr id="14" name="Plus Sign 13">
              <a:extLst>
                <a:ext uri="{FF2B5EF4-FFF2-40B4-BE49-F238E27FC236}">
                  <a16:creationId xmlns:a16="http://schemas.microsoft.com/office/drawing/2014/main" id="{4E8CBB17-9CBD-21EE-5163-3BD1E45D245F}"/>
                </a:ext>
              </a:extLst>
            </p:cNvPr>
            <p:cNvSpPr/>
            <p:nvPr/>
          </p:nvSpPr>
          <p:spPr>
            <a:xfrm>
              <a:off x="2119581" y="4889389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Plus Sign 14">
              <a:extLst>
                <a:ext uri="{FF2B5EF4-FFF2-40B4-BE49-F238E27FC236}">
                  <a16:creationId xmlns:a16="http://schemas.microsoft.com/office/drawing/2014/main" id="{82896109-09D3-BF2E-3501-31F8ED5B776E}"/>
                </a:ext>
              </a:extLst>
            </p:cNvPr>
            <p:cNvSpPr/>
            <p:nvPr/>
          </p:nvSpPr>
          <p:spPr>
            <a:xfrm>
              <a:off x="2119581" y="5409631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Plus Sign 16">
              <a:extLst>
                <a:ext uri="{FF2B5EF4-FFF2-40B4-BE49-F238E27FC236}">
                  <a16:creationId xmlns:a16="http://schemas.microsoft.com/office/drawing/2014/main" id="{18E96E68-29B2-C686-DBF8-9845E3995E9A}"/>
                </a:ext>
              </a:extLst>
            </p:cNvPr>
            <p:cNvSpPr/>
            <p:nvPr/>
          </p:nvSpPr>
          <p:spPr>
            <a:xfrm>
              <a:off x="2119581" y="5929873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Block Arc 17">
            <a:extLst>
              <a:ext uri="{FF2B5EF4-FFF2-40B4-BE49-F238E27FC236}">
                <a16:creationId xmlns:a16="http://schemas.microsoft.com/office/drawing/2014/main" id="{645D754A-5B83-7D8A-3D1B-6F19BE50D2E4}"/>
              </a:ext>
            </a:extLst>
          </p:cNvPr>
          <p:cNvSpPr/>
          <p:nvPr/>
        </p:nvSpPr>
        <p:spPr>
          <a:xfrm rot="7212570">
            <a:off x="10897173" y="-32517"/>
            <a:ext cx="1041400" cy="1041400"/>
          </a:xfrm>
          <a:prstGeom prst="blockArc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4E2155B-1D08-ADA7-2B32-4699486BF695}"/>
              </a:ext>
            </a:extLst>
          </p:cNvPr>
          <p:cNvGrpSpPr/>
          <p:nvPr/>
        </p:nvGrpSpPr>
        <p:grpSpPr>
          <a:xfrm>
            <a:off x="9615661" y="334564"/>
            <a:ext cx="1700631" cy="312001"/>
            <a:chOff x="3376961" y="5423262"/>
            <a:chExt cx="1700631" cy="312001"/>
          </a:xfrm>
          <a:solidFill>
            <a:schemeClr val="accent1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8274375-4EE2-2352-C932-A63FFD49E533}"/>
                </a:ext>
              </a:extLst>
            </p:cNvPr>
            <p:cNvSpPr/>
            <p:nvPr/>
          </p:nvSpPr>
          <p:spPr>
            <a:xfrm>
              <a:off x="501009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CCE8232-6D39-7AFC-3AFF-6B9F21A18247}"/>
                </a:ext>
              </a:extLst>
            </p:cNvPr>
            <p:cNvSpPr/>
            <p:nvPr/>
          </p:nvSpPr>
          <p:spPr>
            <a:xfrm>
              <a:off x="4683595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FD62B96-5F1C-507D-4979-CC99A63F8B09}"/>
                </a:ext>
              </a:extLst>
            </p:cNvPr>
            <p:cNvSpPr/>
            <p:nvPr/>
          </p:nvSpPr>
          <p:spPr>
            <a:xfrm>
              <a:off x="435688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A8B0318-7851-A9A0-AB95-54A1BF79A200}"/>
                </a:ext>
              </a:extLst>
            </p:cNvPr>
            <p:cNvSpPr/>
            <p:nvPr/>
          </p:nvSpPr>
          <p:spPr>
            <a:xfrm>
              <a:off x="403038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592CB14-783E-953E-435F-48F6D1C0004B}"/>
                </a:ext>
              </a:extLst>
            </p:cNvPr>
            <p:cNvSpPr/>
            <p:nvPr/>
          </p:nvSpPr>
          <p:spPr>
            <a:xfrm>
              <a:off x="370367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7B78C6D-8CC4-F487-0F0E-162821473A1F}"/>
                </a:ext>
              </a:extLst>
            </p:cNvPr>
            <p:cNvSpPr/>
            <p:nvPr/>
          </p:nvSpPr>
          <p:spPr>
            <a:xfrm>
              <a:off x="3376961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A9E979-E292-59F2-44F7-6BBD5E732D7B}"/>
                </a:ext>
              </a:extLst>
            </p:cNvPr>
            <p:cNvSpPr/>
            <p:nvPr/>
          </p:nvSpPr>
          <p:spPr>
            <a:xfrm>
              <a:off x="501009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EFC74C0-E1E0-0F5A-381E-F5ED5B2F839F}"/>
                </a:ext>
              </a:extLst>
            </p:cNvPr>
            <p:cNvSpPr/>
            <p:nvPr/>
          </p:nvSpPr>
          <p:spPr>
            <a:xfrm>
              <a:off x="4683595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36992C0-9C51-EFCD-DFF7-B0211F07ED5F}"/>
                </a:ext>
              </a:extLst>
            </p:cNvPr>
            <p:cNvSpPr/>
            <p:nvPr/>
          </p:nvSpPr>
          <p:spPr>
            <a:xfrm>
              <a:off x="435688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D74E2A2-6B21-F0BC-6F02-083D8C7B73A9}"/>
                </a:ext>
              </a:extLst>
            </p:cNvPr>
            <p:cNvSpPr/>
            <p:nvPr/>
          </p:nvSpPr>
          <p:spPr>
            <a:xfrm>
              <a:off x="403038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7E4D406-7BF4-2821-B81F-B01F096655B2}"/>
                </a:ext>
              </a:extLst>
            </p:cNvPr>
            <p:cNvSpPr/>
            <p:nvPr/>
          </p:nvSpPr>
          <p:spPr>
            <a:xfrm>
              <a:off x="370367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BEDA34F-5022-556A-DAFA-69774D996126}"/>
                </a:ext>
              </a:extLst>
            </p:cNvPr>
            <p:cNvSpPr/>
            <p:nvPr/>
          </p:nvSpPr>
          <p:spPr>
            <a:xfrm>
              <a:off x="3376961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01254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Medical Care Programs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60D7BC3-C132-FD2F-02BB-579A2F57E160}"/>
              </a:ext>
            </a:extLst>
          </p:cNvPr>
          <p:cNvGrpSpPr/>
          <p:nvPr/>
        </p:nvGrpSpPr>
        <p:grpSpPr>
          <a:xfrm>
            <a:off x="8283201" y="1547926"/>
            <a:ext cx="3390859" cy="1112832"/>
            <a:chOff x="292069" y="1850029"/>
            <a:chExt cx="3390859" cy="111283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5F3FEFB-93A9-6714-1249-BF92DB9EB333}"/>
                </a:ext>
              </a:extLst>
            </p:cNvPr>
            <p:cNvSpPr txBox="1"/>
            <p:nvPr/>
          </p:nvSpPr>
          <p:spPr>
            <a:xfrm>
              <a:off x="292069" y="2224197"/>
              <a:ext cx="3390859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Lorem ipsum dolor sit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amet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consectetur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adipisicing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elit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sed do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eiusmod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tempor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incididunt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ut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labore et dolore magna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aliqua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. Ut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enim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ad minim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veniam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quis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nostrud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exercitation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ullamco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laboris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7870476-025F-C6D0-7012-5026B179FAA7}"/>
                </a:ext>
              </a:extLst>
            </p:cNvPr>
            <p:cNvSpPr txBox="1"/>
            <p:nvPr/>
          </p:nvSpPr>
          <p:spPr>
            <a:xfrm>
              <a:off x="296375" y="1850029"/>
              <a:ext cx="263174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CA" sz="1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8EF0551-B8C2-DB59-5838-AF8B61300B24}"/>
              </a:ext>
            </a:extLst>
          </p:cNvPr>
          <p:cNvGrpSpPr/>
          <p:nvPr/>
        </p:nvGrpSpPr>
        <p:grpSpPr>
          <a:xfrm>
            <a:off x="8283202" y="4626967"/>
            <a:ext cx="3390859" cy="1112832"/>
            <a:chOff x="292069" y="1850029"/>
            <a:chExt cx="3390859" cy="111283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481B558-96C8-3792-A05F-AD4B7214B238}"/>
                </a:ext>
              </a:extLst>
            </p:cNvPr>
            <p:cNvSpPr txBox="1"/>
            <p:nvPr/>
          </p:nvSpPr>
          <p:spPr>
            <a:xfrm>
              <a:off x="292069" y="2224197"/>
              <a:ext cx="3390859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Lorem ipsum dolor sit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amet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consectetur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adipisicing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elit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sed do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eiusmod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tempor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incididunt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ut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labore et dolore magna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aliqua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. Ut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enim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ad minim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veniam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quis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nostrud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exercitation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ullamco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laboris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8D7D893-9B36-F665-6AEC-E50DCDFD5C79}"/>
                </a:ext>
              </a:extLst>
            </p:cNvPr>
            <p:cNvSpPr txBox="1"/>
            <p:nvPr/>
          </p:nvSpPr>
          <p:spPr>
            <a:xfrm>
              <a:off x="296375" y="1850029"/>
              <a:ext cx="263174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CA" sz="1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38A4027-1B12-44C2-F25D-3B3FAF23379D}"/>
              </a:ext>
            </a:extLst>
          </p:cNvPr>
          <p:cNvGrpSpPr/>
          <p:nvPr/>
        </p:nvGrpSpPr>
        <p:grpSpPr>
          <a:xfrm>
            <a:off x="517939" y="1547926"/>
            <a:ext cx="3390859" cy="1112832"/>
            <a:chOff x="292069" y="1850029"/>
            <a:chExt cx="3390859" cy="111283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A62D0CA-0BA5-7DF2-3CC3-AE2F6BA70E83}"/>
                </a:ext>
              </a:extLst>
            </p:cNvPr>
            <p:cNvSpPr txBox="1"/>
            <p:nvPr/>
          </p:nvSpPr>
          <p:spPr>
            <a:xfrm>
              <a:off x="292069" y="2224197"/>
              <a:ext cx="3390859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Lorem ipsum dolor sit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amet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consectetur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adipisicing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elit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sed do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eiusmod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tempor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incididunt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ut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labore et dolore magna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aliqua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. Ut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enim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ad minim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veniam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quis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nostrud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exercitation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ullamco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laboris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8B6FF99-59FA-7660-D084-26499CB7D1DC}"/>
                </a:ext>
              </a:extLst>
            </p:cNvPr>
            <p:cNvSpPr txBox="1"/>
            <p:nvPr/>
          </p:nvSpPr>
          <p:spPr>
            <a:xfrm>
              <a:off x="1051182" y="1850029"/>
              <a:ext cx="263174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CA" sz="1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96AFCD-12CD-54B3-9870-9EC657759F44}"/>
              </a:ext>
            </a:extLst>
          </p:cNvPr>
          <p:cNvGrpSpPr/>
          <p:nvPr/>
        </p:nvGrpSpPr>
        <p:grpSpPr>
          <a:xfrm>
            <a:off x="517940" y="4626967"/>
            <a:ext cx="3390859" cy="1112832"/>
            <a:chOff x="292069" y="1850029"/>
            <a:chExt cx="3390859" cy="111283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85DCFD5-A74E-E12D-27B6-E59CB640D62B}"/>
                </a:ext>
              </a:extLst>
            </p:cNvPr>
            <p:cNvSpPr txBox="1"/>
            <p:nvPr/>
          </p:nvSpPr>
          <p:spPr>
            <a:xfrm>
              <a:off x="292069" y="2224197"/>
              <a:ext cx="3390859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Lorem ipsum dolor sit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amet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consectetur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adipisicing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elit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sed do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eiusmod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tempor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incididunt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ut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labore et dolore magna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aliqua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. Ut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enim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ad minim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veniam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quis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nostrud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exercitation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ullamco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laboris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DDC0C28-877F-66EC-5EA6-870DA22F4BA2}"/>
                </a:ext>
              </a:extLst>
            </p:cNvPr>
            <p:cNvSpPr txBox="1"/>
            <p:nvPr/>
          </p:nvSpPr>
          <p:spPr>
            <a:xfrm>
              <a:off x="1051182" y="1850029"/>
              <a:ext cx="263174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CA" sz="1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E05652F-6A85-3989-F3D1-25FDD8249AB8}"/>
              </a:ext>
            </a:extLst>
          </p:cNvPr>
          <p:cNvGrpSpPr/>
          <p:nvPr/>
        </p:nvGrpSpPr>
        <p:grpSpPr>
          <a:xfrm>
            <a:off x="4136854" y="1837660"/>
            <a:ext cx="3913987" cy="3921539"/>
            <a:chOff x="4136854" y="1837660"/>
            <a:chExt cx="3913987" cy="3921539"/>
          </a:xfrm>
        </p:grpSpPr>
        <p:sp>
          <p:nvSpPr>
            <p:cNvPr id="56" name="Rectangle: Diagonal Corners Rounded 55">
              <a:extLst>
                <a:ext uri="{FF2B5EF4-FFF2-40B4-BE49-F238E27FC236}">
                  <a16:creationId xmlns:a16="http://schemas.microsoft.com/office/drawing/2014/main" id="{E9854A54-4C59-EE80-9A51-76925445CC05}"/>
                </a:ext>
              </a:extLst>
            </p:cNvPr>
            <p:cNvSpPr/>
            <p:nvPr/>
          </p:nvSpPr>
          <p:spPr>
            <a:xfrm>
              <a:off x="4136854" y="1837660"/>
              <a:ext cx="1819446" cy="1819444"/>
            </a:xfrm>
            <a:prstGeom prst="round2DiagRect">
              <a:avLst/>
            </a:prstGeom>
            <a:solidFill>
              <a:schemeClr val="accent1"/>
            </a:solidFill>
            <a:ln w="444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bg2"/>
                  </a:solidFill>
                </a:rPr>
                <a:t>01</a:t>
              </a:r>
            </a:p>
          </p:txBody>
        </p:sp>
        <p:sp>
          <p:nvSpPr>
            <p:cNvPr id="57" name="Rectangle: Diagonal Corners Rounded 56">
              <a:extLst>
                <a:ext uri="{FF2B5EF4-FFF2-40B4-BE49-F238E27FC236}">
                  <a16:creationId xmlns:a16="http://schemas.microsoft.com/office/drawing/2014/main" id="{3ED978DC-C662-13E3-28EB-9153C0ACFEE1}"/>
                </a:ext>
              </a:extLst>
            </p:cNvPr>
            <p:cNvSpPr/>
            <p:nvPr/>
          </p:nvSpPr>
          <p:spPr>
            <a:xfrm>
              <a:off x="6231395" y="1837661"/>
              <a:ext cx="1819446" cy="1819444"/>
            </a:xfrm>
            <a:prstGeom prst="round2DiagRect">
              <a:avLst/>
            </a:prstGeom>
            <a:solidFill>
              <a:schemeClr val="accent2"/>
            </a:solidFill>
            <a:ln w="444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bg2"/>
                  </a:solidFill>
                </a:rPr>
                <a:t>02</a:t>
              </a:r>
            </a:p>
          </p:txBody>
        </p:sp>
        <p:sp>
          <p:nvSpPr>
            <p:cNvPr id="58" name="Rectangle: Diagonal Corners Rounded 57">
              <a:extLst>
                <a:ext uri="{FF2B5EF4-FFF2-40B4-BE49-F238E27FC236}">
                  <a16:creationId xmlns:a16="http://schemas.microsoft.com/office/drawing/2014/main" id="{E60CDD3F-0B42-1EFD-F9DC-CDB786063FAF}"/>
                </a:ext>
              </a:extLst>
            </p:cNvPr>
            <p:cNvSpPr/>
            <p:nvPr/>
          </p:nvSpPr>
          <p:spPr>
            <a:xfrm>
              <a:off x="4136854" y="3939754"/>
              <a:ext cx="1819446" cy="1819444"/>
            </a:xfrm>
            <a:prstGeom prst="round2DiagRect">
              <a:avLst/>
            </a:prstGeom>
            <a:solidFill>
              <a:schemeClr val="accent2"/>
            </a:solidFill>
            <a:ln w="444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bg2"/>
                  </a:solidFill>
                </a:rPr>
                <a:t>03</a:t>
              </a:r>
            </a:p>
          </p:txBody>
        </p:sp>
        <p:sp>
          <p:nvSpPr>
            <p:cNvPr id="59" name="Rectangle: Diagonal Corners Rounded 58">
              <a:extLst>
                <a:ext uri="{FF2B5EF4-FFF2-40B4-BE49-F238E27FC236}">
                  <a16:creationId xmlns:a16="http://schemas.microsoft.com/office/drawing/2014/main" id="{6228DDE8-1646-53B8-B0AE-528B557D19EC}"/>
                </a:ext>
              </a:extLst>
            </p:cNvPr>
            <p:cNvSpPr/>
            <p:nvPr/>
          </p:nvSpPr>
          <p:spPr>
            <a:xfrm>
              <a:off x="6231395" y="3939755"/>
              <a:ext cx="1819446" cy="1819444"/>
            </a:xfrm>
            <a:prstGeom prst="round2DiagRect">
              <a:avLst/>
            </a:prstGeom>
            <a:solidFill>
              <a:schemeClr val="accent1"/>
            </a:solidFill>
            <a:ln w="444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bg2"/>
                  </a:solidFill>
                </a:rPr>
                <a:t>04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DE497E0-5ED5-10D5-1D50-E0B86CA30466}"/>
              </a:ext>
            </a:extLst>
          </p:cNvPr>
          <p:cNvGrpSpPr/>
          <p:nvPr/>
        </p:nvGrpSpPr>
        <p:grpSpPr>
          <a:xfrm>
            <a:off x="1135253" y="3038041"/>
            <a:ext cx="283598" cy="1275172"/>
            <a:chOff x="2119581" y="4889389"/>
            <a:chExt cx="298439" cy="1341907"/>
          </a:xfrm>
          <a:solidFill>
            <a:schemeClr val="accent1"/>
          </a:solidFill>
        </p:grpSpPr>
        <p:sp>
          <p:nvSpPr>
            <p:cNvPr id="11" name="Plus Sign 10">
              <a:extLst>
                <a:ext uri="{FF2B5EF4-FFF2-40B4-BE49-F238E27FC236}">
                  <a16:creationId xmlns:a16="http://schemas.microsoft.com/office/drawing/2014/main" id="{E0021C6C-E0BC-61F6-DA8A-A596A9B9157D}"/>
                </a:ext>
              </a:extLst>
            </p:cNvPr>
            <p:cNvSpPr/>
            <p:nvPr/>
          </p:nvSpPr>
          <p:spPr>
            <a:xfrm>
              <a:off x="2119581" y="4889389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Plus Sign 11">
              <a:extLst>
                <a:ext uri="{FF2B5EF4-FFF2-40B4-BE49-F238E27FC236}">
                  <a16:creationId xmlns:a16="http://schemas.microsoft.com/office/drawing/2014/main" id="{ABA2CE06-D826-B68C-C227-9F6A5763A889}"/>
                </a:ext>
              </a:extLst>
            </p:cNvPr>
            <p:cNvSpPr/>
            <p:nvPr/>
          </p:nvSpPr>
          <p:spPr>
            <a:xfrm>
              <a:off x="2119581" y="5409631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Plus Sign 12">
              <a:extLst>
                <a:ext uri="{FF2B5EF4-FFF2-40B4-BE49-F238E27FC236}">
                  <a16:creationId xmlns:a16="http://schemas.microsoft.com/office/drawing/2014/main" id="{CF9D112E-DB41-44D0-5497-B26ED7CAC360}"/>
                </a:ext>
              </a:extLst>
            </p:cNvPr>
            <p:cNvSpPr/>
            <p:nvPr/>
          </p:nvSpPr>
          <p:spPr>
            <a:xfrm>
              <a:off x="2119581" y="5929873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Block Arc 13">
            <a:extLst>
              <a:ext uri="{FF2B5EF4-FFF2-40B4-BE49-F238E27FC236}">
                <a16:creationId xmlns:a16="http://schemas.microsoft.com/office/drawing/2014/main" id="{4FBF1598-149E-1B2A-0883-CE3193F376BD}"/>
              </a:ext>
            </a:extLst>
          </p:cNvPr>
          <p:cNvSpPr/>
          <p:nvPr/>
        </p:nvSpPr>
        <p:spPr>
          <a:xfrm rot="7212570">
            <a:off x="10897173" y="-32517"/>
            <a:ext cx="1041400" cy="1041400"/>
          </a:xfrm>
          <a:prstGeom prst="blockArc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3EE7C20-D4E8-5604-1F90-BCCB537C9500}"/>
              </a:ext>
            </a:extLst>
          </p:cNvPr>
          <p:cNvGrpSpPr/>
          <p:nvPr/>
        </p:nvGrpSpPr>
        <p:grpSpPr>
          <a:xfrm flipH="1">
            <a:off x="4744725" y="5847625"/>
            <a:ext cx="1591233" cy="1921602"/>
            <a:chOff x="9761146" y="-155655"/>
            <a:chExt cx="1591233" cy="1921602"/>
          </a:xfrm>
        </p:grpSpPr>
        <p:sp>
          <p:nvSpPr>
            <p:cNvPr id="16" name="Rectangle: Rounded Corners 9">
              <a:extLst>
                <a:ext uri="{FF2B5EF4-FFF2-40B4-BE49-F238E27FC236}">
                  <a16:creationId xmlns:a16="http://schemas.microsoft.com/office/drawing/2014/main" id="{B6F24D84-8121-933E-CFBC-EE3685B70398}"/>
                </a:ext>
              </a:extLst>
            </p:cNvPr>
            <p:cNvSpPr/>
            <p:nvPr/>
          </p:nvSpPr>
          <p:spPr>
            <a:xfrm>
              <a:off x="9761146" y="-155655"/>
              <a:ext cx="1008390" cy="1921602"/>
            </a:xfrm>
            <a:custGeom>
              <a:avLst/>
              <a:gdLst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7" fmla="*/ 0 w 1266092"/>
                <a:gd name="connsiteY7" fmla="*/ 2412682 h 3045728"/>
                <a:gd name="connsiteX8" fmla="*/ 0 w 1266092"/>
                <a:gd name="connsiteY8" fmla="*/ 633046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8" fmla="*/ 91440 w 1266092"/>
                <a:gd name="connsiteY8" fmla="*/ 2504122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0" fmla="*/ 0 w 1266092"/>
                <a:gd name="connsiteY0" fmla="*/ 633046 h 2412682"/>
                <a:gd name="connsiteX1" fmla="*/ 633046 w 1266092"/>
                <a:gd name="connsiteY1" fmla="*/ 0 h 2412682"/>
                <a:gd name="connsiteX2" fmla="*/ 633046 w 1266092"/>
                <a:gd name="connsiteY2" fmla="*/ 0 h 2412682"/>
                <a:gd name="connsiteX3" fmla="*/ 1266092 w 1266092"/>
                <a:gd name="connsiteY3" fmla="*/ 633046 h 2412682"/>
                <a:gd name="connsiteX4" fmla="*/ 1266092 w 1266092"/>
                <a:gd name="connsiteY4" fmla="*/ 2412682 h 241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6092" h="2412682">
                  <a:moveTo>
                    <a:pt x="0" y="633046"/>
                  </a:moveTo>
                  <a:cubicBezTo>
                    <a:pt x="0" y="283424"/>
                    <a:pt x="283424" y="0"/>
                    <a:pt x="633046" y="0"/>
                  </a:cubicBezTo>
                  <a:lnTo>
                    <a:pt x="633046" y="0"/>
                  </a:lnTo>
                  <a:cubicBezTo>
                    <a:pt x="982668" y="0"/>
                    <a:pt x="1266092" y="283424"/>
                    <a:pt x="1266092" y="633046"/>
                  </a:cubicBezTo>
                  <a:lnTo>
                    <a:pt x="1266092" y="2412682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8D7978F-B837-38A1-C7B8-7AFF856B5ACF}"/>
                </a:ext>
              </a:extLst>
            </p:cNvPr>
            <p:cNvSpPr/>
            <p:nvPr/>
          </p:nvSpPr>
          <p:spPr>
            <a:xfrm>
              <a:off x="10356431" y="788272"/>
              <a:ext cx="995948" cy="510856"/>
            </a:xfrm>
            <a:custGeom>
              <a:avLst/>
              <a:gdLst>
                <a:gd name="connsiteX0" fmla="*/ 722141 w 1444282"/>
                <a:gd name="connsiteY0" fmla="*/ 0 h 740822"/>
                <a:gd name="connsiteX1" fmla="*/ 1444282 w 1444282"/>
                <a:gd name="connsiteY1" fmla="*/ 722141 h 740822"/>
                <a:gd name="connsiteX2" fmla="*/ 1443339 w 1444282"/>
                <a:gd name="connsiteY2" fmla="*/ 740822 h 740822"/>
                <a:gd name="connsiteX3" fmla="*/ 943 w 1444282"/>
                <a:gd name="connsiteY3" fmla="*/ 740822 h 740822"/>
                <a:gd name="connsiteX4" fmla="*/ 0 w 1444282"/>
                <a:gd name="connsiteY4" fmla="*/ 722141 h 740822"/>
                <a:gd name="connsiteX5" fmla="*/ 722141 w 1444282"/>
                <a:gd name="connsiteY5" fmla="*/ 0 h 74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4282" h="740822">
                  <a:moveTo>
                    <a:pt x="722141" y="0"/>
                  </a:moveTo>
                  <a:cubicBezTo>
                    <a:pt x="1120968" y="0"/>
                    <a:pt x="1444282" y="323314"/>
                    <a:pt x="1444282" y="722141"/>
                  </a:cubicBezTo>
                  <a:lnTo>
                    <a:pt x="1443339" y="740822"/>
                  </a:lnTo>
                  <a:lnTo>
                    <a:pt x="943" y="740822"/>
                  </a:lnTo>
                  <a:lnTo>
                    <a:pt x="0" y="722141"/>
                  </a:lnTo>
                  <a:cubicBezTo>
                    <a:pt x="0" y="323314"/>
                    <a:pt x="323314" y="0"/>
                    <a:pt x="7221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E63B12B-420E-A805-A829-65D8ADD60033}"/>
              </a:ext>
            </a:extLst>
          </p:cNvPr>
          <p:cNvGrpSpPr/>
          <p:nvPr/>
        </p:nvGrpSpPr>
        <p:grpSpPr>
          <a:xfrm>
            <a:off x="9615661" y="334564"/>
            <a:ext cx="1700631" cy="312001"/>
            <a:chOff x="3376961" y="5423262"/>
            <a:chExt cx="1700631" cy="312001"/>
          </a:xfrm>
          <a:solidFill>
            <a:schemeClr val="accent1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0B1F6D5-0B22-D3F7-A6ED-B0C28C74E1F1}"/>
                </a:ext>
              </a:extLst>
            </p:cNvPr>
            <p:cNvSpPr/>
            <p:nvPr/>
          </p:nvSpPr>
          <p:spPr>
            <a:xfrm>
              <a:off x="501009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7CA23DB-ED2B-3BFC-0DA5-B4B6C873C154}"/>
                </a:ext>
              </a:extLst>
            </p:cNvPr>
            <p:cNvSpPr/>
            <p:nvPr/>
          </p:nvSpPr>
          <p:spPr>
            <a:xfrm>
              <a:off x="4683595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3AEDA27-DC27-7DF3-D3AC-9C31E9AD7271}"/>
                </a:ext>
              </a:extLst>
            </p:cNvPr>
            <p:cNvSpPr/>
            <p:nvPr/>
          </p:nvSpPr>
          <p:spPr>
            <a:xfrm>
              <a:off x="435688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0DD518E-56AF-E126-EFCF-0ED9AAA2E953}"/>
                </a:ext>
              </a:extLst>
            </p:cNvPr>
            <p:cNvSpPr/>
            <p:nvPr/>
          </p:nvSpPr>
          <p:spPr>
            <a:xfrm>
              <a:off x="403038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272A42F-BD33-51B3-BACB-9096156A99E5}"/>
                </a:ext>
              </a:extLst>
            </p:cNvPr>
            <p:cNvSpPr/>
            <p:nvPr/>
          </p:nvSpPr>
          <p:spPr>
            <a:xfrm>
              <a:off x="370367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E085EE2-72EB-E6E1-F133-D9A42C1AB113}"/>
                </a:ext>
              </a:extLst>
            </p:cNvPr>
            <p:cNvSpPr/>
            <p:nvPr/>
          </p:nvSpPr>
          <p:spPr>
            <a:xfrm>
              <a:off x="3376961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8B5B266-1007-9D99-638B-D8B1960480E6}"/>
                </a:ext>
              </a:extLst>
            </p:cNvPr>
            <p:cNvSpPr/>
            <p:nvPr/>
          </p:nvSpPr>
          <p:spPr>
            <a:xfrm>
              <a:off x="501009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35338B6-2E30-6464-D382-1642EAA8729E}"/>
                </a:ext>
              </a:extLst>
            </p:cNvPr>
            <p:cNvSpPr/>
            <p:nvPr/>
          </p:nvSpPr>
          <p:spPr>
            <a:xfrm>
              <a:off x="4683595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E5D2A5-9CB7-5391-3DD5-50720895E59F}"/>
                </a:ext>
              </a:extLst>
            </p:cNvPr>
            <p:cNvSpPr/>
            <p:nvPr/>
          </p:nvSpPr>
          <p:spPr>
            <a:xfrm>
              <a:off x="435688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3D4ABEC-5BD5-0E29-7521-90AA51EE9DFE}"/>
                </a:ext>
              </a:extLst>
            </p:cNvPr>
            <p:cNvSpPr/>
            <p:nvPr/>
          </p:nvSpPr>
          <p:spPr>
            <a:xfrm>
              <a:off x="403038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CE3EA7C-8639-9C22-2930-C49A87E953A7}"/>
                </a:ext>
              </a:extLst>
            </p:cNvPr>
            <p:cNvSpPr/>
            <p:nvPr/>
          </p:nvSpPr>
          <p:spPr>
            <a:xfrm>
              <a:off x="370367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663CFD0-FC3D-CEA0-8EB2-E3E7EAB1AADA}"/>
                </a:ext>
              </a:extLst>
            </p:cNvPr>
            <p:cNvSpPr/>
            <p:nvPr/>
          </p:nvSpPr>
          <p:spPr>
            <a:xfrm>
              <a:off x="3376961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0758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65B5580-2D8E-E94F-3DA1-5E5C17D4E74F}"/>
              </a:ext>
            </a:extLst>
          </p:cNvPr>
          <p:cNvGrpSpPr/>
          <p:nvPr/>
        </p:nvGrpSpPr>
        <p:grpSpPr>
          <a:xfrm>
            <a:off x="6924278" y="1033198"/>
            <a:ext cx="4542359" cy="1952647"/>
            <a:chOff x="5008754" y="5435336"/>
            <a:chExt cx="4542359" cy="195264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9C4FC6A-10AA-43BF-5BEB-313C14FE4B5C}"/>
                </a:ext>
              </a:extLst>
            </p:cNvPr>
            <p:cNvSpPr txBox="1"/>
            <p:nvPr/>
          </p:nvSpPr>
          <p:spPr>
            <a:xfrm>
              <a:off x="5008754" y="5772156"/>
              <a:ext cx="4542359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endParaRPr lang="en-CA" sz="11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endParaRP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endParaRPr lang="en-CA" sz="11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endParaRP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endParaRPr lang="en-CA" sz="11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1181977-5A4B-7BF6-76E6-41DEF9967246}"/>
                </a:ext>
              </a:extLst>
            </p:cNvPr>
            <p:cNvSpPr txBox="1"/>
            <p:nvPr/>
          </p:nvSpPr>
          <p:spPr>
            <a:xfrm>
              <a:off x="5008754" y="5435336"/>
              <a:ext cx="216859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CA" sz="16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5" name="Google Shape;528;p27">
            <a:extLst>
              <a:ext uri="{FF2B5EF4-FFF2-40B4-BE49-F238E27FC236}">
                <a16:creationId xmlns:a16="http://schemas.microsoft.com/office/drawing/2014/main" id="{10ADD573-B735-5A13-DA55-3BEFB8B249E3}"/>
              </a:ext>
            </a:extLst>
          </p:cNvPr>
          <p:cNvSpPr/>
          <p:nvPr/>
        </p:nvSpPr>
        <p:spPr>
          <a:xfrm>
            <a:off x="177800" y="182371"/>
            <a:ext cx="5748836" cy="4669964"/>
          </a:xfrm>
          <a:custGeom>
            <a:avLst/>
            <a:gdLst/>
            <a:ahLst/>
            <a:cxnLst/>
            <a:rect l="l" t="t" r="r" b="b"/>
            <a:pathLst>
              <a:path w="130577" h="99375" extrusionOk="0">
                <a:moveTo>
                  <a:pt x="7149" y="1"/>
                </a:moveTo>
                <a:cubicBezTo>
                  <a:pt x="3204" y="1"/>
                  <a:pt x="0" y="3197"/>
                  <a:pt x="0" y="7142"/>
                </a:cubicBezTo>
                <a:lnTo>
                  <a:pt x="0" y="92234"/>
                </a:lnTo>
                <a:cubicBezTo>
                  <a:pt x="0" y="96178"/>
                  <a:pt x="3204" y="99374"/>
                  <a:pt x="7149" y="99374"/>
                </a:cubicBezTo>
                <a:lnTo>
                  <a:pt x="54195" y="99374"/>
                </a:lnTo>
                <a:cubicBezTo>
                  <a:pt x="74449" y="99374"/>
                  <a:pt x="93883" y="91332"/>
                  <a:pt x="108204" y="77010"/>
                </a:cubicBezTo>
                <a:cubicBezTo>
                  <a:pt x="122526" y="62681"/>
                  <a:pt x="130576" y="43255"/>
                  <a:pt x="130576" y="23001"/>
                </a:cubicBezTo>
                <a:lnTo>
                  <a:pt x="130576" y="7150"/>
                </a:lnTo>
                <a:cubicBezTo>
                  <a:pt x="130576" y="3205"/>
                  <a:pt x="127372" y="1"/>
                  <a:pt x="12342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889AB42-3B2E-1D09-FED6-8CBD73B7E53C}"/>
              </a:ext>
            </a:extLst>
          </p:cNvPr>
          <p:cNvSpPr/>
          <p:nvPr/>
        </p:nvSpPr>
        <p:spPr>
          <a:xfrm>
            <a:off x="2974019" y="3726499"/>
            <a:ext cx="1611517" cy="161151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b="1" dirty="0">
                <a:latin typeface="Arial Rounded MT Bold (Headings)"/>
              </a:rPr>
              <a:t>02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8912869-590E-3560-DBEC-8E107966EC18}"/>
              </a:ext>
            </a:extLst>
          </p:cNvPr>
          <p:cNvSpPr/>
          <p:nvPr/>
        </p:nvSpPr>
        <p:spPr>
          <a:xfrm>
            <a:off x="5016460" y="961474"/>
            <a:ext cx="1611517" cy="161151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b="1" dirty="0">
                <a:latin typeface="Arial Rounded MT Bold (Headings)"/>
              </a:rPr>
              <a:t>01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F78D60-09A3-57DA-828D-9E85482AC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021" y="1370018"/>
            <a:ext cx="4035138" cy="1323660"/>
          </a:xfrm>
        </p:spPr>
        <p:txBody>
          <a:bodyPr>
            <a:normAutofit/>
          </a:bodyPr>
          <a:lstStyle/>
          <a:p>
            <a:pPr rtl="0" eaLnBrk="1" fontAlgn="ctr" latinLnBrk="0" hangingPunct="1"/>
            <a:r>
              <a:rPr lang="en-CA" sz="4000" dirty="0">
                <a:solidFill>
                  <a:schemeClr val="bg2"/>
                </a:solidFill>
              </a:rPr>
              <a:t>Advanced Equipment</a:t>
            </a:r>
            <a:endParaRPr lang="en-CA" sz="4000" i="0" u="none" strike="noStrike" dirty="0">
              <a:solidFill>
                <a:schemeClr val="bg2"/>
              </a:solidFill>
              <a:effectLst/>
              <a:latin typeface="+mj-lt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3E1E197-EF0B-7B7E-D4A5-C62239A9AB8B}"/>
              </a:ext>
            </a:extLst>
          </p:cNvPr>
          <p:cNvGrpSpPr/>
          <p:nvPr/>
        </p:nvGrpSpPr>
        <p:grpSpPr>
          <a:xfrm>
            <a:off x="5179134" y="4325695"/>
            <a:ext cx="4542359" cy="1952647"/>
            <a:chOff x="5008754" y="5435336"/>
            <a:chExt cx="4542359" cy="195264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84B9DAF-4989-2369-FE97-A3117478FC7C}"/>
                </a:ext>
              </a:extLst>
            </p:cNvPr>
            <p:cNvSpPr txBox="1"/>
            <p:nvPr/>
          </p:nvSpPr>
          <p:spPr>
            <a:xfrm>
              <a:off x="5008754" y="5772156"/>
              <a:ext cx="4542359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endParaRPr lang="en-CA" sz="11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endParaRP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endParaRPr lang="en-CA" sz="11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endParaRP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endParaRPr lang="en-CA" sz="11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03211C1-E6FB-5207-7BB0-7973F029CEB4}"/>
                </a:ext>
              </a:extLst>
            </p:cNvPr>
            <p:cNvSpPr txBox="1"/>
            <p:nvPr/>
          </p:nvSpPr>
          <p:spPr>
            <a:xfrm>
              <a:off x="5008754" y="5435336"/>
              <a:ext cx="216859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CA" sz="16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4300BA-4C42-25C2-6FA0-B735460AFFAF}"/>
              </a:ext>
            </a:extLst>
          </p:cNvPr>
          <p:cNvGrpSpPr/>
          <p:nvPr/>
        </p:nvGrpSpPr>
        <p:grpSpPr>
          <a:xfrm>
            <a:off x="233438" y="1038427"/>
            <a:ext cx="283598" cy="1275172"/>
            <a:chOff x="2119581" y="4889389"/>
            <a:chExt cx="298439" cy="1341907"/>
          </a:xfrm>
          <a:solidFill>
            <a:schemeClr val="accent1"/>
          </a:solidFill>
        </p:grpSpPr>
        <p:sp>
          <p:nvSpPr>
            <p:cNvPr id="16" name="Plus Sign 15">
              <a:extLst>
                <a:ext uri="{FF2B5EF4-FFF2-40B4-BE49-F238E27FC236}">
                  <a16:creationId xmlns:a16="http://schemas.microsoft.com/office/drawing/2014/main" id="{6764B4B5-F5B8-CA34-60FB-5C9235B115AB}"/>
                </a:ext>
              </a:extLst>
            </p:cNvPr>
            <p:cNvSpPr/>
            <p:nvPr/>
          </p:nvSpPr>
          <p:spPr>
            <a:xfrm>
              <a:off x="2119581" y="4889389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Plus Sign 16">
              <a:extLst>
                <a:ext uri="{FF2B5EF4-FFF2-40B4-BE49-F238E27FC236}">
                  <a16:creationId xmlns:a16="http://schemas.microsoft.com/office/drawing/2014/main" id="{EE01F2EA-E42A-D509-C7CB-939AFF1B68E2}"/>
                </a:ext>
              </a:extLst>
            </p:cNvPr>
            <p:cNvSpPr/>
            <p:nvPr/>
          </p:nvSpPr>
          <p:spPr>
            <a:xfrm>
              <a:off x="2119581" y="5409631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Plus Sign 23">
              <a:extLst>
                <a:ext uri="{FF2B5EF4-FFF2-40B4-BE49-F238E27FC236}">
                  <a16:creationId xmlns:a16="http://schemas.microsoft.com/office/drawing/2014/main" id="{6B003479-BC19-AA2A-6498-044AFCD2DE91}"/>
                </a:ext>
              </a:extLst>
            </p:cNvPr>
            <p:cNvSpPr/>
            <p:nvPr/>
          </p:nvSpPr>
          <p:spPr>
            <a:xfrm>
              <a:off x="2119581" y="5929873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Block Arc 24">
            <a:extLst>
              <a:ext uri="{FF2B5EF4-FFF2-40B4-BE49-F238E27FC236}">
                <a16:creationId xmlns:a16="http://schemas.microsoft.com/office/drawing/2014/main" id="{799C24D6-4CE1-2FAC-A7AA-6C75A54F39F5}"/>
              </a:ext>
            </a:extLst>
          </p:cNvPr>
          <p:cNvSpPr/>
          <p:nvPr/>
        </p:nvSpPr>
        <p:spPr>
          <a:xfrm rot="7212570">
            <a:off x="10897173" y="-32517"/>
            <a:ext cx="1041400" cy="1041400"/>
          </a:xfrm>
          <a:prstGeom prst="blockArc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F089158-EA8B-78ED-78DB-48BBE58F4144}"/>
              </a:ext>
            </a:extLst>
          </p:cNvPr>
          <p:cNvGrpSpPr/>
          <p:nvPr/>
        </p:nvGrpSpPr>
        <p:grpSpPr>
          <a:xfrm flipH="1">
            <a:off x="1085987" y="4325695"/>
            <a:ext cx="1591233" cy="1921602"/>
            <a:chOff x="9761146" y="-155655"/>
            <a:chExt cx="1591233" cy="1921602"/>
          </a:xfrm>
        </p:grpSpPr>
        <p:sp>
          <p:nvSpPr>
            <p:cNvPr id="27" name="Rectangle: Rounded Corners 9">
              <a:extLst>
                <a:ext uri="{FF2B5EF4-FFF2-40B4-BE49-F238E27FC236}">
                  <a16:creationId xmlns:a16="http://schemas.microsoft.com/office/drawing/2014/main" id="{5BFEADE0-90CD-6BC5-28E4-9124FA1F1825}"/>
                </a:ext>
              </a:extLst>
            </p:cNvPr>
            <p:cNvSpPr/>
            <p:nvPr/>
          </p:nvSpPr>
          <p:spPr>
            <a:xfrm>
              <a:off x="9761146" y="-155655"/>
              <a:ext cx="1008390" cy="1921602"/>
            </a:xfrm>
            <a:custGeom>
              <a:avLst/>
              <a:gdLst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7" fmla="*/ 0 w 1266092"/>
                <a:gd name="connsiteY7" fmla="*/ 2412682 h 3045728"/>
                <a:gd name="connsiteX8" fmla="*/ 0 w 1266092"/>
                <a:gd name="connsiteY8" fmla="*/ 633046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8" fmla="*/ 91440 w 1266092"/>
                <a:gd name="connsiteY8" fmla="*/ 2504122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0" fmla="*/ 0 w 1266092"/>
                <a:gd name="connsiteY0" fmla="*/ 633046 h 2412682"/>
                <a:gd name="connsiteX1" fmla="*/ 633046 w 1266092"/>
                <a:gd name="connsiteY1" fmla="*/ 0 h 2412682"/>
                <a:gd name="connsiteX2" fmla="*/ 633046 w 1266092"/>
                <a:gd name="connsiteY2" fmla="*/ 0 h 2412682"/>
                <a:gd name="connsiteX3" fmla="*/ 1266092 w 1266092"/>
                <a:gd name="connsiteY3" fmla="*/ 633046 h 2412682"/>
                <a:gd name="connsiteX4" fmla="*/ 1266092 w 1266092"/>
                <a:gd name="connsiteY4" fmla="*/ 2412682 h 241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6092" h="2412682">
                  <a:moveTo>
                    <a:pt x="0" y="633046"/>
                  </a:moveTo>
                  <a:cubicBezTo>
                    <a:pt x="0" y="283424"/>
                    <a:pt x="283424" y="0"/>
                    <a:pt x="633046" y="0"/>
                  </a:cubicBezTo>
                  <a:lnTo>
                    <a:pt x="633046" y="0"/>
                  </a:lnTo>
                  <a:cubicBezTo>
                    <a:pt x="982668" y="0"/>
                    <a:pt x="1266092" y="283424"/>
                    <a:pt x="1266092" y="633046"/>
                  </a:cubicBezTo>
                  <a:lnTo>
                    <a:pt x="1266092" y="2412682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DA95ED5-A1CB-DDD0-1485-17A6769339FF}"/>
                </a:ext>
              </a:extLst>
            </p:cNvPr>
            <p:cNvSpPr/>
            <p:nvPr/>
          </p:nvSpPr>
          <p:spPr>
            <a:xfrm>
              <a:off x="10356431" y="788272"/>
              <a:ext cx="995948" cy="510856"/>
            </a:xfrm>
            <a:custGeom>
              <a:avLst/>
              <a:gdLst>
                <a:gd name="connsiteX0" fmla="*/ 722141 w 1444282"/>
                <a:gd name="connsiteY0" fmla="*/ 0 h 740822"/>
                <a:gd name="connsiteX1" fmla="*/ 1444282 w 1444282"/>
                <a:gd name="connsiteY1" fmla="*/ 722141 h 740822"/>
                <a:gd name="connsiteX2" fmla="*/ 1443339 w 1444282"/>
                <a:gd name="connsiteY2" fmla="*/ 740822 h 740822"/>
                <a:gd name="connsiteX3" fmla="*/ 943 w 1444282"/>
                <a:gd name="connsiteY3" fmla="*/ 740822 h 740822"/>
                <a:gd name="connsiteX4" fmla="*/ 0 w 1444282"/>
                <a:gd name="connsiteY4" fmla="*/ 722141 h 740822"/>
                <a:gd name="connsiteX5" fmla="*/ 722141 w 1444282"/>
                <a:gd name="connsiteY5" fmla="*/ 0 h 74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4282" h="740822">
                  <a:moveTo>
                    <a:pt x="722141" y="0"/>
                  </a:moveTo>
                  <a:cubicBezTo>
                    <a:pt x="1120968" y="0"/>
                    <a:pt x="1444282" y="323314"/>
                    <a:pt x="1444282" y="722141"/>
                  </a:cubicBezTo>
                  <a:lnTo>
                    <a:pt x="1443339" y="740822"/>
                  </a:lnTo>
                  <a:lnTo>
                    <a:pt x="943" y="740822"/>
                  </a:lnTo>
                  <a:lnTo>
                    <a:pt x="0" y="722141"/>
                  </a:lnTo>
                  <a:cubicBezTo>
                    <a:pt x="0" y="323314"/>
                    <a:pt x="323314" y="0"/>
                    <a:pt x="7221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5BE9093-D27E-C6E5-58CC-838070CFE686}"/>
              </a:ext>
            </a:extLst>
          </p:cNvPr>
          <p:cNvGrpSpPr/>
          <p:nvPr/>
        </p:nvGrpSpPr>
        <p:grpSpPr>
          <a:xfrm>
            <a:off x="9615661" y="334564"/>
            <a:ext cx="1700631" cy="312001"/>
            <a:chOff x="3376961" y="5423262"/>
            <a:chExt cx="1700631" cy="312001"/>
          </a:xfrm>
          <a:solidFill>
            <a:schemeClr val="accent1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D57D45D-E021-2AC3-0EC2-3EC07825D42F}"/>
                </a:ext>
              </a:extLst>
            </p:cNvPr>
            <p:cNvSpPr/>
            <p:nvPr/>
          </p:nvSpPr>
          <p:spPr>
            <a:xfrm>
              <a:off x="501009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3ED7BB-9684-A53F-0B62-F5363BF2F5C3}"/>
                </a:ext>
              </a:extLst>
            </p:cNvPr>
            <p:cNvSpPr/>
            <p:nvPr/>
          </p:nvSpPr>
          <p:spPr>
            <a:xfrm>
              <a:off x="4683595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8D47E46-95A5-3121-263C-A3C409D791BF}"/>
                </a:ext>
              </a:extLst>
            </p:cNvPr>
            <p:cNvSpPr/>
            <p:nvPr/>
          </p:nvSpPr>
          <p:spPr>
            <a:xfrm>
              <a:off x="435688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7CEF16B-2CA2-CE12-B491-295E5719C0FE}"/>
                </a:ext>
              </a:extLst>
            </p:cNvPr>
            <p:cNvSpPr/>
            <p:nvPr/>
          </p:nvSpPr>
          <p:spPr>
            <a:xfrm>
              <a:off x="403038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039C91E-1348-FB82-F58B-E2A5805482EA}"/>
                </a:ext>
              </a:extLst>
            </p:cNvPr>
            <p:cNvSpPr/>
            <p:nvPr/>
          </p:nvSpPr>
          <p:spPr>
            <a:xfrm>
              <a:off x="370367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573B6CB-413E-2021-72B4-D62664A147DF}"/>
                </a:ext>
              </a:extLst>
            </p:cNvPr>
            <p:cNvSpPr/>
            <p:nvPr/>
          </p:nvSpPr>
          <p:spPr>
            <a:xfrm>
              <a:off x="3376961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261A5D-5DF6-72D1-A1B2-B8CEBB84C35D}"/>
                </a:ext>
              </a:extLst>
            </p:cNvPr>
            <p:cNvSpPr/>
            <p:nvPr/>
          </p:nvSpPr>
          <p:spPr>
            <a:xfrm>
              <a:off x="501009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4FA7949-8A0E-0990-6C47-4F46A4904969}"/>
                </a:ext>
              </a:extLst>
            </p:cNvPr>
            <p:cNvSpPr/>
            <p:nvPr/>
          </p:nvSpPr>
          <p:spPr>
            <a:xfrm>
              <a:off x="4683595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3F4FF37-E728-7C2F-46F9-AE6A0B06E1B4}"/>
                </a:ext>
              </a:extLst>
            </p:cNvPr>
            <p:cNvSpPr/>
            <p:nvPr/>
          </p:nvSpPr>
          <p:spPr>
            <a:xfrm>
              <a:off x="435688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17EB475-8B68-8471-F19D-E6F39F541822}"/>
                </a:ext>
              </a:extLst>
            </p:cNvPr>
            <p:cNvSpPr/>
            <p:nvPr/>
          </p:nvSpPr>
          <p:spPr>
            <a:xfrm>
              <a:off x="403038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9C08957-C2C6-53AE-3D97-09099E74BE6C}"/>
                </a:ext>
              </a:extLst>
            </p:cNvPr>
            <p:cNvSpPr/>
            <p:nvPr/>
          </p:nvSpPr>
          <p:spPr>
            <a:xfrm>
              <a:off x="370367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56D9C22-4113-C29C-654F-511758F89F4A}"/>
                </a:ext>
              </a:extLst>
            </p:cNvPr>
            <p:cNvSpPr/>
            <p:nvPr/>
          </p:nvSpPr>
          <p:spPr>
            <a:xfrm>
              <a:off x="3376961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81375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528;p27">
            <a:extLst>
              <a:ext uri="{FF2B5EF4-FFF2-40B4-BE49-F238E27FC236}">
                <a16:creationId xmlns:a16="http://schemas.microsoft.com/office/drawing/2014/main" id="{033FF750-F9A7-2E88-4A8F-0044186D199B}"/>
              </a:ext>
            </a:extLst>
          </p:cNvPr>
          <p:cNvSpPr/>
          <p:nvPr/>
        </p:nvSpPr>
        <p:spPr>
          <a:xfrm flipH="1">
            <a:off x="6197598" y="1270970"/>
            <a:ext cx="5748836" cy="4669964"/>
          </a:xfrm>
          <a:custGeom>
            <a:avLst/>
            <a:gdLst/>
            <a:ahLst/>
            <a:cxnLst/>
            <a:rect l="l" t="t" r="r" b="b"/>
            <a:pathLst>
              <a:path w="130577" h="99375" extrusionOk="0">
                <a:moveTo>
                  <a:pt x="7149" y="1"/>
                </a:moveTo>
                <a:cubicBezTo>
                  <a:pt x="3204" y="1"/>
                  <a:pt x="0" y="3197"/>
                  <a:pt x="0" y="7142"/>
                </a:cubicBezTo>
                <a:lnTo>
                  <a:pt x="0" y="92234"/>
                </a:lnTo>
                <a:cubicBezTo>
                  <a:pt x="0" y="96178"/>
                  <a:pt x="3204" y="99374"/>
                  <a:pt x="7149" y="99374"/>
                </a:cubicBezTo>
                <a:lnTo>
                  <a:pt x="54195" y="99374"/>
                </a:lnTo>
                <a:cubicBezTo>
                  <a:pt x="74449" y="99374"/>
                  <a:pt x="93883" y="91332"/>
                  <a:pt x="108204" y="77010"/>
                </a:cubicBezTo>
                <a:cubicBezTo>
                  <a:pt x="122526" y="62681"/>
                  <a:pt x="130576" y="43255"/>
                  <a:pt x="130576" y="23001"/>
                </a:cubicBezTo>
                <a:lnTo>
                  <a:pt x="130576" y="7150"/>
                </a:lnTo>
                <a:cubicBezTo>
                  <a:pt x="130576" y="3205"/>
                  <a:pt x="127372" y="1"/>
                  <a:pt x="12342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F20EC7-2667-A3C1-4309-60DA7D509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Client Testimonials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057D4D-C203-E784-3F0E-CECBE55B3D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8AAD0C-9D22-7C6F-7F9C-E47E835B7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936944-60EB-446D-8736-E6B062BA97EC}"/>
              </a:ext>
            </a:extLst>
          </p:cNvPr>
          <p:cNvGrpSpPr/>
          <p:nvPr/>
        </p:nvGrpSpPr>
        <p:grpSpPr>
          <a:xfrm>
            <a:off x="471354" y="1332721"/>
            <a:ext cx="1471467" cy="1758996"/>
            <a:chOff x="471354" y="1332721"/>
            <a:chExt cx="1471467" cy="1758996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6B180D7-D4CC-4CC4-BDB2-06E772C3ECEF}"/>
                </a:ext>
              </a:extLst>
            </p:cNvPr>
            <p:cNvSpPr/>
            <p:nvPr/>
          </p:nvSpPr>
          <p:spPr>
            <a:xfrm>
              <a:off x="471354" y="1332721"/>
              <a:ext cx="1471467" cy="14714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058B80-1A1C-4AAE-F442-074179BB783A}"/>
                </a:ext>
              </a:extLst>
            </p:cNvPr>
            <p:cNvSpPr txBox="1"/>
            <p:nvPr/>
          </p:nvSpPr>
          <p:spPr>
            <a:xfrm>
              <a:off x="786840" y="1522057"/>
              <a:ext cx="7749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600" b="1" dirty="0">
                  <a:solidFill>
                    <a:schemeClr val="bg2"/>
                  </a:solidFill>
                  <a:latin typeface="Aptos" panose="020B0004020202020204" pitchFamily="34" charset="0"/>
                  <a:cs typeface="Aharoni" panose="02010803020104030203" pitchFamily="2" charset="-79"/>
                </a:rPr>
                <a:t>“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C09B9FB-9403-E5DC-F079-4BEE311FACCF}"/>
              </a:ext>
            </a:extLst>
          </p:cNvPr>
          <p:cNvGrpSpPr/>
          <p:nvPr/>
        </p:nvGrpSpPr>
        <p:grpSpPr>
          <a:xfrm>
            <a:off x="747903" y="3038012"/>
            <a:ext cx="4472167" cy="2905007"/>
            <a:chOff x="747903" y="3038012"/>
            <a:chExt cx="4472167" cy="290500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6C917CB-D22C-0D87-F1AF-222CF48535CD}"/>
                </a:ext>
              </a:extLst>
            </p:cNvPr>
            <p:cNvSpPr txBox="1"/>
            <p:nvPr/>
          </p:nvSpPr>
          <p:spPr>
            <a:xfrm>
              <a:off x="747903" y="4808202"/>
              <a:ext cx="407337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1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Lorem ipsum </a:t>
              </a:r>
              <a:endParaRPr lang="en-CA" sz="11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4EC0EA6-7E71-FA18-3CA2-3741FD03D679}"/>
                </a:ext>
              </a:extLst>
            </p:cNvPr>
            <p:cNvGrpSpPr/>
            <p:nvPr/>
          </p:nvGrpSpPr>
          <p:grpSpPr>
            <a:xfrm>
              <a:off x="747903" y="3038012"/>
              <a:ext cx="4472167" cy="2905007"/>
              <a:chOff x="1795151" y="2712666"/>
              <a:chExt cx="4472167" cy="2905007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18818E6-7CB5-3B76-4FBE-77D0F52C20C6}"/>
                  </a:ext>
                </a:extLst>
              </p:cNvPr>
              <p:cNvSpPr txBox="1"/>
              <p:nvPr/>
            </p:nvSpPr>
            <p:spPr>
              <a:xfrm>
                <a:off x="1795151" y="2712666"/>
                <a:ext cx="4472167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D18FBFF-1795-1A2C-B002-F5105700773F}"/>
                  </a:ext>
                </a:extLst>
              </p:cNvPr>
              <p:cNvSpPr txBox="1"/>
              <p:nvPr/>
            </p:nvSpPr>
            <p:spPr>
              <a:xfrm>
                <a:off x="1795151" y="5156008"/>
                <a:ext cx="322822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2400" b="1" i="0" dirty="0">
                    <a:solidFill>
                      <a:schemeClr val="accent1">
                        <a:lumMod val="75000"/>
                      </a:schemeClr>
                    </a:solidFill>
                    <a:effectLst/>
                    <a:cs typeface="Poppins Light" panose="00000400000000000000" pitchFamily="2" charset="0"/>
                  </a:rPr>
                  <a:t>Name of the person</a:t>
                </a:r>
                <a:endParaRPr lang="en-CA" sz="24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FED2B4F-5644-CE1C-12D3-C96AADBBA708}"/>
              </a:ext>
            </a:extLst>
          </p:cNvPr>
          <p:cNvGrpSpPr/>
          <p:nvPr/>
        </p:nvGrpSpPr>
        <p:grpSpPr>
          <a:xfrm>
            <a:off x="5674739" y="1339086"/>
            <a:ext cx="283598" cy="1275172"/>
            <a:chOff x="2119581" y="4889389"/>
            <a:chExt cx="298439" cy="1341907"/>
          </a:xfrm>
          <a:solidFill>
            <a:schemeClr val="accent1"/>
          </a:solidFill>
        </p:grpSpPr>
        <p:sp>
          <p:nvSpPr>
            <p:cNvPr id="14" name="Plus Sign 13">
              <a:extLst>
                <a:ext uri="{FF2B5EF4-FFF2-40B4-BE49-F238E27FC236}">
                  <a16:creationId xmlns:a16="http://schemas.microsoft.com/office/drawing/2014/main" id="{7697F1A4-BB5B-E235-9F8B-73E3F5D675D4}"/>
                </a:ext>
              </a:extLst>
            </p:cNvPr>
            <p:cNvSpPr/>
            <p:nvPr/>
          </p:nvSpPr>
          <p:spPr>
            <a:xfrm>
              <a:off x="2119581" y="4889389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Plus Sign 14">
              <a:extLst>
                <a:ext uri="{FF2B5EF4-FFF2-40B4-BE49-F238E27FC236}">
                  <a16:creationId xmlns:a16="http://schemas.microsoft.com/office/drawing/2014/main" id="{117675BB-ED67-D086-B849-260C05B1EB65}"/>
                </a:ext>
              </a:extLst>
            </p:cNvPr>
            <p:cNvSpPr/>
            <p:nvPr/>
          </p:nvSpPr>
          <p:spPr>
            <a:xfrm>
              <a:off x="2119581" y="5409631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Plus Sign 16">
              <a:extLst>
                <a:ext uri="{FF2B5EF4-FFF2-40B4-BE49-F238E27FC236}">
                  <a16:creationId xmlns:a16="http://schemas.microsoft.com/office/drawing/2014/main" id="{C4700F93-AFEC-C98D-7E93-963A80542113}"/>
                </a:ext>
              </a:extLst>
            </p:cNvPr>
            <p:cNvSpPr/>
            <p:nvPr/>
          </p:nvSpPr>
          <p:spPr>
            <a:xfrm>
              <a:off x="2119581" y="5929873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Block Arc 17">
            <a:extLst>
              <a:ext uri="{FF2B5EF4-FFF2-40B4-BE49-F238E27FC236}">
                <a16:creationId xmlns:a16="http://schemas.microsoft.com/office/drawing/2014/main" id="{F798FA26-0B77-F81E-F61D-31D1A28E121E}"/>
              </a:ext>
            </a:extLst>
          </p:cNvPr>
          <p:cNvSpPr/>
          <p:nvPr/>
        </p:nvSpPr>
        <p:spPr>
          <a:xfrm rot="7212570">
            <a:off x="10897173" y="-32517"/>
            <a:ext cx="1041400" cy="1041400"/>
          </a:xfrm>
          <a:prstGeom prst="blockArc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B12074A-D82E-D216-D44A-FCED0FF4E967}"/>
              </a:ext>
            </a:extLst>
          </p:cNvPr>
          <p:cNvGrpSpPr/>
          <p:nvPr/>
        </p:nvGrpSpPr>
        <p:grpSpPr>
          <a:xfrm flipH="1">
            <a:off x="-696458" y="885361"/>
            <a:ext cx="1591233" cy="1921602"/>
            <a:chOff x="9761146" y="-155655"/>
            <a:chExt cx="1591233" cy="1921602"/>
          </a:xfrm>
        </p:grpSpPr>
        <p:sp>
          <p:nvSpPr>
            <p:cNvPr id="20" name="Rectangle: Rounded Corners 9">
              <a:extLst>
                <a:ext uri="{FF2B5EF4-FFF2-40B4-BE49-F238E27FC236}">
                  <a16:creationId xmlns:a16="http://schemas.microsoft.com/office/drawing/2014/main" id="{78DF6FCB-831B-EB90-F0ED-A8A63CB2BDA0}"/>
                </a:ext>
              </a:extLst>
            </p:cNvPr>
            <p:cNvSpPr/>
            <p:nvPr/>
          </p:nvSpPr>
          <p:spPr>
            <a:xfrm>
              <a:off x="9761146" y="-155655"/>
              <a:ext cx="1008390" cy="1921602"/>
            </a:xfrm>
            <a:custGeom>
              <a:avLst/>
              <a:gdLst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7" fmla="*/ 0 w 1266092"/>
                <a:gd name="connsiteY7" fmla="*/ 2412682 h 3045728"/>
                <a:gd name="connsiteX8" fmla="*/ 0 w 1266092"/>
                <a:gd name="connsiteY8" fmla="*/ 633046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8" fmla="*/ 91440 w 1266092"/>
                <a:gd name="connsiteY8" fmla="*/ 2504122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0" fmla="*/ 0 w 1266092"/>
                <a:gd name="connsiteY0" fmla="*/ 633046 h 2412682"/>
                <a:gd name="connsiteX1" fmla="*/ 633046 w 1266092"/>
                <a:gd name="connsiteY1" fmla="*/ 0 h 2412682"/>
                <a:gd name="connsiteX2" fmla="*/ 633046 w 1266092"/>
                <a:gd name="connsiteY2" fmla="*/ 0 h 2412682"/>
                <a:gd name="connsiteX3" fmla="*/ 1266092 w 1266092"/>
                <a:gd name="connsiteY3" fmla="*/ 633046 h 2412682"/>
                <a:gd name="connsiteX4" fmla="*/ 1266092 w 1266092"/>
                <a:gd name="connsiteY4" fmla="*/ 2412682 h 241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6092" h="2412682">
                  <a:moveTo>
                    <a:pt x="0" y="633046"/>
                  </a:moveTo>
                  <a:cubicBezTo>
                    <a:pt x="0" y="283424"/>
                    <a:pt x="283424" y="0"/>
                    <a:pt x="633046" y="0"/>
                  </a:cubicBezTo>
                  <a:lnTo>
                    <a:pt x="633046" y="0"/>
                  </a:lnTo>
                  <a:cubicBezTo>
                    <a:pt x="982668" y="0"/>
                    <a:pt x="1266092" y="283424"/>
                    <a:pt x="1266092" y="633046"/>
                  </a:cubicBezTo>
                  <a:lnTo>
                    <a:pt x="1266092" y="2412682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FD1A395-2CC1-84CC-A741-CDB9EB615EE6}"/>
                </a:ext>
              </a:extLst>
            </p:cNvPr>
            <p:cNvSpPr/>
            <p:nvPr/>
          </p:nvSpPr>
          <p:spPr>
            <a:xfrm>
              <a:off x="10356431" y="788272"/>
              <a:ext cx="995948" cy="510856"/>
            </a:xfrm>
            <a:custGeom>
              <a:avLst/>
              <a:gdLst>
                <a:gd name="connsiteX0" fmla="*/ 722141 w 1444282"/>
                <a:gd name="connsiteY0" fmla="*/ 0 h 740822"/>
                <a:gd name="connsiteX1" fmla="*/ 1444282 w 1444282"/>
                <a:gd name="connsiteY1" fmla="*/ 722141 h 740822"/>
                <a:gd name="connsiteX2" fmla="*/ 1443339 w 1444282"/>
                <a:gd name="connsiteY2" fmla="*/ 740822 h 740822"/>
                <a:gd name="connsiteX3" fmla="*/ 943 w 1444282"/>
                <a:gd name="connsiteY3" fmla="*/ 740822 h 740822"/>
                <a:gd name="connsiteX4" fmla="*/ 0 w 1444282"/>
                <a:gd name="connsiteY4" fmla="*/ 722141 h 740822"/>
                <a:gd name="connsiteX5" fmla="*/ 722141 w 1444282"/>
                <a:gd name="connsiteY5" fmla="*/ 0 h 74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4282" h="740822">
                  <a:moveTo>
                    <a:pt x="722141" y="0"/>
                  </a:moveTo>
                  <a:cubicBezTo>
                    <a:pt x="1120968" y="0"/>
                    <a:pt x="1444282" y="323314"/>
                    <a:pt x="1444282" y="722141"/>
                  </a:cubicBezTo>
                  <a:lnTo>
                    <a:pt x="1443339" y="740822"/>
                  </a:lnTo>
                  <a:lnTo>
                    <a:pt x="943" y="740822"/>
                  </a:lnTo>
                  <a:lnTo>
                    <a:pt x="0" y="722141"/>
                  </a:lnTo>
                  <a:cubicBezTo>
                    <a:pt x="0" y="323314"/>
                    <a:pt x="323314" y="0"/>
                    <a:pt x="7221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B9A6A92-C2D3-5DDD-12C5-EC64CEE6D9E8}"/>
              </a:ext>
            </a:extLst>
          </p:cNvPr>
          <p:cNvGrpSpPr/>
          <p:nvPr/>
        </p:nvGrpSpPr>
        <p:grpSpPr>
          <a:xfrm>
            <a:off x="9615661" y="334564"/>
            <a:ext cx="1700631" cy="312001"/>
            <a:chOff x="3376961" y="5423262"/>
            <a:chExt cx="1700631" cy="312001"/>
          </a:xfrm>
          <a:solidFill>
            <a:schemeClr val="accent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8314FC1-4E00-5148-3456-76D9C5460CA9}"/>
                </a:ext>
              </a:extLst>
            </p:cNvPr>
            <p:cNvSpPr/>
            <p:nvPr/>
          </p:nvSpPr>
          <p:spPr>
            <a:xfrm>
              <a:off x="501009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79C898F-D422-0103-2849-C7A92C8E2123}"/>
                </a:ext>
              </a:extLst>
            </p:cNvPr>
            <p:cNvSpPr/>
            <p:nvPr/>
          </p:nvSpPr>
          <p:spPr>
            <a:xfrm>
              <a:off x="4683595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5CF286B-36B1-A84B-76EF-F5E59F8D0427}"/>
                </a:ext>
              </a:extLst>
            </p:cNvPr>
            <p:cNvSpPr/>
            <p:nvPr/>
          </p:nvSpPr>
          <p:spPr>
            <a:xfrm>
              <a:off x="435688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024FBFE-2C2B-50F4-2403-D513FCA49DFF}"/>
                </a:ext>
              </a:extLst>
            </p:cNvPr>
            <p:cNvSpPr/>
            <p:nvPr/>
          </p:nvSpPr>
          <p:spPr>
            <a:xfrm>
              <a:off x="403038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78DFA4D-615A-38EE-CA98-4F04907FAAD8}"/>
                </a:ext>
              </a:extLst>
            </p:cNvPr>
            <p:cNvSpPr/>
            <p:nvPr/>
          </p:nvSpPr>
          <p:spPr>
            <a:xfrm>
              <a:off x="370367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93B51E2-A79B-1190-FC95-1E3A6933D95D}"/>
                </a:ext>
              </a:extLst>
            </p:cNvPr>
            <p:cNvSpPr/>
            <p:nvPr/>
          </p:nvSpPr>
          <p:spPr>
            <a:xfrm>
              <a:off x="3376961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319A977-94F6-7FDC-B6D2-755D65645573}"/>
                </a:ext>
              </a:extLst>
            </p:cNvPr>
            <p:cNvSpPr/>
            <p:nvPr/>
          </p:nvSpPr>
          <p:spPr>
            <a:xfrm>
              <a:off x="501009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7F7B4EF-2082-51E4-C514-E374CDB24B87}"/>
                </a:ext>
              </a:extLst>
            </p:cNvPr>
            <p:cNvSpPr/>
            <p:nvPr/>
          </p:nvSpPr>
          <p:spPr>
            <a:xfrm>
              <a:off x="4683595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C05F25B-3F90-1D61-79CA-2A75F5F3FE97}"/>
                </a:ext>
              </a:extLst>
            </p:cNvPr>
            <p:cNvSpPr/>
            <p:nvPr/>
          </p:nvSpPr>
          <p:spPr>
            <a:xfrm>
              <a:off x="435688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28823FB-D759-58B6-C9C0-F8B38D4F001E}"/>
                </a:ext>
              </a:extLst>
            </p:cNvPr>
            <p:cNvSpPr/>
            <p:nvPr/>
          </p:nvSpPr>
          <p:spPr>
            <a:xfrm>
              <a:off x="403038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ACF9B0B-E8D5-6B22-41FB-A118C3570489}"/>
                </a:ext>
              </a:extLst>
            </p:cNvPr>
            <p:cNvSpPr/>
            <p:nvPr/>
          </p:nvSpPr>
          <p:spPr>
            <a:xfrm>
              <a:off x="370367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583B6AF-A62E-1498-CC53-F6D52F17450E}"/>
                </a:ext>
              </a:extLst>
            </p:cNvPr>
            <p:cNvSpPr/>
            <p:nvPr/>
          </p:nvSpPr>
          <p:spPr>
            <a:xfrm>
              <a:off x="3376961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37" name="Picture Placeholder 36" descr="A person with long blonde hair&#10;&#10;Description automatically generated">
            <a:extLst>
              <a:ext uri="{FF2B5EF4-FFF2-40B4-BE49-F238E27FC236}">
                <a16:creationId xmlns:a16="http://schemas.microsoft.com/office/drawing/2014/main" id="{FACE32EF-A4F1-0125-AD40-BD7A8048CF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44623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334DAC38-68CF-A446-6B3A-01FA84DE74E3}"/>
              </a:ext>
            </a:extLst>
          </p:cNvPr>
          <p:cNvSpPr/>
          <p:nvPr/>
        </p:nvSpPr>
        <p:spPr>
          <a:xfrm>
            <a:off x="832374" y="1573078"/>
            <a:ext cx="3059330" cy="30593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AD52CB1-39B6-CBCD-58B6-7785E7EBB66F}"/>
              </a:ext>
            </a:extLst>
          </p:cNvPr>
          <p:cNvSpPr/>
          <p:nvPr/>
        </p:nvSpPr>
        <p:spPr>
          <a:xfrm>
            <a:off x="8316593" y="1573078"/>
            <a:ext cx="3059330" cy="30593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4B2D290-379B-42C6-77E0-D6CCA2B07826}"/>
              </a:ext>
            </a:extLst>
          </p:cNvPr>
          <p:cNvSpPr/>
          <p:nvPr/>
        </p:nvSpPr>
        <p:spPr>
          <a:xfrm>
            <a:off x="4574483" y="1573078"/>
            <a:ext cx="3059330" cy="305933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1624F9-6475-7B88-92E6-18D70C911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Patient Care Tips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8F1572-DD49-39C8-42E2-09E8FA297D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CF174-382D-8DE4-51E5-7DD1EB5179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pic>
        <p:nvPicPr>
          <p:cNvPr id="13" name="Picture Placeholder 12" descr="A person with a stethoscope around her neck and a person with a stethoscope around her neck&#10;&#10;Description automatically generated">
            <a:extLst>
              <a:ext uri="{FF2B5EF4-FFF2-40B4-BE49-F238E27FC236}">
                <a16:creationId xmlns:a16="http://schemas.microsoft.com/office/drawing/2014/main" id="{A70C8E0E-F0AD-DCFA-8E1F-47C27CCF6CE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767" y="1799629"/>
            <a:ext cx="2670048" cy="2670048"/>
          </a:xfrm>
        </p:spPr>
      </p:pic>
      <p:pic>
        <p:nvPicPr>
          <p:cNvPr id="11" name="Picture Placeholder 10" descr="A person lying in a hospital bed&#10;&#10;Description automatically generated">
            <a:extLst>
              <a:ext uri="{FF2B5EF4-FFF2-40B4-BE49-F238E27FC236}">
                <a16:creationId xmlns:a16="http://schemas.microsoft.com/office/drawing/2014/main" id="{15D52154-338F-7FDB-4AF1-8B19501470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10047" y="1799629"/>
            <a:ext cx="2670048" cy="2670048"/>
          </a:xfr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C197E8C1-80EE-4861-57A8-EF3CC8525BE7}"/>
              </a:ext>
            </a:extLst>
          </p:cNvPr>
          <p:cNvGrpSpPr/>
          <p:nvPr/>
        </p:nvGrpSpPr>
        <p:grpSpPr>
          <a:xfrm>
            <a:off x="951838" y="4732941"/>
            <a:ext cx="10288325" cy="1171949"/>
            <a:chOff x="1487635" y="4423660"/>
            <a:chExt cx="9353023" cy="1171949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963FE5A-8419-FA39-493B-7B582AA96B35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171949"/>
              <a:chOff x="8419576" y="4423660"/>
              <a:chExt cx="2421082" cy="117194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EEE8FC-044D-5195-94B4-A0CEB0859A6B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4B28B1-7E02-5EB4-7723-26697BBCC311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BEFBCD3-7B4F-256A-957B-771CD44C546A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171949"/>
              <a:chOff x="7737564" y="2122770"/>
              <a:chExt cx="3587379" cy="1171949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3BB1D76-0C2E-231A-6ED5-960134F4286C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DE84BF9-7444-2062-811F-A8E306089555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9618F9-92B4-9253-8FB3-BB94CC4473B1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171949"/>
              <a:chOff x="1487635" y="4423660"/>
              <a:chExt cx="2421082" cy="1171949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21B12C-BC17-8FF3-6D2A-11B30E1F1FFC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FC7F9-AB67-86D3-E7D5-EB36EDB72F60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pic>
        <p:nvPicPr>
          <p:cNvPr id="10" name="Picture Placeholder 9" descr="A group of nurses holding a patient's hand&#10;&#10;Description automatically generated">
            <a:extLst>
              <a:ext uri="{FF2B5EF4-FFF2-40B4-BE49-F238E27FC236}">
                <a16:creationId xmlns:a16="http://schemas.microsoft.com/office/drawing/2014/main" id="{B6C5B679-877A-4044-CB1A-856A652308D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5907" y="1799629"/>
            <a:ext cx="2670048" cy="2666462"/>
          </a:xfrm>
        </p:spPr>
      </p:pic>
    </p:spTree>
    <p:extLst>
      <p:ext uri="{BB962C8B-B14F-4D97-AF65-F5344CB8AC3E}">
        <p14:creationId xmlns:p14="http://schemas.microsoft.com/office/powerpoint/2010/main" val="1611681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C6633-E6DD-8C54-9E7F-8C94C52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dirty="0"/>
              <a:t>Future projects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A11A09CF-41AE-831C-D7CF-BAE36B70531F}"/>
              </a:ext>
            </a:extLst>
          </p:cNvPr>
          <p:cNvGrpSpPr/>
          <p:nvPr/>
        </p:nvGrpSpPr>
        <p:grpSpPr>
          <a:xfrm>
            <a:off x="1900246" y="4268031"/>
            <a:ext cx="1507368" cy="1354697"/>
            <a:chOff x="908404" y="1744116"/>
            <a:chExt cx="1823915" cy="1354697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31E8883-3786-8BF0-6604-91B7C13BDEA0}"/>
                </a:ext>
              </a:extLst>
            </p:cNvPr>
            <p:cNvSpPr txBox="1"/>
            <p:nvPr/>
          </p:nvSpPr>
          <p:spPr>
            <a:xfrm>
              <a:off x="918346" y="2036984"/>
              <a:ext cx="1804031" cy="1061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2778E45-27CF-F135-CEDD-2A1D30082064}"/>
                </a:ext>
              </a:extLst>
            </p:cNvPr>
            <p:cNvSpPr txBox="1"/>
            <p:nvPr/>
          </p:nvSpPr>
          <p:spPr>
            <a:xfrm>
              <a:off x="908404" y="1744116"/>
              <a:ext cx="182391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Placeholder Title </a:t>
              </a:r>
              <a:endParaRPr lang="en-CA" sz="12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722419E-0457-0786-CBFC-898EF30D1DC6}"/>
              </a:ext>
            </a:extLst>
          </p:cNvPr>
          <p:cNvGrpSpPr/>
          <p:nvPr/>
        </p:nvGrpSpPr>
        <p:grpSpPr>
          <a:xfrm>
            <a:off x="-13439" y="1780200"/>
            <a:ext cx="12218538" cy="3885310"/>
            <a:chOff x="-13439" y="1780200"/>
            <a:chExt cx="12218538" cy="3885310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AD08E55-0CCB-3135-CE45-A7629717676F}"/>
                </a:ext>
              </a:extLst>
            </p:cNvPr>
            <p:cNvSpPr/>
            <p:nvPr/>
          </p:nvSpPr>
          <p:spPr>
            <a:xfrm>
              <a:off x="-13439" y="1780200"/>
              <a:ext cx="12218538" cy="3885310"/>
            </a:xfrm>
            <a:custGeom>
              <a:avLst/>
              <a:gdLst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51061 w 12197221"/>
                <a:gd name="connsiteY32" fmla="*/ 1076245 h 3877068"/>
                <a:gd name="connsiteX33" fmla="*/ 10249735 w 12197221"/>
                <a:gd name="connsiteY33" fmla="*/ 1089445 h 3877068"/>
                <a:gd name="connsiteX34" fmla="*/ 10249858 w 12197221"/>
                <a:gd name="connsiteY34" fmla="*/ 1167385 h 3877068"/>
                <a:gd name="connsiteX35" fmla="*/ 10251279 w 12197221"/>
                <a:gd name="connsiteY35" fmla="*/ 1169857 h 3877068"/>
                <a:gd name="connsiteX36" fmla="*/ 10237666 w 12197221"/>
                <a:gd name="connsiteY36" fmla="*/ 1850672 h 3877068"/>
                <a:gd name="connsiteX37" fmla="*/ 10454801 w 12197221"/>
                <a:gd name="connsiteY37" fmla="*/ 1925968 h 3877068"/>
                <a:gd name="connsiteX38" fmla="*/ 12196762 w 12197221"/>
                <a:gd name="connsiteY38" fmla="*/ 1928679 h 3877068"/>
                <a:gd name="connsiteX39" fmla="*/ 12196763 w 12197221"/>
                <a:gd name="connsiteY39" fmla="*/ 2276290 h 3877068"/>
                <a:gd name="connsiteX40" fmla="*/ 10454483 w 12197221"/>
                <a:gd name="connsiteY40" fmla="*/ 2277929 h 3877068"/>
                <a:gd name="connsiteX41" fmla="*/ 9907593 w 12197221"/>
                <a:gd name="connsiteY41" fmla="*/ 1966560 h 3877068"/>
                <a:gd name="connsiteX42" fmla="*/ 9894243 w 12197221"/>
                <a:gd name="connsiteY42" fmla="*/ 972567 h 3877068"/>
                <a:gd name="connsiteX43" fmla="*/ 9282577 w 12197221"/>
                <a:gd name="connsiteY43" fmla="*/ 358895 h 3877068"/>
                <a:gd name="connsiteX44" fmla="*/ 9282577 w 12197221"/>
                <a:gd name="connsiteY44" fmla="*/ 358896 h 3877068"/>
                <a:gd name="connsiteX45" fmla="*/ 8670911 w 12197221"/>
                <a:gd name="connsiteY45" fmla="*/ 972567 h 3877068"/>
                <a:gd name="connsiteX46" fmla="*/ 8670911 w 12197221"/>
                <a:gd name="connsiteY46" fmla="*/ 2795185 h 3877068"/>
                <a:gd name="connsiteX47" fmla="*/ 8492503 w 12197221"/>
                <a:gd name="connsiteY47" fmla="*/ 3464113 h 3877068"/>
                <a:gd name="connsiteX48" fmla="*/ 8386778 w 12197221"/>
                <a:gd name="connsiteY48" fmla="*/ 3592670 h 3877068"/>
                <a:gd name="connsiteX49" fmla="*/ 7702427 w 12197221"/>
                <a:gd name="connsiteY49" fmla="*/ 3877068 h 3877068"/>
                <a:gd name="connsiteX50" fmla="*/ 7018075 w 12197221"/>
                <a:gd name="connsiteY50" fmla="*/ 3592670 h 3877068"/>
                <a:gd name="connsiteX51" fmla="*/ 6912352 w 12197221"/>
                <a:gd name="connsiteY51" fmla="*/ 3464113 h 3877068"/>
                <a:gd name="connsiteX52" fmla="*/ 6733944 w 12197221"/>
                <a:gd name="connsiteY52" fmla="*/ 2795185 h 3877068"/>
                <a:gd name="connsiteX53" fmla="*/ 6733943 w 12197221"/>
                <a:gd name="connsiteY53" fmla="*/ 972567 h 3877068"/>
                <a:gd name="connsiteX54" fmla="*/ 6122276 w 12197221"/>
                <a:gd name="connsiteY54" fmla="*/ 358895 h 3877068"/>
                <a:gd name="connsiteX55" fmla="*/ 6122276 w 12197221"/>
                <a:gd name="connsiteY55" fmla="*/ 358896 h 3877068"/>
                <a:gd name="connsiteX56" fmla="*/ 5510611 w 12197221"/>
                <a:gd name="connsiteY56" fmla="*/ 972567 h 3877068"/>
                <a:gd name="connsiteX57" fmla="*/ 5510611 w 12197221"/>
                <a:gd name="connsiteY57" fmla="*/ 2795185 h 3877068"/>
                <a:gd name="connsiteX58" fmla="*/ 5226479 w 12197221"/>
                <a:gd name="connsiteY58" fmla="*/ 3592670 h 3877068"/>
                <a:gd name="connsiteX59" fmla="*/ 4542127 w 12197221"/>
                <a:gd name="connsiteY59" fmla="*/ 3877068 h 3877068"/>
                <a:gd name="connsiteX60" fmla="*/ 3857776 w 12197221"/>
                <a:gd name="connsiteY60" fmla="*/ 3592670 h 3877068"/>
                <a:gd name="connsiteX61" fmla="*/ 3573644 w 12197221"/>
                <a:gd name="connsiteY61" fmla="*/ 2795185 h 3877068"/>
                <a:gd name="connsiteX62" fmla="*/ 3573642 w 12197221"/>
                <a:gd name="connsiteY62" fmla="*/ 972567 h 3877068"/>
                <a:gd name="connsiteX63" fmla="*/ 2961976 w 12197221"/>
                <a:gd name="connsiteY63" fmla="*/ 358895 h 3877068"/>
                <a:gd name="connsiteX64" fmla="*/ 2961977 w 12197221"/>
                <a:gd name="connsiteY64" fmla="*/ 358896 h 3877068"/>
                <a:gd name="connsiteX65" fmla="*/ 2350309 w 12197221"/>
                <a:gd name="connsiteY65" fmla="*/ 972567 h 3877068"/>
                <a:gd name="connsiteX66" fmla="*/ 2350309 w 12197221"/>
                <a:gd name="connsiteY66" fmla="*/ 1938534 h 3877068"/>
                <a:gd name="connsiteX67" fmla="*/ 1965882 w 12197221"/>
                <a:gd name="connsiteY67" fmla="*/ 2285817 h 3877068"/>
                <a:gd name="connsiteX68" fmla="*/ 4763 w 12197221"/>
                <a:gd name="connsiteY68" fmla="*/ 2289042 h 3877068"/>
                <a:gd name="connsiteX69" fmla="*/ 4569 w 12197221"/>
                <a:gd name="connsiteY69" fmla="*/ 2274763 h 3877068"/>
                <a:gd name="connsiteX70" fmla="*/ 359 w 12197221"/>
                <a:gd name="connsiteY70" fmla="*/ 2274763 h 3877068"/>
                <a:gd name="connsiteX71" fmla="*/ 359 w 12197221"/>
                <a:gd name="connsiteY71" fmla="*/ 1965378 h 3877068"/>
                <a:gd name="connsiteX72" fmla="*/ 0 w 12197221"/>
                <a:gd name="connsiteY72" fmla="*/ 1938997 h 3877068"/>
                <a:gd name="connsiteX73" fmla="*/ 359 w 12197221"/>
                <a:gd name="connsiteY73" fmla="*/ 1938996 h 3877068"/>
                <a:gd name="connsiteX74" fmla="*/ 359 w 12197221"/>
                <a:gd name="connsiteY74" fmla="*/ 1925514 h 3877068"/>
                <a:gd name="connsiteX75" fmla="*/ 1878808 w 12197221"/>
                <a:gd name="connsiteY75" fmla="*/ 1925514 h 3877068"/>
                <a:gd name="connsiteX76" fmla="*/ 1878808 w 12197221"/>
                <a:gd name="connsiteY76" fmla="*/ 1932660 h 3877068"/>
                <a:gd name="connsiteX77" fmla="*/ 1927922 w 12197221"/>
                <a:gd name="connsiteY77" fmla="*/ 1928588 h 3877068"/>
                <a:gd name="connsiteX78" fmla="*/ 1993111 w 12197221"/>
                <a:gd name="connsiteY78" fmla="*/ 1744959 h 3877068"/>
                <a:gd name="connsiteX79" fmla="*/ 1994158 w 12197221"/>
                <a:gd name="connsiteY79" fmla="*/ 970992 h 3877068"/>
                <a:gd name="connsiteX80" fmla="*/ 2961977 w 12197221"/>
                <a:gd name="connsiteY80" fmla="*/ 1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51061 w 12197221"/>
                <a:gd name="connsiteY32" fmla="*/ 1076245 h 3877068"/>
                <a:gd name="connsiteX33" fmla="*/ 10249735 w 12197221"/>
                <a:gd name="connsiteY33" fmla="*/ 1089445 h 3877068"/>
                <a:gd name="connsiteX34" fmla="*/ 10249858 w 12197221"/>
                <a:gd name="connsiteY34" fmla="*/ 1167385 h 3877068"/>
                <a:gd name="connsiteX35" fmla="*/ 10251279 w 12197221"/>
                <a:gd name="connsiteY35" fmla="*/ 1169857 h 3877068"/>
                <a:gd name="connsiteX36" fmla="*/ 10237666 w 12197221"/>
                <a:gd name="connsiteY36" fmla="*/ 1850672 h 3877068"/>
                <a:gd name="connsiteX37" fmla="*/ 10454801 w 12197221"/>
                <a:gd name="connsiteY37" fmla="*/ 1925968 h 3877068"/>
                <a:gd name="connsiteX38" fmla="*/ 12196762 w 12197221"/>
                <a:gd name="connsiteY38" fmla="*/ 1928679 h 3877068"/>
                <a:gd name="connsiteX39" fmla="*/ 12196763 w 12197221"/>
                <a:gd name="connsiteY39" fmla="*/ 2276290 h 3877068"/>
                <a:gd name="connsiteX40" fmla="*/ 10454483 w 12197221"/>
                <a:gd name="connsiteY40" fmla="*/ 2277929 h 3877068"/>
                <a:gd name="connsiteX41" fmla="*/ 9907593 w 12197221"/>
                <a:gd name="connsiteY41" fmla="*/ 1966560 h 3877068"/>
                <a:gd name="connsiteX42" fmla="*/ 9894243 w 12197221"/>
                <a:gd name="connsiteY42" fmla="*/ 972567 h 3877068"/>
                <a:gd name="connsiteX43" fmla="*/ 9282577 w 12197221"/>
                <a:gd name="connsiteY43" fmla="*/ 358895 h 3877068"/>
                <a:gd name="connsiteX44" fmla="*/ 9282577 w 12197221"/>
                <a:gd name="connsiteY44" fmla="*/ 358896 h 3877068"/>
                <a:gd name="connsiteX45" fmla="*/ 8670911 w 12197221"/>
                <a:gd name="connsiteY45" fmla="*/ 972567 h 3877068"/>
                <a:gd name="connsiteX46" fmla="*/ 8670911 w 12197221"/>
                <a:gd name="connsiteY46" fmla="*/ 2795185 h 3877068"/>
                <a:gd name="connsiteX47" fmla="*/ 8492503 w 12197221"/>
                <a:gd name="connsiteY47" fmla="*/ 3464113 h 3877068"/>
                <a:gd name="connsiteX48" fmla="*/ 8386778 w 12197221"/>
                <a:gd name="connsiteY48" fmla="*/ 3592670 h 3877068"/>
                <a:gd name="connsiteX49" fmla="*/ 7702427 w 12197221"/>
                <a:gd name="connsiteY49" fmla="*/ 3877068 h 3877068"/>
                <a:gd name="connsiteX50" fmla="*/ 7018075 w 12197221"/>
                <a:gd name="connsiteY50" fmla="*/ 3592670 h 3877068"/>
                <a:gd name="connsiteX51" fmla="*/ 6912352 w 12197221"/>
                <a:gd name="connsiteY51" fmla="*/ 3464113 h 3877068"/>
                <a:gd name="connsiteX52" fmla="*/ 6733944 w 12197221"/>
                <a:gd name="connsiteY52" fmla="*/ 2795185 h 3877068"/>
                <a:gd name="connsiteX53" fmla="*/ 6733943 w 12197221"/>
                <a:gd name="connsiteY53" fmla="*/ 972567 h 3877068"/>
                <a:gd name="connsiteX54" fmla="*/ 6122276 w 12197221"/>
                <a:gd name="connsiteY54" fmla="*/ 358895 h 3877068"/>
                <a:gd name="connsiteX55" fmla="*/ 6122276 w 12197221"/>
                <a:gd name="connsiteY55" fmla="*/ 358896 h 3877068"/>
                <a:gd name="connsiteX56" fmla="*/ 5510611 w 12197221"/>
                <a:gd name="connsiteY56" fmla="*/ 972567 h 3877068"/>
                <a:gd name="connsiteX57" fmla="*/ 5510611 w 12197221"/>
                <a:gd name="connsiteY57" fmla="*/ 2795185 h 3877068"/>
                <a:gd name="connsiteX58" fmla="*/ 5226479 w 12197221"/>
                <a:gd name="connsiteY58" fmla="*/ 3592670 h 3877068"/>
                <a:gd name="connsiteX59" fmla="*/ 4542127 w 12197221"/>
                <a:gd name="connsiteY59" fmla="*/ 3877068 h 3877068"/>
                <a:gd name="connsiteX60" fmla="*/ 3857776 w 12197221"/>
                <a:gd name="connsiteY60" fmla="*/ 3592670 h 3877068"/>
                <a:gd name="connsiteX61" fmla="*/ 3573644 w 12197221"/>
                <a:gd name="connsiteY61" fmla="*/ 2795185 h 3877068"/>
                <a:gd name="connsiteX62" fmla="*/ 3573642 w 12197221"/>
                <a:gd name="connsiteY62" fmla="*/ 972567 h 3877068"/>
                <a:gd name="connsiteX63" fmla="*/ 2961976 w 12197221"/>
                <a:gd name="connsiteY63" fmla="*/ 358895 h 3877068"/>
                <a:gd name="connsiteX64" fmla="*/ 2961977 w 12197221"/>
                <a:gd name="connsiteY64" fmla="*/ 358896 h 3877068"/>
                <a:gd name="connsiteX65" fmla="*/ 2350309 w 12197221"/>
                <a:gd name="connsiteY65" fmla="*/ 972567 h 3877068"/>
                <a:gd name="connsiteX66" fmla="*/ 2350309 w 12197221"/>
                <a:gd name="connsiteY66" fmla="*/ 1938534 h 3877068"/>
                <a:gd name="connsiteX67" fmla="*/ 1965882 w 12197221"/>
                <a:gd name="connsiteY67" fmla="*/ 2285817 h 3877068"/>
                <a:gd name="connsiteX68" fmla="*/ 4763 w 12197221"/>
                <a:gd name="connsiteY68" fmla="*/ 2289042 h 3877068"/>
                <a:gd name="connsiteX69" fmla="*/ 4569 w 12197221"/>
                <a:gd name="connsiteY69" fmla="*/ 2274763 h 3877068"/>
                <a:gd name="connsiteX70" fmla="*/ 359 w 12197221"/>
                <a:gd name="connsiteY70" fmla="*/ 2274763 h 3877068"/>
                <a:gd name="connsiteX71" fmla="*/ 359 w 12197221"/>
                <a:gd name="connsiteY71" fmla="*/ 1965378 h 3877068"/>
                <a:gd name="connsiteX72" fmla="*/ 0 w 12197221"/>
                <a:gd name="connsiteY72" fmla="*/ 1938997 h 3877068"/>
                <a:gd name="connsiteX73" fmla="*/ 359 w 12197221"/>
                <a:gd name="connsiteY73" fmla="*/ 1938996 h 3877068"/>
                <a:gd name="connsiteX74" fmla="*/ 359 w 12197221"/>
                <a:gd name="connsiteY74" fmla="*/ 1925514 h 3877068"/>
                <a:gd name="connsiteX75" fmla="*/ 1878808 w 12197221"/>
                <a:gd name="connsiteY75" fmla="*/ 1925514 h 3877068"/>
                <a:gd name="connsiteX76" fmla="*/ 1878808 w 12197221"/>
                <a:gd name="connsiteY76" fmla="*/ 1932660 h 3877068"/>
                <a:gd name="connsiteX77" fmla="*/ 1993111 w 12197221"/>
                <a:gd name="connsiteY77" fmla="*/ 1744959 h 3877068"/>
                <a:gd name="connsiteX78" fmla="*/ 1994158 w 12197221"/>
                <a:gd name="connsiteY78" fmla="*/ 970992 h 3877068"/>
                <a:gd name="connsiteX79" fmla="*/ 2961977 w 12197221"/>
                <a:gd name="connsiteY79" fmla="*/ 1 h 3877068"/>
                <a:gd name="connsiteX80" fmla="*/ 2961976 w 12197221"/>
                <a:gd name="connsiteY80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51061 w 12197221"/>
                <a:gd name="connsiteY32" fmla="*/ 1076245 h 3877068"/>
                <a:gd name="connsiteX33" fmla="*/ 10249735 w 12197221"/>
                <a:gd name="connsiteY33" fmla="*/ 1089445 h 3877068"/>
                <a:gd name="connsiteX34" fmla="*/ 10249858 w 12197221"/>
                <a:gd name="connsiteY34" fmla="*/ 1167385 h 3877068"/>
                <a:gd name="connsiteX35" fmla="*/ 10251279 w 12197221"/>
                <a:gd name="connsiteY35" fmla="*/ 1169857 h 3877068"/>
                <a:gd name="connsiteX36" fmla="*/ 10237666 w 12197221"/>
                <a:gd name="connsiteY36" fmla="*/ 1850672 h 3877068"/>
                <a:gd name="connsiteX37" fmla="*/ 10454801 w 12197221"/>
                <a:gd name="connsiteY37" fmla="*/ 1925968 h 3877068"/>
                <a:gd name="connsiteX38" fmla="*/ 12196762 w 12197221"/>
                <a:gd name="connsiteY38" fmla="*/ 1928679 h 3877068"/>
                <a:gd name="connsiteX39" fmla="*/ 12196763 w 12197221"/>
                <a:gd name="connsiteY39" fmla="*/ 2276290 h 3877068"/>
                <a:gd name="connsiteX40" fmla="*/ 10454483 w 12197221"/>
                <a:gd name="connsiteY40" fmla="*/ 2277929 h 3877068"/>
                <a:gd name="connsiteX41" fmla="*/ 9907593 w 12197221"/>
                <a:gd name="connsiteY41" fmla="*/ 1966560 h 3877068"/>
                <a:gd name="connsiteX42" fmla="*/ 9894243 w 12197221"/>
                <a:gd name="connsiteY42" fmla="*/ 972567 h 3877068"/>
                <a:gd name="connsiteX43" fmla="*/ 9282577 w 12197221"/>
                <a:gd name="connsiteY43" fmla="*/ 358895 h 3877068"/>
                <a:gd name="connsiteX44" fmla="*/ 9282577 w 12197221"/>
                <a:gd name="connsiteY44" fmla="*/ 358896 h 3877068"/>
                <a:gd name="connsiteX45" fmla="*/ 8670911 w 12197221"/>
                <a:gd name="connsiteY45" fmla="*/ 972567 h 3877068"/>
                <a:gd name="connsiteX46" fmla="*/ 8670911 w 12197221"/>
                <a:gd name="connsiteY46" fmla="*/ 2795185 h 3877068"/>
                <a:gd name="connsiteX47" fmla="*/ 8492503 w 12197221"/>
                <a:gd name="connsiteY47" fmla="*/ 3464113 h 3877068"/>
                <a:gd name="connsiteX48" fmla="*/ 8386778 w 12197221"/>
                <a:gd name="connsiteY48" fmla="*/ 3592670 h 3877068"/>
                <a:gd name="connsiteX49" fmla="*/ 7702427 w 12197221"/>
                <a:gd name="connsiteY49" fmla="*/ 3877068 h 3877068"/>
                <a:gd name="connsiteX50" fmla="*/ 7018075 w 12197221"/>
                <a:gd name="connsiteY50" fmla="*/ 3592670 h 3877068"/>
                <a:gd name="connsiteX51" fmla="*/ 6912352 w 12197221"/>
                <a:gd name="connsiteY51" fmla="*/ 3464113 h 3877068"/>
                <a:gd name="connsiteX52" fmla="*/ 6733944 w 12197221"/>
                <a:gd name="connsiteY52" fmla="*/ 2795185 h 3877068"/>
                <a:gd name="connsiteX53" fmla="*/ 6733943 w 12197221"/>
                <a:gd name="connsiteY53" fmla="*/ 972567 h 3877068"/>
                <a:gd name="connsiteX54" fmla="*/ 6122276 w 12197221"/>
                <a:gd name="connsiteY54" fmla="*/ 358895 h 3877068"/>
                <a:gd name="connsiteX55" fmla="*/ 6122276 w 12197221"/>
                <a:gd name="connsiteY55" fmla="*/ 358896 h 3877068"/>
                <a:gd name="connsiteX56" fmla="*/ 5510611 w 12197221"/>
                <a:gd name="connsiteY56" fmla="*/ 972567 h 3877068"/>
                <a:gd name="connsiteX57" fmla="*/ 5510611 w 12197221"/>
                <a:gd name="connsiteY57" fmla="*/ 2795185 h 3877068"/>
                <a:gd name="connsiteX58" fmla="*/ 5226479 w 12197221"/>
                <a:gd name="connsiteY58" fmla="*/ 3592670 h 3877068"/>
                <a:gd name="connsiteX59" fmla="*/ 4542127 w 12197221"/>
                <a:gd name="connsiteY59" fmla="*/ 3877068 h 3877068"/>
                <a:gd name="connsiteX60" fmla="*/ 3857776 w 12197221"/>
                <a:gd name="connsiteY60" fmla="*/ 3592670 h 3877068"/>
                <a:gd name="connsiteX61" fmla="*/ 3573644 w 12197221"/>
                <a:gd name="connsiteY61" fmla="*/ 2795185 h 3877068"/>
                <a:gd name="connsiteX62" fmla="*/ 3573642 w 12197221"/>
                <a:gd name="connsiteY62" fmla="*/ 972567 h 3877068"/>
                <a:gd name="connsiteX63" fmla="*/ 2961976 w 12197221"/>
                <a:gd name="connsiteY63" fmla="*/ 358895 h 3877068"/>
                <a:gd name="connsiteX64" fmla="*/ 2961977 w 12197221"/>
                <a:gd name="connsiteY64" fmla="*/ 358896 h 3877068"/>
                <a:gd name="connsiteX65" fmla="*/ 2350309 w 12197221"/>
                <a:gd name="connsiteY65" fmla="*/ 972567 h 3877068"/>
                <a:gd name="connsiteX66" fmla="*/ 2350309 w 12197221"/>
                <a:gd name="connsiteY66" fmla="*/ 1938534 h 3877068"/>
                <a:gd name="connsiteX67" fmla="*/ 1965882 w 12197221"/>
                <a:gd name="connsiteY67" fmla="*/ 2285817 h 3877068"/>
                <a:gd name="connsiteX68" fmla="*/ 4763 w 12197221"/>
                <a:gd name="connsiteY68" fmla="*/ 2289042 h 3877068"/>
                <a:gd name="connsiteX69" fmla="*/ 4569 w 12197221"/>
                <a:gd name="connsiteY69" fmla="*/ 2274763 h 3877068"/>
                <a:gd name="connsiteX70" fmla="*/ 359 w 12197221"/>
                <a:gd name="connsiteY70" fmla="*/ 2274763 h 3877068"/>
                <a:gd name="connsiteX71" fmla="*/ 359 w 12197221"/>
                <a:gd name="connsiteY71" fmla="*/ 1965378 h 3877068"/>
                <a:gd name="connsiteX72" fmla="*/ 0 w 12197221"/>
                <a:gd name="connsiteY72" fmla="*/ 1938997 h 3877068"/>
                <a:gd name="connsiteX73" fmla="*/ 359 w 12197221"/>
                <a:gd name="connsiteY73" fmla="*/ 1938996 h 3877068"/>
                <a:gd name="connsiteX74" fmla="*/ 359 w 12197221"/>
                <a:gd name="connsiteY74" fmla="*/ 1925514 h 3877068"/>
                <a:gd name="connsiteX75" fmla="*/ 1878808 w 12197221"/>
                <a:gd name="connsiteY75" fmla="*/ 1925514 h 3877068"/>
                <a:gd name="connsiteX76" fmla="*/ 1993111 w 12197221"/>
                <a:gd name="connsiteY76" fmla="*/ 1744959 h 3877068"/>
                <a:gd name="connsiteX77" fmla="*/ 1994158 w 12197221"/>
                <a:gd name="connsiteY77" fmla="*/ 970992 h 3877068"/>
                <a:gd name="connsiteX78" fmla="*/ 2961977 w 12197221"/>
                <a:gd name="connsiteY78" fmla="*/ 1 h 3877068"/>
                <a:gd name="connsiteX79" fmla="*/ 2961976 w 12197221"/>
                <a:gd name="connsiteY79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51061 w 12197221"/>
                <a:gd name="connsiteY32" fmla="*/ 1076245 h 3877068"/>
                <a:gd name="connsiteX33" fmla="*/ 10249735 w 12197221"/>
                <a:gd name="connsiteY33" fmla="*/ 1089445 h 3877068"/>
                <a:gd name="connsiteX34" fmla="*/ 10249858 w 12197221"/>
                <a:gd name="connsiteY34" fmla="*/ 1167385 h 3877068"/>
                <a:gd name="connsiteX35" fmla="*/ 10251279 w 12197221"/>
                <a:gd name="connsiteY35" fmla="*/ 1169857 h 3877068"/>
                <a:gd name="connsiteX36" fmla="*/ 10237666 w 12197221"/>
                <a:gd name="connsiteY36" fmla="*/ 1850672 h 3877068"/>
                <a:gd name="connsiteX37" fmla="*/ 10454801 w 12197221"/>
                <a:gd name="connsiteY37" fmla="*/ 1925968 h 3877068"/>
                <a:gd name="connsiteX38" fmla="*/ 12196762 w 12197221"/>
                <a:gd name="connsiteY38" fmla="*/ 1928679 h 3877068"/>
                <a:gd name="connsiteX39" fmla="*/ 12196763 w 12197221"/>
                <a:gd name="connsiteY39" fmla="*/ 2276290 h 3877068"/>
                <a:gd name="connsiteX40" fmla="*/ 10454483 w 12197221"/>
                <a:gd name="connsiteY40" fmla="*/ 2277929 h 3877068"/>
                <a:gd name="connsiteX41" fmla="*/ 9907593 w 12197221"/>
                <a:gd name="connsiteY41" fmla="*/ 1966560 h 3877068"/>
                <a:gd name="connsiteX42" fmla="*/ 9894243 w 12197221"/>
                <a:gd name="connsiteY42" fmla="*/ 972567 h 3877068"/>
                <a:gd name="connsiteX43" fmla="*/ 9282577 w 12197221"/>
                <a:gd name="connsiteY43" fmla="*/ 358895 h 3877068"/>
                <a:gd name="connsiteX44" fmla="*/ 9282577 w 12197221"/>
                <a:gd name="connsiteY44" fmla="*/ 358896 h 3877068"/>
                <a:gd name="connsiteX45" fmla="*/ 8670911 w 12197221"/>
                <a:gd name="connsiteY45" fmla="*/ 972567 h 3877068"/>
                <a:gd name="connsiteX46" fmla="*/ 8670911 w 12197221"/>
                <a:gd name="connsiteY46" fmla="*/ 2795185 h 3877068"/>
                <a:gd name="connsiteX47" fmla="*/ 8492503 w 12197221"/>
                <a:gd name="connsiteY47" fmla="*/ 3464113 h 3877068"/>
                <a:gd name="connsiteX48" fmla="*/ 8386778 w 12197221"/>
                <a:gd name="connsiteY48" fmla="*/ 3592670 h 3877068"/>
                <a:gd name="connsiteX49" fmla="*/ 7702427 w 12197221"/>
                <a:gd name="connsiteY49" fmla="*/ 3877068 h 3877068"/>
                <a:gd name="connsiteX50" fmla="*/ 7018075 w 12197221"/>
                <a:gd name="connsiteY50" fmla="*/ 3592670 h 3877068"/>
                <a:gd name="connsiteX51" fmla="*/ 6912352 w 12197221"/>
                <a:gd name="connsiteY51" fmla="*/ 3464113 h 3877068"/>
                <a:gd name="connsiteX52" fmla="*/ 6733944 w 12197221"/>
                <a:gd name="connsiteY52" fmla="*/ 2795185 h 3877068"/>
                <a:gd name="connsiteX53" fmla="*/ 6733943 w 12197221"/>
                <a:gd name="connsiteY53" fmla="*/ 972567 h 3877068"/>
                <a:gd name="connsiteX54" fmla="*/ 6122276 w 12197221"/>
                <a:gd name="connsiteY54" fmla="*/ 358895 h 3877068"/>
                <a:gd name="connsiteX55" fmla="*/ 6122276 w 12197221"/>
                <a:gd name="connsiteY55" fmla="*/ 358896 h 3877068"/>
                <a:gd name="connsiteX56" fmla="*/ 5510611 w 12197221"/>
                <a:gd name="connsiteY56" fmla="*/ 972567 h 3877068"/>
                <a:gd name="connsiteX57" fmla="*/ 5510611 w 12197221"/>
                <a:gd name="connsiteY57" fmla="*/ 2795185 h 3877068"/>
                <a:gd name="connsiteX58" fmla="*/ 5226479 w 12197221"/>
                <a:gd name="connsiteY58" fmla="*/ 3592670 h 3877068"/>
                <a:gd name="connsiteX59" fmla="*/ 4542127 w 12197221"/>
                <a:gd name="connsiteY59" fmla="*/ 3877068 h 3877068"/>
                <a:gd name="connsiteX60" fmla="*/ 3857776 w 12197221"/>
                <a:gd name="connsiteY60" fmla="*/ 3592670 h 3877068"/>
                <a:gd name="connsiteX61" fmla="*/ 3573644 w 12197221"/>
                <a:gd name="connsiteY61" fmla="*/ 2795185 h 3877068"/>
                <a:gd name="connsiteX62" fmla="*/ 3573642 w 12197221"/>
                <a:gd name="connsiteY62" fmla="*/ 972567 h 3877068"/>
                <a:gd name="connsiteX63" fmla="*/ 2961976 w 12197221"/>
                <a:gd name="connsiteY63" fmla="*/ 358895 h 3877068"/>
                <a:gd name="connsiteX64" fmla="*/ 2961977 w 12197221"/>
                <a:gd name="connsiteY64" fmla="*/ 358896 h 3877068"/>
                <a:gd name="connsiteX65" fmla="*/ 2350309 w 12197221"/>
                <a:gd name="connsiteY65" fmla="*/ 972567 h 3877068"/>
                <a:gd name="connsiteX66" fmla="*/ 2350309 w 12197221"/>
                <a:gd name="connsiteY66" fmla="*/ 1938534 h 3877068"/>
                <a:gd name="connsiteX67" fmla="*/ 1965882 w 12197221"/>
                <a:gd name="connsiteY67" fmla="*/ 2285817 h 3877068"/>
                <a:gd name="connsiteX68" fmla="*/ 4763 w 12197221"/>
                <a:gd name="connsiteY68" fmla="*/ 2289042 h 3877068"/>
                <a:gd name="connsiteX69" fmla="*/ 4569 w 12197221"/>
                <a:gd name="connsiteY69" fmla="*/ 2274763 h 3877068"/>
                <a:gd name="connsiteX70" fmla="*/ 359 w 12197221"/>
                <a:gd name="connsiteY70" fmla="*/ 2274763 h 3877068"/>
                <a:gd name="connsiteX71" fmla="*/ 359 w 12197221"/>
                <a:gd name="connsiteY71" fmla="*/ 1965378 h 3877068"/>
                <a:gd name="connsiteX72" fmla="*/ 0 w 12197221"/>
                <a:gd name="connsiteY72" fmla="*/ 1938997 h 3877068"/>
                <a:gd name="connsiteX73" fmla="*/ 359 w 12197221"/>
                <a:gd name="connsiteY73" fmla="*/ 1938996 h 3877068"/>
                <a:gd name="connsiteX74" fmla="*/ 359 w 12197221"/>
                <a:gd name="connsiteY74" fmla="*/ 1925514 h 3877068"/>
                <a:gd name="connsiteX75" fmla="*/ 1878808 w 12197221"/>
                <a:gd name="connsiteY75" fmla="*/ 1925514 h 3877068"/>
                <a:gd name="connsiteX76" fmla="*/ 1993111 w 12197221"/>
                <a:gd name="connsiteY76" fmla="*/ 1744959 h 3877068"/>
                <a:gd name="connsiteX77" fmla="*/ 1994158 w 12197221"/>
                <a:gd name="connsiteY77" fmla="*/ 970992 h 3877068"/>
                <a:gd name="connsiteX78" fmla="*/ 2961977 w 12197221"/>
                <a:gd name="connsiteY78" fmla="*/ 1 h 3877068"/>
                <a:gd name="connsiteX79" fmla="*/ 2961976 w 12197221"/>
                <a:gd name="connsiteY79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51061 w 12197221"/>
                <a:gd name="connsiteY32" fmla="*/ 1076245 h 3877068"/>
                <a:gd name="connsiteX33" fmla="*/ 10249735 w 12197221"/>
                <a:gd name="connsiteY33" fmla="*/ 1089445 h 3877068"/>
                <a:gd name="connsiteX34" fmla="*/ 10249858 w 12197221"/>
                <a:gd name="connsiteY34" fmla="*/ 1167385 h 3877068"/>
                <a:gd name="connsiteX35" fmla="*/ 10251279 w 12197221"/>
                <a:gd name="connsiteY35" fmla="*/ 1169857 h 3877068"/>
                <a:gd name="connsiteX36" fmla="*/ 10237666 w 12197221"/>
                <a:gd name="connsiteY36" fmla="*/ 1850672 h 3877068"/>
                <a:gd name="connsiteX37" fmla="*/ 10454801 w 12197221"/>
                <a:gd name="connsiteY37" fmla="*/ 1925968 h 3877068"/>
                <a:gd name="connsiteX38" fmla="*/ 12196762 w 12197221"/>
                <a:gd name="connsiteY38" fmla="*/ 1928679 h 3877068"/>
                <a:gd name="connsiteX39" fmla="*/ 12196763 w 12197221"/>
                <a:gd name="connsiteY39" fmla="*/ 2276290 h 3877068"/>
                <a:gd name="connsiteX40" fmla="*/ 10454483 w 12197221"/>
                <a:gd name="connsiteY40" fmla="*/ 2277929 h 3877068"/>
                <a:gd name="connsiteX41" fmla="*/ 9907593 w 12197221"/>
                <a:gd name="connsiteY41" fmla="*/ 1966560 h 3877068"/>
                <a:gd name="connsiteX42" fmla="*/ 9894243 w 12197221"/>
                <a:gd name="connsiteY42" fmla="*/ 972567 h 3877068"/>
                <a:gd name="connsiteX43" fmla="*/ 9282577 w 12197221"/>
                <a:gd name="connsiteY43" fmla="*/ 358895 h 3877068"/>
                <a:gd name="connsiteX44" fmla="*/ 9282577 w 12197221"/>
                <a:gd name="connsiteY44" fmla="*/ 358896 h 3877068"/>
                <a:gd name="connsiteX45" fmla="*/ 8670911 w 12197221"/>
                <a:gd name="connsiteY45" fmla="*/ 972567 h 3877068"/>
                <a:gd name="connsiteX46" fmla="*/ 8670911 w 12197221"/>
                <a:gd name="connsiteY46" fmla="*/ 2795185 h 3877068"/>
                <a:gd name="connsiteX47" fmla="*/ 8492503 w 12197221"/>
                <a:gd name="connsiteY47" fmla="*/ 3464113 h 3877068"/>
                <a:gd name="connsiteX48" fmla="*/ 8386778 w 12197221"/>
                <a:gd name="connsiteY48" fmla="*/ 3592670 h 3877068"/>
                <a:gd name="connsiteX49" fmla="*/ 7702427 w 12197221"/>
                <a:gd name="connsiteY49" fmla="*/ 3877068 h 3877068"/>
                <a:gd name="connsiteX50" fmla="*/ 7018075 w 12197221"/>
                <a:gd name="connsiteY50" fmla="*/ 3592670 h 3877068"/>
                <a:gd name="connsiteX51" fmla="*/ 6912352 w 12197221"/>
                <a:gd name="connsiteY51" fmla="*/ 3464113 h 3877068"/>
                <a:gd name="connsiteX52" fmla="*/ 6733944 w 12197221"/>
                <a:gd name="connsiteY52" fmla="*/ 2795185 h 3877068"/>
                <a:gd name="connsiteX53" fmla="*/ 6733943 w 12197221"/>
                <a:gd name="connsiteY53" fmla="*/ 972567 h 3877068"/>
                <a:gd name="connsiteX54" fmla="*/ 6122276 w 12197221"/>
                <a:gd name="connsiteY54" fmla="*/ 358895 h 3877068"/>
                <a:gd name="connsiteX55" fmla="*/ 6122276 w 12197221"/>
                <a:gd name="connsiteY55" fmla="*/ 358896 h 3877068"/>
                <a:gd name="connsiteX56" fmla="*/ 5510611 w 12197221"/>
                <a:gd name="connsiteY56" fmla="*/ 972567 h 3877068"/>
                <a:gd name="connsiteX57" fmla="*/ 5510611 w 12197221"/>
                <a:gd name="connsiteY57" fmla="*/ 2795185 h 3877068"/>
                <a:gd name="connsiteX58" fmla="*/ 5226479 w 12197221"/>
                <a:gd name="connsiteY58" fmla="*/ 3592670 h 3877068"/>
                <a:gd name="connsiteX59" fmla="*/ 4542127 w 12197221"/>
                <a:gd name="connsiteY59" fmla="*/ 3877068 h 3877068"/>
                <a:gd name="connsiteX60" fmla="*/ 3857776 w 12197221"/>
                <a:gd name="connsiteY60" fmla="*/ 3592670 h 3877068"/>
                <a:gd name="connsiteX61" fmla="*/ 3573644 w 12197221"/>
                <a:gd name="connsiteY61" fmla="*/ 2795185 h 3877068"/>
                <a:gd name="connsiteX62" fmla="*/ 3573642 w 12197221"/>
                <a:gd name="connsiteY62" fmla="*/ 972567 h 3877068"/>
                <a:gd name="connsiteX63" fmla="*/ 2961976 w 12197221"/>
                <a:gd name="connsiteY63" fmla="*/ 358895 h 3877068"/>
                <a:gd name="connsiteX64" fmla="*/ 2961977 w 12197221"/>
                <a:gd name="connsiteY64" fmla="*/ 358896 h 3877068"/>
                <a:gd name="connsiteX65" fmla="*/ 2350309 w 12197221"/>
                <a:gd name="connsiteY65" fmla="*/ 972567 h 3877068"/>
                <a:gd name="connsiteX66" fmla="*/ 2350309 w 12197221"/>
                <a:gd name="connsiteY66" fmla="*/ 1938534 h 3877068"/>
                <a:gd name="connsiteX67" fmla="*/ 1965882 w 12197221"/>
                <a:gd name="connsiteY67" fmla="*/ 2285817 h 3877068"/>
                <a:gd name="connsiteX68" fmla="*/ 4763 w 12197221"/>
                <a:gd name="connsiteY68" fmla="*/ 2289042 h 3877068"/>
                <a:gd name="connsiteX69" fmla="*/ 4569 w 12197221"/>
                <a:gd name="connsiteY69" fmla="*/ 2274763 h 3877068"/>
                <a:gd name="connsiteX70" fmla="*/ 359 w 12197221"/>
                <a:gd name="connsiteY70" fmla="*/ 2274763 h 3877068"/>
                <a:gd name="connsiteX71" fmla="*/ 359 w 12197221"/>
                <a:gd name="connsiteY71" fmla="*/ 1965378 h 3877068"/>
                <a:gd name="connsiteX72" fmla="*/ 0 w 12197221"/>
                <a:gd name="connsiteY72" fmla="*/ 1938997 h 3877068"/>
                <a:gd name="connsiteX73" fmla="*/ 359 w 12197221"/>
                <a:gd name="connsiteY73" fmla="*/ 1938996 h 3877068"/>
                <a:gd name="connsiteX74" fmla="*/ 359 w 12197221"/>
                <a:gd name="connsiteY74" fmla="*/ 1925514 h 3877068"/>
                <a:gd name="connsiteX75" fmla="*/ 1878808 w 12197221"/>
                <a:gd name="connsiteY75" fmla="*/ 1925514 h 3877068"/>
                <a:gd name="connsiteX76" fmla="*/ 1993111 w 12197221"/>
                <a:gd name="connsiteY76" fmla="*/ 1744959 h 3877068"/>
                <a:gd name="connsiteX77" fmla="*/ 1994158 w 12197221"/>
                <a:gd name="connsiteY77" fmla="*/ 970992 h 3877068"/>
                <a:gd name="connsiteX78" fmla="*/ 2961977 w 12197221"/>
                <a:gd name="connsiteY78" fmla="*/ 1 h 3877068"/>
                <a:gd name="connsiteX79" fmla="*/ 2961976 w 12197221"/>
                <a:gd name="connsiteY79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51061 w 12197221"/>
                <a:gd name="connsiteY32" fmla="*/ 1076245 h 3877068"/>
                <a:gd name="connsiteX33" fmla="*/ 10249735 w 12197221"/>
                <a:gd name="connsiteY33" fmla="*/ 1089445 h 3877068"/>
                <a:gd name="connsiteX34" fmla="*/ 10249858 w 12197221"/>
                <a:gd name="connsiteY34" fmla="*/ 1167385 h 3877068"/>
                <a:gd name="connsiteX35" fmla="*/ 10251279 w 12197221"/>
                <a:gd name="connsiteY35" fmla="*/ 1169857 h 3877068"/>
                <a:gd name="connsiteX36" fmla="*/ 10237666 w 12197221"/>
                <a:gd name="connsiteY36" fmla="*/ 1850672 h 3877068"/>
                <a:gd name="connsiteX37" fmla="*/ 10454801 w 12197221"/>
                <a:gd name="connsiteY37" fmla="*/ 1925968 h 3877068"/>
                <a:gd name="connsiteX38" fmla="*/ 12196762 w 12197221"/>
                <a:gd name="connsiteY38" fmla="*/ 1928679 h 3877068"/>
                <a:gd name="connsiteX39" fmla="*/ 12196763 w 12197221"/>
                <a:gd name="connsiteY39" fmla="*/ 2276290 h 3877068"/>
                <a:gd name="connsiteX40" fmla="*/ 10454483 w 12197221"/>
                <a:gd name="connsiteY40" fmla="*/ 2277929 h 3877068"/>
                <a:gd name="connsiteX41" fmla="*/ 9907593 w 12197221"/>
                <a:gd name="connsiteY41" fmla="*/ 1966560 h 3877068"/>
                <a:gd name="connsiteX42" fmla="*/ 9894243 w 12197221"/>
                <a:gd name="connsiteY42" fmla="*/ 972567 h 3877068"/>
                <a:gd name="connsiteX43" fmla="*/ 9282577 w 12197221"/>
                <a:gd name="connsiteY43" fmla="*/ 358895 h 3877068"/>
                <a:gd name="connsiteX44" fmla="*/ 9282577 w 12197221"/>
                <a:gd name="connsiteY44" fmla="*/ 358896 h 3877068"/>
                <a:gd name="connsiteX45" fmla="*/ 8670911 w 12197221"/>
                <a:gd name="connsiteY45" fmla="*/ 972567 h 3877068"/>
                <a:gd name="connsiteX46" fmla="*/ 8670911 w 12197221"/>
                <a:gd name="connsiteY46" fmla="*/ 2795185 h 3877068"/>
                <a:gd name="connsiteX47" fmla="*/ 8492503 w 12197221"/>
                <a:gd name="connsiteY47" fmla="*/ 3464113 h 3877068"/>
                <a:gd name="connsiteX48" fmla="*/ 8386778 w 12197221"/>
                <a:gd name="connsiteY48" fmla="*/ 3592670 h 3877068"/>
                <a:gd name="connsiteX49" fmla="*/ 7702427 w 12197221"/>
                <a:gd name="connsiteY49" fmla="*/ 3877068 h 3877068"/>
                <a:gd name="connsiteX50" fmla="*/ 7018075 w 12197221"/>
                <a:gd name="connsiteY50" fmla="*/ 3592670 h 3877068"/>
                <a:gd name="connsiteX51" fmla="*/ 6912352 w 12197221"/>
                <a:gd name="connsiteY51" fmla="*/ 3464113 h 3877068"/>
                <a:gd name="connsiteX52" fmla="*/ 6733944 w 12197221"/>
                <a:gd name="connsiteY52" fmla="*/ 2795185 h 3877068"/>
                <a:gd name="connsiteX53" fmla="*/ 6733943 w 12197221"/>
                <a:gd name="connsiteY53" fmla="*/ 972567 h 3877068"/>
                <a:gd name="connsiteX54" fmla="*/ 6122276 w 12197221"/>
                <a:gd name="connsiteY54" fmla="*/ 358895 h 3877068"/>
                <a:gd name="connsiteX55" fmla="*/ 6122276 w 12197221"/>
                <a:gd name="connsiteY55" fmla="*/ 358896 h 3877068"/>
                <a:gd name="connsiteX56" fmla="*/ 5510611 w 12197221"/>
                <a:gd name="connsiteY56" fmla="*/ 972567 h 3877068"/>
                <a:gd name="connsiteX57" fmla="*/ 5510611 w 12197221"/>
                <a:gd name="connsiteY57" fmla="*/ 2795185 h 3877068"/>
                <a:gd name="connsiteX58" fmla="*/ 5226479 w 12197221"/>
                <a:gd name="connsiteY58" fmla="*/ 3592670 h 3877068"/>
                <a:gd name="connsiteX59" fmla="*/ 4542127 w 12197221"/>
                <a:gd name="connsiteY59" fmla="*/ 3877068 h 3877068"/>
                <a:gd name="connsiteX60" fmla="*/ 3857776 w 12197221"/>
                <a:gd name="connsiteY60" fmla="*/ 3592670 h 3877068"/>
                <a:gd name="connsiteX61" fmla="*/ 3573644 w 12197221"/>
                <a:gd name="connsiteY61" fmla="*/ 2795185 h 3877068"/>
                <a:gd name="connsiteX62" fmla="*/ 3573642 w 12197221"/>
                <a:gd name="connsiteY62" fmla="*/ 972567 h 3877068"/>
                <a:gd name="connsiteX63" fmla="*/ 2961976 w 12197221"/>
                <a:gd name="connsiteY63" fmla="*/ 358895 h 3877068"/>
                <a:gd name="connsiteX64" fmla="*/ 2961977 w 12197221"/>
                <a:gd name="connsiteY64" fmla="*/ 358896 h 3877068"/>
                <a:gd name="connsiteX65" fmla="*/ 2350309 w 12197221"/>
                <a:gd name="connsiteY65" fmla="*/ 972567 h 3877068"/>
                <a:gd name="connsiteX66" fmla="*/ 2350309 w 12197221"/>
                <a:gd name="connsiteY66" fmla="*/ 1938534 h 3877068"/>
                <a:gd name="connsiteX67" fmla="*/ 1965882 w 12197221"/>
                <a:gd name="connsiteY67" fmla="*/ 2285817 h 3877068"/>
                <a:gd name="connsiteX68" fmla="*/ 4763 w 12197221"/>
                <a:gd name="connsiteY68" fmla="*/ 2289042 h 3877068"/>
                <a:gd name="connsiteX69" fmla="*/ 4569 w 12197221"/>
                <a:gd name="connsiteY69" fmla="*/ 2274763 h 3877068"/>
                <a:gd name="connsiteX70" fmla="*/ 359 w 12197221"/>
                <a:gd name="connsiteY70" fmla="*/ 2274763 h 3877068"/>
                <a:gd name="connsiteX71" fmla="*/ 359 w 12197221"/>
                <a:gd name="connsiteY71" fmla="*/ 1965378 h 3877068"/>
                <a:gd name="connsiteX72" fmla="*/ 0 w 12197221"/>
                <a:gd name="connsiteY72" fmla="*/ 1938997 h 3877068"/>
                <a:gd name="connsiteX73" fmla="*/ 359 w 12197221"/>
                <a:gd name="connsiteY73" fmla="*/ 1938996 h 3877068"/>
                <a:gd name="connsiteX74" fmla="*/ 359 w 12197221"/>
                <a:gd name="connsiteY74" fmla="*/ 1925514 h 3877068"/>
                <a:gd name="connsiteX75" fmla="*/ 1878808 w 12197221"/>
                <a:gd name="connsiteY75" fmla="*/ 1925514 h 3877068"/>
                <a:gd name="connsiteX76" fmla="*/ 1993111 w 12197221"/>
                <a:gd name="connsiteY76" fmla="*/ 1744959 h 3877068"/>
                <a:gd name="connsiteX77" fmla="*/ 1994158 w 12197221"/>
                <a:gd name="connsiteY77" fmla="*/ 970992 h 3877068"/>
                <a:gd name="connsiteX78" fmla="*/ 2961977 w 12197221"/>
                <a:gd name="connsiteY78" fmla="*/ 1 h 3877068"/>
                <a:gd name="connsiteX79" fmla="*/ 2961976 w 12197221"/>
                <a:gd name="connsiteY79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51061 w 12197221"/>
                <a:gd name="connsiteY32" fmla="*/ 1076245 h 3877068"/>
                <a:gd name="connsiteX33" fmla="*/ 10249735 w 12197221"/>
                <a:gd name="connsiteY33" fmla="*/ 1089445 h 3877068"/>
                <a:gd name="connsiteX34" fmla="*/ 10249858 w 12197221"/>
                <a:gd name="connsiteY34" fmla="*/ 1167385 h 3877068"/>
                <a:gd name="connsiteX35" fmla="*/ 10251279 w 12197221"/>
                <a:gd name="connsiteY35" fmla="*/ 1169857 h 3877068"/>
                <a:gd name="connsiteX36" fmla="*/ 10237666 w 12197221"/>
                <a:gd name="connsiteY36" fmla="*/ 1850672 h 3877068"/>
                <a:gd name="connsiteX37" fmla="*/ 10454801 w 12197221"/>
                <a:gd name="connsiteY37" fmla="*/ 1925968 h 3877068"/>
                <a:gd name="connsiteX38" fmla="*/ 12196762 w 12197221"/>
                <a:gd name="connsiteY38" fmla="*/ 1928679 h 3877068"/>
                <a:gd name="connsiteX39" fmla="*/ 12196763 w 12197221"/>
                <a:gd name="connsiteY39" fmla="*/ 2276290 h 3877068"/>
                <a:gd name="connsiteX40" fmla="*/ 10454483 w 12197221"/>
                <a:gd name="connsiteY40" fmla="*/ 2277929 h 3877068"/>
                <a:gd name="connsiteX41" fmla="*/ 9907593 w 12197221"/>
                <a:gd name="connsiteY41" fmla="*/ 1966560 h 3877068"/>
                <a:gd name="connsiteX42" fmla="*/ 9894243 w 12197221"/>
                <a:gd name="connsiteY42" fmla="*/ 972567 h 3877068"/>
                <a:gd name="connsiteX43" fmla="*/ 9282577 w 12197221"/>
                <a:gd name="connsiteY43" fmla="*/ 358895 h 3877068"/>
                <a:gd name="connsiteX44" fmla="*/ 9282577 w 12197221"/>
                <a:gd name="connsiteY44" fmla="*/ 358896 h 3877068"/>
                <a:gd name="connsiteX45" fmla="*/ 8670911 w 12197221"/>
                <a:gd name="connsiteY45" fmla="*/ 972567 h 3877068"/>
                <a:gd name="connsiteX46" fmla="*/ 8670911 w 12197221"/>
                <a:gd name="connsiteY46" fmla="*/ 2795185 h 3877068"/>
                <a:gd name="connsiteX47" fmla="*/ 8492503 w 12197221"/>
                <a:gd name="connsiteY47" fmla="*/ 3464113 h 3877068"/>
                <a:gd name="connsiteX48" fmla="*/ 8386778 w 12197221"/>
                <a:gd name="connsiteY48" fmla="*/ 3592670 h 3877068"/>
                <a:gd name="connsiteX49" fmla="*/ 7702427 w 12197221"/>
                <a:gd name="connsiteY49" fmla="*/ 3877068 h 3877068"/>
                <a:gd name="connsiteX50" fmla="*/ 7018075 w 12197221"/>
                <a:gd name="connsiteY50" fmla="*/ 3592670 h 3877068"/>
                <a:gd name="connsiteX51" fmla="*/ 6912352 w 12197221"/>
                <a:gd name="connsiteY51" fmla="*/ 3464113 h 3877068"/>
                <a:gd name="connsiteX52" fmla="*/ 6733944 w 12197221"/>
                <a:gd name="connsiteY52" fmla="*/ 2795185 h 3877068"/>
                <a:gd name="connsiteX53" fmla="*/ 6733943 w 12197221"/>
                <a:gd name="connsiteY53" fmla="*/ 972567 h 3877068"/>
                <a:gd name="connsiteX54" fmla="*/ 6122276 w 12197221"/>
                <a:gd name="connsiteY54" fmla="*/ 358895 h 3877068"/>
                <a:gd name="connsiteX55" fmla="*/ 6122276 w 12197221"/>
                <a:gd name="connsiteY55" fmla="*/ 358896 h 3877068"/>
                <a:gd name="connsiteX56" fmla="*/ 5510611 w 12197221"/>
                <a:gd name="connsiteY56" fmla="*/ 972567 h 3877068"/>
                <a:gd name="connsiteX57" fmla="*/ 5510611 w 12197221"/>
                <a:gd name="connsiteY57" fmla="*/ 2795185 h 3877068"/>
                <a:gd name="connsiteX58" fmla="*/ 5226479 w 12197221"/>
                <a:gd name="connsiteY58" fmla="*/ 3592670 h 3877068"/>
                <a:gd name="connsiteX59" fmla="*/ 4542127 w 12197221"/>
                <a:gd name="connsiteY59" fmla="*/ 3877068 h 3877068"/>
                <a:gd name="connsiteX60" fmla="*/ 3857776 w 12197221"/>
                <a:gd name="connsiteY60" fmla="*/ 3592670 h 3877068"/>
                <a:gd name="connsiteX61" fmla="*/ 3573644 w 12197221"/>
                <a:gd name="connsiteY61" fmla="*/ 2795185 h 3877068"/>
                <a:gd name="connsiteX62" fmla="*/ 3573642 w 12197221"/>
                <a:gd name="connsiteY62" fmla="*/ 972567 h 3877068"/>
                <a:gd name="connsiteX63" fmla="*/ 2961976 w 12197221"/>
                <a:gd name="connsiteY63" fmla="*/ 358895 h 3877068"/>
                <a:gd name="connsiteX64" fmla="*/ 2961977 w 12197221"/>
                <a:gd name="connsiteY64" fmla="*/ 358896 h 3877068"/>
                <a:gd name="connsiteX65" fmla="*/ 2350309 w 12197221"/>
                <a:gd name="connsiteY65" fmla="*/ 972567 h 3877068"/>
                <a:gd name="connsiteX66" fmla="*/ 2350309 w 12197221"/>
                <a:gd name="connsiteY66" fmla="*/ 1938534 h 3877068"/>
                <a:gd name="connsiteX67" fmla="*/ 1965882 w 12197221"/>
                <a:gd name="connsiteY67" fmla="*/ 2285817 h 3877068"/>
                <a:gd name="connsiteX68" fmla="*/ 4763 w 12197221"/>
                <a:gd name="connsiteY68" fmla="*/ 2289042 h 3877068"/>
                <a:gd name="connsiteX69" fmla="*/ 4569 w 12197221"/>
                <a:gd name="connsiteY69" fmla="*/ 2274763 h 3877068"/>
                <a:gd name="connsiteX70" fmla="*/ 359 w 12197221"/>
                <a:gd name="connsiteY70" fmla="*/ 2274763 h 3877068"/>
                <a:gd name="connsiteX71" fmla="*/ 359 w 12197221"/>
                <a:gd name="connsiteY71" fmla="*/ 1965378 h 3877068"/>
                <a:gd name="connsiteX72" fmla="*/ 0 w 12197221"/>
                <a:gd name="connsiteY72" fmla="*/ 1938997 h 3877068"/>
                <a:gd name="connsiteX73" fmla="*/ 359 w 12197221"/>
                <a:gd name="connsiteY73" fmla="*/ 1938996 h 3877068"/>
                <a:gd name="connsiteX74" fmla="*/ 359 w 12197221"/>
                <a:gd name="connsiteY74" fmla="*/ 1925514 h 3877068"/>
                <a:gd name="connsiteX75" fmla="*/ 1878808 w 12197221"/>
                <a:gd name="connsiteY75" fmla="*/ 1925514 h 3877068"/>
                <a:gd name="connsiteX76" fmla="*/ 1993111 w 12197221"/>
                <a:gd name="connsiteY76" fmla="*/ 1744959 h 3877068"/>
                <a:gd name="connsiteX77" fmla="*/ 1994158 w 12197221"/>
                <a:gd name="connsiteY77" fmla="*/ 970992 h 3877068"/>
                <a:gd name="connsiteX78" fmla="*/ 2961977 w 12197221"/>
                <a:gd name="connsiteY78" fmla="*/ 1 h 3877068"/>
                <a:gd name="connsiteX79" fmla="*/ 2961976 w 12197221"/>
                <a:gd name="connsiteY79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51061 w 12197221"/>
                <a:gd name="connsiteY32" fmla="*/ 1076245 h 3877068"/>
                <a:gd name="connsiteX33" fmla="*/ 10249735 w 12197221"/>
                <a:gd name="connsiteY33" fmla="*/ 1089445 h 3877068"/>
                <a:gd name="connsiteX34" fmla="*/ 10249858 w 12197221"/>
                <a:gd name="connsiteY34" fmla="*/ 1167385 h 3877068"/>
                <a:gd name="connsiteX35" fmla="*/ 10251279 w 12197221"/>
                <a:gd name="connsiteY35" fmla="*/ 1169857 h 3877068"/>
                <a:gd name="connsiteX36" fmla="*/ 10237666 w 12197221"/>
                <a:gd name="connsiteY36" fmla="*/ 1850672 h 3877068"/>
                <a:gd name="connsiteX37" fmla="*/ 10454801 w 12197221"/>
                <a:gd name="connsiteY37" fmla="*/ 1925968 h 3877068"/>
                <a:gd name="connsiteX38" fmla="*/ 12196762 w 12197221"/>
                <a:gd name="connsiteY38" fmla="*/ 1928679 h 3877068"/>
                <a:gd name="connsiteX39" fmla="*/ 12196763 w 12197221"/>
                <a:gd name="connsiteY39" fmla="*/ 2276290 h 3877068"/>
                <a:gd name="connsiteX40" fmla="*/ 10454483 w 12197221"/>
                <a:gd name="connsiteY40" fmla="*/ 2277929 h 3877068"/>
                <a:gd name="connsiteX41" fmla="*/ 9907593 w 12197221"/>
                <a:gd name="connsiteY41" fmla="*/ 1966560 h 3877068"/>
                <a:gd name="connsiteX42" fmla="*/ 9894243 w 12197221"/>
                <a:gd name="connsiteY42" fmla="*/ 972567 h 3877068"/>
                <a:gd name="connsiteX43" fmla="*/ 9282577 w 12197221"/>
                <a:gd name="connsiteY43" fmla="*/ 358895 h 3877068"/>
                <a:gd name="connsiteX44" fmla="*/ 9282577 w 12197221"/>
                <a:gd name="connsiteY44" fmla="*/ 358896 h 3877068"/>
                <a:gd name="connsiteX45" fmla="*/ 8670911 w 12197221"/>
                <a:gd name="connsiteY45" fmla="*/ 972567 h 3877068"/>
                <a:gd name="connsiteX46" fmla="*/ 8670911 w 12197221"/>
                <a:gd name="connsiteY46" fmla="*/ 2795185 h 3877068"/>
                <a:gd name="connsiteX47" fmla="*/ 8492503 w 12197221"/>
                <a:gd name="connsiteY47" fmla="*/ 3464113 h 3877068"/>
                <a:gd name="connsiteX48" fmla="*/ 8386778 w 12197221"/>
                <a:gd name="connsiteY48" fmla="*/ 3592670 h 3877068"/>
                <a:gd name="connsiteX49" fmla="*/ 7702427 w 12197221"/>
                <a:gd name="connsiteY49" fmla="*/ 3877068 h 3877068"/>
                <a:gd name="connsiteX50" fmla="*/ 7018075 w 12197221"/>
                <a:gd name="connsiteY50" fmla="*/ 3592670 h 3877068"/>
                <a:gd name="connsiteX51" fmla="*/ 6912352 w 12197221"/>
                <a:gd name="connsiteY51" fmla="*/ 3464113 h 3877068"/>
                <a:gd name="connsiteX52" fmla="*/ 6733944 w 12197221"/>
                <a:gd name="connsiteY52" fmla="*/ 2795185 h 3877068"/>
                <a:gd name="connsiteX53" fmla="*/ 6733943 w 12197221"/>
                <a:gd name="connsiteY53" fmla="*/ 972567 h 3877068"/>
                <a:gd name="connsiteX54" fmla="*/ 6122276 w 12197221"/>
                <a:gd name="connsiteY54" fmla="*/ 358895 h 3877068"/>
                <a:gd name="connsiteX55" fmla="*/ 6122276 w 12197221"/>
                <a:gd name="connsiteY55" fmla="*/ 358896 h 3877068"/>
                <a:gd name="connsiteX56" fmla="*/ 5510611 w 12197221"/>
                <a:gd name="connsiteY56" fmla="*/ 972567 h 3877068"/>
                <a:gd name="connsiteX57" fmla="*/ 5510611 w 12197221"/>
                <a:gd name="connsiteY57" fmla="*/ 2795185 h 3877068"/>
                <a:gd name="connsiteX58" fmla="*/ 5226479 w 12197221"/>
                <a:gd name="connsiteY58" fmla="*/ 3592670 h 3877068"/>
                <a:gd name="connsiteX59" fmla="*/ 4542127 w 12197221"/>
                <a:gd name="connsiteY59" fmla="*/ 3877068 h 3877068"/>
                <a:gd name="connsiteX60" fmla="*/ 3857776 w 12197221"/>
                <a:gd name="connsiteY60" fmla="*/ 3592670 h 3877068"/>
                <a:gd name="connsiteX61" fmla="*/ 3573644 w 12197221"/>
                <a:gd name="connsiteY61" fmla="*/ 2795185 h 3877068"/>
                <a:gd name="connsiteX62" fmla="*/ 3573642 w 12197221"/>
                <a:gd name="connsiteY62" fmla="*/ 972567 h 3877068"/>
                <a:gd name="connsiteX63" fmla="*/ 2961976 w 12197221"/>
                <a:gd name="connsiteY63" fmla="*/ 358895 h 3877068"/>
                <a:gd name="connsiteX64" fmla="*/ 2961977 w 12197221"/>
                <a:gd name="connsiteY64" fmla="*/ 358896 h 3877068"/>
                <a:gd name="connsiteX65" fmla="*/ 2350309 w 12197221"/>
                <a:gd name="connsiteY65" fmla="*/ 972567 h 3877068"/>
                <a:gd name="connsiteX66" fmla="*/ 2350309 w 12197221"/>
                <a:gd name="connsiteY66" fmla="*/ 1938534 h 3877068"/>
                <a:gd name="connsiteX67" fmla="*/ 1965882 w 12197221"/>
                <a:gd name="connsiteY67" fmla="*/ 2285817 h 3877068"/>
                <a:gd name="connsiteX68" fmla="*/ 4763 w 12197221"/>
                <a:gd name="connsiteY68" fmla="*/ 2289042 h 3877068"/>
                <a:gd name="connsiteX69" fmla="*/ 4569 w 12197221"/>
                <a:gd name="connsiteY69" fmla="*/ 2274763 h 3877068"/>
                <a:gd name="connsiteX70" fmla="*/ 359 w 12197221"/>
                <a:gd name="connsiteY70" fmla="*/ 2274763 h 3877068"/>
                <a:gd name="connsiteX71" fmla="*/ 359 w 12197221"/>
                <a:gd name="connsiteY71" fmla="*/ 1965378 h 3877068"/>
                <a:gd name="connsiteX72" fmla="*/ 0 w 12197221"/>
                <a:gd name="connsiteY72" fmla="*/ 1938997 h 3877068"/>
                <a:gd name="connsiteX73" fmla="*/ 359 w 12197221"/>
                <a:gd name="connsiteY73" fmla="*/ 1938996 h 3877068"/>
                <a:gd name="connsiteX74" fmla="*/ 359 w 12197221"/>
                <a:gd name="connsiteY74" fmla="*/ 1925514 h 3877068"/>
                <a:gd name="connsiteX75" fmla="*/ 1878808 w 12197221"/>
                <a:gd name="connsiteY75" fmla="*/ 1925514 h 3877068"/>
                <a:gd name="connsiteX76" fmla="*/ 1993111 w 12197221"/>
                <a:gd name="connsiteY76" fmla="*/ 1744959 h 3877068"/>
                <a:gd name="connsiteX77" fmla="*/ 1994158 w 12197221"/>
                <a:gd name="connsiteY77" fmla="*/ 970992 h 3877068"/>
                <a:gd name="connsiteX78" fmla="*/ 2961977 w 12197221"/>
                <a:gd name="connsiteY78" fmla="*/ 1 h 3877068"/>
                <a:gd name="connsiteX79" fmla="*/ 2961976 w 12197221"/>
                <a:gd name="connsiteY79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51061 w 12197221"/>
                <a:gd name="connsiteY32" fmla="*/ 1076245 h 3877068"/>
                <a:gd name="connsiteX33" fmla="*/ 10249735 w 12197221"/>
                <a:gd name="connsiteY33" fmla="*/ 1089445 h 3877068"/>
                <a:gd name="connsiteX34" fmla="*/ 10249858 w 12197221"/>
                <a:gd name="connsiteY34" fmla="*/ 1167385 h 3877068"/>
                <a:gd name="connsiteX35" fmla="*/ 10251279 w 12197221"/>
                <a:gd name="connsiteY35" fmla="*/ 1169857 h 3877068"/>
                <a:gd name="connsiteX36" fmla="*/ 10237666 w 12197221"/>
                <a:gd name="connsiteY36" fmla="*/ 1850672 h 3877068"/>
                <a:gd name="connsiteX37" fmla="*/ 10454801 w 12197221"/>
                <a:gd name="connsiteY37" fmla="*/ 1925968 h 3877068"/>
                <a:gd name="connsiteX38" fmla="*/ 12196762 w 12197221"/>
                <a:gd name="connsiteY38" fmla="*/ 1928679 h 3877068"/>
                <a:gd name="connsiteX39" fmla="*/ 12196763 w 12197221"/>
                <a:gd name="connsiteY39" fmla="*/ 2276290 h 3877068"/>
                <a:gd name="connsiteX40" fmla="*/ 10454483 w 12197221"/>
                <a:gd name="connsiteY40" fmla="*/ 2277929 h 3877068"/>
                <a:gd name="connsiteX41" fmla="*/ 9907593 w 12197221"/>
                <a:gd name="connsiteY41" fmla="*/ 1966560 h 3877068"/>
                <a:gd name="connsiteX42" fmla="*/ 9894243 w 12197221"/>
                <a:gd name="connsiteY42" fmla="*/ 972567 h 3877068"/>
                <a:gd name="connsiteX43" fmla="*/ 9282577 w 12197221"/>
                <a:gd name="connsiteY43" fmla="*/ 358895 h 3877068"/>
                <a:gd name="connsiteX44" fmla="*/ 9282577 w 12197221"/>
                <a:gd name="connsiteY44" fmla="*/ 358896 h 3877068"/>
                <a:gd name="connsiteX45" fmla="*/ 8670911 w 12197221"/>
                <a:gd name="connsiteY45" fmla="*/ 972567 h 3877068"/>
                <a:gd name="connsiteX46" fmla="*/ 8670911 w 12197221"/>
                <a:gd name="connsiteY46" fmla="*/ 2795185 h 3877068"/>
                <a:gd name="connsiteX47" fmla="*/ 8492503 w 12197221"/>
                <a:gd name="connsiteY47" fmla="*/ 3464113 h 3877068"/>
                <a:gd name="connsiteX48" fmla="*/ 8386778 w 12197221"/>
                <a:gd name="connsiteY48" fmla="*/ 3592670 h 3877068"/>
                <a:gd name="connsiteX49" fmla="*/ 7702427 w 12197221"/>
                <a:gd name="connsiteY49" fmla="*/ 3877068 h 3877068"/>
                <a:gd name="connsiteX50" fmla="*/ 7018075 w 12197221"/>
                <a:gd name="connsiteY50" fmla="*/ 3592670 h 3877068"/>
                <a:gd name="connsiteX51" fmla="*/ 6912352 w 12197221"/>
                <a:gd name="connsiteY51" fmla="*/ 3464113 h 3877068"/>
                <a:gd name="connsiteX52" fmla="*/ 6733944 w 12197221"/>
                <a:gd name="connsiteY52" fmla="*/ 2795185 h 3877068"/>
                <a:gd name="connsiteX53" fmla="*/ 6733943 w 12197221"/>
                <a:gd name="connsiteY53" fmla="*/ 972567 h 3877068"/>
                <a:gd name="connsiteX54" fmla="*/ 6122276 w 12197221"/>
                <a:gd name="connsiteY54" fmla="*/ 358895 h 3877068"/>
                <a:gd name="connsiteX55" fmla="*/ 6122276 w 12197221"/>
                <a:gd name="connsiteY55" fmla="*/ 358896 h 3877068"/>
                <a:gd name="connsiteX56" fmla="*/ 5510611 w 12197221"/>
                <a:gd name="connsiteY56" fmla="*/ 972567 h 3877068"/>
                <a:gd name="connsiteX57" fmla="*/ 5510611 w 12197221"/>
                <a:gd name="connsiteY57" fmla="*/ 2795185 h 3877068"/>
                <a:gd name="connsiteX58" fmla="*/ 5226479 w 12197221"/>
                <a:gd name="connsiteY58" fmla="*/ 3592670 h 3877068"/>
                <a:gd name="connsiteX59" fmla="*/ 4542127 w 12197221"/>
                <a:gd name="connsiteY59" fmla="*/ 3877068 h 3877068"/>
                <a:gd name="connsiteX60" fmla="*/ 3857776 w 12197221"/>
                <a:gd name="connsiteY60" fmla="*/ 3592670 h 3877068"/>
                <a:gd name="connsiteX61" fmla="*/ 3573644 w 12197221"/>
                <a:gd name="connsiteY61" fmla="*/ 2795185 h 3877068"/>
                <a:gd name="connsiteX62" fmla="*/ 3573642 w 12197221"/>
                <a:gd name="connsiteY62" fmla="*/ 972567 h 3877068"/>
                <a:gd name="connsiteX63" fmla="*/ 2961976 w 12197221"/>
                <a:gd name="connsiteY63" fmla="*/ 358895 h 3877068"/>
                <a:gd name="connsiteX64" fmla="*/ 2961977 w 12197221"/>
                <a:gd name="connsiteY64" fmla="*/ 358896 h 3877068"/>
                <a:gd name="connsiteX65" fmla="*/ 2350309 w 12197221"/>
                <a:gd name="connsiteY65" fmla="*/ 972567 h 3877068"/>
                <a:gd name="connsiteX66" fmla="*/ 2350309 w 12197221"/>
                <a:gd name="connsiteY66" fmla="*/ 1938534 h 3877068"/>
                <a:gd name="connsiteX67" fmla="*/ 1965882 w 12197221"/>
                <a:gd name="connsiteY67" fmla="*/ 2285817 h 3877068"/>
                <a:gd name="connsiteX68" fmla="*/ 4763 w 12197221"/>
                <a:gd name="connsiteY68" fmla="*/ 2289042 h 3877068"/>
                <a:gd name="connsiteX69" fmla="*/ 4569 w 12197221"/>
                <a:gd name="connsiteY69" fmla="*/ 2274763 h 3877068"/>
                <a:gd name="connsiteX70" fmla="*/ 359 w 12197221"/>
                <a:gd name="connsiteY70" fmla="*/ 2274763 h 3877068"/>
                <a:gd name="connsiteX71" fmla="*/ 359 w 12197221"/>
                <a:gd name="connsiteY71" fmla="*/ 1965378 h 3877068"/>
                <a:gd name="connsiteX72" fmla="*/ 0 w 12197221"/>
                <a:gd name="connsiteY72" fmla="*/ 1938997 h 3877068"/>
                <a:gd name="connsiteX73" fmla="*/ 359 w 12197221"/>
                <a:gd name="connsiteY73" fmla="*/ 1938996 h 3877068"/>
                <a:gd name="connsiteX74" fmla="*/ 359 w 12197221"/>
                <a:gd name="connsiteY74" fmla="*/ 1925514 h 3877068"/>
                <a:gd name="connsiteX75" fmla="*/ 1878808 w 12197221"/>
                <a:gd name="connsiteY75" fmla="*/ 1925514 h 3877068"/>
                <a:gd name="connsiteX76" fmla="*/ 1993111 w 12197221"/>
                <a:gd name="connsiteY76" fmla="*/ 1744959 h 3877068"/>
                <a:gd name="connsiteX77" fmla="*/ 1994158 w 12197221"/>
                <a:gd name="connsiteY77" fmla="*/ 970992 h 3877068"/>
                <a:gd name="connsiteX78" fmla="*/ 2961977 w 12197221"/>
                <a:gd name="connsiteY78" fmla="*/ 1 h 3877068"/>
                <a:gd name="connsiteX79" fmla="*/ 2961976 w 12197221"/>
                <a:gd name="connsiteY79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51061 w 12197221"/>
                <a:gd name="connsiteY32" fmla="*/ 1076245 h 3877068"/>
                <a:gd name="connsiteX33" fmla="*/ 10249858 w 12197221"/>
                <a:gd name="connsiteY33" fmla="*/ 1167385 h 3877068"/>
                <a:gd name="connsiteX34" fmla="*/ 10251279 w 12197221"/>
                <a:gd name="connsiteY34" fmla="*/ 1169857 h 3877068"/>
                <a:gd name="connsiteX35" fmla="*/ 10237666 w 12197221"/>
                <a:gd name="connsiteY35" fmla="*/ 1850672 h 3877068"/>
                <a:gd name="connsiteX36" fmla="*/ 10454801 w 12197221"/>
                <a:gd name="connsiteY36" fmla="*/ 1925968 h 3877068"/>
                <a:gd name="connsiteX37" fmla="*/ 12196762 w 12197221"/>
                <a:gd name="connsiteY37" fmla="*/ 1928679 h 3877068"/>
                <a:gd name="connsiteX38" fmla="*/ 12196763 w 12197221"/>
                <a:gd name="connsiteY38" fmla="*/ 2276290 h 3877068"/>
                <a:gd name="connsiteX39" fmla="*/ 10454483 w 12197221"/>
                <a:gd name="connsiteY39" fmla="*/ 2277929 h 3877068"/>
                <a:gd name="connsiteX40" fmla="*/ 9907593 w 12197221"/>
                <a:gd name="connsiteY40" fmla="*/ 1966560 h 3877068"/>
                <a:gd name="connsiteX41" fmla="*/ 9894243 w 12197221"/>
                <a:gd name="connsiteY41" fmla="*/ 972567 h 3877068"/>
                <a:gd name="connsiteX42" fmla="*/ 9282577 w 12197221"/>
                <a:gd name="connsiteY42" fmla="*/ 358895 h 3877068"/>
                <a:gd name="connsiteX43" fmla="*/ 9282577 w 12197221"/>
                <a:gd name="connsiteY43" fmla="*/ 358896 h 3877068"/>
                <a:gd name="connsiteX44" fmla="*/ 8670911 w 12197221"/>
                <a:gd name="connsiteY44" fmla="*/ 972567 h 3877068"/>
                <a:gd name="connsiteX45" fmla="*/ 8670911 w 12197221"/>
                <a:gd name="connsiteY45" fmla="*/ 2795185 h 3877068"/>
                <a:gd name="connsiteX46" fmla="*/ 8492503 w 12197221"/>
                <a:gd name="connsiteY46" fmla="*/ 3464113 h 3877068"/>
                <a:gd name="connsiteX47" fmla="*/ 8386778 w 12197221"/>
                <a:gd name="connsiteY47" fmla="*/ 3592670 h 3877068"/>
                <a:gd name="connsiteX48" fmla="*/ 7702427 w 12197221"/>
                <a:gd name="connsiteY48" fmla="*/ 3877068 h 3877068"/>
                <a:gd name="connsiteX49" fmla="*/ 7018075 w 12197221"/>
                <a:gd name="connsiteY49" fmla="*/ 3592670 h 3877068"/>
                <a:gd name="connsiteX50" fmla="*/ 6912352 w 12197221"/>
                <a:gd name="connsiteY50" fmla="*/ 3464113 h 3877068"/>
                <a:gd name="connsiteX51" fmla="*/ 6733944 w 12197221"/>
                <a:gd name="connsiteY51" fmla="*/ 2795185 h 3877068"/>
                <a:gd name="connsiteX52" fmla="*/ 6733943 w 12197221"/>
                <a:gd name="connsiteY52" fmla="*/ 972567 h 3877068"/>
                <a:gd name="connsiteX53" fmla="*/ 6122276 w 12197221"/>
                <a:gd name="connsiteY53" fmla="*/ 358895 h 3877068"/>
                <a:gd name="connsiteX54" fmla="*/ 6122276 w 12197221"/>
                <a:gd name="connsiteY54" fmla="*/ 358896 h 3877068"/>
                <a:gd name="connsiteX55" fmla="*/ 5510611 w 12197221"/>
                <a:gd name="connsiteY55" fmla="*/ 972567 h 3877068"/>
                <a:gd name="connsiteX56" fmla="*/ 5510611 w 12197221"/>
                <a:gd name="connsiteY56" fmla="*/ 2795185 h 3877068"/>
                <a:gd name="connsiteX57" fmla="*/ 5226479 w 12197221"/>
                <a:gd name="connsiteY57" fmla="*/ 3592670 h 3877068"/>
                <a:gd name="connsiteX58" fmla="*/ 4542127 w 12197221"/>
                <a:gd name="connsiteY58" fmla="*/ 3877068 h 3877068"/>
                <a:gd name="connsiteX59" fmla="*/ 3857776 w 12197221"/>
                <a:gd name="connsiteY59" fmla="*/ 3592670 h 3877068"/>
                <a:gd name="connsiteX60" fmla="*/ 3573644 w 12197221"/>
                <a:gd name="connsiteY60" fmla="*/ 2795185 h 3877068"/>
                <a:gd name="connsiteX61" fmla="*/ 3573642 w 12197221"/>
                <a:gd name="connsiteY61" fmla="*/ 972567 h 3877068"/>
                <a:gd name="connsiteX62" fmla="*/ 2961976 w 12197221"/>
                <a:gd name="connsiteY62" fmla="*/ 358895 h 3877068"/>
                <a:gd name="connsiteX63" fmla="*/ 2961977 w 12197221"/>
                <a:gd name="connsiteY63" fmla="*/ 358896 h 3877068"/>
                <a:gd name="connsiteX64" fmla="*/ 2350309 w 12197221"/>
                <a:gd name="connsiteY64" fmla="*/ 972567 h 3877068"/>
                <a:gd name="connsiteX65" fmla="*/ 2350309 w 12197221"/>
                <a:gd name="connsiteY65" fmla="*/ 1938534 h 3877068"/>
                <a:gd name="connsiteX66" fmla="*/ 1965882 w 12197221"/>
                <a:gd name="connsiteY66" fmla="*/ 2285817 h 3877068"/>
                <a:gd name="connsiteX67" fmla="*/ 4763 w 12197221"/>
                <a:gd name="connsiteY67" fmla="*/ 2289042 h 3877068"/>
                <a:gd name="connsiteX68" fmla="*/ 4569 w 12197221"/>
                <a:gd name="connsiteY68" fmla="*/ 2274763 h 3877068"/>
                <a:gd name="connsiteX69" fmla="*/ 359 w 12197221"/>
                <a:gd name="connsiteY69" fmla="*/ 2274763 h 3877068"/>
                <a:gd name="connsiteX70" fmla="*/ 359 w 12197221"/>
                <a:gd name="connsiteY70" fmla="*/ 1965378 h 3877068"/>
                <a:gd name="connsiteX71" fmla="*/ 0 w 12197221"/>
                <a:gd name="connsiteY71" fmla="*/ 1938997 h 3877068"/>
                <a:gd name="connsiteX72" fmla="*/ 359 w 12197221"/>
                <a:gd name="connsiteY72" fmla="*/ 1938996 h 3877068"/>
                <a:gd name="connsiteX73" fmla="*/ 359 w 12197221"/>
                <a:gd name="connsiteY73" fmla="*/ 1925514 h 3877068"/>
                <a:gd name="connsiteX74" fmla="*/ 1878808 w 12197221"/>
                <a:gd name="connsiteY74" fmla="*/ 1925514 h 3877068"/>
                <a:gd name="connsiteX75" fmla="*/ 1993111 w 12197221"/>
                <a:gd name="connsiteY75" fmla="*/ 1744959 h 3877068"/>
                <a:gd name="connsiteX76" fmla="*/ 1994158 w 12197221"/>
                <a:gd name="connsiteY76" fmla="*/ 970992 h 3877068"/>
                <a:gd name="connsiteX77" fmla="*/ 2961977 w 12197221"/>
                <a:gd name="connsiteY77" fmla="*/ 1 h 3877068"/>
                <a:gd name="connsiteX78" fmla="*/ 2961976 w 12197221"/>
                <a:gd name="connsiteY78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49858 w 12197221"/>
                <a:gd name="connsiteY32" fmla="*/ 1167385 h 3877068"/>
                <a:gd name="connsiteX33" fmla="*/ 10251279 w 12197221"/>
                <a:gd name="connsiteY33" fmla="*/ 1169857 h 3877068"/>
                <a:gd name="connsiteX34" fmla="*/ 10237666 w 12197221"/>
                <a:gd name="connsiteY34" fmla="*/ 1850672 h 3877068"/>
                <a:gd name="connsiteX35" fmla="*/ 10454801 w 12197221"/>
                <a:gd name="connsiteY35" fmla="*/ 1925968 h 3877068"/>
                <a:gd name="connsiteX36" fmla="*/ 12196762 w 12197221"/>
                <a:gd name="connsiteY36" fmla="*/ 1928679 h 3877068"/>
                <a:gd name="connsiteX37" fmla="*/ 12196763 w 12197221"/>
                <a:gd name="connsiteY37" fmla="*/ 2276290 h 3877068"/>
                <a:gd name="connsiteX38" fmla="*/ 10454483 w 12197221"/>
                <a:gd name="connsiteY38" fmla="*/ 2277929 h 3877068"/>
                <a:gd name="connsiteX39" fmla="*/ 9907593 w 12197221"/>
                <a:gd name="connsiteY39" fmla="*/ 1966560 h 3877068"/>
                <a:gd name="connsiteX40" fmla="*/ 9894243 w 12197221"/>
                <a:gd name="connsiteY40" fmla="*/ 972567 h 3877068"/>
                <a:gd name="connsiteX41" fmla="*/ 9282577 w 12197221"/>
                <a:gd name="connsiteY41" fmla="*/ 358895 h 3877068"/>
                <a:gd name="connsiteX42" fmla="*/ 9282577 w 12197221"/>
                <a:gd name="connsiteY42" fmla="*/ 358896 h 3877068"/>
                <a:gd name="connsiteX43" fmla="*/ 8670911 w 12197221"/>
                <a:gd name="connsiteY43" fmla="*/ 972567 h 3877068"/>
                <a:gd name="connsiteX44" fmla="*/ 8670911 w 12197221"/>
                <a:gd name="connsiteY44" fmla="*/ 2795185 h 3877068"/>
                <a:gd name="connsiteX45" fmla="*/ 8492503 w 12197221"/>
                <a:gd name="connsiteY45" fmla="*/ 3464113 h 3877068"/>
                <a:gd name="connsiteX46" fmla="*/ 8386778 w 12197221"/>
                <a:gd name="connsiteY46" fmla="*/ 3592670 h 3877068"/>
                <a:gd name="connsiteX47" fmla="*/ 7702427 w 12197221"/>
                <a:gd name="connsiteY47" fmla="*/ 3877068 h 3877068"/>
                <a:gd name="connsiteX48" fmla="*/ 7018075 w 12197221"/>
                <a:gd name="connsiteY48" fmla="*/ 3592670 h 3877068"/>
                <a:gd name="connsiteX49" fmla="*/ 6912352 w 12197221"/>
                <a:gd name="connsiteY49" fmla="*/ 3464113 h 3877068"/>
                <a:gd name="connsiteX50" fmla="*/ 6733944 w 12197221"/>
                <a:gd name="connsiteY50" fmla="*/ 2795185 h 3877068"/>
                <a:gd name="connsiteX51" fmla="*/ 6733943 w 12197221"/>
                <a:gd name="connsiteY51" fmla="*/ 972567 h 3877068"/>
                <a:gd name="connsiteX52" fmla="*/ 6122276 w 12197221"/>
                <a:gd name="connsiteY52" fmla="*/ 358895 h 3877068"/>
                <a:gd name="connsiteX53" fmla="*/ 6122276 w 12197221"/>
                <a:gd name="connsiteY53" fmla="*/ 358896 h 3877068"/>
                <a:gd name="connsiteX54" fmla="*/ 5510611 w 12197221"/>
                <a:gd name="connsiteY54" fmla="*/ 972567 h 3877068"/>
                <a:gd name="connsiteX55" fmla="*/ 5510611 w 12197221"/>
                <a:gd name="connsiteY55" fmla="*/ 2795185 h 3877068"/>
                <a:gd name="connsiteX56" fmla="*/ 5226479 w 12197221"/>
                <a:gd name="connsiteY56" fmla="*/ 3592670 h 3877068"/>
                <a:gd name="connsiteX57" fmla="*/ 4542127 w 12197221"/>
                <a:gd name="connsiteY57" fmla="*/ 3877068 h 3877068"/>
                <a:gd name="connsiteX58" fmla="*/ 3857776 w 12197221"/>
                <a:gd name="connsiteY58" fmla="*/ 3592670 h 3877068"/>
                <a:gd name="connsiteX59" fmla="*/ 3573644 w 12197221"/>
                <a:gd name="connsiteY59" fmla="*/ 2795185 h 3877068"/>
                <a:gd name="connsiteX60" fmla="*/ 3573642 w 12197221"/>
                <a:gd name="connsiteY60" fmla="*/ 972567 h 3877068"/>
                <a:gd name="connsiteX61" fmla="*/ 2961976 w 12197221"/>
                <a:gd name="connsiteY61" fmla="*/ 358895 h 3877068"/>
                <a:gd name="connsiteX62" fmla="*/ 2961977 w 12197221"/>
                <a:gd name="connsiteY62" fmla="*/ 358896 h 3877068"/>
                <a:gd name="connsiteX63" fmla="*/ 2350309 w 12197221"/>
                <a:gd name="connsiteY63" fmla="*/ 972567 h 3877068"/>
                <a:gd name="connsiteX64" fmla="*/ 2350309 w 12197221"/>
                <a:gd name="connsiteY64" fmla="*/ 1938534 h 3877068"/>
                <a:gd name="connsiteX65" fmla="*/ 1965882 w 12197221"/>
                <a:gd name="connsiteY65" fmla="*/ 2285817 h 3877068"/>
                <a:gd name="connsiteX66" fmla="*/ 4763 w 12197221"/>
                <a:gd name="connsiteY66" fmla="*/ 2289042 h 3877068"/>
                <a:gd name="connsiteX67" fmla="*/ 4569 w 12197221"/>
                <a:gd name="connsiteY67" fmla="*/ 2274763 h 3877068"/>
                <a:gd name="connsiteX68" fmla="*/ 359 w 12197221"/>
                <a:gd name="connsiteY68" fmla="*/ 2274763 h 3877068"/>
                <a:gd name="connsiteX69" fmla="*/ 359 w 12197221"/>
                <a:gd name="connsiteY69" fmla="*/ 1965378 h 3877068"/>
                <a:gd name="connsiteX70" fmla="*/ 0 w 12197221"/>
                <a:gd name="connsiteY70" fmla="*/ 1938997 h 3877068"/>
                <a:gd name="connsiteX71" fmla="*/ 359 w 12197221"/>
                <a:gd name="connsiteY71" fmla="*/ 1938996 h 3877068"/>
                <a:gd name="connsiteX72" fmla="*/ 359 w 12197221"/>
                <a:gd name="connsiteY72" fmla="*/ 1925514 h 3877068"/>
                <a:gd name="connsiteX73" fmla="*/ 1878808 w 12197221"/>
                <a:gd name="connsiteY73" fmla="*/ 1925514 h 3877068"/>
                <a:gd name="connsiteX74" fmla="*/ 1993111 w 12197221"/>
                <a:gd name="connsiteY74" fmla="*/ 1744959 h 3877068"/>
                <a:gd name="connsiteX75" fmla="*/ 1994158 w 12197221"/>
                <a:gd name="connsiteY75" fmla="*/ 970992 h 3877068"/>
                <a:gd name="connsiteX76" fmla="*/ 2961977 w 12197221"/>
                <a:gd name="connsiteY76" fmla="*/ 1 h 3877068"/>
                <a:gd name="connsiteX77" fmla="*/ 2961976 w 12197221"/>
                <a:gd name="connsiteY77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49858 w 12197221"/>
                <a:gd name="connsiteY32" fmla="*/ 1167385 h 3877068"/>
                <a:gd name="connsiteX33" fmla="*/ 10237666 w 12197221"/>
                <a:gd name="connsiteY33" fmla="*/ 1850672 h 3877068"/>
                <a:gd name="connsiteX34" fmla="*/ 10454801 w 12197221"/>
                <a:gd name="connsiteY34" fmla="*/ 1925968 h 3877068"/>
                <a:gd name="connsiteX35" fmla="*/ 12196762 w 12197221"/>
                <a:gd name="connsiteY35" fmla="*/ 1928679 h 3877068"/>
                <a:gd name="connsiteX36" fmla="*/ 12196763 w 12197221"/>
                <a:gd name="connsiteY36" fmla="*/ 2276290 h 3877068"/>
                <a:gd name="connsiteX37" fmla="*/ 10454483 w 12197221"/>
                <a:gd name="connsiteY37" fmla="*/ 2277929 h 3877068"/>
                <a:gd name="connsiteX38" fmla="*/ 9907593 w 12197221"/>
                <a:gd name="connsiteY38" fmla="*/ 1966560 h 3877068"/>
                <a:gd name="connsiteX39" fmla="*/ 9894243 w 12197221"/>
                <a:gd name="connsiteY39" fmla="*/ 972567 h 3877068"/>
                <a:gd name="connsiteX40" fmla="*/ 9282577 w 12197221"/>
                <a:gd name="connsiteY40" fmla="*/ 358895 h 3877068"/>
                <a:gd name="connsiteX41" fmla="*/ 9282577 w 12197221"/>
                <a:gd name="connsiteY41" fmla="*/ 358896 h 3877068"/>
                <a:gd name="connsiteX42" fmla="*/ 8670911 w 12197221"/>
                <a:gd name="connsiteY42" fmla="*/ 972567 h 3877068"/>
                <a:gd name="connsiteX43" fmla="*/ 8670911 w 12197221"/>
                <a:gd name="connsiteY43" fmla="*/ 2795185 h 3877068"/>
                <a:gd name="connsiteX44" fmla="*/ 8492503 w 12197221"/>
                <a:gd name="connsiteY44" fmla="*/ 3464113 h 3877068"/>
                <a:gd name="connsiteX45" fmla="*/ 8386778 w 12197221"/>
                <a:gd name="connsiteY45" fmla="*/ 3592670 h 3877068"/>
                <a:gd name="connsiteX46" fmla="*/ 7702427 w 12197221"/>
                <a:gd name="connsiteY46" fmla="*/ 3877068 h 3877068"/>
                <a:gd name="connsiteX47" fmla="*/ 7018075 w 12197221"/>
                <a:gd name="connsiteY47" fmla="*/ 3592670 h 3877068"/>
                <a:gd name="connsiteX48" fmla="*/ 6912352 w 12197221"/>
                <a:gd name="connsiteY48" fmla="*/ 3464113 h 3877068"/>
                <a:gd name="connsiteX49" fmla="*/ 6733944 w 12197221"/>
                <a:gd name="connsiteY49" fmla="*/ 2795185 h 3877068"/>
                <a:gd name="connsiteX50" fmla="*/ 6733943 w 12197221"/>
                <a:gd name="connsiteY50" fmla="*/ 972567 h 3877068"/>
                <a:gd name="connsiteX51" fmla="*/ 6122276 w 12197221"/>
                <a:gd name="connsiteY51" fmla="*/ 358895 h 3877068"/>
                <a:gd name="connsiteX52" fmla="*/ 6122276 w 12197221"/>
                <a:gd name="connsiteY52" fmla="*/ 358896 h 3877068"/>
                <a:gd name="connsiteX53" fmla="*/ 5510611 w 12197221"/>
                <a:gd name="connsiteY53" fmla="*/ 972567 h 3877068"/>
                <a:gd name="connsiteX54" fmla="*/ 5510611 w 12197221"/>
                <a:gd name="connsiteY54" fmla="*/ 2795185 h 3877068"/>
                <a:gd name="connsiteX55" fmla="*/ 5226479 w 12197221"/>
                <a:gd name="connsiteY55" fmla="*/ 3592670 h 3877068"/>
                <a:gd name="connsiteX56" fmla="*/ 4542127 w 12197221"/>
                <a:gd name="connsiteY56" fmla="*/ 3877068 h 3877068"/>
                <a:gd name="connsiteX57" fmla="*/ 3857776 w 12197221"/>
                <a:gd name="connsiteY57" fmla="*/ 3592670 h 3877068"/>
                <a:gd name="connsiteX58" fmla="*/ 3573644 w 12197221"/>
                <a:gd name="connsiteY58" fmla="*/ 2795185 h 3877068"/>
                <a:gd name="connsiteX59" fmla="*/ 3573642 w 12197221"/>
                <a:gd name="connsiteY59" fmla="*/ 972567 h 3877068"/>
                <a:gd name="connsiteX60" fmla="*/ 2961976 w 12197221"/>
                <a:gd name="connsiteY60" fmla="*/ 358895 h 3877068"/>
                <a:gd name="connsiteX61" fmla="*/ 2961977 w 12197221"/>
                <a:gd name="connsiteY61" fmla="*/ 358896 h 3877068"/>
                <a:gd name="connsiteX62" fmla="*/ 2350309 w 12197221"/>
                <a:gd name="connsiteY62" fmla="*/ 972567 h 3877068"/>
                <a:gd name="connsiteX63" fmla="*/ 2350309 w 12197221"/>
                <a:gd name="connsiteY63" fmla="*/ 1938534 h 3877068"/>
                <a:gd name="connsiteX64" fmla="*/ 1965882 w 12197221"/>
                <a:gd name="connsiteY64" fmla="*/ 2285817 h 3877068"/>
                <a:gd name="connsiteX65" fmla="*/ 4763 w 12197221"/>
                <a:gd name="connsiteY65" fmla="*/ 2289042 h 3877068"/>
                <a:gd name="connsiteX66" fmla="*/ 4569 w 12197221"/>
                <a:gd name="connsiteY66" fmla="*/ 2274763 h 3877068"/>
                <a:gd name="connsiteX67" fmla="*/ 359 w 12197221"/>
                <a:gd name="connsiteY67" fmla="*/ 2274763 h 3877068"/>
                <a:gd name="connsiteX68" fmla="*/ 359 w 12197221"/>
                <a:gd name="connsiteY68" fmla="*/ 1965378 h 3877068"/>
                <a:gd name="connsiteX69" fmla="*/ 0 w 12197221"/>
                <a:gd name="connsiteY69" fmla="*/ 1938997 h 3877068"/>
                <a:gd name="connsiteX70" fmla="*/ 359 w 12197221"/>
                <a:gd name="connsiteY70" fmla="*/ 1938996 h 3877068"/>
                <a:gd name="connsiteX71" fmla="*/ 359 w 12197221"/>
                <a:gd name="connsiteY71" fmla="*/ 1925514 h 3877068"/>
                <a:gd name="connsiteX72" fmla="*/ 1878808 w 12197221"/>
                <a:gd name="connsiteY72" fmla="*/ 1925514 h 3877068"/>
                <a:gd name="connsiteX73" fmla="*/ 1993111 w 12197221"/>
                <a:gd name="connsiteY73" fmla="*/ 1744959 h 3877068"/>
                <a:gd name="connsiteX74" fmla="*/ 1994158 w 12197221"/>
                <a:gd name="connsiteY74" fmla="*/ 970992 h 3877068"/>
                <a:gd name="connsiteX75" fmla="*/ 2961977 w 12197221"/>
                <a:gd name="connsiteY75" fmla="*/ 1 h 3877068"/>
                <a:gd name="connsiteX76" fmla="*/ 2961976 w 12197221"/>
                <a:gd name="connsiteY76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37666 w 12197221"/>
                <a:gd name="connsiteY32" fmla="*/ 1850672 h 3877068"/>
                <a:gd name="connsiteX33" fmla="*/ 10454801 w 12197221"/>
                <a:gd name="connsiteY33" fmla="*/ 1925968 h 3877068"/>
                <a:gd name="connsiteX34" fmla="*/ 12196762 w 12197221"/>
                <a:gd name="connsiteY34" fmla="*/ 1928679 h 3877068"/>
                <a:gd name="connsiteX35" fmla="*/ 12196763 w 12197221"/>
                <a:gd name="connsiteY35" fmla="*/ 2276290 h 3877068"/>
                <a:gd name="connsiteX36" fmla="*/ 10454483 w 12197221"/>
                <a:gd name="connsiteY36" fmla="*/ 2277929 h 3877068"/>
                <a:gd name="connsiteX37" fmla="*/ 9907593 w 12197221"/>
                <a:gd name="connsiteY37" fmla="*/ 1966560 h 3877068"/>
                <a:gd name="connsiteX38" fmla="*/ 9894243 w 12197221"/>
                <a:gd name="connsiteY38" fmla="*/ 972567 h 3877068"/>
                <a:gd name="connsiteX39" fmla="*/ 9282577 w 12197221"/>
                <a:gd name="connsiteY39" fmla="*/ 358895 h 3877068"/>
                <a:gd name="connsiteX40" fmla="*/ 9282577 w 12197221"/>
                <a:gd name="connsiteY40" fmla="*/ 358896 h 3877068"/>
                <a:gd name="connsiteX41" fmla="*/ 8670911 w 12197221"/>
                <a:gd name="connsiteY41" fmla="*/ 972567 h 3877068"/>
                <a:gd name="connsiteX42" fmla="*/ 8670911 w 12197221"/>
                <a:gd name="connsiteY42" fmla="*/ 2795185 h 3877068"/>
                <a:gd name="connsiteX43" fmla="*/ 8492503 w 12197221"/>
                <a:gd name="connsiteY43" fmla="*/ 3464113 h 3877068"/>
                <a:gd name="connsiteX44" fmla="*/ 8386778 w 12197221"/>
                <a:gd name="connsiteY44" fmla="*/ 3592670 h 3877068"/>
                <a:gd name="connsiteX45" fmla="*/ 7702427 w 12197221"/>
                <a:gd name="connsiteY45" fmla="*/ 3877068 h 3877068"/>
                <a:gd name="connsiteX46" fmla="*/ 7018075 w 12197221"/>
                <a:gd name="connsiteY46" fmla="*/ 3592670 h 3877068"/>
                <a:gd name="connsiteX47" fmla="*/ 6912352 w 12197221"/>
                <a:gd name="connsiteY47" fmla="*/ 3464113 h 3877068"/>
                <a:gd name="connsiteX48" fmla="*/ 6733944 w 12197221"/>
                <a:gd name="connsiteY48" fmla="*/ 2795185 h 3877068"/>
                <a:gd name="connsiteX49" fmla="*/ 6733943 w 12197221"/>
                <a:gd name="connsiteY49" fmla="*/ 972567 h 3877068"/>
                <a:gd name="connsiteX50" fmla="*/ 6122276 w 12197221"/>
                <a:gd name="connsiteY50" fmla="*/ 358895 h 3877068"/>
                <a:gd name="connsiteX51" fmla="*/ 6122276 w 12197221"/>
                <a:gd name="connsiteY51" fmla="*/ 358896 h 3877068"/>
                <a:gd name="connsiteX52" fmla="*/ 5510611 w 12197221"/>
                <a:gd name="connsiteY52" fmla="*/ 972567 h 3877068"/>
                <a:gd name="connsiteX53" fmla="*/ 5510611 w 12197221"/>
                <a:gd name="connsiteY53" fmla="*/ 2795185 h 3877068"/>
                <a:gd name="connsiteX54" fmla="*/ 5226479 w 12197221"/>
                <a:gd name="connsiteY54" fmla="*/ 3592670 h 3877068"/>
                <a:gd name="connsiteX55" fmla="*/ 4542127 w 12197221"/>
                <a:gd name="connsiteY55" fmla="*/ 3877068 h 3877068"/>
                <a:gd name="connsiteX56" fmla="*/ 3857776 w 12197221"/>
                <a:gd name="connsiteY56" fmla="*/ 3592670 h 3877068"/>
                <a:gd name="connsiteX57" fmla="*/ 3573644 w 12197221"/>
                <a:gd name="connsiteY57" fmla="*/ 2795185 h 3877068"/>
                <a:gd name="connsiteX58" fmla="*/ 3573642 w 12197221"/>
                <a:gd name="connsiteY58" fmla="*/ 972567 h 3877068"/>
                <a:gd name="connsiteX59" fmla="*/ 2961976 w 12197221"/>
                <a:gd name="connsiteY59" fmla="*/ 358895 h 3877068"/>
                <a:gd name="connsiteX60" fmla="*/ 2961977 w 12197221"/>
                <a:gd name="connsiteY60" fmla="*/ 358896 h 3877068"/>
                <a:gd name="connsiteX61" fmla="*/ 2350309 w 12197221"/>
                <a:gd name="connsiteY61" fmla="*/ 972567 h 3877068"/>
                <a:gd name="connsiteX62" fmla="*/ 2350309 w 12197221"/>
                <a:gd name="connsiteY62" fmla="*/ 1938534 h 3877068"/>
                <a:gd name="connsiteX63" fmla="*/ 1965882 w 12197221"/>
                <a:gd name="connsiteY63" fmla="*/ 2285817 h 3877068"/>
                <a:gd name="connsiteX64" fmla="*/ 4763 w 12197221"/>
                <a:gd name="connsiteY64" fmla="*/ 2289042 h 3877068"/>
                <a:gd name="connsiteX65" fmla="*/ 4569 w 12197221"/>
                <a:gd name="connsiteY65" fmla="*/ 2274763 h 3877068"/>
                <a:gd name="connsiteX66" fmla="*/ 359 w 12197221"/>
                <a:gd name="connsiteY66" fmla="*/ 2274763 h 3877068"/>
                <a:gd name="connsiteX67" fmla="*/ 359 w 12197221"/>
                <a:gd name="connsiteY67" fmla="*/ 1965378 h 3877068"/>
                <a:gd name="connsiteX68" fmla="*/ 0 w 12197221"/>
                <a:gd name="connsiteY68" fmla="*/ 1938997 h 3877068"/>
                <a:gd name="connsiteX69" fmla="*/ 359 w 12197221"/>
                <a:gd name="connsiteY69" fmla="*/ 1938996 h 3877068"/>
                <a:gd name="connsiteX70" fmla="*/ 359 w 12197221"/>
                <a:gd name="connsiteY70" fmla="*/ 1925514 h 3877068"/>
                <a:gd name="connsiteX71" fmla="*/ 1878808 w 12197221"/>
                <a:gd name="connsiteY71" fmla="*/ 1925514 h 3877068"/>
                <a:gd name="connsiteX72" fmla="*/ 1993111 w 12197221"/>
                <a:gd name="connsiteY72" fmla="*/ 1744959 h 3877068"/>
                <a:gd name="connsiteX73" fmla="*/ 1994158 w 12197221"/>
                <a:gd name="connsiteY73" fmla="*/ 970992 h 3877068"/>
                <a:gd name="connsiteX74" fmla="*/ 2961977 w 12197221"/>
                <a:gd name="connsiteY74" fmla="*/ 1 h 3877068"/>
                <a:gd name="connsiteX75" fmla="*/ 2961976 w 12197221"/>
                <a:gd name="connsiteY75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51953 w 12197221"/>
                <a:gd name="connsiteY32" fmla="*/ 1845910 h 3877068"/>
                <a:gd name="connsiteX33" fmla="*/ 10454801 w 12197221"/>
                <a:gd name="connsiteY33" fmla="*/ 1925968 h 3877068"/>
                <a:gd name="connsiteX34" fmla="*/ 12196762 w 12197221"/>
                <a:gd name="connsiteY34" fmla="*/ 1928679 h 3877068"/>
                <a:gd name="connsiteX35" fmla="*/ 12196763 w 12197221"/>
                <a:gd name="connsiteY35" fmla="*/ 2276290 h 3877068"/>
                <a:gd name="connsiteX36" fmla="*/ 10454483 w 12197221"/>
                <a:gd name="connsiteY36" fmla="*/ 2277929 h 3877068"/>
                <a:gd name="connsiteX37" fmla="*/ 9907593 w 12197221"/>
                <a:gd name="connsiteY37" fmla="*/ 1966560 h 3877068"/>
                <a:gd name="connsiteX38" fmla="*/ 9894243 w 12197221"/>
                <a:gd name="connsiteY38" fmla="*/ 972567 h 3877068"/>
                <a:gd name="connsiteX39" fmla="*/ 9282577 w 12197221"/>
                <a:gd name="connsiteY39" fmla="*/ 358895 h 3877068"/>
                <a:gd name="connsiteX40" fmla="*/ 9282577 w 12197221"/>
                <a:gd name="connsiteY40" fmla="*/ 358896 h 3877068"/>
                <a:gd name="connsiteX41" fmla="*/ 8670911 w 12197221"/>
                <a:gd name="connsiteY41" fmla="*/ 972567 h 3877068"/>
                <a:gd name="connsiteX42" fmla="*/ 8670911 w 12197221"/>
                <a:gd name="connsiteY42" fmla="*/ 2795185 h 3877068"/>
                <a:gd name="connsiteX43" fmla="*/ 8492503 w 12197221"/>
                <a:gd name="connsiteY43" fmla="*/ 3464113 h 3877068"/>
                <a:gd name="connsiteX44" fmla="*/ 8386778 w 12197221"/>
                <a:gd name="connsiteY44" fmla="*/ 3592670 h 3877068"/>
                <a:gd name="connsiteX45" fmla="*/ 7702427 w 12197221"/>
                <a:gd name="connsiteY45" fmla="*/ 3877068 h 3877068"/>
                <a:gd name="connsiteX46" fmla="*/ 7018075 w 12197221"/>
                <a:gd name="connsiteY46" fmla="*/ 3592670 h 3877068"/>
                <a:gd name="connsiteX47" fmla="*/ 6912352 w 12197221"/>
                <a:gd name="connsiteY47" fmla="*/ 3464113 h 3877068"/>
                <a:gd name="connsiteX48" fmla="*/ 6733944 w 12197221"/>
                <a:gd name="connsiteY48" fmla="*/ 2795185 h 3877068"/>
                <a:gd name="connsiteX49" fmla="*/ 6733943 w 12197221"/>
                <a:gd name="connsiteY49" fmla="*/ 972567 h 3877068"/>
                <a:gd name="connsiteX50" fmla="*/ 6122276 w 12197221"/>
                <a:gd name="connsiteY50" fmla="*/ 358895 h 3877068"/>
                <a:gd name="connsiteX51" fmla="*/ 6122276 w 12197221"/>
                <a:gd name="connsiteY51" fmla="*/ 358896 h 3877068"/>
                <a:gd name="connsiteX52" fmla="*/ 5510611 w 12197221"/>
                <a:gd name="connsiteY52" fmla="*/ 972567 h 3877068"/>
                <a:gd name="connsiteX53" fmla="*/ 5510611 w 12197221"/>
                <a:gd name="connsiteY53" fmla="*/ 2795185 h 3877068"/>
                <a:gd name="connsiteX54" fmla="*/ 5226479 w 12197221"/>
                <a:gd name="connsiteY54" fmla="*/ 3592670 h 3877068"/>
                <a:gd name="connsiteX55" fmla="*/ 4542127 w 12197221"/>
                <a:gd name="connsiteY55" fmla="*/ 3877068 h 3877068"/>
                <a:gd name="connsiteX56" fmla="*/ 3857776 w 12197221"/>
                <a:gd name="connsiteY56" fmla="*/ 3592670 h 3877068"/>
                <a:gd name="connsiteX57" fmla="*/ 3573644 w 12197221"/>
                <a:gd name="connsiteY57" fmla="*/ 2795185 h 3877068"/>
                <a:gd name="connsiteX58" fmla="*/ 3573642 w 12197221"/>
                <a:gd name="connsiteY58" fmla="*/ 972567 h 3877068"/>
                <a:gd name="connsiteX59" fmla="*/ 2961976 w 12197221"/>
                <a:gd name="connsiteY59" fmla="*/ 358895 h 3877068"/>
                <a:gd name="connsiteX60" fmla="*/ 2961977 w 12197221"/>
                <a:gd name="connsiteY60" fmla="*/ 358896 h 3877068"/>
                <a:gd name="connsiteX61" fmla="*/ 2350309 w 12197221"/>
                <a:gd name="connsiteY61" fmla="*/ 972567 h 3877068"/>
                <a:gd name="connsiteX62" fmla="*/ 2350309 w 12197221"/>
                <a:gd name="connsiteY62" fmla="*/ 1938534 h 3877068"/>
                <a:gd name="connsiteX63" fmla="*/ 1965882 w 12197221"/>
                <a:gd name="connsiteY63" fmla="*/ 2285817 h 3877068"/>
                <a:gd name="connsiteX64" fmla="*/ 4763 w 12197221"/>
                <a:gd name="connsiteY64" fmla="*/ 2289042 h 3877068"/>
                <a:gd name="connsiteX65" fmla="*/ 4569 w 12197221"/>
                <a:gd name="connsiteY65" fmla="*/ 2274763 h 3877068"/>
                <a:gd name="connsiteX66" fmla="*/ 359 w 12197221"/>
                <a:gd name="connsiteY66" fmla="*/ 2274763 h 3877068"/>
                <a:gd name="connsiteX67" fmla="*/ 359 w 12197221"/>
                <a:gd name="connsiteY67" fmla="*/ 1965378 h 3877068"/>
                <a:gd name="connsiteX68" fmla="*/ 0 w 12197221"/>
                <a:gd name="connsiteY68" fmla="*/ 1938997 h 3877068"/>
                <a:gd name="connsiteX69" fmla="*/ 359 w 12197221"/>
                <a:gd name="connsiteY69" fmla="*/ 1938996 h 3877068"/>
                <a:gd name="connsiteX70" fmla="*/ 359 w 12197221"/>
                <a:gd name="connsiteY70" fmla="*/ 1925514 h 3877068"/>
                <a:gd name="connsiteX71" fmla="*/ 1878808 w 12197221"/>
                <a:gd name="connsiteY71" fmla="*/ 1925514 h 3877068"/>
                <a:gd name="connsiteX72" fmla="*/ 1993111 w 12197221"/>
                <a:gd name="connsiteY72" fmla="*/ 1744959 h 3877068"/>
                <a:gd name="connsiteX73" fmla="*/ 1994158 w 12197221"/>
                <a:gd name="connsiteY73" fmla="*/ 970992 h 3877068"/>
                <a:gd name="connsiteX74" fmla="*/ 2961977 w 12197221"/>
                <a:gd name="connsiteY74" fmla="*/ 1 h 3877068"/>
                <a:gd name="connsiteX75" fmla="*/ 2961976 w 12197221"/>
                <a:gd name="connsiteY75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51953 w 12197221"/>
                <a:gd name="connsiteY32" fmla="*/ 1845910 h 3877068"/>
                <a:gd name="connsiteX33" fmla="*/ 10454801 w 12197221"/>
                <a:gd name="connsiteY33" fmla="*/ 1925968 h 3877068"/>
                <a:gd name="connsiteX34" fmla="*/ 12196762 w 12197221"/>
                <a:gd name="connsiteY34" fmla="*/ 1928679 h 3877068"/>
                <a:gd name="connsiteX35" fmla="*/ 12196763 w 12197221"/>
                <a:gd name="connsiteY35" fmla="*/ 2276290 h 3877068"/>
                <a:gd name="connsiteX36" fmla="*/ 10454483 w 12197221"/>
                <a:gd name="connsiteY36" fmla="*/ 2277929 h 3877068"/>
                <a:gd name="connsiteX37" fmla="*/ 9907593 w 12197221"/>
                <a:gd name="connsiteY37" fmla="*/ 1966560 h 3877068"/>
                <a:gd name="connsiteX38" fmla="*/ 9894243 w 12197221"/>
                <a:gd name="connsiteY38" fmla="*/ 972567 h 3877068"/>
                <a:gd name="connsiteX39" fmla="*/ 9282577 w 12197221"/>
                <a:gd name="connsiteY39" fmla="*/ 358895 h 3877068"/>
                <a:gd name="connsiteX40" fmla="*/ 9282577 w 12197221"/>
                <a:gd name="connsiteY40" fmla="*/ 358896 h 3877068"/>
                <a:gd name="connsiteX41" fmla="*/ 8670911 w 12197221"/>
                <a:gd name="connsiteY41" fmla="*/ 972567 h 3877068"/>
                <a:gd name="connsiteX42" fmla="*/ 8670911 w 12197221"/>
                <a:gd name="connsiteY42" fmla="*/ 2795185 h 3877068"/>
                <a:gd name="connsiteX43" fmla="*/ 8492503 w 12197221"/>
                <a:gd name="connsiteY43" fmla="*/ 3464113 h 3877068"/>
                <a:gd name="connsiteX44" fmla="*/ 8386778 w 12197221"/>
                <a:gd name="connsiteY44" fmla="*/ 3592670 h 3877068"/>
                <a:gd name="connsiteX45" fmla="*/ 7702427 w 12197221"/>
                <a:gd name="connsiteY45" fmla="*/ 3877068 h 3877068"/>
                <a:gd name="connsiteX46" fmla="*/ 7018075 w 12197221"/>
                <a:gd name="connsiteY46" fmla="*/ 3592670 h 3877068"/>
                <a:gd name="connsiteX47" fmla="*/ 6912352 w 12197221"/>
                <a:gd name="connsiteY47" fmla="*/ 3464113 h 3877068"/>
                <a:gd name="connsiteX48" fmla="*/ 6733944 w 12197221"/>
                <a:gd name="connsiteY48" fmla="*/ 2795185 h 3877068"/>
                <a:gd name="connsiteX49" fmla="*/ 6733943 w 12197221"/>
                <a:gd name="connsiteY49" fmla="*/ 972567 h 3877068"/>
                <a:gd name="connsiteX50" fmla="*/ 6122276 w 12197221"/>
                <a:gd name="connsiteY50" fmla="*/ 358895 h 3877068"/>
                <a:gd name="connsiteX51" fmla="*/ 6122276 w 12197221"/>
                <a:gd name="connsiteY51" fmla="*/ 358896 h 3877068"/>
                <a:gd name="connsiteX52" fmla="*/ 5510611 w 12197221"/>
                <a:gd name="connsiteY52" fmla="*/ 972567 h 3877068"/>
                <a:gd name="connsiteX53" fmla="*/ 5510611 w 12197221"/>
                <a:gd name="connsiteY53" fmla="*/ 2795185 h 3877068"/>
                <a:gd name="connsiteX54" fmla="*/ 5226479 w 12197221"/>
                <a:gd name="connsiteY54" fmla="*/ 3592670 h 3877068"/>
                <a:gd name="connsiteX55" fmla="*/ 4542127 w 12197221"/>
                <a:gd name="connsiteY55" fmla="*/ 3877068 h 3877068"/>
                <a:gd name="connsiteX56" fmla="*/ 3857776 w 12197221"/>
                <a:gd name="connsiteY56" fmla="*/ 3592670 h 3877068"/>
                <a:gd name="connsiteX57" fmla="*/ 3573644 w 12197221"/>
                <a:gd name="connsiteY57" fmla="*/ 2795185 h 3877068"/>
                <a:gd name="connsiteX58" fmla="*/ 3573642 w 12197221"/>
                <a:gd name="connsiteY58" fmla="*/ 972567 h 3877068"/>
                <a:gd name="connsiteX59" fmla="*/ 2961976 w 12197221"/>
                <a:gd name="connsiteY59" fmla="*/ 358895 h 3877068"/>
                <a:gd name="connsiteX60" fmla="*/ 2961977 w 12197221"/>
                <a:gd name="connsiteY60" fmla="*/ 358896 h 3877068"/>
                <a:gd name="connsiteX61" fmla="*/ 2350309 w 12197221"/>
                <a:gd name="connsiteY61" fmla="*/ 972567 h 3877068"/>
                <a:gd name="connsiteX62" fmla="*/ 2350309 w 12197221"/>
                <a:gd name="connsiteY62" fmla="*/ 1938534 h 3877068"/>
                <a:gd name="connsiteX63" fmla="*/ 1965882 w 12197221"/>
                <a:gd name="connsiteY63" fmla="*/ 2285817 h 3877068"/>
                <a:gd name="connsiteX64" fmla="*/ 4763 w 12197221"/>
                <a:gd name="connsiteY64" fmla="*/ 2289042 h 3877068"/>
                <a:gd name="connsiteX65" fmla="*/ 4569 w 12197221"/>
                <a:gd name="connsiteY65" fmla="*/ 2274763 h 3877068"/>
                <a:gd name="connsiteX66" fmla="*/ 359 w 12197221"/>
                <a:gd name="connsiteY66" fmla="*/ 2274763 h 3877068"/>
                <a:gd name="connsiteX67" fmla="*/ 359 w 12197221"/>
                <a:gd name="connsiteY67" fmla="*/ 1965378 h 3877068"/>
                <a:gd name="connsiteX68" fmla="*/ 0 w 12197221"/>
                <a:gd name="connsiteY68" fmla="*/ 1938997 h 3877068"/>
                <a:gd name="connsiteX69" fmla="*/ 359 w 12197221"/>
                <a:gd name="connsiteY69" fmla="*/ 1938996 h 3877068"/>
                <a:gd name="connsiteX70" fmla="*/ 359 w 12197221"/>
                <a:gd name="connsiteY70" fmla="*/ 1925514 h 3877068"/>
                <a:gd name="connsiteX71" fmla="*/ 1878808 w 12197221"/>
                <a:gd name="connsiteY71" fmla="*/ 1925514 h 3877068"/>
                <a:gd name="connsiteX72" fmla="*/ 1993111 w 12197221"/>
                <a:gd name="connsiteY72" fmla="*/ 1744959 h 3877068"/>
                <a:gd name="connsiteX73" fmla="*/ 1994158 w 12197221"/>
                <a:gd name="connsiteY73" fmla="*/ 970992 h 3877068"/>
                <a:gd name="connsiteX74" fmla="*/ 2961977 w 12197221"/>
                <a:gd name="connsiteY74" fmla="*/ 1 h 3877068"/>
                <a:gd name="connsiteX75" fmla="*/ 2961976 w 12197221"/>
                <a:gd name="connsiteY75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42428 w 12197221"/>
                <a:gd name="connsiteY32" fmla="*/ 1845910 h 3877068"/>
                <a:gd name="connsiteX33" fmla="*/ 10454801 w 12197221"/>
                <a:gd name="connsiteY33" fmla="*/ 1925968 h 3877068"/>
                <a:gd name="connsiteX34" fmla="*/ 12196762 w 12197221"/>
                <a:gd name="connsiteY34" fmla="*/ 1928679 h 3877068"/>
                <a:gd name="connsiteX35" fmla="*/ 12196763 w 12197221"/>
                <a:gd name="connsiteY35" fmla="*/ 2276290 h 3877068"/>
                <a:gd name="connsiteX36" fmla="*/ 10454483 w 12197221"/>
                <a:gd name="connsiteY36" fmla="*/ 2277929 h 3877068"/>
                <a:gd name="connsiteX37" fmla="*/ 9907593 w 12197221"/>
                <a:gd name="connsiteY37" fmla="*/ 1966560 h 3877068"/>
                <a:gd name="connsiteX38" fmla="*/ 9894243 w 12197221"/>
                <a:gd name="connsiteY38" fmla="*/ 972567 h 3877068"/>
                <a:gd name="connsiteX39" fmla="*/ 9282577 w 12197221"/>
                <a:gd name="connsiteY39" fmla="*/ 358895 h 3877068"/>
                <a:gd name="connsiteX40" fmla="*/ 9282577 w 12197221"/>
                <a:gd name="connsiteY40" fmla="*/ 358896 h 3877068"/>
                <a:gd name="connsiteX41" fmla="*/ 8670911 w 12197221"/>
                <a:gd name="connsiteY41" fmla="*/ 972567 h 3877068"/>
                <a:gd name="connsiteX42" fmla="*/ 8670911 w 12197221"/>
                <a:gd name="connsiteY42" fmla="*/ 2795185 h 3877068"/>
                <a:gd name="connsiteX43" fmla="*/ 8492503 w 12197221"/>
                <a:gd name="connsiteY43" fmla="*/ 3464113 h 3877068"/>
                <a:gd name="connsiteX44" fmla="*/ 8386778 w 12197221"/>
                <a:gd name="connsiteY44" fmla="*/ 3592670 h 3877068"/>
                <a:gd name="connsiteX45" fmla="*/ 7702427 w 12197221"/>
                <a:gd name="connsiteY45" fmla="*/ 3877068 h 3877068"/>
                <a:gd name="connsiteX46" fmla="*/ 7018075 w 12197221"/>
                <a:gd name="connsiteY46" fmla="*/ 3592670 h 3877068"/>
                <a:gd name="connsiteX47" fmla="*/ 6912352 w 12197221"/>
                <a:gd name="connsiteY47" fmla="*/ 3464113 h 3877068"/>
                <a:gd name="connsiteX48" fmla="*/ 6733944 w 12197221"/>
                <a:gd name="connsiteY48" fmla="*/ 2795185 h 3877068"/>
                <a:gd name="connsiteX49" fmla="*/ 6733943 w 12197221"/>
                <a:gd name="connsiteY49" fmla="*/ 972567 h 3877068"/>
                <a:gd name="connsiteX50" fmla="*/ 6122276 w 12197221"/>
                <a:gd name="connsiteY50" fmla="*/ 358895 h 3877068"/>
                <a:gd name="connsiteX51" fmla="*/ 6122276 w 12197221"/>
                <a:gd name="connsiteY51" fmla="*/ 358896 h 3877068"/>
                <a:gd name="connsiteX52" fmla="*/ 5510611 w 12197221"/>
                <a:gd name="connsiteY52" fmla="*/ 972567 h 3877068"/>
                <a:gd name="connsiteX53" fmla="*/ 5510611 w 12197221"/>
                <a:gd name="connsiteY53" fmla="*/ 2795185 h 3877068"/>
                <a:gd name="connsiteX54" fmla="*/ 5226479 w 12197221"/>
                <a:gd name="connsiteY54" fmla="*/ 3592670 h 3877068"/>
                <a:gd name="connsiteX55" fmla="*/ 4542127 w 12197221"/>
                <a:gd name="connsiteY55" fmla="*/ 3877068 h 3877068"/>
                <a:gd name="connsiteX56" fmla="*/ 3857776 w 12197221"/>
                <a:gd name="connsiteY56" fmla="*/ 3592670 h 3877068"/>
                <a:gd name="connsiteX57" fmla="*/ 3573644 w 12197221"/>
                <a:gd name="connsiteY57" fmla="*/ 2795185 h 3877068"/>
                <a:gd name="connsiteX58" fmla="*/ 3573642 w 12197221"/>
                <a:gd name="connsiteY58" fmla="*/ 972567 h 3877068"/>
                <a:gd name="connsiteX59" fmla="*/ 2961976 w 12197221"/>
                <a:gd name="connsiteY59" fmla="*/ 358895 h 3877068"/>
                <a:gd name="connsiteX60" fmla="*/ 2961977 w 12197221"/>
                <a:gd name="connsiteY60" fmla="*/ 358896 h 3877068"/>
                <a:gd name="connsiteX61" fmla="*/ 2350309 w 12197221"/>
                <a:gd name="connsiteY61" fmla="*/ 972567 h 3877068"/>
                <a:gd name="connsiteX62" fmla="*/ 2350309 w 12197221"/>
                <a:gd name="connsiteY62" fmla="*/ 1938534 h 3877068"/>
                <a:gd name="connsiteX63" fmla="*/ 1965882 w 12197221"/>
                <a:gd name="connsiteY63" fmla="*/ 2285817 h 3877068"/>
                <a:gd name="connsiteX64" fmla="*/ 4763 w 12197221"/>
                <a:gd name="connsiteY64" fmla="*/ 2289042 h 3877068"/>
                <a:gd name="connsiteX65" fmla="*/ 4569 w 12197221"/>
                <a:gd name="connsiteY65" fmla="*/ 2274763 h 3877068"/>
                <a:gd name="connsiteX66" fmla="*/ 359 w 12197221"/>
                <a:gd name="connsiteY66" fmla="*/ 2274763 h 3877068"/>
                <a:gd name="connsiteX67" fmla="*/ 359 w 12197221"/>
                <a:gd name="connsiteY67" fmla="*/ 1965378 h 3877068"/>
                <a:gd name="connsiteX68" fmla="*/ 0 w 12197221"/>
                <a:gd name="connsiteY68" fmla="*/ 1938997 h 3877068"/>
                <a:gd name="connsiteX69" fmla="*/ 359 w 12197221"/>
                <a:gd name="connsiteY69" fmla="*/ 1938996 h 3877068"/>
                <a:gd name="connsiteX70" fmla="*/ 359 w 12197221"/>
                <a:gd name="connsiteY70" fmla="*/ 1925514 h 3877068"/>
                <a:gd name="connsiteX71" fmla="*/ 1878808 w 12197221"/>
                <a:gd name="connsiteY71" fmla="*/ 1925514 h 3877068"/>
                <a:gd name="connsiteX72" fmla="*/ 1993111 w 12197221"/>
                <a:gd name="connsiteY72" fmla="*/ 1744959 h 3877068"/>
                <a:gd name="connsiteX73" fmla="*/ 1994158 w 12197221"/>
                <a:gd name="connsiteY73" fmla="*/ 970992 h 3877068"/>
                <a:gd name="connsiteX74" fmla="*/ 2961977 w 12197221"/>
                <a:gd name="connsiteY74" fmla="*/ 1 h 3877068"/>
                <a:gd name="connsiteX75" fmla="*/ 2961976 w 12197221"/>
                <a:gd name="connsiteY75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42428 w 12197221"/>
                <a:gd name="connsiteY32" fmla="*/ 1831623 h 3877068"/>
                <a:gd name="connsiteX33" fmla="*/ 10454801 w 12197221"/>
                <a:gd name="connsiteY33" fmla="*/ 1925968 h 3877068"/>
                <a:gd name="connsiteX34" fmla="*/ 12196762 w 12197221"/>
                <a:gd name="connsiteY34" fmla="*/ 1928679 h 3877068"/>
                <a:gd name="connsiteX35" fmla="*/ 12196763 w 12197221"/>
                <a:gd name="connsiteY35" fmla="*/ 2276290 h 3877068"/>
                <a:gd name="connsiteX36" fmla="*/ 10454483 w 12197221"/>
                <a:gd name="connsiteY36" fmla="*/ 2277929 h 3877068"/>
                <a:gd name="connsiteX37" fmla="*/ 9907593 w 12197221"/>
                <a:gd name="connsiteY37" fmla="*/ 1966560 h 3877068"/>
                <a:gd name="connsiteX38" fmla="*/ 9894243 w 12197221"/>
                <a:gd name="connsiteY38" fmla="*/ 972567 h 3877068"/>
                <a:gd name="connsiteX39" fmla="*/ 9282577 w 12197221"/>
                <a:gd name="connsiteY39" fmla="*/ 358895 h 3877068"/>
                <a:gd name="connsiteX40" fmla="*/ 9282577 w 12197221"/>
                <a:gd name="connsiteY40" fmla="*/ 358896 h 3877068"/>
                <a:gd name="connsiteX41" fmla="*/ 8670911 w 12197221"/>
                <a:gd name="connsiteY41" fmla="*/ 972567 h 3877068"/>
                <a:gd name="connsiteX42" fmla="*/ 8670911 w 12197221"/>
                <a:gd name="connsiteY42" fmla="*/ 2795185 h 3877068"/>
                <a:gd name="connsiteX43" fmla="*/ 8492503 w 12197221"/>
                <a:gd name="connsiteY43" fmla="*/ 3464113 h 3877068"/>
                <a:gd name="connsiteX44" fmla="*/ 8386778 w 12197221"/>
                <a:gd name="connsiteY44" fmla="*/ 3592670 h 3877068"/>
                <a:gd name="connsiteX45" fmla="*/ 7702427 w 12197221"/>
                <a:gd name="connsiteY45" fmla="*/ 3877068 h 3877068"/>
                <a:gd name="connsiteX46" fmla="*/ 7018075 w 12197221"/>
                <a:gd name="connsiteY46" fmla="*/ 3592670 h 3877068"/>
                <a:gd name="connsiteX47" fmla="*/ 6912352 w 12197221"/>
                <a:gd name="connsiteY47" fmla="*/ 3464113 h 3877068"/>
                <a:gd name="connsiteX48" fmla="*/ 6733944 w 12197221"/>
                <a:gd name="connsiteY48" fmla="*/ 2795185 h 3877068"/>
                <a:gd name="connsiteX49" fmla="*/ 6733943 w 12197221"/>
                <a:gd name="connsiteY49" fmla="*/ 972567 h 3877068"/>
                <a:gd name="connsiteX50" fmla="*/ 6122276 w 12197221"/>
                <a:gd name="connsiteY50" fmla="*/ 358895 h 3877068"/>
                <a:gd name="connsiteX51" fmla="*/ 6122276 w 12197221"/>
                <a:gd name="connsiteY51" fmla="*/ 358896 h 3877068"/>
                <a:gd name="connsiteX52" fmla="*/ 5510611 w 12197221"/>
                <a:gd name="connsiteY52" fmla="*/ 972567 h 3877068"/>
                <a:gd name="connsiteX53" fmla="*/ 5510611 w 12197221"/>
                <a:gd name="connsiteY53" fmla="*/ 2795185 h 3877068"/>
                <a:gd name="connsiteX54" fmla="*/ 5226479 w 12197221"/>
                <a:gd name="connsiteY54" fmla="*/ 3592670 h 3877068"/>
                <a:gd name="connsiteX55" fmla="*/ 4542127 w 12197221"/>
                <a:gd name="connsiteY55" fmla="*/ 3877068 h 3877068"/>
                <a:gd name="connsiteX56" fmla="*/ 3857776 w 12197221"/>
                <a:gd name="connsiteY56" fmla="*/ 3592670 h 3877068"/>
                <a:gd name="connsiteX57" fmla="*/ 3573644 w 12197221"/>
                <a:gd name="connsiteY57" fmla="*/ 2795185 h 3877068"/>
                <a:gd name="connsiteX58" fmla="*/ 3573642 w 12197221"/>
                <a:gd name="connsiteY58" fmla="*/ 972567 h 3877068"/>
                <a:gd name="connsiteX59" fmla="*/ 2961976 w 12197221"/>
                <a:gd name="connsiteY59" fmla="*/ 358895 h 3877068"/>
                <a:gd name="connsiteX60" fmla="*/ 2961977 w 12197221"/>
                <a:gd name="connsiteY60" fmla="*/ 358896 h 3877068"/>
                <a:gd name="connsiteX61" fmla="*/ 2350309 w 12197221"/>
                <a:gd name="connsiteY61" fmla="*/ 972567 h 3877068"/>
                <a:gd name="connsiteX62" fmla="*/ 2350309 w 12197221"/>
                <a:gd name="connsiteY62" fmla="*/ 1938534 h 3877068"/>
                <a:gd name="connsiteX63" fmla="*/ 1965882 w 12197221"/>
                <a:gd name="connsiteY63" fmla="*/ 2285817 h 3877068"/>
                <a:gd name="connsiteX64" fmla="*/ 4763 w 12197221"/>
                <a:gd name="connsiteY64" fmla="*/ 2289042 h 3877068"/>
                <a:gd name="connsiteX65" fmla="*/ 4569 w 12197221"/>
                <a:gd name="connsiteY65" fmla="*/ 2274763 h 3877068"/>
                <a:gd name="connsiteX66" fmla="*/ 359 w 12197221"/>
                <a:gd name="connsiteY66" fmla="*/ 2274763 h 3877068"/>
                <a:gd name="connsiteX67" fmla="*/ 359 w 12197221"/>
                <a:gd name="connsiteY67" fmla="*/ 1965378 h 3877068"/>
                <a:gd name="connsiteX68" fmla="*/ 0 w 12197221"/>
                <a:gd name="connsiteY68" fmla="*/ 1938997 h 3877068"/>
                <a:gd name="connsiteX69" fmla="*/ 359 w 12197221"/>
                <a:gd name="connsiteY69" fmla="*/ 1938996 h 3877068"/>
                <a:gd name="connsiteX70" fmla="*/ 359 w 12197221"/>
                <a:gd name="connsiteY70" fmla="*/ 1925514 h 3877068"/>
                <a:gd name="connsiteX71" fmla="*/ 1878808 w 12197221"/>
                <a:gd name="connsiteY71" fmla="*/ 1925514 h 3877068"/>
                <a:gd name="connsiteX72" fmla="*/ 1993111 w 12197221"/>
                <a:gd name="connsiteY72" fmla="*/ 1744959 h 3877068"/>
                <a:gd name="connsiteX73" fmla="*/ 1994158 w 12197221"/>
                <a:gd name="connsiteY73" fmla="*/ 970992 h 3877068"/>
                <a:gd name="connsiteX74" fmla="*/ 2961977 w 12197221"/>
                <a:gd name="connsiteY74" fmla="*/ 1 h 3877068"/>
                <a:gd name="connsiteX75" fmla="*/ 2961976 w 12197221"/>
                <a:gd name="connsiteY75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51953 w 12197221"/>
                <a:gd name="connsiteY32" fmla="*/ 1845910 h 3877068"/>
                <a:gd name="connsiteX33" fmla="*/ 10454801 w 12197221"/>
                <a:gd name="connsiteY33" fmla="*/ 1925968 h 3877068"/>
                <a:gd name="connsiteX34" fmla="*/ 12196762 w 12197221"/>
                <a:gd name="connsiteY34" fmla="*/ 1928679 h 3877068"/>
                <a:gd name="connsiteX35" fmla="*/ 12196763 w 12197221"/>
                <a:gd name="connsiteY35" fmla="*/ 2276290 h 3877068"/>
                <a:gd name="connsiteX36" fmla="*/ 10454483 w 12197221"/>
                <a:gd name="connsiteY36" fmla="*/ 2277929 h 3877068"/>
                <a:gd name="connsiteX37" fmla="*/ 9907593 w 12197221"/>
                <a:gd name="connsiteY37" fmla="*/ 1966560 h 3877068"/>
                <a:gd name="connsiteX38" fmla="*/ 9894243 w 12197221"/>
                <a:gd name="connsiteY38" fmla="*/ 972567 h 3877068"/>
                <a:gd name="connsiteX39" fmla="*/ 9282577 w 12197221"/>
                <a:gd name="connsiteY39" fmla="*/ 358895 h 3877068"/>
                <a:gd name="connsiteX40" fmla="*/ 9282577 w 12197221"/>
                <a:gd name="connsiteY40" fmla="*/ 358896 h 3877068"/>
                <a:gd name="connsiteX41" fmla="*/ 8670911 w 12197221"/>
                <a:gd name="connsiteY41" fmla="*/ 972567 h 3877068"/>
                <a:gd name="connsiteX42" fmla="*/ 8670911 w 12197221"/>
                <a:gd name="connsiteY42" fmla="*/ 2795185 h 3877068"/>
                <a:gd name="connsiteX43" fmla="*/ 8492503 w 12197221"/>
                <a:gd name="connsiteY43" fmla="*/ 3464113 h 3877068"/>
                <a:gd name="connsiteX44" fmla="*/ 8386778 w 12197221"/>
                <a:gd name="connsiteY44" fmla="*/ 3592670 h 3877068"/>
                <a:gd name="connsiteX45" fmla="*/ 7702427 w 12197221"/>
                <a:gd name="connsiteY45" fmla="*/ 3877068 h 3877068"/>
                <a:gd name="connsiteX46" fmla="*/ 7018075 w 12197221"/>
                <a:gd name="connsiteY46" fmla="*/ 3592670 h 3877068"/>
                <a:gd name="connsiteX47" fmla="*/ 6912352 w 12197221"/>
                <a:gd name="connsiteY47" fmla="*/ 3464113 h 3877068"/>
                <a:gd name="connsiteX48" fmla="*/ 6733944 w 12197221"/>
                <a:gd name="connsiteY48" fmla="*/ 2795185 h 3877068"/>
                <a:gd name="connsiteX49" fmla="*/ 6733943 w 12197221"/>
                <a:gd name="connsiteY49" fmla="*/ 972567 h 3877068"/>
                <a:gd name="connsiteX50" fmla="*/ 6122276 w 12197221"/>
                <a:gd name="connsiteY50" fmla="*/ 358895 h 3877068"/>
                <a:gd name="connsiteX51" fmla="*/ 6122276 w 12197221"/>
                <a:gd name="connsiteY51" fmla="*/ 358896 h 3877068"/>
                <a:gd name="connsiteX52" fmla="*/ 5510611 w 12197221"/>
                <a:gd name="connsiteY52" fmla="*/ 972567 h 3877068"/>
                <a:gd name="connsiteX53" fmla="*/ 5510611 w 12197221"/>
                <a:gd name="connsiteY53" fmla="*/ 2795185 h 3877068"/>
                <a:gd name="connsiteX54" fmla="*/ 5226479 w 12197221"/>
                <a:gd name="connsiteY54" fmla="*/ 3592670 h 3877068"/>
                <a:gd name="connsiteX55" fmla="*/ 4542127 w 12197221"/>
                <a:gd name="connsiteY55" fmla="*/ 3877068 h 3877068"/>
                <a:gd name="connsiteX56" fmla="*/ 3857776 w 12197221"/>
                <a:gd name="connsiteY56" fmla="*/ 3592670 h 3877068"/>
                <a:gd name="connsiteX57" fmla="*/ 3573644 w 12197221"/>
                <a:gd name="connsiteY57" fmla="*/ 2795185 h 3877068"/>
                <a:gd name="connsiteX58" fmla="*/ 3573642 w 12197221"/>
                <a:gd name="connsiteY58" fmla="*/ 972567 h 3877068"/>
                <a:gd name="connsiteX59" fmla="*/ 2961976 w 12197221"/>
                <a:gd name="connsiteY59" fmla="*/ 358895 h 3877068"/>
                <a:gd name="connsiteX60" fmla="*/ 2961977 w 12197221"/>
                <a:gd name="connsiteY60" fmla="*/ 358896 h 3877068"/>
                <a:gd name="connsiteX61" fmla="*/ 2350309 w 12197221"/>
                <a:gd name="connsiteY61" fmla="*/ 972567 h 3877068"/>
                <a:gd name="connsiteX62" fmla="*/ 2350309 w 12197221"/>
                <a:gd name="connsiteY62" fmla="*/ 1938534 h 3877068"/>
                <a:gd name="connsiteX63" fmla="*/ 1965882 w 12197221"/>
                <a:gd name="connsiteY63" fmla="*/ 2285817 h 3877068"/>
                <a:gd name="connsiteX64" fmla="*/ 4763 w 12197221"/>
                <a:gd name="connsiteY64" fmla="*/ 2289042 h 3877068"/>
                <a:gd name="connsiteX65" fmla="*/ 4569 w 12197221"/>
                <a:gd name="connsiteY65" fmla="*/ 2274763 h 3877068"/>
                <a:gd name="connsiteX66" fmla="*/ 359 w 12197221"/>
                <a:gd name="connsiteY66" fmla="*/ 2274763 h 3877068"/>
                <a:gd name="connsiteX67" fmla="*/ 359 w 12197221"/>
                <a:gd name="connsiteY67" fmla="*/ 1965378 h 3877068"/>
                <a:gd name="connsiteX68" fmla="*/ 0 w 12197221"/>
                <a:gd name="connsiteY68" fmla="*/ 1938997 h 3877068"/>
                <a:gd name="connsiteX69" fmla="*/ 359 w 12197221"/>
                <a:gd name="connsiteY69" fmla="*/ 1938996 h 3877068"/>
                <a:gd name="connsiteX70" fmla="*/ 359 w 12197221"/>
                <a:gd name="connsiteY70" fmla="*/ 1925514 h 3877068"/>
                <a:gd name="connsiteX71" fmla="*/ 1878808 w 12197221"/>
                <a:gd name="connsiteY71" fmla="*/ 1925514 h 3877068"/>
                <a:gd name="connsiteX72" fmla="*/ 1993111 w 12197221"/>
                <a:gd name="connsiteY72" fmla="*/ 1744959 h 3877068"/>
                <a:gd name="connsiteX73" fmla="*/ 1994158 w 12197221"/>
                <a:gd name="connsiteY73" fmla="*/ 970992 h 3877068"/>
                <a:gd name="connsiteX74" fmla="*/ 2961977 w 12197221"/>
                <a:gd name="connsiteY74" fmla="*/ 1 h 3877068"/>
                <a:gd name="connsiteX75" fmla="*/ 2961976 w 12197221"/>
                <a:gd name="connsiteY75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51953 w 12197221"/>
                <a:gd name="connsiteY32" fmla="*/ 1845910 h 3877068"/>
                <a:gd name="connsiteX33" fmla="*/ 10454801 w 12197221"/>
                <a:gd name="connsiteY33" fmla="*/ 1925968 h 3877068"/>
                <a:gd name="connsiteX34" fmla="*/ 12196762 w 12197221"/>
                <a:gd name="connsiteY34" fmla="*/ 1928679 h 3877068"/>
                <a:gd name="connsiteX35" fmla="*/ 12196763 w 12197221"/>
                <a:gd name="connsiteY35" fmla="*/ 2276290 h 3877068"/>
                <a:gd name="connsiteX36" fmla="*/ 10454483 w 12197221"/>
                <a:gd name="connsiteY36" fmla="*/ 2277929 h 3877068"/>
                <a:gd name="connsiteX37" fmla="*/ 9907593 w 12197221"/>
                <a:gd name="connsiteY37" fmla="*/ 1966560 h 3877068"/>
                <a:gd name="connsiteX38" fmla="*/ 9894243 w 12197221"/>
                <a:gd name="connsiteY38" fmla="*/ 972567 h 3877068"/>
                <a:gd name="connsiteX39" fmla="*/ 9282577 w 12197221"/>
                <a:gd name="connsiteY39" fmla="*/ 358895 h 3877068"/>
                <a:gd name="connsiteX40" fmla="*/ 9282577 w 12197221"/>
                <a:gd name="connsiteY40" fmla="*/ 358896 h 3877068"/>
                <a:gd name="connsiteX41" fmla="*/ 8670911 w 12197221"/>
                <a:gd name="connsiteY41" fmla="*/ 972567 h 3877068"/>
                <a:gd name="connsiteX42" fmla="*/ 8670911 w 12197221"/>
                <a:gd name="connsiteY42" fmla="*/ 2795185 h 3877068"/>
                <a:gd name="connsiteX43" fmla="*/ 8492503 w 12197221"/>
                <a:gd name="connsiteY43" fmla="*/ 3464113 h 3877068"/>
                <a:gd name="connsiteX44" fmla="*/ 8386778 w 12197221"/>
                <a:gd name="connsiteY44" fmla="*/ 3592670 h 3877068"/>
                <a:gd name="connsiteX45" fmla="*/ 7702427 w 12197221"/>
                <a:gd name="connsiteY45" fmla="*/ 3877068 h 3877068"/>
                <a:gd name="connsiteX46" fmla="*/ 7018075 w 12197221"/>
                <a:gd name="connsiteY46" fmla="*/ 3592670 h 3877068"/>
                <a:gd name="connsiteX47" fmla="*/ 6912352 w 12197221"/>
                <a:gd name="connsiteY47" fmla="*/ 3464113 h 3877068"/>
                <a:gd name="connsiteX48" fmla="*/ 6733944 w 12197221"/>
                <a:gd name="connsiteY48" fmla="*/ 2795185 h 3877068"/>
                <a:gd name="connsiteX49" fmla="*/ 6733943 w 12197221"/>
                <a:gd name="connsiteY49" fmla="*/ 972567 h 3877068"/>
                <a:gd name="connsiteX50" fmla="*/ 6122276 w 12197221"/>
                <a:gd name="connsiteY50" fmla="*/ 358895 h 3877068"/>
                <a:gd name="connsiteX51" fmla="*/ 6122276 w 12197221"/>
                <a:gd name="connsiteY51" fmla="*/ 358896 h 3877068"/>
                <a:gd name="connsiteX52" fmla="*/ 5510611 w 12197221"/>
                <a:gd name="connsiteY52" fmla="*/ 972567 h 3877068"/>
                <a:gd name="connsiteX53" fmla="*/ 5510611 w 12197221"/>
                <a:gd name="connsiteY53" fmla="*/ 2795185 h 3877068"/>
                <a:gd name="connsiteX54" fmla="*/ 5226479 w 12197221"/>
                <a:gd name="connsiteY54" fmla="*/ 3592670 h 3877068"/>
                <a:gd name="connsiteX55" fmla="*/ 4542127 w 12197221"/>
                <a:gd name="connsiteY55" fmla="*/ 3877068 h 3877068"/>
                <a:gd name="connsiteX56" fmla="*/ 3857776 w 12197221"/>
                <a:gd name="connsiteY56" fmla="*/ 3592670 h 3877068"/>
                <a:gd name="connsiteX57" fmla="*/ 3573644 w 12197221"/>
                <a:gd name="connsiteY57" fmla="*/ 2795185 h 3877068"/>
                <a:gd name="connsiteX58" fmla="*/ 3573642 w 12197221"/>
                <a:gd name="connsiteY58" fmla="*/ 972567 h 3877068"/>
                <a:gd name="connsiteX59" fmla="*/ 2961976 w 12197221"/>
                <a:gd name="connsiteY59" fmla="*/ 358895 h 3877068"/>
                <a:gd name="connsiteX60" fmla="*/ 2961977 w 12197221"/>
                <a:gd name="connsiteY60" fmla="*/ 358896 h 3877068"/>
                <a:gd name="connsiteX61" fmla="*/ 2350309 w 12197221"/>
                <a:gd name="connsiteY61" fmla="*/ 972567 h 3877068"/>
                <a:gd name="connsiteX62" fmla="*/ 2350309 w 12197221"/>
                <a:gd name="connsiteY62" fmla="*/ 1938534 h 3877068"/>
                <a:gd name="connsiteX63" fmla="*/ 1965882 w 12197221"/>
                <a:gd name="connsiteY63" fmla="*/ 2285817 h 3877068"/>
                <a:gd name="connsiteX64" fmla="*/ 4763 w 12197221"/>
                <a:gd name="connsiteY64" fmla="*/ 2289042 h 3877068"/>
                <a:gd name="connsiteX65" fmla="*/ 4569 w 12197221"/>
                <a:gd name="connsiteY65" fmla="*/ 2274763 h 3877068"/>
                <a:gd name="connsiteX66" fmla="*/ 359 w 12197221"/>
                <a:gd name="connsiteY66" fmla="*/ 2274763 h 3877068"/>
                <a:gd name="connsiteX67" fmla="*/ 359 w 12197221"/>
                <a:gd name="connsiteY67" fmla="*/ 1965378 h 3877068"/>
                <a:gd name="connsiteX68" fmla="*/ 0 w 12197221"/>
                <a:gd name="connsiteY68" fmla="*/ 1938997 h 3877068"/>
                <a:gd name="connsiteX69" fmla="*/ 359 w 12197221"/>
                <a:gd name="connsiteY69" fmla="*/ 1938996 h 3877068"/>
                <a:gd name="connsiteX70" fmla="*/ 359 w 12197221"/>
                <a:gd name="connsiteY70" fmla="*/ 1925514 h 3877068"/>
                <a:gd name="connsiteX71" fmla="*/ 1878808 w 12197221"/>
                <a:gd name="connsiteY71" fmla="*/ 1925514 h 3877068"/>
                <a:gd name="connsiteX72" fmla="*/ 1993111 w 12197221"/>
                <a:gd name="connsiteY72" fmla="*/ 1744959 h 3877068"/>
                <a:gd name="connsiteX73" fmla="*/ 1994158 w 12197221"/>
                <a:gd name="connsiteY73" fmla="*/ 970992 h 3877068"/>
                <a:gd name="connsiteX74" fmla="*/ 2961977 w 12197221"/>
                <a:gd name="connsiteY74" fmla="*/ 1 h 3877068"/>
                <a:gd name="connsiteX75" fmla="*/ 2961976 w 12197221"/>
                <a:gd name="connsiteY75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47190 w 12197221"/>
                <a:gd name="connsiteY32" fmla="*/ 1841147 h 3877068"/>
                <a:gd name="connsiteX33" fmla="*/ 10454801 w 12197221"/>
                <a:gd name="connsiteY33" fmla="*/ 1925968 h 3877068"/>
                <a:gd name="connsiteX34" fmla="*/ 12196762 w 12197221"/>
                <a:gd name="connsiteY34" fmla="*/ 1928679 h 3877068"/>
                <a:gd name="connsiteX35" fmla="*/ 12196763 w 12197221"/>
                <a:gd name="connsiteY35" fmla="*/ 2276290 h 3877068"/>
                <a:gd name="connsiteX36" fmla="*/ 10454483 w 12197221"/>
                <a:gd name="connsiteY36" fmla="*/ 2277929 h 3877068"/>
                <a:gd name="connsiteX37" fmla="*/ 9907593 w 12197221"/>
                <a:gd name="connsiteY37" fmla="*/ 1966560 h 3877068"/>
                <a:gd name="connsiteX38" fmla="*/ 9894243 w 12197221"/>
                <a:gd name="connsiteY38" fmla="*/ 972567 h 3877068"/>
                <a:gd name="connsiteX39" fmla="*/ 9282577 w 12197221"/>
                <a:gd name="connsiteY39" fmla="*/ 358895 h 3877068"/>
                <a:gd name="connsiteX40" fmla="*/ 9282577 w 12197221"/>
                <a:gd name="connsiteY40" fmla="*/ 358896 h 3877068"/>
                <a:gd name="connsiteX41" fmla="*/ 8670911 w 12197221"/>
                <a:gd name="connsiteY41" fmla="*/ 972567 h 3877068"/>
                <a:gd name="connsiteX42" fmla="*/ 8670911 w 12197221"/>
                <a:gd name="connsiteY42" fmla="*/ 2795185 h 3877068"/>
                <a:gd name="connsiteX43" fmla="*/ 8492503 w 12197221"/>
                <a:gd name="connsiteY43" fmla="*/ 3464113 h 3877068"/>
                <a:gd name="connsiteX44" fmla="*/ 8386778 w 12197221"/>
                <a:gd name="connsiteY44" fmla="*/ 3592670 h 3877068"/>
                <a:gd name="connsiteX45" fmla="*/ 7702427 w 12197221"/>
                <a:gd name="connsiteY45" fmla="*/ 3877068 h 3877068"/>
                <a:gd name="connsiteX46" fmla="*/ 7018075 w 12197221"/>
                <a:gd name="connsiteY46" fmla="*/ 3592670 h 3877068"/>
                <a:gd name="connsiteX47" fmla="*/ 6912352 w 12197221"/>
                <a:gd name="connsiteY47" fmla="*/ 3464113 h 3877068"/>
                <a:gd name="connsiteX48" fmla="*/ 6733944 w 12197221"/>
                <a:gd name="connsiteY48" fmla="*/ 2795185 h 3877068"/>
                <a:gd name="connsiteX49" fmla="*/ 6733943 w 12197221"/>
                <a:gd name="connsiteY49" fmla="*/ 972567 h 3877068"/>
                <a:gd name="connsiteX50" fmla="*/ 6122276 w 12197221"/>
                <a:gd name="connsiteY50" fmla="*/ 358895 h 3877068"/>
                <a:gd name="connsiteX51" fmla="*/ 6122276 w 12197221"/>
                <a:gd name="connsiteY51" fmla="*/ 358896 h 3877068"/>
                <a:gd name="connsiteX52" fmla="*/ 5510611 w 12197221"/>
                <a:gd name="connsiteY52" fmla="*/ 972567 h 3877068"/>
                <a:gd name="connsiteX53" fmla="*/ 5510611 w 12197221"/>
                <a:gd name="connsiteY53" fmla="*/ 2795185 h 3877068"/>
                <a:gd name="connsiteX54" fmla="*/ 5226479 w 12197221"/>
                <a:gd name="connsiteY54" fmla="*/ 3592670 h 3877068"/>
                <a:gd name="connsiteX55" fmla="*/ 4542127 w 12197221"/>
                <a:gd name="connsiteY55" fmla="*/ 3877068 h 3877068"/>
                <a:gd name="connsiteX56" fmla="*/ 3857776 w 12197221"/>
                <a:gd name="connsiteY56" fmla="*/ 3592670 h 3877068"/>
                <a:gd name="connsiteX57" fmla="*/ 3573644 w 12197221"/>
                <a:gd name="connsiteY57" fmla="*/ 2795185 h 3877068"/>
                <a:gd name="connsiteX58" fmla="*/ 3573642 w 12197221"/>
                <a:gd name="connsiteY58" fmla="*/ 972567 h 3877068"/>
                <a:gd name="connsiteX59" fmla="*/ 2961976 w 12197221"/>
                <a:gd name="connsiteY59" fmla="*/ 358895 h 3877068"/>
                <a:gd name="connsiteX60" fmla="*/ 2961977 w 12197221"/>
                <a:gd name="connsiteY60" fmla="*/ 358896 h 3877068"/>
                <a:gd name="connsiteX61" fmla="*/ 2350309 w 12197221"/>
                <a:gd name="connsiteY61" fmla="*/ 972567 h 3877068"/>
                <a:gd name="connsiteX62" fmla="*/ 2350309 w 12197221"/>
                <a:gd name="connsiteY62" fmla="*/ 1938534 h 3877068"/>
                <a:gd name="connsiteX63" fmla="*/ 1965882 w 12197221"/>
                <a:gd name="connsiteY63" fmla="*/ 2285817 h 3877068"/>
                <a:gd name="connsiteX64" fmla="*/ 4763 w 12197221"/>
                <a:gd name="connsiteY64" fmla="*/ 2289042 h 3877068"/>
                <a:gd name="connsiteX65" fmla="*/ 4569 w 12197221"/>
                <a:gd name="connsiteY65" fmla="*/ 2274763 h 3877068"/>
                <a:gd name="connsiteX66" fmla="*/ 359 w 12197221"/>
                <a:gd name="connsiteY66" fmla="*/ 2274763 h 3877068"/>
                <a:gd name="connsiteX67" fmla="*/ 359 w 12197221"/>
                <a:gd name="connsiteY67" fmla="*/ 1965378 h 3877068"/>
                <a:gd name="connsiteX68" fmla="*/ 0 w 12197221"/>
                <a:gd name="connsiteY68" fmla="*/ 1938997 h 3877068"/>
                <a:gd name="connsiteX69" fmla="*/ 359 w 12197221"/>
                <a:gd name="connsiteY69" fmla="*/ 1938996 h 3877068"/>
                <a:gd name="connsiteX70" fmla="*/ 359 w 12197221"/>
                <a:gd name="connsiteY70" fmla="*/ 1925514 h 3877068"/>
                <a:gd name="connsiteX71" fmla="*/ 1878808 w 12197221"/>
                <a:gd name="connsiteY71" fmla="*/ 1925514 h 3877068"/>
                <a:gd name="connsiteX72" fmla="*/ 1993111 w 12197221"/>
                <a:gd name="connsiteY72" fmla="*/ 1744959 h 3877068"/>
                <a:gd name="connsiteX73" fmla="*/ 1994158 w 12197221"/>
                <a:gd name="connsiteY73" fmla="*/ 970992 h 3877068"/>
                <a:gd name="connsiteX74" fmla="*/ 2961977 w 12197221"/>
                <a:gd name="connsiteY74" fmla="*/ 1 h 3877068"/>
                <a:gd name="connsiteX75" fmla="*/ 2961976 w 12197221"/>
                <a:gd name="connsiteY75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47190 w 12197221"/>
                <a:gd name="connsiteY32" fmla="*/ 1841147 h 3877068"/>
                <a:gd name="connsiteX33" fmla="*/ 10454801 w 12197221"/>
                <a:gd name="connsiteY33" fmla="*/ 1925968 h 3877068"/>
                <a:gd name="connsiteX34" fmla="*/ 12196762 w 12197221"/>
                <a:gd name="connsiteY34" fmla="*/ 1928679 h 3877068"/>
                <a:gd name="connsiteX35" fmla="*/ 12196763 w 12197221"/>
                <a:gd name="connsiteY35" fmla="*/ 2276290 h 3877068"/>
                <a:gd name="connsiteX36" fmla="*/ 10454483 w 12197221"/>
                <a:gd name="connsiteY36" fmla="*/ 2277929 h 3877068"/>
                <a:gd name="connsiteX37" fmla="*/ 9907593 w 12197221"/>
                <a:gd name="connsiteY37" fmla="*/ 1966560 h 3877068"/>
                <a:gd name="connsiteX38" fmla="*/ 9894243 w 12197221"/>
                <a:gd name="connsiteY38" fmla="*/ 972567 h 3877068"/>
                <a:gd name="connsiteX39" fmla="*/ 9282577 w 12197221"/>
                <a:gd name="connsiteY39" fmla="*/ 358895 h 3877068"/>
                <a:gd name="connsiteX40" fmla="*/ 9282577 w 12197221"/>
                <a:gd name="connsiteY40" fmla="*/ 358896 h 3877068"/>
                <a:gd name="connsiteX41" fmla="*/ 8670911 w 12197221"/>
                <a:gd name="connsiteY41" fmla="*/ 972567 h 3877068"/>
                <a:gd name="connsiteX42" fmla="*/ 8670911 w 12197221"/>
                <a:gd name="connsiteY42" fmla="*/ 2795185 h 3877068"/>
                <a:gd name="connsiteX43" fmla="*/ 8492503 w 12197221"/>
                <a:gd name="connsiteY43" fmla="*/ 3464113 h 3877068"/>
                <a:gd name="connsiteX44" fmla="*/ 8386778 w 12197221"/>
                <a:gd name="connsiteY44" fmla="*/ 3592670 h 3877068"/>
                <a:gd name="connsiteX45" fmla="*/ 7702427 w 12197221"/>
                <a:gd name="connsiteY45" fmla="*/ 3877068 h 3877068"/>
                <a:gd name="connsiteX46" fmla="*/ 7018075 w 12197221"/>
                <a:gd name="connsiteY46" fmla="*/ 3592670 h 3877068"/>
                <a:gd name="connsiteX47" fmla="*/ 6912352 w 12197221"/>
                <a:gd name="connsiteY47" fmla="*/ 3464113 h 3877068"/>
                <a:gd name="connsiteX48" fmla="*/ 6733944 w 12197221"/>
                <a:gd name="connsiteY48" fmla="*/ 2795185 h 3877068"/>
                <a:gd name="connsiteX49" fmla="*/ 6733943 w 12197221"/>
                <a:gd name="connsiteY49" fmla="*/ 972567 h 3877068"/>
                <a:gd name="connsiteX50" fmla="*/ 6122276 w 12197221"/>
                <a:gd name="connsiteY50" fmla="*/ 358895 h 3877068"/>
                <a:gd name="connsiteX51" fmla="*/ 6122276 w 12197221"/>
                <a:gd name="connsiteY51" fmla="*/ 358896 h 3877068"/>
                <a:gd name="connsiteX52" fmla="*/ 5510611 w 12197221"/>
                <a:gd name="connsiteY52" fmla="*/ 972567 h 3877068"/>
                <a:gd name="connsiteX53" fmla="*/ 5510611 w 12197221"/>
                <a:gd name="connsiteY53" fmla="*/ 2795185 h 3877068"/>
                <a:gd name="connsiteX54" fmla="*/ 5226479 w 12197221"/>
                <a:gd name="connsiteY54" fmla="*/ 3592670 h 3877068"/>
                <a:gd name="connsiteX55" fmla="*/ 4542127 w 12197221"/>
                <a:gd name="connsiteY55" fmla="*/ 3877068 h 3877068"/>
                <a:gd name="connsiteX56" fmla="*/ 3857776 w 12197221"/>
                <a:gd name="connsiteY56" fmla="*/ 3592670 h 3877068"/>
                <a:gd name="connsiteX57" fmla="*/ 3573644 w 12197221"/>
                <a:gd name="connsiteY57" fmla="*/ 2795185 h 3877068"/>
                <a:gd name="connsiteX58" fmla="*/ 3573642 w 12197221"/>
                <a:gd name="connsiteY58" fmla="*/ 972567 h 3877068"/>
                <a:gd name="connsiteX59" fmla="*/ 2961976 w 12197221"/>
                <a:gd name="connsiteY59" fmla="*/ 358895 h 3877068"/>
                <a:gd name="connsiteX60" fmla="*/ 2961977 w 12197221"/>
                <a:gd name="connsiteY60" fmla="*/ 358896 h 3877068"/>
                <a:gd name="connsiteX61" fmla="*/ 2350309 w 12197221"/>
                <a:gd name="connsiteY61" fmla="*/ 972567 h 3877068"/>
                <a:gd name="connsiteX62" fmla="*/ 2350309 w 12197221"/>
                <a:gd name="connsiteY62" fmla="*/ 1938534 h 3877068"/>
                <a:gd name="connsiteX63" fmla="*/ 1965882 w 12197221"/>
                <a:gd name="connsiteY63" fmla="*/ 2285817 h 3877068"/>
                <a:gd name="connsiteX64" fmla="*/ 4763 w 12197221"/>
                <a:gd name="connsiteY64" fmla="*/ 2289042 h 3877068"/>
                <a:gd name="connsiteX65" fmla="*/ 4569 w 12197221"/>
                <a:gd name="connsiteY65" fmla="*/ 2274763 h 3877068"/>
                <a:gd name="connsiteX66" fmla="*/ 359 w 12197221"/>
                <a:gd name="connsiteY66" fmla="*/ 2274763 h 3877068"/>
                <a:gd name="connsiteX67" fmla="*/ 359 w 12197221"/>
                <a:gd name="connsiteY67" fmla="*/ 1965378 h 3877068"/>
                <a:gd name="connsiteX68" fmla="*/ 0 w 12197221"/>
                <a:gd name="connsiteY68" fmla="*/ 1938997 h 3877068"/>
                <a:gd name="connsiteX69" fmla="*/ 359 w 12197221"/>
                <a:gd name="connsiteY69" fmla="*/ 1938996 h 3877068"/>
                <a:gd name="connsiteX70" fmla="*/ 359 w 12197221"/>
                <a:gd name="connsiteY70" fmla="*/ 1925514 h 3877068"/>
                <a:gd name="connsiteX71" fmla="*/ 1878808 w 12197221"/>
                <a:gd name="connsiteY71" fmla="*/ 1925514 h 3877068"/>
                <a:gd name="connsiteX72" fmla="*/ 1993111 w 12197221"/>
                <a:gd name="connsiteY72" fmla="*/ 1744959 h 3877068"/>
                <a:gd name="connsiteX73" fmla="*/ 1994158 w 12197221"/>
                <a:gd name="connsiteY73" fmla="*/ 970992 h 3877068"/>
                <a:gd name="connsiteX74" fmla="*/ 2961977 w 12197221"/>
                <a:gd name="connsiteY74" fmla="*/ 1 h 3877068"/>
                <a:gd name="connsiteX75" fmla="*/ 2961976 w 12197221"/>
                <a:gd name="connsiteY75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47190 w 12197221"/>
                <a:gd name="connsiteY32" fmla="*/ 1841147 h 3877068"/>
                <a:gd name="connsiteX33" fmla="*/ 10454801 w 12197221"/>
                <a:gd name="connsiteY33" fmla="*/ 1925968 h 3877068"/>
                <a:gd name="connsiteX34" fmla="*/ 12196762 w 12197221"/>
                <a:gd name="connsiteY34" fmla="*/ 1928679 h 3877068"/>
                <a:gd name="connsiteX35" fmla="*/ 12196763 w 12197221"/>
                <a:gd name="connsiteY35" fmla="*/ 2276290 h 3877068"/>
                <a:gd name="connsiteX36" fmla="*/ 10454483 w 12197221"/>
                <a:gd name="connsiteY36" fmla="*/ 2277929 h 3877068"/>
                <a:gd name="connsiteX37" fmla="*/ 9907593 w 12197221"/>
                <a:gd name="connsiteY37" fmla="*/ 1966560 h 3877068"/>
                <a:gd name="connsiteX38" fmla="*/ 9894243 w 12197221"/>
                <a:gd name="connsiteY38" fmla="*/ 972567 h 3877068"/>
                <a:gd name="connsiteX39" fmla="*/ 9282577 w 12197221"/>
                <a:gd name="connsiteY39" fmla="*/ 358895 h 3877068"/>
                <a:gd name="connsiteX40" fmla="*/ 9282577 w 12197221"/>
                <a:gd name="connsiteY40" fmla="*/ 358896 h 3877068"/>
                <a:gd name="connsiteX41" fmla="*/ 8670911 w 12197221"/>
                <a:gd name="connsiteY41" fmla="*/ 972567 h 3877068"/>
                <a:gd name="connsiteX42" fmla="*/ 8670911 w 12197221"/>
                <a:gd name="connsiteY42" fmla="*/ 2795185 h 3877068"/>
                <a:gd name="connsiteX43" fmla="*/ 8492503 w 12197221"/>
                <a:gd name="connsiteY43" fmla="*/ 3464113 h 3877068"/>
                <a:gd name="connsiteX44" fmla="*/ 8386778 w 12197221"/>
                <a:gd name="connsiteY44" fmla="*/ 3592670 h 3877068"/>
                <a:gd name="connsiteX45" fmla="*/ 7702427 w 12197221"/>
                <a:gd name="connsiteY45" fmla="*/ 3877068 h 3877068"/>
                <a:gd name="connsiteX46" fmla="*/ 7018075 w 12197221"/>
                <a:gd name="connsiteY46" fmla="*/ 3592670 h 3877068"/>
                <a:gd name="connsiteX47" fmla="*/ 6912352 w 12197221"/>
                <a:gd name="connsiteY47" fmla="*/ 3464113 h 3877068"/>
                <a:gd name="connsiteX48" fmla="*/ 6733944 w 12197221"/>
                <a:gd name="connsiteY48" fmla="*/ 2795185 h 3877068"/>
                <a:gd name="connsiteX49" fmla="*/ 6733943 w 12197221"/>
                <a:gd name="connsiteY49" fmla="*/ 972567 h 3877068"/>
                <a:gd name="connsiteX50" fmla="*/ 6122276 w 12197221"/>
                <a:gd name="connsiteY50" fmla="*/ 358895 h 3877068"/>
                <a:gd name="connsiteX51" fmla="*/ 6122276 w 12197221"/>
                <a:gd name="connsiteY51" fmla="*/ 358896 h 3877068"/>
                <a:gd name="connsiteX52" fmla="*/ 5510611 w 12197221"/>
                <a:gd name="connsiteY52" fmla="*/ 972567 h 3877068"/>
                <a:gd name="connsiteX53" fmla="*/ 5510611 w 12197221"/>
                <a:gd name="connsiteY53" fmla="*/ 2795185 h 3877068"/>
                <a:gd name="connsiteX54" fmla="*/ 5226479 w 12197221"/>
                <a:gd name="connsiteY54" fmla="*/ 3592670 h 3877068"/>
                <a:gd name="connsiteX55" fmla="*/ 4542127 w 12197221"/>
                <a:gd name="connsiteY55" fmla="*/ 3877068 h 3877068"/>
                <a:gd name="connsiteX56" fmla="*/ 3857776 w 12197221"/>
                <a:gd name="connsiteY56" fmla="*/ 3592670 h 3877068"/>
                <a:gd name="connsiteX57" fmla="*/ 3573644 w 12197221"/>
                <a:gd name="connsiteY57" fmla="*/ 2795185 h 3877068"/>
                <a:gd name="connsiteX58" fmla="*/ 3573642 w 12197221"/>
                <a:gd name="connsiteY58" fmla="*/ 972567 h 3877068"/>
                <a:gd name="connsiteX59" fmla="*/ 2961976 w 12197221"/>
                <a:gd name="connsiteY59" fmla="*/ 358895 h 3877068"/>
                <a:gd name="connsiteX60" fmla="*/ 2961977 w 12197221"/>
                <a:gd name="connsiteY60" fmla="*/ 358896 h 3877068"/>
                <a:gd name="connsiteX61" fmla="*/ 2350309 w 12197221"/>
                <a:gd name="connsiteY61" fmla="*/ 972567 h 3877068"/>
                <a:gd name="connsiteX62" fmla="*/ 2350309 w 12197221"/>
                <a:gd name="connsiteY62" fmla="*/ 1938534 h 3877068"/>
                <a:gd name="connsiteX63" fmla="*/ 1965882 w 12197221"/>
                <a:gd name="connsiteY63" fmla="*/ 2285817 h 3877068"/>
                <a:gd name="connsiteX64" fmla="*/ 4763 w 12197221"/>
                <a:gd name="connsiteY64" fmla="*/ 2289042 h 3877068"/>
                <a:gd name="connsiteX65" fmla="*/ 4569 w 12197221"/>
                <a:gd name="connsiteY65" fmla="*/ 2274763 h 3877068"/>
                <a:gd name="connsiteX66" fmla="*/ 359 w 12197221"/>
                <a:gd name="connsiteY66" fmla="*/ 2274763 h 3877068"/>
                <a:gd name="connsiteX67" fmla="*/ 359 w 12197221"/>
                <a:gd name="connsiteY67" fmla="*/ 1965378 h 3877068"/>
                <a:gd name="connsiteX68" fmla="*/ 0 w 12197221"/>
                <a:gd name="connsiteY68" fmla="*/ 1938997 h 3877068"/>
                <a:gd name="connsiteX69" fmla="*/ 359 w 12197221"/>
                <a:gd name="connsiteY69" fmla="*/ 1938996 h 3877068"/>
                <a:gd name="connsiteX70" fmla="*/ 359 w 12197221"/>
                <a:gd name="connsiteY70" fmla="*/ 1925514 h 3877068"/>
                <a:gd name="connsiteX71" fmla="*/ 1878808 w 12197221"/>
                <a:gd name="connsiteY71" fmla="*/ 1925514 h 3877068"/>
                <a:gd name="connsiteX72" fmla="*/ 1993111 w 12197221"/>
                <a:gd name="connsiteY72" fmla="*/ 1744959 h 3877068"/>
                <a:gd name="connsiteX73" fmla="*/ 1994158 w 12197221"/>
                <a:gd name="connsiteY73" fmla="*/ 970992 h 3877068"/>
                <a:gd name="connsiteX74" fmla="*/ 2961977 w 12197221"/>
                <a:gd name="connsiteY74" fmla="*/ 1 h 3877068"/>
                <a:gd name="connsiteX75" fmla="*/ 2961976 w 12197221"/>
                <a:gd name="connsiteY75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47190 w 12197221"/>
                <a:gd name="connsiteY32" fmla="*/ 1841147 h 3877068"/>
                <a:gd name="connsiteX33" fmla="*/ 10454801 w 12197221"/>
                <a:gd name="connsiteY33" fmla="*/ 1925968 h 3877068"/>
                <a:gd name="connsiteX34" fmla="*/ 12196762 w 12197221"/>
                <a:gd name="connsiteY34" fmla="*/ 1928679 h 3877068"/>
                <a:gd name="connsiteX35" fmla="*/ 12196763 w 12197221"/>
                <a:gd name="connsiteY35" fmla="*/ 2276290 h 3877068"/>
                <a:gd name="connsiteX36" fmla="*/ 10454483 w 12197221"/>
                <a:gd name="connsiteY36" fmla="*/ 2277929 h 3877068"/>
                <a:gd name="connsiteX37" fmla="*/ 9907593 w 12197221"/>
                <a:gd name="connsiteY37" fmla="*/ 1966560 h 3877068"/>
                <a:gd name="connsiteX38" fmla="*/ 9894243 w 12197221"/>
                <a:gd name="connsiteY38" fmla="*/ 972567 h 3877068"/>
                <a:gd name="connsiteX39" fmla="*/ 9282577 w 12197221"/>
                <a:gd name="connsiteY39" fmla="*/ 358895 h 3877068"/>
                <a:gd name="connsiteX40" fmla="*/ 9282577 w 12197221"/>
                <a:gd name="connsiteY40" fmla="*/ 358896 h 3877068"/>
                <a:gd name="connsiteX41" fmla="*/ 8670911 w 12197221"/>
                <a:gd name="connsiteY41" fmla="*/ 972567 h 3877068"/>
                <a:gd name="connsiteX42" fmla="*/ 8670911 w 12197221"/>
                <a:gd name="connsiteY42" fmla="*/ 2795185 h 3877068"/>
                <a:gd name="connsiteX43" fmla="*/ 8492503 w 12197221"/>
                <a:gd name="connsiteY43" fmla="*/ 3464113 h 3877068"/>
                <a:gd name="connsiteX44" fmla="*/ 8386778 w 12197221"/>
                <a:gd name="connsiteY44" fmla="*/ 3592670 h 3877068"/>
                <a:gd name="connsiteX45" fmla="*/ 7702427 w 12197221"/>
                <a:gd name="connsiteY45" fmla="*/ 3877068 h 3877068"/>
                <a:gd name="connsiteX46" fmla="*/ 7018075 w 12197221"/>
                <a:gd name="connsiteY46" fmla="*/ 3592670 h 3877068"/>
                <a:gd name="connsiteX47" fmla="*/ 6912352 w 12197221"/>
                <a:gd name="connsiteY47" fmla="*/ 3464113 h 3877068"/>
                <a:gd name="connsiteX48" fmla="*/ 6733944 w 12197221"/>
                <a:gd name="connsiteY48" fmla="*/ 2795185 h 3877068"/>
                <a:gd name="connsiteX49" fmla="*/ 6733943 w 12197221"/>
                <a:gd name="connsiteY49" fmla="*/ 972567 h 3877068"/>
                <a:gd name="connsiteX50" fmla="*/ 6122276 w 12197221"/>
                <a:gd name="connsiteY50" fmla="*/ 358895 h 3877068"/>
                <a:gd name="connsiteX51" fmla="*/ 6122276 w 12197221"/>
                <a:gd name="connsiteY51" fmla="*/ 358896 h 3877068"/>
                <a:gd name="connsiteX52" fmla="*/ 5510611 w 12197221"/>
                <a:gd name="connsiteY52" fmla="*/ 972567 h 3877068"/>
                <a:gd name="connsiteX53" fmla="*/ 5510611 w 12197221"/>
                <a:gd name="connsiteY53" fmla="*/ 2795185 h 3877068"/>
                <a:gd name="connsiteX54" fmla="*/ 5226479 w 12197221"/>
                <a:gd name="connsiteY54" fmla="*/ 3592670 h 3877068"/>
                <a:gd name="connsiteX55" fmla="*/ 4542127 w 12197221"/>
                <a:gd name="connsiteY55" fmla="*/ 3877068 h 3877068"/>
                <a:gd name="connsiteX56" fmla="*/ 3857776 w 12197221"/>
                <a:gd name="connsiteY56" fmla="*/ 3592670 h 3877068"/>
                <a:gd name="connsiteX57" fmla="*/ 3573644 w 12197221"/>
                <a:gd name="connsiteY57" fmla="*/ 2795185 h 3877068"/>
                <a:gd name="connsiteX58" fmla="*/ 3573642 w 12197221"/>
                <a:gd name="connsiteY58" fmla="*/ 972567 h 3877068"/>
                <a:gd name="connsiteX59" fmla="*/ 2961976 w 12197221"/>
                <a:gd name="connsiteY59" fmla="*/ 358895 h 3877068"/>
                <a:gd name="connsiteX60" fmla="*/ 2961977 w 12197221"/>
                <a:gd name="connsiteY60" fmla="*/ 358896 h 3877068"/>
                <a:gd name="connsiteX61" fmla="*/ 2350309 w 12197221"/>
                <a:gd name="connsiteY61" fmla="*/ 972567 h 3877068"/>
                <a:gd name="connsiteX62" fmla="*/ 2350309 w 12197221"/>
                <a:gd name="connsiteY62" fmla="*/ 1938534 h 3877068"/>
                <a:gd name="connsiteX63" fmla="*/ 1965882 w 12197221"/>
                <a:gd name="connsiteY63" fmla="*/ 2285817 h 3877068"/>
                <a:gd name="connsiteX64" fmla="*/ 4763 w 12197221"/>
                <a:gd name="connsiteY64" fmla="*/ 2289042 h 3877068"/>
                <a:gd name="connsiteX65" fmla="*/ 4569 w 12197221"/>
                <a:gd name="connsiteY65" fmla="*/ 2274763 h 3877068"/>
                <a:gd name="connsiteX66" fmla="*/ 359 w 12197221"/>
                <a:gd name="connsiteY66" fmla="*/ 2274763 h 3877068"/>
                <a:gd name="connsiteX67" fmla="*/ 359 w 12197221"/>
                <a:gd name="connsiteY67" fmla="*/ 1965378 h 3877068"/>
                <a:gd name="connsiteX68" fmla="*/ 0 w 12197221"/>
                <a:gd name="connsiteY68" fmla="*/ 1938997 h 3877068"/>
                <a:gd name="connsiteX69" fmla="*/ 359 w 12197221"/>
                <a:gd name="connsiteY69" fmla="*/ 1938996 h 3877068"/>
                <a:gd name="connsiteX70" fmla="*/ 359 w 12197221"/>
                <a:gd name="connsiteY70" fmla="*/ 1925514 h 3877068"/>
                <a:gd name="connsiteX71" fmla="*/ 1878808 w 12197221"/>
                <a:gd name="connsiteY71" fmla="*/ 1925514 h 3877068"/>
                <a:gd name="connsiteX72" fmla="*/ 1993111 w 12197221"/>
                <a:gd name="connsiteY72" fmla="*/ 1744959 h 3877068"/>
                <a:gd name="connsiteX73" fmla="*/ 1994158 w 12197221"/>
                <a:gd name="connsiteY73" fmla="*/ 970992 h 3877068"/>
                <a:gd name="connsiteX74" fmla="*/ 2961977 w 12197221"/>
                <a:gd name="connsiteY74" fmla="*/ 1 h 3877068"/>
                <a:gd name="connsiteX75" fmla="*/ 2961976 w 12197221"/>
                <a:gd name="connsiteY75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47190 w 12197221"/>
                <a:gd name="connsiteY32" fmla="*/ 1841147 h 3877068"/>
                <a:gd name="connsiteX33" fmla="*/ 10454801 w 12197221"/>
                <a:gd name="connsiteY33" fmla="*/ 1925968 h 3877068"/>
                <a:gd name="connsiteX34" fmla="*/ 12196762 w 12197221"/>
                <a:gd name="connsiteY34" fmla="*/ 1928679 h 3877068"/>
                <a:gd name="connsiteX35" fmla="*/ 12196763 w 12197221"/>
                <a:gd name="connsiteY35" fmla="*/ 2276290 h 3877068"/>
                <a:gd name="connsiteX36" fmla="*/ 10454483 w 12197221"/>
                <a:gd name="connsiteY36" fmla="*/ 2277929 h 3877068"/>
                <a:gd name="connsiteX37" fmla="*/ 9907593 w 12197221"/>
                <a:gd name="connsiteY37" fmla="*/ 1966560 h 3877068"/>
                <a:gd name="connsiteX38" fmla="*/ 9894243 w 12197221"/>
                <a:gd name="connsiteY38" fmla="*/ 972567 h 3877068"/>
                <a:gd name="connsiteX39" fmla="*/ 9282577 w 12197221"/>
                <a:gd name="connsiteY39" fmla="*/ 358895 h 3877068"/>
                <a:gd name="connsiteX40" fmla="*/ 9282577 w 12197221"/>
                <a:gd name="connsiteY40" fmla="*/ 358896 h 3877068"/>
                <a:gd name="connsiteX41" fmla="*/ 8670911 w 12197221"/>
                <a:gd name="connsiteY41" fmla="*/ 972567 h 3877068"/>
                <a:gd name="connsiteX42" fmla="*/ 8670911 w 12197221"/>
                <a:gd name="connsiteY42" fmla="*/ 2795185 h 3877068"/>
                <a:gd name="connsiteX43" fmla="*/ 8492503 w 12197221"/>
                <a:gd name="connsiteY43" fmla="*/ 3464113 h 3877068"/>
                <a:gd name="connsiteX44" fmla="*/ 8386778 w 12197221"/>
                <a:gd name="connsiteY44" fmla="*/ 3592670 h 3877068"/>
                <a:gd name="connsiteX45" fmla="*/ 7702427 w 12197221"/>
                <a:gd name="connsiteY45" fmla="*/ 3877068 h 3877068"/>
                <a:gd name="connsiteX46" fmla="*/ 7018075 w 12197221"/>
                <a:gd name="connsiteY46" fmla="*/ 3592670 h 3877068"/>
                <a:gd name="connsiteX47" fmla="*/ 6912352 w 12197221"/>
                <a:gd name="connsiteY47" fmla="*/ 3464113 h 3877068"/>
                <a:gd name="connsiteX48" fmla="*/ 6733944 w 12197221"/>
                <a:gd name="connsiteY48" fmla="*/ 2795185 h 3877068"/>
                <a:gd name="connsiteX49" fmla="*/ 6733943 w 12197221"/>
                <a:gd name="connsiteY49" fmla="*/ 972567 h 3877068"/>
                <a:gd name="connsiteX50" fmla="*/ 6122276 w 12197221"/>
                <a:gd name="connsiteY50" fmla="*/ 358895 h 3877068"/>
                <a:gd name="connsiteX51" fmla="*/ 6122276 w 12197221"/>
                <a:gd name="connsiteY51" fmla="*/ 358896 h 3877068"/>
                <a:gd name="connsiteX52" fmla="*/ 5510611 w 12197221"/>
                <a:gd name="connsiteY52" fmla="*/ 972567 h 3877068"/>
                <a:gd name="connsiteX53" fmla="*/ 5510611 w 12197221"/>
                <a:gd name="connsiteY53" fmla="*/ 2795185 h 3877068"/>
                <a:gd name="connsiteX54" fmla="*/ 5226479 w 12197221"/>
                <a:gd name="connsiteY54" fmla="*/ 3592670 h 3877068"/>
                <a:gd name="connsiteX55" fmla="*/ 4542127 w 12197221"/>
                <a:gd name="connsiteY55" fmla="*/ 3877068 h 3877068"/>
                <a:gd name="connsiteX56" fmla="*/ 3857776 w 12197221"/>
                <a:gd name="connsiteY56" fmla="*/ 3592670 h 3877068"/>
                <a:gd name="connsiteX57" fmla="*/ 3573644 w 12197221"/>
                <a:gd name="connsiteY57" fmla="*/ 2795185 h 3877068"/>
                <a:gd name="connsiteX58" fmla="*/ 3573642 w 12197221"/>
                <a:gd name="connsiteY58" fmla="*/ 972567 h 3877068"/>
                <a:gd name="connsiteX59" fmla="*/ 2961976 w 12197221"/>
                <a:gd name="connsiteY59" fmla="*/ 358895 h 3877068"/>
                <a:gd name="connsiteX60" fmla="*/ 2961977 w 12197221"/>
                <a:gd name="connsiteY60" fmla="*/ 358896 h 3877068"/>
                <a:gd name="connsiteX61" fmla="*/ 2350309 w 12197221"/>
                <a:gd name="connsiteY61" fmla="*/ 972567 h 3877068"/>
                <a:gd name="connsiteX62" fmla="*/ 2350309 w 12197221"/>
                <a:gd name="connsiteY62" fmla="*/ 1938534 h 3877068"/>
                <a:gd name="connsiteX63" fmla="*/ 1965882 w 12197221"/>
                <a:gd name="connsiteY63" fmla="*/ 2285817 h 3877068"/>
                <a:gd name="connsiteX64" fmla="*/ 4763 w 12197221"/>
                <a:gd name="connsiteY64" fmla="*/ 2289042 h 3877068"/>
                <a:gd name="connsiteX65" fmla="*/ 4569 w 12197221"/>
                <a:gd name="connsiteY65" fmla="*/ 2274763 h 3877068"/>
                <a:gd name="connsiteX66" fmla="*/ 359 w 12197221"/>
                <a:gd name="connsiteY66" fmla="*/ 2274763 h 3877068"/>
                <a:gd name="connsiteX67" fmla="*/ 359 w 12197221"/>
                <a:gd name="connsiteY67" fmla="*/ 1965378 h 3877068"/>
                <a:gd name="connsiteX68" fmla="*/ 0 w 12197221"/>
                <a:gd name="connsiteY68" fmla="*/ 1938997 h 3877068"/>
                <a:gd name="connsiteX69" fmla="*/ 359 w 12197221"/>
                <a:gd name="connsiteY69" fmla="*/ 1938996 h 3877068"/>
                <a:gd name="connsiteX70" fmla="*/ 359 w 12197221"/>
                <a:gd name="connsiteY70" fmla="*/ 1925514 h 3877068"/>
                <a:gd name="connsiteX71" fmla="*/ 1878808 w 12197221"/>
                <a:gd name="connsiteY71" fmla="*/ 1925514 h 3877068"/>
                <a:gd name="connsiteX72" fmla="*/ 1993111 w 12197221"/>
                <a:gd name="connsiteY72" fmla="*/ 1744959 h 3877068"/>
                <a:gd name="connsiteX73" fmla="*/ 1994158 w 12197221"/>
                <a:gd name="connsiteY73" fmla="*/ 970992 h 3877068"/>
                <a:gd name="connsiteX74" fmla="*/ 2961977 w 12197221"/>
                <a:gd name="connsiteY74" fmla="*/ 1 h 3877068"/>
                <a:gd name="connsiteX75" fmla="*/ 2961976 w 12197221"/>
                <a:gd name="connsiteY75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47190 w 12197221"/>
                <a:gd name="connsiteY32" fmla="*/ 1841147 h 3877068"/>
                <a:gd name="connsiteX33" fmla="*/ 10454801 w 12197221"/>
                <a:gd name="connsiteY33" fmla="*/ 1925968 h 3877068"/>
                <a:gd name="connsiteX34" fmla="*/ 12196762 w 12197221"/>
                <a:gd name="connsiteY34" fmla="*/ 1928679 h 3877068"/>
                <a:gd name="connsiteX35" fmla="*/ 12196763 w 12197221"/>
                <a:gd name="connsiteY35" fmla="*/ 2276290 h 3877068"/>
                <a:gd name="connsiteX36" fmla="*/ 10454483 w 12197221"/>
                <a:gd name="connsiteY36" fmla="*/ 2277929 h 3877068"/>
                <a:gd name="connsiteX37" fmla="*/ 9907593 w 12197221"/>
                <a:gd name="connsiteY37" fmla="*/ 1966560 h 3877068"/>
                <a:gd name="connsiteX38" fmla="*/ 9894243 w 12197221"/>
                <a:gd name="connsiteY38" fmla="*/ 972567 h 3877068"/>
                <a:gd name="connsiteX39" fmla="*/ 9282577 w 12197221"/>
                <a:gd name="connsiteY39" fmla="*/ 358895 h 3877068"/>
                <a:gd name="connsiteX40" fmla="*/ 9282577 w 12197221"/>
                <a:gd name="connsiteY40" fmla="*/ 358896 h 3877068"/>
                <a:gd name="connsiteX41" fmla="*/ 8670911 w 12197221"/>
                <a:gd name="connsiteY41" fmla="*/ 972567 h 3877068"/>
                <a:gd name="connsiteX42" fmla="*/ 8670911 w 12197221"/>
                <a:gd name="connsiteY42" fmla="*/ 2795185 h 3877068"/>
                <a:gd name="connsiteX43" fmla="*/ 8492503 w 12197221"/>
                <a:gd name="connsiteY43" fmla="*/ 3464113 h 3877068"/>
                <a:gd name="connsiteX44" fmla="*/ 8386778 w 12197221"/>
                <a:gd name="connsiteY44" fmla="*/ 3592670 h 3877068"/>
                <a:gd name="connsiteX45" fmla="*/ 7702427 w 12197221"/>
                <a:gd name="connsiteY45" fmla="*/ 3877068 h 3877068"/>
                <a:gd name="connsiteX46" fmla="*/ 7018075 w 12197221"/>
                <a:gd name="connsiteY46" fmla="*/ 3592670 h 3877068"/>
                <a:gd name="connsiteX47" fmla="*/ 6912352 w 12197221"/>
                <a:gd name="connsiteY47" fmla="*/ 3464113 h 3877068"/>
                <a:gd name="connsiteX48" fmla="*/ 6733944 w 12197221"/>
                <a:gd name="connsiteY48" fmla="*/ 2795185 h 3877068"/>
                <a:gd name="connsiteX49" fmla="*/ 6733943 w 12197221"/>
                <a:gd name="connsiteY49" fmla="*/ 972567 h 3877068"/>
                <a:gd name="connsiteX50" fmla="*/ 6122276 w 12197221"/>
                <a:gd name="connsiteY50" fmla="*/ 358895 h 3877068"/>
                <a:gd name="connsiteX51" fmla="*/ 6122276 w 12197221"/>
                <a:gd name="connsiteY51" fmla="*/ 358896 h 3877068"/>
                <a:gd name="connsiteX52" fmla="*/ 5510611 w 12197221"/>
                <a:gd name="connsiteY52" fmla="*/ 972567 h 3877068"/>
                <a:gd name="connsiteX53" fmla="*/ 5510611 w 12197221"/>
                <a:gd name="connsiteY53" fmla="*/ 2795185 h 3877068"/>
                <a:gd name="connsiteX54" fmla="*/ 5226479 w 12197221"/>
                <a:gd name="connsiteY54" fmla="*/ 3592670 h 3877068"/>
                <a:gd name="connsiteX55" fmla="*/ 4542127 w 12197221"/>
                <a:gd name="connsiteY55" fmla="*/ 3877068 h 3877068"/>
                <a:gd name="connsiteX56" fmla="*/ 3857776 w 12197221"/>
                <a:gd name="connsiteY56" fmla="*/ 3592670 h 3877068"/>
                <a:gd name="connsiteX57" fmla="*/ 3573644 w 12197221"/>
                <a:gd name="connsiteY57" fmla="*/ 2795185 h 3877068"/>
                <a:gd name="connsiteX58" fmla="*/ 3573642 w 12197221"/>
                <a:gd name="connsiteY58" fmla="*/ 972567 h 3877068"/>
                <a:gd name="connsiteX59" fmla="*/ 2961976 w 12197221"/>
                <a:gd name="connsiteY59" fmla="*/ 358895 h 3877068"/>
                <a:gd name="connsiteX60" fmla="*/ 2961977 w 12197221"/>
                <a:gd name="connsiteY60" fmla="*/ 358896 h 3877068"/>
                <a:gd name="connsiteX61" fmla="*/ 2350309 w 12197221"/>
                <a:gd name="connsiteY61" fmla="*/ 972567 h 3877068"/>
                <a:gd name="connsiteX62" fmla="*/ 2350309 w 12197221"/>
                <a:gd name="connsiteY62" fmla="*/ 1938534 h 3877068"/>
                <a:gd name="connsiteX63" fmla="*/ 1965882 w 12197221"/>
                <a:gd name="connsiteY63" fmla="*/ 2285817 h 3877068"/>
                <a:gd name="connsiteX64" fmla="*/ 4763 w 12197221"/>
                <a:gd name="connsiteY64" fmla="*/ 2289042 h 3877068"/>
                <a:gd name="connsiteX65" fmla="*/ 4569 w 12197221"/>
                <a:gd name="connsiteY65" fmla="*/ 2274763 h 3877068"/>
                <a:gd name="connsiteX66" fmla="*/ 359 w 12197221"/>
                <a:gd name="connsiteY66" fmla="*/ 2274763 h 3877068"/>
                <a:gd name="connsiteX67" fmla="*/ 359 w 12197221"/>
                <a:gd name="connsiteY67" fmla="*/ 1965378 h 3877068"/>
                <a:gd name="connsiteX68" fmla="*/ 0 w 12197221"/>
                <a:gd name="connsiteY68" fmla="*/ 1938997 h 3877068"/>
                <a:gd name="connsiteX69" fmla="*/ 359 w 12197221"/>
                <a:gd name="connsiteY69" fmla="*/ 1938996 h 3877068"/>
                <a:gd name="connsiteX70" fmla="*/ 359 w 12197221"/>
                <a:gd name="connsiteY70" fmla="*/ 1925514 h 3877068"/>
                <a:gd name="connsiteX71" fmla="*/ 1878808 w 12197221"/>
                <a:gd name="connsiteY71" fmla="*/ 1925514 h 3877068"/>
                <a:gd name="connsiteX72" fmla="*/ 1993111 w 12197221"/>
                <a:gd name="connsiteY72" fmla="*/ 1744959 h 3877068"/>
                <a:gd name="connsiteX73" fmla="*/ 1994158 w 12197221"/>
                <a:gd name="connsiteY73" fmla="*/ 970992 h 3877068"/>
                <a:gd name="connsiteX74" fmla="*/ 2961977 w 12197221"/>
                <a:gd name="connsiteY74" fmla="*/ 1 h 3877068"/>
                <a:gd name="connsiteX75" fmla="*/ 2961976 w 12197221"/>
                <a:gd name="connsiteY75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47190 w 12197221"/>
                <a:gd name="connsiteY32" fmla="*/ 1841147 h 3877068"/>
                <a:gd name="connsiteX33" fmla="*/ 10454801 w 12197221"/>
                <a:gd name="connsiteY33" fmla="*/ 1925968 h 3877068"/>
                <a:gd name="connsiteX34" fmla="*/ 12196762 w 12197221"/>
                <a:gd name="connsiteY34" fmla="*/ 1928679 h 3877068"/>
                <a:gd name="connsiteX35" fmla="*/ 12196763 w 12197221"/>
                <a:gd name="connsiteY35" fmla="*/ 2276290 h 3877068"/>
                <a:gd name="connsiteX36" fmla="*/ 10454483 w 12197221"/>
                <a:gd name="connsiteY36" fmla="*/ 2277929 h 3877068"/>
                <a:gd name="connsiteX37" fmla="*/ 9907593 w 12197221"/>
                <a:gd name="connsiteY37" fmla="*/ 1966560 h 3877068"/>
                <a:gd name="connsiteX38" fmla="*/ 9894243 w 12197221"/>
                <a:gd name="connsiteY38" fmla="*/ 972567 h 3877068"/>
                <a:gd name="connsiteX39" fmla="*/ 9282577 w 12197221"/>
                <a:gd name="connsiteY39" fmla="*/ 358895 h 3877068"/>
                <a:gd name="connsiteX40" fmla="*/ 9282577 w 12197221"/>
                <a:gd name="connsiteY40" fmla="*/ 358896 h 3877068"/>
                <a:gd name="connsiteX41" fmla="*/ 8670911 w 12197221"/>
                <a:gd name="connsiteY41" fmla="*/ 972567 h 3877068"/>
                <a:gd name="connsiteX42" fmla="*/ 8670911 w 12197221"/>
                <a:gd name="connsiteY42" fmla="*/ 2795185 h 3877068"/>
                <a:gd name="connsiteX43" fmla="*/ 8492503 w 12197221"/>
                <a:gd name="connsiteY43" fmla="*/ 3464113 h 3877068"/>
                <a:gd name="connsiteX44" fmla="*/ 8386778 w 12197221"/>
                <a:gd name="connsiteY44" fmla="*/ 3592670 h 3877068"/>
                <a:gd name="connsiteX45" fmla="*/ 7702427 w 12197221"/>
                <a:gd name="connsiteY45" fmla="*/ 3877068 h 3877068"/>
                <a:gd name="connsiteX46" fmla="*/ 7018075 w 12197221"/>
                <a:gd name="connsiteY46" fmla="*/ 3592670 h 3877068"/>
                <a:gd name="connsiteX47" fmla="*/ 6912352 w 12197221"/>
                <a:gd name="connsiteY47" fmla="*/ 3464113 h 3877068"/>
                <a:gd name="connsiteX48" fmla="*/ 6733944 w 12197221"/>
                <a:gd name="connsiteY48" fmla="*/ 2795185 h 3877068"/>
                <a:gd name="connsiteX49" fmla="*/ 6733943 w 12197221"/>
                <a:gd name="connsiteY49" fmla="*/ 972567 h 3877068"/>
                <a:gd name="connsiteX50" fmla="*/ 6122276 w 12197221"/>
                <a:gd name="connsiteY50" fmla="*/ 358895 h 3877068"/>
                <a:gd name="connsiteX51" fmla="*/ 6122276 w 12197221"/>
                <a:gd name="connsiteY51" fmla="*/ 358896 h 3877068"/>
                <a:gd name="connsiteX52" fmla="*/ 5510611 w 12197221"/>
                <a:gd name="connsiteY52" fmla="*/ 972567 h 3877068"/>
                <a:gd name="connsiteX53" fmla="*/ 5510611 w 12197221"/>
                <a:gd name="connsiteY53" fmla="*/ 2795185 h 3877068"/>
                <a:gd name="connsiteX54" fmla="*/ 5226479 w 12197221"/>
                <a:gd name="connsiteY54" fmla="*/ 3592670 h 3877068"/>
                <a:gd name="connsiteX55" fmla="*/ 4542127 w 12197221"/>
                <a:gd name="connsiteY55" fmla="*/ 3877068 h 3877068"/>
                <a:gd name="connsiteX56" fmla="*/ 3857776 w 12197221"/>
                <a:gd name="connsiteY56" fmla="*/ 3592670 h 3877068"/>
                <a:gd name="connsiteX57" fmla="*/ 3573644 w 12197221"/>
                <a:gd name="connsiteY57" fmla="*/ 2795185 h 3877068"/>
                <a:gd name="connsiteX58" fmla="*/ 3573642 w 12197221"/>
                <a:gd name="connsiteY58" fmla="*/ 972567 h 3877068"/>
                <a:gd name="connsiteX59" fmla="*/ 2961976 w 12197221"/>
                <a:gd name="connsiteY59" fmla="*/ 358895 h 3877068"/>
                <a:gd name="connsiteX60" fmla="*/ 2961977 w 12197221"/>
                <a:gd name="connsiteY60" fmla="*/ 358896 h 3877068"/>
                <a:gd name="connsiteX61" fmla="*/ 2350309 w 12197221"/>
                <a:gd name="connsiteY61" fmla="*/ 972567 h 3877068"/>
                <a:gd name="connsiteX62" fmla="*/ 2350309 w 12197221"/>
                <a:gd name="connsiteY62" fmla="*/ 1938534 h 3877068"/>
                <a:gd name="connsiteX63" fmla="*/ 1965882 w 12197221"/>
                <a:gd name="connsiteY63" fmla="*/ 2285817 h 3877068"/>
                <a:gd name="connsiteX64" fmla="*/ 4763 w 12197221"/>
                <a:gd name="connsiteY64" fmla="*/ 2289042 h 3877068"/>
                <a:gd name="connsiteX65" fmla="*/ 4569 w 12197221"/>
                <a:gd name="connsiteY65" fmla="*/ 2274763 h 3877068"/>
                <a:gd name="connsiteX66" fmla="*/ 359 w 12197221"/>
                <a:gd name="connsiteY66" fmla="*/ 2274763 h 3877068"/>
                <a:gd name="connsiteX67" fmla="*/ 0 w 12197221"/>
                <a:gd name="connsiteY67" fmla="*/ 1938997 h 3877068"/>
                <a:gd name="connsiteX68" fmla="*/ 359 w 12197221"/>
                <a:gd name="connsiteY68" fmla="*/ 1938996 h 3877068"/>
                <a:gd name="connsiteX69" fmla="*/ 359 w 12197221"/>
                <a:gd name="connsiteY69" fmla="*/ 1925514 h 3877068"/>
                <a:gd name="connsiteX70" fmla="*/ 1878808 w 12197221"/>
                <a:gd name="connsiteY70" fmla="*/ 1925514 h 3877068"/>
                <a:gd name="connsiteX71" fmla="*/ 1993111 w 12197221"/>
                <a:gd name="connsiteY71" fmla="*/ 1744959 h 3877068"/>
                <a:gd name="connsiteX72" fmla="*/ 1994158 w 12197221"/>
                <a:gd name="connsiteY72" fmla="*/ 970992 h 3877068"/>
                <a:gd name="connsiteX73" fmla="*/ 2961977 w 12197221"/>
                <a:gd name="connsiteY73" fmla="*/ 1 h 3877068"/>
                <a:gd name="connsiteX74" fmla="*/ 2961976 w 12197221"/>
                <a:gd name="connsiteY74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47190 w 12197221"/>
                <a:gd name="connsiteY32" fmla="*/ 1841147 h 3877068"/>
                <a:gd name="connsiteX33" fmla="*/ 10454801 w 12197221"/>
                <a:gd name="connsiteY33" fmla="*/ 1925968 h 3877068"/>
                <a:gd name="connsiteX34" fmla="*/ 12196762 w 12197221"/>
                <a:gd name="connsiteY34" fmla="*/ 1928679 h 3877068"/>
                <a:gd name="connsiteX35" fmla="*/ 12196763 w 12197221"/>
                <a:gd name="connsiteY35" fmla="*/ 2276290 h 3877068"/>
                <a:gd name="connsiteX36" fmla="*/ 10454483 w 12197221"/>
                <a:gd name="connsiteY36" fmla="*/ 2277929 h 3877068"/>
                <a:gd name="connsiteX37" fmla="*/ 9907593 w 12197221"/>
                <a:gd name="connsiteY37" fmla="*/ 1966560 h 3877068"/>
                <a:gd name="connsiteX38" fmla="*/ 9894243 w 12197221"/>
                <a:gd name="connsiteY38" fmla="*/ 972567 h 3877068"/>
                <a:gd name="connsiteX39" fmla="*/ 9282577 w 12197221"/>
                <a:gd name="connsiteY39" fmla="*/ 358895 h 3877068"/>
                <a:gd name="connsiteX40" fmla="*/ 9282577 w 12197221"/>
                <a:gd name="connsiteY40" fmla="*/ 358896 h 3877068"/>
                <a:gd name="connsiteX41" fmla="*/ 8670911 w 12197221"/>
                <a:gd name="connsiteY41" fmla="*/ 972567 h 3877068"/>
                <a:gd name="connsiteX42" fmla="*/ 8670911 w 12197221"/>
                <a:gd name="connsiteY42" fmla="*/ 2795185 h 3877068"/>
                <a:gd name="connsiteX43" fmla="*/ 8492503 w 12197221"/>
                <a:gd name="connsiteY43" fmla="*/ 3464113 h 3877068"/>
                <a:gd name="connsiteX44" fmla="*/ 8386778 w 12197221"/>
                <a:gd name="connsiteY44" fmla="*/ 3592670 h 3877068"/>
                <a:gd name="connsiteX45" fmla="*/ 7702427 w 12197221"/>
                <a:gd name="connsiteY45" fmla="*/ 3877068 h 3877068"/>
                <a:gd name="connsiteX46" fmla="*/ 7018075 w 12197221"/>
                <a:gd name="connsiteY46" fmla="*/ 3592670 h 3877068"/>
                <a:gd name="connsiteX47" fmla="*/ 6912352 w 12197221"/>
                <a:gd name="connsiteY47" fmla="*/ 3464113 h 3877068"/>
                <a:gd name="connsiteX48" fmla="*/ 6733944 w 12197221"/>
                <a:gd name="connsiteY48" fmla="*/ 2795185 h 3877068"/>
                <a:gd name="connsiteX49" fmla="*/ 6733943 w 12197221"/>
                <a:gd name="connsiteY49" fmla="*/ 972567 h 3877068"/>
                <a:gd name="connsiteX50" fmla="*/ 6122276 w 12197221"/>
                <a:gd name="connsiteY50" fmla="*/ 358895 h 3877068"/>
                <a:gd name="connsiteX51" fmla="*/ 6122276 w 12197221"/>
                <a:gd name="connsiteY51" fmla="*/ 358896 h 3877068"/>
                <a:gd name="connsiteX52" fmla="*/ 5510611 w 12197221"/>
                <a:gd name="connsiteY52" fmla="*/ 972567 h 3877068"/>
                <a:gd name="connsiteX53" fmla="*/ 5510611 w 12197221"/>
                <a:gd name="connsiteY53" fmla="*/ 2795185 h 3877068"/>
                <a:gd name="connsiteX54" fmla="*/ 5226479 w 12197221"/>
                <a:gd name="connsiteY54" fmla="*/ 3592670 h 3877068"/>
                <a:gd name="connsiteX55" fmla="*/ 4542127 w 12197221"/>
                <a:gd name="connsiteY55" fmla="*/ 3877068 h 3877068"/>
                <a:gd name="connsiteX56" fmla="*/ 3857776 w 12197221"/>
                <a:gd name="connsiteY56" fmla="*/ 3592670 h 3877068"/>
                <a:gd name="connsiteX57" fmla="*/ 3573644 w 12197221"/>
                <a:gd name="connsiteY57" fmla="*/ 2795185 h 3877068"/>
                <a:gd name="connsiteX58" fmla="*/ 3573642 w 12197221"/>
                <a:gd name="connsiteY58" fmla="*/ 972567 h 3877068"/>
                <a:gd name="connsiteX59" fmla="*/ 2961976 w 12197221"/>
                <a:gd name="connsiteY59" fmla="*/ 358895 h 3877068"/>
                <a:gd name="connsiteX60" fmla="*/ 2961977 w 12197221"/>
                <a:gd name="connsiteY60" fmla="*/ 358896 h 3877068"/>
                <a:gd name="connsiteX61" fmla="*/ 2350309 w 12197221"/>
                <a:gd name="connsiteY61" fmla="*/ 972567 h 3877068"/>
                <a:gd name="connsiteX62" fmla="*/ 2350309 w 12197221"/>
                <a:gd name="connsiteY62" fmla="*/ 1938534 h 3877068"/>
                <a:gd name="connsiteX63" fmla="*/ 1965882 w 12197221"/>
                <a:gd name="connsiteY63" fmla="*/ 2285817 h 3877068"/>
                <a:gd name="connsiteX64" fmla="*/ 4763 w 12197221"/>
                <a:gd name="connsiteY64" fmla="*/ 2289042 h 3877068"/>
                <a:gd name="connsiteX65" fmla="*/ 4569 w 12197221"/>
                <a:gd name="connsiteY65" fmla="*/ 2274763 h 3877068"/>
                <a:gd name="connsiteX66" fmla="*/ 359 w 12197221"/>
                <a:gd name="connsiteY66" fmla="*/ 2274763 h 3877068"/>
                <a:gd name="connsiteX67" fmla="*/ 0 w 12197221"/>
                <a:gd name="connsiteY67" fmla="*/ 1938997 h 3877068"/>
                <a:gd name="connsiteX68" fmla="*/ 359 w 12197221"/>
                <a:gd name="connsiteY68" fmla="*/ 1938996 h 3877068"/>
                <a:gd name="connsiteX69" fmla="*/ 1878808 w 12197221"/>
                <a:gd name="connsiteY69" fmla="*/ 1925514 h 3877068"/>
                <a:gd name="connsiteX70" fmla="*/ 1993111 w 12197221"/>
                <a:gd name="connsiteY70" fmla="*/ 1744959 h 3877068"/>
                <a:gd name="connsiteX71" fmla="*/ 1994158 w 12197221"/>
                <a:gd name="connsiteY71" fmla="*/ 970992 h 3877068"/>
                <a:gd name="connsiteX72" fmla="*/ 2961977 w 12197221"/>
                <a:gd name="connsiteY72" fmla="*/ 1 h 3877068"/>
                <a:gd name="connsiteX73" fmla="*/ 2961976 w 12197221"/>
                <a:gd name="connsiteY73" fmla="*/ 0 h 3877068"/>
                <a:gd name="connsiteX0" fmla="*/ 2961976 w 12197221"/>
                <a:gd name="connsiteY0" fmla="*/ 0 h 3877068"/>
                <a:gd name="connsiteX1" fmla="*/ 3646327 w 12197221"/>
                <a:gd name="connsiteY1" fmla="*/ 284396 h 3877068"/>
                <a:gd name="connsiteX2" fmla="*/ 3752052 w 12197221"/>
                <a:gd name="connsiteY2" fmla="*/ 412956 h 3877068"/>
                <a:gd name="connsiteX3" fmla="*/ 3930461 w 12197221"/>
                <a:gd name="connsiteY3" fmla="*/ 972567 h 3877068"/>
                <a:gd name="connsiteX4" fmla="*/ 3930461 w 12197221"/>
                <a:gd name="connsiteY4" fmla="*/ 2795185 h 3877068"/>
                <a:gd name="connsiteX5" fmla="*/ 3930461 w 12197221"/>
                <a:gd name="connsiteY5" fmla="*/ 2795195 h 3877068"/>
                <a:gd name="connsiteX6" fmla="*/ 3930461 w 12197221"/>
                <a:gd name="connsiteY6" fmla="*/ 2912061 h 3877068"/>
                <a:gd name="connsiteX7" fmla="*/ 4542129 w 12197221"/>
                <a:gd name="connsiteY7" fmla="*/ 3525734 h 3877068"/>
                <a:gd name="connsiteX8" fmla="*/ 5153795 w 12197221"/>
                <a:gd name="connsiteY8" fmla="*/ 2912061 h 3877068"/>
                <a:gd name="connsiteX9" fmla="*/ 5153794 w 12197221"/>
                <a:gd name="connsiteY9" fmla="*/ 1089444 h 3877068"/>
                <a:gd name="connsiteX10" fmla="*/ 5153792 w 12197221"/>
                <a:gd name="connsiteY10" fmla="*/ 1089433 h 3877068"/>
                <a:gd name="connsiteX11" fmla="*/ 5153792 w 12197221"/>
                <a:gd name="connsiteY11" fmla="*/ 972567 h 3877068"/>
                <a:gd name="connsiteX12" fmla="*/ 5437926 w 12197221"/>
                <a:gd name="connsiteY12" fmla="*/ 284396 h 3877068"/>
                <a:gd name="connsiteX13" fmla="*/ 6122276 w 12197221"/>
                <a:gd name="connsiteY13" fmla="*/ 1 h 3877068"/>
                <a:gd name="connsiteX14" fmla="*/ 6122276 w 12197221"/>
                <a:gd name="connsiteY14" fmla="*/ 0 h 3877068"/>
                <a:gd name="connsiteX15" fmla="*/ 6806627 w 12197221"/>
                <a:gd name="connsiteY15" fmla="*/ 284396 h 3877068"/>
                <a:gd name="connsiteX16" fmla="*/ 6912352 w 12197221"/>
                <a:gd name="connsiteY16" fmla="*/ 412956 h 3877068"/>
                <a:gd name="connsiteX17" fmla="*/ 7090760 w 12197221"/>
                <a:gd name="connsiteY17" fmla="*/ 972567 h 3877068"/>
                <a:gd name="connsiteX18" fmla="*/ 7090760 w 12197221"/>
                <a:gd name="connsiteY18" fmla="*/ 1082856 h 3877068"/>
                <a:gd name="connsiteX19" fmla="*/ 7090098 w 12197221"/>
                <a:gd name="connsiteY19" fmla="*/ 1089445 h 3877068"/>
                <a:gd name="connsiteX20" fmla="*/ 7090098 w 12197221"/>
                <a:gd name="connsiteY20" fmla="*/ 2912061 h 3877068"/>
                <a:gd name="connsiteX21" fmla="*/ 7701766 w 12197221"/>
                <a:gd name="connsiteY21" fmla="*/ 3525734 h 3877068"/>
                <a:gd name="connsiteX22" fmla="*/ 8313432 w 12197221"/>
                <a:gd name="connsiteY22" fmla="*/ 2912061 h 3877068"/>
                <a:gd name="connsiteX23" fmla="*/ 8313432 w 12197221"/>
                <a:gd name="connsiteY23" fmla="*/ 2801775 h 3877068"/>
                <a:gd name="connsiteX24" fmla="*/ 8314095 w 12197221"/>
                <a:gd name="connsiteY24" fmla="*/ 2795185 h 3877068"/>
                <a:gd name="connsiteX25" fmla="*/ 8314093 w 12197221"/>
                <a:gd name="connsiteY25" fmla="*/ 972567 h 3877068"/>
                <a:gd name="connsiteX26" fmla="*/ 8598225 w 12197221"/>
                <a:gd name="connsiteY26" fmla="*/ 284396 h 3877068"/>
                <a:gd name="connsiteX27" fmla="*/ 9282577 w 12197221"/>
                <a:gd name="connsiteY27" fmla="*/ 1 h 3877068"/>
                <a:gd name="connsiteX28" fmla="*/ 9282577 w 12197221"/>
                <a:gd name="connsiteY28" fmla="*/ 0 h 3877068"/>
                <a:gd name="connsiteX29" fmla="*/ 9966927 w 12197221"/>
                <a:gd name="connsiteY29" fmla="*/ 284396 h 3877068"/>
                <a:gd name="connsiteX30" fmla="*/ 10072651 w 12197221"/>
                <a:gd name="connsiteY30" fmla="*/ 412956 h 3877068"/>
                <a:gd name="connsiteX31" fmla="*/ 10251061 w 12197221"/>
                <a:gd name="connsiteY31" fmla="*/ 972567 h 3877068"/>
                <a:gd name="connsiteX32" fmla="*/ 10247190 w 12197221"/>
                <a:gd name="connsiteY32" fmla="*/ 1841147 h 3877068"/>
                <a:gd name="connsiteX33" fmla="*/ 10454801 w 12197221"/>
                <a:gd name="connsiteY33" fmla="*/ 1925968 h 3877068"/>
                <a:gd name="connsiteX34" fmla="*/ 12196762 w 12197221"/>
                <a:gd name="connsiteY34" fmla="*/ 1928679 h 3877068"/>
                <a:gd name="connsiteX35" fmla="*/ 12196763 w 12197221"/>
                <a:gd name="connsiteY35" fmla="*/ 2276290 h 3877068"/>
                <a:gd name="connsiteX36" fmla="*/ 10454483 w 12197221"/>
                <a:gd name="connsiteY36" fmla="*/ 2277929 h 3877068"/>
                <a:gd name="connsiteX37" fmla="*/ 9907593 w 12197221"/>
                <a:gd name="connsiteY37" fmla="*/ 1966560 h 3877068"/>
                <a:gd name="connsiteX38" fmla="*/ 9894243 w 12197221"/>
                <a:gd name="connsiteY38" fmla="*/ 972567 h 3877068"/>
                <a:gd name="connsiteX39" fmla="*/ 9282577 w 12197221"/>
                <a:gd name="connsiteY39" fmla="*/ 358895 h 3877068"/>
                <a:gd name="connsiteX40" fmla="*/ 9282577 w 12197221"/>
                <a:gd name="connsiteY40" fmla="*/ 358896 h 3877068"/>
                <a:gd name="connsiteX41" fmla="*/ 8670911 w 12197221"/>
                <a:gd name="connsiteY41" fmla="*/ 972567 h 3877068"/>
                <a:gd name="connsiteX42" fmla="*/ 8670911 w 12197221"/>
                <a:gd name="connsiteY42" fmla="*/ 2795185 h 3877068"/>
                <a:gd name="connsiteX43" fmla="*/ 8492503 w 12197221"/>
                <a:gd name="connsiteY43" fmla="*/ 3464113 h 3877068"/>
                <a:gd name="connsiteX44" fmla="*/ 8386778 w 12197221"/>
                <a:gd name="connsiteY44" fmla="*/ 3592670 h 3877068"/>
                <a:gd name="connsiteX45" fmla="*/ 7702427 w 12197221"/>
                <a:gd name="connsiteY45" fmla="*/ 3877068 h 3877068"/>
                <a:gd name="connsiteX46" fmla="*/ 7018075 w 12197221"/>
                <a:gd name="connsiteY46" fmla="*/ 3592670 h 3877068"/>
                <a:gd name="connsiteX47" fmla="*/ 6912352 w 12197221"/>
                <a:gd name="connsiteY47" fmla="*/ 3464113 h 3877068"/>
                <a:gd name="connsiteX48" fmla="*/ 6733944 w 12197221"/>
                <a:gd name="connsiteY48" fmla="*/ 2795185 h 3877068"/>
                <a:gd name="connsiteX49" fmla="*/ 6733943 w 12197221"/>
                <a:gd name="connsiteY49" fmla="*/ 972567 h 3877068"/>
                <a:gd name="connsiteX50" fmla="*/ 6122276 w 12197221"/>
                <a:gd name="connsiteY50" fmla="*/ 358895 h 3877068"/>
                <a:gd name="connsiteX51" fmla="*/ 6122276 w 12197221"/>
                <a:gd name="connsiteY51" fmla="*/ 358896 h 3877068"/>
                <a:gd name="connsiteX52" fmla="*/ 5510611 w 12197221"/>
                <a:gd name="connsiteY52" fmla="*/ 972567 h 3877068"/>
                <a:gd name="connsiteX53" fmla="*/ 5510611 w 12197221"/>
                <a:gd name="connsiteY53" fmla="*/ 2795185 h 3877068"/>
                <a:gd name="connsiteX54" fmla="*/ 5226479 w 12197221"/>
                <a:gd name="connsiteY54" fmla="*/ 3592670 h 3877068"/>
                <a:gd name="connsiteX55" fmla="*/ 4542127 w 12197221"/>
                <a:gd name="connsiteY55" fmla="*/ 3877068 h 3877068"/>
                <a:gd name="connsiteX56" fmla="*/ 3857776 w 12197221"/>
                <a:gd name="connsiteY56" fmla="*/ 3592670 h 3877068"/>
                <a:gd name="connsiteX57" fmla="*/ 3573644 w 12197221"/>
                <a:gd name="connsiteY57" fmla="*/ 2795185 h 3877068"/>
                <a:gd name="connsiteX58" fmla="*/ 3573642 w 12197221"/>
                <a:gd name="connsiteY58" fmla="*/ 972567 h 3877068"/>
                <a:gd name="connsiteX59" fmla="*/ 2961976 w 12197221"/>
                <a:gd name="connsiteY59" fmla="*/ 358895 h 3877068"/>
                <a:gd name="connsiteX60" fmla="*/ 2961977 w 12197221"/>
                <a:gd name="connsiteY60" fmla="*/ 358896 h 3877068"/>
                <a:gd name="connsiteX61" fmla="*/ 2350309 w 12197221"/>
                <a:gd name="connsiteY61" fmla="*/ 972567 h 3877068"/>
                <a:gd name="connsiteX62" fmla="*/ 2350309 w 12197221"/>
                <a:gd name="connsiteY62" fmla="*/ 1938534 h 3877068"/>
                <a:gd name="connsiteX63" fmla="*/ 1965882 w 12197221"/>
                <a:gd name="connsiteY63" fmla="*/ 2285817 h 3877068"/>
                <a:gd name="connsiteX64" fmla="*/ 4763 w 12197221"/>
                <a:gd name="connsiteY64" fmla="*/ 2289042 h 3877068"/>
                <a:gd name="connsiteX65" fmla="*/ 4569 w 12197221"/>
                <a:gd name="connsiteY65" fmla="*/ 2274763 h 3877068"/>
                <a:gd name="connsiteX66" fmla="*/ 359 w 12197221"/>
                <a:gd name="connsiteY66" fmla="*/ 2274763 h 3877068"/>
                <a:gd name="connsiteX67" fmla="*/ 0 w 12197221"/>
                <a:gd name="connsiteY67" fmla="*/ 1938997 h 3877068"/>
                <a:gd name="connsiteX68" fmla="*/ 5122 w 12197221"/>
                <a:gd name="connsiteY68" fmla="*/ 1924709 h 3877068"/>
                <a:gd name="connsiteX69" fmla="*/ 1878808 w 12197221"/>
                <a:gd name="connsiteY69" fmla="*/ 1925514 h 3877068"/>
                <a:gd name="connsiteX70" fmla="*/ 1993111 w 12197221"/>
                <a:gd name="connsiteY70" fmla="*/ 1744959 h 3877068"/>
                <a:gd name="connsiteX71" fmla="*/ 1994158 w 12197221"/>
                <a:gd name="connsiteY71" fmla="*/ 970992 h 3877068"/>
                <a:gd name="connsiteX72" fmla="*/ 2961977 w 12197221"/>
                <a:gd name="connsiteY72" fmla="*/ 1 h 3877068"/>
                <a:gd name="connsiteX73" fmla="*/ 2961976 w 12197221"/>
                <a:gd name="connsiteY73" fmla="*/ 0 h 3877068"/>
                <a:gd name="connsiteX0" fmla="*/ 3097223 w 12332468"/>
                <a:gd name="connsiteY0" fmla="*/ 0 h 3877068"/>
                <a:gd name="connsiteX1" fmla="*/ 3781574 w 12332468"/>
                <a:gd name="connsiteY1" fmla="*/ 284396 h 3877068"/>
                <a:gd name="connsiteX2" fmla="*/ 3887299 w 12332468"/>
                <a:gd name="connsiteY2" fmla="*/ 412956 h 3877068"/>
                <a:gd name="connsiteX3" fmla="*/ 4065708 w 12332468"/>
                <a:gd name="connsiteY3" fmla="*/ 972567 h 3877068"/>
                <a:gd name="connsiteX4" fmla="*/ 4065708 w 12332468"/>
                <a:gd name="connsiteY4" fmla="*/ 2795185 h 3877068"/>
                <a:gd name="connsiteX5" fmla="*/ 4065708 w 12332468"/>
                <a:gd name="connsiteY5" fmla="*/ 2795195 h 3877068"/>
                <a:gd name="connsiteX6" fmla="*/ 4065708 w 12332468"/>
                <a:gd name="connsiteY6" fmla="*/ 2912061 h 3877068"/>
                <a:gd name="connsiteX7" fmla="*/ 4677376 w 12332468"/>
                <a:gd name="connsiteY7" fmla="*/ 3525734 h 3877068"/>
                <a:gd name="connsiteX8" fmla="*/ 5289042 w 12332468"/>
                <a:gd name="connsiteY8" fmla="*/ 2912061 h 3877068"/>
                <a:gd name="connsiteX9" fmla="*/ 5289041 w 12332468"/>
                <a:gd name="connsiteY9" fmla="*/ 1089444 h 3877068"/>
                <a:gd name="connsiteX10" fmla="*/ 5289039 w 12332468"/>
                <a:gd name="connsiteY10" fmla="*/ 1089433 h 3877068"/>
                <a:gd name="connsiteX11" fmla="*/ 5289039 w 12332468"/>
                <a:gd name="connsiteY11" fmla="*/ 972567 h 3877068"/>
                <a:gd name="connsiteX12" fmla="*/ 5573173 w 12332468"/>
                <a:gd name="connsiteY12" fmla="*/ 284396 h 3877068"/>
                <a:gd name="connsiteX13" fmla="*/ 6257523 w 12332468"/>
                <a:gd name="connsiteY13" fmla="*/ 1 h 3877068"/>
                <a:gd name="connsiteX14" fmla="*/ 6257523 w 12332468"/>
                <a:gd name="connsiteY14" fmla="*/ 0 h 3877068"/>
                <a:gd name="connsiteX15" fmla="*/ 6941874 w 12332468"/>
                <a:gd name="connsiteY15" fmla="*/ 284396 h 3877068"/>
                <a:gd name="connsiteX16" fmla="*/ 7047599 w 12332468"/>
                <a:gd name="connsiteY16" fmla="*/ 412956 h 3877068"/>
                <a:gd name="connsiteX17" fmla="*/ 7226007 w 12332468"/>
                <a:gd name="connsiteY17" fmla="*/ 972567 h 3877068"/>
                <a:gd name="connsiteX18" fmla="*/ 7226007 w 12332468"/>
                <a:gd name="connsiteY18" fmla="*/ 1082856 h 3877068"/>
                <a:gd name="connsiteX19" fmla="*/ 7225345 w 12332468"/>
                <a:gd name="connsiteY19" fmla="*/ 1089445 h 3877068"/>
                <a:gd name="connsiteX20" fmla="*/ 7225345 w 12332468"/>
                <a:gd name="connsiteY20" fmla="*/ 2912061 h 3877068"/>
                <a:gd name="connsiteX21" fmla="*/ 7837013 w 12332468"/>
                <a:gd name="connsiteY21" fmla="*/ 3525734 h 3877068"/>
                <a:gd name="connsiteX22" fmla="*/ 8448679 w 12332468"/>
                <a:gd name="connsiteY22" fmla="*/ 2912061 h 3877068"/>
                <a:gd name="connsiteX23" fmla="*/ 8448679 w 12332468"/>
                <a:gd name="connsiteY23" fmla="*/ 2801775 h 3877068"/>
                <a:gd name="connsiteX24" fmla="*/ 8449342 w 12332468"/>
                <a:gd name="connsiteY24" fmla="*/ 2795185 h 3877068"/>
                <a:gd name="connsiteX25" fmla="*/ 8449340 w 12332468"/>
                <a:gd name="connsiteY25" fmla="*/ 972567 h 3877068"/>
                <a:gd name="connsiteX26" fmla="*/ 8733472 w 12332468"/>
                <a:gd name="connsiteY26" fmla="*/ 284396 h 3877068"/>
                <a:gd name="connsiteX27" fmla="*/ 9417824 w 12332468"/>
                <a:gd name="connsiteY27" fmla="*/ 1 h 3877068"/>
                <a:gd name="connsiteX28" fmla="*/ 9417824 w 12332468"/>
                <a:gd name="connsiteY28" fmla="*/ 0 h 3877068"/>
                <a:gd name="connsiteX29" fmla="*/ 10102174 w 12332468"/>
                <a:gd name="connsiteY29" fmla="*/ 284396 h 3877068"/>
                <a:gd name="connsiteX30" fmla="*/ 10207898 w 12332468"/>
                <a:gd name="connsiteY30" fmla="*/ 412956 h 3877068"/>
                <a:gd name="connsiteX31" fmla="*/ 10386308 w 12332468"/>
                <a:gd name="connsiteY31" fmla="*/ 972567 h 3877068"/>
                <a:gd name="connsiteX32" fmla="*/ 10382437 w 12332468"/>
                <a:gd name="connsiteY32" fmla="*/ 1841147 h 3877068"/>
                <a:gd name="connsiteX33" fmla="*/ 10590048 w 12332468"/>
                <a:gd name="connsiteY33" fmla="*/ 1925968 h 3877068"/>
                <a:gd name="connsiteX34" fmla="*/ 12332009 w 12332468"/>
                <a:gd name="connsiteY34" fmla="*/ 1928679 h 3877068"/>
                <a:gd name="connsiteX35" fmla="*/ 12332010 w 12332468"/>
                <a:gd name="connsiteY35" fmla="*/ 2276290 h 3877068"/>
                <a:gd name="connsiteX36" fmla="*/ 10589730 w 12332468"/>
                <a:gd name="connsiteY36" fmla="*/ 2277929 h 3877068"/>
                <a:gd name="connsiteX37" fmla="*/ 10042840 w 12332468"/>
                <a:gd name="connsiteY37" fmla="*/ 1966560 h 3877068"/>
                <a:gd name="connsiteX38" fmla="*/ 10029490 w 12332468"/>
                <a:gd name="connsiteY38" fmla="*/ 972567 h 3877068"/>
                <a:gd name="connsiteX39" fmla="*/ 9417824 w 12332468"/>
                <a:gd name="connsiteY39" fmla="*/ 358895 h 3877068"/>
                <a:gd name="connsiteX40" fmla="*/ 9417824 w 12332468"/>
                <a:gd name="connsiteY40" fmla="*/ 358896 h 3877068"/>
                <a:gd name="connsiteX41" fmla="*/ 8806158 w 12332468"/>
                <a:gd name="connsiteY41" fmla="*/ 972567 h 3877068"/>
                <a:gd name="connsiteX42" fmla="*/ 8806158 w 12332468"/>
                <a:gd name="connsiteY42" fmla="*/ 2795185 h 3877068"/>
                <a:gd name="connsiteX43" fmla="*/ 8627750 w 12332468"/>
                <a:gd name="connsiteY43" fmla="*/ 3464113 h 3877068"/>
                <a:gd name="connsiteX44" fmla="*/ 8522025 w 12332468"/>
                <a:gd name="connsiteY44" fmla="*/ 3592670 h 3877068"/>
                <a:gd name="connsiteX45" fmla="*/ 7837674 w 12332468"/>
                <a:gd name="connsiteY45" fmla="*/ 3877068 h 3877068"/>
                <a:gd name="connsiteX46" fmla="*/ 7153322 w 12332468"/>
                <a:gd name="connsiteY46" fmla="*/ 3592670 h 3877068"/>
                <a:gd name="connsiteX47" fmla="*/ 7047599 w 12332468"/>
                <a:gd name="connsiteY47" fmla="*/ 3464113 h 3877068"/>
                <a:gd name="connsiteX48" fmla="*/ 6869191 w 12332468"/>
                <a:gd name="connsiteY48" fmla="*/ 2795185 h 3877068"/>
                <a:gd name="connsiteX49" fmla="*/ 6869190 w 12332468"/>
                <a:gd name="connsiteY49" fmla="*/ 972567 h 3877068"/>
                <a:gd name="connsiteX50" fmla="*/ 6257523 w 12332468"/>
                <a:gd name="connsiteY50" fmla="*/ 358895 h 3877068"/>
                <a:gd name="connsiteX51" fmla="*/ 6257523 w 12332468"/>
                <a:gd name="connsiteY51" fmla="*/ 358896 h 3877068"/>
                <a:gd name="connsiteX52" fmla="*/ 5645858 w 12332468"/>
                <a:gd name="connsiteY52" fmla="*/ 972567 h 3877068"/>
                <a:gd name="connsiteX53" fmla="*/ 5645858 w 12332468"/>
                <a:gd name="connsiteY53" fmla="*/ 2795185 h 3877068"/>
                <a:gd name="connsiteX54" fmla="*/ 5361726 w 12332468"/>
                <a:gd name="connsiteY54" fmla="*/ 3592670 h 3877068"/>
                <a:gd name="connsiteX55" fmla="*/ 4677374 w 12332468"/>
                <a:gd name="connsiteY55" fmla="*/ 3877068 h 3877068"/>
                <a:gd name="connsiteX56" fmla="*/ 3993023 w 12332468"/>
                <a:gd name="connsiteY56" fmla="*/ 3592670 h 3877068"/>
                <a:gd name="connsiteX57" fmla="*/ 3708891 w 12332468"/>
                <a:gd name="connsiteY57" fmla="*/ 2795185 h 3877068"/>
                <a:gd name="connsiteX58" fmla="*/ 3708889 w 12332468"/>
                <a:gd name="connsiteY58" fmla="*/ 972567 h 3877068"/>
                <a:gd name="connsiteX59" fmla="*/ 3097223 w 12332468"/>
                <a:gd name="connsiteY59" fmla="*/ 358895 h 3877068"/>
                <a:gd name="connsiteX60" fmla="*/ 3097224 w 12332468"/>
                <a:gd name="connsiteY60" fmla="*/ 358896 h 3877068"/>
                <a:gd name="connsiteX61" fmla="*/ 2485556 w 12332468"/>
                <a:gd name="connsiteY61" fmla="*/ 972567 h 3877068"/>
                <a:gd name="connsiteX62" fmla="*/ 2485556 w 12332468"/>
                <a:gd name="connsiteY62" fmla="*/ 1938534 h 3877068"/>
                <a:gd name="connsiteX63" fmla="*/ 2101129 w 12332468"/>
                <a:gd name="connsiteY63" fmla="*/ 2285817 h 3877068"/>
                <a:gd name="connsiteX64" fmla="*/ 140010 w 12332468"/>
                <a:gd name="connsiteY64" fmla="*/ 2289042 h 3877068"/>
                <a:gd name="connsiteX65" fmla="*/ 139816 w 12332468"/>
                <a:gd name="connsiteY65" fmla="*/ 2274763 h 3877068"/>
                <a:gd name="connsiteX66" fmla="*/ 135606 w 12332468"/>
                <a:gd name="connsiteY66" fmla="*/ 2274763 h 3877068"/>
                <a:gd name="connsiteX67" fmla="*/ 140369 w 12332468"/>
                <a:gd name="connsiteY67" fmla="*/ 1924709 h 3877068"/>
                <a:gd name="connsiteX68" fmla="*/ 2014055 w 12332468"/>
                <a:gd name="connsiteY68" fmla="*/ 1925514 h 3877068"/>
                <a:gd name="connsiteX69" fmla="*/ 2128358 w 12332468"/>
                <a:gd name="connsiteY69" fmla="*/ 1744959 h 3877068"/>
                <a:gd name="connsiteX70" fmla="*/ 2129405 w 12332468"/>
                <a:gd name="connsiteY70" fmla="*/ 970992 h 3877068"/>
                <a:gd name="connsiteX71" fmla="*/ 3097224 w 12332468"/>
                <a:gd name="connsiteY71" fmla="*/ 1 h 3877068"/>
                <a:gd name="connsiteX72" fmla="*/ 3097223 w 12332468"/>
                <a:gd name="connsiteY72" fmla="*/ 0 h 3877068"/>
                <a:gd name="connsiteX0" fmla="*/ 2957407 w 12192652"/>
                <a:gd name="connsiteY0" fmla="*/ 0 h 3877068"/>
                <a:gd name="connsiteX1" fmla="*/ 3641758 w 12192652"/>
                <a:gd name="connsiteY1" fmla="*/ 284396 h 3877068"/>
                <a:gd name="connsiteX2" fmla="*/ 3747483 w 12192652"/>
                <a:gd name="connsiteY2" fmla="*/ 412956 h 3877068"/>
                <a:gd name="connsiteX3" fmla="*/ 3925892 w 12192652"/>
                <a:gd name="connsiteY3" fmla="*/ 972567 h 3877068"/>
                <a:gd name="connsiteX4" fmla="*/ 3925892 w 12192652"/>
                <a:gd name="connsiteY4" fmla="*/ 2795185 h 3877068"/>
                <a:gd name="connsiteX5" fmla="*/ 3925892 w 12192652"/>
                <a:gd name="connsiteY5" fmla="*/ 2795195 h 3877068"/>
                <a:gd name="connsiteX6" fmla="*/ 3925892 w 12192652"/>
                <a:gd name="connsiteY6" fmla="*/ 2912061 h 3877068"/>
                <a:gd name="connsiteX7" fmla="*/ 4537560 w 12192652"/>
                <a:gd name="connsiteY7" fmla="*/ 3525734 h 3877068"/>
                <a:gd name="connsiteX8" fmla="*/ 5149226 w 12192652"/>
                <a:gd name="connsiteY8" fmla="*/ 2912061 h 3877068"/>
                <a:gd name="connsiteX9" fmla="*/ 5149225 w 12192652"/>
                <a:gd name="connsiteY9" fmla="*/ 1089444 h 3877068"/>
                <a:gd name="connsiteX10" fmla="*/ 5149223 w 12192652"/>
                <a:gd name="connsiteY10" fmla="*/ 1089433 h 3877068"/>
                <a:gd name="connsiteX11" fmla="*/ 5149223 w 12192652"/>
                <a:gd name="connsiteY11" fmla="*/ 972567 h 3877068"/>
                <a:gd name="connsiteX12" fmla="*/ 5433357 w 12192652"/>
                <a:gd name="connsiteY12" fmla="*/ 284396 h 3877068"/>
                <a:gd name="connsiteX13" fmla="*/ 6117707 w 12192652"/>
                <a:gd name="connsiteY13" fmla="*/ 1 h 3877068"/>
                <a:gd name="connsiteX14" fmla="*/ 6117707 w 12192652"/>
                <a:gd name="connsiteY14" fmla="*/ 0 h 3877068"/>
                <a:gd name="connsiteX15" fmla="*/ 6802058 w 12192652"/>
                <a:gd name="connsiteY15" fmla="*/ 284396 h 3877068"/>
                <a:gd name="connsiteX16" fmla="*/ 6907783 w 12192652"/>
                <a:gd name="connsiteY16" fmla="*/ 412956 h 3877068"/>
                <a:gd name="connsiteX17" fmla="*/ 7086191 w 12192652"/>
                <a:gd name="connsiteY17" fmla="*/ 972567 h 3877068"/>
                <a:gd name="connsiteX18" fmla="*/ 7086191 w 12192652"/>
                <a:gd name="connsiteY18" fmla="*/ 1082856 h 3877068"/>
                <a:gd name="connsiteX19" fmla="*/ 7085529 w 12192652"/>
                <a:gd name="connsiteY19" fmla="*/ 1089445 h 3877068"/>
                <a:gd name="connsiteX20" fmla="*/ 7085529 w 12192652"/>
                <a:gd name="connsiteY20" fmla="*/ 2912061 h 3877068"/>
                <a:gd name="connsiteX21" fmla="*/ 7697197 w 12192652"/>
                <a:gd name="connsiteY21" fmla="*/ 3525734 h 3877068"/>
                <a:gd name="connsiteX22" fmla="*/ 8308863 w 12192652"/>
                <a:gd name="connsiteY22" fmla="*/ 2912061 h 3877068"/>
                <a:gd name="connsiteX23" fmla="*/ 8308863 w 12192652"/>
                <a:gd name="connsiteY23" fmla="*/ 2801775 h 3877068"/>
                <a:gd name="connsiteX24" fmla="*/ 8309526 w 12192652"/>
                <a:gd name="connsiteY24" fmla="*/ 2795185 h 3877068"/>
                <a:gd name="connsiteX25" fmla="*/ 8309524 w 12192652"/>
                <a:gd name="connsiteY25" fmla="*/ 972567 h 3877068"/>
                <a:gd name="connsiteX26" fmla="*/ 8593656 w 12192652"/>
                <a:gd name="connsiteY26" fmla="*/ 284396 h 3877068"/>
                <a:gd name="connsiteX27" fmla="*/ 9278008 w 12192652"/>
                <a:gd name="connsiteY27" fmla="*/ 1 h 3877068"/>
                <a:gd name="connsiteX28" fmla="*/ 9278008 w 12192652"/>
                <a:gd name="connsiteY28" fmla="*/ 0 h 3877068"/>
                <a:gd name="connsiteX29" fmla="*/ 9962358 w 12192652"/>
                <a:gd name="connsiteY29" fmla="*/ 284396 h 3877068"/>
                <a:gd name="connsiteX30" fmla="*/ 10068082 w 12192652"/>
                <a:gd name="connsiteY30" fmla="*/ 412956 h 3877068"/>
                <a:gd name="connsiteX31" fmla="*/ 10246492 w 12192652"/>
                <a:gd name="connsiteY31" fmla="*/ 972567 h 3877068"/>
                <a:gd name="connsiteX32" fmla="*/ 10242621 w 12192652"/>
                <a:gd name="connsiteY32" fmla="*/ 1841147 h 3877068"/>
                <a:gd name="connsiteX33" fmla="*/ 10450232 w 12192652"/>
                <a:gd name="connsiteY33" fmla="*/ 1925968 h 3877068"/>
                <a:gd name="connsiteX34" fmla="*/ 12192193 w 12192652"/>
                <a:gd name="connsiteY34" fmla="*/ 1928679 h 3877068"/>
                <a:gd name="connsiteX35" fmla="*/ 12192194 w 12192652"/>
                <a:gd name="connsiteY35" fmla="*/ 2276290 h 3877068"/>
                <a:gd name="connsiteX36" fmla="*/ 10449914 w 12192652"/>
                <a:gd name="connsiteY36" fmla="*/ 2277929 h 3877068"/>
                <a:gd name="connsiteX37" fmla="*/ 9903024 w 12192652"/>
                <a:gd name="connsiteY37" fmla="*/ 1966560 h 3877068"/>
                <a:gd name="connsiteX38" fmla="*/ 9889674 w 12192652"/>
                <a:gd name="connsiteY38" fmla="*/ 972567 h 3877068"/>
                <a:gd name="connsiteX39" fmla="*/ 9278008 w 12192652"/>
                <a:gd name="connsiteY39" fmla="*/ 358895 h 3877068"/>
                <a:gd name="connsiteX40" fmla="*/ 9278008 w 12192652"/>
                <a:gd name="connsiteY40" fmla="*/ 358896 h 3877068"/>
                <a:gd name="connsiteX41" fmla="*/ 8666342 w 12192652"/>
                <a:gd name="connsiteY41" fmla="*/ 972567 h 3877068"/>
                <a:gd name="connsiteX42" fmla="*/ 8666342 w 12192652"/>
                <a:gd name="connsiteY42" fmla="*/ 2795185 h 3877068"/>
                <a:gd name="connsiteX43" fmla="*/ 8487934 w 12192652"/>
                <a:gd name="connsiteY43" fmla="*/ 3464113 h 3877068"/>
                <a:gd name="connsiteX44" fmla="*/ 8382209 w 12192652"/>
                <a:gd name="connsiteY44" fmla="*/ 3592670 h 3877068"/>
                <a:gd name="connsiteX45" fmla="*/ 7697858 w 12192652"/>
                <a:gd name="connsiteY45" fmla="*/ 3877068 h 3877068"/>
                <a:gd name="connsiteX46" fmla="*/ 7013506 w 12192652"/>
                <a:gd name="connsiteY46" fmla="*/ 3592670 h 3877068"/>
                <a:gd name="connsiteX47" fmla="*/ 6907783 w 12192652"/>
                <a:gd name="connsiteY47" fmla="*/ 3464113 h 3877068"/>
                <a:gd name="connsiteX48" fmla="*/ 6729375 w 12192652"/>
                <a:gd name="connsiteY48" fmla="*/ 2795185 h 3877068"/>
                <a:gd name="connsiteX49" fmla="*/ 6729374 w 12192652"/>
                <a:gd name="connsiteY49" fmla="*/ 972567 h 3877068"/>
                <a:gd name="connsiteX50" fmla="*/ 6117707 w 12192652"/>
                <a:gd name="connsiteY50" fmla="*/ 358895 h 3877068"/>
                <a:gd name="connsiteX51" fmla="*/ 6117707 w 12192652"/>
                <a:gd name="connsiteY51" fmla="*/ 358896 h 3877068"/>
                <a:gd name="connsiteX52" fmla="*/ 5506042 w 12192652"/>
                <a:gd name="connsiteY52" fmla="*/ 972567 h 3877068"/>
                <a:gd name="connsiteX53" fmla="*/ 5506042 w 12192652"/>
                <a:gd name="connsiteY53" fmla="*/ 2795185 h 3877068"/>
                <a:gd name="connsiteX54" fmla="*/ 5221910 w 12192652"/>
                <a:gd name="connsiteY54" fmla="*/ 3592670 h 3877068"/>
                <a:gd name="connsiteX55" fmla="*/ 4537558 w 12192652"/>
                <a:gd name="connsiteY55" fmla="*/ 3877068 h 3877068"/>
                <a:gd name="connsiteX56" fmla="*/ 3853207 w 12192652"/>
                <a:gd name="connsiteY56" fmla="*/ 3592670 h 3877068"/>
                <a:gd name="connsiteX57" fmla="*/ 3569075 w 12192652"/>
                <a:gd name="connsiteY57" fmla="*/ 2795185 h 3877068"/>
                <a:gd name="connsiteX58" fmla="*/ 3569073 w 12192652"/>
                <a:gd name="connsiteY58" fmla="*/ 972567 h 3877068"/>
                <a:gd name="connsiteX59" fmla="*/ 2957407 w 12192652"/>
                <a:gd name="connsiteY59" fmla="*/ 358895 h 3877068"/>
                <a:gd name="connsiteX60" fmla="*/ 2957408 w 12192652"/>
                <a:gd name="connsiteY60" fmla="*/ 358896 h 3877068"/>
                <a:gd name="connsiteX61" fmla="*/ 2345740 w 12192652"/>
                <a:gd name="connsiteY61" fmla="*/ 972567 h 3877068"/>
                <a:gd name="connsiteX62" fmla="*/ 2345740 w 12192652"/>
                <a:gd name="connsiteY62" fmla="*/ 1938534 h 3877068"/>
                <a:gd name="connsiteX63" fmla="*/ 1961313 w 12192652"/>
                <a:gd name="connsiteY63" fmla="*/ 2285817 h 3877068"/>
                <a:gd name="connsiteX64" fmla="*/ 194 w 12192652"/>
                <a:gd name="connsiteY64" fmla="*/ 2289042 h 3877068"/>
                <a:gd name="connsiteX65" fmla="*/ 0 w 12192652"/>
                <a:gd name="connsiteY65" fmla="*/ 2274763 h 3877068"/>
                <a:gd name="connsiteX66" fmla="*/ 553 w 12192652"/>
                <a:gd name="connsiteY66" fmla="*/ 1924709 h 3877068"/>
                <a:gd name="connsiteX67" fmla="*/ 1874239 w 12192652"/>
                <a:gd name="connsiteY67" fmla="*/ 1925514 h 3877068"/>
                <a:gd name="connsiteX68" fmla="*/ 1988542 w 12192652"/>
                <a:gd name="connsiteY68" fmla="*/ 1744959 h 3877068"/>
                <a:gd name="connsiteX69" fmla="*/ 1989589 w 12192652"/>
                <a:gd name="connsiteY69" fmla="*/ 970992 h 3877068"/>
                <a:gd name="connsiteX70" fmla="*/ 2957408 w 12192652"/>
                <a:gd name="connsiteY70" fmla="*/ 1 h 3877068"/>
                <a:gd name="connsiteX71" fmla="*/ 2957407 w 12192652"/>
                <a:gd name="connsiteY71" fmla="*/ 0 h 3877068"/>
                <a:gd name="connsiteX0" fmla="*/ 3196742 w 12431987"/>
                <a:gd name="connsiteY0" fmla="*/ 0 h 3877068"/>
                <a:gd name="connsiteX1" fmla="*/ 3881093 w 12431987"/>
                <a:gd name="connsiteY1" fmla="*/ 284396 h 3877068"/>
                <a:gd name="connsiteX2" fmla="*/ 3986818 w 12431987"/>
                <a:gd name="connsiteY2" fmla="*/ 412956 h 3877068"/>
                <a:gd name="connsiteX3" fmla="*/ 4165227 w 12431987"/>
                <a:gd name="connsiteY3" fmla="*/ 972567 h 3877068"/>
                <a:gd name="connsiteX4" fmla="*/ 4165227 w 12431987"/>
                <a:gd name="connsiteY4" fmla="*/ 2795185 h 3877068"/>
                <a:gd name="connsiteX5" fmla="*/ 4165227 w 12431987"/>
                <a:gd name="connsiteY5" fmla="*/ 2795195 h 3877068"/>
                <a:gd name="connsiteX6" fmla="*/ 4165227 w 12431987"/>
                <a:gd name="connsiteY6" fmla="*/ 2912061 h 3877068"/>
                <a:gd name="connsiteX7" fmla="*/ 4776895 w 12431987"/>
                <a:gd name="connsiteY7" fmla="*/ 3525734 h 3877068"/>
                <a:gd name="connsiteX8" fmla="*/ 5388561 w 12431987"/>
                <a:gd name="connsiteY8" fmla="*/ 2912061 h 3877068"/>
                <a:gd name="connsiteX9" fmla="*/ 5388560 w 12431987"/>
                <a:gd name="connsiteY9" fmla="*/ 1089444 h 3877068"/>
                <a:gd name="connsiteX10" fmla="*/ 5388558 w 12431987"/>
                <a:gd name="connsiteY10" fmla="*/ 1089433 h 3877068"/>
                <a:gd name="connsiteX11" fmla="*/ 5388558 w 12431987"/>
                <a:gd name="connsiteY11" fmla="*/ 972567 h 3877068"/>
                <a:gd name="connsiteX12" fmla="*/ 5672692 w 12431987"/>
                <a:gd name="connsiteY12" fmla="*/ 284396 h 3877068"/>
                <a:gd name="connsiteX13" fmla="*/ 6357042 w 12431987"/>
                <a:gd name="connsiteY13" fmla="*/ 1 h 3877068"/>
                <a:gd name="connsiteX14" fmla="*/ 6357042 w 12431987"/>
                <a:gd name="connsiteY14" fmla="*/ 0 h 3877068"/>
                <a:gd name="connsiteX15" fmla="*/ 7041393 w 12431987"/>
                <a:gd name="connsiteY15" fmla="*/ 284396 h 3877068"/>
                <a:gd name="connsiteX16" fmla="*/ 7147118 w 12431987"/>
                <a:gd name="connsiteY16" fmla="*/ 412956 h 3877068"/>
                <a:gd name="connsiteX17" fmla="*/ 7325526 w 12431987"/>
                <a:gd name="connsiteY17" fmla="*/ 972567 h 3877068"/>
                <a:gd name="connsiteX18" fmla="*/ 7325526 w 12431987"/>
                <a:gd name="connsiteY18" fmla="*/ 1082856 h 3877068"/>
                <a:gd name="connsiteX19" fmla="*/ 7324864 w 12431987"/>
                <a:gd name="connsiteY19" fmla="*/ 1089445 h 3877068"/>
                <a:gd name="connsiteX20" fmla="*/ 7324864 w 12431987"/>
                <a:gd name="connsiteY20" fmla="*/ 2912061 h 3877068"/>
                <a:gd name="connsiteX21" fmla="*/ 7936532 w 12431987"/>
                <a:gd name="connsiteY21" fmla="*/ 3525734 h 3877068"/>
                <a:gd name="connsiteX22" fmla="*/ 8548198 w 12431987"/>
                <a:gd name="connsiteY22" fmla="*/ 2912061 h 3877068"/>
                <a:gd name="connsiteX23" fmla="*/ 8548198 w 12431987"/>
                <a:gd name="connsiteY23" fmla="*/ 2801775 h 3877068"/>
                <a:gd name="connsiteX24" fmla="*/ 8548861 w 12431987"/>
                <a:gd name="connsiteY24" fmla="*/ 2795185 h 3877068"/>
                <a:gd name="connsiteX25" fmla="*/ 8548859 w 12431987"/>
                <a:gd name="connsiteY25" fmla="*/ 972567 h 3877068"/>
                <a:gd name="connsiteX26" fmla="*/ 8832991 w 12431987"/>
                <a:gd name="connsiteY26" fmla="*/ 284396 h 3877068"/>
                <a:gd name="connsiteX27" fmla="*/ 9517343 w 12431987"/>
                <a:gd name="connsiteY27" fmla="*/ 1 h 3877068"/>
                <a:gd name="connsiteX28" fmla="*/ 9517343 w 12431987"/>
                <a:gd name="connsiteY28" fmla="*/ 0 h 3877068"/>
                <a:gd name="connsiteX29" fmla="*/ 10201693 w 12431987"/>
                <a:gd name="connsiteY29" fmla="*/ 284396 h 3877068"/>
                <a:gd name="connsiteX30" fmla="*/ 10307417 w 12431987"/>
                <a:gd name="connsiteY30" fmla="*/ 412956 h 3877068"/>
                <a:gd name="connsiteX31" fmla="*/ 10485827 w 12431987"/>
                <a:gd name="connsiteY31" fmla="*/ 972567 h 3877068"/>
                <a:gd name="connsiteX32" fmla="*/ 10481956 w 12431987"/>
                <a:gd name="connsiteY32" fmla="*/ 1841147 h 3877068"/>
                <a:gd name="connsiteX33" fmla="*/ 10689567 w 12431987"/>
                <a:gd name="connsiteY33" fmla="*/ 1925968 h 3877068"/>
                <a:gd name="connsiteX34" fmla="*/ 12431528 w 12431987"/>
                <a:gd name="connsiteY34" fmla="*/ 1928679 h 3877068"/>
                <a:gd name="connsiteX35" fmla="*/ 12431529 w 12431987"/>
                <a:gd name="connsiteY35" fmla="*/ 2276290 h 3877068"/>
                <a:gd name="connsiteX36" fmla="*/ 10689249 w 12431987"/>
                <a:gd name="connsiteY36" fmla="*/ 2277929 h 3877068"/>
                <a:gd name="connsiteX37" fmla="*/ 10142359 w 12431987"/>
                <a:gd name="connsiteY37" fmla="*/ 1966560 h 3877068"/>
                <a:gd name="connsiteX38" fmla="*/ 10129009 w 12431987"/>
                <a:gd name="connsiteY38" fmla="*/ 972567 h 3877068"/>
                <a:gd name="connsiteX39" fmla="*/ 9517343 w 12431987"/>
                <a:gd name="connsiteY39" fmla="*/ 358895 h 3877068"/>
                <a:gd name="connsiteX40" fmla="*/ 9517343 w 12431987"/>
                <a:gd name="connsiteY40" fmla="*/ 358896 h 3877068"/>
                <a:gd name="connsiteX41" fmla="*/ 8905677 w 12431987"/>
                <a:gd name="connsiteY41" fmla="*/ 972567 h 3877068"/>
                <a:gd name="connsiteX42" fmla="*/ 8905677 w 12431987"/>
                <a:gd name="connsiteY42" fmla="*/ 2795185 h 3877068"/>
                <a:gd name="connsiteX43" fmla="*/ 8727269 w 12431987"/>
                <a:gd name="connsiteY43" fmla="*/ 3464113 h 3877068"/>
                <a:gd name="connsiteX44" fmla="*/ 8621544 w 12431987"/>
                <a:gd name="connsiteY44" fmla="*/ 3592670 h 3877068"/>
                <a:gd name="connsiteX45" fmla="*/ 7937193 w 12431987"/>
                <a:gd name="connsiteY45" fmla="*/ 3877068 h 3877068"/>
                <a:gd name="connsiteX46" fmla="*/ 7252841 w 12431987"/>
                <a:gd name="connsiteY46" fmla="*/ 3592670 h 3877068"/>
                <a:gd name="connsiteX47" fmla="*/ 7147118 w 12431987"/>
                <a:gd name="connsiteY47" fmla="*/ 3464113 h 3877068"/>
                <a:gd name="connsiteX48" fmla="*/ 6968710 w 12431987"/>
                <a:gd name="connsiteY48" fmla="*/ 2795185 h 3877068"/>
                <a:gd name="connsiteX49" fmla="*/ 6968709 w 12431987"/>
                <a:gd name="connsiteY49" fmla="*/ 972567 h 3877068"/>
                <a:gd name="connsiteX50" fmla="*/ 6357042 w 12431987"/>
                <a:gd name="connsiteY50" fmla="*/ 358895 h 3877068"/>
                <a:gd name="connsiteX51" fmla="*/ 6357042 w 12431987"/>
                <a:gd name="connsiteY51" fmla="*/ 358896 h 3877068"/>
                <a:gd name="connsiteX52" fmla="*/ 5745377 w 12431987"/>
                <a:gd name="connsiteY52" fmla="*/ 972567 h 3877068"/>
                <a:gd name="connsiteX53" fmla="*/ 5745377 w 12431987"/>
                <a:gd name="connsiteY53" fmla="*/ 2795185 h 3877068"/>
                <a:gd name="connsiteX54" fmla="*/ 5461245 w 12431987"/>
                <a:gd name="connsiteY54" fmla="*/ 3592670 h 3877068"/>
                <a:gd name="connsiteX55" fmla="*/ 4776893 w 12431987"/>
                <a:gd name="connsiteY55" fmla="*/ 3877068 h 3877068"/>
                <a:gd name="connsiteX56" fmla="*/ 4092542 w 12431987"/>
                <a:gd name="connsiteY56" fmla="*/ 3592670 h 3877068"/>
                <a:gd name="connsiteX57" fmla="*/ 3808410 w 12431987"/>
                <a:gd name="connsiteY57" fmla="*/ 2795185 h 3877068"/>
                <a:gd name="connsiteX58" fmla="*/ 3808408 w 12431987"/>
                <a:gd name="connsiteY58" fmla="*/ 972567 h 3877068"/>
                <a:gd name="connsiteX59" fmla="*/ 3196742 w 12431987"/>
                <a:gd name="connsiteY59" fmla="*/ 358895 h 3877068"/>
                <a:gd name="connsiteX60" fmla="*/ 3196743 w 12431987"/>
                <a:gd name="connsiteY60" fmla="*/ 358896 h 3877068"/>
                <a:gd name="connsiteX61" fmla="*/ 2585075 w 12431987"/>
                <a:gd name="connsiteY61" fmla="*/ 972567 h 3877068"/>
                <a:gd name="connsiteX62" fmla="*/ 2585075 w 12431987"/>
                <a:gd name="connsiteY62" fmla="*/ 1938534 h 3877068"/>
                <a:gd name="connsiteX63" fmla="*/ 2200648 w 12431987"/>
                <a:gd name="connsiteY63" fmla="*/ 2285817 h 3877068"/>
                <a:gd name="connsiteX64" fmla="*/ 239529 w 12431987"/>
                <a:gd name="connsiteY64" fmla="*/ 2289042 h 3877068"/>
                <a:gd name="connsiteX65" fmla="*/ 239888 w 12431987"/>
                <a:gd name="connsiteY65" fmla="*/ 1924709 h 3877068"/>
                <a:gd name="connsiteX66" fmla="*/ 2113574 w 12431987"/>
                <a:gd name="connsiteY66" fmla="*/ 1925514 h 3877068"/>
                <a:gd name="connsiteX67" fmla="*/ 2227877 w 12431987"/>
                <a:gd name="connsiteY67" fmla="*/ 1744959 h 3877068"/>
                <a:gd name="connsiteX68" fmla="*/ 2228924 w 12431987"/>
                <a:gd name="connsiteY68" fmla="*/ 970992 h 3877068"/>
                <a:gd name="connsiteX69" fmla="*/ 3196743 w 12431987"/>
                <a:gd name="connsiteY69" fmla="*/ 1 h 3877068"/>
                <a:gd name="connsiteX70" fmla="*/ 3196742 w 12431987"/>
                <a:gd name="connsiteY70" fmla="*/ 0 h 3877068"/>
                <a:gd name="connsiteX0" fmla="*/ 3095362 w 12330607"/>
                <a:gd name="connsiteY0" fmla="*/ 0 h 3877068"/>
                <a:gd name="connsiteX1" fmla="*/ 3779713 w 12330607"/>
                <a:gd name="connsiteY1" fmla="*/ 284396 h 3877068"/>
                <a:gd name="connsiteX2" fmla="*/ 3885438 w 12330607"/>
                <a:gd name="connsiteY2" fmla="*/ 412956 h 3877068"/>
                <a:gd name="connsiteX3" fmla="*/ 4063847 w 12330607"/>
                <a:gd name="connsiteY3" fmla="*/ 972567 h 3877068"/>
                <a:gd name="connsiteX4" fmla="*/ 4063847 w 12330607"/>
                <a:gd name="connsiteY4" fmla="*/ 2795185 h 3877068"/>
                <a:gd name="connsiteX5" fmla="*/ 4063847 w 12330607"/>
                <a:gd name="connsiteY5" fmla="*/ 2795195 h 3877068"/>
                <a:gd name="connsiteX6" fmla="*/ 4063847 w 12330607"/>
                <a:gd name="connsiteY6" fmla="*/ 2912061 h 3877068"/>
                <a:gd name="connsiteX7" fmla="*/ 4675515 w 12330607"/>
                <a:gd name="connsiteY7" fmla="*/ 3525734 h 3877068"/>
                <a:gd name="connsiteX8" fmla="*/ 5287181 w 12330607"/>
                <a:gd name="connsiteY8" fmla="*/ 2912061 h 3877068"/>
                <a:gd name="connsiteX9" fmla="*/ 5287180 w 12330607"/>
                <a:gd name="connsiteY9" fmla="*/ 1089444 h 3877068"/>
                <a:gd name="connsiteX10" fmla="*/ 5287178 w 12330607"/>
                <a:gd name="connsiteY10" fmla="*/ 1089433 h 3877068"/>
                <a:gd name="connsiteX11" fmla="*/ 5287178 w 12330607"/>
                <a:gd name="connsiteY11" fmla="*/ 972567 h 3877068"/>
                <a:gd name="connsiteX12" fmla="*/ 5571312 w 12330607"/>
                <a:gd name="connsiteY12" fmla="*/ 284396 h 3877068"/>
                <a:gd name="connsiteX13" fmla="*/ 6255662 w 12330607"/>
                <a:gd name="connsiteY13" fmla="*/ 1 h 3877068"/>
                <a:gd name="connsiteX14" fmla="*/ 6255662 w 12330607"/>
                <a:gd name="connsiteY14" fmla="*/ 0 h 3877068"/>
                <a:gd name="connsiteX15" fmla="*/ 6940013 w 12330607"/>
                <a:gd name="connsiteY15" fmla="*/ 284396 h 3877068"/>
                <a:gd name="connsiteX16" fmla="*/ 7045738 w 12330607"/>
                <a:gd name="connsiteY16" fmla="*/ 412956 h 3877068"/>
                <a:gd name="connsiteX17" fmla="*/ 7224146 w 12330607"/>
                <a:gd name="connsiteY17" fmla="*/ 972567 h 3877068"/>
                <a:gd name="connsiteX18" fmla="*/ 7224146 w 12330607"/>
                <a:gd name="connsiteY18" fmla="*/ 1082856 h 3877068"/>
                <a:gd name="connsiteX19" fmla="*/ 7223484 w 12330607"/>
                <a:gd name="connsiteY19" fmla="*/ 1089445 h 3877068"/>
                <a:gd name="connsiteX20" fmla="*/ 7223484 w 12330607"/>
                <a:gd name="connsiteY20" fmla="*/ 2912061 h 3877068"/>
                <a:gd name="connsiteX21" fmla="*/ 7835152 w 12330607"/>
                <a:gd name="connsiteY21" fmla="*/ 3525734 h 3877068"/>
                <a:gd name="connsiteX22" fmla="*/ 8446818 w 12330607"/>
                <a:gd name="connsiteY22" fmla="*/ 2912061 h 3877068"/>
                <a:gd name="connsiteX23" fmla="*/ 8446818 w 12330607"/>
                <a:gd name="connsiteY23" fmla="*/ 2801775 h 3877068"/>
                <a:gd name="connsiteX24" fmla="*/ 8447481 w 12330607"/>
                <a:gd name="connsiteY24" fmla="*/ 2795185 h 3877068"/>
                <a:gd name="connsiteX25" fmla="*/ 8447479 w 12330607"/>
                <a:gd name="connsiteY25" fmla="*/ 972567 h 3877068"/>
                <a:gd name="connsiteX26" fmla="*/ 8731611 w 12330607"/>
                <a:gd name="connsiteY26" fmla="*/ 284396 h 3877068"/>
                <a:gd name="connsiteX27" fmla="*/ 9415963 w 12330607"/>
                <a:gd name="connsiteY27" fmla="*/ 1 h 3877068"/>
                <a:gd name="connsiteX28" fmla="*/ 9415963 w 12330607"/>
                <a:gd name="connsiteY28" fmla="*/ 0 h 3877068"/>
                <a:gd name="connsiteX29" fmla="*/ 10100313 w 12330607"/>
                <a:gd name="connsiteY29" fmla="*/ 284396 h 3877068"/>
                <a:gd name="connsiteX30" fmla="*/ 10206037 w 12330607"/>
                <a:gd name="connsiteY30" fmla="*/ 412956 h 3877068"/>
                <a:gd name="connsiteX31" fmla="*/ 10384447 w 12330607"/>
                <a:gd name="connsiteY31" fmla="*/ 972567 h 3877068"/>
                <a:gd name="connsiteX32" fmla="*/ 10380576 w 12330607"/>
                <a:gd name="connsiteY32" fmla="*/ 1841147 h 3877068"/>
                <a:gd name="connsiteX33" fmla="*/ 10588187 w 12330607"/>
                <a:gd name="connsiteY33" fmla="*/ 1925968 h 3877068"/>
                <a:gd name="connsiteX34" fmla="*/ 12330148 w 12330607"/>
                <a:gd name="connsiteY34" fmla="*/ 1928679 h 3877068"/>
                <a:gd name="connsiteX35" fmla="*/ 12330149 w 12330607"/>
                <a:gd name="connsiteY35" fmla="*/ 2276290 h 3877068"/>
                <a:gd name="connsiteX36" fmla="*/ 10587869 w 12330607"/>
                <a:gd name="connsiteY36" fmla="*/ 2277929 h 3877068"/>
                <a:gd name="connsiteX37" fmla="*/ 10040979 w 12330607"/>
                <a:gd name="connsiteY37" fmla="*/ 1966560 h 3877068"/>
                <a:gd name="connsiteX38" fmla="*/ 10027629 w 12330607"/>
                <a:gd name="connsiteY38" fmla="*/ 972567 h 3877068"/>
                <a:gd name="connsiteX39" fmla="*/ 9415963 w 12330607"/>
                <a:gd name="connsiteY39" fmla="*/ 358895 h 3877068"/>
                <a:gd name="connsiteX40" fmla="*/ 9415963 w 12330607"/>
                <a:gd name="connsiteY40" fmla="*/ 358896 h 3877068"/>
                <a:gd name="connsiteX41" fmla="*/ 8804297 w 12330607"/>
                <a:gd name="connsiteY41" fmla="*/ 972567 h 3877068"/>
                <a:gd name="connsiteX42" fmla="*/ 8804297 w 12330607"/>
                <a:gd name="connsiteY42" fmla="*/ 2795185 h 3877068"/>
                <a:gd name="connsiteX43" fmla="*/ 8625889 w 12330607"/>
                <a:gd name="connsiteY43" fmla="*/ 3464113 h 3877068"/>
                <a:gd name="connsiteX44" fmla="*/ 8520164 w 12330607"/>
                <a:gd name="connsiteY44" fmla="*/ 3592670 h 3877068"/>
                <a:gd name="connsiteX45" fmla="*/ 7835813 w 12330607"/>
                <a:gd name="connsiteY45" fmla="*/ 3877068 h 3877068"/>
                <a:gd name="connsiteX46" fmla="*/ 7151461 w 12330607"/>
                <a:gd name="connsiteY46" fmla="*/ 3592670 h 3877068"/>
                <a:gd name="connsiteX47" fmla="*/ 7045738 w 12330607"/>
                <a:gd name="connsiteY47" fmla="*/ 3464113 h 3877068"/>
                <a:gd name="connsiteX48" fmla="*/ 6867330 w 12330607"/>
                <a:gd name="connsiteY48" fmla="*/ 2795185 h 3877068"/>
                <a:gd name="connsiteX49" fmla="*/ 6867329 w 12330607"/>
                <a:gd name="connsiteY49" fmla="*/ 972567 h 3877068"/>
                <a:gd name="connsiteX50" fmla="*/ 6255662 w 12330607"/>
                <a:gd name="connsiteY50" fmla="*/ 358895 h 3877068"/>
                <a:gd name="connsiteX51" fmla="*/ 6255662 w 12330607"/>
                <a:gd name="connsiteY51" fmla="*/ 358896 h 3877068"/>
                <a:gd name="connsiteX52" fmla="*/ 5643997 w 12330607"/>
                <a:gd name="connsiteY52" fmla="*/ 972567 h 3877068"/>
                <a:gd name="connsiteX53" fmla="*/ 5643997 w 12330607"/>
                <a:gd name="connsiteY53" fmla="*/ 2795185 h 3877068"/>
                <a:gd name="connsiteX54" fmla="*/ 5359865 w 12330607"/>
                <a:gd name="connsiteY54" fmla="*/ 3592670 h 3877068"/>
                <a:gd name="connsiteX55" fmla="*/ 4675513 w 12330607"/>
                <a:gd name="connsiteY55" fmla="*/ 3877068 h 3877068"/>
                <a:gd name="connsiteX56" fmla="*/ 3991162 w 12330607"/>
                <a:gd name="connsiteY56" fmla="*/ 3592670 h 3877068"/>
                <a:gd name="connsiteX57" fmla="*/ 3707030 w 12330607"/>
                <a:gd name="connsiteY57" fmla="*/ 2795185 h 3877068"/>
                <a:gd name="connsiteX58" fmla="*/ 3707028 w 12330607"/>
                <a:gd name="connsiteY58" fmla="*/ 972567 h 3877068"/>
                <a:gd name="connsiteX59" fmla="*/ 3095362 w 12330607"/>
                <a:gd name="connsiteY59" fmla="*/ 358895 h 3877068"/>
                <a:gd name="connsiteX60" fmla="*/ 3095363 w 12330607"/>
                <a:gd name="connsiteY60" fmla="*/ 358896 h 3877068"/>
                <a:gd name="connsiteX61" fmla="*/ 2483695 w 12330607"/>
                <a:gd name="connsiteY61" fmla="*/ 972567 h 3877068"/>
                <a:gd name="connsiteX62" fmla="*/ 2483695 w 12330607"/>
                <a:gd name="connsiteY62" fmla="*/ 1938534 h 3877068"/>
                <a:gd name="connsiteX63" fmla="*/ 2099268 w 12330607"/>
                <a:gd name="connsiteY63" fmla="*/ 2285817 h 3877068"/>
                <a:gd name="connsiteX64" fmla="*/ 138149 w 12330607"/>
                <a:gd name="connsiteY64" fmla="*/ 2289042 h 3877068"/>
                <a:gd name="connsiteX65" fmla="*/ 138508 w 12330607"/>
                <a:gd name="connsiteY65" fmla="*/ 1924709 h 3877068"/>
                <a:gd name="connsiteX66" fmla="*/ 2012194 w 12330607"/>
                <a:gd name="connsiteY66" fmla="*/ 1925514 h 3877068"/>
                <a:gd name="connsiteX67" fmla="*/ 2126497 w 12330607"/>
                <a:gd name="connsiteY67" fmla="*/ 1744959 h 3877068"/>
                <a:gd name="connsiteX68" fmla="*/ 2127544 w 12330607"/>
                <a:gd name="connsiteY68" fmla="*/ 970992 h 3877068"/>
                <a:gd name="connsiteX69" fmla="*/ 3095363 w 12330607"/>
                <a:gd name="connsiteY69" fmla="*/ 1 h 3877068"/>
                <a:gd name="connsiteX70" fmla="*/ 3095362 w 12330607"/>
                <a:gd name="connsiteY70" fmla="*/ 0 h 3877068"/>
                <a:gd name="connsiteX0" fmla="*/ 2957828 w 12193073"/>
                <a:gd name="connsiteY0" fmla="*/ 0 h 3877068"/>
                <a:gd name="connsiteX1" fmla="*/ 3642179 w 12193073"/>
                <a:gd name="connsiteY1" fmla="*/ 284396 h 3877068"/>
                <a:gd name="connsiteX2" fmla="*/ 3747904 w 12193073"/>
                <a:gd name="connsiteY2" fmla="*/ 412956 h 3877068"/>
                <a:gd name="connsiteX3" fmla="*/ 3926313 w 12193073"/>
                <a:gd name="connsiteY3" fmla="*/ 972567 h 3877068"/>
                <a:gd name="connsiteX4" fmla="*/ 3926313 w 12193073"/>
                <a:gd name="connsiteY4" fmla="*/ 2795185 h 3877068"/>
                <a:gd name="connsiteX5" fmla="*/ 3926313 w 12193073"/>
                <a:gd name="connsiteY5" fmla="*/ 2795195 h 3877068"/>
                <a:gd name="connsiteX6" fmla="*/ 3926313 w 12193073"/>
                <a:gd name="connsiteY6" fmla="*/ 2912061 h 3877068"/>
                <a:gd name="connsiteX7" fmla="*/ 4537981 w 12193073"/>
                <a:gd name="connsiteY7" fmla="*/ 3525734 h 3877068"/>
                <a:gd name="connsiteX8" fmla="*/ 5149647 w 12193073"/>
                <a:gd name="connsiteY8" fmla="*/ 2912061 h 3877068"/>
                <a:gd name="connsiteX9" fmla="*/ 5149646 w 12193073"/>
                <a:gd name="connsiteY9" fmla="*/ 1089444 h 3877068"/>
                <a:gd name="connsiteX10" fmla="*/ 5149644 w 12193073"/>
                <a:gd name="connsiteY10" fmla="*/ 1089433 h 3877068"/>
                <a:gd name="connsiteX11" fmla="*/ 5149644 w 12193073"/>
                <a:gd name="connsiteY11" fmla="*/ 972567 h 3877068"/>
                <a:gd name="connsiteX12" fmla="*/ 5433778 w 12193073"/>
                <a:gd name="connsiteY12" fmla="*/ 284396 h 3877068"/>
                <a:gd name="connsiteX13" fmla="*/ 6118128 w 12193073"/>
                <a:gd name="connsiteY13" fmla="*/ 1 h 3877068"/>
                <a:gd name="connsiteX14" fmla="*/ 6118128 w 12193073"/>
                <a:gd name="connsiteY14" fmla="*/ 0 h 3877068"/>
                <a:gd name="connsiteX15" fmla="*/ 6802479 w 12193073"/>
                <a:gd name="connsiteY15" fmla="*/ 284396 h 3877068"/>
                <a:gd name="connsiteX16" fmla="*/ 6908204 w 12193073"/>
                <a:gd name="connsiteY16" fmla="*/ 412956 h 3877068"/>
                <a:gd name="connsiteX17" fmla="*/ 7086612 w 12193073"/>
                <a:gd name="connsiteY17" fmla="*/ 972567 h 3877068"/>
                <a:gd name="connsiteX18" fmla="*/ 7086612 w 12193073"/>
                <a:gd name="connsiteY18" fmla="*/ 1082856 h 3877068"/>
                <a:gd name="connsiteX19" fmla="*/ 7085950 w 12193073"/>
                <a:gd name="connsiteY19" fmla="*/ 1089445 h 3877068"/>
                <a:gd name="connsiteX20" fmla="*/ 7085950 w 12193073"/>
                <a:gd name="connsiteY20" fmla="*/ 2912061 h 3877068"/>
                <a:gd name="connsiteX21" fmla="*/ 7697618 w 12193073"/>
                <a:gd name="connsiteY21" fmla="*/ 3525734 h 3877068"/>
                <a:gd name="connsiteX22" fmla="*/ 8309284 w 12193073"/>
                <a:gd name="connsiteY22" fmla="*/ 2912061 h 3877068"/>
                <a:gd name="connsiteX23" fmla="*/ 8309284 w 12193073"/>
                <a:gd name="connsiteY23" fmla="*/ 2801775 h 3877068"/>
                <a:gd name="connsiteX24" fmla="*/ 8309947 w 12193073"/>
                <a:gd name="connsiteY24" fmla="*/ 2795185 h 3877068"/>
                <a:gd name="connsiteX25" fmla="*/ 8309945 w 12193073"/>
                <a:gd name="connsiteY25" fmla="*/ 972567 h 3877068"/>
                <a:gd name="connsiteX26" fmla="*/ 8594077 w 12193073"/>
                <a:gd name="connsiteY26" fmla="*/ 284396 h 3877068"/>
                <a:gd name="connsiteX27" fmla="*/ 9278429 w 12193073"/>
                <a:gd name="connsiteY27" fmla="*/ 1 h 3877068"/>
                <a:gd name="connsiteX28" fmla="*/ 9278429 w 12193073"/>
                <a:gd name="connsiteY28" fmla="*/ 0 h 3877068"/>
                <a:gd name="connsiteX29" fmla="*/ 9962779 w 12193073"/>
                <a:gd name="connsiteY29" fmla="*/ 284396 h 3877068"/>
                <a:gd name="connsiteX30" fmla="*/ 10068503 w 12193073"/>
                <a:gd name="connsiteY30" fmla="*/ 412956 h 3877068"/>
                <a:gd name="connsiteX31" fmla="*/ 10246913 w 12193073"/>
                <a:gd name="connsiteY31" fmla="*/ 972567 h 3877068"/>
                <a:gd name="connsiteX32" fmla="*/ 10243042 w 12193073"/>
                <a:gd name="connsiteY32" fmla="*/ 1841147 h 3877068"/>
                <a:gd name="connsiteX33" fmla="*/ 10450653 w 12193073"/>
                <a:gd name="connsiteY33" fmla="*/ 1925968 h 3877068"/>
                <a:gd name="connsiteX34" fmla="*/ 12192614 w 12193073"/>
                <a:gd name="connsiteY34" fmla="*/ 1928679 h 3877068"/>
                <a:gd name="connsiteX35" fmla="*/ 12192615 w 12193073"/>
                <a:gd name="connsiteY35" fmla="*/ 2276290 h 3877068"/>
                <a:gd name="connsiteX36" fmla="*/ 10450335 w 12193073"/>
                <a:gd name="connsiteY36" fmla="*/ 2277929 h 3877068"/>
                <a:gd name="connsiteX37" fmla="*/ 9903445 w 12193073"/>
                <a:gd name="connsiteY37" fmla="*/ 1966560 h 3877068"/>
                <a:gd name="connsiteX38" fmla="*/ 9890095 w 12193073"/>
                <a:gd name="connsiteY38" fmla="*/ 972567 h 3877068"/>
                <a:gd name="connsiteX39" fmla="*/ 9278429 w 12193073"/>
                <a:gd name="connsiteY39" fmla="*/ 358895 h 3877068"/>
                <a:gd name="connsiteX40" fmla="*/ 9278429 w 12193073"/>
                <a:gd name="connsiteY40" fmla="*/ 358896 h 3877068"/>
                <a:gd name="connsiteX41" fmla="*/ 8666763 w 12193073"/>
                <a:gd name="connsiteY41" fmla="*/ 972567 h 3877068"/>
                <a:gd name="connsiteX42" fmla="*/ 8666763 w 12193073"/>
                <a:gd name="connsiteY42" fmla="*/ 2795185 h 3877068"/>
                <a:gd name="connsiteX43" fmla="*/ 8488355 w 12193073"/>
                <a:gd name="connsiteY43" fmla="*/ 3464113 h 3877068"/>
                <a:gd name="connsiteX44" fmla="*/ 8382630 w 12193073"/>
                <a:gd name="connsiteY44" fmla="*/ 3592670 h 3877068"/>
                <a:gd name="connsiteX45" fmla="*/ 7698279 w 12193073"/>
                <a:gd name="connsiteY45" fmla="*/ 3877068 h 3877068"/>
                <a:gd name="connsiteX46" fmla="*/ 7013927 w 12193073"/>
                <a:gd name="connsiteY46" fmla="*/ 3592670 h 3877068"/>
                <a:gd name="connsiteX47" fmla="*/ 6908204 w 12193073"/>
                <a:gd name="connsiteY47" fmla="*/ 3464113 h 3877068"/>
                <a:gd name="connsiteX48" fmla="*/ 6729796 w 12193073"/>
                <a:gd name="connsiteY48" fmla="*/ 2795185 h 3877068"/>
                <a:gd name="connsiteX49" fmla="*/ 6729795 w 12193073"/>
                <a:gd name="connsiteY49" fmla="*/ 972567 h 3877068"/>
                <a:gd name="connsiteX50" fmla="*/ 6118128 w 12193073"/>
                <a:gd name="connsiteY50" fmla="*/ 358895 h 3877068"/>
                <a:gd name="connsiteX51" fmla="*/ 6118128 w 12193073"/>
                <a:gd name="connsiteY51" fmla="*/ 358896 h 3877068"/>
                <a:gd name="connsiteX52" fmla="*/ 5506463 w 12193073"/>
                <a:gd name="connsiteY52" fmla="*/ 972567 h 3877068"/>
                <a:gd name="connsiteX53" fmla="*/ 5506463 w 12193073"/>
                <a:gd name="connsiteY53" fmla="*/ 2795185 h 3877068"/>
                <a:gd name="connsiteX54" fmla="*/ 5222331 w 12193073"/>
                <a:gd name="connsiteY54" fmla="*/ 3592670 h 3877068"/>
                <a:gd name="connsiteX55" fmla="*/ 4537979 w 12193073"/>
                <a:gd name="connsiteY55" fmla="*/ 3877068 h 3877068"/>
                <a:gd name="connsiteX56" fmla="*/ 3853628 w 12193073"/>
                <a:gd name="connsiteY56" fmla="*/ 3592670 h 3877068"/>
                <a:gd name="connsiteX57" fmla="*/ 3569496 w 12193073"/>
                <a:gd name="connsiteY57" fmla="*/ 2795185 h 3877068"/>
                <a:gd name="connsiteX58" fmla="*/ 3569494 w 12193073"/>
                <a:gd name="connsiteY58" fmla="*/ 972567 h 3877068"/>
                <a:gd name="connsiteX59" fmla="*/ 2957828 w 12193073"/>
                <a:gd name="connsiteY59" fmla="*/ 358895 h 3877068"/>
                <a:gd name="connsiteX60" fmla="*/ 2957829 w 12193073"/>
                <a:gd name="connsiteY60" fmla="*/ 358896 h 3877068"/>
                <a:gd name="connsiteX61" fmla="*/ 2346161 w 12193073"/>
                <a:gd name="connsiteY61" fmla="*/ 972567 h 3877068"/>
                <a:gd name="connsiteX62" fmla="*/ 2346161 w 12193073"/>
                <a:gd name="connsiteY62" fmla="*/ 1938534 h 3877068"/>
                <a:gd name="connsiteX63" fmla="*/ 1961734 w 12193073"/>
                <a:gd name="connsiteY63" fmla="*/ 2285817 h 3877068"/>
                <a:gd name="connsiteX64" fmla="*/ 615 w 12193073"/>
                <a:gd name="connsiteY64" fmla="*/ 2289042 h 3877068"/>
                <a:gd name="connsiteX65" fmla="*/ 974 w 12193073"/>
                <a:gd name="connsiteY65" fmla="*/ 1924709 h 3877068"/>
                <a:gd name="connsiteX66" fmla="*/ 1874660 w 12193073"/>
                <a:gd name="connsiteY66" fmla="*/ 1925514 h 3877068"/>
                <a:gd name="connsiteX67" fmla="*/ 1988963 w 12193073"/>
                <a:gd name="connsiteY67" fmla="*/ 1744959 h 3877068"/>
                <a:gd name="connsiteX68" fmla="*/ 1990010 w 12193073"/>
                <a:gd name="connsiteY68" fmla="*/ 970992 h 3877068"/>
                <a:gd name="connsiteX69" fmla="*/ 2957829 w 12193073"/>
                <a:gd name="connsiteY69" fmla="*/ 1 h 3877068"/>
                <a:gd name="connsiteX70" fmla="*/ 2957828 w 12193073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87852 w 12192614"/>
                <a:gd name="connsiteY35" fmla="*/ 2273908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4 w 12192614"/>
                <a:gd name="connsiteY35" fmla="*/ 2278671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83090 w 12192614"/>
                <a:gd name="connsiteY35" fmla="*/ 2266765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4 w 12192614"/>
                <a:gd name="connsiteY35" fmla="*/ 2266765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4 w 12192614"/>
                <a:gd name="connsiteY35" fmla="*/ 2266765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4 w 12192614"/>
                <a:gd name="connsiteY35" fmla="*/ 2266765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4 w 12192614"/>
                <a:gd name="connsiteY35" fmla="*/ 2266765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4 w 12192614"/>
                <a:gd name="connsiteY35" fmla="*/ 2266765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4 w 12192614"/>
                <a:gd name="connsiteY35" fmla="*/ 2266765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4 w 12192614"/>
                <a:gd name="connsiteY35" fmla="*/ 2266765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4 w 12192614"/>
                <a:gd name="connsiteY35" fmla="*/ 2266765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4 w 12192614"/>
                <a:gd name="connsiteY35" fmla="*/ 2266765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4 w 12192614"/>
                <a:gd name="connsiteY35" fmla="*/ 2266765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4 w 12192614"/>
                <a:gd name="connsiteY35" fmla="*/ 2266765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4 w 12192614"/>
                <a:gd name="connsiteY35" fmla="*/ 2266765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4 w 12192614"/>
                <a:gd name="connsiteY35" fmla="*/ 2269146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4 w 12192614"/>
                <a:gd name="connsiteY35" fmla="*/ 2278671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87853 w 12192614"/>
                <a:gd name="connsiteY35" fmla="*/ 2278671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83090 w 12192614"/>
                <a:gd name="connsiteY35" fmla="*/ 2269146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83090 w 12192614"/>
                <a:gd name="connsiteY35" fmla="*/ 2269146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83090 w 12192614"/>
                <a:gd name="connsiteY35" fmla="*/ 2269146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83090 w 12192614"/>
                <a:gd name="connsiteY35" fmla="*/ 2276290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87853 w 12192614"/>
                <a:gd name="connsiteY35" fmla="*/ 2273909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5285"/>
                <a:gd name="connsiteY0" fmla="*/ 0 h 3877068"/>
                <a:gd name="connsiteX1" fmla="*/ 3642179 w 12195285"/>
                <a:gd name="connsiteY1" fmla="*/ 284396 h 3877068"/>
                <a:gd name="connsiteX2" fmla="*/ 3747904 w 12195285"/>
                <a:gd name="connsiteY2" fmla="*/ 412956 h 3877068"/>
                <a:gd name="connsiteX3" fmla="*/ 3926313 w 12195285"/>
                <a:gd name="connsiteY3" fmla="*/ 972567 h 3877068"/>
                <a:gd name="connsiteX4" fmla="*/ 3926313 w 12195285"/>
                <a:gd name="connsiteY4" fmla="*/ 2795185 h 3877068"/>
                <a:gd name="connsiteX5" fmla="*/ 3926313 w 12195285"/>
                <a:gd name="connsiteY5" fmla="*/ 2795195 h 3877068"/>
                <a:gd name="connsiteX6" fmla="*/ 3926313 w 12195285"/>
                <a:gd name="connsiteY6" fmla="*/ 2912061 h 3877068"/>
                <a:gd name="connsiteX7" fmla="*/ 4537981 w 12195285"/>
                <a:gd name="connsiteY7" fmla="*/ 3525734 h 3877068"/>
                <a:gd name="connsiteX8" fmla="*/ 5149647 w 12195285"/>
                <a:gd name="connsiteY8" fmla="*/ 2912061 h 3877068"/>
                <a:gd name="connsiteX9" fmla="*/ 5149646 w 12195285"/>
                <a:gd name="connsiteY9" fmla="*/ 1089444 h 3877068"/>
                <a:gd name="connsiteX10" fmla="*/ 5149644 w 12195285"/>
                <a:gd name="connsiteY10" fmla="*/ 1089433 h 3877068"/>
                <a:gd name="connsiteX11" fmla="*/ 5149644 w 12195285"/>
                <a:gd name="connsiteY11" fmla="*/ 972567 h 3877068"/>
                <a:gd name="connsiteX12" fmla="*/ 5433778 w 12195285"/>
                <a:gd name="connsiteY12" fmla="*/ 284396 h 3877068"/>
                <a:gd name="connsiteX13" fmla="*/ 6118128 w 12195285"/>
                <a:gd name="connsiteY13" fmla="*/ 1 h 3877068"/>
                <a:gd name="connsiteX14" fmla="*/ 6118128 w 12195285"/>
                <a:gd name="connsiteY14" fmla="*/ 0 h 3877068"/>
                <a:gd name="connsiteX15" fmla="*/ 6802479 w 12195285"/>
                <a:gd name="connsiteY15" fmla="*/ 284396 h 3877068"/>
                <a:gd name="connsiteX16" fmla="*/ 6908204 w 12195285"/>
                <a:gd name="connsiteY16" fmla="*/ 412956 h 3877068"/>
                <a:gd name="connsiteX17" fmla="*/ 7086612 w 12195285"/>
                <a:gd name="connsiteY17" fmla="*/ 972567 h 3877068"/>
                <a:gd name="connsiteX18" fmla="*/ 7086612 w 12195285"/>
                <a:gd name="connsiteY18" fmla="*/ 1082856 h 3877068"/>
                <a:gd name="connsiteX19" fmla="*/ 7085950 w 12195285"/>
                <a:gd name="connsiteY19" fmla="*/ 1089445 h 3877068"/>
                <a:gd name="connsiteX20" fmla="*/ 7085950 w 12195285"/>
                <a:gd name="connsiteY20" fmla="*/ 2912061 h 3877068"/>
                <a:gd name="connsiteX21" fmla="*/ 7697618 w 12195285"/>
                <a:gd name="connsiteY21" fmla="*/ 3525734 h 3877068"/>
                <a:gd name="connsiteX22" fmla="*/ 8309284 w 12195285"/>
                <a:gd name="connsiteY22" fmla="*/ 2912061 h 3877068"/>
                <a:gd name="connsiteX23" fmla="*/ 8309284 w 12195285"/>
                <a:gd name="connsiteY23" fmla="*/ 2801775 h 3877068"/>
                <a:gd name="connsiteX24" fmla="*/ 8309947 w 12195285"/>
                <a:gd name="connsiteY24" fmla="*/ 2795185 h 3877068"/>
                <a:gd name="connsiteX25" fmla="*/ 8309945 w 12195285"/>
                <a:gd name="connsiteY25" fmla="*/ 972567 h 3877068"/>
                <a:gd name="connsiteX26" fmla="*/ 8594077 w 12195285"/>
                <a:gd name="connsiteY26" fmla="*/ 284396 h 3877068"/>
                <a:gd name="connsiteX27" fmla="*/ 9278429 w 12195285"/>
                <a:gd name="connsiteY27" fmla="*/ 1 h 3877068"/>
                <a:gd name="connsiteX28" fmla="*/ 9278429 w 12195285"/>
                <a:gd name="connsiteY28" fmla="*/ 0 h 3877068"/>
                <a:gd name="connsiteX29" fmla="*/ 9962779 w 12195285"/>
                <a:gd name="connsiteY29" fmla="*/ 284396 h 3877068"/>
                <a:gd name="connsiteX30" fmla="*/ 10068503 w 12195285"/>
                <a:gd name="connsiteY30" fmla="*/ 412956 h 3877068"/>
                <a:gd name="connsiteX31" fmla="*/ 10246913 w 12195285"/>
                <a:gd name="connsiteY31" fmla="*/ 972567 h 3877068"/>
                <a:gd name="connsiteX32" fmla="*/ 10243042 w 12195285"/>
                <a:gd name="connsiteY32" fmla="*/ 1841147 h 3877068"/>
                <a:gd name="connsiteX33" fmla="*/ 10450653 w 12195285"/>
                <a:gd name="connsiteY33" fmla="*/ 1925968 h 3877068"/>
                <a:gd name="connsiteX34" fmla="*/ 12192614 w 12195285"/>
                <a:gd name="connsiteY34" fmla="*/ 1928679 h 3877068"/>
                <a:gd name="connsiteX35" fmla="*/ 12194997 w 12195285"/>
                <a:gd name="connsiteY35" fmla="*/ 2276290 h 3877068"/>
                <a:gd name="connsiteX36" fmla="*/ 10450335 w 12195285"/>
                <a:gd name="connsiteY36" fmla="*/ 2277929 h 3877068"/>
                <a:gd name="connsiteX37" fmla="*/ 9903445 w 12195285"/>
                <a:gd name="connsiteY37" fmla="*/ 1966560 h 3877068"/>
                <a:gd name="connsiteX38" fmla="*/ 9890095 w 12195285"/>
                <a:gd name="connsiteY38" fmla="*/ 972567 h 3877068"/>
                <a:gd name="connsiteX39" fmla="*/ 9278429 w 12195285"/>
                <a:gd name="connsiteY39" fmla="*/ 358895 h 3877068"/>
                <a:gd name="connsiteX40" fmla="*/ 9278429 w 12195285"/>
                <a:gd name="connsiteY40" fmla="*/ 358896 h 3877068"/>
                <a:gd name="connsiteX41" fmla="*/ 8666763 w 12195285"/>
                <a:gd name="connsiteY41" fmla="*/ 972567 h 3877068"/>
                <a:gd name="connsiteX42" fmla="*/ 8666763 w 12195285"/>
                <a:gd name="connsiteY42" fmla="*/ 2795185 h 3877068"/>
                <a:gd name="connsiteX43" fmla="*/ 8488355 w 12195285"/>
                <a:gd name="connsiteY43" fmla="*/ 3464113 h 3877068"/>
                <a:gd name="connsiteX44" fmla="*/ 8382630 w 12195285"/>
                <a:gd name="connsiteY44" fmla="*/ 3592670 h 3877068"/>
                <a:gd name="connsiteX45" fmla="*/ 7698279 w 12195285"/>
                <a:gd name="connsiteY45" fmla="*/ 3877068 h 3877068"/>
                <a:gd name="connsiteX46" fmla="*/ 7013927 w 12195285"/>
                <a:gd name="connsiteY46" fmla="*/ 3592670 h 3877068"/>
                <a:gd name="connsiteX47" fmla="*/ 6908204 w 12195285"/>
                <a:gd name="connsiteY47" fmla="*/ 3464113 h 3877068"/>
                <a:gd name="connsiteX48" fmla="*/ 6729796 w 12195285"/>
                <a:gd name="connsiteY48" fmla="*/ 2795185 h 3877068"/>
                <a:gd name="connsiteX49" fmla="*/ 6729795 w 12195285"/>
                <a:gd name="connsiteY49" fmla="*/ 972567 h 3877068"/>
                <a:gd name="connsiteX50" fmla="*/ 6118128 w 12195285"/>
                <a:gd name="connsiteY50" fmla="*/ 358895 h 3877068"/>
                <a:gd name="connsiteX51" fmla="*/ 6118128 w 12195285"/>
                <a:gd name="connsiteY51" fmla="*/ 358896 h 3877068"/>
                <a:gd name="connsiteX52" fmla="*/ 5506463 w 12195285"/>
                <a:gd name="connsiteY52" fmla="*/ 972567 h 3877068"/>
                <a:gd name="connsiteX53" fmla="*/ 5506463 w 12195285"/>
                <a:gd name="connsiteY53" fmla="*/ 2795185 h 3877068"/>
                <a:gd name="connsiteX54" fmla="*/ 5222331 w 12195285"/>
                <a:gd name="connsiteY54" fmla="*/ 3592670 h 3877068"/>
                <a:gd name="connsiteX55" fmla="*/ 4537979 w 12195285"/>
                <a:gd name="connsiteY55" fmla="*/ 3877068 h 3877068"/>
                <a:gd name="connsiteX56" fmla="*/ 3853628 w 12195285"/>
                <a:gd name="connsiteY56" fmla="*/ 3592670 h 3877068"/>
                <a:gd name="connsiteX57" fmla="*/ 3569496 w 12195285"/>
                <a:gd name="connsiteY57" fmla="*/ 2795185 h 3877068"/>
                <a:gd name="connsiteX58" fmla="*/ 3569494 w 12195285"/>
                <a:gd name="connsiteY58" fmla="*/ 972567 h 3877068"/>
                <a:gd name="connsiteX59" fmla="*/ 2957828 w 12195285"/>
                <a:gd name="connsiteY59" fmla="*/ 358895 h 3877068"/>
                <a:gd name="connsiteX60" fmla="*/ 2957829 w 12195285"/>
                <a:gd name="connsiteY60" fmla="*/ 358896 h 3877068"/>
                <a:gd name="connsiteX61" fmla="*/ 2346161 w 12195285"/>
                <a:gd name="connsiteY61" fmla="*/ 972567 h 3877068"/>
                <a:gd name="connsiteX62" fmla="*/ 2346161 w 12195285"/>
                <a:gd name="connsiteY62" fmla="*/ 1938534 h 3877068"/>
                <a:gd name="connsiteX63" fmla="*/ 1961734 w 12195285"/>
                <a:gd name="connsiteY63" fmla="*/ 2285817 h 3877068"/>
                <a:gd name="connsiteX64" fmla="*/ 615 w 12195285"/>
                <a:gd name="connsiteY64" fmla="*/ 2289042 h 3877068"/>
                <a:gd name="connsiteX65" fmla="*/ 974 w 12195285"/>
                <a:gd name="connsiteY65" fmla="*/ 1924709 h 3877068"/>
                <a:gd name="connsiteX66" fmla="*/ 1874660 w 12195285"/>
                <a:gd name="connsiteY66" fmla="*/ 1925514 h 3877068"/>
                <a:gd name="connsiteX67" fmla="*/ 1988963 w 12195285"/>
                <a:gd name="connsiteY67" fmla="*/ 1744959 h 3877068"/>
                <a:gd name="connsiteX68" fmla="*/ 1990010 w 12195285"/>
                <a:gd name="connsiteY68" fmla="*/ 970992 h 3877068"/>
                <a:gd name="connsiteX69" fmla="*/ 2957829 w 12195285"/>
                <a:gd name="connsiteY69" fmla="*/ 1 h 3877068"/>
                <a:gd name="connsiteX70" fmla="*/ 2957828 w 12195285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5 w 12192614"/>
                <a:gd name="connsiteY35" fmla="*/ 2278671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5 w 12192614"/>
                <a:gd name="connsiteY35" fmla="*/ 2278671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5 w 12192614"/>
                <a:gd name="connsiteY35" fmla="*/ 2278671 h 3877068"/>
                <a:gd name="connsiteX36" fmla="*/ 10450335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5 w 12192614"/>
                <a:gd name="connsiteY35" fmla="*/ 2278671 h 3877068"/>
                <a:gd name="connsiteX36" fmla="*/ 10450335 w 12192614"/>
                <a:gd name="connsiteY36" fmla="*/ 2275548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5 w 12192614"/>
                <a:gd name="connsiteY35" fmla="*/ 2276290 h 3877068"/>
                <a:gd name="connsiteX36" fmla="*/ 10450335 w 12192614"/>
                <a:gd name="connsiteY36" fmla="*/ 2275548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5 w 12192614"/>
                <a:gd name="connsiteY35" fmla="*/ 2276290 h 3877068"/>
                <a:gd name="connsiteX36" fmla="*/ 10450335 w 12192614"/>
                <a:gd name="connsiteY36" fmla="*/ 2275548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5 w 12192614"/>
                <a:gd name="connsiteY35" fmla="*/ 2276290 h 3877068"/>
                <a:gd name="connsiteX36" fmla="*/ 10450335 w 12192614"/>
                <a:gd name="connsiteY36" fmla="*/ 2275548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5 w 12192614"/>
                <a:gd name="connsiteY35" fmla="*/ 2276290 h 3877068"/>
                <a:gd name="connsiteX36" fmla="*/ 10450335 w 12192614"/>
                <a:gd name="connsiteY36" fmla="*/ 2275548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5 w 12192614"/>
                <a:gd name="connsiteY35" fmla="*/ 2276290 h 3877068"/>
                <a:gd name="connsiteX36" fmla="*/ 10450335 w 12192614"/>
                <a:gd name="connsiteY36" fmla="*/ 2275548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5 w 12192614"/>
                <a:gd name="connsiteY35" fmla="*/ 2276290 h 3877068"/>
                <a:gd name="connsiteX36" fmla="*/ 10450335 w 12192614"/>
                <a:gd name="connsiteY36" fmla="*/ 2275548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5 w 12192614"/>
                <a:gd name="connsiteY35" fmla="*/ 2276290 h 3877068"/>
                <a:gd name="connsiteX36" fmla="*/ 10450335 w 12192614"/>
                <a:gd name="connsiteY36" fmla="*/ 2275548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5 w 12192614"/>
                <a:gd name="connsiteY35" fmla="*/ 2276290 h 3877068"/>
                <a:gd name="connsiteX36" fmla="*/ 10450335 w 12192614"/>
                <a:gd name="connsiteY36" fmla="*/ 2275548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5 w 12192614"/>
                <a:gd name="connsiteY35" fmla="*/ 2276290 h 3877068"/>
                <a:gd name="connsiteX36" fmla="*/ 10450335 w 12192614"/>
                <a:gd name="connsiteY36" fmla="*/ 2275548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5 w 12192614"/>
                <a:gd name="connsiteY35" fmla="*/ 2276290 h 3877068"/>
                <a:gd name="connsiteX36" fmla="*/ 10450335 w 12192614"/>
                <a:gd name="connsiteY36" fmla="*/ 2275548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5 w 12192614"/>
                <a:gd name="connsiteY35" fmla="*/ 2276290 h 3877068"/>
                <a:gd name="connsiteX36" fmla="*/ 10452717 w 12192614"/>
                <a:gd name="connsiteY36" fmla="*/ 2275548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5 w 12192614"/>
                <a:gd name="connsiteY35" fmla="*/ 2276290 h 3877068"/>
                <a:gd name="connsiteX36" fmla="*/ 10428904 w 12192614"/>
                <a:gd name="connsiteY36" fmla="*/ 2275548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5 w 12192614"/>
                <a:gd name="connsiteY35" fmla="*/ 2276290 h 3877068"/>
                <a:gd name="connsiteX36" fmla="*/ 10409854 w 12192614"/>
                <a:gd name="connsiteY36" fmla="*/ 2277929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  <a:gd name="connsiteX0" fmla="*/ 2957828 w 12192614"/>
                <a:gd name="connsiteY0" fmla="*/ 0 h 3877068"/>
                <a:gd name="connsiteX1" fmla="*/ 3642179 w 12192614"/>
                <a:gd name="connsiteY1" fmla="*/ 284396 h 3877068"/>
                <a:gd name="connsiteX2" fmla="*/ 3747904 w 12192614"/>
                <a:gd name="connsiteY2" fmla="*/ 412956 h 3877068"/>
                <a:gd name="connsiteX3" fmla="*/ 3926313 w 12192614"/>
                <a:gd name="connsiteY3" fmla="*/ 972567 h 3877068"/>
                <a:gd name="connsiteX4" fmla="*/ 3926313 w 12192614"/>
                <a:gd name="connsiteY4" fmla="*/ 2795185 h 3877068"/>
                <a:gd name="connsiteX5" fmla="*/ 3926313 w 12192614"/>
                <a:gd name="connsiteY5" fmla="*/ 2795195 h 3877068"/>
                <a:gd name="connsiteX6" fmla="*/ 3926313 w 12192614"/>
                <a:gd name="connsiteY6" fmla="*/ 2912061 h 3877068"/>
                <a:gd name="connsiteX7" fmla="*/ 4537981 w 12192614"/>
                <a:gd name="connsiteY7" fmla="*/ 3525734 h 3877068"/>
                <a:gd name="connsiteX8" fmla="*/ 5149647 w 12192614"/>
                <a:gd name="connsiteY8" fmla="*/ 2912061 h 3877068"/>
                <a:gd name="connsiteX9" fmla="*/ 5149646 w 12192614"/>
                <a:gd name="connsiteY9" fmla="*/ 1089444 h 3877068"/>
                <a:gd name="connsiteX10" fmla="*/ 5149644 w 12192614"/>
                <a:gd name="connsiteY10" fmla="*/ 1089433 h 3877068"/>
                <a:gd name="connsiteX11" fmla="*/ 5149644 w 12192614"/>
                <a:gd name="connsiteY11" fmla="*/ 972567 h 3877068"/>
                <a:gd name="connsiteX12" fmla="*/ 5433778 w 12192614"/>
                <a:gd name="connsiteY12" fmla="*/ 284396 h 3877068"/>
                <a:gd name="connsiteX13" fmla="*/ 6118128 w 12192614"/>
                <a:gd name="connsiteY13" fmla="*/ 1 h 3877068"/>
                <a:gd name="connsiteX14" fmla="*/ 6118128 w 12192614"/>
                <a:gd name="connsiteY14" fmla="*/ 0 h 3877068"/>
                <a:gd name="connsiteX15" fmla="*/ 6802479 w 12192614"/>
                <a:gd name="connsiteY15" fmla="*/ 284396 h 3877068"/>
                <a:gd name="connsiteX16" fmla="*/ 6908204 w 12192614"/>
                <a:gd name="connsiteY16" fmla="*/ 412956 h 3877068"/>
                <a:gd name="connsiteX17" fmla="*/ 7086612 w 12192614"/>
                <a:gd name="connsiteY17" fmla="*/ 972567 h 3877068"/>
                <a:gd name="connsiteX18" fmla="*/ 7086612 w 12192614"/>
                <a:gd name="connsiteY18" fmla="*/ 1082856 h 3877068"/>
                <a:gd name="connsiteX19" fmla="*/ 7085950 w 12192614"/>
                <a:gd name="connsiteY19" fmla="*/ 1089445 h 3877068"/>
                <a:gd name="connsiteX20" fmla="*/ 7085950 w 12192614"/>
                <a:gd name="connsiteY20" fmla="*/ 2912061 h 3877068"/>
                <a:gd name="connsiteX21" fmla="*/ 7697618 w 12192614"/>
                <a:gd name="connsiteY21" fmla="*/ 3525734 h 3877068"/>
                <a:gd name="connsiteX22" fmla="*/ 8309284 w 12192614"/>
                <a:gd name="connsiteY22" fmla="*/ 2912061 h 3877068"/>
                <a:gd name="connsiteX23" fmla="*/ 8309284 w 12192614"/>
                <a:gd name="connsiteY23" fmla="*/ 2801775 h 3877068"/>
                <a:gd name="connsiteX24" fmla="*/ 8309947 w 12192614"/>
                <a:gd name="connsiteY24" fmla="*/ 2795185 h 3877068"/>
                <a:gd name="connsiteX25" fmla="*/ 8309945 w 12192614"/>
                <a:gd name="connsiteY25" fmla="*/ 972567 h 3877068"/>
                <a:gd name="connsiteX26" fmla="*/ 8594077 w 12192614"/>
                <a:gd name="connsiteY26" fmla="*/ 284396 h 3877068"/>
                <a:gd name="connsiteX27" fmla="*/ 9278429 w 12192614"/>
                <a:gd name="connsiteY27" fmla="*/ 1 h 3877068"/>
                <a:gd name="connsiteX28" fmla="*/ 9278429 w 12192614"/>
                <a:gd name="connsiteY28" fmla="*/ 0 h 3877068"/>
                <a:gd name="connsiteX29" fmla="*/ 9962779 w 12192614"/>
                <a:gd name="connsiteY29" fmla="*/ 284396 h 3877068"/>
                <a:gd name="connsiteX30" fmla="*/ 10068503 w 12192614"/>
                <a:gd name="connsiteY30" fmla="*/ 412956 h 3877068"/>
                <a:gd name="connsiteX31" fmla="*/ 10246913 w 12192614"/>
                <a:gd name="connsiteY31" fmla="*/ 972567 h 3877068"/>
                <a:gd name="connsiteX32" fmla="*/ 10243042 w 12192614"/>
                <a:gd name="connsiteY32" fmla="*/ 1841147 h 3877068"/>
                <a:gd name="connsiteX33" fmla="*/ 10450653 w 12192614"/>
                <a:gd name="connsiteY33" fmla="*/ 1925968 h 3877068"/>
                <a:gd name="connsiteX34" fmla="*/ 12192614 w 12192614"/>
                <a:gd name="connsiteY34" fmla="*/ 1928679 h 3877068"/>
                <a:gd name="connsiteX35" fmla="*/ 12190235 w 12192614"/>
                <a:gd name="connsiteY35" fmla="*/ 2276290 h 3877068"/>
                <a:gd name="connsiteX36" fmla="*/ 10419379 w 12192614"/>
                <a:gd name="connsiteY36" fmla="*/ 2275548 h 3877068"/>
                <a:gd name="connsiteX37" fmla="*/ 9903445 w 12192614"/>
                <a:gd name="connsiteY37" fmla="*/ 1966560 h 3877068"/>
                <a:gd name="connsiteX38" fmla="*/ 9890095 w 12192614"/>
                <a:gd name="connsiteY38" fmla="*/ 972567 h 3877068"/>
                <a:gd name="connsiteX39" fmla="*/ 9278429 w 12192614"/>
                <a:gd name="connsiteY39" fmla="*/ 358895 h 3877068"/>
                <a:gd name="connsiteX40" fmla="*/ 9278429 w 12192614"/>
                <a:gd name="connsiteY40" fmla="*/ 358896 h 3877068"/>
                <a:gd name="connsiteX41" fmla="*/ 8666763 w 12192614"/>
                <a:gd name="connsiteY41" fmla="*/ 972567 h 3877068"/>
                <a:gd name="connsiteX42" fmla="*/ 8666763 w 12192614"/>
                <a:gd name="connsiteY42" fmla="*/ 2795185 h 3877068"/>
                <a:gd name="connsiteX43" fmla="*/ 8488355 w 12192614"/>
                <a:gd name="connsiteY43" fmla="*/ 3464113 h 3877068"/>
                <a:gd name="connsiteX44" fmla="*/ 8382630 w 12192614"/>
                <a:gd name="connsiteY44" fmla="*/ 3592670 h 3877068"/>
                <a:gd name="connsiteX45" fmla="*/ 7698279 w 12192614"/>
                <a:gd name="connsiteY45" fmla="*/ 3877068 h 3877068"/>
                <a:gd name="connsiteX46" fmla="*/ 7013927 w 12192614"/>
                <a:gd name="connsiteY46" fmla="*/ 3592670 h 3877068"/>
                <a:gd name="connsiteX47" fmla="*/ 6908204 w 12192614"/>
                <a:gd name="connsiteY47" fmla="*/ 3464113 h 3877068"/>
                <a:gd name="connsiteX48" fmla="*/ 6729796 w 12192614"/>
                <a:gd name="connsiteY48" fmla="*/ 2795185 h 3877068"/>
                <a:gd name="connsiteX49" fmla="*/ 6729795 w 12192614"/>
                <a:gd name="connsiteY49" fmla="*/ 972567 h 3877068"/>
                <a:gd name="connsiteX50" fmla="*/ 6118128 w 12192614"/>
                <a:gd name="connsiteY50" fmla="*/ 358895 h 3877068"/>
                <a:gd name="connsiteX51" fmla="*/ 6118128 w 12192614"/>
                <a:gd name="connsiteY51" fmla="*/ 358896 h 3877068"/>
                <a:gd name="connsiteX52" fmla="*/ 5506463 w 12192614"/>
                <a:gd name="connsiteY52" fmla="*/ 972567 h 3877068"/>
                <a:gd name="connsiteX53" fmla="*/ 5506463 w 12192614"/>
                <a:gd name="connsiteY53" fmla="*/ 2795185 h 3877068"/>
                <a:gd name="connsiteX54" fmla="*/ 5222331 w 12192614"/>
                <a:gd name="connsiteY54" fmla="*/ 3592670 h 3877068"/>
                <a:gd name="connsiteX55" fmla="*/ 4537979 w 12192614"/>
                <a:gd name="connsiteY55" fmla="*/ 3877068 h 3877068"/>
                <a:gd name="connsiteX56" fmla="*/ 3853628 w 12192614"/>
                <a:gd name="connsiteY56" fmla="*/ 3592670 h 3877068"/>
                <a:gd name="connsiteX57" fmla="*/ 3569496 w 12192614"/>
                <a:gd name="connsiteY57" fmla="*/ 2795185 h 3877068"/>
                <a:gd name="connsiteX58" fmla="*/ 3569494 w 12192614"/>
                <a:gd name="connsiteY58" fmla="*/ 972567 h 3877068"/>
                <a:gd name="connsiteX59" fmla="*/ 2957828 w 12192614"/>
                <a:gd name="connsiteY59" fmla="*/ 358895 h 3877068"/>
                <a:gd name="connsiteX60" fmla="*/ 2957829 w 12192614"/>
                <a:gd name="connsiteY60" fmla="*/ 358896 h 3877068"/>
                <a:gd name="connsiteX61" fmla="*/ 2346161 w 12192614"/>
                <a:gd name="connsiteY61" fmla="*/ 972567 h 3877068"/>
                <a:gd name="connsiteX62" fmla="*/ 2346161 w 12192614"/>
                <a:gd name="connsiteY62" fmla="*/ 1938534 h 3877068"/>
                <a:gd name="connsiteX63" fmla="*/ 1961734 w 12192614"/>
                <a:gd name="connsiteY63" fmla="*/ 2285817 h 3877068"/>
                <a:gd name="connsiteX64" fmla="*/ 615 w 12192614"/>
                <a:gd name="connsiteY64" fmla="*/ 2289042 h 3877068"/>
                <a:gd name="connsiteX65" fmla="*/ 974 w 12192614"/>
                <a:gd name="connsiteY65" fmla="*/ 1924709 h 3877068"/>
                <a:gd name="connsiteX66" fmla="*/ 1874660 w 12192614"/>
                <a:gd name="connsiteY66" fmla="*/ 1925514 h 3877068"/>
                <a:gd name="connsiteX67" fmla="*/ 1988963 w 12192614"/>
                <a:gd name="connsiteY67" fmla="*/ 1744959 h 3877068"/>
                <a:gd name="connsiteX68" fmla="*/ 1990010 w 12192614"/>
                <a:gd name="connsiteY68" fmla="*/ 970992 h 3877068"/>
                <a:gd name="connsiteX69" fmla="*/ 2957829 w 12192614"/>
                <a:gd name="connsiteY69" fmla="*/ 1 h 3877068"/>
                <a:gd name="connsiteX70" fmla="*/ 2957828 w 12192614"/>
                <a:gd name="connsiteY70" fmla="*/ 0 h 3877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2192614" h="3877068">
                  <a:moveTo>
                    <a:pt x="2957828" y="0"/>
                  </a:moveTo>
                  <a:cubicBezTo>
                    <a:pt x="3225085" y="0"/>
                    <a:pt x="3467039" y="108682"/>
                    <a:pt x="3642179" y="284396"/>
                  </a:cubicBezTo>
                  <a:lnTo>
                    <a:pt x="3747904" y="412956"/>
                  </a:lnTo>
                  <a:cubicBezTo>
                    <a:pt x="3795259" y="527651"/>
                    <a:pt x="3896577" y="575529"/>
                    <a:pt x="3926313" y="972567"/>
                  </a:cubicBezTo>
                  <a:lnTo>
                    <a:pt x="3926313" y="2795185"/>
                  </a:lnTo>
                  <a:lnTo>
                    <a:pt x="3926313" y="2795195"/>
                  </a:lnTo>
                  <a:lnTo>
                    <a:pt x="3926313" y="2912061"/>
                  </a:lnTo>
                  <a:cubicBezTo>
                    <a:pt x="3926313" y="3250983"/>
                    <a:pt x="4200167" y="3525734"/>
                    <a:pt x="4537981" y="3525734"/>
                  </a:cubicBezTo>
                  <a:cubicBezTo>
                    <a:pt x="4875794" y="3525734"/>
                    <a:pt x="5149647" y="3250983"/>
                    <a:pt x="5149647" y="2912061"/>
                  </a:cubicBezTo>
                  <a:cubicBezTo>
                    <a:pt x="5149647" y="2304523"/>
                    <a:pt x="5149646" y="1696983"/>
                    <a:pt x="5149646" y="1089444"/>
                  </a:cubicBezTo>
                  <a:cubicBezTo>
                    <a:pt x="5149646" y="1089441"/>
                    <a:pt x="5149644" y="1089436"/>
                    <a:pt x="5149644" y="1089433"/>
                  </a:cubicBezTo>
                  <a:lnTo>
                    <a:pt x="5149644" y="972567"/>
                  </a:lnTo>
                  <a:cubicBezTo>
                    <a:pt x="5160190" y="729666"/>
                    <a:pt x="5211132" y="480009"/>
                    <a:pt x="5433778" y="284396"/>
                  </a:cubicBezTo>
                  <a:cubicBezTo>
                    <a:pt x="5668220" y="71266"/>
                    <a:pt x="5850873" y="1"/>
                    <a:pt x="6118128" y="1"/>
                  </a:cubicBezTo>
                  <a:lnTo>
                    <a:pt x="6118128" y="0"/>
                  </a:lnTo>
                  <a:cubicBezTo>
                    <a:pt x="6385384" y="0"/>
                    <a:pt x="6627339" y="108682"/>
                    <a:pt x="6802479" y="284396"/>
                  </a:cubicBezTo>
                  <a:lnTo>
                    <a:pt x="6908204" y="412956"/>
                  </a:lnTo>
                  <a:cubicBezTo>
                    <a:pt x="6955560" y="527651"/>
                    <a:pt x="7056878" y="575529"/>
                    <a:pt x="7086612" y="972567"/>
                  </a:cubicBezTo>
                  <a:lnTo>
                    <a:pt x="7086612" y="1082856"/>
                  </a:lnTo>
                  <a:cubicBezTo>
                    <a:pt x="7086391" y="1085052"/>
                    <a:pt x="7086171" y="1087249"/>
                    <a:pt x="7085950" y="1089445"/>
                  </a:cubicBezTo>
                  <a:lnTo>
                    <a:pt x="7085950" y="2912061"/>
                  </a:lnTo>
                  <a:cubicBezTo>
                    <a:pt x="7085950" y="3250983"/>
                    <a:pt x="7359803" y="3525734"/>
                    <a:pt x="7697618" y="3525734"/>
                  </a:cubicBezTo>
                  <a:cubicBezTo>
                    <a:pt x="8035431" y="3525734"/>
                    <a:pt x="8309284" y="3250983"/>
                    <a:pt x="8309284" y="2912061"/>
                  </a:cubicBezTo>
                  <a:lnTo>
                    <a:pt x="8309284" y="2801775"/>
                  </a:lnTo>
                  <a:lnTo>
                    <a:pt x="8309947" y="2795185"/>
                  </a:lnTo>
                  <a:cubicBezTo>
                    <a:pt x="8309947" y="2187645"/>
                    <a:pt x="8309945" y="1580105"/>
                    <a:pt x="8309945" y="972567"/>
                  </a:cubicBezTo>
                  <a:cubicBezTo>
                    <a:pt x="8317121" y="716156"/>
                    <a:pt x="8391634" y="473253"/>
                    <a:pt x="8594077" y="284396"/>
                  </a:cubicBezTo>
                  <a:cubicBezTo>
                    <a:pt x="8769219" y="108682"/>
                    <a:pt x="9011173" y="1"/>
                    <a:pt x="9278429" y="1"/>
                  </a:cubicBezTo>
                  <a:lnTo>
                    <a:pt x="9278429" y="0"/>
                  </a:lnTo>
                  <a:cubicBezTo>
                    <a:pt x="9545683" y="0"/>
                    <a:pt x="9787638" y="108682"/>
                    <a:pt x="9962779" y="284396"/>
                  </a:cubicBezTo>
                  <a:lnTo>
                    <a:pt x="10068503" y="412956"/>
                  </a:lnTo>
                  <a:cubicBezTo>
                    <a:pt x="10115861" y="527651"/>
                    <a:pt x="10217179" y="575529"/>
                    <a:pt x="10246913" y="972567"/>
                  </a:cubicBezTo>
                  <a:cubicBezTo>
                    <a:pt x="10247210" y="1263681"/>
                    <a:pt x="10242745" y="1550033"/>
                    <a:pt x="10243042" y="1841147"/>
                  </a:cubicBezTo>
                  <a:cubicBezTo>
                    <a:pt x="10237694" y="1938802"/>
                    <a:pt x="10290231" y="1921206"/>
                    <a:pt x="10450653" y="1925968"/>
                  </a:cubicBezTo>
                  <a:lnTo>
                    <a:pt x="12192614" y="1928679"/>
                  </a:lnTo>
                  <a:cubicBezTo>
                    <a:pt x="12191027" y="2055662"/>
                    <a:pt x="12191822" y="2149307"/>
                    <a:pt x="12190235" y="2276290"/>
                  </a:cubicBezTo>
                  <a:lnTo>
                    <a:pt x="10419379" y="2275548"/>
                  </a:lnTo>
                  <a:cubicBezTo>
                    <a:pt x="10221604" y="2270758"/>
                    <a:pt x="9907123" y="2326732"/>
                    <a:pt x="9903445" y="1966560"/>
                  </a:cubicBezTo>
                  <a:cubicBezTo>
                    <a:pt x="9895532" y="1545676"/>
                    <a:pt x="9896898" y="1106103"/>
                    <a:pt x="9890095" y="972567"/>
                  </a:cubicBezTo>
                  <a:cubicBezTo>
                    <a:pt x="9890095" y="633645"/>
                    <a:pt x="9616243" y="358895"/>
                    <a:pt x="9278429" y="358895"/>
                  </a:cubicBezTo>
                  <a:lnTo>
                    <a:pt x="9278429" y="358896"/>
                  </a:lnTo>
                  <a:cubicBezTo>
                    <a:pt x="8940616" y="358896"/>
                    <a:pt x="8666763" y="633647"/>
                    <a:pt x="8666763" y="972567"/>
                  </a:cubicBezTo>
                  <a:lnTo>
                    <a:pt x="8666763" y="2795185"/>
                  </a:lnTo>
                  <a:cubicBezTo>
                    <a:pt x="8667895" y="3051938"/>
                    <a:pt x="8621891" y="3247891"/>
                    <a:pt x="8488355" y="3464113"/>
                  </a:cubicBezTo>
                  <a:lnTo>
                    <a:pt x="8382630" y="3592670"/>
                  </a:lnTo>
                  <a:cubicBezTo>
                    <a:pt x="8207489" y="3768385"/>
                    <a:pt x="7965536" y="3877068"/>
                    <a:pt x="7698279" y="3877068"/>
                  </a:cubicBezTo>
                  <a:cubicBezTo>
                    <a:pt x="7431025" y="3877068"/>
                    <a:pt x="7189069" y="3768385"/>
                    <a:pt x="7013927" y="3592670"/>
                  </a:cubicBezTo>
                  <a:lnTo>
                    <a:pt x="6908204" y="3464113"/>
                  </a:lnTo>
                  <a:cubicBezTo>
                    <a:pt x="6803616" y="3348088"/>
                    <a:pt x="6705663" y="3061822"/>
                    <a:pt x="6729796" y="2795185"/>
                  </a:cubicBezTo>
                  <a:cubicBezTo>
                    <a:pt x="6729796" y="2187645"/>
                    <a:pt x="6729795" y="1580105"/>
                    <a:pt x="6729795" y="972567"/>
                  </a:cubicBezTo>
                  <a:cubicBezTo>
                    <a:pt x="6729795" y="633645"/>
                    <a:pt x="6455942" y="358895"/>
                    <a:pt x="6118128" y="358895"/>
                  </a:cubicBezTo>
                  <a:lnTo>
                    <a:pt x="6118128" y="358896"/>
                  </a:lnTo>
                  <a:cubicBezTo>
                    <a:pt x="5780316" y="358896"/>
                    <a:pt x="5506463" y="633647"/>
                    <a:pt x="5506463" y="972567"/>
                  </a:cubicBezTo>
                  <a:lnTo>
                    <a:pt x="5506463" y="2795185"/>
                  </a:lnTo>
                  <a:cubicBezTo>
                    <a:pt x="5510582" y="3035148"/>
                    <a:pt x="5493215" y="3318220"/>
                    <a:pt x="5222331" y="3592670"/>
                  </a:cubicBezTo>
                  <a:cubicBezTo>
                    <a:pt x="5047191" y="3768385"/>
                    <a:pt x="4805235" y="3877068"/>
                    <a:pt x="4537979" y="3877068"/>
                  </a:cubicBezTo>
                  <a:cubicBezTo>
                    <a:pt x="4270724" y="3877068"/>
                    <a:pt x="4028768" y="3768385"/>
                    <a:pt x="3853628" y="3592670"/>
                  </a:cubicBezTo>
                  <a:cubicBezTo>
                    <a:pt x="3617118" y="3382885"/>
                    <a:pt x="3552485" y="3061013"/>
                    <a:pt x="3569496" y="2795185"/>
                  </a:cubicBezTo>
                  <a:cubicBezTo>
                    <a:pt x="3569496" y="2187645"/>
                    <a:pt x="3569494" y="1580105"/>
                    <a:pt x="3569494" y="972567"/>
                  </a:cubicBezTo>
                  <a:cubicBezTo>
                    <a:pt x="3569494" y="633645"/>
                    <a:pt x="3295641" y="358895"/>
                    <a:pt x="2957828" y="358895"/>
                  </a:cubicBezTo>
                  <a:lnTo>
                    <a:pt x="2957829" y="358896"/>
                  </a:lnTo>
                  <a:cubicBezTo>
                    <a:pt x="2620015" y="358896"/>
                    <a:pt x="2346161" y="633647"/>
                    <a:pt x="2346161" y="972567"/>
                  </a:cubicBezTo>
                  <a:lnTo>
                    <a:pt x="2346161" y="1938534"/>
                  </a:lnTo>
                  <a:cubicBezTo>
                    <a:pt x="2346490" y="2141988"/>
                    <a:pt x="2242085" y="2279464"/>
                    <a:pt x="1961734" y="2285817"/>
                  </a:cubicBezTo>
                  <a:lnTo>
                    <a:pt x="615" y="2289042"/>
                  </a:lnTo>
                  <a:cubicBezTo>
                    <a:pt x="2435" y="2157420"/>
                    <a:pt x="-1804" y="2075784"/>
                    <a:pt x="974" y="1924709"/>
                  </a:cubicBezTo>
                  <a:lnTo>
                    <a:pt x="1874660" y="1925514"/>
                  </a:lnTo>
                  <a:cubicBezTo>
                    <a:pt x="1998486" y="1927241"/>
                    <a:pt x="1988963" y="1890870"/>
                    <a:pt x="1988963" y="1744959"/>
                  </a:cubicBezTo>
                  <a:cubicBezTo>
                    <a:pt x="1989313" y="1486970"/>
                    <a:pt x="1989660" y="1228981"/>
                    <a:pt x="1990010" y="970992"/>
                  </a:cubicBezTo>
                  <a:cubicBezTo>
                    <a:pt x="1990010" y="434729"/>
                    <a:pt x="2423316" y="1"/>
                    <a:pt x="2957829" y="1"/>
                  </a:cubicBezTo>
                  <a:lnTo>
                    <a:pt x="29578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5E1FF90-AF16-2C63-4CB3-B0D938627559}"/>
                </a:ext>
              </a:extLst>
            </p:cNvPr>
            <p:cNvSpPr/>
            <p:nvPr/>
          </p:nvSpPr>
          <p:spPr>
            <a:xfrm flipV="1">
              <a:off x="-3696" y="1944816"/>
              <a:ext cx="12199511" cy="3556080"/>
            </a:xfrm>
            <a:custGeom>
              <a:avLst/>
              <a:gdLst>
                <a:gd name="connsiteX0" fmla="*/ 2378121 w 12182271"/>
                <a:gd name="connsiteY0" fmla="*/ 0 h 3606801"/>
                <a:gd name="connsiteX1" fmla="*/ 3016853 w 12182271"/>
                <a:gd name="connsiteY1" fmla="*/ 264572 h 3606801"/>
                <a:gd name="connsiteX2" fmla="*/ 3282045 w 12182271"/>
                <a:gd name="connsiteY2" fmla="*/ 1006466 h 3606801"/>
                <a:gd name="connsiteX3" fmla="*/ 3282045 w 12182271"/>
                <a:gd name="connsiteY3" fmla="*/ 2702030 h 3606801"/>
                <a:gd name="connsiteX4" fmla="*/ 3852937 w 12182271"/>
                <a:gd name="connsiteY4" fmla="*/ 3272923 h 3606801"/>
                <a:gd name="connsiteX5" fmla="*/ 3852937 w 12182271"/>
                <a:gd name="connsiteY5" fmla="*/ 3272924 h 3606801"/>
                <a:gd name="connsiteX6" fmla="*/ 4423829 w 12182271"/>
                <a:gd name="connsiteY6" fmla="*/ 2702031 h 3606801"/>
                <a:gd name="connsiteX7" fmla="*/ 4423830 w 12182271"/>
                <a:gd name="connsiteY7" fmla="*/ 1006466 h 3606801"/>
                <a:gd name="connsiteX8" fmla="*/ 4590346 w 12182271"/>
                <a:gd name="connsiteY8" fmla="*/ 384168 h 3606801"/>
                <a:gd name="connsiteX9" fmla="*/ 4689022 w 12182271"/>
                <a:gd name="connsiteY9" fmla="*/ 264572 h 3606801"/>
                <a:gd name="connsiteX10" fmla="*/ 5327754 w 12182271"/>
                <a:gd name="connsiteY10" fmla="*/ 0 h 3606801"/>
                <a:gd name="connsiteX11" fmla="*/ 5966486 w 12182271"/>
                <a:gd name="connsiteY11" fmla="*/ 264572 h 3606801"/>
                <a:gd name="connsiteX12" fmla="*/ 6065163 w 12182271"/>
                <a:gd name="connsiteY12" fmla="*/ 384168 h 3606801"/>
                <a:gd name="connsiteX13" fmla="*/ 6231678 w 12182271"/>
                <a:gd name="connsiteY13" fmla="*/ 1006466 h 3606801"/>
                <a:gd name="connsiteX14" fmla="*/ 6231678 w 12182271"/>
                <a:gd name="connsiteY14" fmla="*/ 2702030 h 3606801"/>
                <a:gd name="connsiteX15" fmla="*/ 6802571 w 12182271"/>
                <a:gd name="connsiteY15" fmla="*/ 3272923 h 3606801"/>
                <a:gd name="connsiteX16" fmla="*/ 6802570 w 12182271"/>
                <a:gd name="connsiteY16" fmla="*/ 3272924 h 3606801"/>
                <a:gd name="connsiteX17" fmla="*/ 7373463 w 12182271"/>
                <a:gd name="connsiteY17" fmla="*/ 2702031 h 3606801"/>
                <a:gd name="connsiteX18" fmla="*/ 7373464 w 12182271"/>
                <a:gd name="connsiteY18" fmla="*/ 1006466 h 3606801"/>
                <a:gd name="connsiteX19" fmla="*/ 7638655 w 12182271"/>
                <a:gd name="connsiteY19" fmla="*/ 264572 h 3606801"/>
                <a:gd name="connsiteX20" fmla="*/ 8277388 w 12182271"/>
                <a:gd name="connsiteY20" fmla="*/ 0 h 3606801"/>
                <a:gd name="connsiteX21" fmla="*/ 8916120 w 12182271"/>
                <a:gd name="connsiteY21" fmla="*/ 264572 h 3606801"/>
                <a:gd name="connsiteX22" fmla="*/ 9181312 w 12182271"/>
                <a:gd name="connsiteY22" fmla="*/ 1006466 h 3606801"/>
                <a:gd name="connsiteX23" fmla="*/ 9181312 w 12182271"/>
                <a:gd name="connsiteY23" fmla="*/ 2702030 h 3606801"/>
                <a:gd name="connsiteX24" fmla="*/ 9752205 w 12182271"/>
                <a:gd name="connsiteY24" fmla="*/ 3272923 h 3606801"/>
                <a:gd name="connsiteX25" fmla="*/ 9752204 w 12182271"/>
                <a:gd name="connsiteY25" fmla="*/ 3272924 h 3606801"/>
                <a:gd name="connsiteX26" fmla="*/ 10323097 w 12182271"/>
                <a:gd name="connsiteY26" fmla="*/ 2702031 h 3606801"/>
                <a:gd name="connsiteX27" fmla="*/ 10323098 w 12182271"/>
                <a:gd name="connsiteY27" fmla="*/ 1006466 h 3606801"/>
                <a:gd name="connsiteX28" fmla="*/ 10588292 w 12182271"/>
                <a:gd name="connsiteY28" fmla="*/ 264572 h 3606801"/>
                <a:gd name="connsiteX29" fmla="*/ 11227024 w 12182271"/>
                <a:gd name="connsiteY29" fmla="*/ 0 h 3606801"/>
                <a:gd name="connsiteX30" fmla="*/ 12130328 w 12182271"/>
                <a:gd name="connsiteY30" fmla="*/ 903304 h 3606801"/>
                <a:gd name="connsiteX31" fmla="*/ 12130327 w 12182271"/>
                <a:gd name="connsiteY31" fmla="*/ 2703497 h 3606801"/>
                <a:gd name="connsiteX32" fmla="*/ 12164480 w 12182271"/>
                <a:gd name="connsiteY32" fmla="*/ 3075609 h 3606801"/>
                <a:gd name="connsiteX33" fmla="*/ 12154540 w 12182271"/>
                <a:gd name="connsiteY33" fmla="*/ 3502992 h 3606801"/>
                <a:gd name="connsiteX34" fmla="*/ 11797916 w 12182271"/>
                <a:gd name="connsiteY34" fmla="*/ 2702031 h 3606801"/>
                <a:gd name="connsiteX35" fmla="*/ 11797917 w 12182271"/>
                <a:gd name="connsiteY35" fmla="*/ 1006466 h 3606801"/>
                <a:gd name="connsiteX36" fmla="*/ 11796057 w 12182271"/>
                <a:gd name="connsiteY36" fmla="*/ 988016 h 3606801"/>
                <a:gd name="connsiteX37" fmla="*/ 11796057 w 12182271"/>
                <a:gd name="connsiteY37" fmla="*/ 897736 h 3606801"/>
                <a:gd name="connsiteX38" fmla="*/ 11225164 w 12182271"/>
                <a:gd name="connsiteY38" fmla="*/ 326843 h 3606801"/>
                <a:gd name="connsiteX39" fmla="*/ 10654271 w 12182271"/>
                <a:gd name="connsiteY39" fmla="*/ 897736 h 3606801"/>
                <a:gd name="connsiteX40" fmla="*/ 10654271 w 12182271"/>
                <a:gd name="connsiteY40" fmla="*/ 2593300 h 3606801"/>
                <a:gd name="connsiteX41" fmla="*/ 10656131 w 12182271"/>
                <a:gd name="connsiteY41" fmla="*/ 2611750 h 3606801"/>
                <a:gd name="connsiteX42" fmla="*/ 10656131 w 12182271"/>
                <a:gd name="connsiteY42" fmla="*/ 2702030 h 3606801"/>
                <a:gd name="connsiteX43" fmla="*/ 10489614 w 12182271"/>
                <a:gd name="connsiteY43" fmla="*/ 3222631 h 3606801"/>
                <a:gd name="connsiteX44" fmla="*/ 10390936 w 12182271"/>
                <a:gd name="connsiteY44" fmla="*/ 3342230 h 3606801"/>
                <a:gd name="connsiteX45" fmla="*/ 9752204 w 12182271"/>
                <a:gd name="connsiteY45" fmla="*/ 3606801 h 3606801"/>
                <a:gd name="connsiteX46" fmla="*/ 9752205 w 12182271"/>
                <a:gd name="connsiteY46" fmla="*/ 3606800 h 3606801"/>
                <a:gd name="connsiteX47" fmla="*/ 9113473 w 12182271"/>
                <a:gd name="connsiteY47" fmla="*/ 3342229 h 3606801"/>
                <a:gd name="connsiteX48" fmla="*/ 8848280 w 12182271"/>
                <a:gd name="connsiteY48" fmla="*/ 2702031 h 3606801"/>
                <a:gd name="connsiteX49" fmla="*/ 8848281 w 12182271"/>
                <a:gd name="connsiteY49" fmla="*/ 1006466 h 3606801"/>
                <a:gd name="connsiteX50" fmla="*/ 8847043 w 12182271"/>
                <a:gd name="connsiteY50" fmla="*/ 994185 h 3606801"/>
                <a:gd name="connsiteX51" fmla="*/ 8847043 w 12182271"/>
                <a:gd name="connsiteY51" fmla="*/ 897736 h 3606801"/>
                <a:gd name="connsiteX52" fmla="*/ 8276150 w 12182271"/>
                <a:gd name="connsiteY52" fmla="*/ 326843 h 3606801"/>
                <a:gd name="connsiteX53" fmla="*/ 7705257 w 12182271"/>
                <a:gd name="connsiteY53" fmla="*/ 897736 h 3606801"/>
                <a:gd name="connsiteX54" fmla="*/ 7705257 w 12182271"/>
                <a:gd name="connsiteY54" fmla="*/ 2593300 h 3606801"/>
                <a:gd name="connsiteX55" fmla="*/ 7706495 w 12182271"/>
                <a:gd name="connsiteY55" fmla="*/ 2605580 h 3606801"/>
                <a:gd name="connsiteX56" fmla="*/ 7706495 w 12182271"/>
                <a:gd name="connsiteY56" fmla="*/ 2702030 h 3606801"/>
                <a:gd name="connsiteX57" fmla="*/ 7539979 w 12182271"/>
                <a:gd name="connsiteY57" fmla="*/ 3222632 h 3606801"/>
                <a:gd name="connsiteX58" fmla="*/ 7441302 w 12182271"/>
                <a:gd name="connsiteY58" fmla="*/ 3342230 h 3606801"/>
                <a:gd name="connsiteX59" fmla="*/ 6802570 w 12182271"/>
                <a:gd name="connsiteY59" fmla="*/ 3606801 h 3606801"/>
                <a:gd name="connsiteX60" fmla="*/ 6802571 w 12182271"/>
                <a:gd name="connsiteY60" fmla="*/ 3606800 h 3606801"/>
                <a:gd name="connsiteX61" fmla="*/ 6163838 w 12182271"/>
                <a:gd name="connsiteY61" fmla="*/ 3342229 h 3606801"/>
                <a:gd name="connsiteX62" fmla="*/ 5898646 w 12182271"/>
                <a:gd name="connsiteY62" fmla="*/ 2702031 h 3606801"/>
                <a:gd name="connsiteX63" fmla="*/ 5898647 w 12182271"/>
                <a:gd name="connsiteY63" fmla="*/ 1006466 h 3606801"/>
                <a:gd name="connsiteX64" fmla="*/ 5898029 w 12182271"/>
                <a:gd name="connsiteY64" fmla="*/ 1000335 h 3606801"/>
                <a:gd name="connsiteX65" fmla="*/ 5898029 w 12182271"/>
                <a:gd name="connsiteY65" fmla="*/ 897736 h 3606801"/>
                <a:gd name="connsiteX66" fmla="*/ 5327136 w 12182271"/>
                <a:gd name="connsiteY66" fmla="*/ 326843 h 3606801"/>
                <a:gd name="connsiteX67" fmla="*/ 4756243 w 12182271"/>
                <a:gd name="connsiteY67" fmla="*/ 897736 h 3606801"/>
                <a:gd name="connsiteX68" fmla="*/ 4756243 w 12182271"/>
                <a:gd name="connsiteY68" fmla="*/ 2593300 h 3606801"/>
                <a:gd name="connsiteX69" fmla="*/ 4756861 w 12182271"/>
                <a:gd name="connsiteY69" fmla="*/ 2599430 h 3606801"/>
                <a:gd name="connsiteX70" fmla="*/ 4756861 w 12182271"/>
                <a:gd name="connsiteY70" fmla="*/ 2702030 h 3606801"/>
                <a:gd name="connsiteX71" fmla="*/ 4590346 w 12182271"/>
                <a:gd name="connsiteY71" fmla="*/ 3222632 h 3606801"/>
                <a:gd name="connsiteX72" fmla="*/ 4491668 w 12182271"/>
                <a:gd name="connsiteY72" fmla="*/ 3342230 h 3606801"/>
                <a:gd name="connsiteX73" fmla="*/ 3852937 w 12182271"/>
                <a:gd name="connsiteY73" fmla="*/ 3606801 h 3606801"/>
                <a:gd name="connsiteX74" fmla="*/ 3852937 w 12182271"/>
                <a:gd name="connsiteY74" fmla="*/ 3606800 h 3606801"/>
                <a:gd name="connsiteX75" fmla="*/ 3214206 w 12182271"/>
                <a:gd name="connsiteY75" fmla="*/ 3342229 h 3606801"/>
                <a:gd name="connsiteX76" fmla="*/ 2949013 w 12182271"/>
                <a:gd name="connsiteY76" fmla="*/ 2702031 h 3606801"/>
                <a:gd name="connsiteX77" fmla="*/ 2949013 w 12182271"/>
                <a:gd name="connsiteY77" fmla="*/ 2593311 h 3606801"/>
                <a:gd name="connsiteX78" fmla="*/ 2949014 w 12182271"/>
                <a:gd name="connsiteY78" fmla="*/ 2593301 h 3606801"/>
                <a:gd name="connsiteX79" fmla="*/ 2949015 w 12182271"/>
                <a:gd name="connsiteY79" fmla="*/ 897736 h 3606801"/>
                <a:gd name="connsiteX80" fmla="*/ 2378122 w 12182271"/>
                <a:gd name="connsiteY80" fmla="*/ 326843 h 3606801"/>
                <a:gd name="connsiteX81" fmla="*/ 1807229 w 12182271"/>
                <a:gd name="connsiteY81" fmla="*/ 897736 h 3606801"/>
                <a:gd name="connsiteX82" fmla="*/ 1807229 w 12182271"/>
                <a:gd name="connsiteY82" fmla="*/ 1006456 h 3606801"/>
                <a:gd name="connsiteX83" fmla="*/ 1807228 w 12182271"/>
                <a:gd name="connsiteY83" fmla="*/ 1006466 h 3606801"/>
                <a:gd name="connsiteX84" fmla="*/ 1807228 w 12182271"/>
                <a:gd name="connsiteY84" fmla="*/ 2702030 h 3606801"/>
                <a:gd name="connsiteX85" fmla="*/ 1640712 w 12182271"/>
                <a:gd name="connsiteY85" fmla="*/ 3222632 h 3606801"/>
                <a:gd name="connsiteX86" fmla="*/ 1542035 w 12182271"/>
                <a:gd name="connsiteY86" fmla="*/ 3342230 h 3606801"/>
                <a:gd name="connsiteX87" fmla="*/ 903303 w 12182271"/>
                <a:gd name="connsiteY87" fmla="*/ 3606801 h 3606801"/>
                <a:gd name="connsiteX88" fmla="*/ 903304 w 12182271"/>
                <a:gd name="connsiteY88" fmla="*/ 3606800 h 3606801"/>
                <a:gd name="connsiteX89" fmla="*/ 0 w 12182271"/>
                <a:gd name="connsiteY89" fmla="*/ 2703496 h 3606801"/>
                <a:gd name="connsiteX90" fmla="*/ 0 w 12182271"/>
                <a:gd name="connsiteY90" fmla="*/ 1803400 h 3606801"/>
                <a:gd name="connsiteX91" fmla="*/ 332411 w 12182271"/>
                <a:gd name="connsiteY91" fmla="*/ 1803400 h 3606801"/>
                <a:gd name="connsiteX92" fmla="*/ 332411 w 12182271"/>
                <a:gd name="connsiteY92" fmla="*/ 2702030 h 3606801"/>
                <a:gd name="connsiteX93" fmla="*/ 903304 w 12182271"/>
                <a:gd name="connsiteY93" fmla="*/ 3272923 h 3606801"/>
                <a:gd name="connsiteX94" fmla="*/ 903303 w 12182271"/>
                <a:gd name="connsiteY94" fmla="*/ 3272924 h 3606801"/>
                <a:gd name="connsiteX95" fmla="*/ 1474196 w 12182271"/>
                <a:gd name="connsiteY95" fmla="*/ 2702031 h 3606801"/>
                <a:gd name="connsiteX96" fmla="*/ 1474197 w 12182271"/>
                <a:gd name="connsiteY96" fmla="*/ 1006466 h 3606801"/>
                <a:gd name="connsiteX97" fmla="*/ 1739389 w 12182271"/>
                <a:gd name="connsiteY97" fmla="*/ 264572 h 3606801"/>
                <a:gd name="connsiteX98" fmla="*/ 2378121 w 12182271"/>
                <a:gd name="connsiteY98" fmla="*/ 0 h 3606801"/>
                <a:gd name="connsiteX0" fmla="*/ 2378121 w 12164480"/>
                <a:gd name="connsiteY0" fmla="*/ 0 h 3606801"/>
                <a:gd name="connsiteX1" fmla="*/ 3016853 w 12164480"/>
                <a:gd name="connsiteY1" fmla="*/ 264572 h 3606801"/>
                <a:gd name="connsiteX2" fmla="*/ 3282045 w 12164480"/>
                <a:gd name="connsiteY2" fmla="*/ 1006466 h 3606801"/>
                <a:gd name="connsiteX3" fmla="*/ 3282045 w 12164480"/>
                <a:gd name="connsiteY3" fmla="*/ 2702030 h 3606801"/>
                <a:gd name="connsiteX4" fmla="*/ 3852937 w 12164480"/>
                <a:gd name="connsiteY4" fmla="*/ 3272923 h 3606801"/>
                <a:gd name="connsiteX5" fmla="*/ 3852937 w 12164480"/>
                <a:gd name="connsiteY5" fmla="*/ 3272924 h 3606801"/>
                <a:gd name="connsiteX6" fmla="*/ 4423829 w 12164480"/>
                <a:gd name="connsiteY6" fmla="*/ 2702031 h 3606801"/>
                <a:gd name="connsiteX7" fmla="*/ 4423830 w 12164480"/>
                <a:gd name="connsiteY7" fmla="*/ 1006466 h 3606801"/>
                <a:gd name="connsiteX8" fmla="*/ 4590346 w 12164480"/>
                <a:gd name="connsiteY8" fmla="*/ 384168 h 3606801"/>
                <a:gd name="connsiteX9" fmla="*/ 4689022 w 12164480"/>
                <a:gd name="connsiteY9" fmla="*/ 264572 h 3606801"/>
                <a:gd name="connsiteX10" fmla="*/ 5327754 w 12164480"/>
                <a:gd name="connsiteY10" fmla="*/ 0 h 3606801"/>
                <a:gd name="connsiteX11" fmla="*/ 5966486 w 12164480"/>
                <a:gd name="connsiteY11" fmla="*/ 264572 h 3606801"/>
                <a:gd name="connsiteX12" fmla="*/ 6065163 w 12164480"/>
                <a:gd name="connsiteY12" fmla="*/ 384168 h 3606801"/>
                <a:gd name="connsiteX13" fmla="*/ 6231678 w 12164480"/>
                <a:gd name="connsiteY13" fmla="*/ 1006466 h 3606801"/>
                <a:gd name="connsiteX14" fmla="*/ 6231678 w 12164480"/>
                <a:gd name="connsiteY14" fmla="*/ 2702030 h 3606801"/>
                <a:gd name="connsiteX15" fmla="*/ 6802571 w 12164480"/>
                <a:gd name="connsiteY15" fmla="*/ 3272923 h 3606801"/>
                <a:gd name="connsiteX16" fmla="*/ 6802570 w 12164480"/>
                <a:gd name="connsiteY16" fmla="*/ 3272924 h 3606801"/>
                <a:gd name="connsiteX17" fmla="*/ 7373463 w 12164480"/>
                <a:gd name="connsiteY17" fmla="*/ 2702031 h 3606801"/>
                <a:gd name="connsiteX18" fmla="*/ 7373464 w 12164480"/>
                <a:gd name="connsiteY18" fmla="*/ 1006466 h 3606801"/>
                <a:gd name="connsiteX19" fmla="*/ 7638655 w 12164480"/>
                <a:gd name="connsiteY19" fmla="*/ 264572 h 3606801"/>
                <a:gd name="connsiteX20" fmla="*/ 8277388 w 12164480"/>
                <a:gd name="connsiteY20" fmla="*/ 0 h 3606801"/>
                <a:gd name="connsiteX21" fmla="*/ 8916120 w 12164480"/>
                <a:gd name="connsiteY21" fmla="*/ 264572 h 3606801"/>
                <a:gd name="connsiteX22" fmla="*/ 9181312 w 12164480"/>
                <a:gd name="connsiteY22" fmla="*/ 1006466 h 3606801"/>
                <a:gd name="connsiteX23" fmla="*/ 9181312 w 12164480"/>
                <a:gd name="connsiteY23" fmla="*/ 2702030 h 3606801"/>
                <a:gd name="connsiteX24" fmla="*/ 9752205 w 12164480"/>
                <a:gd name="connsiteY24" fmla="*/ 3272923 h 3606801"/>
                <a:gd name="connsiteX25" fmla="*/ 9752204 w 12164480"/>
                <a:gd name="connsiteY25" fmla="*/ 3272924 h 3606801"/>
                <a:gd name="connsiteX26" fmla="*/ 10323097 w 12164480"/>
                <a:gd name="connsiteY26" fmla="*/ 2702031 h 3606801"/>
                <a:gd name="connsiteX27" fmla="*/ 10323098 w 12164480"/>
                <a:gd name="connsiteY27" fmla="*/ 1006466 h 3606801"/>
                <a:gd name="connsiteX28" fmla="*/ 10588292 w 12164480"/>
                <a:gd name="connsiteY28" fmla="*/ 264572 h 3606801"/>
                <a:gd name="connsiteX29" fmla="*/ 11227024 w 12164480"/>
                <a:gd name="connsiteY29" fmla="*/ 0 h 3606801"/>
                <a:gd name="connsiteX30" fmla="*/ 12130328 w 12164480"/>
                <a:gd name="connsiteY30" fmla="*/ 903304 h 3606801"/>
                <a:gd name="connsiteX31" fmla="*/ 12130327 w 12164480"/>
                <a:gd name="connsiteY31" fmla="*/ 2703497 h 3606801"/>
                <a:gd name="connsiteX32" fmla="*/ 12164480 w 12164480"/>
                <a:gd name="connsiteY32" fmla="*/ 3075609 h 3606801"/>
                <a:gd name="connsiteX33" fmla="*/ 11797916 w 12164480"/>
                <a:gd name="connsiteY33" fmla="*/ 2702031 h 3606801"/>
                <a:gd name="connsiteX34" fmla="*/ 11797917 w 12164480"/>
                <a:gd name="connsiteY34" fmla="*/ 1006466 h 3606801"/>
                <a:gd name="connsiteX35" fmla="*/ 11796057 w 12164480"/>
                <a:gd name="connsiteY35" fmla="*/ 988016 h 3606801"/>
                <a:gd name="connsiteX36" fmla="*/ 11796057 w 12164480"/>
                <a:gd name="connsiteY36" fmla="*/ 897736 h 3606801"/>
                <a:gd name="connsiteX37" fmla="*/ 11225164 w 12164480"/>
                <a:gd name="connsiteY37" fmla="*/ 326843 h 3606801"/>
                <a:gd name="connsiteX38" fmla="*/ 10654271 w 12164480"/>
                <a:gd name="connsiteY38" fmla="*/ 897736 h 3606801"/>
                <a:gd name="connsiteX39" fmla="*/ 10654271 w 12164480"/>
                <a:gd name="connsiteY39" fmla="*/ 2593300 h 3606801"/>
                <a:gd name="connsiteX40" fmla="*/ 10656131 w 12164480"/>
                <a:gd name="connsiteY40" fmla="*/ 2611750 h 3606801"/>
                <a:gd name="connsiteX41" fmla="*/ 10656131 w 12164480"/>
                <a:gd name="connsiteY41" fmla="*/ 2702030 h 3606801"/>
                <a:gd name="connsiteX42" fmla="*/ 10489614 w 12164480"/>
                <a:gd name="connsiteY42" fmla="*/ 3222631 h 3606801"/>
                <a:gd name="connsiteX43" fmla="*/ 10390936 w 12164480"/>
                <a:gd name="connsiteY43" fmla="*/ 3342230 h 3606801"/>
                <a:gd name="connsiteX44" fmla="*/ 9752204 w 12164480"/>
                <a:gd name="connsiteY44" fmla="*/ 3606801 h 3606801"/>
                <a:gd name="connsiteX45" fmla="*/ 9752205 w 12164480"/>
                <a:gd name="connsiteY45" fmla="*/ 3606800 h 3606801"/>
                <a:gd name="connsiteX46" fmla="*/ 9113473 w 12164480"/>
                <a:gd name="connsiteY46" fmla="*/ 3342229 h 3606801"/>
                <a:gd name="connsiteX47" fmla="*/ 8848280 w 12164480"/>
                <a:gd name="connsiteY47" fmla="*/ 2702031 h 3606801"/>
                <a:gd name="connsiteX48" fmla="*/ 8848281 w 12164480"/>
                <a:gd name="connsiteY48" fmla="*/ 1006466 h 3606801"/>
                <a:gd name="connsiteX49" fmla="*/ 8847043 w 12164480"/>
                <a:gd name="connsiteY49" fmla="*/ 994185 h 3606801"/>
                <a:gd name="connsiteX50" fmla="*/ 8847043 w 12164480"/>
                <a:gd name="connsiteY50" fmla="*/ 897736 h 3606801"/>
                <a:gd name="connsiteX51" fmla="*/ 8276150 w 12164480"/>
                <a:gd name="connsiteY51" fmla="*/ 326843 h 3606801"/>
                <a:gd name="connsiteX52" fmla="*/ 7705257 w 12164480"/>
                <a:gd name="connsiteY52" fmla="*/ 897736 h 3606801"/>
                <a:gd name="connsiteX53" fmla="*/ 7705257 w 12164480"/>
                <a:gd name="connsiteY53" fmla="*/ 2593300 h 3606801"/>
                <a:gd name="connsiteX54" fmla="*/ 7706495 w 12164480"/>
                <a:gd name="connsiteY54" fmla="*/ 2605580 h 3606801"/>
                <a:gd name="connsiteX55" fmla="*/ 7706495 w 12164480"/>
                <a:gd name="connsiteY55" fmla="*/ 2702030 h 3606801"/>
                <a:gd name="connsiteX56" fmla="*/ 7539979 w 12164480"/>
                <a:gd name="connsiteY56" fmla="*/ 3222632 h 3606801"/>
                <a:gd name="connsiteX57" fmla="*/ 7441302 w 12164480"/>
                <a:gd name="connsiteY57" fmla="*/ 3342230 h 3606801"/>
                <a:gd name="connsiteX58" fmla="*/ 6802570 w 12164480"/>
                <a:gd name="connsiteY58" fmla="*/ 3606801 h 3606801"/>
                <a:gd name="connsiteX59" fmla="*/ 6802571 w 12164480"/>
                <a:gd name="connsiteY59" fmla="*/ 3606800 h 3606801"/>
                <a:gd name="connsiteX60" fmla="*/ 6163838 w 12164480"/>
                <a:gd name="connsiteY60" fmla="*/ 3342229 h 3606801"/>
                <a:gd name="connsiteX61" fmla="*/ 5898646 w 12164480"/>
                <a:gd name="connsiteY61" fmla="*/ 2702031 h 3606801"/>
                <a:gd name="connsiteX62" fmla="*/ 5898647 w 12164480"/>
                <a:gd name="connsiteY62" fmla="*/ 1006466 h 3606801"/>
                <a:gd name="connsiteX63" fmla="*/ 5898029 w 12164480"/>
                <a:gd name="connsiteY63" fmla="*/ 1000335 h 3606801"/>
                <a:gd name="connsiteX64" fmla="*/ 5898029 w 12164480"/>
                <a:gd name="connsiteY64" fmla="*/ 897736 h 3606801"/>
                <a:gd name="connsiteX65" fmla="*/ 5327136 w 12164480"/>
                <a:gd name="connsiteY65" fmla="*/ 326843 h 3606801"/>
                <a:gd name="connsiteX66" fmla="*/ 4756243 w 12164480"/>
                <a:gd name="connsiteY66" fmla="*/ 897736 h 3606801"/>
                <a:gd name="connsiteX67" fmla="*/ 4756243 w 12164480"/>
                <a:gd name="connsiteY67" fmla="*/ 2593300 h 3606801"/>
                <a:gd name="connsiteX68" fmla="*/ 4756861 w 12164480"/>
                <a:gd name="connsiteY68" fmla="*/ 2599430 h 3606801"/>
                <a:gd name="connsiteX69" fmla="*/ 4756861 w 12164480"/>
                <a:gd name="connsiteY69" fmla="*/ 2702030 h 3606801"/>
                <a:gd name="connsiteX70" fmla="*/ 4590346 w 12164480"/>
                <a:gd name="connsiteY70" fmla="*/ 3222632 h 3606801"/>
                <a:gd name="connsiteX71" fmla="*/ 4491668 w 12164480"/>
                <a:gd name="connsiteY71" fmla="*/ 3342230 h 3606801"/>
                <a:gd name="connsiteX72" fmla="*/ 3852937 w 12164480"/>
                <a:gd name="connsiteY72" fmla="*/ 3606801 h 3606801"/>
                <a:gd name="connsiteX73" fmla="*/ 3852937 w 12164480"/>
                <a:gd name="connsiteY73" fmla="*/ 3606800 h 3606801"/>
                <a:gd name="connsiteX74" fmla="*/ 3214206 w 12164480"/>
                <a:gd name="connsiteY74" fmla="*/ 3342229 h 3606801"/>
                <a:gd name="connsiteX75" fmla="*/ 2949013 w 12164480"/>
                <a:gd name="connsiteY75" fmla="*/ 2702031 h 3606801"/>
                <a:gd name="connsiteX76" fmla="*/ 2949013 w 12164480"/>
                <a:gd name="connsiteY76" fmla="*/ 2593311 h 3606801"/>
                <a:gd name="connsiteX77" fmla="*/ 2949014 w 12164480"/>
                <a:gd name="connsiteY77" fmla="*/ 2593301 h 3606801"/>
                <a:gd name="connsiteX78" fmla="*/ 2949015 w 12164480"/>
                <a:gd name="connsiteY78" fmla="*/ 897736 h 3606801"/>
                <a:gd name="connsiteX79" fmla="*/ 2378122 w 12164480"/>
                <a:gd name="connsiteY79" fmla="*/ 326843 h 3606801"/>
                <a:gd name="connsiteX80" fmla="*/ 1807229 w 12164480"/>
                <a:gd name="connsiteY80" fmla="*/ 897736 h 3606801"/>
                <a:gd name="connsiteX81" fmla="*/ 1807229 w 12164480"/>
                <a:gd name="connsiteY81" fmla="*/ 1006456 h 3606801"/>
                <a:gd name="connsiteX82" fmla="*/ 1807228 w 12164480"/>
                <a:gd name="connsiteY82" fmla="*/ 1006466 h 3606801"/>
                <a:gd name="connsiteX83" fmla="*/ 1807228 w 12164480"/>
                <a:gd name="connsiteY83" fmla="*/ 2702030 h 3606801"/>
                <a:gd name="connsiteX84" fmla="*/ 1640712 w 12164480"/>
                <a:gd name="connsiteY84" fmla="*/ 3222632 h 3606801"/>
                <a:gd name="connsiteX85" fmla="*/ 1542035 w 12164480"/>
                <a:gd name="connsiteY85" fmla="*/ 3342230 h 3606801"/>
                <a:gd name="connsiteX86" fmla="*/ 903303 w 12164480"/>
                <a:gd name="connsiteY86" fmla="*/ 3606801 h 3606801"/>
                <a:gd name="connsiteX87" fmla="*/ 903304 w 12164480"/>
                <a:gd name="connsiteY87" fmla="*/ 3606800 h 3606801"/>
                <a:gd name="connsiteX88" fmla="*/ 0 w 12164480"/>
                <a:gd name="connsiteY88" fmla="*/ 2703496 h 3606801"/>
                <a:gd name="connsiteX89" fmla="*/ 0 w 12164480"/>
                <a:gd name="connsiteY89" fmla="*/ 1803400 h 3606801"/>
                <a:gd name="connsiteX90" fmla="*/ 332411 w 12164480"/>
                <a:gd name="connsiteY90" fmla="*/ 1803400 h 3606801"/>
                <a:gd name="connsiteX91" fmla="*/ 332411 w 12164480"/>
                <a:gd name="connsiteY91" fmla="*/ 2702030 h 3606801"/>
                <a:gd name="connsiteX92" fmla="*/ 903304 w 12164480"/>
                <a:gd name="connsiteY92" fmla="*/ 3272923 h 3606801"/>
                <a:gd name="connsiteX93" fmla="*/ 903303 w 12164480"/>
                <a:gd name="connsiteY93" fmla="*/ 3272924 h 3606801"/>
                <a:gd name="connsiteX94" fmla="*/ 1474196 w 12164480"/>
                <a:gd name="connsiteY94" fmla="*/ 2702031 h 3606801"/>
                <a:gd name="connsiteX95" fmla="*/ 1474197 w 12164480"/>
                <a:gd name="connsiteY95" fmla="*/ 1006466 h 3606801"/>
                <a:gd name="connsiteX96" fmla="*/ 1739389 w 12164480"/>
                <a:gd name="connsiteY96" fmla="*/ 264572 h 3606801"/>
                <a:gd name="connsiteX97" fmla="*/ 2378121 w 12164480"/>
                <a:gd name="connsiteY97" fmla="*/ 0 h 3606801"/>
                <a:gd name="connsiteX0" fmla="*/ 2378121 w 12130328"/>
                <a:gd name="connsiteY0" fmla="*/ 0 h 3606801"/>
                <a:gd name="connsiteX1" fmla="*/ 3016853 w 12130328"/>
                <a:gd name="connsiteY1" fmla="*/ 264572 h 3606801"/>
                <a:gd name="connsiteX2" fmla="*/ 3282045 w 12130328"/>
                <a:gd name="connsiteY2" fmla="*/ 1006466 h 3606801"/>
                <a:gd name="connsiteX3" fmla="*/ 3282045 w 12130328"/>
                <a:gd name="connsiteY3" fmla="*/ 2702030 h 3606801"/>
                <a:gd name="connsiteX4" fmla="*/ 3852937 w 12130328"/>
                <a:gd name="connsiteY4" fmla="*/ 3272923 h 3606801"/>
                <a:gd name="connsiteX5" fmla="*/ 3852937 w 12130328"/>
                <a:gd name="connsiteY5" fmla="*/ 3272924 h 3606801"/>
                <a:gd name="connsiteX6" fmla="*/ 4423829 w 12130328"/>
                <a:gd name="connsiteY6" fmla="*/ 2702031 h 3606801"/>
                <a:gd name="connsiteX7" fmla="*/ 4423830 w 12130328"/>
                <a:gd name="connsiteY7" fmla="*/ 1006466 h 3606801"/>
                <a:gd name="connsiteX8" fmla="*/ 4590346 w 12130328"/>
                <a:gd name="connsiteY8" fmla="*/ 384168 h 3606801"/>
                <a:gd name="connsiteX9" fmla="*/ 4689022 w 12130328"/>
                <a:gd name="connsiteY9" fmla="*/ 264572 h 3606801"/>
                <a:gd name="connsiteX10" fmla="*/ 5327754 w 12130328"/>
                <a:gd name="connsiteY10" fmla="*/ 0 h 3606801"/>
                <a:gd name="connsiteX11" fmla="*/ 5966486 w 12130328"/>
                <a:gd name="connsiteY11" fmla="*/ 264572 h 3606801"/>
                <a:gd name="connsiteX12" fmla="*/ 6065163 w 12130328"/>
                <a:gd name="connsiteY12" fmla="*/ 384168 h 3606801"/>
                <a:gd name="connsiteX13" fmla="*/ 6231678 w 12130328"/>
                <a:gd name="connsiteY13" fmla="*/ 1006466 h 3606801"/>
                <a:gd name="connsiteX14" fmla="*/ 6231678 w 12130328"/>
                <a:gd name="connsiteY14" fmla="*/ 2702030 h 3606801"/>
                <a:gd name="connsiteX15" fmla="*/ 6802571 w 12130328"/>
                <a:gd name="connsiteY15" fmla="*/ 3272923 h 3606801"/>
                <a:gd name="connsiteX16" fmla="*/ 6802570 w 12130328"/>
                <a:gd name="connsiteY16" fmla="*/ 3272924 h 3606801"/>
                <a:gd name="connsiteX17" fmla="*/ 7373463 w 12130328"/>
                <a:gd name="connsiteY17" fmla="*/ 2702031 h 3606801"/>
                <a:gd name="connsiteX18" fmla="*/ 7373464 w 12130328"/>
                <a:gd name="connsiteY18" fmla="*/ 1006466 h 3606801"/>
                <a:gd name="connsiteX19" fmla="*/ 7638655 w 12130328"/>
                <a:gd name="connsiteY19" fmla="*/ 264572 h 3606801"/>
                <a:gd name="connsiteX20" fmla="*/ 8277388 w 12130328"/>
                <a:gd name="connsiteY20" fmla="*/ 0 h 3606801"/>
                <a:gd name="connsiteX21" fmla="*/ 8916120 w 12130328"/>
                <a:gd name="connsiteY21" fmla="*/ 264572 h 3606801"/>
                <a:gd name="connsiteX22" fmla="*/ 9181312 w 12130328"/>
                <a:gd name="connsiteY22" fmla="*/ 1006466 h 3606801"/>
                <a:gd name="connsiteX23" fmla="*/ 9181312 w 12130328"/>
                <a:gd name="connsiteY23" fmla="*/ 2702030 h 3606801"/>
                <a:gd name="connsiteX24" fmla="*/ 9752205 w 12130328"/>
                <a:gd name="connsiteY24" fmla="*/ 3272923 h 3606801"/>
                <a:gd name="connsiteX25" fmla="*/ 9752204 w 12130328"/>
                <a:gd name="connsiteY25" fmla="*/ 3272924 h 3606801"/>
                <a:gd name="connsiteX26" fmla="*/ 10323097 w 12130328"/>
                <a:gd name="connsiteY26" fmla="*/ 2702031 h 3606801"/>
                <a:gd name="connsiteX27" fmla="*/ 10323098 w 12130328"/>
                <a:gd name="connsiteY27" fmla="*/ 1006466 h 3606801"/>
                <a:gd name="connsiteX28" fmla="*/ 10588292 w 12130328"/>
                <a:gd name="connsiteY28" fmla="*/ 264572 h 3606801"/>
                <a:gd name="connsiteX29" fmla="*/ 11227024 w 12130328"/>
                <a:gd name="connsiteY29" fmla="*/ 0 h 3606801"/>
                <a:gd name="connsiteX30" fmla="*/ 12130328 w 12130328"/>
                <a:gd name="connsiteY30" fmla="*/ 903304 h 3606801"/>
                <a:gd name="connsiteX31" fmla="*/ 12130327 w 12130328"/>
                <a:gd name="connsiteY31" fmla="*/ 2703497 h 3606801"/>
                <a:gd name="connsiteX32" fmla="*/ 11797916 w 12130328"/>
                <a:gd name="connsiteY32" fmla="*/ 2702031 h 3606801"/>
                <a:gd name="connsiteX33" fmla="*/ 11797917 w 12130328"/>
                <a:gd name="connsiteY33" fmla="*/ 1006466 h 3606801"/>
                <a:gd name="connsiteX34" fmla="*/ 11796057 w 12130328"/>
                <a:gd name="connsiteY34" fmla="*/ 988016 h 3606801"/>
                <a:gd name="connsiteX35" fmla="*/ 11796057 w 12130328"/>
                <a:gd name="connsiteY35" fmla="*/ 897736 h 3606801"/>
                <a:gd name="connsiteX36" fmla="*/ 11225164 w 12130328"/>
                <a:gd name="connsiteY36" fmla="*/ 326843 h 3606801"/>
                <a:gd name="connsiteX37" fmla="*/ 10654271 w 12130328"/>
                <a:gd name="connsiteY37" fmla="*/ 897736 h 3606801"/>
                <a:gd name="connsiteX38" fmla="*/ 10654271 w 12130328"/>
                <a:gd name="connsiteY38" fmla="*/ 2593300 h 3606801"/>
                <a:gd name="connsiteX39" fmla="*/ 10656131 w 12130328"/>
                <a:gd name="connsiteY39" fmla="*/ 2611750 h 3606801"/>
                <a:gd name="connsiteX40" fmla="*/ 10656131 w 12130328"/>
                <a:gd name="connsiteY40" fmla="*/ 2702030 h 3606801"/>
                <a:gd name="connsiteX41" fmla="*/ 10489614 w 12130328"/>
                <a:gd name="connsiteY41" fmla="*/ 3222631 h 3606801"/>
                <a:gd name="connsiteX42" fmla="*/ 10390936 w 12130328"/>
                <a:gd name="connsiteY42" fmla="*/ 3342230 h 3606801"/>
                <a:gd name="connsiteX43" fmla="*/ 9752204 w 12130328"/>
                <a:gd name="connsiteY43" fmla="*/ 3606801 h 3606801"/>
                <a:gd name="connsiteX44" fmla="*/ 9752205 w 12130328"/>
                <a:gd name="connsiteY44" fmla="*/ 3606800 h 3606801"/>
                <a:gd name="connsiteX45" fmla="*/ 9113473 w 12130328"/>
                <a:gd name="connsiteY45" fmla="*/ 3342229 h 3606801"/>
                <a:gd name="connsiteX46" fmla="*/ 8848280 w 12130328"/>
                <a:gd name="connsiteY46" fmla="*/ 2702031 h 3606801"/>
                <a:gd name="connsiteX47" fmla="*/ 8848281 w 12130328"/>
                <a:gd name="connsiteY47" fmla="*/ 1006466 h 3606801"/>
                <a:gd name="connsiteX48" fmla="*/ 8847043 w 12130328"/>
                <a:gd name="connsiteY48" fmla="*/ 994185 h 3606801"/>
                <a:gd name="connsiteX49" fmla="*/ 8847043 w 12130328"/>
                <a:gd name="connsiteY49" fmla="*/ 897736 h 3606801"/>
                <a:gd name="connsiteX50" fmla="*/ 8276150 w 12130328"/>
                <a:gd name="connsiteY50" fmla="*/ 326843 h 3606801"/>
                <a:gd name="connsiteX51" fmla="*/ 7705257 w 12130328"/>
                <a:gd name="connsiteY51" fmla="*/ 897736 h 3606801"/>
                <a:gd name="connsiteX52" fmla="*/ 7705257 w 12130328"/>
                <a:gd name="connsiteY52" fmla="*/ 2593300 h 3606801"/>
                <a:gd name="connsiteX53" fmla="*/ 7706495 w 12130328"/>
                <a:gd name="connsiteY53" fmla="*/ 2605580 h 3606801"/>
                <a:gd name="connsiteX54" fmla="*/ 7706495 w 12130328"/>
                <a:gd name="connsiteY54" fmla="*/ 2702030 h 3606801"/>
                <a:gd name="connsiteX55" fmla="*/ 7539979 w 12130328"/>
                <a:gd name="connsiteY55" fmla="*/ 3222632 h 3606801"/>
                <a:gd name="connsiteX56" fmla="*/ 7441302 w 12130328"/>
                <a:gd name="connsiteY56" fmla="*/ 3342230 h 3606801"/>
                <a:gd name="connsiteX57" fmla="*/ 6802570 w 12130328"/>
                <a:gd name="connsiteY57" fmla="*/ 3606801 h 3606801"/>
                <a:gd name="connsiteX58" fmla="*/ 6802571 w 12130328"/>
                <a:gd name="connsiteY58" fmla="*/ 3606800 h 3606801"/>
                <a:gd name="connsiteX59" fmla="*/ 6163838 w 12130328"/>
                <a:gd name="connsiteY59" fmla="*/ 3342229 h 3606801"/>
                <a:gd name="connsiteX60" fmla="*/ 5898646 w 12130328"/>
                <a:gd name="connsiteY60" fmla="*/ 2702031 h 3606801"/>
                <a:gd name="connsiteX61" fmla="*/ 5898647 w 12130328"/>
                <a:gd name="connsiteY61" fmla="*/ 1006466 h 3606801"/>
                <a:gd name="connsiteX62" fmla="*/ 5898029 w 12130328"/>
                <a:gd name="connsiteY62" fmla="*/ 1000335 h 3606801"/>
                <a:gd name="connsiteX63" fmla="*/ 5898029 w 12130328"/>
                <a:gd name="connsiteY63" fmla="*/ 897736 h 3606801"/>
                <a:gd name="connsiteX64" fmla="*/ 5327136 w 12130328"/>
                <a:gd name="connsiteY64" fmla="*/ 326843 h 3606801"/>
                <a:gd name="connsiteX65" fmla="*/ 4756243 w 12130328"/>
                <a:gd name="connsiteY65" fmla="*/ 897736 h 3606801"/>
                <a:gd name="connsiteX66" fmla="*/ 4756243 w 12130328"/>
                <a:gd name="connsiteY66" fmla="*/ 2593300 h 3606801"/>
                <a:gd name="connsiteX67" fmla="*/ 4756861 w 12130328"/>
                <a:gd name="connsiteY67" fmla="*/ 2599430 h 3606801"/>
                <a:gd name="connsiteX68" fmla="*/ 4756861 w 12130328"/>
                <a:gd name="connsiteY68" fmla="*/ 2702030 h 3606801"/>
                <a:gd name="connsiteX69" fmla="*/ 4590346 w 12130328"/>
                <a:gd name="connsiteY69" fmla="*/ 3222632 h 3606801"/>
                <a:gd name="connsiteX70" fmla="*/ 4491668 w 12130328"/>
                <a:gd name="connsiteY70" fmla="*/ 3342230 h 3606801"/>
                <a:gd name="connsiteX71" fmla="*/ 3852937 w 12130328"/>
                <a:gd name="connsiteY71" fmla="*/ 3606801 h 3606801"/>
                <a:gd name="connsiteX72" fmla="*/ 3852937 w 12130328"/>
                <a:gd name="connsiteY72" fmla="*/ 3606800 h 3606801"/>
                <a:gd name="connsiteX73" fmla="*/ 3214206 w 12130328"/>
                <a:gd name="connsiteY73" fmla="*/ 3342229 h 3606801"/>
                <a:gd name="connsiteX74" fmla="*/ 2949013 w 12130328"/>
                <a:gd name="connsiteY74" fmla="*/ 2702031 h 3606801"/>
                <a:gd name="connsiteX75" fmla="*/ 2949013 w 12130328"/>
                <a:gd name="connsiteY75" fmla="*/ 2593311 h 3606801"/>
                <a:gd name="connsiteX76" fmla="*/ 2949014 w 12130328"/>
                <a:gd name="connsiteY76" fmla="*/ 2593301 h 3606801"/>
                <a:gd name="connsiteX77" fmla="*/ 2949015 w 12130328"/>
                <a:gd name="connsiteY77" fmla="*/ 897736 h 3606801"/>
                <a:gd name="connsiteX78" fmla="*/ 2378122 w 12130328"/>
                <a:gd name="connsiteY78" fmla="*/ 326843 h 3606801"/>
                <a:gd name="connsiteX79" fmla="*/ 1807229 w 12130328"/>
                <a:gd name="connsiteY79" fmla="*/ 897736 h 3606801"/>
                <a:gd name="connsiteX80" fmla="*/ 1807229 w 12130328"/>
                <a:gd name="connsiteY80" fmla="*/ 1006456 h 3606801"/>
                <a:gd name="connsiteX81" fmla="*/ 1807228 w 12130328"/>
                <a:gd name="connsiteY81" fmla="*/ 1006466 h 3606801"/>
                <a:gd name="connsiteX82" fmla="*/ 1807228 w 12130328"/>
                <a:gd name="connsiteY82" fmla="*/ 2702030 h 3606801"/>
                <a:gd name="connsiteX83" fmla="*/ 1640712 w 12130328"/>
                <a:gd name="connsiteY83" fmla="*/ 3222632 h 3606801"/>
                <a:gd name="connsiteX84" fmla="*/ 1542035 w 12130328"/>
                <a:gd name="connsiteY84" fmla="*/ 3342230 h 3606801"/>
                <a:gd name="connsiteX85" fmla="*/ 903303 w 12130328"/>
                <a:gd name="connsiteY85" fmla="*/ 3606801 h 3606801"/>
                <a:gd name="connsiteX86" fmla="*/ 903304 w 12130328"/>
                <a:gd name="connsiteY86" fmla="*/ 3606800 h 3606801"/>
                <a:gd name="connsiteX87" fmla="*/ 0 w 12130328"/>
                <a:gd name="connsiteY87" fmla="*/ 2703496 h 3606801"/>
                <a:gd name="connsiteX88" fmla="*/ 0 w 12130328"/>
                <a:gd name="connsiteY88" fmla="*/ 1803400 h 3606801"/>
                <a:gd name="connsiteX89" fmla="*/ 332411 w 12130328"/>
                <a:gd name="connsiteY89" fmla="*/ 1803400 h 3606801"/>
                <a:gd name="connsiteX90" fmla="*/ 332411 w 12130328"/>
                <a:gd name="connsiteY90" fmla="*/ 2702030 h 3606801"/>
                <a:gd name="connsiteX91" fmla="*/ 903304 w 12130328"/>
                <a:gd name="connsiteY91" fmla="*/ 3272923 h 3606801"/>
                <a:gd name="connsiteX92" fmla="*/ 903303 w 12130328"/>
                <a:gd name="connsiteY92" fmla="*/ 3272924 h 3606801"/>
                <a:gd name="connsiteX93" fmla="*/ 1474196 w 12130328"/>
                <a:gd name="connsiteY93" fmla="*/ 2702031 h 3606801"/>
                <a:gd name="connsiteX94" fmla="*/ 1474197 w 12130328"/>
                <a:gd name="connsiteY94" fmla="*/ 1006466 h 3606801"/>
                <a:gd name="connsiteX95" fmla="*/ 1739389 w 12130328"/>
                <a:gd name="connsiteY95" fmla="*/ 264572 h 3606801"/>
                <a:gd name="connsiteX96" fmla="*/ 2378121 w 12130328"/>
                <a:gd name="connsiteY96" fmla="*/ 0 h 3606801"/>
                <a:gd name="connsiteX0" fmla="*/ 2378121 w 12130422"/>
                <a:gd name="connsiteY0" fmla="*/ 0 h 3606801"/>
                <a:gd name="connsiteX1" fmla="*/ 3016853 w 12130422"/>
                <a:gd name="connsiteY1" fmla="*/ 264572 h 3606801"/>
                <a:gd name="connsiteX2" fmla="*/ 3282045 w 12130422"/>
                <a:gd name="connsiteY2" fmla="*/ 1006466 h 3606801"/>
                <a:gd name="connsiteX3" fmla="*/ 3282045 w 12130422"/>
                <a:gd name="connsiteY3" fmla="*/ 2702030 h 3606801"/>
                <a:gd name="connsiteX4" fmla="*/ 3852937 w 12130422"/>
                <a:gd name="connsiteY4" fmla="*/ 3272923 h 3606801"/>
                <a:gd name="connsiteX5" fmla="*/ 3852937 w 12130422"/>
                <a:gd name="connsiteY5" fmla="*/ 3272924 h 3606801"/>
                <a:gd name="connsiteX6" fmla="*/ 4423829 w 12130422"/>
                <a:gd name="connsiteY6" fmla="*/ 2702031 h 3606801"/>
                <a:gd name="connsiteX7" fmla="*/ 4423830 w 12130422"/>
                <a:gd name="connsiteY7" fmla="*/ 1006466 h 3606801"/>
                <a:gd name="connsiteX8" fmla="*/ 4590346 w 12130422"/>
                <a:gd name="connsiteY8" fmla="*/ 384168 h 3606801"/>
                <a:gd name="connsiteX9" fmla="*/ 4689022 w 12130422"/>
                <a:gd name="connsiteY9" fmla="*/ 264572 h 3606801"/>
                <a:gd name="connsiteX10" fmla="*/ 5327754 w 12130422"/>
                <a:gd name="connsiteY10" fmla="*/ 0 h 3606801"/>
                <a:gd name="connsiteX11" fmla="*/ 5966486 w 12130422"/>
                <a:gd name="connsiteY11" fmla="*/ 264572 h 3606801"/>
                <a:gd name="connsiteX12" fmla="*/ 6065163 w 12130422"/>
                <a:gd name="connsiteY12" fmla="*/ 384168 h 3606801"/>
                <a:gd name="connsiteX13" fmla="*/ 6231678 w 12130422"/>
                <a:gd name="connsiteY13" fmla="*/ 1006466 h 3606801"/>
                <a:gd name="connsiteX14" fmla="*/ 6231678 w 12130422"/>
                <a:gd name="connsiteY14" fmla="*/ 2702030 h 3606801"/>
                <a:gd name="connsiteX15" fmla="*/ 6802571 w 12130422"/>
                <a:gd name="connsiteY15" fmla="*/ 3272923 h 3606801"/>
                <a:gd name="connsiteX16" fmla="*/ 6802570 w 12130422"/>
                <a:gd name="connsiteY16" fmla="*/ 3272924 h 3606801"/>
                <a:gd name="connsiteX17" fmla="*/ 7373463 w 12130422"/>
                <a:gd name="connsiteY17" fmla="*/ 2702031 h 3606801"/>
                <a:gd name="connsiteX18" fmla="*/ 7373464 w 12130422"/>
                <a:gd name="connsiteY18" fmla="*/ 1006466 h 3606801"/>
                <a:gd name="connsiteX19" fmla="*/ 7638655 w 12130422"/>
                <a:gd name="connsiteY19" fmla="*/ 264572 h 3606801"/>
                <a:gd name="connsiteX20" fmla="*/ 8277388 w 12130422"/>
                <a:gd name="connsiteY20" fmla="*/ 0 h 3606801"/>
                <a:gd name="connsiteX21" fmla="*/ 8916120 w 12130422"/>
                <a:gd name="connsiteY21" fmla="*/ 264572 h 3606801"/>
                <a:gd name="connsiteX22" fmla="*/ 9181312 w 12130422"/>
                <a:gd name="connsiteY22" fmla="*/ 1006466 h 3606801"/>
                <a:gd name="connsiteX23" fmla="*/ 9181312 w 12130422"/>
                <a:gd name="connsiteY23" fmla="*/ 2702030 h 3606801"/>
                <a:gd name="connsiteX24" fmla="*/ 9752205 w 12130422"/>
                <a:gd name="connsiteY24" fmla="*/ 3272923 h 3606801"/>
                <a:gd name="connsiteX25" fmla="*/ 9752204 w 12130422"/>
                <a:gd name="connsiteY25" fmla="*/ 3272924 h 3606801"/>
                <a:gd name="connsiteX26" fmla="*/ 10323097 w 12130422"/>
                <a:gd name="connsiteY26" fmla="*/ 2702031 h 3606801"/>
                <a:gd name="connsiteX27" fmla="*/ 10323098 w 12130422"/>
                <a:gd name="connsiteY27" fmla="*/ 1006466 h 3606801"/>
                <a:gd name="connsiteX28" fmla="*/ 10588292 w 12130422"/>
                <a:gd name="connsiteY28" fmla="*/ 264572 h 3606801"/>
                <a:gd name="connsiteX29" fmla="*/ 11227024 w 12130422"/>
                <a:gd name="connsiteY29" fmla="*/ 0 h 3606801"/>
                <a:gd name="connsiteX30" fmla="*/ 12130328 w 12130422"/>
                <a:gd name="connsiteY30" fmla="*/ 903304 h 3606801"/>
                <a:gd name="connsiteX31" fmla="*/ 12130327 w 12130422"/>
                <a:gd name="connsiteY31" fmla="*/ 2703497 h 3606801"/>
                <a:gd name="connsiteX32" fmla="*/ 11797916 w 12130422"/>
                <a:gd name="connsiteY32" fmla="*/ 2702031 h 3606801"/>
                <a:gd name="connsiteX33" fmla="*/ 11797917 w 12130422"/>
                <a:gd name="connsiteY33" fmla="*/ 1006466 h 3606801"/>
                <a:gd name="connsiteX34" fmla="*/ 11796057 w 12130422"/>
                <a:gd name="connsiteY34" fmla="*/ 988016 h 3606801"/>
                <a:gd name="connsiteX35" fmla="*/ 11796057 w 12130422"/>
                <a:gd name="connsiteY35" fmla="*/ 897736 h 3606801"/>
                <a:gd name="connsiteX36" fmla="*/ 11225164 w 12130422"/>
                <a:gd name="connsiteY36" fmla="*/ 326843 h 3606801"/>
                <a:gd name="connsiteX37" fmla="*/ 10654271 w 12130422"/>
                <a:gd name="connsiteY37" fmla="*/ 897736 h 3606801"/>
                <a:gd name="connsiteX38" fmla="*/ 10654271 w 12130422"/>
                <a:gd name="connsiteY38" fmla="*/ 2593300 h 3606801"/>
                <a:gd name="connsiteX39" fmla="*/ 10656131 w 12130422"/>
                <a:gd name="connsiteY39" fmla="*/ 2611750 h 3606801"/>
                <a:gd name="connsiteX40" fmla="*/ 10656131 w 12130422"/>
                <a:gd name="connsiteY40" fmla="*/ 2702030 h 3606801"/>
                <a:gd name="connsiteX41" fmla="*/ 10489614 w 12130422"/>
                <a:gd name="connsiteY41" fmla="*/ 3222631 h 3606801"/>
                <a:gd name="connsiteX42" fmla="*/ 10390936 w 12130422"/>
                <a:gd name="connsiteY42" fmla="*/ 3342230 h 3606801"/>
                <a:gd name="connsiteX43" fmla="*/ 9752204 w 12130422"/>
                <a:gd name="connsiteY43" fmla="*/ 3606801 h 3606801"/>
                <a:gd name="connsiteX44" fmla="*/ 9752205 w 12130422"/>
                <a:gd name="connsiteY44" fmla="*/ 3606800 h 3606801"/>
                <a:gd name="connsiteX45" fmla="*/ 9113473 w 12130422"/>
                <a:gd name="connsiteY45" fmla="*/ 3342229 h 3606801"/>
                <a:gd name="connsiteX46" fmla="*/ 8848280 w 12130422"/>
                <a:gd name="connsiteY46" fmla="*/ 2702031 h 3606801"/>
                <a:gd name="connsiteX47" fmla="*/ 8848281 w 12130422"/>
                <a:gd name="connsiteY47" fmla="*/ 1006466 h 3606801"/>
                <a:gd name="connsiteX48" fmla="*/ 8847043 w 12130422"/>
                <a:gd name="connsiteY48" fmla="*/ 994185 h 3606801"/>
                <a:gd name="connsiteX49" fmla="*/ 8847043 w 12130422"/>
                <a:gd name="connsiteY49" fmla="*/ 897736 h 3606801"/>
                <a:gd name="connsiteX50" fmla="*/ 8276150 w 12130422"/>
                <a:gd name="connsiteY50" fmla="*/ 326843 h 3606801"/>
                <a:gd name="connsiteX51" fmla="*/ 7705257 w 12130422"/>
                <a:gd name="connsiteY51" fmla="*/ 897736 h 3606801"/>
                <a:gd name="connsiteX52" fmla="*/ 7705257 w 12130422"/>
                <a:gd name="connsiteY52" fmla="*/ 2593300 h 3606801"/>
                <a:gd name="connsiteX53" fmla="*/ 7706495 w 12130422"/>
                <a:gd name="connsiteY53" fmla="*/ 2605580 h 3606801"/>
                <a:gd name="connsiteX54" fmla="*/ 7706495 w 12130422"/>
                <a:gd name="connsiteY54" fmla="*/ 2702030 h 3606801"/>
                <a:gd name="connsiteX55" fmla="*/ 7539979 w 12130422"/>
                <a:gd name="connsiteY55" fmla="*/ 3222632 h 3606801"/>
                <a:gd name="connsiteX56" fmla="*/ 7441302 w 12130422"/>
                <a:gd name="connsiteY56" fmla="*/ 3342230 h 3606801"/>
                <a:gd name="connsiteX57" fmla="*/ 6802570 w 12130422"/>
                <a:gd name="connsiteY57" fmla="*/ 3606801 h 3606801"/>
                <a:gd name="connsiteX58" fmla="*/ 6802571 w 12130422"/>
                <a:gd name="connsiteY58" fmla="*/ 3606800 h 3606801"/>
                <a:gd name="connsiteX59" fmla="*/ 6163838 w 12130422"/>
                <a:gd name="connsiteY59" fmla="*/ 3342229 h 3606801"/>
                <a:gd name="connsiteX60" fmla="*/ 5898646 w 12130422"/>
                <a:gd name="connsiteY60" fmla="*/ 2702031 h 3606801"/>
                <a:gd name="connsiteX61" fmla="*/ 5898647 w 12130422"/>
                <a:gd name="connsiteY61" fmla="*/ 1006466 h 3606801"/>
                <a:gd name="connsiteX62" fmla="*/ 5898029 w 12130422"/>
                <a:gd name="connsiteY62" fmla="*/ 1000335 h 3606801"/>
                <a:gd name="connsiteX63" fmla="*/ 5898029 w 12130422"/>
                <a:gd name="connsiteY63" fmla="*/ 897736 h 3606801"/>
                <a:gd name="connsiteX64" fmla="*/ 5327136 w 12130422"/>
                <a:gd name="connsiteY64" fmla="*/ 326843 h 3606801"/>
                <a:gd name="connsiteX65" fmla="*/ 4756243 w 12130422"/>
                <a:gd name="connsiteY65" fmla="*/ 897736 h 3606801"/>
                <a:gd name="connsiteX66" fmla="*/ 4756243 w 12130422"/>
                <a:gd name="connsiteY66" fmla="*/ 2593300 h 3606801"/>
                <a:gd name="connsiteX67" fmla="*/ 4756861 w 12130422"/>
                <a:gd name="connsiteY67" fmla="*/ 2599430 h 3606801"/>
                <a:gd name="connsiteX68" fmla="*/ 4756861 w 12130422"/>
                <a:gd name="connsiteY68" fmla="*/ 2702030 h 3606801"/>
                <a:gd name="connsiteX69" fmla="*/ 4590346 w 12130422"/>
                <a:gd name="connsiteY69" fmla="*/ 3222632 h 3606801"/>
                <a:gd name="connsiteX70" fmla="*/ 4491668 w 12130422"/>
                <a:gd name="connsiteY70" fmla="*/ 3342230 h 3606801"/>
                <a:gd name="connsiteX71" fmla="*/ 3852937 w 12130422"/>
                <a:gd name="connsiteY71" fmla="*/ 3606801 h 3606801"/>
                <a:gd name="connsiteX72" fmla="*/ 3852937 w 12130422"/>
                <a:gd name="connsiteY72" fmla="*/ 3606800 h 3606801"/>
                <a:gd name="connsiteX73" fmla="*/ 3214206 w 12130422"/>
                <a:gd name="connsiteY73" fmla="*/ 3342229 h 3606801"/>
                <a:gd name="connsiteX74" fmla="*/ 2949013 w 12130422"/>
                <a:gd name="connsiteY74" fmla="*/ 2702031 h 3606801"/>
                <a:gd name="connsiteX75" fmla="*/ 2949013 w 12130422"/>
                <a:gd name="connsiteY75" fmla="*/ 2593311 h 3606801"/>
                <a:gd name="connsiteX76" fmla="*/ 2949014 w 12130422"/>
                <a:gd name="connsiteY76" fmla="*/ 2593301 h 3606801"/>
                <a:gd name="connsiteX77" fmla="*/ 2949015 w 12130422"/>
                <a:gd name="connsiteY77" fmla="*/ 897736 h 3606801"/>
                <a:gd name="connsiteX78" fmla="*/ 2378122 w 12130422"/>
                <a:gd name="connsiteY78" fmla="*/ 326843 h 3606801"/>
                <a:gd name="connsiteX79" fmla="*/ 1807229 w 12130422"/>
                <a:gd name="connsiteY79" fmla="*/ 897736 h 3606801"/>
                <a:gd name="connsiteX80" fmla="*/ 1807229 w 12130422"/>
                <a:gd name="connsiteY80" fmla="*/ 1006456 h 3606801"/>
                <a:gd name="connsiteX81" fmla="*/ 1807228 w 12130422"/>
                <a:gd name="connsiteY81" fmla="*/ 1006466 h 3606801"/>
                <a:gd name="connsiteX82" fmla="*/ 1807228 w 12130422"/>
                <a:gd name="connsiteY82" fmla="*/ 2702030 h 3606801"/>
                <a:gd name="connsiteX83" fmla="*/ 1640712 w 12130422"/>
                <a:gd name="connsiteY83" fmla="*/ 3222632 h 3606801"/>
                <a:gd name="connsiteX84" fmla="*/ 1542035 w 12130422"/>
                <a:gd name="connsiteY84" fmla="*/ 3342230 h 3606801"/>
                <a:gd name="connsiteX85" fmla="*/ 903303 w 12130422"/>
                <a:gd name="connsiteY85" fmla="*/ 3606801 h 3606801"/>
                <a:gd name="connsiteX86" fmla="*/ 903304 w 12130422"/>
                <a:gd name="connsiteY86" fmla="*/ 3606800 h 3606801"/>
                <a:gd name="connsiteX87" fmla="*/ 0 w 12130422"/>
                <a:gd name="connsiteY87" fmla="*/ 2703496 h 3606801"/>
                <a:gd name="connsiteX88" fmla="*/ 0 w 12130422"/>
                <a:gd name="connsiteY88" fmla="*/ 1803400 h 3606801"/>
                <a:gd name="connsiteX89" fmla="*/ 332411 w 12130422"/>
                <a:gd name="connsiteY89" fmla="*/ 1803400 h 3606801"/>
                <a:gd name="connsiteX90" fmla="*/ 332411 w 12130422"/>
                <a:gd name="connsiteY90" fmla="*/ 2702030 h 3606801"/>
                <a:gd name="connsiteX91" fmla="*/ 903304 w 12130422"/>
                <a:gd name="connsiteY91" fmla="*/ 3272923 h 3606801"/>
                <a:gd name="connsiteX92" fmla="*/ 903303 w 12130422"/>
                <a:gd name="connsiteY92" fmla="*/ 3272924 h 3606801"/>
                <a:gd name="connsiteX93" fmla="*/ 1474196 w 12130422"/>
                <a:gd name="connsiteY93" fmla="*/ 2702031 h 3606801"/>
                <a:gd name="connsiteX94" fmla="*/ 1474197 w 12130422"/>
                <a:gd name="connsiteY94" fmla="*/ 1006466 h 3606801"/>
                <a:gd name="connsiteX95" fmla="*/ 1739389 w 12130422"/>
                <a:gd name="connsiteY95" fmla="*/ 264572 h 3606801"/>
                <a:gd name="connsiteX96" fmla="*/ 2378121 w 12130422"/>
                <a:gd name="connsiteY96" fmla="*/ 0 h 3606801"/>
                <a:gd name="connsiteX0" fmla="*/ 2378121 w 12139601"/>
                <a:gd name="connsiteY0" fmla="*/ 0 h 3606801"/>
                <a:gd name="connsiteX1" fmla="*/ 3016853 w 12139601"/>
                <a:gd name="connsiteY1" fmla="*/ 264572 h 3606801"/>
                <a:gd name="connsiteX2" fmla="*/ 3282045 w 12139601"/>
                <a:gd name="connsiteY2" fmla="*/ 1006466 h 3606801"/>
                <a:gd name="connsiteX3" fmla="*/ 3282045 w 12139601"/>
                <a:gd name="connsiteY3" fmla="*/ 2702030 h 3606801"/>
                <a:gd name="connsiteX4" fmla="*/ 3852937 w 12139601"/>
                <a:gd name="connsiteY4" fmla="*/ 3272923 h 3606801"/>
                <a:gd name="connsiteX5" fmla="*/ 3852937 w 12139601"/>
                <a:gd name="connsiteY5" fmla="*/ 3272924 h 3606801"/>
                <a:gd name="connsiteX6" fmla="*/ 4423829 w 12139601"/>
                <a:gd name="connsiteY6" fmla="*/ 2702031 h 3606801"/>
                <a:gd name="connsiteX7" fmla="*/ 4423830 w 12139601"/>
                <a:gd name="connsiteY7" fmla="*/ 1006466 h 3606801"/>
                <a:gd name="connsiteX8" fmla="*/ 4590346 w 12139601"/>
                <a:gd name="connsiteY8" fmla="*/ 384168 h 3606801"/>
                <a:gd name="connsiteX9" fmla="*/ 4689022 w 12139601"/>
                <a:gd name="connsiteY9" fmla="*/ 264572 h 3606801"/>
                <a:gd name="connsiteX10" fmla="*/ 5327754 w 12139601"/>
                <a:gd name="connsiteY10" fmla="*/ 0 h 3606801"/>
                <a:gd name="connsiteX11" fmla="*/ 5966486 w 12139601"/>
                <a:gd name="connsiteY11" fmla="*/ 264572 h 3606801"/>
                <a:gd name="connsiteX12" fmla="*/ 6065163 w 12139601"/>
                <a:gd name="connsiteY12" fmla="*/ 384168 h 3606801"/>
                <a:gd name="connsiteX13" fmla="*/ 6231678 w 12139601"/>
                <a:gd name="connsiteY13" fmla="*/ 1006466 h 3606801"/>
                <a:gd name="connsiteX14" fmla="*/ 6231678 w 12139601"/>
                <a:gd name="connsiteY14" fmla="*/ 2702030 h 3606801"/>
                <a:gd name="connsiteX15" fmla="*/ 6802571 w 12139601"/>
                <a:gd name="connsiteY15" fmla="*/ 3272923 h 3606801"/>
                <a:gd name="connsiteX16" fmla="*/ 6802570 w 12139601"/>
                <a:gd name="connsiteY16" fmla="*/ 3272924 h 3606801"/>
                <a:gd name="connsiteX17" fmla="*/ 7373463 w 12139601"/>
                <a:gd name="connsiteY17" fmla="*/ 2702031 h 3606801"/>
                <a:gd name="connsiteX18" fmla="*/ 7373464 w 12139601"/>
                <a:gd name="connsiteY18" fmla="*/ 1006466 h 3606801"/>
                <a:gd name="connsiteX19" fmla="*/ 7638655 w 12139601"/>
                <a:gd name="connsiteY19" fmla="*/ 264572 h 3606801"/>
                <a:gd name="connsiteX20" fmla="*/ 8277388 w 12139601"/>
                <a:gd name="connsiteY20" fmla="*/ 0 h 3606801"/>
                <a:gd name="connsiteX21" fmla="*/ 8916120 w 12139601"/>
                <a:gd name="connsiteY21" fmla="*/ 264572 h 3606801"/>
                <a:gd name="connsiteX22" fmla="*/ 9181312 w 12139601"/>
                <a:gd name="connsiteY22" fmla="*/ 1006466 h 3606801"/>
                <a:gd name="connsiteX23" fmla="*/ 9181312 w 12139601"/>
                <a:gd name="connsiteY23" fmla="*/ 2702030 h 3606801"/>
                <a:gd name="connsiteX24" fmla="*/ 9752205 w 12139601"/>
                <a:gd name="connsiteY24" fmla="*/ 3272923 h 3606801"/>
                <a:gd name="connsiteX25" fmla="*/ 9752204 w 12139601"/>
                <a:gd name="connsiteY25" fmla="*/ 3272924 h 3606801"/>
                <a:gd name="connsiteX26" fmla="*/ 10323097 w 12139601"/>
                <a:gd name="connsiteY26" fmla="*/ 2702031 h 3606801"/>
                <a:gd name="connsiteX27" fmla="*/ 10323098 w 12139601"/>
                <a:gd name="connsiteY27" fmla="*/ 1006466 h 3606801"/>
                <a:gd name="connsiteX28" fmla="*/ 10588292 w 12139601"/>
                <a:gd name="connsiteY28" fmla="*/ 264572 h 3606801"/>
                <a:gd name="connsiteX29" fmla="*/ 11227024 w 12139601"/>
                <a:gd name="connsiteY29" fmla="*/ 0 h 3606801"/>
                <a:gd name="connsiteX30" fmla="*/ 12130328 w 12139601"/>
                <a:gd name="connsiteY30" fmla="*/ 903304 h 3606801"/>
                <a:gd name="connsiteX31" fmla="*/ 12130327 w 12139601"/>
                <a:gd name="connsiteY31" fmla="*/ 2703497 h 3606801"/>
                <a:gd name="connsiteX32" fmla="*/ 11797916 w 12139601"/>
                <a:gd name="connsiteY32" fmla="*/ 2702031 h 3606801"/>
                <a:gd name="connsiteX33" fmla="*/ 11797917 w 12139601"/>
                <a:gd name="connsiteY33" fmla="*/ 1006466 h 3606801"/>
                <a:gd name="connsiteX34" fmla="*/ 11796057 w 12139601"/>
                <a:gd name="connsiteY34" fmla="*/ 988016 h 3606801"/>
                <a:gd name="connsiteX35" fmla="*/ 11796057 w 12139601"/>
                <a:gd name="connsiteY35" fmla="*/ 897736 h 3606801"/>
                <a:gd name="connsiteX36" fmla="*/ 11225164 w 12139601"/>
                <a:gd name="connsiteY36" fmla="*/ 326843 h 3606801"/>
                <a:gd name="connsiteX37" fmla="*/ 10654271 w 12139601"/>
                <a:gd name="connsiteY37" fmla="*/ 897736 h 3606801"/>
                <a:gd name="connsiteX38" fmla="*/ 10654271 w 12139601"/>
                <a:gd name="connsiteY38" fmla="*/ 2593300 h 3606801"/>
                <a:gd name="connsiteX39" fmla="*/ 10656131 w 12139601"/>
                <a:gd name="connsiteY39" fmla="*/ 2611750 h 3606801"/>
                <a:gd name="connsiteX40" fmla="*/ 10656131 w 12139601"/>
                <a:gd name="connsiteY40" fmla="*/ 2702030 h 3606801"/>
                <a:gd name="connsiteX41" fmla="*/ 10489614 w 12139601"/>
                <a:gd name="connsiteY41" fmla="*/ 3222631 h 3606801"/>
                <a:gd name="connsiteX42" fmla="*/ 10390936 w 12139601"/>
                <a:gd name="connsiteY42" fmla="*/ 3342230 h 3606801"/>
                <a:gd name="connsiteX43" fmla="*/ 9752204 w 12139601"/>
                <a:gd name="connsiteY43" fmla="*/ 3606801 h 3606801"/>
                <a:gd name="connsiteX44" fmla="*/ 9752205 w 12139601"/>
                <a:gd name="connsiteY44" fmla="*/ 3606800 h 3606801"/>
                <a:gd name="connsiteX45" fmla="*/ 9113473 w 12139601"/>
                <a:gd name="connsiteY45" fmla="*/ 3342229 h 3606801"/>
                <a:gd name="connsiteX46" fmla="*/ 8848280 w 12139601"/>
                <a:gd name="connsiteY46" fmla="*/ 2702031 h 3606801"/>
                <a:gd name="connsiteX47" fmla="*/ 8848281 w 12139601"/>
                <a:gd name="connsiteY47" fmla="*/ 1006466 h 3606801"/>
                <a:gd name="connsiteX48" fmla="*/ 8847043 w 12139601"/>
                <a:gd name="connsiteY48" fmla="*/ 994185 h 3606801"/>
                <a:gd name="connsiteX49" fmla="*/ 8847043 w 12139601"/>
                <a:gd name="connsiteY49" fmla="*/ 897736 h 3606801"/>
                <a:gd name="connsiteX50" fmla="*/ 8276150 w 12139601"/>
                <a:gd name="connsiteY50" fmla="*/ 326843 h 3606801"/>
                <a:gd name="connsiteX51" fmla="*/ 7705257 w 12139601"/>
                <a:gd name="connsiteY51" fmla="*/ 897736 h 3606801"/>
                <a:gd name="connsiteX52" fmla="*/ 7705257 w 12139601"/>
                <a:gd name="connsiteY52" fmla="*/ 2593300 h 3606801"/>
                <a:gd name="connsiteX53" fmla="*/ 7706495 w 12139601"/>
                <a:gd name="connsiteY53" fmla="*/ 2605580 h 3606801"/>
                <a:gd name="connsiteX54" fmla="*/ 7706495 w 12139601"/>
                <a:gd name="connsiteY54" fmla="*/ 2702030 h 3606801"/>
                <a:gd name="connsiteX55" fmla="*/ 7539979 w 12139601"/>
                <a:gd name="connsiteY55" fmla="*/ 3222632 h 3606801"/>
                <a:gd name="connsiteX56" fmla="*/ 7441302 w 12139601"/>
                <a:gd name="connsiteY56" fmla="*/ 3342230 h 3606801"/>
                <a:gd name="connsiteX57" fmla="*/ 6802570 w 12139601"/>
                <a:gd name="connsiteY57" fmla="*/ 3606801 h 3606801"/>
                <a:gd name="connsiteX58" fmla="*/ 6802571 w 12139601"/>
                <a:gd name="connsiteY58" fmla="*/ 3606800 h 3606801"/>
                <a:gd name="connsiteX59" fmla="*/ 6163838 w 12139601"/>
                <a:gd name="connsiteY59" fmla="*/ 3342229 h 3606801"/>
                <a:gd name="connsiteX60" fmla="*/ 5898646 w 12139601"/>
                <a:gd name="connsiteY60" fmla="*/ 2702031 h 3606801"/>
                <a:gd name="connsiteX61" fmla="*/ 5898647 w 12139601"/>
                <a:gd name="connsiteY61" fmla="*/ 1006466 h 3606801"/>
                <a:gd name="connsiteX62" fmla="*/ 5898029 w 12139601"/>
                <a:gd name="connsiteY62" fmla="*/ 1000335 h 3606801"/>
                <a:gd name="connsiteX63" fmla="*/ 5898029 w 12139601"/>
                <a:gd name="connsiteY63" fmla="*/ 897736 h 3606801"/>
                <a:gd name="connsiteX64" fmla="*/ 5327136 w 12139601"/>
                <a:gd name="connsiteY64" fmla="*/ 326843 h 3606801"/>
                <a:gd name="connsiteX65" fmla="*/ 4756243 w 12139601"/>
                <a:gd name="connsiteY65" fmla="*/ 897736 h 3606801"/>
                <a:gd name="connsiteX66" fmla="*/ 4756243 w 12139601"/>
                <a:gd name="connsiteY66" fmla="*/ 2593300 h 3606801"/>
                <a:gd name="connsiteX67" fmla="*/ 4756861 w 12139601"/>
                <a:gd name="connsiteY67" fmla="*/ 2599430 h 3606801"/>
                <a:gd name="connsiteX68" fmla="*/ 4756861 w 12139601"/>
                <a:gd name="connsiteY68" fmla="*/ 2702030 h 3606801"/>
                <a:gd name="connsiteX69" fmla="*/ 4590346 w 12139601"/>
                <a:gd name="connsiteY69" fmla="*/ 3222632 h 3606801"/>
                <a:gd name="connsiteX70" fmla="*/ 4491668 w 12139601"/>
                <a:gd name="connsiteY70" fmla="*/ 3342230 h 3606801"/>
                <a:gd name="connsiteX71" fmla="*/ 3852937 w 12139601"/>
                <a:gd name="connsiteY71" fmla="*/ 3606801 h 3606801"/>
                <a:gd name="connsiteX72" fmla="*/ 3852937 w 12139601"/>
                <a:gd name="connsiteY72" fmla="*/ 3606800 h 3606801"/>
                <a:gd name="connsiteX73" fmla="*/ 3214206 w 12139601"/>
                <a:gd name="connsiteY73" fmla="*/ 3342229 h 3606801"/>
                <a:gd name="connsiteX74" fmla="*/ 2949013 w 12139601"/>
                <a:gd name="connsiteY74" fmla="*/ 2702031 h 3606801"/>
                <a:gd name="connsiteX75" fmla="*/ 2949013 w 12139601"/>
                <a:gd name="connsiteY75" fmla="*/ 2593311 h 3606801"/>
                <a:gd name="connsiteX76" fmla="*/ 2949014 w 12139601"/>
                <a:gd name="connsiteY76" fmla="*/ 2593301 h 3606801"/>
                <a:gd name="connsiteX77" fmla="*/ 2949015 w 12139601"/>
                <a:gd name="connsiteY77" fmla="*/ 897736 h 3606801"/>
                <a:gd name="connsiteX78" fmla="*/ 2378122 w 12139601"/>
                <a:gd name="connsiteY78" fmla="*/ 326843 h 3606801"/>
                <a:gd name="connsiteX79" fmla="*/ 1807229 w 12139601"/>
                <a:gd name="connsiteY79" fmla="*/ 897736 h 3606801"/>
                <a:gd name="connsiteX80" fmla="*/ 1807229 w 12139601"/>
                <a:gd name="connsiteY80" fmla="*/ 1006456 h 3606801"/>
                <a:gd name="connsiteX81" fmla="*/ 1807228 w 12139601"/>
                <a:gd name="connsiteY81" fmla="*/ 1006466 h 3606801"/>
                <a:gd name="connsiteX82" fmla="*/ 1807228 w 12139601"/>
                <a:gd name="connsiteY82" fmla="*/ 2702030 h 3606801"/>
                <a:gd name="connsiteX83" fmla="*/ 1640712 w 12139601"/>
                <a:gd name="connsiteY83" fmla="*/ 3222632 h 3606801"/>
                <a:gd name="connsiteX84" fmla="*/ 1542035 w 12139601"/>
                <a:gd name="connsiteY84" fmla="*/ 3342230 h 3606801"/>
                <a:gd name="connsiteX85" fmla="*/ 903303 w 12139601"/>
                <a:gd name="connsiteY85" fmla="*/ 3606801 h 3606801"/>
                <a:gd name="connsiteX86" fmla="*/ 903304 w 12139601"/>
                <a:gd name="connsiteY86" fmla="*/ 3606800 h 3606801"/>
                <a:gd name="connsiteX87" fmla="*/ 0 w 12139601"/>
                <a:gd name="connsiteY87" fmla="*/ 2703496 h 3606801"/>
                <a:gd name="connsiteX88" fmla="*/ 0 w 12139601"/>
                <a:gd name="connsiteY88" fmla="*/ 1803400 h 3606801"/>
                <a:gd name="connsiteX89" fmla="*/ 332411 w 12139601"/>
                <a:gd name="connsiteY89" fmla="*/ 1803400 h 3606801"/>
                <a:gd name="connsiteX90" fmla="*/ 332411 w 12139601"/>
                <a:gd name="connsiteY90" fmla="*/ 2702030 h 3606801"/>
                <a:gd name="connsiteX91" fmla="*/ 903304 w 12139601"/>
                <a:gd name="connsiteY91" fmla="*/ 3272923 h 3606801"/>
                <a:gd name="connsiteX92" fmla="*/ 903303 w 12139601"/>
                <a:gd name="connsiteY92" fmla="*/ 3272924 h 3606801"/>
                <a:gd name="connsiteX93" fmla="*/ 1474196 w 12139601"/>
                <a:gd name="connsiteY93" fmla="*/ 2702031 h 3606801"/>
                <a:gd name="connsiteX94" fmla="*/ 1474197 w 12139601"/>
                <a:gd name="connsiteY94" fmla="*/ 1006466 h 3606801"/>
                <a:gd name="connsiteX95" fmla="*/ 1739389 w 12139601"/>
                <a:gd name="connsiteY95" fmla="*/ 264572 h 3606801"/>
                <a:gd name="connsiteX96" fmla="*/ 2378121 w 12139601"/>
                <a:gd name="connsiteY96" fmla="*/ 0 h 3606801"/>
                <a:gd name="connsiteX0" fmla="*/ 2378121 w 12130328"/>
                <a:gd name="connsiteY0" fmla="*/ 0 h 3606801"/>
                <a:gd name="connsiteX1" fmla="*/ 3016853 w 12130328"/>
                <a:gd name="connsiteY1" fmla="*/ 264572 h 3606801"/>
                <a:gd name="connsiteX2" fmla="*/ 3282045 w 12130328"/>
                <a:gd name="connsiteY2" fmla="*/ 1006466 h 3606801"/>
                <a:gd name="connsiteX3" fmla="*/ 3282045 w 12130328"/>
                <a:gd name="connsiteY3" fmla="*/ 2702030 h 3606801"/>
                <a:gd name="connsiteX4" fmla="*/ 3852937 w 12130328"/>
                <a:gd name="connsiteY4" fmla="*/ 3272923 h 3606801"/>
                <a:gd name="connsiteX5" fmla="*/ 3852937 w 12130328"/>
                <a:gd name="connsiteY5" fmla="*/ 3272924 h 3606801"/>
                <a:gd name="connsiteX6" fmla="*/ 4423829 w 12130328"/>
                <a:gd name="connsiteY6" fmla="*/ 2702031 h 3606801"/>
                <a:gd name="connsiteX7" fmla="*/ 4423830 w 12130328"/>
                <a:gd name="connsiteY7" fmla="*/ 1006466 h 3606801"/>
                <a:gd name="connsiteX8" fmla="*/ 4590346 w 12130328"/>
                <a:gd name="connsiteY8" fmla="*/ 384168 h 3606801"/>
                <a:gd name="connsiteX9" fmla="*/ 4689022 w 12130328"/>
                <a:gd name="connsiteY9" fmla="*/ 264572 h 3606801"/>
                <a:gd name="connsiteX10" fmla="*/ 5327754 w 12130328"/>
                <a:gd name="connsiteY10" fmla="*/ 0 h 3606801"/>
                <a:gd name="connsiteX11" fmla="*/ 5966486 w 12130328"/>
                <a:gd name="connsiteY11" fmla="*/ 264572 h 3606801"/>
                <a:gd name="connsiteX12" fmla="*/ 6065163 w 12130328"/>
                <a:gd name="connsiteY12" fmla="*/ 384168 h 3606801"/>
                <a:gd name="connsiteX13" fmla="*/ 6231678 w 12130328"/>
                <a:gd name="connsiteY13" fmla="*/ 1006466 h 3606801"/>
                <a:gd name="connsiteX14" fmla="*/ 6231678 w 12130328"/>
                <a:gd name="connsiteY14" fmla="*/ 2702030 h 3606801"/>
                <a:gd name="connsiteX15" fmla="*/ 6802571 w 12130328"/>
                <a:gd name="connsiteY15" fmla="*/ 3272923 h 3606801"/>
                <a:gd name="connsiteX16" fmla="*/ 6802570 w 12130328"/>
                <a:gd name="connsiteY16" fmla="*/ 3272924 h 3606801"/>
                <a:gd name="connsiteX17" fmla="*/ 7373463 w 12130328"/>
                <a:gd name="connsiteY17" fmla="*/ 2702031 h 3606801"/>
                <a:gd name="connsiteX18" fmla="*/ 7373464 w 12130328"/>
                <a:gd name="connsiteY18" fmla="*/ 1006466 h 3606801"/>
                <a:gd name="connsiteX19" fmla="*/ 7638655 w 12130328"/>
                <a:gd name="connsiteY19" fmla="*/ 264572 h 3606801"/>
                <a:gd name="connsiteX20" fmla="*/ 8277388 w 12130328"/>
                <a:gd name="connsiteY20" fmla="*/ 0 h 3606801"/>
                <a:gd name="connsiteX21" fmla="*/ 8916120 w 12130328"/>
                <a:gd name="connsiteY21" fmla="*/ 264572 h 3606801"/>
                <a:gd name="connsiteX22" fmla="*/ 9181312 w 12130328"/>
                <a:gd name="connsiteY22" fmla="*/ 1006466 h 3606801"/>
                <a:gd name="connsiteX23" fmla="*/ 9181312 w 12130328"/>
                <a:gd name="connsiteY23" fmla="*/ 2702030 h 3606801"/>
                <a:gd name="connsiteX24" fmla="*/ 9752205 w 12130328"/>
                <a:gd name="connsiteY24" fmla="*/ 3272923 h 3606801"/>
                <a:gd name="connsiteX25" fmla="*/ 9752204 w 12130328"/>
                <a:gd name="connsiteY25" fmla="*/ 3272924 h 3606801"/>
                <a:gd name="connsiteX26" fmla="*/ 10323097 w 12130328"/>
                <a:gd name="connsiteY26" fmla="*/ 2702031 h 3606801"/>
                <a:gd name="connsiteX27" fmla="*/ 10323098 w 12130328"/>
                <a:gd name="connsiteY27" fmla="*/ 1006466 h 3606801"/>
                <a:gd name="connsiteX28" fmla="*/ 10588292 w 12130328"/>
                <a:gd name="connsiteY28" fmla="*/ 264572 h 3606801"/>
                <a:gd name="connsiteX29" fmla="*/ 11227024 w 12130328"/>
                <a:gd name="connsiteY29" fmla="*/ 0 h 3606801"/>
                <a:gd name="connsiteX30" fmla="*/ 12130328 w 12130328"/>
                <a:gd name="connsiteY30" fmla="*/ 903304 h 3606801"/>
                <a:gd name="connsiteX31" fmla="*/ 12130327 w 12130328"/>
                <a:gd name="connsiteY31" fmla="*/ 2703497 h 3606801"/>
                <a:gd name="connsiteX32" fmla="*/ 11797916 w 12130328"/>
                <a:gd name="connsiteY32" fmla="*/ 2702031 h 3606801"/>
                <a:gd name="connsiteX33" fmla="*/ 11797917 w 12130328"/>
                <a:gd name="connsiteY33" fmla="*/ 1006466 h 3606801"/>
                <a:gd name="connsiteX34" fmla="*/ 11796057 w 12130328"/>
                <a:gd name="connsiteY34" fmla="*/ 988016 h 3606801"/>
                <a:gd name="connsiteX35" fmla="*/ 11796057 w 12130328"/>
                <a:gd name="connsiteY35" fmla="*/ 897736 h 3606801"/>
                <a:gd name="connsiteX36" fmla="*/ 11225164 w 12130328"/>
                <a:gd name="connsiteY36" fmla="*/ 326843 h 3606801"/>
                <a:gd name="connsiteX37" fmla="*/ 10654271 w 12130328"/>
                <a:gd name="connsiteY37" fmla="*/ 897736 h 3606801"/>
                <a:gd name="connsiteX38" fmla="*/ 10654271 w 12130328"/>
                <a:gd name="connsiteY38" fmla="*/ 2593300 h 3606801"/>
                <a:gd name="connsiteX39" fmla="*/ 10656131 w 12130328"/>
                <a:gd name="connsiteY39" fmla="*/ 2611750 h 3606801"/>
                <a:gd name="connsiteX40" fmla="*/ 10656131 w 12130328"/>
                <a:gd name="connsiteY40" fmla="*/ 2702030 h 3606801"/>
                <a:gd name="connsiteX41" fmla="*/ 10489614 w 12130328"/>
                <a:gd name="connsiteY41" fmla="*/ 3222631 h 3606801"/>
                <a:gd name="connsiteX42" fmla="*/ 10390936 w 12130328"/>
                <a:gd name="connsiteY42" fmla="*/ 3342230 h 3606801"/>
                <a:gd name="connsiteX43" fmla="*/ 9752204 w 12130328"/>
                <a:gd name="connsiteY43" fmla="*/ 3606801 h 3606801"/>
                <a:gd name="connsiteX44" fmla="*/ 9752205 w 12130328"/>
                <a:gd name="connsiteY44" fmla="*/ 3606800 h 3606801"/>
                <a:gd name="connsiteX45" fmla="*/ 9113473 w 12130328"/>
                <a:gd name="connsiteY45" fmla="*/ 3342229 h 3606801"/>
                <a:gd name="connsiteX46" fmla="*/ 8848280 w 12130328"/>
                <a:gd name="connsiteY46" fmla="*/ 2702031 h 3606801"/>
                <a:gd name="connsiteX47" fmla="*/ 8848281 w 12130328"/>
                <a:gd name="connsiteY47" fmla="*/ 1006466 h 3606801"/>
                <a:gd name="connsiteX48" fmla="*/ 8847043 w 12130328"/>
                <a:gd name="connsiteY48" fmla="*/ 994185 h 3606801"/>
                <a:gd name="connsiteX49" fmla="*/ 8847043 w 12130328"/>
                <a:gd name="connsiteY49" fmla="*/ 897736 h 3606801"/>
                <a:gd name="connsiteX50" fmla="*/ 8276150 w 12130328"/>
                <a:gd name="connsiteY50" fmla="*/ 326843 h 3606801"/>
                <a:gd name="connsiteX51" fmla="*/ 7705257 w 12130328"/>
                <a:gd name="connsiteY51" fmla="*/ 897736 h 3606801"/>
                <a:gd name="connsiteX52" fmla="*/ 7705257 w 12130328"/>
                <a:gd name="connsiteY52" fmla="*/ 2593300 h 3606801"/>
                <a:gd name="connsiteX53" fmla="*/ 7706495 w 12130328"/>
                <a:gd name="connsiteY53" fmla="*/ 2605580 h 3606801"/>
                <a:gd name="connsiteX54" fmla="*/ 7706495 w 12130328"/>
                <a:gd name="connsiteY54" fmla="*/ 2702030 h 3606801"/>
                <a:gd name="connsiteX55" fmla="*/ 7539979 w 12130328"/>
                <a:gd name="connsiteY55" fmla="*/ 3222632 h 3606801"/>
                <a:gd name="connsiteX56" fmla="*/ 7441302 w 12130328"/>
                <a:gd name="connsiteY56" fmla="*/ 3342230 h 3606801"/>
                <a:gd name="connsiteX57" fmla="*/ 6802570 w 12130328"/>
                <a:gd name="connsiteY57" fmla="*/ 3606801 h 3606801"/>
                <a:gd name="connsiteX58" fmla="*/ 6802571 w 12130328"/>
                <a:gd name="connsiteY58" fmla="*/ 3606800 h 3606801"/>
                <a:gd name="connsiteX59" fmla="*/ 6163838 w 12130328"/>
                <a:gd name="connsiteY59" fmla="*/ 3342229 h 3606801"/>
                <a:gd name="connsiteX60" fmla="*/ 5898646 w 12130328"/>
                <a:gd name="connsiteY60" fmla="*/ 2702031 h 3606801"/>
                <a:gd name="connsiteX61" fmla="*/ 5898647 w 12130328"/>
                <a:gd name="connsiteY61" fmla="*/ 1006466 h 3606801"/>
                <a:gd name="connsiteX62" fmla="*/ 5898029 w 12130328"/>
                <a:gd name="connsiteY62" fmla="*/ 1000335 h 3606801"/>
                <a:gd name="connsiteX63" fmla="*/ 5898029 w 12130328"/>
                <a:gd name="connsiteY63" fmla="*/ 897736 h 3606801"/>
                <a:gd name="connsiteX64" fmla="*/ 5327136 w 12130328"/>
                <a:gd name="connsiteY64" fmla="*/ 326843 h 3606801"/>
                <a:gd name="connsiteX65" fmla="*/ 4756243 w 12130328"/>
                <a:gd name="connsiteY65" fmla="*/ 897736 h 3606801"/>
                <a:gd name="connsiteX66" fmla="*/ 4756243 w 12130328"/>
                <a:gd name="connsiteY66" fmla="*/ 2593300 h 3606801"/>
                <a:gd name="connsiteX67" fmla="*/ 4756861 w 12130328"/>
                <a:gd name="connsiteY67" fmla="*/ 2599430 h 3606801"/>
                <a:gd name="connsiteX68" fmla="*/ 4756861 w 12130328"/>
                <a:gd name="connsiteY68" fmla="*/ 2702030 h 3606801"/>
                <a:gd name="connsiteX69" fmla="*/ 4590346 w 12130328"/>
                <a:gd name="connsiteY69" fmla="*/ 3222632 h 3606801"/>
                <a:gd name="connsiteX70" fmla="*/ 4491668 w 12130328"/>
                <a:gd name="connsiteY70" fmla="*/ 3342230 h 3606801"/>
                <a:gd name="connsiteX71" fmla="*/ 3852937 w 12130328"/>
                <a:gd name="connsiteY71" fmla="*/ 3606801 h 3606801"/>
                <a:gd name="connsiteX72" fmla="*/ 3852937 w 12130328"/>
                <a:gd name="connsiteY72" fmla="*/ 3606800 h 3606801"/>
                <a:gd name="connsiteX73" fmla="*/ 3214206 w 12130328"/>
                <a:gd name="connsiteY73" fmla="*/ 3342229 h 3606801"/>
                <a:gd name="connsiteX74" fmla="*/ 2949013 w 12130328"/>
                <a:gd name="connsiteY74" fmla="*/ 2702031 h 3606801"/>
                <a:gd name="connsiteX75" fmla="*/ 2949013 w 12130328"/>
                <a:gd name="connsiteY75" fmla="*/ 2593311 h 3606801"/>
                <a:gd name="connsiteX76" fmla="*/ 2949014 w 12130328"/>
                <a:gd name="connsiteY76" fmla="*/ 2593301 h 3606801"/>
                <a:gd name="connsiteX77" fmla="*/ 2949015 w 12130328"/>
                <a:gd name="connsiteY77" fmla="*/ 897736 h 3606801"/>
                <a:gd name="connsiteX78" fmla="*/ 2378122 w 12130328"/>
                <a:gd name="connsiteY78" fmla="*/ 326843 h 3606801"/>
                <a:gd name="connsiteX79" fmla="*/ 1807229 w 12130328"/>
                <a:gd name="connsiteY79" fmla="*/ 897736 h 3606801"/>
                <a:gd name="connsiteX80" fmla="*/ 1807229 w 12130328"/>
                <a:gd name="connsiteY80" fmla="*/ 1006456 h 3606801"/>
                <a:gd name="connsiteX81" fmla="*/ 1807228 w 12130328"/>
                <a:gd name="connsiteY81" fmla="*/ 1006466 h 3606801"/>
                <a:gd name="connsiteX82" fmla="*/ 1807228 w 12130328"/>
                <a:gd name="connsiteY82" fmla="*/ 2702030 h 3606801"/>
                <a:gd name="connsiteX83" fmla="*/ 1640712 w 12130328"/>
                <a:gd name="connsiteY83" fmla="*/ 3222632 h 3606801"/>
                <a:gd name="connsiteX84" fmla="*/ 1542035 w 12130328"/>
                <a:gd name="connsiteY84" fmla="*/ 3342230 h 3606801"/>
                <a:gd name="connsiteX85" fmla="*/ 903303 w 12130328"/>
                <a:gd name="connsiteY85" fmla="*/ 3606801 h 3606801"/>
                <a:gd name="connsiteX86" fmla="*/ 903304 w 12130328"/>
                <a:gd name="connsiteY86" fmla="*/ 3606800 h 3606801"/>
                <a:gd name="connsiteX87" fmla="*/ 0 w 12130328"/>
                <a:gd name="connsiteY87" fmla="*/ 2703496 h 3606801"/>
                <a:gd name="connsiteX88" fmla="*/ 0 w 12130328"/>
                <a:gd name="connsiteY88" fmla="*/ 1803400 h 3606801"/>
                <a:gd name="connsiteX89" fmla="*/ 332411 w 12130328"/>
                <a:gd name="connsiteY89" fmla="*/ 1803400 h 3606801"/>
                <a:gd name="connsiteX90" fmla="*/ 332411 w 12130328"/>
                <a:gd name="connsiteY90" fmla="*/ 2702030 h 3606801"/>
                <a:gd name="connsiteX91" fmla="*/ 903304 w 12130328"/>
                <a:gd name="connsiteY91" fmla="*/ 3272923 h 3606801"/>
                <a:gd name="connsiteX92" fmla="*/ 903303 w 12130328"/>
                <a:gd name="connsiteY92" fmla="*/ 3272924 h 3606801"/>
                <a:gd name="connsiteX93" fmla="*/ 1474196 w 12130328"/>
                <a:gd name="connsiteY93" fmla="*/ 2702031 h 3606801"/>
                <a:gd name="connsiteX94" fmla="*/ 1474197 w 12130328"/>
                <a:gd name="connsiteY94" fmla="*/ 1006466 h 3606801"/>
                <a:gd name="connsiteX95" fmla="*/ 1739389 w 12130328"/>
                <a:gd name="connsiteY95" fmla="*/ 264572 h 3606801"/>
                <a:gd name="connsiteX96" fmla="*/ 2378121 w 12130328"/>
                <a:gd name="connsiteY96" fmla="*/ 0 h 3606801"/>
                <a:gd name="connsiteX0" fmla="*/ 2378121 w 12130328"/>
                <a:gd name="connsiteY0" fmla="*/ 0 h 3606801"/>
                <a:gd name="connsiteX1" fmla="*/ 3016853 w 12130328"/>
                <a:gd name="connsiteY1" fmla="*/ 264572 h 3606801"/>
                <a:gd name="connsiteX2" fmla="*/ 3282045 w 12130328"/>
                <a:gd name="connsiteY2" fmla="*/ 1006466 h 3606801"/>
                <a:gd name="connsiteX3" fmla="*/ 3282045 w 12130328"/>
                <a:gd name="connsiteY3" fmla="*/ 2702030 h 3606801"/>
                <a:gd name="connsiteX4" fmla="*/ 3852937 w 12130328"/>
                <a:gd name="connsiteY4" fmla="*/ 3272923 h 3606801"/>
                <a:gd name="connsiteX5" fmla="*/ 3852937 w 12130328"/>
                <a:gd name="connsiteY5" fmla="*/ 3272924 h 3606801"/>
                <a:gd name="connsiteX6" fmla="*/ 4423829 w 12130328"/>
                <a:gd name="connsiteY6" fmla="*/ 2702031 h 3606801"/>
                <a:gd name="connsiteX7" fmla="*/ 4423830 w 12130328"/>
                <a:gd name="connsiteY7" fmla="*/ 1006466 h 3606801"/>
                <a:gd name="connsiteX8" fmla="*/ 4590346 w 12130328"/>
                <a:gd name="connsiteY8" fmla="*/ 384168 h 3606801"/>
                <a:gd name="connsiteX9" fmla="*/ 4689022 w 12130328"/>
                <a:gd name="connsiteY9" fmla="*/ 264572 h 3606801"/>
                <a:gd name="connsiteX10" fmla="*/ 5327754 w 12130328"/>
                <a:gd name="connsiteY10" fmla="*/ 0 h 3606801"/>
                <a:gd name="connsiteX11" fmla="*/ 5966486 w 12130328"/>
                <a:gd name="connsiteY11" fmla="*/ 264572 h 3606801"/>
                <a:gd name="connsiteX12" fmla="*/ 6065163 w 12130328"/>
                <a:gd name="connsiteY12" fmla="*/ 384168 h 3606801"/>
                <a:gd name="connsiteX13" fmla="*/ 6231678 w 12130328"/>
                <a:gd name="connsiteY13" fmla="*/ 1006466 h 3606801"/>
                <a:gd name="connsiteX14" fmla="*/ 6231678 w 12130328"/>
                <a:gd name="connsiteY14" fmla="*/ 2702030 h 3606801"/>
                <a:gd name="connsiteX15" fmla="*/ 6802571 w 12130328"/>
                <a:gd name="connsiteY15" fmla="*/ 3272923 h 3606801"/>
                <a:gd name="connsiteX16" fmla="*/ 6802570 w 12130328"/>
                <a:gd name="connsiteY16" fmla="*/ 3272924 h 3606801"/>
                <a:gd name="connsiteX17" fmla="*/ 7373463 w 12130328"/>
                <a:gd name="connsiteY17" fmla="*/ 2702031 h 3606801"/>
                <a:gd name="connsiteX18" fmla="*/ 7373464 w 12130328"/>
                <a:gd name="connsiteY18" fmla="*/ 1006466 h 3606801"/>
                <a:gd name="connsiteX19" fmla="*/ 7638655 w 12130328"/>
                <a:gd name="connsiteY19" fmla="*/ 264572 h 3606801"/>
                <a:gd name="connsiteX20" fmla="*/ 8277388 w 12130328"/>
                <a:gd name="connsiteY20" fmla="*/ 0 h 3606801"/>
                <a:gd name="connsiteX21" fmla="*/ 8916120 w 12130328"/>
                <a:gd name="connsiteY21" fmla="*/ 264572 h 3606801"/>
                <a:gd name="connsiteX22" fmla="*/ 9181312 w 12130328"/>
                <a:gd name="connsiteY22" fmla="*/ 1006466 h 3606801"/>
                <a:gd name="connsiteX23" fmla="*/ 9181312 w 12130328"/>
                <a:gd name="connsiteY23" fmla="*/ 2702030 h 3606801"/>
                <a:gd name="connsiteX24" fmla="*/ 9752205 w 12130328"/>
                <a:gd name="connsiteY24" fmla="*/ 3272923 h 3606801"/>
                <a:gd name="connsiteX25" fmla="*/ 9752204 w 12130328"/>
                <a:gd name="connsiteY25" fmla="*/ 3272924 h 3606801"/>
                <a:gd name="connsiteX26" fmla="*/ 10323097 w 12130328"/>
                <a:gd name="connsiteY26" fmla="*/ 2702031 h 3606801"/>
                <a:gd name="connsiteX27" fmla="*/ 10323098 w 12130328"/>
                <a:gd name="connsiteY27" fmla="*/ 1006466 h 3606801"/>
                <a:gd name="connsiteX28" fmla="*/ 10588292 w 12130328"/>
                <a:gd name="connsiteY28" fmla="*/ 264572 h 3606801"/>
                <a:gd name="connsiteX29" fmla="*/ 11227024 w 12130328"/>
                <a:gd name="connsiteY29" fmla="*/ 0 h 3606801"/>
                <a:gd name="connsiteX30" fmla="*/ 12130328 w 12130328"/>
                <a:gd name="connsiteY30" fmla="*/ 903304 h 3606801"/>
                <a:gd name="connsiteX31" fmla="*/ 12130327 w 12130328"/>
                <a:gd name="connsiteY31" fmla="*/ 2703497 h 3606801"/>
                <a:gd name="connsiteX32" fmla="*/ 11797916 w 12130328"/>
                <a:gd name="connsiteY32" fmla="*/ 2702031 h 3606801"/>
                <a:gd name="connsiteX33" fmla="*/ 11797917 w 12130328"/>
                <a:gd name="connsiteY33" fmla="*/ 1006466 h 3606801"/>
                <a:gd name="connsiteX34" fmla="*/ 11796057 w 12130328"/>
                <a:gd name="connsiteY34" fmla="*/ 988016 h 3606801"/>
                <a:gd name="connsiteX35" fmla="*/ 11796057 w 12130328"/>
                <a:gd name="connsiteY35" fmla="*/ 897736 h 3606801"/>
                <a:gd name="connsiteX36" fmla="*/ 11225164 w 12130328"/>
                <a:gd name="connsiteY36" fmla="*/ 326843 h 3606801"/>
                <a:gd name="connsiteX37" fmla="*/ 10654271 w 12130328"/>
                <a:gd name="connsiteY37" fmla="*/ 897736 h 3606801"/>
                <a:gd name="connsiteX38" fmla="*/ 10654271 w 12130328"/>
                <a:gd name="connsiteY38" fmla="*/ 2593300 h 3606801"/>
                <a:gd name="connsiteX39" fmla="*/ 10656131 w 12130328"/>
                <a:gd name="connsiteY39" fmla="*/ 2611750 h 3606801"/>
                <a:gd name="connsiteX40" fmla="*/ 10656131 w 12130328"/>
                <a:gd name="connsiteY40" fmla="*/ 2702030 h 3606801"/>
                <a:gd name="connsiteX41" fmla="*/ 10489614 w 12130328"/>
                <a:gd name="connsiteY41" fmla="*/ 3222631 h 3606801"/>
                <a:gd name="connsiteX42" fmla="*/ 10390936 w 12130328"/>
                <a:gd name="connsiteY42" fmla="*/ 3342230 h 3606801"/>
                <a:gd name="connsiteX43" fmla="*/ 9752204 w 12130328"/>
                <a:gd name="connsiteY43" fmla="*/ 3606801 h 3606801"/>
                <a:gd name="connsiteX44" fmla="*/ 9752205 w 12130328"/>
                <a:gd name="connsiteY44" fmla="*/ 3606800 h 3606801"/>
                <a:gd name="connsiteX45" fmla="*/ 9113473 w 12130328"/>
                <a:gd name="connsiteY45" fmla="*/ 3342229 h 3606801"/>
                <a:gd name="connsiteX46" fmla="*/ 8848280 w 12130328"/>
                <a:gd name="connsiteY46" fmla="*/ 2702031 h 3606801"/>
                <a:gd name="connsiteX47" fmla="*/ 8848281 w 12130328"/>
                <a:gd name="connsiteY47" fmla="*/ 1006466 h 3606801"/>
                <a:gd name="connsiteX48" fmla="*/ 8847043 w 12130328"/>
                <a:gd name="connsiteY48" fmla="*/ 994185 h 3606801"/>
                <a:gd name="connsiteX49" fmla="*/ 8847043 w 12130328"/>
                <a:gd name="connsiteY49" fmla="*/ 897736 h 3606801"/>
                <a:gd name="connsiteX50" fmla="*/ 8276150 w 12130328"/>
                <a:gd name="connsiteY50" fmla="*/ 326843 h 3606801"/>
                <a:gd name="connsiteX51" fmla="*/ 7705257 w 12130328"/>
                <a:gd name="connsiteY51" fmla="*/ 897736 h 3606801"/>
                <a:gd name="connsiteX52" fmla="*/ 7705257 w 12130328"/>
                <a:gd name="connsiteY52" fmla="*/ 2593300 h 3606801"/>
                <a:gd name="connsiteX53" fmla="*/ 7706495 w 12130328"/>
                <a:gd name="connsiteY53" fmla="*/ 2605580 h 3606801"/>
                <a:gd name="connsiteX54" fmla="*/ 7706495 w 12130328"/>
                <a:gd name="connsiteY54" fmla="*/ 2702030 h 3606801"/>
                <a:gd name="connsiteX55" fmla="*/ 7539979 w 12130328"/>
                <a:gd name="connsiteY55" fmla="*/ 3222632 h 3606801"/>
                <a:gd name="connsiteX56" fmla="*/ 7441302 w 12130328"/>
                <a:gd name="connsiteY56" fmla="*/ 3342230 h 3606801"/>
                <a:gd name="connsiteX57" fmla="*/ 6802570 w 12130328"/>
                <a:gd name="connsiteY57" fmla="*/ 3606801 h 3606801"/>
                <a:gd name="connsiteX58" fmla="*/ 6802571 w 12130328"/>
                <a:gd name="connsiteY58" fmla="*/ 3606800 h 3606801"/>
                <a:gd name="connsiteX59" fmla="*/ 6163838 w 12130328"/>
                <a:gd name="connsiteY59" fmla="*/ 3342229 h 3606801"/>
                <a:gd name="connsiteX60" fmla="*/ 5898646 w 12130328"/>
                <a:gd name="connsiteY60" fmla="*/ 2702031 h 3606801"/>
                <a:gd name="connsiteX61" fmla="*/ 5898647 w 12130328"/>
                <a:gd name="connsiteY61" fmla="*/ 1006466 h 3606801"/>
                <a:gd name="connsiteX62" fmla="*/ 5898029 w 12130328"/>
                <a:gd name="connsiteY62" fmla="*/ 1000335 h 3606801"/>
                <a:gd name="connsiteX63" fmla="*/ 5898029 w 12130328"/>
                <a:gd name="connsiteY63" fmla="*/ 897736 h 3606801"/>
                <a:gd name="connsiteX64" fmla="*/ 5327136 w 12130328"/>
                <a:gd name="connsiteY64" fmla="*/ 326843 h 3606801"/>
                <a:gd name="connsiteX65" fmla="*/ 4756243 w 12130328"/>
                <a:gd name="connsiteY65" fmla="*/ 897736 h 3606801"/>
                <a:gd name="connsiteX66" fmla="*/ 4756243 w 12130328"/>
                <a:gd name="connsiteY66" fmla="*/ 2593300 h 3606801"/>
                <a:gd name="connsiteX67" fmla="*/ 4756861 w 12130328"/>
                <a:gd name="connsiteY67" fmla="*/ 2599430 h 3606801"/>
                <a:gd name="connsiteX68" fmla="*/ 4756861 w 12130328"/>
                <a:gd name="connsiteY68" fmla="*/ 2702030 h 3606801"/>
                <a:gd name="connsiteX69" fmla="*/ 4590346 w 12130328"/>
                <a:gd name="connsiteY69" fmla="*/ 3222632 h 3606801"/>
                <a:gd name="connsiteX70" fmla="*/ 4491668 w 12130328"/>
                <a:gd name="connsiteY70" fmla="*/ 3342230 h 3606801"/>
                <a:gd name="connsiteX71" fmla="*/ 3852937 w 12130328"/>
                <a:gd name="connsiteY71" fmla="*/ 3606801 h 3606801"/>
                <a:gd name="connsiteX72" fmla="*/ 3852937 w 12130328"/>
                <a:gd name="connsiteY72" fmla="*/ 3606800 h 3606801"/>
                <a:gd name="connsiteX73" fmla="*/ 3214206 w 12130328"/>
                <a:gd name="connsiteY73" fmla="*/ 3342229 h 3606801"/>
                <a:gd name="connsiteX74" fmla="*/ 2949013 w 12130328"/>
                <a:gd name="connsiteY74" fmla="*/ 2702031 h 3606801"/>
                <a:gd name="connsiteX75" fmla="*/ 2949013 w 12130328"/>
                <a:gd name="connsiteY75" fmla="*/ 2593311 h 3606801"/>
                <a:gd name="connsiteX76" fmla="*/ 2949014 w 12130328"/>
                <a:gd name="connsiteY76" fmla="*/ 2593301 h 3606801"/>
                <a:gd name="connsiteX77" fmla="*/ 2949015 w 12130328"/>
                <a:gd name="connsiteY77" fmla="*/ 897736 h 3606801"/>
                <a:gd name="connsiteX78" fmla="*/ 2378122 w 12130328"/>
                <a:gd name="connsiteY78" fmla="*/ 326843 h 3606801"/>
                <a:gd name="connsiteX79" fmla="*/ 1807229 w 12130328"/>
                <a:gd name="connsiteY79" fmla="*/ 897736 h 3606801"/>
                <a:gd name="connsiteX80" fmla="*/ 1807229 w 12130328"/>
                <a:gd name="connsiteY80" fmla="*/ 1006456 h 3606801"/>
                <a:gd name="connsiteX81" fmla="*/ 1807228 w 12130328"/>
                <a:gd name="connsiteY81" fmla="*/ 1006466 h 3606801"/>
                <a:gd name="connsiteX82" fmla="*/ 1807228 w 12130328"/>
                <a:gd name="connsiteY82" fmla="*/ 2702030 h 3606801"/>
                <a:gd name="connsiteX83" fmla="*/ 1640712 w 12130328"/>
                <a:gd name="connsiteY83" fmla="*/ 3222632 h 3606801"/>
                <a:gd name="connsiteX84" fmla="*/ 1542035 w 12130328"/>
                <a:gd name="connsiteY84" fmla="*/ 3342230 h 3606801"/>
                <a:gd name="connsiteX85" fmla="*/ 903303 w 12130328"/>
                <a:gd name="connsiteY85" fmla="*/ 3606801 h 3606801"/>
                <a:gd name="connsiteX86" fmla="*/ 903304 w 12130328"/>
                <a:gd name="connsiteY86" fmla="*/ 3606800 h 3606801"/>
                <a:gd name="connsiteX87" fmla="*/ 0 w 12130328"/>
                <a:gd name="connsiteY87" fmla="*/ 2703496 h 3606801"/>
                <a:gd name="connsiteX88" fmla="*/ 0 w 12130328"/>
                <a:gd name="connsiteY88" fmla="*/ 1803400 h 3606801"/>
                <a:gd name="connsiteX89" fmla="*/ 332411 w 12130328"/>
                <a:gd name="connsiteY89" fmla="*/ 1803400 h 3606801"/>
                <a:gd name="connsiteX90" fmla="*/ 332411 w 12130328"/>
                <a:gd name="connsiteY90" fmla="*/ 2702030 h 3606801"/>
                <a:gd name="connsiteX91" fmla="*/ 903304 w 12130328"/>
                <a:gd name="connsiteY91" fmla="*/ 3272923 h 3606801"/>
                <a:gd name="connsiteX92" fmla="*/ 903303 w 12130328"/>
                <a:gd name="connsiteY92" fmla="*/ 3272924 h 3606801"/>
                <a:gd name="connsiteX93" fmla="*/ 1474196 w 12130328"/>
                <a:gd name="connsiteY93" fmla="*/ 2702031 h 3606801"/>
                <a:gd name="connsiteX94" fmla="*/ 1474197 w 12130328"/>
                <a:gd name="connsiteY94" fmla="*/ 1006466 h 3606801"/>
                <a:gd name="connsiteX95" fmla="*/ 1739389 w 12130328"/>
                <a:gd name="connsiteY95" fmla="*/ 264572 h 3606801"/>
                <a:gd name="connsiteX96" fmla="*/ 2378121 w 12130328"/>
                <a:gd name="connsiteY96" fmla="*/ 0 h 3606801"/>
                <a:gd name="connsiteX0" fmla="*/ 2378121 w 12130328"/>
                <a:gd name="connsiteY0" fmla="*/ 0 h 3606801"/>
                <a:gd name="connsiteX1" fmla="*/ 3016853 w 12130328"/>
                <a:gd name="connsiteY1" fmla="*/ 264572 h 3606801"/>
                <a:gd name="connsiteX2" fmla="*/ 3282045 w 12130328"/>
                <a:gd name="connsiteY2" fmla="*/ 1006466 h 3606801"/>
                <a:gd name="connsiteX3" fmla="*/ 3282045 w 12130328"/>
                <a:gd name="connsiteY3" fmla="*/ 2702030 h 3606801"/>
                <a:gd name="connsiteX4" fmla="*/ 3852937 w 12130328"/>
                <a:gd name="connsiteY4" fmla="*/ 3272923 h 3606801"/>
                <a:gd name="connsiteX5" fmla="*/ 3852937 w 12130328"/>
                <a:gd name="connsiteY5" fmla="*/ 3272924 h 3606801"/>
                <a:gd name="connsiteX6" fmla="*/ 4423829 w 12130328"/>
                <a:gd name="connsiteY6" fmla="*/ 2702031 h 3606801"/>
                <a:gd name="connsiteX7" fmla="*/ 4423830 w 12130328"/>
                <a:gd name="connsiteY7" fmla="*/ 1006466 h 3606801"/>
                <a:gd name="connsiteX8" fmla="*/ 4590346 w 12130328"/>
                <a:gd name="connsiteY8" fmla="*/ 384168 h 3606801"/>
                <a:gd name="connsiteX9" fmla="*/ 4689022 w 12130328"/>
                <a:gd name="connsiteY9" fmla="*/ 264572 h 3606801"/>
                <a:gd name="connsiteX10" fmla="*/ 5327754 w 12130328"/>
                <a:gd name="connsiteY10" fmla="*/ 0 h 3606801"/>
                <a:gd name="connsiteX11" fmla="*/ 5966486 w 12130328"/>
                <a:gd name="connsiteY11" fmla="*/ 264572 h 3606801"/>
                <a:gd name="connsiteX12" fmla="*/ 6065163 w 12130328"/>
                <a:gd name="connsiteY12" fmla="*/ 384168 h 3606801"/>
                <a:gd name="connsiteX13" fmla="*/ 6231678 w 12130328"/>
                <a:gd name="connsiteY13" fmla="*/ 1006466 h 3606801"/>
                <a:gd name="connsiteX14" fmla="*/ 6231678 w 12130328"/>
                <a:gd name="connsiteY14" fmla="*/ 2702030 h 3606801"/>
                <a:gd name="connsiteX15" fmla="*/ 6802571 w 12130328"/>
                <a:gd name="connsiteY15" fmla="*/ 3272923 h 3606801"/>
                <a:gd name="connsiteX16" fmla="*/ 6802570 w 12130328"/>
                <a:gd name="connsiteY16" fmla="*/ 3272924 h 3606801"/>
                <a:gd name="connsiteX17" fmla="*/ 7373463 w 12130328"/>
                <a:gd name="connsiteY17" fmla="*/ 2702031 h 3606801"/>
                <a:gd name="connsiteX18" fmla="*/ 7373464 w 12130328"/>
                <a:gd name="connsiteY18" fmla="*/ 1006466 h 3606801"/>
                <a:gd name="connsiteX19" fmla="*/ 7638655 w 12130328"/>
                <a:gd name="connsiteY19" fmla="*/ 264572 h 3606801"/>
                <a:gd name="connsiteX20" fmla="*/ 8277388 w 12130328"/>
                <a:gd name="connsiteY20" fmla="*/ 0 h 3606801"/>
                <a:gd name="connsiteX21" fmla="*/ 8916120 w 12130328"/>
                <a:gd name="connsiteY21" fmla="*/ 264572 h 3606801"/>
                <a:gd name="connsiteX22" fmla="*/ 9181312 w 12130328"/>
                <a:gd name="connsiteY22" fmla="*/ 1006466 h 3606801"/>
                <a:gd name="connsiteX23" fmla="*/ 9181312 w 12130328"/>
                <a:gd name="connsiteY23" fmla="*/ 2702030 h 3606801"/>
                <a:gd name="connsiteX24" fmla="*/ 9752205 w 12130328"/>
                <a:gd name="connsiteY24" fmla="*/ 3272923 h 3606801"/>
                <a:gd name="connsiteX25" fmla="*/ 9752204 w 12130328"/>
                <a:gd name="connsiteY25" fmla="*/ 3272924 h 3606801"/>
                <a:gd name="connsiteX26" fmla="*/ 10323097 w 12130328"/>
                <a:gd name="connsiteY26" fmla="*/ 2702031 h 3606801"/>
                <a:gd name="connsiteX27" fmla="*/ 10323098 w 12130328"/>
                <a:gd name="connsiteY27" fmla="*/ 1006466 h 3606801"/>
                <a:gd name="connsiteX28" fmla="*/ 10588292 w 12130328"/>
                <a:gd name="connsiteY28" fmla="*/ 264572 h 3606801"/>
                <a:gd name="connsiteX29" fmla="*/ 11227024 w 12130328"/>
                <a:gd name="connsiteY29" fmla="*/ 0 h 3606801"/>
                <a:gd name="connsiteX30" fmla="*/ 12130328 w 12130328"/>
                <a:gd name="connsiteY30" fmla="*/ 903304 h 3606801"/>
                <a:gd name="connsiteX31" fmla="*/ 12130327 w 12130328"/>
                <a:gd name="connsiteY31" fmla="*/ 2703497 h 3606801"/>
                <a:gd name="connsiteX32" fmla="*/ 11797916 w 12130328"/>
                <a:gd name="connsiteY32" fmla="*/ 2702031 h 3606801"/>
                <a:gd name="connsiteX33" fmla="*/ 11797917 w 12130328"/>
                <a:gd name="connsiteY33" fmla="*/ 1006466 h 3606801"/>
                <a:gd name="connsiteX34" fmla="*/ 11796057 w 12130328"/>
                <a:gd name="connsiteY34" fmla="*/ 988016 h 3606801"/>
                <a:gd name="connsiteX35" fmla="*/ 11796057 w 12130328"/>
                <a:gd name="connsiteY35" fmla="*/ 897736 h 3606801"/>
                <a:gd name="connsiteX36" fmla="*/ 11225164 w 12130328"/>
                <a:gd name="connsiteY36" fmla="*/ 326843 h 3606801"/>
                <a:gd name="connsiteX37" fmla="*/ 10654271 w 12130328"/>
                <a:gd name="connsiteY37" fmla="*/ 897736 h 3606801"/>
                <a:gd name="connsiteX38" fmla="*/ 10654271 w 12130328"/>
                <a:gd name="connsiteY38" fmla="*/ 2593300 h 3606801"/>
                <a:gd name="connsiteX39" fmla="*/ 10656131 w 12130328"/>
                <a:gd name="connsiteY39" fmla="*/ 2611750 h 3606801"/>
                <a:gd name="connsiteX40" fmla="*/ 10656131 w 12130328"/>
                <a:gd name="connsiteY40" fmla="*/ 2702030 h 3606801"/>
                <a:gd name="connsiteX41" fmla="*/ 10489614 w 12130328"/>
                <a:gd name="connsiteY41" fmla="*/ 3222631 h 3606801"/>
                <a:gd name="connsiteX42" fmla="*/ 10390936 w 12130328"/>
                <a:gd name="connsiteY42" fmla="*/ 3342230 h 3606801"/>
                <a:gd name="connsiteX43" fmla="*/ 9752204 w 12130328"/>
                <a:gd name="connsiteY43" fmla="*/ 3606801 h 3606801"/>
                <a:gd name="connsiteX44" fmla="*/ 9752205 w 12130328"/>
                <a:gd name="connsiteY44" fmla="*/ 3606800 h 3606801"/>
                <a:gd name="connsiteX45" fmla="*/ 9113473 w 12130328"/>
                <a:gd name="connsiteY45" fmla="*/ 3342229 h 3606801"/>
                <a:gd name="connsiteX46" fmla="*/ 8848280 w 12130328"/>
                <a:gd name="connsiteY46" fmla="*/ 2702031 h 3606801"/>
                <a:gd name="connsiteX47" fmla="*/ 8848281 w 12130328"/>
                <a:gd name="connsiteY47" fmla="*/ 1006466 h 3606801"/>
                <a:gd name="connsiteX48" fmla="*/ 8847043 w 12130328"/>
                <a:gd name="connsiteY48" fmla="*/ 994185 h 3606801"/>
                <a:gd name="connsiteX49" fmla="*/ 8847043 w 12130328"/>
                <a:gd name="connsiteY49" fmla="*/ 897736 h 3606801"/>
                <a:gd name="connsiteX50" fmla="*/ 8276150 w 12130328"/>
                <a:gd name="connsiteY50" fmla="*/ 326843 h 3606801"/>
                <a:gd name="connsiteX51" fmla="*/ 7705257 w 12130328"/>
                <a:gd name="connsiteY51" fmla="*/ 897736 h 3606801"/>
                <a:gd name="connsiteX52" fmla="*/ 7705257 w 12130328"/>
                <a:gd name="connsiteY52" fmla="*/ 2593300 h 3606801"/>
                <a:gd name="connsiteX53" fmla="*/ 7706495 w 12130328"/>
                <a:gd name="connsiteY53" fmla="*/ 2605580 h 3606801"/>
                <a:gd name="connsiteX54" fmla="*/ 7706495 w 12130328"/>
                <a:gd name="connsiteY54" fmla="*/ 2702030 h 3606801"/>
                <a:gd name="connsiteX55" fmla="*/ 7539979 w 12130328"/>
                <a:gd name="connsiteY55" fmla="*/ 3222632 h 3606801"/>
                <a:gd name="connsiteX56" fmla="*/ 7441302 w 12130328"/>
                <a:gd name="connsiteY56" fmla="*/ 3342230 h 3606801"/>
                <a:gd name="connsiteX57" fmla="*/ 6802570 w 12130328"/>
                <a:gd name="connsiteY57" fmla="*/ 3606801 h 3606801"/>
                <a:gd name="connsiteX58" fmla="*/ 6802571 w 12130328"/>
                <a:gd name="connsiteY58" fmla="*/ 3606800 h 3606801"/>
                <a:gd name="connsiteX59" fmla="*/ 6163838 w 12130328"/>
                <a:gd name="connsiteY59" fmla="*/ 3342229 h 3606801"/>
                <a:gd name="connsiteX60" fmla="*/ 5898646 w 12130328"/>
                <a:gd name="connsiteY60" fmla="*/ 2702031 h 3606801"/>
                <a:gd name="connsiteX61" fmla="*/ 5898647 w 12130328"/>
                <a:gd name="connsiteY61" fmla="*/ 1006466 h 3606801"/>
                <a:gd name="connsiteX62" fmla="*/ 5898029 w 12130328"/>
                <a:gd name="connsiteY62" fmla="*/ 1000335 h 3606801"/>
                <a:gd name="connsiteX63" fmla="*/ 5898029 w 12130328"/>
                <a:gd name="connsiteY63" fmla="*/ 897736 h 3606801"/>
                <a:gd name="connsiteX64" fmla="*/ 5327136 w 12130328"/>
                <a:gd name="connsiteY64" fmla="*/ 326843 h 3606801"/>
                <a:gd name="connsiteX65" fmla="*/ 4756243 w 12130328"/>
                <a:gd name="connsiteY65" fmla="*/ 897736 h 3606801"/>
                <a:gd name="connsiteX66" fmla="*/ 4756243 w 12130328"/>
                <a:gd name="connsiteY66" fmla="*/ 2593300 h 3606801"/>
                <a:gd name="connsiteX67" fmla="*/ 4756861 w 12130328"/>
                <a:gd name="connsiteY67" fmla="*/ 2599430 h 3606801"/>
                <a:gd name="connsiteX68" fmla="*/ 4756861 w 12130328"/>
                <a:gd name="connsiteY68" fmla="*/ 2702030 h 3606801"/>
                <a:gd name="connsiteX69" fmla="*/ 4590346 w 12130328"/>
                <a:gd name="connsiteY69" fmla="*/ 3222632 h 3606801"/>
                <a:gd name="connsiteX70" fmla="*/ 4491668 w 12130328"/>
                <a:gd name="connsiteY70" fmla="*/ 3342230 h 3606801"/>
                <a:gd name="connsiteX71" fmla="*/ 3852937 w 12130328"/>
                <a:gd name="connsiteY71" fmla="*/ 3606801 h 3606801"/>
                <a:gd name="connsiteX72" fmla="*/ 3852937 w 12130328"/>
                <a:gd name="connsiteY72" fmla="*/ 3606800 h 3606801"/>
                <a:gd name="connsiteX73" fmla="*/ 3214206 w 12130328"/>
                <a:gd name="connsiteY73" fmla="*/ 3342229 h 3606801"/>
                <a:gd name="connsiteX74" fmla="*/ 2949013 w 12130328"/>
                <a:gd name="connsiteY74" fmla="*/ 2702031 h 3606801"/>
                <a:gd name="connsiteX75" fmla="*/ 2949013 w 12130328"/>
                <a:gd name="connsiteY75" fmla="*/ 2593311 h 3606801"/>
                <a:gd name="connsiteX76" fmla="*/ 2949014 w 12130328"/>
                <a:gd name="connsiteY76" fmla="*/ 2593301 h 3606801"/>
                <a:gd name="connsiteX77" fmla="*/ 2949015 w 12130328"/>
                <a:gd name="connsiteY77" fmla="*/ 897736 h 3606801"/>
                <a:gd name="connsiteX78" fmla="*/ 2378122 w 12130328"/>
                <a:gd name="connsiteY78" fmla="*/ 326843 h 3606801"/>
                <a:gd name="connsiteX79" fmla="*/ 1807229 w 12130328"/>
                <a:gd name="connsiteY79" fmla="*/ 897736 h 3606801"/>
                <a:gd name="connsiteX80" fmla="*/ 1807229 w 12130328"/>
                <a:gd name="connsiteY80" fmla="*/ 1006456 h 3606801"/>
                <a:gd name="connsiteX81" fmla="*/ 1807228 w 12130328"/>
                <a:gd name="connsiteY81" fmla="*/ 1006466 h 3606801"/>
                <a:gd name="connsiteX82" fmla="*/ 1807228 w 12130328"/>
                <a:gd name="connsiteY82" fmla="*/ 2702030 h 3606801"/>
                <a:gd name="connsiteX83" fmla="*/ 1640712 w 12130328"/>
                <a:gd name="connsiteY83" fmla="*/ 3222632 h 3606801"/>
                <a:gd name="connsiteX84" fmla="*/ 1542035 w 12130328"/>
                <a:gd name="connsiteY84" fmla="*/ 3342230 h 3606801"/>
                <a:gd name="connsiteX85" fmla="*/ 903303 w 12130328"/>
                <a:gd name="connsiteY85" fmla="*/ 3606801 h 3606801"/>
                <a:gd name="connsiteX86" fmla="*/ 903304 w 12130328"/>
                <a:gd name="connsiteY86" fmla="*/ 3606800 h 3606801"/>
                <a:gd name="connsiteX87" fmla="*/ 0 w 12130328"/>
                <a:gd name="connsiteY87" fmla="*/ 2703496 h 3606801"/>
                <a:gd name="connsiteX88" fmla="*/ 0 w 12130328"/>
                <a:gd name="connsiteY88" fmla="*/ 1803400 h 3606801"/>
                <a:gd name="connsiteX89" fmla="*/ 332411 w 12130328"/>
                <a:gd name="connsiteY89" fmla="*/ 1803400 h 3606801"/>
                <a:gd name="connsiteX90" fmla="*/ 332411 w 12130328"/>
                <a:gd name="connsiteY90" fmla="*/ 2702030 h 3606801"/>
                <a:gd name="connsiteX91" fmla="*/ 903304 w 12130328"/>
                <a:gd name="connsiteY91" fmla="*/ 3272923 h 3606801"/>
                <a:gd name="connsiteX92" fmla="*/ 903303 w 12130328"/>
                <a:gd name="connsiteY92" fmla="*/ 3272924 h 3606801"/>
                <a:gd name="connsiteX93" fmla="*/ 1474196 w 12130328"/>
                <a:gd name="connsiteY93" fmla="*/ 2702031 h 3606801"/>
                <a:gd name="connsiteX94" fmla="*/ 1474197 w 12130328"/>
                <a:gd name="connsiteY94" fmla="*/ 1006466 h 3606801"/>
                <a:gd name="connsiteX95" fmla="*/ 1739389 w 12130328"/>
                <a:gd name="connsiteY95" fmla="*/ 264572 h 3606801"/>
                <a:gd name="connsiteX96" fmla="*/ 2378121 w 12130328"/>
                <a:gd name="connsiteY96" fmla="*/ 0 h 3606801"/>
                <a:gd name="connsiteX0" fmla="*/ 2378121 w 12130328"/>
                <a:gd name="connsiteY0" fmla="*/ 0 h 3606801"/>
                <a:gd name="connsiteX1" fmla="*/ 3016853 w 12130328"/>
                <a:gd name="connsiteY1" fmla="*/ 264572 h 3606801"/>
                <a:gd name="connsiteX2" fmla="*/ 3282045 w 12130328"/>
                <a:gd name="connsiteY2" fmla="*/ 1006466 h 3606801"/>
                <a:gd name="connsiteX3" fmla="*/ 3282045 w 12130328"/>
                <a:gd name="connsiteY3" fmla="*/ 2702030 h 3606801"/>
                <a:gd name="connsiteX4" fmla="*/ 3852937 w 12130328"/>
                <a:gd name="connsiteY4" fmla="*/ 3272923 h 3606801"/>
                <a:gd name="connsiteX5" fmla="*/ 3852937 w 12130328"/>
                <a:gd name="connsiteY5" fmla="*/ 3272924 h 3606801"/>
                <a:gd name="connsiteX6" fmla="*/ 4423829 w 12130328"/>
                <a:gd name="connsiteY6" fmla="*/ 2702031 h 3606801"/>
                <a:gd name="connsiteX7" fmla="*/ 4423830 w 12130328"/>
                <a:gd name="connsiteY7" fmla="*/ 1006466 h 3606801"/>
                <a:gd name="connsiteX8" fmla="*/ 4590346 w 12130328"/>
                <a:gd name="connsiteY8" fmla="*/ 384168 h 3606801"/>
                <a:gd name="connsiteX9" fmla="*/ 4689022 w 12130328"/>
                <a:gd name="connsiteY9" fmla="*/ 264572 h 3606801"/>
                <a:gd name="connsiteX10" fmla="*/ 5327754 w 12130328"/>
                <a:gd name="connsiteY10" fmla="*/ 0 h 3606801"/>
                <a:gd name="connsiteX11" fmla="*/ 5966486 w 12130328"/>
                <a:gd name="connsiteY11" fmla="*/ 264572 h 3606801"/>
                <a:gd name="connsiteX12" fmla="*/ 6065163 w 12130328"/>
                <a:gd name="connsiteY12" fmla="*/ 384168 h 3606801"/>
                <a:gd name="connsiteX13" fmla="*/ 6231678 w 12130328"/>
                <a:gd name="connsiteY13" fmla="*/ 1006466 h 3606801"/>
                <a:gd name="connsiteX14" fmla="*/ 6231678 w 12130328"/>
                <a:gd name="connsiteY14" fmla="*/ 2702030 h 3606801"/>
                <a:gd name="connsiteX15" fmla="*/ 6802571 w 12130328"/>
                <a:gd name="connsiteY15" fmla="*/ 3272923 h 3606801"/>
                <a:gd name="connsiteX16" fmla="*/ 6802570 w 12130328"/>
                <a:gd name="connsiteY16" fmla="*/ 3272924 h 3606801"/>
                <a:gd name="connsiteX17" fmla="*/ 7373463 w 12130328"/>
                <a:gd name="connsiteY17" fmla="*/ 2702031 h 3606801"/>
                <a:gd name="connsiteX18" fmla="*/ 7373464 w 12130328"/>
                <a:gd name="connsiteY18" fmla="*/ 1006466 h 3606801"/>
                <a:gd name="connsiteX19" fmla="*/ 7638655 w 12130328"/>
                <a:gd name="connsiteY19" fmla="*/ 264572 h 3606801"/>
                <a:gd name="connsiteX20" fmla="*/ 8277388 w 12130328"/>
                <a:gd name="connsiteY20" fmla="*/ 0 h 3606801"/>
                <a:gd name="connsiteX21" fmla="*/ 8916120 w 12130328"/>
                <a:gd name="connsiteY21" fmla="*/ 264572 h 3606801"/>
                <a:gd name="connsiteX22" fmla="*/ 9181312 w 12130328"/>
                <a:gd name="connsiteY22" fmla="*/ 1006466 h 3606801"/>
                <a:gd name="connsiteX23" fmla="*/ 9181312 w 12130328"/>
                <a:gd name="connsiteY23" fmla="*/ 2702030 h 3606801"/>
                <a:gd name="connsiteX24" fmla="*/ 9752205 w 12130328"/>
                <a:gd name="connsiteY24" fmla="*/ 3272923 h 3606801"/>
                <a:gd name="connsiteX25" fmla="*/ 9752204 w 12130328"/>
                <a:gd name="connsiteY25" fmla="*/ 3272924 h 3606801"/>
                <a:gd name="connsiteX26" fmla="*/ 10323097 w 12130328"/>
                <a:gd name="connsiteY26" fmla="*/ 2702031 h 3606801"/>
                <a:gd name="connsiteX27" fmla="*/ 10323098 w 12130328"/>
                <a:gd name="connsiteY27" fmla="*/ 1006466 h 3606801"/>
                <a:gd name="connsiteX28" fmla="*/ 10588292 w 12130328"/>
                <a:gd name="connsiteY28" fmla="*/ 264572 h 3606801"/>
                <a:gd name="connsiteX29" fmla="*/ 11227024 w 12130328"/>
                <a:gd name="connsiteY29" fmla="*/ 0 h 3606801"/>
                <a:gd name="connsiteX30" fmla="*/ 12130328 w 12130328"/>
                <a:gd name="connsiteY30" fmla="*/ 903304 h 3606801"/>
                <a:gd name="connsiteX31" fmla="*/ 12130327 w 12130328"/>
                <a:gd name="connsiteY31" fmla="*/ 2703497 h 3606801"/>
                <a:gd name="connsiteX32" fmla="*/ 11797916 w 12130328"/>
                <a:gd name="connsiteY32" fmla="*/ 2702031 h 3606801"/>
                <a:gd name="connsiteX33" fmla="*/ 11797917 w 12130328"/>
                <a:gd name="connsiteY33" fmla="*/ 1006466 h 3606801"/>
                <a:gd name="connsiteX34" fmla="*/ 11796057 w 12130328"/>
                <a:gd name="connsiteY34" fmla="*/ 988016 h 3606801"/>
                <a:gd name="connsiteX35" fmla="*/ 11796057 w 12130328"/>
                <a:gd name="connsiteY35" fmla="*/ 897736 h 3606801"/>
                <a:gd name="connsiteX36" fmla="*/ 11225164 w 12130328"/>
                <a:gd name="connsiteY36" fmla="*/ 326843 h 3606801"/>
                <a:gd name="connsiteX37" fmla="*/ 10654271 w 12130328"/>
                <a:gd name="connsiteY37" fmla="*/ 897736 h 3606801"/>
                <a:gd name="connsiteX38" fmla="*/ 10654271 w 12130328"/>
                <a:gd name="connsiteY38" fmla="*/ 2593300 h 3606801"/>
                <a:gd name="connsiteX39" fmla="*/ 10656131 w 12130328"/>
                <a:gd name="connsiteY39" fmla="*/ 2611750 h 3606801"/>
                <a:gd name="connsiteX40" fmla="*/ 10656131 w 12130328"/>
                <a:gd name="connsiteY40" fmla="*/ 2702030 h 3606801"/>
                <a:gd name="connsiteX41" fmla="*/ 10489614 w 12130328"/>
                <a:gd name="connsiteY41" fmla="*/ 3222631 h 3606801"/>
                <a:gd name="connsiteX42" fmla="*/ 10390936 w 12130328"/>
                <a:gd name="connsiteY42" fmla="*/ 3342230 h 3606801"/>
                <a:gd name="connsiteX43" fmla="*/ 9752204 w 12130328"/>
                <a:gd name="connsiteY43" fmla="*/ 3606801 h 3606801"/>
                <a:gd name="connsiteX44" fmla="*/ 9752205 w 12130328"/>
                <a:gd name="connsiteY44" fmla="*/ 3606800 h 3606801"/>
                <a:gd name="connsiteX45" fmla="*/ 9113473 w 12130328"/>
                <a:gd name="connsiteY45" fmla="*/ 3342229 h 3606801"/>
                <a:gd name="connsiteX46" fmla="*/ 8848280 w 12130328"/>
                <a:gd name="connsiteY46" fmla="*/ 2702031 h 3606801"/>
                <a:gd name="connsiteX47" fmla="*/ 8848281 w 12130328"/>
                <a:gd name="connsiteY47" fmla="*/ 1006466 h 3606801"/>
                <a:gd name="connsiteX48" fmla="*/ 8847043 w 12130328"/>
                <a:gd name="connsiteY48" fmla="*/ 994185 h 3606801"/>
                <a:gd name="connsiteX49" fmla="*/ 8847043 w 12130328"/>
                <a:gd name="connsiteY49" fmla="*/ 897736 h 3606801"/>
                <a:gd name="connsiteX50" fmla="*/ 8276150 w 12130328"/>
                <a:gd name="connsiteY50" fmla="*/ 326843 h 3606801"/>
                <a:gd name="connsiteX51" fmla="*/ 7705257 w 12130328"/>
                <a:gd name="connsiteY51" fmla="*/ 897736 h 3606801"/>
                <a:gd name="connsiteX52" fmla="*/ 7705257 w 12130328"/>
                <a:gd name="connsiteY52" fmla="*/ 2593300 h 3606801"/>
                <a:gd name="connsiteX53" fmla="*/ 7706495 w 12130328"/>
                <a:gd name="connsiteY53" fmla="*/ 2605580 h 3606801"/>
                <a:gd name="connsiteX54" fmla="*/ 7706495 w 12130328"/>
                <a:gd name="connsiteY54" fmla="*/ 2702030 h 3606801"/>
                <a:gd name="connsiteX55" fmla="*/ 7539979 w 12130328"/>
                <a:gd name="connsiteY55" fmla="*/ 3222632 h 3606801"/>
                <a:gd name="connsiteX56" fmla="*/ 7441302 w 12130328"/>
                <a:gd name="connsiteY56" fmla="*/ 3342230 h 3606801"/>
                <a:gd name="connsiteX57" fmla="*/ 6802570 w 12130328"/>
                <a:gd name="connsiteY57" fmla="*/ 3606801 h 3606801"/>
                <a:gd name="connsiteX58" fmla="*/ 6802571 w 12130328"/>
                <a:gd name="connsiteY58" fmla="*/ 3606800 h 3606801"/>
                <a:gd name="connsiteX59" fmla="*/ 6163838 w 12130328"/>
                <a:gd name="connsiteY59" fmla="*/ 3342229 h 3606801"/>
                <a:gd name="connsiteX60" fmla="*/ 5898646 w 12130328"/>
                <a:gd name="connsiteY60" fmla="*/ 2702031 h 3606801"/>
                <a:gd name="connsiteX61" fmla="*/ 5898647 w 12130328"/>
                <a:gd name="connsiteY61" fmla="*/ 1006466 h 3606801"/>
                <a:gd name="connsiteX62" fmla="*/ 5898029 w 12130328"/>
                <a:gd name="connsiteY62" fmla="*/ 1000335 h 3606801"/>
                <a:gd name="connsiteX63" fmla="*/ 5898029 w 12130328"/>
                <a:gd name="connsiteY63" fmla="*/ 897736 h 3606801"/>
                <a:gd name="connsiteX64" fmla="*/ 5327136 w 12130328"/>
                <a:gd name="connsiteY64" fmla="*/ 326843 h 3606801"/>
                <a:gd name="connsiteX65" fmla="*/ 4756243 w 12130328"/>
                <a:gd name="connsiteY65" fmla="*/ 897736 h 3606801"/>
                <a:gd name="connsiteX66" fmla="*/ 4756243 w 12130328"/>
                <a:gd name="connsiteY66" fmla="*/ 2593300 h 3606801"/>
                <a:gd name="connsiteX67" fmla="*/ 4756861 w 12130328"/>
                <a:gd name="connsiteY67" fmla="*/ 2599430 h 3606801"/>
                <a:gd name="connsiteX68" fmla="*/ 4756861 w 12130328"/>
                <a:gd name="connsiteY68" fmla="*/ 2702030 h 3606801"/>
                <a:gd name="connsiteX69" fmla="*/ 4590346 w 12130328"/>
                <a:gd name="connsiteY69" fmla="*/ 3222632 h 3606801"/>
                <a:gd name="connsiteX70" fmla="*/ 4491668 w 12130328"/>
                <a:gd name="connsiteY70" fmla="*/ 3342230 h 3606801"/>
                <a:gd name="connsiteX71" fmla="*/ 3852937 w 12130328"/>
                <a:gd name="connsiteY71" fmla="*/ 3606801 h 3606801"/>
                <a:gd name="connsiteX72" fmla="*/ 3852937 w 12130328"/>
                <a:gd name="connsiteY72" fmla="*/ 3606800 h 3606801"/>
                <a:gd name="connsiteX73" fmla="*/ 3214206 w 12130328"/>
                <a:gd name="connsiteY73" fmla="*/ 3342229 h 3606801"/>
                <a:gd name="connsiteX74" fmla="*/ 2949013 w 12130328"/>
                <a:gd name="connsiteY74" fmla="*/ 2702031 h 3606801"/>
                <a:gd name="connsiteX75" fmla="*/ 2949013 w 12130328"/>
                <a:gd name="connsiteY75" fmla="*/ 2593311 h 3606801"/>
                <a:gd name="connsiteX76" fmla="*/ 2949014 w 12130328"/>
                <a:gd name="connsiteY76" fmla="*/ 2593301 h 3606801"/>
                <a:gd name="connsiteX77" fmla="*/ 2949015 w 12130328"/>
                <a:gd name="connsiteY77" fmla="*/ 897736 h 3606801"/>
                <a:gd name="connsiteX78" fmla="*/ 2378122 w 12130328"/>
                <a:gd name="connsiteY78" fmla="*/ 326843 h 3606801"/>
                <a:gd name="connsiteX79" fmla="*/ 1807229 w 12130328"/>
                <a:gd name="connsiteY79" fmla="*/ 897736 h 3606801"/>
                <a:gd name="connsiteX80" fmla="*/ 1807229 w 12130328"/>
                <a:gd name="connsiteY80" fmla="*/ 1006456 h 3606801"/>
                <a:gd name="connsiteX81" fmla="*/ 1807228 w 12130328"/>
                <a:gd name="connsiteY81" fmla="*/ 1006466 h 3606801"/>
                <a:gd name="connsiteX82" fmla="*/ 1807228 w 12130328"/>
                <a:gd name="connsiteY82" fmla="*/ 2702030 h 3606801"/>
                <a:gd name="connsiteX83" fmla="*/ 1640712 w 12130328"/>
                <a:gd name="connsiteY83" fmla="*/ 3222632 h 3606801"/>
                <a:gd name="connsiteX84" fmla="*/ 1542035 w 12130328"/>
                <a:gd name="connsiteY84" fmla="*/ 3342230 h 3606801"/>
                <a:gd name="connsiteX85" fmla="*/ 903303 w 12130328"/>
                <a:gd name="connsiteY85" fmla="*/ 3606801 h 3606801"/>
                <a:gd name="connsiteX86" fmla="*/ 903304 w 12130328"/>
                <a:gd name="connsiteY86" fmla="*/ 3606800 h 3606801"/>
                <a:gd name="connsiteX87" fmla="*/ 0 w 12130328"/>
                <a:gd name="connsiteY87" fmla="*/ 2703496 h 3606801"/>
                <a:gd name="connsiteX88" fmla="*/ 0 w 12130328"/>
                <a:gd name="connsiteY88" fmla="*/ 1803400 h 3606801"/>
                <a:gd name="connsiteX89" fmla="*/ 332411 w 12130328"/>
                <a:gd name="connsiteY89" fmla="*/ 1803400 h 3606801"/>
                <a:gd name="connsiteX90" fmla="*/ 332411 w 12130328"/>
                <a:gd name="connsiteY90" fmla="*/ 2702030 h 3606801"/>
                <a:gd name="connsiteX91" fmla="*/ 903304 w 12130328"/>
                <a:gd name="connsiteY91" fmla="*/ 3272923 h 3606801"/>
                <a:gd name="connsiteX92" fmla="*/ 903303 w 12130328"/>
                <a:gd name="connsiteY92" fmla="*/ 3272924 h 3606801"/>
                <a:gd name="connsiteX93" fmla="*/ 1474196 w 12130328"/>
                <a:gd name="connsiteY93" fmla="*/ 2702031 h 3606801"/>
                <a:gd name="connsiteX94" fmla="*/ 1474197 w 12130328"/>
                <a:gd name="connsiteY94" fmla="*/ 1006466 h 3606801"/>
                <a:gd name="connsiteX95" fmla="*/ 1739389 w 12130328"/>
                <a:gd name="connsiteY95" fmla="*/ 264572 h 3606801"/>
                <a:gd name="connsiteX96" fmla="*/ 2378121 w 12130328"/>
                <a:gd name="connsiteY96" fmla="*/ 0 h 3606801"/>
                <a:gd name="connsiteX0" fmla="*/ 2378121 w 12130328"/>
                <a:gd name="connsiteY0" fmla="*/ 0 h 3606801"/>
                <a:gd name="connsiteX1" fmla="*/ 3016853 w 12130328"/>
                <a:gd name="connsiteY1" fmla="*/ 264572 h 3606801"/>
                <a:gd name="connsiteX2" fmla="*/ 3282045 w 12130328"/>
                <a:gd name="connsiteY2" fmla="*/ 1006466 h 3606801"/>
                <a:gd name="connsiteX3" fmla="*/ 3282045 w 12130328"/>
                <a:gd name="connsiteY3" fmla="*/ 2702030 h 3606801"/>
                <a:gd name="connsiteX4" fmla="*/ 3852937 w 12130328"/>
                <a:gd name="connsiteY4" fmla="*/ 3272923 h 3606801"/>
                <a:gd name="connsiteX5" fmla="*/ 3852937 w 12130328"/>
                <a:gd name="connsiteY5" fmla="*/ 3272924 h 3606801"/>
                <a:gd name="connsiteX6" fmla="*/ 4423829 w 12130328"/>
                <a:gd name="connsiteY6" fmla="*/ 2702031 h 3606801"/>
                <a:gd name="connsiteX7" fmla="*/ 4423830 w 12130328"/>
                <a:gd name="connsiteY7" fmla="*/ 1006466 h 3606801"/>
                <a:gd name="connsiteX8" fmla="*/ 4590346 w 12130328"/>
                <a:gd name="connsiteY8" fmla="*/ 384168 h 3606801"/>
                <a:gd name="connsiteX9" fmla="*/ 4689022 w 12130328"/>
                <a:gd name="connsiteY9" fmla="*/ 264572 h 3606801"/>
                <a:gd name="connsiteX10" fmla="*/ 5327754 w 12130328"/>
                <a:gd name="connsiteY10" fmla="*/ 0 h 3606801"/>
                <a:gd name="connsiteX11" fmla="*/ 5966486 w 12130328"/>
                <a:gd name="connsiteY11" fmla="*/ 264572 h 3606801"/>
                <a:gd name="connsiteX12" fmla="*/ 6065163 w 12130328"/>
                <a:gd name="connsiteY12" fmla="*/ 384168 h 3606801"/>
                <a:gd name="connsiteX13" fmla="*/ 6231678 w 12130328"/>
                <a:gd name="connsiteY13" fmla="*/ 1006466 h 3606801"/>
                <a:gd name="connsiteX14" fmla="*/ 6231678 w 12130328"/>
                <a:gd name="connsiteY14" fmla="*/ 2702030 h 3606801"/>
                <a:gd name="connsiteX15" fmla="*/ 6802571 w 12130328"/>
                <a:gd name="connsiteY15" fmla="*/ 3272923 h 3606801"/>
                <a:gd name="connsiteX16" fmla="*/ 6802570 w 12130328"/>
                <a:gd name="connsiteY16" fmla="*/ 3272924 h 3606801"/>
                <a:gd name="connsiteX17" fmla="*/ 7373463 w 12130328"/>
                <a:gd name="connsiteY17" fmla="*/ 2702031 h 3606801"/>
                <a:gd name="connsiteX18" fmla="*/ 7373464 w 12130328"/>
                <a:gd name="connsiteY18" fmla="*/ 1006466 h 3606801"/>
                <a:gd name="connsiteX19" fmla="*/ 7638655 w 12130328"/>
                <a:gd name="connsiteY19" fmla="*/ 264572 h 3606801"/>
                <a:gd name="connsiteX20" fmla="*/ 8277388 w 12130328"/>
                <a:gd name="connsiteY20" fmla="*/ 0 h 3606801"/>
                <a:gd name="connsiteX21" fmla="*/ 8916120 w 12130328"/>
                <a:gd name="connsiteY21" fmla="*/ 264572 h 3606801"/>
                <a:gd name="connsiteX22" fmla="*/ 9181312 w 12130328"/>
                <a:gd name="connsiteY22" fmla="*/ 1006466 h 3606801"/>
                <a:gd name="connsiteX23" fmla="*/ 9181312 w 12130328"/>
                <a:gd name="connsiteY23" fmla="*/ 2702030 h 3606801"/>
                <a:gd name="connsiteX24" fmla="*/ 9752205 w 12130328"/>
                <a:gd name="connsiteY24" fmla="*/ 3272923 h 3606801"/>
                <a:gd name="connsiteX25" fmla="*/ 9752204 w 12130328"/>
                <a:gd name="connsiteY25" fmla="*/ 3272924 h 3606801"/>
                <a:gd name="connsiteX26" fmla="*/ 10323097 w 12130328"/>
                <a:gd name="connsiteY26" fmla="*/ 2702031 h 3606801"/>
                <a:gd name="connsiteX27" fmla="*/ 10323098 w 12130328"/>
                <a:gd name="connsiteY27" fmla="*/ 1006466 h 3606801"/>
                <a:gd name="connsiteX28" fmla="*/ 10588292 w 12130328"/>
                <a:gd name="connsiteY28" fmla="*/ 264572 h 3606801"/>
                <a:gd name="connsiteX29" fmla="*/ 11227024 w 12130328"/>
                <a:gd name="connsiteY29" fmla="*/ 0 h 3606801"/>
                <a:gd name="connsiteX30" fmla="*/ 12130328 w 12130328"/>
                <a:gd name="connsiteY30" fmla="*/ 903304 h 3606801"/>
                <a:gd name="connsiteX31" fmla="*/ 12130327 w 12130328"/>
                <a:gd name="connsiteY31" fmla="*/ 2703497 h 3606801"/>
                <a:gd name="connsiteX32" fmla="*/ 11797916 w 12130328"/>
                <a:gd name="connsiteY32" fmla="*/ 2702031 h 3606801"/>
                <a:gd name="connsiteX33" fmla="*/ 11797917 w 12130328"/>
                <a:gd name="connsiteY33" fmla="*/ 1006466 h 3606801"/>
                <a:gd name="connsiteX34" fmla="*/ 11796057 w 12130328"/>
                <a:gd name="connsiteY34" fmla="*/ 988016 h 3606801"/>
                <a:gd name="connsiteX35" fmla="*/ 11796057 w 12130328"/>
                <a:gd name="connsiteY35" fmla="*/ 897736 h 3606801"/>
                <a:gd name="connsiteX36" fmla="*/ 11225164 w 12130328"/>
                <a:gd name="connsiteY36" fmla="*/ 326843 h 3606801"/>
                <a:gd name="connsiteX37" fmla="*/ 10654271 w 12130328"/>
                <a:gd name="connsiteY37" fmla="*/ 897736 h 3606801"/>
                <a:gd name="connsiteX38" fmla="*/ 10654271 w 12130328"/>
                <a:gd name="connsiteY38" fmla="*/ 2593300 h 3606801"/>
                <a:gd name="connsiteX39" fmla="*/ 10656131 w 12130328"/>
                <a:gd name="connsiteY39" fmla="*/ 2611750 h 3606801"/>
                <a:gd name="connsiteX40" fmla="*/ 10656131 w 12130328"/>
                <a:gd name="connsiteY40" fmla="*/ 2702030 h 3606801"/>
                <a:gd name="connsiteX41" fmla="*/ 10489614 w 12130328"/>
                <a:gd name="connsiteY41" fmla="*/ 3222631 h 3606801"/>
                <a:gd name="connsiteX42" fmla="*/ 10390936 w 12130328"/>
                <a:gd name="connsiteY42" fmla="*/ 3342230 h 3606801"/>
                <a:gd name="connsiteX43" fmla="*/ 9752204 w 12130328"/>
                <a:gd name="connsiteY43" fmla="*/ 3606801 h 3606801"/>
                <a:gd name="connsiteX44" fmla="*/ 9752205 w 12130328"/>
                <a:gd name="connsiteY44" fmla="*/ 3606800 h 3606801"/>
                <a:gd name="connsiteX45" fmla="*/ 9113473 w 12130328"/>
                <a:gd name="connsiteY45" fmla="*/ 3342229 h 3606801"/>
                <a:gd name="connsiteX46" fmla="*/ 8848280 w 12130328"/>
                <a:gd name="connsiteY46" fmla="*/ 2702031 h 3606801"/>
                <a:gd name="connsiteX47" fmla="*/ 8848281 w 12130328"/>
                <a:gd name="connsiteY47" fmla="*/ 1006466 h 3606801"/>
                <a:gd name="connsiteX48" fmla="*/ 8847043 w 12130328"/>
                <a:gd name="connsiteY48" fmla="*/ 994185 h 3606801"/>
                <a:gd name="connsiteX49" fmla="*/ 8847043 w 12130328"/>
                <a:gd name="connsiteY49" fmla="*/ 897736 h 3606801"/>
                <a:gd name="connsiteX50" fmla="*/ 8276150 w 12130328"/>
                <a:gd name="connsiteY50" fmla="*/ 326843 h 3606801"/>
                <a:gd name="connsiteX51" fmla="*/ 7705257 w 12130328"/>
                <a:gd name="connsiteY51" fmla="*/ 897736 h 3606801"/>
                <a:gd name="connsiteX52" fmla="*/ 7705257 w 12130328"/>
                <a:gd name="connsiteY52" fmla="*/ 2593300 h 3606801"/>
                <a:gd name="connsiteX53" fmla="*/ 7706495 w 12130328"/>
                <a:gd name="connsiteY53" fmla="*/ 2605580 h 3606801"/>
                <a:gd name="connsiteX54" fmla="*/ 7706495 w 12130328"/>
                <a:gd name="connsiteY54" fmla="*/ 2702030 h 3606801"/>
                <a:gd name="connsiteX55" fmla="*/ 7539979 w 12130328"/>
                <a:gd name="connsiteY55" fmla="*/ 3222632 h 3606801"/>
                <a:gd name="connsiteX56" fmla="*/ 7441302 w 12130328"/>
                <a:gd name="connsiteY56" fmla="*/ 3342230 h 3606801"/>
                <a:gd name="connsiteX57" fmla="*/ 6802570 w 12130328"/>
                <a:gd name="connsiteY57" fmla="*/ 3606801 h 3606801"/>
                <a:gd name="connsiteX58" fmla="*/ 6802571 w 12130328"/>
                <a:gd name="connsiteY58" fmla="*/ 3606800 h 3606801"/>
                <a:gd name="connsiteX59" fmla="*/ 6163838 w 12130328"/>
                <a:gd name="connsiteY59" fmla="*/ 3342229 h 3606801"/>
                <a:gd name="connsiteX60" fmla="*/ 5898646 w 12130328"/>
                <a:gd name="connsiteY60" fmla="*/ 2702031 h 3606801"/>
                <a:gd name="connsiteX61" fmla="*/ 5898647 w 12130328"/>
                <a:gd name="connsiteY61" fmla="*/ 1006466 h 3606801"/>
                <a:gd name="connsiteX62" fmla="*/ 5898029 w 12130328"/>
                <a:gd name="connsiteY62" fmla="*/ 1000335 h 3606801"/>
                <a:gd name="connsiteX63" fmla="*/ 5898029 w 12130328"/>
                <a:gd name="connsiteY63" fmla="*/ 897736 h 3606801"/>
                <a:gd name="connsiteX64" fmla="*/ 5327136 w 12130328"/>
                <a:gd name="connsiteY64" fmla="*/ 326843 h 3606801"/>
                <a:gd name="connsiteX65" fmla="*/ 4756243 w 12130328"/>
                <a:gd name="connsiteY65" fmla="*/ 897736 h 3606801"/>
                <a:gd name="connsiteX66" fmla="*/ 4756243 w 12130328"/>
                <a:gd name="connsiteY66" fmla="*/ 2593300 h 3606801"/>
                <a:gd name="connsiteX67" fmla="*/ 4756861 w 12130328"/>
                <a:gd name="connsiteY67" fmla="*/ 2599430 h 3606801"/>
                <a:gd name="connsiteX68" fmla="*/ 4756861 w 12130328"/>
                <a:gd name="connsiteY68" fmla="*/ 2702030 h 3606801"/>
                <a:gd name="connsiteX69" fmla="*/ 4590346 w 12130328"/>
                <a:gd name="connsiteY69" fmla="*/ 3222632 h 3606801"/>
                <a:gd name="connsiteX70" fmla="*/ 4491668 w 12130328"/>
                <a:gd name="connsiteY70" fmla="*/ 3342230 h 3606801"/>
                <a:gd name="connsiteX71" fmla="*/ 3852937 w 12130328"/>
                <a:gd name="connsiteY71" fmla="*/ 3606801 h 3606801"/>
                <a:gd name="connsiteX72" fmla="*/ 3852937 w 12130328"/>
                <a:gd name="connsiteY72" fmla="*/ 3606800 h 3606801"/>
                <a:gd name="connsiteX73" fmla="*/ 3214206 w 12130328"/>
                <a:gd name="connsiteY73" fmla="*/ 3342229 h 3606801"/>
                <a:gd name="connsiteX74" fmla="*/ 2949013 w 12130328"/>
                <a:gd name="connsiteY74" fmla="*/ 2702031 h 3606801"/>
                <a:gd name="connsiteX75" fmla="*/ 2949013 w 12130328"/>
                <a:gd name="connsiteY75" fmla="*/ 2593311 h 3606801"/>
                <a:gd name="connsiteX76" fmla="*/ 2949014 w 12130328"/>
                <a:gd name="connsiteY76" fmla="*/ 2593301 h 3606801"/>
                <a:gd name="connsiteX77" fmla="*/ 2949015 w 12130328"/>
                <a:gd name="connsiteY77" fmla="*/ 897736 h 3606801"/>
                <a:gd name="connsiteX78" fmla="*/ 2378122 w 12130328"/>
                <a:gd name="connsiteY78" fmla="*/ 326843 h 3606801"/>
                <a:gd name="connsiteX79" fmla="*/ 1807229 w 12130328"/>
                <a:gd name="connsiteY79" fmla="*/ 897736 h 3606801"/>
                <a:gd name="connsiteX80" fmla="*/ 1807229 w 12130328"/>
                <a:gd name="connsiteY80" fmla="*/ 1006456 h 3606801"/>
                <a:gd name="connsiteX81" fmla="*/ 1807228 w 12130328"/>
                <a:gd name="connsiteY81" fmla="*/ 1006466 h 3606801"/>
                <a:gd name="connsiteX82" fmla="*/ 1807228 w 12130328"/>
                <a:gd name="connsiteY82" fmla="*/ 2702030 h 3606801"/>
                <a:gd name="connsiteX83" fmla="*/ 1640712 w 12130328"/>
                <a:gd name="connsiteY83" fmla="*/ 3222632 h 3606801"/>
                <a:gd name="connsiteX84" fmla="*/ 1542035 w 12130328"/>
                <a:gd name="connsiteY84" fmla="*/ 3342230 h 3606801"/>
                <a:gd name="connsiteX85" fmla="*/ 903303 w 12130328"/>
                <a:gd name="connsiteY85" fmla="*/ 3606801 h 3606801"/>
                <a:gd name="connsiteX86" fmla="*/ 903304 w 12130328"/>
                <a:gd name="connsiteY86" fmla="*/ 3606800 h 3606801"/>
                <a:gd name="connsiteX87" fmla="*/ 0 w 12130328"/>
                <a:gd name="connsiteY87" fmla="*/ 2703496 h 3606801"/>
                <a:gd name="connsiteX88" fmla="*/ 0 w 12130328"/>
                <a:gd name="connsiteY88" fmla="*/ 1803400 h 3606801"/>
                <a:gd name="connsiteX89" fmla="*/ 99794 w 12130328"/>
                <a:gd name="connsiteY89" fmla="*/ 1793136 h 3606801"/>
                <a:gd name="connsiteX90" fmla="*/ 332411 w 12130328"/>
                <a:gd name="connsiteY90" fmla="*/ 1803400 h 3606801"/>
                <a:gd name="connsiteX91" fmla="*/ 332411 w 12130328"/>
                <a:gd name="connsiteY91" fmla="*/ 2702030 h 3606801"/>
                <a:gd name="connsiteX92" fmla="*/ 903304 w 12130328"/>
                <a:gd name="connsiteY92" fmla="*/ 3272923 h 3606801"/>
                <a:gd name="connsiteX93" fmla="*/ 903303 w 12130328"/>
                <a:gd name="connsiteY93" fmla="*/ 3272924 h 3606801"/>
                <a:gd name="connsiteX94" fmla="*/ 1474196 w 12130328"/>
                <a:gd name="connsiteY94" fmla="*/ 2702031 h 3606801"/>
                <a:gd name="connsiteX95" fmla="*/ 1474197 w 12130328"/>
                <a:gd name="connsiteY95" fmla="*/ 1006466 h 3606801"/>
                <a:gd name="connsiteX96" fmla="*/ 1739389 w 12130328"/>
                <a:gd name="connsiteY96" fmla="*/ 264572 h 3606801"/>
                <a:gd name="connsiteX97" fmla="*/ 2378121 w 12130328"/>
                <a:gd name="connsiteY97" fmla="*/ 0 h 3606801"/>
                <a:gd name="connsiteX0" fmla="*/ 2427617 w 12179824"/>
                <a:gd name="connsiteY0" fmla="*/ 0 h 3606801"/>
                <a:gd name="connsiteX1" fmla="*/ 3066349 w 12179824"/>
                <a:gd name="connsiteY1" fmla="*/ 264572 h 3606801"/>
                <a:gd name="connsiteX2" fmla="*/ 3331541 w 12179824"/>
                <a:gd name="connsiteY2" fmla="*/ 1006466 h 3606801"/>
                <a:gd name="connsiteX3" fmla="*/ 3331541 w 12179824"/>
                <a:gd name="connsiteY3" fmla="*/ 2702030 h 3606801"/>
                <a:gd name="connsiteX4" fmla="*/ 3902433 w 12179824"/>
                <a:gd name="connsiteY4" fmla="*/ 3272923 h 3606801"/>
                <a:gd name="connsiteX5" fmla="*/ 3902433 w 12179824"/>
                <a:gd name="connsiteY5" fmla="*/ 3272924 h 3606801"/>
                <a:gd name="connsiteX6" fmla="*/ 4473325 w 12179824"/>
                <a:gd name="connsiteY6" fmla="*/ 2702031 h 3606801"/>
                <a:gd name="connsiteX7" fmla="*/ 4473326 w 12179824"/>
                <a:gd name="connsiteY7" fmla="*/ 1006466 h 3606801"/>
                <a:gd name="connsiteX8" fmla="*/ 4639842 w 12179824"/>
                <a:gd name="connsiteY8" fmla="*/ 384168 h 3606801"/>
                <a:gd name="connsiteX9" fmla="*/ 4738518 w 12179824"/>
                <a:gd name="connsiteY9" fmla="*/ 264572 h 3606801"/>
                <a:gd name="connsiteX10" fmla="*/ 5377250 w 12179824"/>
                <a:gd name="connsiteY10" fmla="*/ 0 h 3606801"/>
                <a:gd name="connsiteX11" fmla="*/ 6015982 w 12179824"/>
                <a:gd name="connsiteY11" fmla="*/ 264572 h 3606801"/>
                <a:gd name="connsiteX12" fmla="*/ 6114659 w 12179824"/>
                <a:gd name="connsiteY12" fmla="*/ 384168 h 3606801"/>
                <a:gd name="connsiteX13" fmla="*/ 6281174 w 12179824"/>
                <a:gd name="connsiteY13" fmla="*/ 1006466 h 3606801"/>
                <a:gd name="connsiteX14" fmla="*/ 6281174 w 12179824"/>
                <a:gd name="connsiteY14" fmla="*/ 2702030 h 3606801"/>
                <a:gd name="connsiteX15" fmla="*/ 6852067 w 12179824"/>
                <a:gd name="connsiteY15" fmla="*/ 3272923 h 3606801"/>
                <a:gd name="connsiteX16" fmla="*/ 6852066 w 12179824"/>
                <a:gd name="connsiteY16" fmla="*/ 3272924 h 3606801"/>
                <a:gd name="connsiteX17" fmla="*/ 7422959 w 12179824"/>
                <a:gd name="connsiteY17" fmla="*/ 2702031 h 3606801"/>
                <a:gd name="connsiteX18" fmla="*/ 7422960 w 12179824"/>
                <a:gd name="connsiteY18" fmla="*/ 1006466 h 3606801"/>
                <a:gd name="connsiteX19" fmla="*/ 7688151 w 12179824"/>
                <a:gd name="connsiteY19" fmla="*/ 264572 h 3606801"/>
                <a:gd name="connsiteX20" fmla="*/ 8326884 w 12179824"/>
                <a:gd name="connsiteY20" fmla="*/ 0 h 3606801"/>
                <a:gd name="connsiteX21" fmla="*/ 8965616 w 12179824"/>
                <a:gd name="connsiteY21" fmla="*/ 264572 h 3606801"/>
                <a:gd name="connsiteX22" fmla="*/ 9230808 w 12179824"/>
                <a:gd name="connsiteY22" fmla="*/ 1006466 h 3606801"/>
                <a:gd name="connsiteX23" fmla="*/ 9230808 w 12179824"/>
                <a:gd name="connsiteY23" fmla="*/ 2702030 h 3606801"/>
                <a:gd name="connsiteX24" fmla="*/ 9801701 w 12179824"/>
                <a:gd name="connsiteY24" fmla="*/ 3272923 h 3606801"/>
                <a:gd name="connsiteX25" fmla="*/ 9801700 w 12179824"/>
                <a:gd name="connsiteY25" fmla="*/ 3272924 h 3606801"/>
                <a:gd name="connsiteX26" fmla="*/ 10372593 w 12179824"/>
                <a:gd name="connsiteY26" fmla="*/ 2702031 h 3606801"/>
                <a:gd name="connsiteX27" fmla="*/ 10372594 w 12179824"/>
                <a:gd name="connsiteY27" fmla="*/ 1006466 h 3606801"/>
                <a:gd name="connsiteX28" fmla="*/ 10637788 w 12179824"/>
                <a:gd name="connsiteY28" fmla="*/ 264572 h 3606801"/>
                <a:gd name="connsiteX29" fmla="*/ 11276520 w 12179824"/>
                <a:gd name="connsiteY29" fmla="*/ 0 h 3606801"/>
                <a:gd name="connsiteX30" fmla="*/ 12179824 w 12179824"/>
                <a:gd name="connsiteY30" fmla="*/ 903304 h 3606801"/>
                <a:gd name="connsiteX31" fmla="*/ 12179823 w 12179824"/>
                <a:gd name="connsiteY31" fmla="*/ 2703497 h 3606801"/>
                <a:gd name="connsiteX32" fmla="*/ 11847412 w 12179824"/>
                <a:gd name="connsiteY32" fmla="*/ 2702031 h 3606801"/>
                <a:gd name="connsiteX33" fmla="*/ 11847413 w 12179824"/>
                <a:gd name="connsiteY33" fmla="*/ 1006466 h 3606801"/>
                <a:gd name="connsiteX34" fmla="*/ 11845553 w 12179824"/>
                <a:gd name="connsiteY34" fmla="*/ 988016 h 3606801"/>
                <a:gd name="connsiteX35" fmla="*/ 11845553 w 12179824"/>
                <a:gd name="connsiteY35" fmla="*/ 897736 h 3606801"/>
                <a:gd name="connsiteX36" fmla="*/ 11274660 w 12179824"/>
                <a:gd name="connsiteY36" fmla="*/ 326843 h 3606801"/>
                <a:gd name="connsiteX37" fmla="*/ 10703767 w 12179824"/>
                <a:gd name="connsiteY37" fmla="*/ 897736 h 3606801"/>
                <a:gd name="connsiteX38" fmla="*/ 10703767 w 12179824"/>
                <a:gd name="connsiteY38" fmla="*/ 2593300 h 3606801"/>
                <a:gd name="connsiteX39" fmla="*/ 10705627 w 12179824"/>
                <a:gd name="connsiteY39" fmla="*/ 2611750 h 3606801"/>
                <a:gd name="connsiteX40" fmla="*/ 10705627 w 12179824"/>
                <a:gd name="connsiteY40" fmla="*/ 2702030 h 3606801"/>
                <a:gd name="connsiteX41" fmla="*/ 10539110 w 12179824"/>
                <a:gd name="connsiteY41" fmla="*/ 3222631 h 3606801"/>
                <a:gd name="connsiteX42" fmla="*/ 10440432 w 12179824"/>
                <a:gd name="connsiteY42" fmla="*/ 3342230 h 3606801"/>
                <a:gd name="connsiteX43" fmla="*/ 9801700 w 12179824"/>
                <a:gd name="connsiteY43" fmla="*/ 3606801 h 3606801"/>
                <a:gd name="connsiteX44" fmla="*/ 9801701 w 12179824"/>
                <a:gd name="connsiteY44" fmla="*/ 3606800 h 3606801"/>
                <a:gd name="connsiteX45" fmla="*/ 9162969 w 12179824"/>
                <a:gd name="connsiteY45" fmla="*/ 3342229 h 3606801"/>
                <a:gd name="connsiteX46" fmla="*/ 8897776 w 12179824"/>
                <a:gd name="connsiteY46" fmla="*/ 2702031 h 3606801"/>
                <a:gd name="connsiteX47" fmla="*/ 8897777 w 12179824"/>
                <a:gd name="connsiteY47" fmla="*/ 1006466 h 3606801"/>
                <a:gd name="connsiteX48" fmla="*/ 8896539 w 12179824"/>
                <a:gd name="connsiteY48" fmla="*/ 994185 h 3606801"/>
                <a:gd name="connsiteX49" fmla="*/ 8896539 w 12179824"/>
                <a:gd name="connsiteY49" fmla="*/ 897736 h 3606801"/>
                <a:gd name="connsiteX50" fmla="*/ 8325646 w 12179824"/>
                <a:gd name="connsiteY50" fmla="*/ 326843 h 3606801"/>
                <a:gd name="connsiteX51" fmla="*/ 7754753 w 12179824"/>
                <a:gd name="connsiteY51" fmla="*/ 897736 h 3606801"/>
                <a:gd name="connsiteX52" fmla="*/ 7754753 w 12179824"/>
                <a:gd name="connsiteY52" fmla="*/ 2593300 h 3606801"/>
                <a:gd name="connsiteX53" fmla="*/ 7755991 w 12179824"/>
                <a:gd name="connsiteY53" fmla="*/ 2605580 h 3606801"/>
                <a:gd name="connsiteX54" fmla="*/ 7755991 w 12179824"/>
                <a:gd name="connsiteY54" fmla="*/ 2702030 h 3606801"/>
                <a:gd name="connsiteX55" fmla="*/ 7589475 w 12179824"/>
                <a:gd name="connsiteY55" fmla="*/ 3222632 h 3606801"/>
                <a:gd name="connsiteX56" fmla="*/ 7490798 w 12179824"/>
                <a:gd name="connsiteY56" fmla="*/ 3342230 h 3606801"/>
                <a:gd name="connsiteX57" fmla="*/ 6852066 w 12179824"/>
                <a:gd name="connsiteY57" fmla="*/ 3606801 h 3606801"/>
                <a:gd name="connsiteX58" fmla="*/ 6852067 w 12179824"/>
                <a:gd name="connsiteY58" fmla="*/ 3606800 h 3606801"/>
                <a:gd name="connsiteX59" fmla="*/ 6213334 w 12179824"/>
                <a:gd name="connsiteY59" fmla="*/ 3342229 h 3606801"/>
                <a:gd name="connsiteX60" fmla="*/ 5948142 w 12179824"/>
                <a:gd name="connsiteY60" fmla="*/ 2702031 h 3606801"/>
                <a:gd name="connsiteX61" fmla="*/ 5948143 w 12179824"/>
                <a:gd name="connsiteY61" fmla="*/ 1006466 h 3606801"/>
                <a:gd name="connsiteX62" fmla="*/ 5947525 w 12179824"/>
                <a:gd name="connsiteY62" fmla="*/ 1000335 h 3606801"/>
                <a:gd name="connsiteX63" fmla="*/ 5947525 w 12179824"/>
                <a:gd name="connsiteY63" fmla="*/ 897736 h 3606801"/>
                <a:gd name="connsiteX64" fmla="*/ 5376632 w 12179824"/>
                <a:gd name="connsiteY64" fmla="*/ 326843 h 3606801"/>
                <a:gd name="connsiteX65" fmla="*/ 4805739 w 12179824"/>
                <a:gd name="connsiteY65" fmla="*/ 897736 h 3606801"/>
                <a:gd name="connsiteX66" fmla="*/ 4805739 w 12179824"/>
                <a:gd name="connsiteY66" fmla="*/ 2593300 h 3606801"/>
                <a:gd name="connsiteX67" fmla="*/ 4806357 w 12179824"/>
                <a:gd name="connsiteY67" fmla="*/ 2599430 h 3606801"/>
                <a:gd name="connsiteX68" fmla="*/ 4806357 w 12179824"/>
                <a:gd name="connsiteY68" fmla="*/ 2702030 h 3606801"/>
                <a:gd name="connsiteX69" fmla="*/ 4639842 w 12179824"/>
                <a:gd name="connsiteY69" fmla="*/ 3222632 h 3606801"/>
                <a:gd name="connsiteX70" fmla="*/ 4541164 w 12179824"/>
                <a:gd name="connsiteY70" fmla="*/ 3342230 h 3606801"/>
                <a:gd name="connsiteX71" fmla="*/ 3902433 w 12179824"/>
                <a:gd name="connsiteY71" fmla="*/ 3606801 h 3606801"/>
                <a:gd name="connsiteX72" fmla="*/ 3902433 w 12179824"/>
                <a:gd name="connsiteY72" fmla="*/ 3606800 h 3606801"/>
                <a:gd name="connsiteX73" fmla="*/ 3263702 w 12179824"/>
                <a:gd name="connsiteY73" fmla="*/ 3342229 h 3606801"/>
                <a:gd name="connsiteX74" fmla="*/ 2998509 w 12179824"/>
                <a:gd name="connsiteY74" fmla="*/ 2702031 h 3606801"/>
                <a:gd name="connsiteX75" fmla="*/ 2998509 w 12179824"/>
                <a:gd name="connsiteY75" fmla="*/ 2593311 h 3606801"/>
                <a:gd name="connsiteX76" fmla="*/ 2998510 w 12179824"/>
                <a:gd name="connsiteY76" fmla="*/ 2593301 h 3606801"/>
                <a:gd name="connsiteX77" fmla="*/ 2998511 w 12179824"/>
                <a:gd name="connsiteY77" fmla="*/ 897736 h 3606801"/>
                <a:gd name="connsiteX78" fmla="*/ 2427618 w 12179824"/>
                <a:gd name="connsiteY78" fmla="*/ 326843 h 3606801"/>
                <a:gd name="connsiteX79" fmla="*/ 1856725 w 12179824"/>
                <a:gd name="connsiteY79" fmla="*/ 897736 h 3606801"/>
                <a:gd name="connsiteX80" fmla="*/ 1856725 w 12179824"/>
                <a:gd name="connsiteY80" fmla="*/ 1006456 h 3606801"/>
                <a:gd name="connsiteX81" fmla="*/ 1856724 w 12179824"/>
                <a:gd name="connsiteY81" fmla="*/ 1006466 h 3606801"/>
                <a:gd name="connsiteX82" fmla="*/ 1856724 w 12179824"/>
                <a:gd name="connsiteY82" fmla="*/ 2702030 h 3606801"/>
                <a:gd name="connsiteX83" fmla="*/ 1690208 w 12179824"/>
                <a:gd name="connsiteY83" fmla="*/ 3222632 h 3606801"/>
                <a:gd name="connsiteX84" fmla="*/ 1591531 w 12179824"/>
                <a:gd name="connsiteY84" fmla="*/ 3342230 h 3606801"/>
                <a:gd name="connsiteX85" fmla="*/ 952799 w 12179824"/>
                <a:gd name="connsiteY85" fmla="*/ 3606801 h 3606801"/>
                <a:gd name="connsiteX86" fmla="*/ 952800 w 12179824"/>
                <a:gd name="connsiteY86" fmla="*/ 3606800 h 3606801"/>
                <a:gd name="connsiteX87" fmla="*/ 49496 w 12179824"/>
                <a:gd name="connsiteY87" fmla="*/ 2703496 h 3606801"/>
                <a:gd name="connsiteX88" fmla="*/ 49496 w 12179824"/>
                <a:gd name="connsiteY88" fmla="*/ 1803400 h 3606801"/>
                <a:gd name="connsiteX89" fmla="*/ 0 w 12179824"/>
                <a:gd name="connsiteY89" fmla="*/ 1804333 h 3606801"/>
                <a:gd name="connsiteX90" fmla="*/ 381907 w 12179824"/>
                <a:gd name="connsiteY90" fmla="*/ 1803400 h 3606801"/>
                <a:gd name="connsiteX91" fmla="*/ 381907 w 12179824"/>
                <a:gd name="connsiteY91" fmla="*/ 2702030 h 3606801"/>
                <a:gd name="connsiteX92" fmla="*/ 952800 w 12179824"/>
                <a:gd name="connsiteY92" fmla="*/ 3272923 h 3606801"/>
                <a:gd name="connsiteX93" fmla="*/ 952799 w 12179824"/>
                <a:gd name="connsiteY93" fmla="*/ 3272924 h 3606801"/>
                <a:gd name="connsiteX94" fmla="*/ 1523692 w 12179824"/>
                <a:gd name="connsiteY94" fmla="*/ 2702031 h 3606801"/>
                <a:gd name="connsiteX95" fmla="*/ 1523693 w 12179824"/>
                <a:gd name="connsiteY95" fmla="*/ 1006466 h 3606801"/>
                <a:gd name="connsiteX96" fmla="*/ 1788885 w 12179824"/>
                <a:gd name="connsiteY96" fmla="*/ 264572 h 3606801"/>
                <a:gd name="connsiteX97" fmla="*/ 2427617 w 12179824"/>
                <a:gd name="connsiteY97" fmla="*/ 0 h 3606801"/>
                <a:gd name="connsiteX0" fmla="*/ 2427617 w 12179824"/>
                <a:gd name="connsiteY0" fmla="*/ 0 h 3606801"/>
                <a:gd name="connsiteX1" fmla="*/ 3066349 w 12179824"/>
                <a:gd name="connsiteY1" fmla="*/ 264572 h 3606801"/>
                <a:gd name="connsiteX2" fmla="*/ 3331541 w 12179824"/>
                <a:gd name="connsiteY2" fmla="*/ 1006466 h 3606801"/>
                <a:gd name="connsiteX3" fmla="*/ 3331541 w 12179824"/>
                <a:gd name="connsiteY3" fmla="*/ 2702030 h 3606801"/>
                <a:gd name="connsiteX4" fmla="*/ 3902433 w 12179824"/>
                <a:gd name="connsiteY4" fmla="*/ 3272923 h 3606801"/>
                <a:gd name="connsiteX5" fmla="*/ 3902433 w 12179824"/>
                <a:gd name="connsiteY5" fmla="*/ 3272924 h 3606801"/>
                <a:gd name="connsiteX6" fmla="*/ 4473325 w 12179824"/>
                <a:gd name="connsiteY6" fmla="*/ 2702031 h 3606801"/>
                <a:gd name="connsiteX7" fmla="*/ 4473326 w 12179824"/>
                <a:gd name="connsiteY7" fmla="*/ 1006466 h 3606801"/>
                <a:gd name="connsiteX8" fmla="*/ 4639842 w 12179824"/>
                <a:gd name="connsiteY8" fmla="*/ 384168 h 3606801"/>
                <a:gd name="connsiteX9" fmla="*/ 4738518 w 12179824"/>
                <a:gd name="connsiteY9" fmla="*/ 264572 h 3606801"/>
                <a:gd name="connsiteX10" fmla="*/ 5377250 w 12179824"/>
                <a:gd name="connsiteY10" fmla="*/ 0 h 3606801"/>
                <a:gd name="connsiteX11" fmla="*/ 6015982 w 12179824"/>
                <a:gd name="connsiteY11" fmla="*/ 264572 h 3606801"/>
                <a:gd name="connsiteX12" fmla="*/ 6114659 w 12179824"/>
                <a:gd name="connsiteY12" fmla="*/ 384168 h 3606801"/>
                <a:gd name="connsiteX13" fmla="*/ 6281174 w 12179824"/>
                <a:gd name="connsiteY13" fmla="*/ 1006466 h 3606801"/>
                <a:gd name="connsiteX14" fmla="*/ 6281174 w 12179824"/>
                <a:gd name="connsiteY14" fmla="*/ 2702030 h 3606801"/>
                <a:gd name="connsiteX15" fmla="*/ 6852067 w 12179824"/>
                <a:gd name="connsiteY15" fmla="*/ 3272923 h 3606801"/>
                <a:gd name="connsiteX16" fmla="*/ 6852066 w 12179824"/>
                <a:gd name="connsiteY16" fmla="*/ 3272924 h 3606801"/>
                <a:gd name="connsiteX17" fmla="*/ 7422959 w 12179824"/>
                <a:gd name="connsiteY17" fmla="*/ 2702031 h 3606801"/>
                <a:gd name="connsiteX18" fmla="*/ 7422960 w 12179824"/>
                <a:gd name="connsiteY18" fmla="*/ 1006466 h 3606801"/>
                <a:gd name="connsiteX19" fmla="*/ 7688151 w 12179824"/>
                <a:gd name="connsiteY19" fmla="*/ 264572 h 3606801"/>
                <a:gd name="connsiteX20" fmla="*/ 8326884 w 12179824"/>
                <a:gd name="connsiteY20" fmla="*/ 0 h 3606801"/>
                <a:gd name="connsiteX21" fmla="*/ 8965616 w 12179824"/>
                <a:gd name="connsiteY21" fmla="*/ 264572 h 3606801"/>
                <a:gd name="connsiteX22" fmla="*/ 9230808 w 12179824"/>
                <a:gd name="connsiteY22" fmla="*/ 1006466 h 3606801"/>
                <a:gd name="connsiteX23" fmla="*/ 9230808 w 12179824"/>
                <a:gd name="connsiteY23" fmla="*/ 2702030 h 3606801"/>
                <a:gd name="connsiteX24" fmla="*/ 9801701 w 12179824"/>
                <a:gd name="connsiteY24" fmla="*/ 3272923 h 3606801"/>
                <a:gd name="connsiteX25" fmla="*/ 9801700 w 12179824"/>
                <a:gd name="connsiteY25" fmla="*/ 3272924 h 3606801"/>
                <a:gd name="connsiteX26" fmla="*/ 10372593 w 12179824"/>
                <a:gd name="connsiteY26" fmla="*/ 2702031 h 3606801"/>
                <a:gd name="connsiteX27" fmla="*/ 10372594 w 12179824"/>
                <a:gd name="connsiteY27" fmla="*/ 1006466 h 3606801"/>
                <a:gd name="connsiteX28" fmla="*/ 10637788 w 12179824"/>
                <a:gd name="connsiteY28" fmla="*/ 264572 h 3606801"/>
                <a:gd name="connsiteX29" fmla="*/ 11276520 w 12179824"/>
                <a:gd name="connsiteY29" fmla="*/ 0 h 3606801"/>
                <a:gd name="connsiteX30" fmla="*/ 12179824 w 12179824"/>
                <a:gd name="connsiteY30" fmla="*/ 903304 h 3606801"/>
                <a:gd name="connsiteX31" fmla="*/ 12179823 w 12179824"/>
                <a:gd name="connsiteY31" fmla="*/ 2703497 h 3606801"/>
                <a:gd name="connsiteX32" fmla="*/ 11847412 w 12179824"/>
                <a:gd name="connsiteY32" fmla="*/ 2702031 h 3606801"/>
                <a:gd name="connsiteX33" fmla="*/ 11847413 w 12179824"/>
                <a:gd name="connsiteY33" fmla="*/ 1006466 h 3606801"/>
                <a:gd name="connsiteX34" fmla="*/ 11845553 w 12179824"/>
                <a:gd name="connsiteY34" fmla="*/ 988016 h 3606801"/>
                <a:gd name="connsiteX35" fmla="*/ 11845553 w 12179824"/>
                <a:gd name="connsiteY35" fmla="*/ 897736 h 3606801"/>
                <a:gd name="connsiteX36" fmla="*/ 11274660 w 12179824"/>
                <a:gd name="connsiteY36" fmla="*/ 326843 h 3606801"/>
                <a:gd name="connsiteX37" fmla="*/ 10703767 w 12179824"/>
                <a:gd name="connsiteY37" fmla="*/ 897736 h 3606801"/>
                <a:gd name="connsiteX38" fmla="*/ 10703767 w 12179824"/>
                <a:gd name="connsiteY38" fmla="*/ 2593300 h 3606801"/>
                <a:gd name="connsiteX39" fmla="*/ 10705627 w 12179824"/>
                <a:gd name="connsiteY39" fmla="*/ 2611750 h 3606801"/>
                <a:gd name="connsiteX40" fmla="*/ 10705627 w 12179824"/>
                <a:gd name="connsiteY40" fmla="*/ 2702030 h 3606801"/>
                <a:gd name="connsiteX41" fmla="*/ 10539110 w 12179824"/>
                <a:gd name="connsiteY41" fmla="*/ 3222631 h 3606801"/>
                <a:gd name="connsiteX42" fmla="*/ 10440432 w 12179824"/>
                <a:gd name="connsiteY42" fmla="*/ 3342230 h 3606801"/>
                <a:gd name="connsiteX43" fmla="*/ 9801700 w 12179824"/>
                <a:gd name="connsiteY43" fmla="*/ 3606801 h 3606801"/>
                <a:gd name="connsiteX44" fmla="*/ 9801701 w 12179824"/>
                <a:gd name="connsiteY44" fmla="*/ 3606800 h 3606801"/>
                <a:gd name="connsiteX45" fmla="*/ 9162969 w 12179824"/>
                <a:gd name="connsiteY45" fmla="*/ 3342229 h 3606801"/>
                <a:gd name="connsiteX46" fmla="*/ 8897776 w 12179824"/>
                <a:gd name="connsiteY46" fmla="*/ 2702031 h 3606801"/>
                <a:gd name="connsiteX47" fmla="*/ 8897777 w 12179824"/>
                <a:gd name="connsiteY47" fmla="*/ 1006466 h 3606801"/>
                <a:gd name="connsiteX48" fmla="*/ 8896539 w 12179824"/>
                <a:gd name="connsiteY48" fmla="*/ 994185 h 3606801"/>
                <a:gd name="connsiteX49" fmla="*/ 8896539 w 12179824"/>
                <a:gd name="connsiteY49" fmla="*/ 897736 h 3606801"/>
                <a:gd name="connsiteX50" fmla="*/ 8325646 w 12179824"/>
                <a:gd name="connsiteY50" fmla="*/ 326843 h 3606801"/>
                <a:gd name="connsiteX51" fmla="*/ 7754753 w 12179824"/>
                <a:gd name="connsiteY51" fmla="*/ 897736 h 3606801"/>
                <a:gd name="connsiteX52" fmla="*/ 7754753 w 12179824"/>
                <a:gd name="connsiteY52" fmla="*/ 2593300 h 3606801"/>
                <a:gd name="connsiteX53" fmla="*/ 7755991 w 12179824"/>
                <a:gd name="connsiteY53" fmla="*/ 2605580 h 3606801"/>
                <a:gd name="connsiteX54" fmla="*/ 7755991 w 12179824"/>
                <a:gd name="connsiteY54" fmla="*/ 2702030 h 3606801"/>
                <a:gd name="connsiteX55" fmla="*/ 7589475 w 12179824"/>
                <a:gd name="connsiteY55" fmla="*/ 3222632 h 3606801"/>
                <a:gd name="connsiteX56" fmla="*/ 7490798 w 12179824"/>
                <a:gd name="connsiteY56" fmla="*/ 3342230 h 3606801"/>
                <a:gd name="connsiteX57" fmla="*/ 6852066 w 12179824"/>
                <a:gd name="connsiteY57" fmla="*/ 3606801 h 3606801"/>
                <a:gd name="connsiteX58" fmla="*/ 6852067 w 12179824"/>
                <a:gd name="connsiteY58" fmla="*/ 3606800 h 3606801"/>
                <a:gd name="connsiteX59" fmla="*/ 6213334 w 12179824"/>
                <a:gd name="connsiteY59" fmla="*/ 3342229 h 3606801"/>
                <a:gd name="connsiteX60" fmla="*/ 5948142 w 12179824"/>
                <a:gd name="connsiteY60" fmla="*/ 2702031 h 3606801"/>
                <a:gd name="connsiteX61" fmla="*/ 5948143 w 12179824"/>
                <a:gd name="connsiteY61" fmla="*/ 1006466 h 3606801"/>
                <a:gd name="connsiteX62" fmla="*/ 5947525 w 12179824"/>
                <a:gd name="connsiteY62" fmla="*/ 1000335 h 3606801"/>
                <a:gd name="connsiteX63" fmla="*/ 5947525 w 12179824"/>
                <a:gd name="connsiteY63" fmla="*/ 897736 h 3606801"/>
                <a:gd name="connsiteX64" fmla="*/ 5376632 w 12179824"/>
                <a:gd name="connsiteY64" fmla="*/ 326843 h 3606801"/>
                <a:gd name="connsiteX65" fmla="*/ 4805739 w 12179824"/>
                <a:gd name="connsiteY65" fmla="*/ 897736 h 3606801"/>
                <a:gd name="connsiteX66" fmla="*/ 4805739 w 12179824"/>
                <a:gd name="connsiteY66" fmla="*/ 2593300 h 3606801"/>
                <a:gd name="connsiteX67" fmla="*/ 4806357 w 12179824"/>
                <a:gd name="connsiteY67" fmla="*/ 2599430 h 3606801"/>
                <a:gd name="connsiteX68" fmla="*/ 4806357 w 12179824"/>
                <a:gd name="connsiteY68" fmla="*/ 2702030 h 3606801"/>
                <a:gd name="connsiteX69" fmla="*/ 4639842 w 12179824"/>
                <a:gd name="connsiteY69" fmla="*/ 3222632 h 3606801"/>
                <a:gd name="connsiteX70" fmla="*/ 4541164 w 12179824"/>
                <a:gd name="connsiteY70" fmla="*/ 3342230 h 3606801"/>
                <a:gd name="connsiteX71" fmla="*/ 3902433 w 12179824"/>
                <a:gd name="connsiteY71" fmla="*/ 3606801 h 3606801"/>
                <a:gd name="connsiteX72" fmla="*/ 3902433 w 12179824"/>
                <a:gd name="connsiteY72" fmla="*/ 3606800 h 3606801"/>
                <a:gd name="connsiteX73" fmla="*/ 3263702 w 12179824"/>
                <a:gd name="connsiteY73" fmla="*/ 3342229 h 3606801"/>
                <a:gd name="connsiteX74" fmla="*/ 2998509 w 12179824"/>
                <a:gd name="connsiteY74" fmla="*/ 2702031 h 3606801"/>
                <a:gd name="connsiteX75" fmla="*/ 2998509 w 12179824"/>
                <a:gd name="connsiteY75" fmla="*/ 2593311 h 3606801"/>
                <a:gd name="connsiteX76" fmla="*/ 2998510 w 12179824"/>
                <a:gd name="connsiteY76" fmla="*/ 2593301 h 3606801"/>
                <a:gd name="connsiteX77" fmla="*/ 2998511 w 12179824"/>
                <a:gd name="connsiteY77" fmla="*/ 897736 h 3606801"/>
                <a:gd name="connsiteX78" fmla="*/ 2427618 w 12179824"/>
                <a:gd name="connsiteY78" fmla="*/ 326843 h 3606801"/>
                <a:gd name="connsiteX79" fmla="*/ 1856725 w 12179824"/>
                <a:gd name="connsiteY79" fmla="*/ 897736 h 3606801"/>
                <a:gd name="connsiteX80" fmla="*/ 1856725 w 12179824"/>
                <a:gd name="connsiteY80" fmla="*/ 1006456 h 3606801"/>
                <a:gd name="connsiteX81" fmla="*/ 1856724 w 12179824"/>
                <a:gd name="connsiteY81" fmla="*/ 1006466 h 3606801"/>
                <a:gd name="connsiteX82" fmla="*/ 1856724 w 12179824"/>
                <a:gd name="connsiteY82" fmla="*/ 2702030 h 3606801"/>
                <a:gd name="connsiteX83" fmla="*/ 1690208 w 12179824"/>
                <a:gd name="connsiteY83" fmla="*/ 3222632 h 3606801"/>
                <a:gd name="connsiteX84" fmla="*/ 1591531 w 12179824"/>
                <a:gd name="connsiteY84" fmla="*/ 3342230 h 3606801"/>
                <a:gd name="connsiteX85" fmla="*/ 952799 w 12179824"/>
                <a:gd name="connsiteY85" fmla="*/ 3606801 h 3606801"/>
                <a:gd name="connsiteX86" fmla="*/ 952800 w 12179824"/>
                <a:gd name="connsiteY86" fmla="*/ 3606800 h 3606801"/>
                <a:gd name="connsiteX87" fmla="*/ 49496 w 12179824"/>
                <a:gd name="connsiteY87" fmla="*/ 2703496 h 3606801"/>
                <a:gd name="connsiteX88" fmla="*/ 49496 w 12179824"/>
                <a:gd name="connsiteY88" fmla="*/ 1803400 h 3606801"/>
                <a:gd name="connsiteX89" fmla="*/ 0 w 12179824"/>
                <a:gd name="connsiteY89" fmla="*/ 1804333 h 3606801"/>
                <a:gd name="connsiteX90" fmla="*/ 264989 w 12179824"/>
                <a:gd name="connsiteY90" fmla="*/ 1804333 h 3606801"/>
                <a:gd name="connsiteX91" fmla="*/ 381907 w 12179824"/>
                <a:gd name="connsiteY91" fmla="*/ 1803400 h 3606801"/>
                <a:gd name="connsiteX92" fmla="*/ 381907 w 12179824"/>
                <a:gd name="connsiteY92" fmla="*/ 2702030 h 3606801"/>
                <a:gd name="connsiteX93" fmla="*/ 952800 w 12179824"/>
                <a:gd name="connsiteY93" fmla="*/ 3272923 h 3606801"/>
                <a:gd name="connsiteX94" fmla="*/ 952799 w 12179824"/>
                <a:gd name="connsiteY94" fmla="*/ 3272924 h 3606801"/>
                <a:gd name="connsiteX95" fmla="*/ 1523692 w 12179824"/>
                <a:gd name="connsiteY95" fmla="*/ 2702031 h 3606801"/>
                <a:gd name="connsiteX96" fmla="*/ 1523693 w 12179824"/>
                <a:gd name="connsiteY96" fmla="*/ 1006466 h 3606801"/>
                <a:gd name="connsiteX97" fmla="*/ 1788885 w 12179824"/>
                <a:gd name="connsiteY97" fmla="*/ 264572 h 3606801"/>
                <a:gd name="connsiteX98" fmla="*/ 2427617 w 12179824"/>
                <a:gd name="connsiteY98" fmla="*/ 0 h 3606801"/>
                <a:gd name="connsiteX0" fmla="*/ 2427617 w 12179824"/>
                <a:gd name="connsiteY0" fmla="*/ 0 h 3606801"/>
                <a:gd name="connsiteX1" fmla="*/ 3066349 w 12179824"/>
                <a:gd name="connsiteY1" fmla="*/ 264572 h 3606801"/>
                <a:gd name="connsiteX2" fmla="*/ 3331541 w 12179824"/>
                <a:gd name="connsiteY2" fmla="*/ 1006466 h 3606801"/>
                <a:gd name="connsiteX3" fmla="*/ 3331541 w 12179824"/>
                <a:gd name="connsiteY3" fmla="*/ 2702030 h 3606801"/>
                <a:gd name="connsiteX4" fmla="*/ 3902433 w 12179824"/>
                <a:gd name="connsiteY4" fmla="*/ 3272923 h 3606801"/>
                <a:gd name="connsiteX5" fmla="*/ 3902433 w 12179824"/>
                <a:gd name="connsiteY5" fmla="*/ 3272924 h 3606801"/>
                <a:gd name="connsiteX6" fmla="*/ 4473325 w 12179824"/>
                <a:gd name="connsiteY6" fmla="*/ 2702031 h 3606801"/>
                <a:gd name="connsiteX7" fmla="*/ 4473326 w 12179824"/>
                <a:gd name="connsiteY7" fmla="*/ 1006466 h 3606801"/>
                <a:gd name="connsiteX8" fmla="*/ 4639842 w 12179824"/>
                <a:gd name="connsiteY8" fmla="*/ 384168 h 3606801"/>
                <a:gd name="connsiteX9" fmla="*/ 4738518 w 12179824"/>
                <a:gd name="connsiteY9" fmla="*/ 264572 h 3606801"/>
                <a:gd name="connsiteX10" fmla="*/ 5377250 w 12179824"/>
                <a:gd name="connsiteY10" fmla="*/ 0 h 3606801"/>
                <a:gd name="connsiteX11" fmla="*/ 6015982 w 12179824"/>
                <a:gd name="connsiteY11" fmla="*/ 264572 h 3606801"/>
                <a:gd name="connsiteX12" fmla="*/ 6114659 w 12179824"/>
                <a:gd name="connsiteY12" fmla="*/ 384168 h 3606801"/>
                <a:gd name="connsiteX13" fmla="*/ 6281174 w 12179824"/>
                <a:gd name="connsiteY13" fmla="*/ 1006466 h 3606801"/>
                <a:gd name="connsiteX14" fmla="*/ 6281174 w 12179824"/>
                <a:gd name="connsiteY14" fmla="*/ 2702030 h 3606801"/>
                <a:gd name="connsiteX15" fmla="*/ 6852067 w 12179824"/>
                <a:gd name="connsiteY15" fmla="*/ 3272923 h 3606801"/>
                <a:gd name="connsiteX16" fmla="*/ 6852066 w 12179824"/>
                <a:gd name="connsiteY16" fmla="*/ 3272924 h 3606801"/>
                <a:gd name="connsiteX17" fmla="*/ 7422959 w 12179824"/>
                <a:gd name="connsiteY17" fmla="*/ 2702031 h 3606801"/>
                <a:gd name="connsiteX18" fmla="*/ 7422960 w 12179824"/>
                <a:gd name="connsiteY18" fmla="*/ 1006466 h 3606801"/>
                <a:gd name="connsiteX19" fmla="*/ 7688151 w 12179824"/>
                <a:gd name="connsiteY19" fmla="*/ 264572 h 3606801"/>
                <a:gd name="connsiteX20" fmla="*/ 8326884 w 12179824"/>
                <a:gd name="connsiteY20" fmla="*/ 0 h 3606801"/>
                <a:gd name="connsiteX21" fmla="*/ 8965616 w 12179824"/>
                <a:gd name="connsiteY21" fmla="*/ 264572 h 3606801"/>
                <a:gd name="connsiteX22" fmla="*/ 9230808 w 12179824"/>
                <a:gd name="connsiteY22" fmla="*/ 1006466 h 3606801"/>
                <a:gd name="connsiteX23" fmla="*/ 9230808 w 12179824"/>
                <a:gd name="connsiteY23" fmla="*/ 2702030 h 3606801"/>
                <a:gd name="connsiteX24" fmla="*/ 9801701 w 12179824"/>
                <a:gd name="connsiteY24" fmla="*/ 3272923 h 3606801"/>
                <a:gd name="connsiteX25" fmla="*/ 9801700 w 12179824"/>
                <a:gd name="connsiteY25" fmla="*/ 3272924 h 3606801"/>
                <a:gd name="connsiteX26" fmla="*/ 10372593 w 12179824"/>
                <a:gd name="connsiteY26" fmla="*/ 2702031 h 3606801"/>
                <a:gd name="connsiteX27" fmla="*/ 10372594 w 12179824"/>
                <a:gd name="connsiteY27" fmla="*/ 1006466 h 3606801"/>
                <a:gd name="connsiteX28" fmla="*/ 10637788 w 12179824"/>
                <a:gd name="connsiteY28" fmla="*/ 264572 h 3606801"/>
                <a:gd name="connsiteX29" fmla="*/ 11276520 w 12179824"/>
                <a:gd name="connsiteY29" fmla="*/ 0 h 3606801"/>
                <a:gd name="connsiteX30" fmla="*/ 12179824 w 12179824"/>
                <a:gd name="connsiteY30" fmla="*/ 903304 h 3606801"/>
                <a:gd name="connsiteX31" fmla="*/ 12179823 w 12179824"/>
                <a:gd name="connsiteY31" fmla="*/ 2703497 h 3606801"/>
                <a:gd name="connsiteX32" fmla="*/ 11847412 w 12179824"/>
                <a:gd name="connsiteY32" fmla="*/ 2702031 h 3606801"/>
                <a:gd name="connsiteX33" fmla="*/ 11847413 w 12179824"/>
                <a:gd name="connsiteY33" fmla="*/ 1006466 h 3606801"/>
                <a:gd name="connsiteX34" fmla="*/ 11845553 w 12179824"/>
                <a:gd name="connsiteY34" fmla="*/ 988016 h 3606801"/>
                <a:gd name="connsiteX35" fmla="*/ 11845553 w 12179824"/>
                <a:gd name="connsiteY35" fmla="*/ 897736 h 3606801"/>
                <a:gd name="connsiteX36" fmla="*/ 11274660 w 12179824"/>
                <a:gd name="connsiteY36" fmla="*/ 326843 h 3606801"/>
                <a:gd name="connsiteX37" fmla="*/ 10703767 w 12179824"/>
                <a:gd name="connsiteY37" fmla="*/ 897736 h 3606801"/>
                <a:gd name="connsiteX38" fmla="*/ 10703767 w 12179824"/>
                <a:gd name="connsiteY38" fmla="*/ 2593300 h 3606801"/>
                <a:gd name="connsiteX39" fmla="*/ 10705627 w 12179824"/>
                <a:gd name="connsiteY39" fmla="*/ 2611750 h 3606801"/>
                <a:gd name="connsiteX40" fmla="*/ 10705627 w 12179824"/>
                <a:gd name="connsiteY40" fmla="*/ 2702030 h 3606801"/>
                <a:gd name="connsiteX41" fmla="*/ 10539110 w 12179824"/>
                <a:gd name="connsiteY41" fmla="*/ 3222631 h 3606801"/>
                <a:gd name="connsiteX42" fmla="*/ 10440432 w 12179824"/>
                <a:gd name="connsiteY42" fmla="*/ 3342230 h 3606801"/>
                <a:gd name="connsiteX43" fmla="*/ 9801700 w 12179824"/>
                <a:gd name="connsiteY43" fmla="*/ 3606801 h 3606801"/>
                <a:gd name="connsiteX44" fmla="*/ 9801701 w 12179824"/>
                <a:gd name="connsiteY44" fmla="*/ 3606800 h 3606801"/>
                <a:gd name="connsiteX45" fmla="*/ 9162969 w 12179824"/>
                <a:gd name="connsiteY45" fmla="*/ 3342229 h 3606801"/>
                <a:gd name="connsiteX46" fmla="*/ 8897776 w 12179824"/>
                <a:gd name="connsiteY46" fmla="*/ 2702031 h 3606801"/>
                <a:gd name="connsiteX47" fmla="*/ 8897777 w 12179824"/>
                <a:gd name="connsiteY47" fmla="*/ 1006466 h 3606801"/>
                <a:gd name="connsiteX48" fmla="*/ 8896539 w 12179824"/>
                <a:gd name="connsiteY48" fmla="*/ 994185 h 3606801"/>
                <a:gd name="connsiteX49" fmla="*/ 8896539 w 12179824"/>
                <a:gd name="connsiteY49" fmla="*/ 897736 h 3606801"/>
                <a:gd name="connsiteX50" fmla="*/ 8325646 w 12179824"/>
                <a:gd name="connsiteY50" fmla="*/ 326843 h 3606801"/>
                <a:gd name="connsiteX51" fmla="*/ 7754753 w 12179824"/>
                <a:gd name="connsiteY51" fmla="*/ 897736 h 3606801"/>
                <a:gd name="connsiteX52" fmla="*/ 7754753 w 12179824"/>
                <a:gd name="connsiteY52" fmla="*/ 2593300 h 3606801"/>
                <a:gd name="connsiteX53" fmla="*/ 7755991 w 12179824"/>
                <a:gd name="connsiteY53" fmla="*/ 2605580 h 3606801"/>
                <a:gd name="connsiteX54" fmla="*/ 7755991 w 12179824"/>
                <a:gd name="connsiteY54" fmla="*/ 2702030 h 3606801"/>
                <a:gd name="connsiteX55" fmla="*/ 7589475 w 12179824"/>
                <a:gd name="connsiteY55" fmla="*/ 3222632 h 3606801"/>
                <a:gd name="connsiteX56" fmla="*/ 7490798 w 12179824"/>
                <a:gd name="connsiteY56" fmla="*/ 3342230 h 3606801"/>
                <a:gd name="connsiteX57" fmla="*/ 6852066 w 12179824"/>
                <a:gd name="connsiteY57" fmla="*/ 3606801 h 3606801"/>
                <a:gd name="connsiteX58" fmla="*/ 6852067 w 12179824"/>
                <a:gd name="connsiteY58" fmla="*/ 3606800 h 3606801"/>
                <a:gd name="connsiteX59" fmla="*/ 6213334 w 12179824"/>
                <a:gd name="connsiteY59" fmla="*/ 3342229 h 3606801"/>
                <a:gd name="connsiteX60" fmla="*/ 5948142 w 12179824"/>
                <a:gd name="connsiteY60" fmla="*/ 2702031 h 3606801"/>
                <a:gd name="connsiteX61" fmla="*/ 5948143 w 12179824"/>
                <a:gd name="connsiteY61" fmla="*/ 1006466 h 3606801"/>
                <a:gd name="connsiteX62" fmla="*/ 5947525 w 12179824"/>
                <a:gd name="connsiteY62" fmla="*/ 1000335 h 3606801"/>
                <a:gd name="connsiteX63" fmla="*/ 5947525 w 12179824"/>
                <a:gd name="connsiteY63" fmla="*/ 897736 h 3606801"/>
                <a:gd name="connsiteX64" fmla="*/ 5376632 w 12179824"/>
                <a:gd name="connsiteY64" fmla="*/ 326843 h 3606801"/>
                <a:gd name="connsiteX65" fmla="*/ 4805739 w 12179824"/>
                <a:gd name="connsiteY65" fmla="*/ 897736 h 3606801"/>
                <a:gd name="connsiteX66" fmla="*/ 4805739 w 12179824"/>
                <a:gd name="connsiteY66" fmla="*/ 2593300 h 3606801"/>
                <a:gd name="connsiteX67" fmla="*/ 4806357 w 12179824"/>
                <a:gd name="connsiteY67" fmla="*/ 2599430 h 3606801"/>
                <a:gd name="connsiteX68" fmla="*/ 4806357 w 12179824"/>
                <a:gd name="connsiteY68" fmla="*/ 2702030 h 3606801"/>
                <a:gd name="connsiteX69" fmla="*/ 4639842 w 12179824"/>
                <a:gd name="connsiteY69" fmla="*/ 3222632 h 3606801"/>
                <a:gd name="connsiteX70" fmla="*/ 4541164 w 12179824"/>
                <a:gd name="connsiteY70" fmla="*/ 3342230 h 3606801"/>
                <a:gd name="connsiteX71" fmla="*/ 3902433 w 12179824"/>
                <a:gd name="connsiteY71" fmla="*/ 3606801 h 3606801"/>
                <a:gd name="connsiteX72" fmla="*/ 3902433 w 12179824"/>
                <a:gd name="connsiteY72" fmla="*/ 3606800 h 3606801"/>
                <a:gd name="connsiteX73" fmla="*/ 3263702 w 12179824"/>
                <a:gd name="connsiteY73" fmla="*/ 3342229 h 3606801"/>
                <a:gd name="connsiteX74" fmla="*/ 2998509 w 12179824"/>
                <a:gd name="connsiteY74" fmla="*/ 2702031 h 3606801"/>
                <a:gd name="connsiteX75" fmla="*/ 2998509 w 12179824"/>
                <a:gd name="connsiteY75" fmla="*/ 2593311 h 3606801"/>
                <a:gd name="connsiteX76" fmla="*/ 2998510 w 12179824"/>
                <a:gd name="connsiteY76" fmla="*/ 2593301 h 3606801"/>
                <a:gd name="connsiteX77" fmla="*/ 2998511 w 12179824"/>
                <a:gd name="connsiteY77" fmla="*/ 897736 h 3606801"/>
                <a:gd name="connsiteX78" fmla="*/ 2427618 w 12179824"/>
                <a:gd name="connsiteY78" fmla="*/ 326843 h 3606801"/>
                <a:gd name="connsiteX79" fmla="*/ 1856725 w 12179824"/>
                <a:gd name="connsiteY79" fmla="*/ 897736 h 3606801"/>
                <a:gd name="connsiteX80" fmla="*/ 1856725 w 12179824"/>
                <a:gd name="connsiteY80" fmla="*/ 1006456 h 3606801"/>
                <a:gd name="connsiteX81" fmla="*/ 1856724 w 12179824"/>
                <a:gd name="connsiteY81" fmla="*/ 1006466 h 3606801"/>
                <a:gd name="connsiteX82" fmla="*/ 1856724 w 12179824"/>
                <a:gd name="connsiteY82" fmla="*/ 2702030 h 3606801"/>
                <a:gd name="connsiteX83" fmla="*/ 1690208 w 12179824"/>
                <a:gd name="connsiteY83" fmla="*/ 3222632 h 3606801"/>
                <a:gd name="connsiteX84" fmla="*/ 1591531 w 12179824"/>
                <a:gd name="connsiteY84" fmla="*/ 3342230 h 3606801"/>
                <a:gd name="connsiteX85" fmla="*/ 952799 w 12179824"/>
                <a:gd name="connsiteY85" fmla="*/ 3606801 h 3606801"/>
                <a:gd name="connsiteX86" fmla="*/ 952800 w 12179824"/>
                <a:gd name="connsiteY86" fmla="*/ 3606800 h 3606801"/>
                <a:gd name="connsiteX87" fmla="*/ 49496 w 12179824"/>
                <a:gd name="connsiteY87" fmla="*/ 2703496 h 3606801"/>
                <a:gd name="connsiteX88" fmla="*/ 49496 w 12179824"/>
                <a:gd name="connsiteY88" fmla="*/ 1803400 h 3606801"/>
                <a:gd name="connsiteX89" fmla="*/ 0 w 12179824"/>
                <a:gd name="connsiteY89" fmla="*/ 1804333 h 3606801"/>
                <a:gd name="connsiteX90" fmla="*/ 22393 w 12179824"/>
                <a:gd name="connsiteY90" fmla="*/ 1494557 h 3606801"/>
                <a:gd name="connsiteX91" fmla="*/ 381907 w 12179824"/>
                <a:gd name="connsiteY91" fmla="*/ 1803400 h 3606801"/>
                <a:gd name="connsiteX92" fmla="*/ 381907 w 12179824"/>
                <a:gd name="connsiteY92" fmla="*/ 2702030 h 3606801"/>
                <a:gd name="connsiteX93" fmla="*/ 952800 w 12179824"/>
                <a:gd name="connsiteY93" fmla="*/ 3272923 h 3606801"/>
                <a:gd name="connsiteX94" fmla="*/ 952799 w 12179824"/>
                <a:gd name="connsiteY94" fmla="*/ 3272924 h 3606801"/>
                <a:gd name="connsiteX95" fmla="*/ 1523692 w 12179824"/>
                <a:gd name="connsiteY95" fmla="*/ 2702031 h 3606801"/>
                <a:gd name="connsiteX96" fmla="*/ 1523693 w 12179824"/>
                <a:gd name="connsiteY96" fmla="*/ 1006466 h 3606801"/>
                <a:gd name="connsiteX97" fmla="*/ 1788885 w 12179824"/>
                <a:gd name="connsiteY97" fmla="*/ 264572 h 3606801"/>
                <a:gd name="connsiteX98" fmla="*/ 2427617 w 12179824"/>
                <a:gd name="connsiteY98" fmla="*/ 0 h 3606801"/>
                <a:gd name="connsiteX0" fmla="*/ 2408956 w 12161163"/>
                <a:gd name="connsiteY0" fmla="*/ 0 h 3606801"/>
                <a:gd name="connsiteX1" fmla="*/ 3047688 w 12161163"/>
                <a:gd name="connsiteY1" fmla="*/ 264572 h 3606801"/>
                <a:gd name="connsiteX2" fmla="*/ 3312880 w 12161163"/>
                <a:gd name="connsiteY2" fmla="*/ 1006466 h 3606801"/>
                <a:gd name="connsiteX3" fmla="*/ 3312880 w 12161163"/>
                <a:gd name="connsiteY3" fmla="*/ 2702030 h 3606801"/>
                <a:gd name="connsiteX4" fmla="*/ 3883772 w 12161163"/>
                <a:gd name="connsiteY4" fmla="*/ 3272923 h 3606801"/>
                <a:gd name="connsiteX5" fmla="*/ 3883772 w 12161163"/>
                <a:gd name="connsiteY5" fmla="*/ 3272924 h 3606801"/>
                <a:gd name="connsiteX6" fmla="*/ 4454664 w 12161163"/>
                <a:gd name="connsiteY6" fmla="*/ 2702031 h 3606801"/>
                <a:gd name="connsiteX7" fmla="*/ 4454665 w 12161163"/>
                <a:gd name="connsiteY7" fmla="*/ 1006466 h 3606801"/>
                <a:gd name="connsiteX8" fmla="*/ 4621181 w 12161163"/>
                <a:gd name="connsiteY8" fmla="*/ 384168 h 3606801"/>
                <a:gd name="connsiteX9" fmla="*/ 4719857 w 12161163"/>
                <a:gd name="connsiteY9" fmla="*/ 264572 h 3606801"/>
                <a:gd name="connsiteX10" fmla="*/ 5358589 w 12161163"/>
                <a:gd name="connsiteY10" fmla="*/ 0 h 3606801"/>
                <a:gd name="connsiteX11" fmla="*/ 5997321 w 12161163"/>
                <a:gd name="connsiteY11" fmla="*/ 264572 h 3606801"/>
                <a:gd name="connsiteX12" fmla="*/ 6095998 w 12161163"/>
                <a:gd name="connsiteY12" fmla="*/ 384168 h 3606801"/>
                <a:gd name="connsiteX13" fmla="*/ 6262513 w 12161163"/>
                <a:gd name="connsiteY13" fmla="*/ 1006466 h 3606801"/>
                <a:gd name="connsiteX14" fmla="*/ 6262513 w 12161163"/>
                <a:gd name="connsiteY14" fmla="*/ 2702030 h 3606801"/>
                <a:gd name="connsiteX15" fmla="*/ 6833406 w 12161163"/>
                <a:gd name="connsiteY15" fmla="*/ 3272923 h 3606801"/>
                <a:gd name="connsiteX16" fmla="*/ 6833405 w 12161163"/>
                <a:gd name="connsiteY16" fmla="*/ 3272924 h 3606801"/>
                <a:gd name="connsiteX17" fmla="*/ 7404298 w 12161163"/>
                <a:gd name="connsiteY17" fmla="*/ 2702031 h 3606801"/>
                <a:gd name="connsiteX18" fmla="*/ 7404299 w 12161163"/>
                <a:gd name="connsiteY18" fmla="*/ 1006466 h 3606801"/>
                <a:gd name="connsiteX19" fmla="*/ 7669490 w 12161163"/>
                <a:gd name="connsiteY19" fmla="*/ 264572 h 3606801"/>
                <a:gd name="connsiteX20" fmla="*/ 8308223 w 12161163"/>
                <a:gd name="connsiteY20" fmla="*/ 0 h 3606801"/>
                <a:gd name="connsiteX21" fmla="*/ 8946955 w 12161163"/>
                <a:gd name="connsiteY21" fmla="*/ 264572 h 3606801"/>
                <a:gd name="connsiteX22" fmla="*/ 9212147 w 12161163"/>
                <a:gd name="connsiteY22" fmla="*/ 1006466 h 3606801"/>
                <a:gd name="connsiteX23" fmla="*/ 9212147 w 12161163"/>
                <a:gd name="connsiteY23" fmla="*/ 2702030 h 3606801"/>
                <a:gd name="connsiteX24" fmla="*/ 9783040 w 12161163"/>
                <a:gd name="connsiteY24" fmla="*/ 3272923 h 3606801"/>
                <a:gd name="connsiteX25" fmla="*/ 9783039 w 12161163"/>
                <a:gd name="connsiteY25" fmla="*/ 3272924 h 3606801"/>
                <a:gd name="connsiteX26" fmla="*/ 10353932 w 12161163"/>
                <a:gd name="connsiteY26" fmla="*/ 2702031 h 3606801"/>
                <a:gd name="connsiteX27" fmla="*/ 10353933 w 12161163"/>
                <a:gd name="connsiteY27" fmla="*/ 1006466 h 3606801"/>
                <a:gd name="connsiteX28" fmla="*/ 10619127 w 12161163"/>
                <a:gd name="connsiteY28" fmla="*/ 264572 h 3606801"/>
                <a:gd name="connsiteX29" fmla="*/ 11257859 w 12161163"/>
                <a:gd name="connsiteY29" fmla="*/ 0 h 3606801"/>
                <a:gd name="connsiteX30" fmla="*/ 12161163 w 12161163"/>
                <a:gd name="connsiteY30" fmla="*/ 903304 h 3606801"/>
                <a:gd name="connsiteX31" fmla="*/ 12161162 w 12161163"/>
                <a:gd name="connsiteY31" fmla="*/ 2703497 h 3606801"/>
                <a:gd name="connsiteX32" fmla="*/ 11828751 w 12161163"/>
                <a:gd name="connsiteY32" fmla="*/ 2702031 h 3606801"/>
                <a:gd name="connsiteX33" fmla="*/ 11828752 w 12161163"/>
                <a:gd name="connsiteY33" fmla="*/ 1006466 h 3606801"/>
                <a:gd name="connsiteX34" fmla="*/ 11826892 w 12161163"/>
                <a:gd name="connsiteY34" fmla="*/ 988016 h 3606801"/>
                <a:gd name="connsiteX35" fmla="*/ 11826892 w 12161163"/>
                <a:gd name="connsiteY35" fmla="*/ 897736 h 3606801"/>
                <a:gd name="connsiteX36" fmla="*/ 11255999 w 12161163"/>
                <a:gd name="connsiteY36" fmla="*/ 326843 h 3606801"/>
                <a:gd name="connsiteX37" fmla="*/ 10685106 w 12161163"/>
                <a:gd name="connsiteY37" fmla="*/ 897736 h 3606801"/>
                <a:gd name="connsiteX38" fmla="*/ 10685106 w 12161163"/>
                <a:gd name="connsiteY38" fmla="*/ 2593300 h 3606801"/>
                <a:gd name="connsiteX39" fmla="*/ 10686966 w 12161163"/>
                <a:gd name="connsiteY39" fmla="*/ 2611750 h 3606801"/>
                <a:gd name="connsiteX40" fmla="*/ 10686966 w 12161163"/>
                <a:gd name="connsiteY40" fmla="*/ 2702030 h 3606801"/>
                <a:gd name="connsiteX41" fmla="*/ 10520449 w 12161163"/>
                <a:gd name="connsiteY41" fmla="*/ 3222631 h 3606801"/>
                <a:gd name="connsiteX42" fmla="*/ 10421771 w 12161163"/>
                <a:gd name="connsiteY42" fmla="*/ 3342230 h 3606801"/>
                <a:gd name="connsiteX43" fmla="*/ 9783039 w 12161163"/>
                <a:gd name="connsiteY43" fmla="*/ 3606801 h 3606801"/>
                <a:gd name="connsiteX44" fmla="*/ 9783040 w 12161163"/>
                <a:gd name="connsiteY44" fmla="*/ 3606800 h 3606801"/>
                <a:gd name="connsiteX45" fmla="*/ 9144308 w 12161163"/>
                <a:gd name="connsiteY45" fmla="*/ 3342229 h 3606801"/>
                <a:gd name="connsiteX46" fmla="*/ 8879115 w 12161163"/>
                <a:gd name="connsiteY46" fmla="*/ 2702031 h 3606801"/>
                <a:gd name="connsiteX47" fmla="*/ 8879116 w 12161163"/>
                <a:gd name="connsiteY47" fmla="*/ 1006466 h 3606801"/>
                <a:gd name="connsiteX48" fmla="*/ 8877878 w 12161163"/>
                <a:gd name="connsiteY48" fmla="*/ 994185 h 3606801"/>
                <a:gd name="connsiteX49" fmla="*/ 8877878 w 12161163"/>
                <a:gd name="connsiteY49" fmla="*/ 897736 h 3606801"/>
                <a:gd name="connsiteX50" fmla="*/ 8306985 w 12161163"/>
                <a:gd name="connsiteY50" fmla="*/ 326843 h 3606801"/>
                <a:gd name="connsiteX51" fmla="*/ 7736092 w 12161163"/>
                <a:gd name="connsiteY51" fmla="*/ 897736 h 3606801"/>
                <a:gd name="connsiteX52" fmla="*/ 7736092 w 12161163"/>
                <a:gd name="connsiteY52" fmla="*/ 2593300 h 3606801"/>
                <a:gd name="connsiteX53" fmla="*/ 7737330 w 12161163"/>
                <a:gd name="connsiteY53" fmla="*/ 2605580 h 3606801"/>
                <a:gd name="connsiteX54" fmla="*/ 7737330 w 12161163"/>
                <a:gd name="connsiteY54" fmla="*/ 2702030 h 3606801"/>
                <a:gd name="connsiteX55" fmla="*/ 7570814 w 12161163"/>
                <a:gd name="connsiteY55" fmla="*/ 3222632 h 3606801"/>
                <a:gd name="connsiteX56" fmla="*/ 7472137 w 12161163"/>
                <a:gd name="connsiteY56" fmla="*/ 3342230 h 3606801"/>
                <a:gd name="connsiteX57" fmla="*/ 6833405 w 12161163"/>
                <a:gd name="connsiteY57" fmla="*/ 3606801 h 3606801"/>
                <a:gd name="connsiteX58" fmla="*/ 6833406 w 12161163"/>
                <a:gd name="connsiteY58" fmla="*/ 3606800 h 3606801"/>
                <a:gd name="connsiteX59" fmla="*/ 6194673 w 12161163"/>
                <a:gd name="connsiteY59" fmla="*/ 3342229 h 3606801"/>
                <a:gd name="connsiteX60" fmla="*/ 5929481 w 12161163"/>
                <a:gd name="connsiteY60" fmla="*/ 2702031 h 3606801"/>
                <a:gd name="connsiteX61" fmla="*/ 5929482 w 12161163"/>
                <a:gd name="connsiteY61" fmla="*/ 1006466 h 3606801"/>
                <a:gd name="connsiteX62" fmla="*/ 5928864 w 12161163"/>
                <a:gd name="connsiteY62" fmla="*/ 1000335 h 3606801"/>
                <a:gd name="connsiteX63" fmla="*/ 5928864 w 12161163"/>
                <a:gd name="connsiteY63" fmla="*/ 897736 h 3606801"/>
                <a:gd name="connsiteX64" fmla="*/ 5357971 w 12161163"/>
                <a:gd name="connsiteY64" fmla="*/ 326843 h 3606801"/>
                <a:gd name="connsiteX65" fmla="*/ 4787078 w 12161163"/>
                <a:gd name="connsiteY65" fmla="*/ 897736 h 3606801"/>
                <a:gd name="connsiteX66" fmla="*/ 4787078 w 12161163"/>
                <a:gd name="connsiteY66" fmla="*/ 2593300 h 3606801"/>
                <a:gd name="connsiteX67" fmla="*/ 4787696 w 12161163"/>
                <a:gd name="connsiteY67" fmla="*/ 2599430 h 3606801"/>
                <a:gd name="connsiteX68" fmla="*/ 4787696 w 12161163"/>
                <a:gd name="connsiteY68" fmla="*/ 2702030 h 3606801"/>
                <a:gd name="connsiteX69" fmla="*/ 4621181 w 12161163"/>
                <a:gd name="connsiteY69" fmla="*/ 3222632 h 3606801"/>
                <a:gd name="connsiteX70" fmla="*/ 4522503 w 12161163"/>
                <a:gd name="connsiteY70" fmla="*/ 3342230 h 3606801"/>
                <a:gd name="connsiteX71" fmla="*/ 3883772 w 12161163"/>
                <a:gd name="connsiteY71" fmla="*/ 3606801 h 3606801"/>
                <a:gd name="connsiteX72" fmla="*/ 3883772 w 12161163"/>
                <a:gd name="connsiteY72" fmla="*/ 3606800 h 3606801"/>
                <a:gd name="connsiteX73" fmla="*/ 3245041 w 12161163"/>
                <a:gd name="connsiteY73" fmla="*/ 3342229 h 3606801"/>
                <a:gd name="connsiteX74" fmla="*/ 2979848 w 12161163"/>
                <a:gd name="connsiteY74" fmla="*/ 2702031 h 3606801"/>
                <a:gd name="connsiteX75" fmla="*/ 2979848 w 12161163"/>
                <a:gd name="connsiteY75" fmla="*/ 2593311 h 3606801"/>
                <a:gd name="connsiteX76" fmla="*/ 2979849 w 12161163"/>
                <a:gd name="connsiteY76" fmla="*/ 2593301 h 3606801"/>
                <a:gd name="connsiteX77" fmla="*/ 2979850 w 12161163"/>
                <a:gd name="connsiteY77" fmla="*/ 897736 h 3606801"/>
                <a:gd name="connsiteX78" fmla="*/ 2408957 w 12161163"/>
                <a:gd name="connsiteY78" fmla="*/ 326843 h 3606801"/>
                <a:gd name="connsiteX79" fmla="*/ 1838064 w 12161163"/>
                <a:gd name="connsiteY79" fmla="*/ 897736 h 3606801"/>
                <a:gd name="connsiteX80" fmla="*/ 1838064 w 12161163"/>
                <a:gd name="connsiteY80" fmla="*/ 1006456 h 3606801"/>
                <a:gd name="connsiteX81" fmla="*/ 1838063 w 12161163"/>
                <a:gd name="connsiteY81" fmla="*/ 1006466 h 3606801"/>
                <a:gd name="connsiteX82" fmla="*/ 1838063 w 12161163"/>
                <a:gd name="connsiteY82" fmla="*/ 2702030 h 3606801"/>
                <a:gd name="connsiteX83" fmla="*/ 1671547 w 12161163"/>
                <a:gd name="connsiteY83" fmla="*/ 3222632 h 3606801"/>
                <a:gd name="connsiteX84" fmla="*/ 1572870 w 12161163"/>
                <a:gd name="connsiteY84" fmla="*/ 3342230 h 3606801"/>
                <a:gd name="connsiteX85" fmla="*/ 934138 w 12161163"/>
                <a:gd name="connsiteY85" fmla="*/ 3606801 h 3606801"/>
                <a:gd name="connsiteX86" fmla="*/ 934139 w 12161163"/>
                <a:gd name="connsiteY86" fmla="*/ 3606800 h 3606801"/>
                <a:gd name="connsiteX87" fmla="*/ 30835 w 12161163"/>
                <a:gd name="connsiteY87" fmla="*/ 2703496 h 3606801"/>
                <a:gd name="connsiteX88" fmla="*/ 30835 w 12161163"/>
                <a:gd name="connsiteY88" fmla="*/ 1803400 h 3606801"/>
                <a:gd name="connsiteX89" fmla="*/ 0 w 12161163"/>
                <a:gd name="connsiteY89" fmla="*/ 1808065 h 3606801"/>
                <a:gd name="connsiteX90" fmla="*/ 3732 w 12161163"/>
                <a:gd name="connsiteY90" fmla="*/ 1494557 h 3606801"/>
                <a:gd name="connsiteX91" fmla="*/ 363246 w 12161163"/>
                <a:gd name="connsiteY91" fmla="*/ 1803400 h 3606801"/>
                <a:gd name="connsiteX92" fmla="*/ 363246 w 12161163"/>
                <a:gd name="connsiteY92" fmla="*/ 2702030 h 3606801"/>
                <a:gd name="connsiteX93" fmla="*/ 934139 w 12161163"/>
                <a:gd name="connsiteY93" fmla="*/ 3272923 h 3606801"/>
                <a:gd name="connsiteX94" fmla="*/ 934138 w 12161163"/>
                <a:gd name="connsiteY94" fmla="*/ 3272924 h 3606801"/>
                <a:gd name="connsiteX95" fmla="*/ 1505031 w 12161163"/>
                <a:gd name="connsiteY95" fmla="*/ 2702031 h 3606801"/>
                <a:gd name="connsiteX96" fmla="*/ 1505032 w 12161163"/>
                <a:gd name="connsiteY96" fmla="*/ 1006466 h 3606801"/>
                <a:gd name="connsiteX97" fmla="*/ 1770224 w 12161163"/>
                <a:gd name="connsiteY97" fmla="*/ 264572 h 3606801"/>
                <a:gd name="connsiteX98" fmla="*/ 2408956 w 12161163"/>
                <a:gd name="connsiteY98" fmla="*/ 0 h 3606801"/>
                <a:gd name="connsiteX0" fmla="*/ 2408956 w 12161163"/>
                <a:gd name="connsiteY0" fmla="*/ 0 h 3606801"/>
                <a:gd name="connsiteX1" fmla="*/ 3047688 w 12161163"/>
                <a:gd name="connsiteY1" fmla="*/ 264572 h 3606801"/>
                <a:gd name="connsiteX2" fmla="*/ 3312880 w 12161163"/>
                <a:gd name="connsiteY2" fmla="*/ 1006466 h 3606801"/>
                <a:gd name="connsiteX3" fmla="*/ 3312880 w 12161163"/>
                <a:gd name="connsiteY3" fmla="*/ 2702030 h 3606801"/>
                <a:gd name="connsiteX4" fmla="*/ 3883772 w 12161163"/>
                <a:gd name="connsiteY4" fmla="*/ 3272923 h 3606801"/>
                <a:gd name="connsiteX5" fmla="*/ 3883772 w 12161163"/>
                <a:gd name="connsiteY5" fmla="*/ 3272924 h 3606801"/>
                <a:gd name="connsiteX6" fmla="*/ 4454664 w 12161163"/>
                <a:gd name="connsiteY6" fmla="*/ 2702031 h 3606801"/>
                <a:gd name="connsiteX7" fmla="*/ 4454665 w 12161163"/>
                <a:gd name="connsiteY7" fmla="*/ 1006466 h 3606801"/>
                <a:gd name="connsiteX8" fmla="*/ 4621181 w 12161163"/>
                <a:gd name="connsiteY8" fmla="*/ 384168 h 3606801"/>
                <a:gd name="connsiteX9" fmla="*/ 4719857 w 12161163"/>
                <a:gd name="connsiteY9" fmla="*/ 264572 h 3606801"/>
                <a:gd name="connsiteX10" fmla="*/ 5358589 w 12161163"/>
                <a:gd name="connsiteY10" fmla="*/ 0 h 3606801"/>
                <a:gd name="connsiteX11" fmla="*/ 5997321 w 12161163"/>
                <a:gd name="connsiteY11" fmla="*/ 264572 h 3606801"/>
                <a:gd name="connsiteX12" fmla="*/ 6095998 w 12161163"/>
                <a:gd name="connsiteY12" fmla="*/ 384168 h 3606801"/>
                <a:gd name="connsiteX13" fmla="*/ 6262513 w 12161163"/>
                <a:gd name="connsiteY13" fmla="*/ 1006466 h 3606801"/>
                <a:gd name="connsiteX14" fmla="*/ 6262513 w 12161163"/>
                <a:gd name="connsiteY14" fmla="*/ 2702030 h 3606801"/>
                <a:gd name="connsiteX15" fmla="*/ 6833406 w 12161163"/>
                <a:gd name="connsiteY15" fmla="*/ 3272923 h 3606801"/>
                <a:gd name="connsiteX16" fmla="*/ 6833405 w 12161163"/>
                <a:gd name="connsiteY16" fmla="*/ 3272924 h 3606801"/>
                <a:gd name="connsiteX17" fmla="*/ 7404298 w 12161163"/>
                <a:gd name="connsiteY17" fmla="*/ 2702031 h 3606801"/>
                <a:gd name="connsiteX18" fmla="*/ 7404299 w 12161163"/>
                <a:gd name="connsiteY18" fmla="*/ 1006466 h 3606801"/>
                <a:gd name="connsiteX19" fmla="*/ 7669490 w 12161163"/>
                <a:gd name="connsiteY19" fmla="*/ 264572 h 3606801"/>
                <a:gd name="connsiteX20" fmla="*/ 8308223 w 12161163"/>
                <a:gd name="connsiteY20" fmla="*/ 0 h 3606801"/>
                <a:gd name="connsiteX21" fmla="*/ 8946955 w 12161163"/>
                <a:gd name="connsiteY21" fmla="*/ 264572 h 3606801"/>
                <a:gd name="connsiteX22" fmla="*/ 9212147 w 12161163"/>
                <a:gd name="connsiteY22" fmla="*/ 1006466 h 3606801"/>
                <a:gd name="connsiteX23" fmla="*/ 9212147 w 12161163"/>
                <a:gd name="connsiteY23" fmla="*/ 2702030 h 3606801"/>
                <a:gd name="connsiteX24" fmla="*/ 9783040 w 12161163"/>
                <a:gd name="connsiteY24" fmla="*/ 3272923 h 3606801"/>
                <a:gd name="connsiteX25" fmla="*/ 9783039 w 12161163"/>
                <a:gd name="connsiteY25" fmla="*/ 3272924 h 3606801"/>
                <a:gd name="connsiteX26" fmla="*/ 10353932 w 12161163"/>
                <a:gd name="connsiteY26" fmla="*/ 2702031 h 3606801"/>
                <a:gd name="connsiteX27" fmla="*/ 10353933 w 12161163"/>
                <a:gd name="connsiteY27" fmla="*/ 1006466 h 3606801"/>
                <a:gd name="connsiteX28" fmla="*/ 10619127 w 12161163"/>
                <a:gd name="connsiteY28" fmla="*/ 264572 h 3606801"/>
                <a:gd name="connsiteX29" fmla="*/ 11257859 w 12161163"/>
                <a:gd name="connsiteY29" fmla="*/ 0 h 3606801"/>
                <a:gd name="connsiteX30" fmla="*/ 12161163 w 12161163"/>
                <a:gd name="connsiteY30" fmla="*/ 903304 h 3606801"/>
                <a:gd name="connsiteX31" fmla="*/ 12161162 w 12161163"/>
                <a:gd name="connsiteY31" fmla="*/ 2703497 h 3606801"/>
                <a:gd name="connsiteX32" fmla="*/ 11828751 w 12161163"/>
                <a:gd name="connsiteY32" fmla="*/ 2702031 h 3606801"/>
                <a:gd name="connsiteX33" fmla="*/ 11828752 w 12161163"/>
                <a:gd name="connsiteY33" fmla="*/ 1006466 h 3606801"/>
                <a:gd name="connsiteX34" fmla="*/ 11826892 w 12161163"/>
                <a:gd name="connsiteY34" fmla="*/ 988016 h 3606801"/>
                <a:gd name="connsiteX35" fmla="*/ 11826892 w 12161163"/>
                <a:gd name="connsiteY35" fmla="*/ 897736 h 3606801"/>
                <a:gd name="connsiteX36" fmla="*/ 11255999 w 12161163"/>
                <a:gd name="connsiteY36" fmla="*/ 326843 h 3606801"/>
                <a:gd name="connsiteX37" fmla="*/ 10685106 w 12161163"/>
                <a:gd name="connsiteY37" fmla="*/ 897736 h 3606801"/>
                <a:gd name="connsiteX38" fmla="*/ 10685106 w 12161163"/>
                <a:gd name="connsiteY38" fmla="*/ 2593300 h 3606801"/>
                <a:gd name="connsiteX39" fmla="*/ 10686966 w 12161163"/>
                <a:gd name="connsiteY39" fmla="*/ 2611750 h 3606801"/>
                <a:gd name="connsiteX40" fmla="*/ 10686966 w 12161163"/>
                <a:gd name="connsiteY40" fmla="*/ 2702030 h 3606801"/>
                <a:gd name="connsiteX41" fmla="*/ 10520449 w 12161163"/>
                <a:gd name="connsiteY41" fmla="*/ 3222631 h 3606801"/>
                <a:gd name="connsiteX42" fmla="*/ 10421771 w 12161163"/>
                <a:gd name="connsiteY42" fmla="*/ 3342230 h 3606801"/>
                <a:gd name="connsiteX43" fmla="*/ 9783039 w 12161163"/>
                <a:gd name="connsiteY43" fmla="*/ 3606801 h 3606801"/>
                <a:gd name="connsiteX44" fmla="*/ 9783040 w 12161163"/>
                <a:gd name="connsiteY44" fmla="*/ 3606800 h 3606801"/>
                <a:gd name="connsiteX45" fmla="*/ 9144308 w 12161163"/>
                <a:gd name="connsiteY45" fmla="*/ 3342229 h 3606801"/>
                <a:gd name="connsiteX46" fmla="*/ 8879115 w 12161163"/>
                <a:gd name="connsiteY46" fmla="*/ 2702031 h 3606801"/>
                <a:gd name="connsiteX47" fmla="*/ 8879116 w 12161163"/>
                <a:gd name="connsiteY47" fmla="*/ 1006466 h 3606801"/>
                <a:gd name="connsiteX48" fmla="*/ 8877878 w 12161163"/>
                <a:gd name="connsiteY48" fmla="*/ 994185 h 3606801"/>
                <a:gd name="connsiteX49" fmla="*/ 8877878 w 12161163"/>
                <a:gd name="connsiteY49" fmla="*/ 897736 h 3606801"/>
                <a:gd name="connsiteX50" fmla="*/ 8306985 w 12161163"/>
                <a:gd name="connsiteY50" fmla="*/ 326843 h 3606801"/>
                <a:gd name="connsiteX51" fmla="*/ 7736092 w 12161163"/>
                <a:gd name="connsiteY51" fmla="*/ 897736 h 3606801"/>
                <a:gd name="connsiteX52" fmla="*/ 7736092 w 12161163"/>
                <a:gd name="connsiteY52" fmla="*/ 2593300 h 3606801"/>
                <a:gd name="connsiteX53" fmla="*/ 7737330 w 12161163"/>
                <a:gd name="connsiteY53" fmla="*/ 2605580 h 3606801"/>
                <a:gd name="connsiteX54" fmla="*/ 7737330 w 12161163"/>
                <a:gd name="connsiteY54" fmla="*/ 2702030 h 3606801"/>
                <a:gd name="connsiteX55" fmla="*/ 7570814 w 12161163"/>
                <a:gd name="connsiteY55" fmla="*/ 3222632 h 3606801"/>
                <a:gd name="connsiteX56" fmla="*/ 7472137 w 12161163"/>
                <a:gd name="connsiteY56" fmla="*/ 3342230 h 3606801"/>
                <a:gd name="connsiteX57" fmla="*/ 6833405 w 12161163"/>
                <a:gd name="connsiteY57" fmla="*/ 3606801 h 3606801"/>
                <a:gd name="connsiteX58" fmla="*/ 6833406 w 12161163"/>
                <a:gd name="connsiteY58" fmla="*/ 3606800 h 3606801"/>
                <a:gd name="connsiteX59" fmla="*/ 6194673 w 12161163"/>
                <a:gd name="connsiteY59" fmla="*/ 3342229 h 3606801"/>
                <a:gd name="connsiteX60" fmla="*/ 5929481 w 12161163"/>
                <a:gd name="connsiteY60" fmla="*/ 2702031 h 3606801"/>
                <a:gd name="connsiteX61" fmla="*/ 5929482 w 12161163"/>
                <a:gd name="connsiteY61" fmla="*/ 1006466 h 3606801"/>
                <a:gd name="connsiteX62" fmla="*/ 5928864 w 12161163"/>
                <a:gd name="connsiteY62" fmla="*/ 1000335 h 3606801"/>
                <a:gd name="connsiteX63" fmla="*/ 5928864 w 12161163"/>
                <a:gd name="connsiteY63" fmla="*/ 897736 h 3606801"/>
                <a:gd name="connsiteX64" fmla="*/ 5357971 w 12161163"/>
                <a:gd name="connsiteY64" fmla="*/ 326843 h 3606801"/>
                <a:gd name="connsiteX65" fmla="*/ 4787078 w 12161163"/>
                <a:gd name="connsiteY65" fmla="*/ 897736 h 3606801"/>
                <a:gd name="connsiteX66" fmla="*/ 4787078 w 12161163"/>
                <a:gd name="connsiteY66" fmla="*/ 2593300 h 3606801"/>
                <a:gd name="connsiteX67" fmla="*/ 4787696 w 12161163"/>
                <a:gd name="connsiteY67" fmla="*/ 2599430 h 3606801"/>
                <a:gd name="connsiteX68" fmla="*/ 4787696 w 12161163"/>
                <a:gd name="connsiteY68" fmla="*/ 2702030 h 3606801"/>
                <a:gd name="connsiteX69" fmla="*/ 4621181 w 12161163"/>
                <a:gd name="connsiteY69" fmla="*/ 3222632 h 3606801"/>
                <a:gd name="connsiteX70" fmla="*/ 4522503 w 12161163"/>
                <a:gd name="connsiteY70" fmla="*/ 3342230 h 3606801"/>
                <a:gd name="connsiteX71" fmla="*/ 3883772 w 12161163"/>
                <a:gd name="connsiteY71" fmla="*/ 3606801 h 3606801"/>
                <a:gd name="connsiteX72" fmla="*/ 3883772 w 12161163"/>
                <a:gd name="connsiteY72" fmla="*/ 3606800 h 3606801"/>
                <a:gd name="connsiteX73" fmla="*/ 3245041 w 12161163"/>
                <a:gd name="connsiteY73" fmla="*/ 3342229 h 3606801"/>
                <a:gd name="connsiteX74" fmla="*/ 2979848 w 12161163"/>
                <a:gd name="connsiteY74" fmla="*/ 2702031 h 3606801"/>
                <a:gd name="connsiteX75" fmla="*/ 2979848 w 12161163"/>
                <a:gd name="connsiteY75" fmla="*/ 2593311 h 3606801"/>
                <a:gd name="connsiteX76" fmla="*/ 2979849 w 12161163"/>
                <a:gd name="connsiteY76" fmla="*/ 2593301 h 3606801"/>
                <a:gd name="connsiteX77" fmla="*/ 2979850 w 12161163"/>
                <a:gd name="connsiteY77" fmla="*/ 897736 h 3606801"/>
                <a:gd name="connsiteX78" fmla="*/ 2408957 w 12161163"/>
                <a:gd name="connsiteY78" fmla="*/ 326843 h 3606801"/>
                <a:gd name="connsiteX79" fmla="*/ 1838064 w 12161163"/>
                <a:gd name="connsiteY79" fmla="*/ 897736 h 3606801"/>
                <a:gd name="connsiteX80" fmla="*/ 1838064 w 12161163"/>
                <a:gd name="connsiteY80" fmla="*/ 1006456 h 3606801"/>
                <a:gd name="connsiteX81" fmla="*/ 1838063 w 12161163"/>
                <a:gd name="connsiteY81" fmla="*/ 1006466 h 3606801"/>
                <a:gd name="connsiteX82" fmla="*/ 1838063 w 12161163"/>
                <a:gd name="connsiteY82" fmla="*/ 2702030 h 3606801"/>
                <a:gd name="connsiteX83" fmla="*/ 1671547 w 12161163"/>
                <a:gd name="connsiteY83" fmla="*/ 3222632 h 3606801"/>
                <a:gd name="connsiteX84" fmla="*/ 1572870 w 12161163"/>
                <a:gd name="connsiteY84" fmla="*/ 3342230 h 3606801"/>
                <a:gd name="connsiteX85" fmla="*/ 934138 w 12161163"/>
                <a:gd name="connsiteY85" fmla="*/ 3606801 h 3606801"/>
                <a:gd name="connsiteX86" fmla="*/ 934139 w 12161163"/>
                <a:gd name="connsiteY86" fmla="*/ 3606800 h 3606801"/>
                <a:gd name="connsiteX87" fmla="*/ 30835 w 12161163"/>
                <a:gd name="connsiteY87" fmla="*/ 2703496 h 3606801"/>
                <a:gd name="connsiteX88" fmla="*/ 30835 w 12161163"/>
                <a:gd name="connsiteY88" fmla="*/ 1803400 h 3606801"/>
                <a:gd name="connsiteX89" fmla="*/ 0 w 12161163"/>
                <a:gd name="connsiteY89" fmla="*/ 1808065 h 3606801"/>
                <a:gd name="connsiteX90" fmla="*/ 3732 w 12161163"/>
                <a:gd name="connsiteY90" fmla="*/ 1494557 h 3606801"/>
                <a:gd name="connsiteX91" fmla="*/ 363246 w 12161163"/>
                <a:gd name="connsiteY91" fmla="*/ 1803400 h 3606801"/>
                <a:gd name="connsiteX92" fmla="*/ 363246 w 12161163"/>
                <a:gd name="connsiteY92" fmla="*/ 2702030 h 3606801"/>
                <a:gd name="connsiteX93" fmla="*/ 934139 w 12161163"/>
                <a:gd name="connsiteY93" fmla="*/ 3272923 h 3606801"/>
                <a:gd name="connsiteX94" fmla="*/ 934138 w 12161163"/>
                <a:gd name="connsiteY94" fmla="*/ 3272924 h 3606801"/>
                <a:gd name="connsiteX95" fmla="*/ 1505031 w 12161163"/>
                <a:gd name="connsiteY95" fmla="*/ 2702031 h 3606801"/>
                <a:gd name="connsiteX96" fmla="*/ 1505032 w 12161163"/>
                <a:gd name="connsiteY96" fmla="*/ 1006466 h 3606801"/>
                <a:gd name="connsiteX97" fmla="*/ 1770224 w 12161163"/>
                <a:gd name="connsiteY97" fmla="*/ 264572 h 3606801"/>
                <a:gd name="connsiteX98" fmla="*/ 2408956 w 12161163"/>
                <a:gd name="connsiteY98" fmla="*/ 0 h 3606801"/>
                <a:gd name="connsiteX0" fmla="*/ 2408956 w 12161163"/>
                <a:gd name="connsiteY0" fmla="*/ 0 h 3606801"/>
                <a:gd name="connsiteX1" fmla="*/ 3047688 w 12161163"/>
                <a:gd name="connsiteY1" fmla="*/ 264572 h 3606801"/>
                <a:gd name="connsiteX2" fmla="*/ 3312880 w 12161163"/>
                <a:gd name="connsiteY2" fmla="*/ 1006466 h 3606801"/>
                <a:gd name="connsiteX3" fmla="*/ 3312880 w 12161163"/>
                <a:gd name="connsiteY3" fmla="*/ 2702030 h 3606801"/>
                <a:gd name="connsiteX4" fmla="*/ 3883772 w 12161163"/>
                <a:gd name="connsiteY4" fmla="*/ 3272923 h 3606801"/>
                <a:gd name="connsiteX5" fmla="*/ 3883772 w 12161163"/>
                <a:gd name="connsiteY5" fmla="*/ 3272924 h 3606801"/>
                <a:gd name="connsiteX6" fmla="*/ 4454664 w 12161163"/>
                <a:gd name="connsiteY6" fmla="*/ 2702031 h 3606801"/>
                <a:gd name="connsiteX7" fmla="*/ 4454665 w 12161163"/>
                <a:gd name="connsiteY7" fmla="*/ 1006466 h 3606801"/>
                <a:gd name="connsiteX8" fmla="*/ 4621181 w 12161163"/>
                <a:gd name="connsiteY8" fmla="*/ 384168 h 3606801"/>
                <a:gd name="connsiteX9" fmla="*/ 4719857 w 12161163"/>
                <a:gd name="connsiteY9" fmla="*/ 264572 h 3606801"/>
                <a:gd name="connsiteX10" fmla="*/ 5358589 w 12161163"/>
                <a:gd name="connsiteY10" fmla="*/ 0 h 3606801"/>
                <a:gd name="connsiteX11" fmla="*/ 5997321 w 12161163"/>
                <a:gd name="connsiteY11" fmla="*/ 264572 h 3606801"/>
                <a:gd name="connsiteX12" fmla="*/ 6095998 w 12161163"/>
                <a:gd name="connsiteY12" fmla="*/ 384168 h 3606801"/>
                <a:gd name="connsiteX13" fmla="*/ 6262513 w 12161163"/>
                <a:gd name="connsiteY13" fmla="*/ 1006466 h 3606801"/>
                <a:gd name="connsiteX14" fmla="*/ 6262513 w 12161163"/>
                <a:gd name="connsiteY14" fmla="*/ 2702030 h 3606801"/>
                <a:gd name="connsiteX15" fmla="*/ 6833406 w 12161163"/>
                <a:gd name="connsiteY15" fmla="*/ 3272923 h 3606801"/>
                <a:gd name="connsiteX16" fmla="*/ 6833405 w 12161163"/>
                <a:gd name="connsiteY16" fmla="*/ 3272924 h 3606801"/>
                <a:gd name="connsiteX17" fmla="*/ 7404298 w 12161163"/>
                <a:gd name="connsiteY17" fmla="*/ 2702031 h 3606801"/>
                <a:gd name="connsiteX18" fmla="*/ 7404299 w 12161163"/>
                <a:gd name="connsiteY18" fmla="*/ 1006466 h 3606801"/>
                <a:gd name="connsiteX19" fmla="*/ 7669490 w 12161163"/>
                <a:gd name="connsiteY19" fmla="*/ 264572 h 3606801"/>
                <a:gd name="connsiteX20" fmla="*/ 8308223 w 12161163"/>
                <a:gd name="connsiteY20" fmla="*/ 0 h 3606801"/>
                <a:gd name="connsiteX21" fmla="*/ 8946955 w 12161163"/>
                <a:gd name="connsiteY21" fmla="*/ 264572 h 3606801"/>
                <a:gd name="connsiteX22" fmla="*/ 9212147 w 12161163"/>
                <a:gd name="connsiteY22" fmla="*/ 1006466 h 3606801"/>
                <a:gd name="connsiteX23" fmla="*/ 9212147 w 12161163"/>
                <a:gd name="connsiteY23" fmla="*/ 2702030 h 3606801"/>
                <a:gd name="connsiteX24" fmla="*/ 9783040 w 12161163"/>
                <a:gd name="connsiteY24" fmla="*/ 3272923 h 3606801"/>
                <a:gd name="connsiteX25" fmla="*/ 9783039 w 12161163"/>
                <a:gd name="connsiteY25" fmla="*/ 3272924 h 3606801"/>
                <a:gd name="connsiteX26" fmla="*/ 10353932 w 12161163"/>
                <a:gd name="connsiteY26" fmla="*/ 2702031 h 3606801"/>
                <a:gd name="connsiteX27" fmla="*/ 10353933 w 12161163"/>
                <a:gd name="connsiteY27" fmla="*/ 1006466 h 3606801"/>
                <a:gd name="connsiteX28" fmla="*/ 10619127 w 12161163"/>
                <a:gd name="connsiteY28" fmla="*/ 264572 h 3606801"/>
                <a:gd name="connsiteX29" fmla="*/ 11257859 w 12161163"/>
                <a:gd name="connsiteY29" fmla="*/ 0 h 3606801"/>
                <a:gd name="connsiteX30" fmla="*/ 12161163 w 12161163"/>
                <a:gd name="connsiteY30" fmla="*/ 903304 h 3606801"/>
                <a:gd name="connsiteX31" fmla="*/ 12161162 w 12161163"/>
                <a:gd name="connsiteY31" fmla="*/ 2703497 h 3606801"/>
                <a:gd name="connsiteX32" fmla="*/ 11828751 w 12161163"/>
                <a:gd name="connsiteY32" fmla="*/ 2702031 h 3606801"/>
                <a:gd name="connsiteX33" fmla="*/ 11828752 w 12161163"/>
                <a:gd name="connsiteY33" fmla="*/ 1006466 h 3606801"/>
                <a:gd name="connsiteX34" fmla="*/ 11826892 w 12161163"/>
                <a:gd name="connsiteY34" fmla="*/ 988016 h 3606801"/>
                <a:gd name="connsiteX35" fmla="*/ 11826892 w 12161163"/>
                <a:gd name="connsiteY35" fmla="*/ 897736 h 3606801"/>
                <a:gd name="connsiteX36" fmla="*/ 11255999 w 12161163"/>
                <a:gd name="connsiteY36" fmla="*/ 326843 h 3606801"/>
                <a:gd name="connsiteX37" fmla="*/ 10685106 w 12161163"/>
                <a:gd name="connsiteY37" fmla="*/ 897736 h 3606801"/>
                <a:gd name="connsiteX38" fmla="*/ 10685106 w 12161163"/>
                <a:gd name="connsiteY38" fmla="*/ 2593300 h 3606801"/>
                <a:gd name="connsiteX39" fmla="*/ 10686966 w 12161163"/>
                <a:gd name="connsiteY39" fmla="*/ 2611750 h 3606801"/>
                <a:gd name="connsiteX40" fmla="*/ 10686966 w 12161163"/>
                <a:gd name="connsiteY40" fmla="*/ 2702030 h 3606801"/>
                <a:gd name="connsiteX41" fmla="*/ 10520449 w 12161163"/>
                <a:gd name="connsiteY41" fmla="*/ 3222631 h 3606801"/>
                <a:gd name="connsiteX42" fmla="*/ 10421771 w 12161163"/>
                <a:gd name="connsiteY42" fmla="*/ 3342230 h 3606801"/>
                <a:gd name="connsiteX43" fmla="*/ 9783039 w 12161163"/>
                <a:gd name="connsiteY43" fmla="*/ 3606801 h 3606801"/>
                <a:gd name="connsiteX44" fmla="*/ 9783040 w 12161163"/>
                <a:gd name="connsiteY44" fmla="*/ 3606800 h 3606801"/>
                <a:gd name="connsiteX45" fmla="*/ 9144308 w 12161163"/>
                <a:gd name="connsiteY45" fmla="*/ 3342229 h 3606801"/>
                <a:gd name="connsiteX46" fmla="*/ 8879115 w 12161163"/>
                <a:gd name="connsiteY46" fmla="*/ 2702031 h 3606801"/>
                <a:gd name="connsiteX47" fmla="*/ 8879116 w 12161163"/>
                <a:gd name="connsiteY47" fmla="*/ 1006466 h 3606801"/>
                <a:gd name="connsiteX48" fmla="*/ 8877878 w 12161163"/>
                <a:gd name="connsiteY48" fmla="*/ 994185 h 3606801"/>
                <a:gd name="connsiteX49" fmla="*/ 8877878 w 12161163"/>
                <a:gd name="connsiteY49" fmla="*/ 897736 h 3606801"/>
                <a:gd name="connsiteX50" fmla="*/ 8306985 w 12161163"/>
                <a:gd name="connsiteY50" fmla="*/ 326843 h 3606801"/>
                <a:gd name="connsiteX51" fmla="*/ 7736092 w 12161163"/>
                <a:gd name="connsiteY51" fmla="*/ 897736 h 3606801"/>
                <a:gd name="connsiteX52" fmla="*/ 7736092 w 12161163"/>
                <a:gd name="connsiteY52" fmla="*/ 2593300 h 3606801"/>
                <a:gd name="connsiteX53" fmla="*/ 7737330 w 12161163"/>
                <a:gd name="connsiteY53" fmla="*/ 2605580 h 3606801"/>
                <a:gd name="connsiteX54" fmla="*/ 7737330 w 12161163"/>
                <a:gd name="connsiteY54" fmla="*/ 2702030 h 3606801"/>
                <a:gd name="connsiteX55" fmla="*/ 7570814 w 12161163"/>
                <a:gd name="connsiteY55" fmla="*/ 3222632 h 3606801"/>
                <a:gd name="connsiteX56" fmla="*/ 7472137 w 12161163"/>
                <a:gd name="connsiteY56" fmla="*/ 3342230 h 3606801"/>
                <a:gd name="connsiteX57" fmla="*/ 6833405 w 12161163"/>
                <a:gd name="connsiteY57" fmla="*/ 3606801 h 3606801"/>
                <a:gd name="connsiteX58" fmla="*/ 6833406 w 12161163"/>
                <a:gd name="connsiteY58" fmla="*/ 3606800 h 3606801"/>
                <a:gd name="connsiteX59" fmla="*/ 6194673 w 12161163"/>
                <a:gd name="connsiteY59" fmla="*/ 3342229 h 3606801"/>
                <a:gd name="connsiteX60" fmla="*/ 5929481 w 12161163"/>
                <a:gd name="connsiteY60" fmla="*/ 2702031 h 3606801"/>
                <a:gd name="connsiteX61" fmla="*/ 5929482 w 12161163"/>
                <a:gd name="connsiteY61" fmla="*/ 1006466 h 3606801"/>
                <a:gd name="connsiteX62" fmla="*/ 5928864 w 12161163"/>
                <a:gd name="connsiteY62" fmla="*/ 1000335 h 3606801"/>
                <a:gd name="connsiteX63" fmla="*/ 5928864 w 12161163"/>
                <a:gd name="connsiteY63" fmla="*/ 897736 h 3606801"/>
                <a:gd name="connsiteX64" fmla="*/ 5357971 w 12161163"/>
                <a:gd name="connsiteY64" fmla="*/ 326843 h 3606801"/>
                <a:gd name="connsiteX65" fmla="*/ 4787078 w 12161163"/>
                <a:gd name="connsiteY65" fmla="*/ 897736 h 3606801"/>
                <a:gd name="connsiteX66" fmla="*/ 4787078 w 12161163"/>
                <a:gd name="connsiteY66" fmla="*/ 2593300 h 3606801"/>
                <a:gd name="connsiteX67" fmla="*/ 4787696 w 12161163"/>
                <a:gd name="connsiteY67" fmla="*/ 2599430 h 3606801"/>
                <a:gd name="connsiteX68" fmla="*/ 4787696 w 12161163"/>
                <a:gd name="connsiteY68" fmla="*/ 2702030 h 3606801"/>
                <a:gd name="connsiteX69" fmla="*/ 4621181 w 12161163"/>
                <a:gd name="connsiteY69" fmla="*/ 3222632 h 3606801"/>
                <a:gd name="connsiteX70" fmla="*/ 4522503 w 12161163"/>
                <a:gd name="connsiteY70" fmla="*/ 3342230 h 3606801"/>
                <a:gd name="connsiteX71" fmla="*/ 3883772 w 12161163"/>
                <a:gd name="connsiteY71" fmla="*/ 3606801 h 3606801"/>
                <a:gd name="connsiteX72" fmla="*/ 3883772 w 12161163"/>
                <a:gd name="connsiteY72" fmla="*/ 3606800 h 3606801"/>
                <a:gd name="connsiteX73" fmla="*/ 3245041 w 12161163"/>
                <a:gd name="connsiteY73" fmla="*/ 3342229 h 3606801"/>
                <a:gd name="connsiteX74" fmla="*/ 2979848 w 12161163"/>
                <a:gd name="connsiteY74" fmla="*/ 2702031 h 3606801"/>
                <a:gd name="connsiteX75" fmla="*/ 2979848 w 12161163"/>
                <a:gd name="connsiteY75" fmla="*/ 2593311 h 3606801"/>
                <a:gd name="connsiteX76" fmla="*/ 2979849 w 12161163"/>
                <a:gd name="connsiteY76" fmla="*/ 2593301 h 3606801"/>
                <a:gd name="connsiteX77" fmla="*/ 2979850 w 12161163"/>
                <a:gd name="connsiteY77" fmla="*/ 897736 h 3606801"/>
                <a:gd name="connsiteX78" fmla="*/ 2408957 w 12161163"/>
                <a:gd name="connsiteY78" fmla="*/ 326843 h 3606801"/>
                <a:gd name="connsiteX79" fmla="*/ 1838064 w 12161163"/>
                <a:gd name="connsiteY79" fmla="*/ 897736 h 3606801"/>
                <a:gd name="connsiteX80" fmla="*/ 1838064 w 12161163"/>
                <a:gd name="connsiteY80" fmla="*/ 1006456 h 3606801"/>
                <a:gd name="connsiteX81" fmla="*/ 1838063 w 12161163"/>
                <a:gd name="connsiteY81" fmla="*/ 1006466 h 3606801"/>
                <a:gd name="connsiteX82" fmla="*/ 1838063 w 12161163"/>
                <a:gd name="connsiteY82" fmla="*/ 2702030 h 3606801"/>
                <a:gd name="connsiteX83" fmla="*/ 1671547 w 12161163"/>
                <a:gd name="connsiteY83" fmla="*/ 3222632 h 3606801"/>
                <a:gd name="connsiteX84" fmla="*/ 1572870 w 12161163"/>
                <a:gd name="connsiteY84" fmla="*/ 3342230 h 3606801"/>
                <a:gd name="connsiteX85" fmla="*/ 934138 w 12161163"/>
                <a:gd name="connsiteY85" fmla="*/ 3606801 h 3606801"/>
                <a:gd name="connsiteX86" fmla="*/ 934139 w 12161163"/>
                <a:gd name="connsiteY86" fmla="*/ 3606800 h 3606801"/>
                <a:gd name="connsiteX87" fmla="*/ 30835 w 12161163"/>
                <a:gd name="connsiteY87" fmla="*/ 2703496 h 3606801"/>
                <a:gd name="connsiteX88" fmla="*/ 30835 w 12161163"/>
                <a:gd name="connsiteY88" fmla="*/ 1803400 h 3606801"/>
                <a:gd name="connsiteX89" fmla="*/ 0 w 12161163"/>
                <a:gd name="connsiteY89" fmla="*/ 1808065 h 3606801"/>
                <a:gd name="connsiteX90" fmla="*/ 3732 w 12161163"/>
                <a:gd name="connsiteY90" fmla="*/ 1494557 h 3606801"/>
                <a:gd name="connsiteX91" fmla="*/ 363246 w 12161163"/>
                <a:gd name="connsiteY91" fmla="*/ 1803400 h 3606801"/>
                <a:gd name="connsiteX92" fmla="*/ 363246 w 12161163"/>
                <a:gd name="connsiteY92" fmla="*/ 2702030 h 3606801"/>
                <a:gd name="connsiteX93" fmla="*/ 934139 w 12161163"/>
                <a:gd name="connsiteY93" fmla="*/ 3272923 h 3606801"/>
                <a:gd name="connsiteX94" fmla="*/ 934138 w 12161163"/>
                <a:gd name="connsiteY94" fmla="*/ 3272924 h 3606801"/>
                <a:gd name="connsiteX95" fmla="*/ 1505031 w 12161163"/>
                <a:gd name="connsiteY95" fmla="*/ 2702031 h 3606801"/>
                <a:gd name="connsiteX96" fmla="*/ 1505032 w 12161163"/>
                <a:gd name="connsiteY96" fmla="*/ 1006466 h 3606801"/>
                <a:gd name="connsiteX97" fmla="*/ 1770224 w 12161163"/>
                <a:gd name="connsiteY97" fmla="*/ 264572 h 3606801"/>
                <a:gd name="connsiteX98" fmla="*/ 2408956 w 12161163"/>
                <a:gd name="connsiteY98" fmla="*/ 0 h 3606801"/>
                <a:gd name="connsiteX0" fmla="*/ 2408956 w 12161163"/>
                <a:gd name="connsiteY0" fmla="*/ 0 h 3606801"/>
                <a:gd name="connsiteX1" fmla="*/ 3047688 w 12161163"/>
                <a:gd name="connsiteY1" fmla="*/ 264572 h 3606801"/>
                <a:gd name="connsiteX2" fmla="*/ 3312880 w 12161163"/>
                <a:gd name="connsiteY2" fmla="*/ 1006466 h 3606801"/>
                <a:gd name="connsiteX3" fmla="*/ 3312880 w 12161163"/>
                <a:gd name="connsiteY3" fmla="*/ 2702030 h 3606801"/>
                <a:gd name="connsiteX4" fmla="*/ 3883772 w 12161163"/>
                <a:gd name="connsiteY4" fmla="*/ 3272923 h 3606801"/>
                <a:gd name="connsiteX5" fmla="*/ 3883772 w 12161163"/>
                <a:gd name="connsiteY5" fmla="*/ 3272924 h 3606801"/>
                <a:gd name="connsiteX6" fmla="*/ 4454664 w 12161163"/>
                <a:gd name="connsiteY6" fmla="*/ 2702031 h 3606801"/>
                <a:gd name="connsiteX7" fmla="*/ 4454665 w 12161163"/>
                <a:gd name="connsiteY7" fmla="*/ 1006466 h 3606801"/>
                <a:gd name="connsiteX8" fmla="*/ 4621181 w 12161163"/>
                <a:gd name="connsiteY8" fmla="*/ 384168 h 3606801"/>
                <a:gd name="connsiteX9" fmla="*/ 4719857 w 12161163"/>
                <a:gd name="connsiteY9" fmla="*/ 264572 h 3606801"/>
                <a:gd name="connsiteX10" fmla="*/ 5358589 w 12161163"/>
                <a:gd name="connsiteY10" fmla="*/ 0 h 3606801"/>
                <a:gd name="connsiteX11" fmla="*/ 5997321 w 12161163"/>
                <a:gd name="connsiteY11" fmla="*/ 264572 h 3606801"/>
                <a:gd name="connsiteX12" fmla="*/ 6095998 w 12161163"/>
                <a:gd name="connsiteY12" fmla="*/ 384168 h 3606801"/>
                <a:gd name="connsiteX13" fmla="*/ 6262513 w 12161163"/>
                <a:gd name="connsiteY13" fmla="*/ 1006466 h 3606801"/>
                <a:gd name="connsiteX14" fmla="*/ 6262513 w 12161163"/>
                <a:gd name="connsiteY14" fmla="*/ 2702030 h 3606801"/>
                <a:gd name="connsiteX15" fmla="*/ 6833406 w 12161163"/>
                <a:gd name="connsiteY15" fmla="*/ 3272923 h 3606801"/>
                <a:gd name="connsiteX16" fmla="*/ 6833405 w 12161163"/>
                <a:gd name="connsiteY16" fmla="*/ 3272924 h 3606801"/>
                <a:gd name="connsiteX17" fmla="*/ 7404298 w 12161163"/>
                <a:gd name="connsiteY17" fmla="*/ 2702031 h 3606801"/>
                <a:gd name="connsiteX18" fmla="*/ 7404299 w 12161163"/>
                <a:gd name="connsiteY18" fmla="*/ 1006466 h 3606801"/>
                <a:gd name="connsiteX19" fmla="*/ 7669490 w 12161163"/>
                <a:gd name="connsiteY19" fmla="*/ 264572 h 3606801"/>
                <a:gd name="connsiteX20" fmla="*/ 8308223 w 12161163"/>
                <a:gd name="connsiteY20" fmla="*/ 0 h 3606801"/>
                <a:gd name="connsiteX21" fmla="*/ 8946955 w 12161163"/>
                <a:gd name="connsiteY21" fmla="*/ 264572 h 3606801"/>
                <a:gd name="connsiteX22" fmla="*/ 9212147 w 12161163"/>
                <a:gd name="connsiteY22" fmla="*/ 1006466 h 3606801"/>
                <a:gd name="connsiteX23" fmla="*/ 9212147 w 12161163"/>
                <a:gd name="connsiteY23" fmla="*/ 2702030 h 3606801"/>
                <a:gd name="connsiteX24" fmla="*/ 9783040 w 12161163"/>
                <a:gd name="connsiteY24" fmla="*/ 3272923 h 3606801"/>
                <a:gd name="connsiteX25" fmla="*/ 9783039 w 12161163"/>
                <a:gd name="connsiteY25" fmla="*/ 3272924 h 3606801"/>
                <a:gd name="connsiteX26" fmla="*/ 10353932 w 12161163"/>
                <a:gd name="connsiteY26" fmla="*/ 2702031 h 3606801"/>
                <a:gd name="connsiteX27" fmla="*/ 10353933 w 12161163"/>
                <a:gd name="connsiteY27" fmla="*/ 1006466 h 3606801"/>
                <a:gd name="connsiteX28" fmla="*/ 10619127 w 12161163"/>
                <a:gd name="connsiteY28" fmla="*/ 264572 h 3606801"/>
                <a:gd name="connsiteX29" fmla="*/ 11257859 w 12161163"/>
                <a:gd name="connsiteY29" fmla="*/ 0 h 3606801"/>
                <a:gd name="connsiteX30" fmla="*/ 12161163 w 12161163"/>
                <a:gd name="connsiteY30" fmla="*/ 903304 h 3606801"/>
                <a:gd name="connsiteX31" fmla="*/ 12161162 w 12161163"/>
                <a:gd name="connsiteY31" fmla="*/ 2703497 h 3606801"/>
                <a:gd name="connsiteX32" fmla="*/ 11828751 w 12161163"/>
                <a:gd name="connsiteY32" fmla="*/ 2702031 h 3606801"/>
                <a:gd name="connsiteX33" fmla="*/ 11828752 w 12161163"/>
                <a:gd name="connsiteY33" fmla="*/ 1006466 h 3606801"/>
                <a:gd name="connsiteX34" fmla="*/ 11826892 w 12161163"/>
                <a:gd name="connsiteY34" fmla="*/ 988016 h 3606801"/>
                <a:gd name="connsiteX35" fmla="*/ 11826892 w 12161163"/>
                <a:gd name="connsiteY35" fmla="*/ 897736 h 3606801"/>
                <a:gd name="connsiteX36" fmla="*/ 11255999 w 12161163"/>
                <a:gd name="connsiteY36" fmla="*/ 326843 h 3606801"/>
                <a:gd name="connsiteX37" fmla="*/ 10685106 w 12161163"/>
                <a:gd name="connsiteY37" fmla="*/ 897736 h 3606801"/>
                <a:gd name="connsiteX38" fmla="*/ 10685106 w 12161163"/>
                <a:gd name="connsiteY38" fmla="*/ 2593300 h 3606801"/>
                <a:gd name="connsiteX39" fmla="*/ 10686966 w 12161163"/>
                <a:gd name="connsiteY39" fmla="*/ 2611750 h 3606801"/>
                <a:gd name="connsiteX40" fmla="*/ 10686966 w 12161163"/>
                <a:gd name="connsiteY40" fmla="*/ 2702030 h 3606801"/>
                <a:gd name="connsiteX41" fmla="*/ 10520449 w 12161163"/>
                <a:gd name="connsiteY41" fmla="*/ 3222631 h 3606801"/>
                <a:gd name="connsiteX42" fmla="*/ 10421771 w 12161163"/>
                <a:gd name="connsiteY42" fmla="*/ 3342230 h 3606801"/>
                <a:gd name="connsiteX43" fmla="*/ 9783039 w 12161163"/>
                <a:gd name="connsiteY43" fmla="*/ 3606801 h 3606801"/>
                <a:gd name="connsiteX44" fmla="*/ 9783040 w 12161163"/>
                <a:gd name="connsiteY44" fmla="*/ 3606800 h 3606801"/>
                <a:gd name="connsiteX45" fmla="*/ 9144308 w 12161163"/>
                <a:gd name="connsiteY45" fmla="*/ 3342229 h 3606801"/>
                <a:gd name="connsiteX46" fmla="*/ 8879115 w 12161163"/>
                <a:gd name="connsiteY46" fmla="*/ 2702031 h 3606801"/>
                <a:gd name="connsiteX47" fmla="*/ 8879116 w 12161163"/>
                <a:gd name="connsiteY47" fmla="*/ 1006466 h 3606801"/>
                <a:gd name="connsiteX48" fmla="*/ 8877878 w 12161163"/>
                <a:gd name="connsiteY48" fmla="*/ 994185 h 3606801"/>
                <a:gd name="connsiteX49" fmla="*/ 8877878 w 12161163"/>
                <a:gd name="connsiteY49" fmla="*/ 897736 h 3606801"/>
                <a:gd name="connsiteX50" fmla="*/ 8306985 w 12161163"/>
                <a:gd name="connsiteY50" fmla="*/ 326843 h 3606801"/>
                <a:gd name="connsiteX51" fmla="*/ 7736092 w 12161163"/>
                <a:gd name="connsiteY51" fmla="*/ 897736 h 3606801"/>
                <a:gd name="connsiteX52" fmla="*/ 7736092 w 12161163"/>
                <a:gd name="connsiteY52" fmla="*/ 2593300 h 3606801"/>
                <a:gd name="connsiteX53" fmla="*/ 7737330 w 12161163"/>
                <a:gd name="connsiteY53" fmla="*/ 2605580 h 3606801"/>
                <a:gd name="connsiteX54" fmla="*/ 7737330 w 12161163"/>
                <a:gd name="connsiteY54" fmla="*/ 2702030 h 3606801"/>
                <a:gd name="connsiteX55" fmla="*/ 7570814 w 12161163"/>
                <a:gd name="connsiteY55" fmla="*/ 3222632 h 3606801"/>
                <a:gd name="connsiteX56" fmla="*/ 7472137 w 12161163"/>
                <a:gd name="connsiteY56" fmla="*/ 3342230 h 3606801"/>
                <a:gd name="connsiteX57" fmla="*/ 6833405 w 12161163"/>
                <a:gd name="connsiteY57" fmla="*/ 3606801 h 3606801"/>
                <a:gd name="connsiteX58" fmla="*/ 6833406 w 12161163"/>
                <a:gd name="connsiteY58" fmla="*/ 3606800 h 3606801"/>
                <a:gd name="connsiteX59" fmla="*/ 6194673 w 12161163"/>
                <a:gd name="connsiteY59" fmla="*/ 3342229 h 3606801"/>
                <a:gd name="connsiteX60" fmla="*/ 5929481 w 12161163"/>
                <a:gd name="connsiteY60" fmla="*/ 2702031 h 3606801"/>
                <a:gd name="connsiteX61" fmla="*/ 5929482 w 12161163"/>
                <a:gd name="connsiteY61" fmla="*/ 1006466 h 3606801"/>
                <a:gd name="connsiteX62" fmla="*/ 5928864 w 12161163"/>
                <a:gd name="connsiteY62" fmla="*/ 1000335 h 3606801"/>
                <a:gd name="connsiteX63" fmla="*/ 5928864 w 12161163"/>
                <a:gd name="connsiteY63" fmla="*/ 897736 h 3606801"/>
                <a:gd name="connsiteX64" fmla="*/ 5357971 w 12161163"/>
                <a:gd name="connsiteY64" fmla="*/ 326843 h 3606801"/>
                <a:gd name="connsiteX65" fmla="*/ 4787078 w 12161163"/>
                <a:gd name="connsiteY65" fmla="*/ 897736 h 3606801"/>
                <a:gd name="connsiteX66" fmla="*/ 4787078 w 12161163"/>
                <a:gd name="connsiteY66" fmla="*/ 2593300 h 3606801"/>
                <a:gd name="connsiteX67" fmla="*/ 4787696 w 12161163"/>
                <a:gd name="connsiteY67" fmla="*/ 2599430 h 3606801"/>
                <a:gd name="connsiteX68" fmla="*/ 4787696 w 12161163"/>
                <a:gd name="connsiteY68" fmla="*/ 2702030 h 3606801"/>
                <a:gd name="connsiteX69" fmla="*/ 4621181 w 12161163"/>
                <a:gd name="connsiteY69" fmla="*/ 3222632 h 3606801"/>
                <a:gd name="connsiteX70" fmla="*/ 4522503 w 12161163"/>
                <a:gd name="connsiteY70" fmla="*/ 3342230 h 3606801"/>
                <a:gd name="connsiteX71" fmla="*/ 3883772 w 12161163"/>
                <a:gd name="connsiteY71" fmla="*/ 3606801 h 3606801"/>
                <a:gd name="connsiteX72" fmla="*/ 3883772 w 12161163"/>
                <a:gd name="connsiteY72" fmla="*/ 3606800 h 3606801"/>
                <a:gd name="connsiteX73" fmla="*/ 3245041 w 12161163"/>
                <a:gd name="connsiteY73" fmla="*/ 3342229 h 3606801"/>
                <a:gd name="connsiteX74" fmla="*/ 2979848 w 12161163"/>
                <a:gd name="connsiteY74" fmla="*/ 2702031 h 3606801"/>
                <a:gd name="connsiteX75" fmla="*/ 2979848 w 12161163"/>
                <a:gd name="connsiteY75" fmla="*/ 2593311 h 3606801"/>
                <a:gd name="connsiteX76" fmla="*/ 2979849 w 12161163"/>
                <a:gd name="connsiteY76" fmla="*/ 2593301 h 3606801"/>
                <a:gd name="connsiteX77" fmla="*/ 2979850 w 12161163"/>
                <a:gd name="connsiteY77" fmla="*/ 897736 h 3606801"/>
                <a:gd name="connsiteX78" fmla="*/ 2408957 w 12161163"/>
                <a:gd name="connsiteY78" fmla="*/ 326843 h 3606801"/>
                <a:gd name="connsiteX79" fmla="*/ 1838064 w 12161163"/>
                <a:gd name="connsiteY79" fmla="*/ 897736 h 3606801"/>
                <a:gd name="connsiteX80" fmla="*/ 1838064 w 12161163"/>
                <a:gd name="connsiteY80" fmla="*/ 1006456 h 3606801"/>
                <a:gd name="connsiteX81" fmla="*/ 1838063 w 12161163"/>
                <a:gd name="connsiteY81" fmla="*/ 1006466 h 3606801"/>
                <a:gd name="connsiteX82" fmla="*/ 1838063 w 12161163"/>
                <a:gd name="connsiteY82" fmla="*/ 2702030 h 3606801"/>
                <a:gd name="connsiteX83" fmla="*/ 1671547 w 12161163"/>
                <a:gd name="connsiteY83" fmla="*/ 3222632 h 3606801"/>
                <a:gd name="connsiteX84" fmla="*/ 1572870 w 12161163"/>
                <a:gd name="connsiteY84" fmla="*/ 3342230 h 3606801"/>
                <a:gd name="connsiteX85" fmla="*/ 934138 w 12161163"/>
                <a:gd name="connsiteY85" fmla="*/ 3606801 h 3606801"/>
                <a:gd name="connsiteX86" fmla="*/ 934139 w 12161163"/>
                <a:gd name="connsiteY86" fmla="*/ 3606800 h 3606801"/>
                <a:gd name="connsiteX87" fmla="*/ 30835 w 12161163"/>
                <a:gd name="connsiteY87" fmla="*/ 2703496 h 3606801"/>
                <a:gd name="connsiteX88" fmla="*/ 30835 w 12161163"/>
                <a:gd name="connsiteY88" fmla="*/ 1803400 h 3606801"/>
                <a:gd name="connsiteX89" fmla="*/ 0 w 12161163"/>
                <a:gd name="connsiteY89" fmla="*/ 1808065 h 3606801"/>
                <a:gd name="connsiteX90" fmla="*/ 3732 w 12161163"/>
                <a:gd name="connsiteY90" fmla="*/ 1494557 h 3606801"/>
                <a:gd name="connsiteX91" fmla="*/ 363246 w 12161163"/>
                <a:gd name="connsiteY91" fmla="*/ 1803400 h 3606801"/>
                <a:gd name="connsiteX92" fmla="*/ 363246 w 12161163"/>
                <a:gd name="connsiteY92" fmla="*/ 2702030 h 3606801"/>
                <a:gd name="connsiteX93" fmla="*/ 934139 w 12161163"/>
                <a:gd name="connsiteY93" fmla="*/ 3272923 h 3606801"/>
                <a:gd name="connsiteX94" fmla="*/ 934138 w 12161163"/>
                <a:gd name="connsiteY94" fmla="*/ 3272924 h 3606801"/>
                <a:gd name="connsiteX95" fmla="*/ 1505031 w 12161163"/>
                <a:gd name="connsiteY95" fmla="*/ 2702031 h 3606801"/>
                <a:gd name="connsiteX96" fmla="*/ 1505032 w 12161163"/>
                <a:gd name="connsiteY96" fmla="*/ 1006466 h 3606801"/>
                <a:gd name="connsiteX97" fmla="*/ 1770224 w 12161163"/>
                <a:gd name="connsiteY97" fmla="*/ 264572 h 3606801"/>
                <a:gd name="connsiteX98" fmla="*/ 2408956 w 12161163"/>
                <a:gd name="connsiteY98" fmla="*/ 0 h 3606801"/>
                <a:gd name="connsiteX0" fmla="*/ 2408956 w 12161163"/>
                <a:gd name="connsiteY0" fmla="*/ 0 h 3606801"/>
                <a:gd name="connsiteX1" fmla="*/ 3047688 w 12161163"/>
                <a:gd name="connsiteY1" fmla="*/ 264572 h 3606801"/>
                <a:gd name="connsiteX2" fmla="*/ 3312880 w 12161163"/>
                <a:gd name="connsiteY2" fmla="*/ 1006466 h 3606801"/>
                <a:gd name="connsiteX3" fmla="*/ 3312880 w 12161163"/>
                <a:gd name="connsiteY3" fmla="*/ 2702030 h 3606801"/>
                <a:gd name="connsiteX4" fmla="*/ 3883772 w 12161163"/>
                <a:gd name="connsiteY4" fmla="*/ 3272923 h 3606801"/>
                <a:gd name="connsiteX5" fmla="*/ 3883772 w 12161163"/>
                <a:gd name="connsiteY5" fmla="*/ 3272924 h 3606801"/>
                <a:gd name="connsiteX6" fmla="*/ 4454664 w 12161163"/>
                <a:gd name="connsiteY6" fmla="*/ 2702031 h 3606801"/>
                <a:gd name="connsiteX7" fmla="*/ 4454665 w 12161163"/>
                <a:gd name="connsiteY7" fmla="*/ 1006466 h 3606801"/>
                <a:gd name="connsiteX8" fmla="*/ 4621181 w 12161163"/>
                <a:gd name="connsiteY8" fmla="*/ 384168 h 3606801"/>
                <a:gd name="connsiteX9" fmla="*/ 4719857 w 12161163"/>
                <a:gd name="connsiteY9" fmla="*/ 264572 h 3606801"/>
                <a:gd name="connsiteX10" fmla="*/ 5358589 w 12161163"/>
                <a:gd name="connsiteY10" fmla="*/ 0 h 3606801"/>
                <a:gd name="connsiteX11" fmla="*/ 5997321 w 12161163"/>
                <a:gd name="connsiteY11" fmla="*/ 264572 h 3606801"/>
                <a:gd name="connsiteX12" fmla="*/ 6095998 w 12161163"/>
                <a:gd name="connsiteY12" fmla="*/ 384168 h 3606801"/>
                <a:gd name="connsiteX13" fmla="*/ 6262513 w 12161163"/>
                <a:gd name="connsiteY13" fmla="*/ 1006466 h 3606801"/>
                <a:gd name="connsiteX14" fmla="*/ 6262513 w 12161163"/>
                <a:gd name="connsiteY14" fmla="*/ 2702030 h 3606801"/>
                <a:gd name="connsiteX15" fmla="*/ 6833406 w 12161163"/>
                <a:gd name="connsiteY15" fmla="*/ 3272923 h 3606801"/>
                <a:gd name="connsiteX16" fmla="*/ 6833405 w 12161163"/>
                <a:gd name="connsiteY16" fmla="*/ 3272924 h 3606801"/>
                <a:gd name="connsiteX17" fmla="*/ 7404298 w 12161163"/>
                <a:gd name="connsiteY17" fmla="*/ 2702031 h 3606801"/>
                <a:gd name="connsiteX18" fmla="*/ 7404299 w 12161163"/>
                <a:gd name="connsiteY18" fmla="*/ 1006466 h 3606801"/>
                <a:gd name="connsiteX19" fmla="*/ 7669490 w 12161163"/>
                <a:gd name="connsiteY19" fmla="*/ 264572 h 3606801"/>
                <a:gd name="connsiteX20" fmla="*/ 8308223 w 12161163"/>
                <a:gd name="connsiteY20" fmla="*/ 0 h 3606801"/>
                <a:gd name="connsiteX21" fmla="*/ 8946955 w 12161163"/>
                <a:gd name="connsiteY21" fmla="*/ 264572 h 3606801"/>
                <a:gd name="connsiteX22" fmla="*/ 9212147 w 12161163"/>
                <a:gd name="connsiteY22" fmla="*/ 1006466 h 3606801"/>
                <a:gd name="connsiteX23" fmla="*/ 9212147 w 12161163"/>
                <a:gd name="connsiteY23" fmla="*/ 2702030 h 3606801"/>
                <a:gd name="connsiteX24" fmla="*/ 9783040 w 12161163"/>
                <a:gd name="connsiteY24" fmla="*/ 3272923 h 3606801"/>
                <a:gd name="connsiteX25" fmla="*/ 9783039 w 12161163"/>
                <a:gd name="connsiteY25" fmla="*/ 3272924 h 3606801"/>
                <a:gd name="connsiteX26" fmla="*/ 10353932 w 12161163"/>
                <a:gd name="connsiteY26" fmla="*/ 2702031 h 3606801"/>
                <a:gd name="connsiteX27" fmla="*/ 10353933 w 12161163"/>
                <a:gd name="connsiteY27" fmla="*/ 1006466 h 3606801"/>
                <a:gd name="connsiteX28" fmla="*/ 10619127 w 12161163"/>
                <a:gd name="connsiteY28" fmla="*/ 264572 h 3606801"/>
                <a:gd name="connsiteX29" fmla="*/ 11257859 w 12161163"/>
                <a:gd name="connsiteY29" fmla="*/ 0 h 3606801"/>
                <a:gd name="connsiteX30" fmla="*/ 12161163 w 12161163"/>
                <a:gd name="connsiteY30" fmla="*/ 903304 h 3606801"/>
                <a:gd name="connsiteX31" fmla="*/ 12161162 w 12161163"/>
                <a:gd name="connsiteY31" fmla="*/ 2703497 h 3606801"/>
                <a:gd name="connsiteX32" fmla="*/ 11828751 w 12161163"/>
                <a:gd name="connsiteY32" fmla="*/ 2702031 h 3606801"/>
                <a:gd name="connsiteX33" fmla="*/ 11828752 w 12161163"/>
                <a:gd name="connsiteY33" fmla="*/ 1006466 h 3606801"/>
                <a:gd name="connsiteX34" fmla="*/ 11826892 w 12161163"/>
                <a:gd name="connsiteY34" fmla="*/ 988016 h 3606801"/>
                <a:gd name="connsiteX35" fmla="*/ 11826892 w 12161163"/>
                <a:gd name="connsiteY35" fmla="*/ 897736 h 3606801"/>
                <a:gd name="connsiteX36" fmla="*/ 11255999 w 12161163"/>
                <a:gd name="connsiteY36" fmla="*/ 326843 h 3606801"/>
                <a:gd name="connsiteX37" fmla="*/ 10685106 w 12161163"/>
                <a:gd name="connsiteY37" fmla="*/ 897736 h 3606801"/>
                <a:gd name="connsiteX38" fmla="*/ 10685106 w 12161163"/>
                <a:gd name="connsiteY38" fmla="*/ 2593300 h 3606801"/>
                <a:gd name="connsiteX39" fmla="*/ 10686966 w 12161163"/>
                <a:gd name="connsiteY39" fmla="*/ 2611750 h 3606801"/>
                <a:gd name="connsiteX40" fmla="*/ 10686966 w 12161163"/>
                <a:gd name="connsiteY40" fmla="*/ 2702030 h 3606801"/>
                <a:gd name="connsiteX41" fmla="*/ 10520449 w 12161163"/>
                <a:gd name="connsiteY41" fmla="*/ 3222631 h 3606801"/>
                <a:gd name="connsiteX42" fmla="*/ 10421771 w 12161163"/>
                <a:gd name="connsiteY42" fmla="*/ 3342230 h 3606801"/>
                <a:gd name="connsiteX43" fmla="*/ 9783039 w 12161163"/>
                <a:gd name="connsiteY43" fmla="*/ 3606801 h 3606801"/>
                <a:gd name="connsiteX44" fmla="*/ 9783040 w 12161163"/>
                <a:gd name="connsiteY44" fmla="*/ 3606800 h 3606801"/>
                <a:gd name="connsiteX45" fmla="*/ 9144308 w 12161163"/>
                <a:gd name="connsiteY45" fmla="*/ 3342229 h 3606801"/>
                <a:gd name="connsiteX46" fmla="*/ 8879115 w 12161163"/>
                <a:gd name="connsiteY46" fmla="*/ 2702031 h 3606801"/>
                <a:gd name="connsiteX47" fmla="*/ 8879116 w 12161163"/>
                <a:gd name="connsiteY47" fmla="*/ 1006466 h 3606801"/>
                <a:gd name="connsiteX48" fmla="*/ 8877878 w 12161163"/>
                <a:gd name="connsiteY48" fmla="*/ 994185 h 3606801"/>
                <a:gd name="connsiteX49" fmla="*/ 8877878 w 12161163"/>
                <a:gd name="connsiteY49" fmla="*/ 897736 h 3606801"/>
                <a:gd name="connsiteX50" fmla="*/ 8306985 w 12161163"/>
                <a:gd name="connsiteY50" fmla="*/ 326843 h 3606801"/>
                <a:gd name="connsiteX51" fmla="*/ 7736092 w 12161163"/>
                <a:gd name="connsiteY51" fmla="*/ 897736 h 3606801"/>
                <a:gd name="connsiteX52" fmla="*/ 7736092 w 12161163"/>
                <a:gd name="connsiteY52" fmla="*/ 2593300 h 3606801"/>
                <a:gd name="connsiteX53" fmla="*/ 7737330 w 12161163"/>
                <a:gd name="connsiteY53" fmla="*/ 2605580 h 3606801"/>
                <a:gd name="connsiteX54" fmla="*/ 7737330 w 12161163"/>
                <a:gd name="connsiteY54" fmla="*/ 2702030 h 3606801"/>
                <a:gd name="connsiteX55" fmla="*/ 7570814 w 12161163"/>
                <a:gd name="connsiteY55" fmla="*/ 3222632 h 3606801"/>
                <a:gd name="connsiteX56" fmla="*/ 7472137 w 12161163"/>
                <a:gd name="connsiteY56" fmla="*/ 3342230 h 3606801"/>
                <a:gd name="connsiteX57" fmla="*/ 6833405 w 12161163"/>
                <a:gd name="connsiteY57" fmla="*/ 3606801 h 3606801"/>
                <a:gd name="connsiteX58" fmla="*/ 6833406 w 12161163"/>
                <a:gd name="connsiteY58" fmla="*/ 3606800 h 3606801"/>
                <a:gd name="connsiteX59" fmla="*/ 6194673 w 12161163"/>
                <a:gd name="connsiteY59" fmla="*/ 3342229 h 3606801"/>
                <a:gd name="connsiteX60" fmla="*/ 5929481 w 12161163"/>
                <a:gd name="connsiteY60" fmla="*/ 2702031 h 3606801"/>
                <a:gd name="connsiteX61" fmla="*/ 5929482 w 12161163"/>
                <a:gd name="connsiteY61" fmla="*/ 1006466 h 3606801"/>
                <a:gd name="connsiteX62" fmla="*/ 5928864 w 12161163"/>
                <a:gd name="connsiteY62" fmla="*/ 1000335 h 3606801"/>
                <a:gd name="connsiteX63" fmla="*/ 5928864 w 12161163"/>
                <a:gd name="connsiteY63" fmla="*/ 897736 h 3606801"/>
                <a:gd name="connsiteX64" fmla="*/ 5357971 w 12161163"/>
                <a:gd name="connsiteY64" fmla="*/ 326843 h 3606801"/>
                <a:gd name="connsiteX65" fmla="*/ 4787078 w 12161163"/>
                <a:gd name="connsiteY65" fmla="*/ 897736 h 3606801"/>
                <a:gd name="connsiteX66" fmla="*/ 4787078 w 12161163"/>
                <a:gd name="connsiteY66" fmla="*/ 2593300 h 3606801"/>
                <a:gd name="connsiteX67" fmla="*/ 4787696 w 12161163"/>
                <a:gd name="connsiteY67" fmla="*/ 2599430 h 3606801"/>
                <a:gd name="connsiteX68" fmla="*/ 4787696 w 12161163"/>
                <a:gd name="connsiteY68" fmla="*/ 2702030 h 3606801"/>
                <a:gd name="connsiteX69" fmla="*/ 4621181 w 12161163"/>
                <a:gd name="connsiteY69" fmla="*/ 3222632 h 3606801"/>
                <a:gd name="connsiteX70" fmla="*/ 4522503 w 12161163"/>
                <a:gd name="connsiteY70" fmla="*/ 3342230 h 3606801"/>
                <a:gd name="connsiteX71" fmla="*/ 3883772 w 12161163"/>
                <a:gd name="connsiteY71" fmla="*/ 3606801 h 3606801"/>
                <a:gd name="connsiteX72" fmla="*/ 3883772 w 12161163"/>
                <a:gd name="connsiteY72" fmla="*/ 3606800 h 3606801"/>
                <a:gd name="connsiteX73" fmla="*/ 3245041 w 12161163"/>
                <a:gd name="connsiteY73" fmla="*/ 3342229 h 3606801"/>
                <a:gd name="connsiteX74" fmla="*/ 2979848 w 12161163"/>
                <a:gd name="connsiteY74" fmla="*/ 2702031 h 3606801"/>
                <a:gd name="connsiteX75" fmla="*/ 2979848 w 12161163"/>
                <a:gd name="connsiteY75" fmla="*/ 2593311 h 3606801"/>
                <a:gd name="connsiteX76" fmla="*/ 2979849 w 12161163"/>
                <a:gd name="connsiteY76" fmla="*/ 2593301 h 3606801"/>
                <a:gd name="connsiteX77" fmla="*/ 2979850 w 12161163"/>
                <a:gd name="connsiteY77" fmla="*/ 897736 h 3606801"/>
                <a:gd name="connsiteX78" fmla="*/ 2408957 w 12161163"/>
                <a:gd name="connsiteY78" fmla="*/ 326843 h 3606801"/>
                <a:gd name="connsiteX79" fmla="*/ 1838064 w 12161163"/>
                <a:gd name="connsiteY79" fmla="*/ 897736 h 3606801"/>
                <a:gd name="connsiteX80" fmla="*/ 1838064 w 12161163"/>
                <a:gd name="connsiteY80" fmla="*/ 1006456 h 3606801"/>
                <a:gd name="connsiteX81" fmla="*/ 1838063 w 12161163"/>
                <a:gd name="connsiteY81" fmla="*/ 1006466 h 3606801"/>
                <a:gd name="connsiteX82" fmla="*/ 1838063 w 12161163"/>
                <a:gd name="connsiteY82" fmla="*/ 2702030 h 3606801"/>
                <a:gd name="connsiteX83" fmla="*/ 1671547 w 12161163"/>
                <a:gd name="connsiteY83" fmla="*/ 3222632 h 3606801"/>
                <a:gd name="connsiteX84" fmla="*/ 1572870 w 12161163"/>
                <a:gd name="connsiteY84" fmla="*/ 3342230 h 3606801"/>
                <a:gd name="connsiteX85" fmla="*/ 934138 w 12161163"/>
                <a:gd name="connsiteY85" fmla="*/ 3606801 h 3606801"/>
                <a:gd name="connsiteX86" fmla="*/ 934139 w 12161163"/>
                <a:gd name="connsiteY86" fmla="*/ 3606800 h 3606801"/>
                <a:gd name="connsiteX87" fmla="*/ 30835 w 12161163"/>
                <a:gd name="connsiteY87" fmla="*/ 2703496 h 3606801"/>
                <a:gd name="connsiteX88" fmla="*/ 30835 w 12161163"/>
                <a:gd name="connsiteY88" fmla="*/ 1803400 h 3606801"/>
                <a:gd name="connsiteX89" fmla="*/ 0 w 12161163"/>
                <a:gd name="connsiteY89" fmla="*/ 1808065 h 3606801"/>
                <a:gd name="connsiteX90" fmla="*/ 3732 w 12161163"/>
                <a:gd name="connsiteY90" fmla="*/ 1494557 h 3606801"/>
                <a:gd name="connsiteX91" fmla="*/ 363246 w 12161163"/>
                <a:gd name="connsiteY91" fmla="*/ 1803400 h 3606801"/>
                <a:gd name="connsiteX92" fmla="*/ 363246 w 12161163"/>
                <a:gd name="connsiteY92" fmla="*/ 2702030 h 3606801"/>
                <a:gd name="connsiteX93" fmla="*/ 934139 w 12161163"/>
                <a:gd name="connsiteY93" fmla="*/ 3272923 h 3606801"/>
                <a:gd name="connsiteX94" fmla="*/ 934138 w 12161163"/>
                <a:gd name="connsiteY94" fmla="*/ 3272924 h 3606801"/>
                <a:gd name="connsiteX95" fmla="*/ 1505031 w 12161163"/>
                <a:gd name="connsiteY95" fmla="*/ 2702031 h 3606801"/>
                <a:gd name="connsiteX96" fmla="*/ 1505032 w 12161163"/>
                <a:gd name="connsiteY96" fmla="*/ 1006466 h 3606801"/>
                <a:gd name="connsiteX97" fmla="*/ 1770224 w 12161163"/>
                <a:gd name="connsiteY97" fmla="*/ 264572 h 3606801"/>
                <a:gd name="connsiteX98" fmla="*/ 2408956 w 12161163"/>
                <a:gd name="connsiteY98" fmla="*/ 0 h 3606801"/>
                <a:gd name="connsiteX0" fmla="*/ 2408956 w 12161163"/>
                <a:gd name="connsiteY0" fmla="*/ 0 h 3606801"/>
                <a:gd name="connsiteX1" fmla="*/ 3047688 w 12161163"/>
                <a:gd name="connsiteY1" fmla="*/ 264572 h 3606801"/>
                <a:gd name="connsiteX2" fmla="*/ 3312880 w 12161163"/>
                <a:gd name="connsiteY2" fmla="*/ 1006466 h 3606801"/>
                <a:gd name="connsiteX3" fmla="*/ 3312880 w 12161163"/>
                <a:gd name="connsiteY3" fmla="*/ 2702030 h 3606801"/>
                <a:gd name="connsiteX4" fmla="*/ 3883772 w 12161163"/>
                <a:gd name="connsiteY4" fmla="*/ 3272923 h 3606801"/>
                <a:gd name="connsiteX5" fmla="*/ 3883772 w 12161163"/>
                <a:gd name="connsiteY5" fmla="*/ 3272924 h 3606801"/>
                <a:gd name="connsiteX6" fmla="*/ 4454664 w 12161163"/>
                <a:gd name="connsiteY6" fmla="*/ 2702031 h 3606801"/>
                <a:gd name="connsiteX7" fmla="*/ 4454665 w 12161163"/>
                <a:gd name="connsiteY7" fmla="*/ 1006466 h 3606801"/>
                <a:gd name="connsiteX8" fmla="*/ 4621181 w 12161163"/>
                <a:gd name="connsiteY8" fmla="*/ 384168 h 3606801"/>
                <a:gd name="connsiteX9" fmla="*/ 4719857 w 12161163"/>
                <a:gd name="connsiteY9" fmla="*/ 264572 h 3606801"/>
                <a:gd name="connsiteX10" fmla="*/ 5358589 w 12161163"/>
                <a:gd name="connsiteY10" fmla="*/ 0 h 3606801"/>
                <a:gd name="connsiteX11" fmla="*/ 5997321 w 12161163"/>
                <a:gd name="connsiteY11" fmla="*/ 264572 h 3606801"/>
                <a:gd name="connsiteX12" fmla="*/ 6095998 w 12161163"/>
                <a:gd name="connsiteY12" fmla="*/ 384168 h 3606801"/>
                <a:gd name="connsiteX13" fmla="*/ 6262513 w 12161163"/>
                <a:gd name="connsiteY13" fmla="*/ 1006466 h 3606801"/>
                <a:gd name="connsiteX14" fmla="*/ 6262513 w 12161163"/>
                <a:gd name="connsiteY14" fmla="*/ 2702030 h 3606801"/>
                <a:gd name="connsiteX15" fmla="*/ 6833406 w 12161163"/>
                <a:gd name="connsiteY15" fmla="*/ 3272923 h 3606801"/>
                <a:gd name="connsiteX16" fmla="*/ 6833405 w 12161163"/>
                <a:gd name="connsiteY16" fmla="*/ 3272924 h 3606801"/>
                <a:gd name="connsiteX17" fmla="*/ 7404298 w 12161163"/>
                <a:gd name="connsiteY17" fmla="*/ 2702031 h 3606801"/>
                <a:gd name="connsiteX18" fmla="*/ 7404299 w 12161163"/>
                <a:gd name="connsiteY18" fmla="*/ 1006466 h 3606801"/>
                <a:gd name="connsiteX19" fmla="*/ 7669490 w 12161163"/>
                <a:gd name="connsiteY19" fmla="*/ 264572 h 3606801"/>
                <a:gd name="connsiteX20" fmla="*/ 8308223 w 12161163"/>
                <a:gd name="connsiteY20" fmla="*/ 0 h 3606801"/>
                <a:gd name="connsiteX21" fmla="*/ 8946955 w 12161163"/>
                <a:gd name="connsiteY21" fmla="*/ 264572 h 3606801"/>
                <a:gd name="connsiteX22" fmla="*/ 9212147 w 12161163"/>
                <a:gd name="connsiteY22" fmla="*/ 1006466 h 3606801"/>
                <a:gd name="connsiteX23" fmla="*/ 9212147 w 12161163"/>
                <a:gd name="connsiteY23" fmla="*/ 2702030 h 3606801"/>
                <a:gd name="connsiteX24" fmla="*/ 9783040 w 12161163"/>
                <a:gd name="connsiteY24" fmla="*/ 3272923 h 3606801"/>
                <a:gd name="connsiteX25" fmla="*/ 9783039 w 12161163"/>
                <a:gd name="connsiteY25" fmla="*/ 3272924 h 3606801"/>
                <a:gd name="connsiteX26" fmla="*/ 10353932 w 12161163"/>
                <a:gd name="connsiteY26" fmla="*/ 2702031 h 3606801"/>
                <a:gd name="connsiteX27" fmla="*/ 10353933 w 12161163"/>
                <a:gd name="connsiteY27" fmla="*/ 1006466 h 3606801"/>
                <a:gd name="connsiteX28" fmla="*/ 10619127 w 12161163"/>
                <a:gd name="connsiteY28" fmla="*/ 264572 h 3606801"/>
                <a:gd name="connsiteX29" fmla="*/ 11257859 w 12161163"/>
                <a:gd name="connsiteY29" fmla="*/ 0 h 3606801"/>
                <a:gd name="connsiteX30" fmla="*/ 12161163 w 12161163"/>
                <a:gd name="connsiteY30" fmla="*/ 903304 h 3606801"/>
                <a:gd name="connsiteX31" fmla="*/ 12161162 w 12161163"/>
                <a:gd name="connsiteY31" fmla="*/ 2703497 h 3606801"/>
                <a:gd name="connsiteX32" fmla="*/ 11828751 w 12161163"/>
                <a:gd name="connsiteY32" fmla="*/ 2702031 h 3606801"/>
                <a:gd name="connsiteX33" fmla="*/ 11828752 w 12161163"/>
                <a:gd name="connsiteY33" fmla="*/ 1006466 h 3606801"/>
                <a:gd name="connsiteX34" fmla="*/ 11826892 w 12161163"/>
                <a:gd name="connsiteY34" fmla="*/ 988016 h 3606801"/>
                <a:gd name="connsiteX35" fmla="*/ 11826892 w 12161163"/>
                <a:gd name="connsiteY35" fmla="*/ 897736 h 3606801"/>
                <a:gd name="connsiteX36" fmla="*/ 11255999 w 12161163"/>
                <a:gd name="connsiteY36" fmla="*/ 326843 h 3606801"/>
                <a:gd name="connsiteX37" fmla="*/ 10685106 w 12161163"/>
                <a:gd name="connsiteY37" fmla="*/ 897736 h 3606801"/>
                <a:gd name="connsiteX38" fmla="*/ 10685106 w 12161163"/>
                <a:gd name="connsiteY38" fmla="*/ 2593300 h 3606801"/>
                <a:gd name="connsiteX39" fmla="*/ 10686966 w 12161163"/>
                <a:gd name="connsiteY39" fmla="*/ 2611750 h 3606801"/>
                <a:gd name="connsiteX40" fmla="*/ 10686966 w 12161163"/>
                <a:gd name="connsiteY40" fmla="*/ 2702030 h 3606801"/>
                <a:gd name="connsiteX41" fmla="*/ 10520449 w 12161163"/>
                <a:gd name="connsiteY41" fmla="*/ 3222631 h 3606801"/>
                <a:gd name="connsiteX42" fmla="*/ 10421771 w 12161163"/>
                <a:gd name="connsiteY42" fmla="*/ 3342230 h 3606801"/>
                <a:gd name="connsiteX43" fmla="*/ 9783039 w 12161163"/>
                <a:gd name="connsiteY43" fmla="*/ 3606801 h 3606801"/>
                <a:gd name="connsiteX44" fmla="*/ 9783040 w 12161163"/>
                <a:gd name="connsiteY44" fmla="*/ 3606800 h 3606801"/>
                <a:gd name="connsiteX45" fmla="*/ 9144308 w 12161163"/>
                <a:gd name="connsiteY45" fmla="*/ 3342229 h 3606801"/>
                <a:gd name="connsiteX46" fmla="*/ 8879115 w 12161163"/>
                <a:gd name="connsiteY46" fmla="*/ 2702031 h 3606801"/>
                <a:gd name="connsiteX47" fmla="*/ 8879116 w 12161163"/>
                <a:gd name="connsiteY47" fmla="*/ 1006466 h 3606801"/>
                <a:gd name="connsiteX48" fmla="*/ 8877878 w 12161163"/>
                <a:gd name="connsiteY48" fmla="*/ 994185 h 3606801"/>
                <a:gd name="connsiteX49" fmla="*/ 8877878 w 12161163"/>
                <a:gd name="connsiteY49" fmla="*/ 897736 h 3606801"/>
                <a:gd name="connsiteX50" fmla="*/ 8306985 w 12161163"/>
                <a:gd name="connsiteY50" fmla="*/ 326843 h 3606801"/>
                <a:gd name="connsiteX51" fmla="*/ 7736092 w 12161163"/>
                <a:gd name="connsiteY51" fmla="*/ 897736 h 3606801"/>
                <a:gd name="connsiteX52" fmla="*/ 7736092 w 12161163"/>
                <a:gd name="connsiteY52" fmla="*/ 2593300 h 3606801"/>
                <a:gd name="connsiteX53" fmla="*/ 7737330 w 12161163"/>
                <a:gd name="connsiteY53" fmla="*/ 2605580 h 3606801"/>
                <a:gd name="connsiteX54" fmla="*/ 7737330 w 12161163"/>
                <a:gd name="connsiteY54" fmla="*/ 2702030 h 3606801"/>
                <a:gd name="connsiteX55" fmla="*/ 7570814 w 12161163"/>
                <a:gd name="connsiteY55" fmla="*/ 3222632 h 3606801"/>
                <a:gd name="connsiteX56" fmla="*/ 7472137 w 12161163"/>
                <a:gd name="connsiteY56" fmla="*/ 3342230 h 3606801"/>
                <a:gd name="connsiteX57" fmla="*/ 6833405 w 12161163"/>
                <a:gd name="connsiteY57" fmla="*/ 3606801 h 3606801"/>
                <a:gd name="connsiteX58" fmla="*/ 6833406 w 12161163"/>
                <a:gd name="connsiteY58" fmla="*/ 3606800 h 3606801"/>
                <a:gd name="connsiteX59" fmla="*/ 6194673 w 12161163"/>
                <a:gd name="connsiteY59" fmla="*/ 3342229 h 3606801"/>
                <a:gd name="connsiteX60" fmla="*/ 5929481 w 12161163"/>
                <a:gd name="connsiteY60" fmla="*/ 2702031 h 3606801"/>
                <a:gd name="connsiteX61" fmla="*/ 5929482 w 12161163"/>
                <a:gd name="connsiteY61" fmla="*/ 1006466 h 3606801"/>
                <a:gd name="connsiteX62" fmla="*/ 5928864 w 12161163"/>
                <a:gd name="connsiteY62" fmla="*/ 1000335 h 3606801"/>
                <a:gd name="connsiteX63" fmla="*/ 5928864 w 12161163"/>
                <a:gd name="connsiteY63" fmla="*/ 897736 h 3606801"/>
                <a:gd name="connsiteX64" fmla="*/ 5357971 w 12161163"/>
                <a:gd name="connsiteY64" fmla="*/ 326843 h 3606801"/>
                <a:gd name="connsiteX65" fmla="*/ 4787078 w 12161163"/>
                <a:gd name="connsiteY65" fmla="*/ 897736 h 3606801"/>
                <a:gd name="connsiteX66" fmla="*/ 4787078 w 12161163"/>
                <a:gd name="connsiteY66" fmla="*/ 2593300 h 3606801"/>
                <a:gd name="connsiteX67" fmla="*/ 4787696 w 12161163"/>
                <a:gd name="connsiteY67" fmla="*/ 2599430 h 3606801"/>
                <a:gd name="connsiteX68" fmla="*/ 4787696 w 12161163"/>
                <a:gd name="connsiteY68" fmla="*/ 2702030 h 3606801"/>
                <a:gd name="connsiteX69" fmla="*/ 4621181 w 12161163"/>
                <a:gd name="connsiteY69" fmla="*/ 3222632 h 3606801"/>
                <a:gd name="connsiteX70" fmla="*/ 4522503 w 12161163"/>
                <a:gd name="connsiteY70" fmla="*/ 3342230 h 3606801"/>
                <a:gd name="connsiteX71" fmla="*/ 3883772 w 12161163"/>
                <a:gd name="connsiteY71" fmla="*/ 3606801 h 3606801"/>
                <a:gd name="connsiteX72" fmla="*/ 3883772 w 12161163"/>
                <a:gd name="connsiteY72" fmla="*/ 3606800 h 3606801"/>
                <a:gd name="connsiteX73" fmla="*/ 3245041 w 12161163"/>
                <a:gd name="connsiteY73" fmla="*/ 3342229 h 3606801"/>
                <a:gd name="connsiteX74" fmla="*/ 2979848 w 12161163"/>
                <a:gd name="connsiteY74" fmla="*/ 2702031 h 3606801"/>
                <a:gd name="connsiteX75" fmla="*/ 2979848 w 12161163"/>
                <a:gd name="connsiteY75" fmla="*/ 2593311 h 3606801"/>
                <a:gd name="connsiteX76" fmla="*/ 2979849 w 12161163"/>
                <a:gd name="connsiteY76" fmla="*/ 2593301 h 3606801"/>
                <a:gd name="connsiteX77" fmla="*/ 2979850 w 12161163"/>
                <a:gd name="connsiteY77" fmla="*/ 897736 h 3606801"/>
                <a:gd name="connsiteX78" fmla="*/ 2408957 w 12161163"/>
                <a:gd name="connsiteY78" fmla="*/ 326843 h 3606801"/>
                <a:gd name="connsiteX79" fmla="*/ 1838064 w 12161163"/>
                <a:gd name="connsiteY79" fmla="*/ 897736 h 3606801"/>
                <a:gd name="connsiteX80" fmla="*/ 1838064 w 12161163"/>
                <a:gd name="connsiteY80" fmla="*/ 1006456 h 3606801"/>
                <a:gd name="connsiteX81" fmla="*/ 1838063 w 12161163"/>
                <a:gd name="connsiteY81" fmla="*/ 1006466 h 3606801"/>
                <a:gd name="connsiteX82" fmla="*/ 1838063 w 12161163"/>
                <a:gd name="connsiteY82" fmla="*/ 2702030 h 3606801"/>
                <a:gd name="connsiteX83" fmla="*/ 1671547 w 12161163"/>
                <a:gd name="connsiteY83" fmla="*/ 3222632 h 3606801"/>
                <a:gd name="connsiteX84" fmla="*/ 1572870 w 12161163"/>
                <a:gd name="connsiteY84" fmla="*/ 3342230 h 3606801"/>
                <a:gd name="connsiteX85" fmla="*/ 934138 w 12161163"/>
                <a:gd name="connsiteY85" fmla="*/ 3606801 h 3606801"/>
                <a:gd name="connsiteX86" fmla="*/ 934139 w 12161163"/>
                <a:gd name="connsiteY86" fmla="*/ 3606800 h 3606801"/>
                <a:gd name="connsiteX87" fmla="*/ 30835 w 12161163"/>
                <a:gd name="connsiteY87" fmla="*/ 2703496 h 3606801"/>
                <a:gd name="connsiteX88" fmla="*/ 30835 w 12161163"/>
                <a:gd name="connsiteY88" fmla="*/ 1803400 h 3606801"/>
                <a:gd name="connsiteX89" fmla="*/ 0 w 12161163"/>
                <a:gd name="connsiteY89" fmla="*/ 1808065 h 3606801"/>
                <a:gd name="connsiteX90" fmla="*/ 3732 w 12161163"/>
                <a:gd name="connsiteY90" fmla="*/ 1494557 h 3606801"/>
                <a:gd name="connsiteX91" fmla="*/ 363246 w 12161163"/>
                <a:gd name="connsiteY91" fmla="*/ 1803400 h 3606801"/>
                <a:gd name="connsiteX92" fmla="*/ 363246 w 12161163"/>
                <a:gd name="connsiteY92" fmla="*/ 2702030 h 3606801"/>
                <a:gd name="connsiteX93" fmla="*/ 934139 w 12161163"/>
                <a:gd name="connsiteY93" fmla="*/ 3272923 h 3606801"/>
                <a:gd name="connsiteX94" fmla="*/ 934138 w 12161163"/>
                <a:gd name="connsiteY94" fmla="*/ 3272924 h 3606801"/>
                <a:gd name="connsiteX95" fmla="*/ 1505031 w 12161163"/>
                <a:gd name="connsiteY95" fmla="*/ 2702031 h 3606801"/>
                <a:gd name="connsiteX96" fmla="*/ 1505032 w 12161163"/>
                <a:gd name="connsiteY96" fmla="*/ 1006466 h 3606801"/>
                <a:gd name="connsiteX97" fmla="*/ 1770224 w 12161163"/>
                <a:gd name="connsiteY97" fmla="*/ 264572 h 3606801"/>
                <a:gd name="connsiteX98" fmla="*/ 2408956 w 12161163"/>
                <a:gd name="connsiteY98" fmla="*/ 0 h 3606801"/>
                <a:gd name="connsiteX0" fmla="*/ 2408956 w 12161163"/>
                <a:gd name="connsiteY0" fmla="*/ 0 h 3606801"/>
                <a:gd name="connsiteX1" fmla="*/ 3047688 w 12161163"/>
                <a:gd name="connsiteY1" fmla="*/ 264572 h 3606801"/>
                <a:gd name="connsiteX2" fmla="*/ 3312880 w 12161163"/>
                <a:gd name="connsiteY2" fmla="*/ 1006466 h 3606801"/>
                <a:gd name="connsiteX3" fmla="*/ 3312880 w 12161163"/>
                <a:gd name="connsiteY3" fmla="*/ 2702030 h 3606801"/>
                <a:gd name="connsiteX4" fmla="*/ 3883772 w 12161163"/>
                <a:gd name="connsiteY4" fmla="*/ 3272923 h 3606801"/>
                <a:gd name="connsiteX5" fmla="*/ 3883772 w 12161163"/>
                <a:gd name="connsiteY5" fmla="*/ 3272924 h 3606801"/>
                <a:gd name="connsiteX6" fmla="*/ 4454664 w 12161163"/>
                <a:gd name="connsiteY6" fmla="*/ 2702031 h 3606801"/>
                <a:gd name="connsiteX7" fmla="*/ 4454665 w 12161163"/>
                <a:gd name="connsiteY7" fmla="*/ 1006466 h 3606801"/>
                <a:gd name="connsiteX8" fmla="*/ 4621181 w 12161163"/>
                <a:gd name="connsiteY8" fmla="*/ 384168 h 3606801"/>
                <a:gd name="connsiteX9" fmla="*/ 4719857 w 12161163"/>
                <a:gd name="connsiteY9" fmla="*/ 264572 h 3606801"/>
                <a:gd name="connsiteX10" fmla="*/ 5358589 w 12161163"/>
                <a:gd name="connsiteY10" fmla="*/ 0 h 3606801"/>
                <a:gd name="connsiteX11" fmla="*/ 5997321 w 12161163"/>
                <a:gd name="connsiteY11" fmla="*/ 264572 h 3606801"/>
                <a:gd name="connsiteX12" fmla="*/ 6095998 w 12161163"/>
                <a:gd name="connsiteY12" fmla="*/ 384168 h 3606801"/>
                <a:gd name="connsiteX13" fmla="*/ 6262513 w 12161163"/>
                <a:gd name="connsiteY13" fmla="*/ 1006466 h 3606801"/>
                <a:gd name="connsiteX14" fmla="*/ 6262513 w 12161163"/>
                <a:gd name="connsiteY14" fmla="*/ 2702030 h 3606801"/>
                <a:gd name="connsiteX15" fmla="*/ 6833406 w 12161163"/>
                <a:gd name="connsiteY15" fmla="*/ 3272923 h 3606801"/>
                <a:gd name="connsiteX16" fmla="*/ 6833405 w 12161163"/>
                <a:gd name="connsiteY16" fmla="*/ 3272924 h 3606801"/>
                <a:gd name="connsiteX17" fmla="*/ 7404298 w 12161163"/>
                <a:gd name="connsiteY17" fmla="*/ 2702031 h 3606801"/>
                <a:gd name="connsiteX18" fmla="*/ 7404299 w 12161163"/>
                <a:gd name="connsiteY18" fmla="*/ 1006466 h 3606801"/>
                <a:gd name="connsiteX19" fmla="*/ 7669490 w 12161163"/>
                <a:gd name="connsiteY19" fmla="*/ 264572 h 3606801"/>
                <a:gd name="connsiteX20" fmla="*/ 8308223 w 12161163"/>
                <a:gd name="connsiteY20" fmla="*/ 0 h 3606801"/>
                <a:gd name="connsiteX21" fmla="*/ 8946955 w 12161163"/>
                <a:gd name="connsiteY21" fmla="*/ 264572 h 3606801"/>
                <a:gd name="connsiteX22" fmla="*/ 9212147 w 12161163"/>
                <a:gd name="connsiteY22" fmla="*/ 1006466 h 3606801"/>
                <a:gd name="connsiteX23" fmla="*/ 9212147 w 12161163"/>
                <a:gd name="connsiteY23" fmla="*/ 2702030 h 3606801"/>
                <a:gd name="connsiteX24" fmla="*/ 9783040 w 12161163"/>
                <a:gd name="connsiteY24" fmla="*/ 3272923 h 3606801"/>
                <a:gd name="connsiteX25" fmla="*/ 9783039 w 12161163"/>
                <a:gd name="connsiteY25" fmla="*/ 3272924 h 3606801"/>
                <a:gd name="connsiteX26" fmla="*/ 10353932 w 12161163"/>
                <a:gd name="connsiteY26" fmla="*/ 2702031 h 3606801"/>
                <a:gd name="connsiteX27" fmla="*/ 10353933 w 12161163"/>
                <a:gd name="connsiteY27" fmla="*/ 1006466 h 3606801"/>
                <a:gd name="connsiteX28" fmla="*/ 10619127 w 12161163"/>
                <a:gd name="connsiteY28" fmla="*/ 264572 h 3606801"/>
                <a:gd name="connsiteX29" fmla="*/ 11257859 w 12161163"/>
                <a:gd name="connsiteY29" fmla="*/ 0 h 3606801"/>
                <a:gd name="connsiteX30" fmla="*/ 12161163 w 12161163"/>
                <a:gd name="connsiteY30" fmla="*/ 903304 h 3606801"/>
                <a:gd name="connsiteX31" fmla="*/ 12161162 w 12161163"/>
                <a:gd name="connsiteY31" fmla="*/ 2703497 h 3606801"/>
                <a:gd name="connsiteX32" fmla="*/ 11828751 w 12161163"/>
                <a:gd name="connsiteY32" fmla="*/ 2702031 h 3606801"/>
                <a:gd name="connsiteX33" fmla="*/ 11828752 w 12161163"/>
                <a:gd name="connsiteY33" fmla="*/ 1006466 h 3606801"/>
                <a:gd name="connsiteX34" fmla="*/ 11826892 w 12161163"/>
                <a:gd name="connsiteY34" fmla="*/ 988016 h 3606801"/>
                <a:gd name="connsiteX35" fmla="*/ 11826892 w 12161163"/>
                <a:gd name="connsiteY35" fmla="*/ 897736 h 3606801"/>
                <a:gd name="connsiteX36" fmla="*/ 11255999 w 12161163"/>
                <a:gd name="connsiteY36" fmla="*/ 326843 h 3606801"/>
                <a:gd name="connsiteX37" fmla="*/ 10685106 w 12161163"/>
                <a:gd name="connsiteY37" fmla="*/ 897736 h 3606801"/>
                <a:gd name="connsiteX38" fmla="*/ 10685106 w 12161163"/>
                <a:gd name="connsiteY38" fmla="*/ 2593300 h 3606801"/>
                <a:gd name="connsiteX39" fmla="*/ 10686966 w 12161163"/>
                <a:gd name="connsiteY39" fmla="*/ 2611750 h 3606801"/>
                <a:gd name="connsiteX40" fmla="*/ 10686966 w 12161163"/>
                <a:gd name="connsiteY40" fmla="*/ 2702030 h 3606801"/>
                <a:gd name="connsiteX41" fmla="*/ 10520449 w 12161163"/>
                <a:gd name="connsiteY41" fmla="*/ 3222631 h 3606801"/>
                <a:gd name="connsiteX42" fmla="*/ 10421771 w 12161163"/>
                <a:gd name="connsiteY42" fmla="*/ 3342230 h 3606801"/>
                <a:gd name="connsiteX43" fmla="*/ 9783039 w 12161163"/>
                <a:gd name="connsiteY43" fmla="*/ 3606801 h 3606801"/>
                <a:gd name="connsiteX44" fmla="*/ 9783040 w 12161163"/>
                <a:gd name="connsiteY44" fmla="*/ 3606800 h 3606801"/>
                <a:gd name="connsiteX45" fmla="*/ 9144308 w 12161163"/>
                <a:gd name="connsiteY45" fmla="*/ 3342229 h 3606801"/>
                <a:gd name="connsiteX46" fmla="*/ 8879115 w 12161163"/>
                <a:gd name="connsiteY46" fmla="*/ 2702031 h 3606801"/>
                <a:gd name="connsiteX47" fmla="*/ 8879116 w 12161163"/>
                <a:gd name="connsiteY47" fmla="*/ 1006466 h 3606801"/>
                <a:gd name="connsiteX48" fmla="*/ 8877878 w 12161163"/>
                <a:gd name="connsiteY48" fmla="*/ 994185 h 3606801"/>
                <a:gd name="connsiteX49" fmla="*/ 8877878 w 12161163"/>
                <a:gd name="connsiteY49" fmla="*/ 897736 h 3606801"/>
                <a:gd name="connsiteX50" fmla="*/ 8306985 w 12161163"/>
                <a:gd name="connsiteY50" fmla="*/ 326843 h 3606801"/>
                <a:gd name="connsiteX51" fmla="*/ 7736092 w 12161163"/>
                <a:gd name="connsiteY51" fmla="*/ 897736 h 3606801"/>
                <a:gd name="connsiteX52" fmla="*/ 7736092 w 12161163"/>
                <a:gd name="connsiteY52" fmla="*/ 2593300 h 3606801"/>
                <a:gd name="connsiteX53" fmla="*/ 7737330 w 12161163"/>
                <a:gd name="connsiteY53" fmla="*/ 2605580 h 3606801"/>
                <a:gd name="connsiteX54" fmla="*/ 7737330 w 12161163"/>
                <a:gd name="connsiteY54" fmla="*/ 2702030 h 3606801"/>
                <a:gd name="connsiteX55" fmla="*/ 7570814 w 12161163"/>
                <a:gd name="connsiteY55" fmla="*/ 3222632 h 3606801"/>
                <a:gd name="connsiteX56" fmla="*/ 7472137 w 12161163"/>
                <a:gd name="connsiteY56" fmla="*/ 3342230 h 3606801"/>
                <a:gd name="connsiteX57" fmla="*/ 6833405 w 12161163"/>
                <a:gd name="connsiteY57" fmla="*/ 3606801 h 3606801"/>
                <a:gd name="connsiteX58" fmla="*/ 6833406 w 12161163"/>
                <a:gd name="connsiteY58" fmla="*/ 3606800 h 3606801"/>
                <a:gd name="connsiteX59" fmla="*/ 6194673 w 12161163"/>
                <a:gd name="connsiteY59" fmla="*/ 3342229 h 3606801"/>
                <a:gd name="connsiteX60" fmla="*/ 5929481 w 12161163"/>
                <a:gd name="connsiteY60" fmla="*/ 2702031 h 3606801"/>
                <a:gd name="connsiteX61" fmla="*/ 5929482 w 12161163"/>
                <a:gd name="connsiteY61" fmla="*/ 1006466 h 3606801"/>
                <a:gd name="connsiteX62" fmla="*/ 5928864 w 12161163"/>
                <a:gd name="connsiteY62" fmla="*/ 1000335 h 3606801"/>
                <a:gd name="connsiteX63" fmla="*/ 5928864 w 12161163"/>
                <a:gd name="connsiteY63" fmla="*/ 897736 h 3606801"/>
                <a:gd name="connsiteX64" fmla="*/ 5357971 w 12161163"/>
                <a:gd name="connsiteY64" fmla="*/ 326843 h 3606801"/>
                <a:gd name="connsiteX65" fmla="*/ 4787078 w 12161163"/>
                <a:gd name="connsiteY65" fmla="*/ 897736 h 3606801"/>
                <a:gd name="connsiteX66" fmla="*/ 4787078 w 12161163"/>
                <a:gd name="connsiteY66" fmla="*/ 2593300 h 3606801"/>
                <a:gd name="connsiteX67" fmla="*/ 4787696 w 12161163"/>
                <a:gd name="connsiteY67" fmla="*/ 2599430 h 3606801"/>
                <a:gd name="connsiteX68" fmla="*/ 4787696 w 12161163"/>
                <a:gd name="connsiteY68" fmla="*/ 2702030 h 3606801"/>
                <a:gd name="connsiteX69" fmla="*/ 4621181 w 12161163"/>
                <a:gd name="connsiteY69" fmla="*/ 3222632 h 3606801"/>
                <a:gd name="connsiteX70" fmla="*/ 4522503 w 12161163"/>
                <a:gd name="connsiteY70" fmla="*/ 3342230 h 3606801"/>
                <a:gd name="connsiteX71" fmla="*/ 3883772 w 12161163"/>
                <a:gd name="connsiteY71" fmla="*/ 3606801 h 3606801"/>
                <a:gd name="connsiteX72" fmla="*/ 3883772 w 12161163"/>
                <a:gd name="connsiteY72" fmla="*/ 3606800 h 3606801"/>
                <a:gd name="connsiteX73" fmla="*/ 3245041 w 12161163"/>
                <a:gd name="connsiteY73" fmla="*/ 3342229 h 3606801"/>
                <a:gd name="connsiteX74" fmla="*/ 2979848 w 12161163"/>
                <a:gd name="connsiteY74" fmla="*/ 2702031 h 3606801"/>
                <a:gd name="connsiteX75" fmla="*/ 2979848 w 12161163"/>
                <a:gd name="connsiteY75" fmla="*/ 2593311 h 3606801"/>
                <a:gd name="connsiteX76" fmla="*/ 2979849 w 12161163"/>
                <a:gd name="connsiteY76" fmla="*/ 2593301 h 3606801"/>
                <a:gd name="connsiteX77" fmla="*/ 2979850 w 12161163"/>
                <a:gd name="connsiteY77" fmla="*/ 897736 h 3606801"/>
                <a:gd name="connsiteX78" fmla="*/ 2408957 w 12161163"/>
                <a:gd name="connsiteY78" fmla="*/ 326843 h 3606801"/>
                <a:gd name="connsiteX79" fmla="*/ 1838064 w 12161163"/>
                <a:gd name="connsiteY79" fmla="*/ 897736 h 3606801"/>
                <a:gd name="connsiteX80" fmla="*/ 1838064 w 12161163"/>
                <a:gd name="connsiteY80" fmla="*/ 1006456 h 3606801"/>
                <a:gd name="connsiteX81" fmla="*/ 1838063 w 12161163"/>
                <a:gd name="connsiteY81" fmla="*/ 1006466 h 3606801"/>
                <a:gd name="connsiteX82" fmla="*/ 1838063 w 12161163"/>
                <a:gd name="connsiteY82" fmla="*/ 2702030 h 3606801"/>
                <a:gd name="connsiteX83" fmla="*/ 1671547 w 12161163"/>
                <a:gd name="connsiteY83" fmla="*/ 3222632 h 3606801"/>
                <a:gd name="connsiteX84" fmla="*/ 1572870 w 12161163"/>
                <a:gd name="connsiteY84" fmla="*/ 3342230 h 3606801"/>
                <a:gd name="connsiteX85" fmla="*/ 934138 w 12161163"/>
                <a:gd name="connsiteY85" fmla="*/ 3606801 h 3606801"/>
                <a:gd name="connsiteX86" fmla="*/ 934139 w 12161163"/>
                <a:gd name="connsiteY86" fmla="*/ 3606800 h 3606801"/>
                <a:gd name="connsiteX87" fmla="*/ 30835 w 12161163"/>
                <a:gd name="connsiteY87" fmla="*/ 2703496 h 3606801"/>
                <a:gd name="connsiteX88" fmla="*/ 30835 w 12161163"/>
                <a:gd name="connsiteY88" fmla="*/ 1803400 h 3606801"/>
                <a:gd name="connsiteX89" fmla="*/ 0 w 12161163"/>
                <a:gd name="connsiteY89" fmla="*/ 1808065 h 3606801"/>
                <a:gd name="connsiteX90" fmla="*/ 3732 w 12161163"/>
                <a:gd name="connsiteY90" fmla="*/ 1494557 h 3606801"/>
                <a:gd name="connsiteX91" fmla="*/ 363246 w 12161163"/>
                <a:gd name="connsiteY91" fmla="*/ 1803400 h 3606801"/>
                <a:gd name="connsiteX92" fmla="*/ 363246 w 12161163"/>
                <a:gd name="connsiteY92" fmla="*/ 2702030 h 3606801"/>
                <a:gd name="connsiteX93" fmla="*/ 934139 w 12161163"/>
                <a:gd name="connsiteY93" fmla="*/ 3272923 h 3606801"/>
                <a:gd name="connsiteX94" fmla="*/ 934138 w 12161163"/>
                <a:gd name="connsiteY94" fmla="*/ 3272924 h 3606801"/>
                <a:gd name="connsiteX95" fmla="*/ 1505031 w 12161163"/>
                <a:gd name="connsiteY95" fmla="*/ 2702031 h 3606801"/>
                <a:gd name="connsiteX96" fmla="*/ 1505032 w 12161163"/>
                <a:gd name="connsiteY96" fmla="*/ 1006466 h 3606801"/>
                <a:gd name="connsiteX97" fmla="*/ 1770224 w 12161163"/>
                <a:gd name="connsiteY97" fmla="*/ 264572 h 3606801"/>
                <a:gd name="connsiteX98" fmla="*/ 2408956 w 12161163"/>
                <a:gd name="connsiteY98" fmla="*/ 0 h 3606801"/>
                <a:gd name="connsiteX0" fmla="*/ 2408956 w 12161163"/>
                <a:gd name="connsiteY0" fmla="*/ 0 h 3606801"/>
                <a:gd name="connsiteX1" fmla="*/ 3047688 w 12161163"/>
                <a:gd name="connsiteY1" fmla="*/ 264572 h 3606801"/>
                <a:gd name="connsiteX2" fmla="*/ 3312880 w 12161163"/>
                <a:gd name="connsiteY2" fmla="*/ 1006466 h 3606801"/>
                <a:gd name="connsiteX3" fmla="*/ 3312880 w 12161163"/>
                <a:gd name="connsiteY3" fmla="*/ 2702030 h 3606801"/>
                <a:gd name="connsiteX4" fmla="*/ 3883772 w 12161163"/>
                <a:gd name="connsiteY4" fmla="*/ 3272923 h 3606801"/>
                <a:gd name="connsiteX5" fmla="*/ 3883772 w 12161163"/>
                <a:gd name="connsiteY5" fmla="*/ 3272924 h 3606801"/>
                <a:gd name="connsiteX6" fmla="*/ 4454664 w 12161163"/>
                <a:gd name="connsiteY6" fmla="*/ 2702031 h 3606801"/>
                <a:gd name="connsiteX7" fmla="*/ 4454665 w 12161163"/>
                <a:gd name="connsiteY7" fmla="*/ 1006466 h 3606801"/>
                <a:gd name="connsiteX8" fmla="*/ 4621181 w 12161163"/>
                <a:gd name="connsiteY8" fmla="*/ 384168 h 3606801"/>
                <a:gd name="connsiteX9" fmla="*/ 4719857 w 12161163"/>
                <a:gd name="connsiteY9" fmla="*/ 264572 h 3606801"/>
                <a:gd name="connsiteX10" fmla="*/ 5358589 w 12161163"/>
                <a:gd name="connsiteY10" fmla="*/ 0 h 3606801"/>
                <a:gd name="connsiteX11" fmla="*/ 5997321 w 12161163"/>
                <a:gd name="connsiteY11" fmla="*/ 264572 h 3606801"/>
                <a:gd name="connsiteX12" fmla="*/ 6095998 w 12161163"/>
                <a:gd name="connsiteY12" fmla="*/ 384168 h 3606801"/>
                <a:gd name="connsiteX13" fmla="*/ 6262513 w 12161163"/>
                <a:gd name="connsiteY13" fmla="*/ 1006466 h 3606801"/>
                <a:gd name="connsiteX14" fmla="*/ 6262513 w 12161163"/>
                <a:gd name="connsiteY14" fmla="*/ 2702030 h 3606801"/>
                <a:gd name="connsiteX15" fmla="*/ 6833406 w 12161163"/>
                <a:gd name="connsiteY15" fmla="*/ 3272923 h 3606801"/>
                <a:gd name="connsiteX16" fmla="*/ 6833405 w 12161163"/>
                <a:gd name="connsiteY16" fmla="*/ 3272924 h 3606801"/>
                <a:gd name="connsiteX17" fmla="*/ 7404298 w 12161163"/>
                <a:gd name="connsiteY17" fmla="*/ 2702031 h 3606801"/>
                <a:gd name="connsiteX18" fmla="*/ 7404299 w 12161163"/>
                <a:gd name="connsiteY18" fmla="*/ 1006466 h 3606801"/>
                <a:gd name="connsiteX19" fmla="*/ 7669490 w 12161163"/>
                <a:gd name="connsiteY19" fmla="*/ 264572 h 3606801"/>
                <a:gd name="connsiteX20" fmla="*/ 8308223 w 12161163"/>
                <a:gd name="connsiteY20" fmla="*/ 0 h 3606801"/>
                <a:gd name="connsiteX21" fmla="*/ 8946955 w 12161163"/>
                <a:gd name="connsiteY21" fmla="*/ 264572 h 3606801"/>
                <a:gd name="connsiteX22" fmla="*/ 9212147 w 12161163"/>
                <a:gd name="connsiteY22" fmla="*/ 1006466 h 3606801"/>
                <a:gd name="connsiteX23" fmla="*/ 9212147 w 12161163"/>
                <a:gd name="connsiteY23" fmla="*/ 2702030 h 3606801"/>
                <a:gd name="connsiteX24" fmla="*/ 9783040 w 12161163"/>
                <a:gd name="connsiteY24" fmla="*/ 3272923 h 3606801"/>
                <a:gd name="connsiteX25" fmla="*/ 9783039 w 12161163"/>
                <a:gd name="connsiteY25" fmla="*/ 3272924 h 3606801"/>
                <a:gd name="connsiteX26" fmla="*/ 10353932 w 12161163"/>
                <a:gd name="connsiteY26" fmla="*/ 2702031 h 3606801"/>
                <a:gd name="connsiteX27" fmla="*/ 10353933 w 12161163"/>
                <a:gd name="connsiteY27" fmla="*/ 1006466 h 3606801"/>
                <a:gd name="connsiteX28" fmla="*/ 10619127 w 12161163"/>
                <a:gd name="connsiteY28" fmla="*/ 264572 h 3606801"/>
                <a:gd name="connsiteX29" fmla="*/ 11257859 w 12161163"/>
                <a:gd name="connsiteY29" fmla="*/ 0 h 3606801"/>
                <a:gd name="connsiteX30" fmla="*/ 12161163 w 12161163"/>
                <a:gd name="connsiteY30" fmla="*/ 903304 h 3606801"/>
                <a:gd name="connsiteX31" fmla="*/ 12161162 w 12161163"/>
                <a:gd name="connsiteY31" fmla="*/ 2703497 h 3606801"/>
                <a:gd name="connsiteX32" fmla="*/ 11828751 w 12161163"/>
                <a:gd name="connsiteY32" fmla="*/ 2702031 h 3606801"/>
                <a:gd name="connsiteX33" fmla="*/ 11828752 w 12161163"/>
                <a:gd name="connsiteY33" fmla="*/ 1006466 h 3606801"/>
                <a:gd name="connsiteX34" fmla="*/ 11826892 w 12161163"/>
                <a:gd name="connsiteY34" fmla="*/ 988016 h 3606801"/>
                <a:gd name="connsiteX35" fmla="*/ 11826892 w 12161163"/>
                <a:gd name="connsiteY35" fmla="*/ 897736 h 3606801"/>
                <a:gd name="connsiteX36" fmla="*/ 11255999 w 12161163"/>
                <a:gd name="connsiteY36" fmla="*/ 326843 h 3606801"/>
                <a:gd name="connsiteX37" fmla="*/ 10685106 w 12161163"/>
                <a:gd name="connsiteY37" fmla="*/ 897736 h 3606801"/>
                <a:gd name="connsiteX38" fmla="*/ 10685106 w 12161163"/>
                <a:gd name="connsiteY38" fmla="*/ 2593300 h 3606801"/>
                <a:gd name="connsiteX39" fmla="*/ 10686966 w 12161163"/>
                <a:gd name="connsiteY39" fmla="*/ 2611750 h 3606801"/>
                <a:gd name="connsiteX40" fmla="*/ 10686966 w 12161163"/>
                <a:gd name="connsiteY40" fmla="*/ 2702030 h 3606801"/>
                <a:gd name="connsiteX41" fmla="*/ 10520449 w 12161163"/>
                <a:gd name="connsiteY41" fmla="*/ 3222631 h 3606801"/>
                <a:gd name="connsiteX42" fmla="*/ 10421771 w 12161163"/>
                <a:gd name="connsiteY42" fmla="*/ 3342230 h 3606801"/>
                <a:gd name="connsiteX43" fmla="*/ 9783039 w 12161163"/>
                <a:gd name="connsiteY43" fmla="*/ 3606801 h 3606801"/>
                <a:gd name="connsiteX44" fmla="*/ 9783040 w 12161163"/>
                <a:gd name="connsiteY44" fmla="*/ 3606800 h 3606801"/>
                <a:gd name="connsiteX45" fmla="*/ 9144308 w 12161163"/>
                <a:gd name="connsiteY45" fmla="*/ 3342229 h 3606801"/>
                <a:gd name="connsiteX46" fmla="*/ 8879115 w 12161163"/>
                <a:gd name="connsiteY46" fmla="*/ 2702031 h 3606801"/>
                <a:gd name="connsiteX47" fmla="*/ 8879116 w 12161163"/>
                <a:gd name="connsiteY47" fmla="*/ 1006466 h 3606801"/>
                <a:gd name="connsiteX48" fmla="*/ 8877878 w 12161163"/>
                <a:gd name="connsiteY48" fmla="*/ 994185 h 3606801"/>
                <a:gd name="connsiteX49" fmla="*/ 8877878 w 12161163"/>
                <a:gd name="connsiteY49" fmla="*/ 897736 h 3606801"/>
                <a:gd name="connsiteX50" fmla="*/ 8306985 w 12161163"/>
                <a:gd name="connsiteY50" fmla="*/ 326843 h 3606801"/>
                <a:gd name="connsiteX51" fmla="*/ 7736092 w 12161163"/>
                <a:gd name="connsiteY51" fmla="*/ 897736 h 3606801"/>
                <a:gd name="connsiteX52" fmla="*/ 7736092 w 12161163"/>
                <a:gd name="connsiteY52" fmla="*/ 2593300 h 3606801"/>
                <a:gd name="connsiteX53" fmla="*/ 7737330 w 12161163"/>
                <a:gd name="connsiteY53" fmla="*/ 2605580 h 3606801"/>
                <a:gd name="connsiteX54" fmla="*/ 7737330 w 12161163"/>
                <a:gd name="connsiteY54" fmla="*/ 2702030 h 3606801"/>
                <a:gd name="connsiteX55" fmla="*/ 7570814 w 12161163"/>
                <a:gd name="connsiteY55" fmla="*/ 3222632 h 3606801"/>
                <a:gd name="connsiteX56" fmla="*/ 7472137 w 12161163"/>
                <a:gd name="connsiteY56" fmla="*/ 3342230 h 3606801"/>
                <a:gd name="connsiteX57" fmla="*/ 6833405 w 12161163"/>
                <a:gd name="connsiteY57" fmla="*/ 3606801 h 3606801"/>
                <a:gd name="connsiteX58" fmla="*/ 6833406 w 12161163"/>
                <a:gd name="connsiteY58" fmla="*/ 3606800 h 3606801"/>
                <a:gd name="connsiteX59" fmla="*/ 6194673 w 12161163"/>
                <a:gd name="connsiteY59" fmla="*/ 3342229 h 3606801"/>
                <a:gd name="connsiteX60" fmla="*/ 5929481 w 12161163"/>
                <a:gd name="connsiteY60" fmla="*/ 2702031 h 3606801"/>
                <a:gd name="connsiteX61" fmla="*/ 5929482 w 12161163"/>
                <a:gd name="connsiteY61" fmla="*/ 1006466 h 3606801"/>
                <a:gd name="connsiteX62" fmla="*/ 5928864 w 12161163"/>
                <a:gd name="connsiteY62" fmla="*/ 1000335 h 3606801"/>
                <a:gd name="connsiteX63" fmla="*/ 5928864 w 12161163"/>
                <a:gd name="connsiteY63" fmla="*/ 897736 h 3606801"/>
                <a:gd name="connsiteX64" fmla="*/ 5357971 w 12161163"/>
                <a:gd name="connsiteY64" fmla="*/ 326843 h 3606801"/>
                <a:gd name="connsiteX65" fmla="*/ 4787078 w 12161163"/>
                <a:gd name="connsiteY65" fmla="*/ 897736 h 3606801"/>
                <a:gd name="connsiteX66" fmla="*/ 4787078 w 12161163"/>
                <a:gd name="connsiteY66" fmla="*/ 2593300 h 3606801"/>
                <a:gd name="connsiteX67" fmla="*/ 4787696 w 12161163"/>
                <a:gd name="connsiteY67" fmla="*/ 2599430 h 3606801"/>
                <a:gd name="connsiteX68" fmla="*/ 4787696 w 12161163"/>
                <a:gd name="connsiteY68" fmla="*/ 2702030 h 3606801"/>
                <a:gd name="connsiteX69" fmla="*/ 4621181 w 12161163"/>
                <a:gd name="connsiteY69" fmla="*/ 3222632 h 3606801"/>
                <a:gd name="connsiteX70" fmla="*/ 4522503 w 12161163"/>
                <a:gd name="connsiteY70" fmla="*/ 3342230 h 3606801"/>
                <a:gd name="connsiteX71" fmla="*/ 3883772 w 12161163"/>
                <a:gd name="connsiteY71" fmla="*/ 3606801 h 3606801"/>
                <a:gd name="connsiteX72" fmla="*/ 3883772 w 12161163"/>
                <a:gd name="connsiteY72" fmla="*/ 3606800 h 3606801"/>
                <a:gd name="connsiteX73" fmla="*/ 3245041 w 12161163"/>
                <a:gd name="connsiteY73" fmla="*/ 3342229 h 3606801"/>
                <a:gd name="connsiteX74" fmla="*/ 2979848 w 12161163"/>
                <a:gd name="connsiteY74" fmla="*/ 2702031 h 3606801"/>
                <a:gd name="connsiteX75" fmla="*/ 2979848 w 12161163"/>
                <a:gd name="connsiteY75" fmla="*/ 2593311 h 3606801"/>
                <a:gd name="connsiteX76" fmla="*/ 2979849 w 12161163"/>
                <a:gd name="connsiteY76" fmla="*/ 2593301 h 3606801"/>
                <a:gd name="connsiteX77" fmla="*/ 2979850 w 12161163"/>
                <a:gd name="connsiteY77" fmla="*/ 897736 h 3606801"/>
                <a:gd name="connsiteX78" fmla="*/ 2408957 w 12161163"/>
                <a:gd name="connsiteY78" fmla="*/ 326843 h 3606801"/>
                <a:gd name="connsiteX79" fmla="*/ 1838064 w 12161163"/>
                <a:gd name="connsiteY79" fmla="*/ 897736 h 3606801"/>
                <a:gd name="connsiteX80" fmla="*/ 1838064 w 12161163"/>
                <a:gd name="connsiteY80" fmla="*/ 1006456 h 3606801"/>
                <a:gd name="connsiteX81" fmla="*/ 1838063 w 12161163"/>
                <a:gd name="connsiteY81" fmla="*/ 1006466 h 3606801"/>
                <a:gd name="connsiteX82" fmla="*/ 1838063 w 12161163"/>
                <a:gd name="connsiteY82" fmla="*/ 2702030 h 3606801"/>
                <a:gd name="connsiteX83" fmla="*/ 1671547 w 12161163"/>
                <a:gd name="connsiteY83" fmla="*/ 3222632 h 3606801"/>
                <a:gd name="connsiteX84" fmla="*/ 1572870 w 12161163"/>
                <a:gd name="connsiteY84" fmla="*/ 3342230 h 3606801"/>
                <a:gd name="connsiteX85" fmla="*/ 934138 w 12161163"/>
                <a:gd name="connsiteY85" fmla="*/ 3606801 h 3606801"/>
                <a:gd name="connsiteX86" fmla="*/ 934139 w 12161163"/>
                <a:gd name="connsiteY86" fmla="*/ 3606800 h 3606801"/>
                <a:gd name="connsiteX87" fmla="*/ 30835 w 12161163"/>
                <a:gd name="connsiteY87" fmla="*/ 2703496 h 3606801"/>
                <a:gd name="connsiteX88" fmla="*/ 30835 w 12161163"/>
                <a:gd name="connsiteY88" fmla="*/ 1803400 h 3606801"/>
                <a:gd name="connsiteX89" fmla="*/ 0 w 12161163"/>
                <a:gd name="connsiteY89" fmla="*/ 1808065 h 3606801"/>
                <a:gd name="connsiteX90" fmla="*/ 0 w 12161163"/>
                <a:gd name="connsiteY90" fmla="*/ 1479628 h 3606801"/>
                <a:gd name="connsiteX91" fmla="*/ 363246 w 12161163"/>
                <a:gd name="connsiteY91" fmla="*/ 1803400 h 3606801"/>
                <a:gd name="connsiteX92" fmla="*/ 363246 w 12161163"/>
                <a:gd name="connsiteY92" fmla="*/ 2702030 h 3606801"/>
                <a:gd name="connsiteX93" fmla="*/ 934139 w 12161163"/>
                <a:gd name="connsiteY93" fmla="*/ 3272923 h 3606801"/>
                <a:gd name="connsiteX94" fmla="*/ 934138 w 12161163"/>
                <a:gd name="connsiteY94" fmla="*/ 3272924 h 3606801"/>
                <a:gd name="connsiteX95" fmla="*/ 1505031 w 12161163"/>
                <a:gd name="connsiteY95" fmla="*/ 2702031 h 3606801"/>
                <a:gd name="connsiteX96" fmla="*/ 1505032 w 12161163"/>
                <a:gd name="connsiteY96" fmla="*/ 1006466 h 3606801"/>
                <a:gd name="connsiteX97" fmla="*/ 1770224 w 12161163"/>
                <a:gd name="connsiteY97" fmla="*/ 264572 h 3606801"/>
                <a:gd name="connsiteX98" fmla="*/ 2408956 w 12161163"/>
                <a:gd name="connsiteY98" fmla="*/ 0 h 3606801"/>
                <a:gd name="connsiteX0" fmla="*/ 2408956 w 12161163"/>
                <a:gd name="connsiteY0" fmla="*/ 0 h 3606801"/>
                <a:gd name="connsiteX1" fmla="*/ 3047688 w 12161163"/>
                <a:gd name="connsiteY1" fmla="*/ 264572 h 3606801"/>
                <a:gd name="connsiteX2" fmla="*/ 3312880 w 12161163"/>
                <a:gd name="connsiteY2" fmla="*/ 1006466 h 3606801"/>
                <a:gd name="connsiteX3" fmla="*/ 3312880 w 12161163"/>
                <a:gd name="connsiteY3" fmla="*/ 2702030 h 3606801"/>
                <a:gd name="connsiteX4" fmla="*/ 3883772 w 12161163"/>
                <a:gd name="connsiteY4" fmla="*/ 3272923 h 3606801"/>
                <a:gd name="connsiteX5" fmla="*/ 3883772 w 12161163"/>
                <a:gd name="connsiteY5" fmla="*/ 3272924 h 3606801"/>
                <a:gd name="connsiteX6" fmla="*/ 4454664 w 12161163"/>
                <a:gd name="connsiteY6" fmla="*/ 2702031 h 3606801"/>
                <a:gd name="connsiteX7" fmla="*/ 4454665 w 12161163"/>
                <a:gd name="connsiteY7" fmla="*/ 1006466 h 3606801"/>
                <a:gd name="connsiteX8" fmla="*/ 4621181 w 12161163"/>
                <a:gd name="connsiteY8" fmla="*/ 384168 h 3606801"/>
                <a:gd name="connsiteX9" fmla="*/ 4719857 w 12161163"/>
                <a:gd name="connsiteY9" fmla="*/ 264572 h 3606801"/>
                <a:gd name="connsiteX10" fmla="*/ 5358589 w 12161163"/>
                <a:gd name="connsiteY10" fmla="*/ 0 h 3606801"/>
                <a:gd name="connsiteX11" fmla="*/ 5997321 w 12161163"/>
                <a:gd name="connsiteY11" fmla="*/ 264572 h 3606801"/>
                <a:gd name="connsiteX12" fmla="*/ 6095998 w 12161163"/>
                <a:gd name="connsiteY12" fmla="*/ 384168 h 3606801"/>
                <a:gd name="connsiteX13" fmla="*/ 6262513 w 12161163"/>
                <a:gd name="connsiteY13" fmla="*/ 1006466 h 3606801"/>
                <a:gd name="connsiteX14" fmla="*/ 6262513 w 12161163"/>
                <a:gd name="connsiteY14" fmla="*/ 2702030 h 3606801"/>
                <a:gd name="connsiteX15" fmla="*/ 6833406 w 12161163"/>
                <a:gd name="connsiteY15" fmla="*/ 3272923 h 3606801"/>
                <a:gd name="connsiteX16" fmla="*/ 6833405 w 12161163"/>
                <a:gd name="connsiteY16" fmla="*/ 3272924 h 3606801"/>
                <a:gd name="connsiteX17" fmla="*/ 7404298 w 12161163"/>
                <a:gd name="connsiteY17" fmla="*/ 2702031 h 3606801"/>
                <a:gd name="connsiteX18" fmla="*/ 7404299 w 12161163"/>
                <a:gd name="connsiteY18" fmla="*/ 1006466 h 3606801"/>
                <a:gd name="connsiteX19" fmla="*/ 7669490 w 12161163"/>
                <a:gd name="connsiteY19" fmla="*/ 264572 h 3606801"/>
                <a:gd name="connsiteX20" fmla="*/ 8308223 w 12161163"/>
                <a:gd name="connsiteY20" fmla="*/ 0 h 3606801"/>
                <a:gd name="connsiteX21" fmla="*/ 8946955 w 12161163"/>
                <a:gd name="connsiteY21" fmla="*/ 264572 h 3606801"/>
                <a:gd name="connsiteX22" fmla="*/ 9212147 w 12161163"/>
                <a:gd name="connsiteY22" fmla="*/ 1006466 h 3606801"/>
                <a:gd name="connsiteX23" fmla="*/ 9212147 w 12161163"/>
                <a:gd name="connsiteY23" fmla="*/ 2702030 h 3606801"/>
                <a:gd name="connsiteX24" fmla="*/ 9783040 w 12161163"/>
                <a:gd name="connsiteY24" fmla="*/ 3272923 h 3606801"/>
                <a:gd name="connsiteX25" fmla="*/ 9783039 w 12161163"/>
                <a:gd name="connsiteY25" fmla="*/ 3272924 h 3606801"/>
                <a:gd name="connsiteX26" fmla="*/ 10353932 w 12161163"/>
                <a:gd name="connsiteY26" fmla="*/ 2702031 h 3606801"/>
                <a:gd name="connsiteX27" fmla="*/ 10353933 w 12161163"/>
                <a:gd name="connsiteY27" fmla="*/ 1006466 h 3606801"/>
                <a:gd name="connsiteX28" fmla="*/ 10619127 w 12161163"/>
                <a:gd name="connsiteY28" fmla="*/ 264572 h 3606801"/>
                <a:gd name="connsiteX29" fmla="*/ 11257859 w 12161163"/>
                <a:gd name="connsiteY29" fmla="*/ 0 h 3606801"/>
                <a:gd name="connsiteX30" fmla="*/ 12161163 w 12161163"/>
                <a:gd name="connsiteY30" fmla="*/ 903304 h 3606801"/>
                <a:gd name="connsiteX31" fmla="*/ 12161162 w 12161163"/>
                <a:gd name="connsiteY31" fmla="*/ 2703497 h 3606801"/>
                <a:gd name="connsiteX32" fmla="*/ 11828751 w 12161163"/>
                <a:gd name="connsiteY32" fmla="*/ 2702031 h 3606801"/>
                <a:gd name="connsiteX33" fmla="*/ 11828752 w 12161163"/>
                <a:gd name="connsiteY33" fmla="*/ 1006466 h 3606801"/>
                <a:gd name="connsiteX34" fmla="*/ 11826892 w 12161163"/>
                <a:gd name="connsiteY34" fmla="*/ 988016 h 3606801"/>
                <a:gd name="connsiteX35" fmla="*/ 11826892 w 12161163"/>
                <a:gd name="connsiteY35" fmla="*/ 897736 h 3606801"/>
                <a:gd name="connsiteX36" fmla="*/ 11255999 w 12161163"/>
                <a:gd name="connsiteY36" fmla="*/ 326843 h 3606801"/>
                <a:gd name="connsiteX37" fmla="*/ 10685106 w 12161163"/>
                <a:gd name="connsiteY37" fmla="*/ 897736 h 3606801"/>
                <a:gd name="connsiteX38" fmla="*/ 10685106 w 12161163"/>
                <a:gd name="connsiteY38" fmla="*/ 2593300 h 3606801"/>
                <a:gd name="connsiteX39" fmla="*/ 10686966 w 12161163"/>
                <a:gd name="connsiteY39" fmla="*/ 2611750 h 3606801"/>
                <a:gd name="connsiteX40" fmla="*/ 10686966 w 12161163"/>
                <a:gd name="connsiteY40" fmla="*/ 2702030 h 3606801"/>
                <a:gd name="connsiteX41" fmla="*/ 10520449 w 12161163"/>
                <a:gd name="connsiteY41" fmla="*/ 3222631 h 3606801"/>
                <a:gd name="connsiteX42" fmla="*/ 10421771 w 12161163"/>
                <a:gd name="connsiteY42" fmla="*/ 3342230 h 3606801"/>
                <a:gd name="connsiteX43" fmla="*/ 9783039 w 12161163"/>
                <a:gd name="connsiteY43" fmla="*/ 3606801 h 3606801"/>
                <a:gd name="connsiteX44" fmla="*/ 9783040 w 12161163"/>
                <a:gd name="connsiteY44" fmla="*/ 3606800 h 3606801"/>
                <a:gd name="connsiteX45" fmla="*/ 9144308 w 12161163"/>
                <a:gd name="connsiteY45" fmla="*/ 3342229 h 3606801"/>
                <a:gd name="connsiteX46" fmla="*/ 8879115 w 12161163"/>
                <a:gd name="connsiteY46" fmla="*/ 2702031 h 3606801"/>
                <a:gd name="connsiteX47" fmla="*/ 8879116 w 12161163"/>
                <a:gd name="connsiteY47" fmla="*/ 1006466 h 3606801"/>
                <a:gd name="connsiteX48" fmla="*/ 8877878 w 12161163"/>
                <a:gd name="connsiteY48" fmla="*/ 994185 h 3606801"/>
                <a:gd name="connsiteX49" fmla="*/ 8877878 w 12161163"/>
                <a:gd name="connsiteY49" fmla="*/ 897736 h 3606801"/>
                <a:gd name="connsiteX50" fmla="*/ 8306985 w 12161163"/>
                <a:gd name="connsiteY50" fmla="*/ 326843 h 3606801"/>
                <a:gd name="connsiteX51" fmla="*/ 7736092 w 12161163"/>
                <a:gd name="connsiteY51" fmla="*/ 897736 h 3606801"/>
                <a:gd name="connsiteX52" fmla="*/ 7736092 w 12161163"/>
                <a:gd name="connsiteY52" fmla="*/ 2593300 h 3606801"/>
                <a:gd name="connsiteX53" fmla="*/ 7737330 w 12161163"/>
                <a:gd name="connsiteY53" fmla="*/ 2605580 h 3606801"/>
                <a:gd name="connsiteX54" fmla="*/ 7737330 w 12161163"/>
                <a:gd name="connsiteY54" fmla="*/ 2702030 h 3606801"/>
                <a:gd name="connsiteX55" fmla="*/ 7570814 w 12161163"/>
                <a:gd name="connsiteY55" fmla="*/ 3222632 h 3606801"/>
                <a:gd name="connsiteX56" fmla="*/ 7472137 w 12161163"/>
                <a:gd name="connsiteY56" fmla="*/ 3342230 h 3606801"/>
                <a:gd name="connsiteX57" fmla="*/ 6833405 w 12161163"/>
                <a:gd name="connsiteY57" fmla="*/ 3606801 h 3606801"/>
                <a:gd name="connsiteX58" fmla="*/ 6833406 w 12161163"/>
                <a:gd name="connsiteY58" fmla="*/ 3606800 h 3606801"/>
                <a:gd name="connsiteX59" fmla="*/ 6194673 w 12161163"/>
                <a:gd name="connsiteY59" fmla="*/ 3342229 h 3606801"/>
                <a:gd name="connsiteX60" fmla="*/ 5929481 w 12161163"/>
                <a:gd name="connsiteY60" fmla="*/ 2702031 h 3606801"/>
                <a:gd name="connsiteX61" fmla="*/ 5929482 w 12161163"/>
                <a:gd name="connsiteY61" fmla="*/ 1006466 h 3606801"/>
                <a:gd name="connsiteX62" fmla="*/ 5928864 w 12161163"/>
                <a:gd name="connsiteY62" fmla="*/ 1000335 h 3606801"/>
                <a:gd name="connsiteX63" fmla="*/ 5928864 w 12161163"/>
                <a:gd name="connsiteY63" fmla="*/ 897736 h 3606801"/>
                <a:gd name="connsiteX64" fmla="*/ 5357971 w 12161163"/>
                <a:gd name="connsiteY64" fmla="*/ 326843 h 3606801"/>
                <a:gd name="connsiteX65" fmla="*/ 4787078 w 12161163"/>
                <a:gd name="connsiteY65" fmla="*/ 897736 h 3606801"/>
                <a:gd name="connsiteX66" fmla="*/ 4787078 w 12161163"/>
                <a:gd name="connsiteY66" fmla="*/ 2593300 h 3606801"/>
                <a:gd name="connsiteX67" fmla="*/ 4787696 w 12161163"/>
                <a:gd name="connsiteY67" fmla="*/ 2599430 h 3606801"/>
                <a:gd name="connsiteX68" fmla="*/ 4787696 w 12161163"/>
                <a:gd name="connsiteY68" fmla="*/ 2702030 h 3606801"/>
                <a:gd name="connsiteX69" fmla="*/ 4621181 w 12161163"/>
                <a:gd name="connsiteY69" fmla="*/ 3222632 h 3606801"/>
                <a:gd name="connsiteX70" fmla="*/ 4522503 w 12161163"/>
                <a:gd name="connsiteY70" fmla="*/ 3342230 h 3606801"/>
                <a:gd name="connsiteX71" fmla="*/ 3883772 w 12161163"/>
                <a:gd name="connsiteY71" fmla="*/ 3606801 h 3606801"/>
                <a:gd name="connsiteX72" fmla="*/ 3883772 w 12161163"/>
                <a:gd name="connsiteY72" fmla="*/ 3606800 h 3606801"/>
                <a:gd name="connsiteX73" fmla="*/ 3245041 w 12161163"/>
                <a:gd name="connsiteY73" fmla="*/ 3342229 h 3606801"/>
                <a:gd name="connsiteX74" fmla="*/ 2979848 w 12161163"/>
                <a:gd name="connsiteY74" fmla="*/ 2702031 h 3606801"/>
                <a:gd name="connsiteX75" fmla="*/ 2979848 w 12161163"/>
                <a:gd name="connsiteY75" fmla="*/ 2593311 h 3606801"/>
                <a:gd name="connsiteX76" fmla="*/ 2979849 w 12161163"/>
                <a:gd name="connsiteY76" fmla="*/ 2593301 h 3606801"/>
                <a:gd name="connsiteX77" fmla="*/ 2979850 w 12161163"/>
                <a:gd name="connsiteY77" fmla="*/ 897736 h 3606801"/>
                <a:gd name="connsiteX78" fmla="*/ 2408957 w 12161163"/>
                <a:gd name="connsiteY78" fmla="*/ 326843 h 3606801"/>
                <a:gd name="connsiteX79" fmla="*/ 1838064 w 12161163"/>
                <a:gd name="connsiteY79" fmla="*/ 897736 h 3606801"/>
                <a:gd name="connsiteX80" fmla="*/ 1838064 w 12161163"/>
                <a:gd name="connsiteY80" fmla="*/ 1006456 h 3606801"/>
                <a:gd name="connsiteX81" fmla="*/ 1838063 w 12161163"/>
                <a:gd name="connsiteY81" fmla="*/ 1006466 h 3606801"/>
                <a:gd name="connsiteX82" fmla="*/ 1838063 w 12161163"/>
                <a:gd name="connsiteY82" fmla="*/ 2702030 h 3606801"/>
                <a:gd name="connsiteX83" fmla="*/ 1671547 w 12161163"/>
                <a:gd name="connsiteY83" fmla="*/ 3222632 h 3606801"/>
                <a:gd name="connsiteX84" fmla="*/ 1572870 w 12161163"/>
                <a:gd name="connsiteY84" fmla="*/ 3342230 h 3606801"/>
                <a:gd name="connsiteX85" fmla="*/ 934138 w 12161163"/>
                <a:gd name="connsiteY85" fmla="*/ 3606801 h 3606801"/>
                <a:gd name="connsiteX86" fmla="*/ 934139 w 12161163"/>
                <a:gd name="connsiteY86" fmla="*/ 3606800 h 3606801"/>
                <a:gd name="connsiteX87" fmla="*/ 30835 w 12161163"/>
                <a:gd name="connsiteY87" fmla="*/ 2703496 h 3606801"/>
                <a:gd name="connsiteX88" fmla="*/ 30835 w 12161163"/>
                <a:gd name="connsiteY88" fmla="*/ 1803400 h 3606801"/>
                <a:gd name="connsiteX89" fmla="*/ 0 w 12161163"/>
                <a:gd name="connsiteY89" fmla="*/ 1808065 h 3606801"/>
                <a:gd name="connsiteX90" fmla="*/ 0 w 12161163"/>
                <a:gd name="connsiteY90" fmla="*/ 1475896 h 3606801"/>
                <a:gd name="connsiteX91" fmla="*/ 363246 w 12161163"/>
                <a:gd name="connsiteY91" fmla="*/ 1803400 h 3606801"/>
                <a:gd name="connsiteX92" fmla="*/ 363246 w 12161163"/>
                <a:gd name="connsiteY92" fmla="*/ 2702030 h 3606801"/>
                <a:gd name="connsiteX93" fmla="*/ 934139 w 12161163"/>
                <a:gd name="connsiteY93" fmla="*/ 3272923 h 3606801"/>
                <a:gd name="connsiteX94" fmla="*/ 934138 w 12161163"/>
                <a:gd name="connsiteY94" fmla="*/ 3272924 h 3606801"/>
                <a:gd name="connsiteX95" fmla="*/ 1505031 w 12161163"/>
                <a:gd name="connsiteY95" fmla="*/ 2702031 h 3606801"/>
                <a:gd name="connsiteX96" fmla="*/ 1505032 w 12161163"/>
                <a:gd name="connsiteY96" fmla="*/ 1006466 h 3606801"/>
                <a:gd name="connsiteX97" fmla="*/ 1770224 w 12161163"/>
                <a:gd name="connsiteY97" fmla="*/ 264572 h 3606801"/>
                <a:gd name="connsiteX98" fmla="*/ 2408956 w 12161163"/>
                <a:gd name="connsiteY98" fmla="*/ 0 h 3606801"/>
                <a:gd name="connsiteX0" fmla="*/ 2408956 w 12161163"/>
                <a:gd name="connsiteY0" fmla="*/ 0 h 3606801"/>
                <a:gd name="connsiteX1" fmla="*/ 3047688 w 12161163"/>
                <a:gd name="connsiteY1" fmla="*/ 264572 h 3606801"/>
                <a:gd name="connsiteX2" fmla="*/ 3312880 w 12161163"/>
                <a:gd name="connsiteY2" fmla="*/ 1006466 h 3606801"/>
                <a:gd name="connsiteX3" fmla="*/ 3312880 w 12161163"/>
                <a:gd name="connsiteY3" fmla="*/ 2702030 h 3606801"/>
                <a:gd name="connsiteX4" fmla="*/ 3883772 w 12161163"/>
                <a:gd name="connsiteY4" fmla="*/ 3272923 h 3606801"/>
                <a:gd name="connsiteX5" fmla="*/ 3883772 w 12161163"/>
                <a:gd name="connsiteY5" fmla="*/ 3272924 h 3606801"/>
                <a:gd name="connsiteX6" fmla="*/ 4454664 w 12161163"/>
                <a:gd name="connsiteY6" fmla="*/ 2702031 h 3606801"/>
                <a:gd name="connsiteX7" fmla="*/ 4454665 w 12161163"/>
                <a:gd name="connsiteY7" fmla="*/ 1006466 h 3606801"/>
                <a:gd name="connsiteX8" fmla="*/ 4621181 w 12161163"/>
                <a:gd name="connsiteY8" fmla="*/ 384168 h 3606801"/>
                <a:gd name="connsiteX9" fmla="*/ 4719857 w 12161163"/>
                <a:gd name="connsiteY9" fmla="*/ 264572 h 3606801"/>
                <a:gd name="connsiteX10" fmla="*/ 5358589 w 12161163"/>
                <a:gd name="connsiteY10" fmla="*/ 0 h 3606801"/>
                <a:gd name="connsiteX11" fmla="*/ 5997321 w 12161163"/>
                <a:gd name="connsiteY11" fmla="*/ 264572 h 3606801"/>
                <a:gd name="connsiteX12" fmla="*/ 6095998 w 12161163"/>
                <a:gd name="connsiteY12" fmla="*/ 384168 h 3606801"/>
                <a:gd name="connsiteX13" fmla="*/ 6262513 w 12161163"/>
                <a:gd name="connsiteY13" fmla="*/ 1006466 h 3606801"/>
                <a:gd name="connsiteX14" fmla="*/ 6262513 w 12161163"/>
                <a:gd name="connsiteY14" fmla="*/ 2702030 h 3606801"/>
                <a:gd name="connsiteX15" fmla="*/ 6833406 w 12161163"/>
                <a:gd name="connsiteY15" fmla="*/ 3272923 h 3606801"/>
                <a:gd name="connsiteX16" fmla="*/ 6833405 w 12161163"/>
                <a:gd name="connsiteY16" fmla="*/ 3272924 h 3606801"/>
                <a:gd name="connsiteX17" fmla="*/ 7404298 w 12161163"/>
                <a:gd name="connsiteY17" fmla="*/ 2702031 h 3606801"/>
                <a:gd name="connsiteX18" fmla="*/ 7404299 w 12161163"/>
                <a:gd name="connsiteY18" fmla="*/ 1006466 h 3606801"/>
                <a:gd name="connsiteX19" fmla="*/ 7669490 w 12161163"/>
                <a:gd name="connsiteY19" fmla="*/ 264572 h 3606801"/>
                <a:gd name="connsiteX20" fmla="*/ 8308223 w 12161163"/>
                <a:gd name="connsiteY20" fmla="*/ 0 h 3606801"/>
                <a:gd name="connsiteX21" fmla="*/ 8946955 w 12161163"/>
                <a:gd name="connsiteY21" fmla="*/ 264572 h 3606801"/>
                <a:gd name="connsiteX22" fmla="*/ 9212147 w 12161163"/>
                <a:gd name="connsiteY22" fmla="*/ 1006466 h 3606801"/>
                <a:gd name="connsiteX23" fmla="*/ 9212147 w 12161163"/>
                <a:gd name="connsiteY23" fmla="*/ 2702030 h 3606801"/>
                <a:gd name="connsiteX24" fmla="*/ 9783040 w 12161163"/>
                <a:gd name="connsiteY24" fmla="*/ 3272923 h 3606801"/>
                <a:gd name="connsiteX25" fmla="*/ 9783039 w 12161163"/>
                <a:gd name="connsiteY25" fmla="*/ 3272924 h 3606801"/>
                <a:gd name="connsiteX26" fmla="*/ 10353932 w 12161163"/>
                <a:gd name="connsiteY26" fmla="*/ 2702031 h 3606801"/>
                <a:gd name="connsiteX27" fmla="*/ 10353933 w 12161163"/>
                <a:gd name="connsiteY27" fmla="*/ 1006466 h 3606801"/>
                <a:gd name="connsiteX28" fmla="*/ 10619127 w 12161163"/>
                <a:gd name="connsiteY28" fmla="*/ 264572 h 3606801"/>
                <a:gd name="connsiteX29" fmla="*/ 11257859 w 12161163"/>
                <a:gd name="connsiteY29" fmla="*/ 0 h 3606801"/>
                <a:gd name="connsiteX30" fmla="*/ 12161163 w 12161163"/>
                <a:gd name="connsiteY30" fmla="*/ 903304 h 3606801"/>
                <a:gd name="connsiteX31" fmla="*/ 12161162 w 12161163"/>
                <a:gd name="connsiteY31" fmla="*/ 2703497 h 3606801"/>
                <a:gd name="connsiteX32" fmla="*/ 11828751 w 12161163"/>
                <a:gd name="connsiteY32" fmla="*/ 2702031 h 3606801"/>
                <a:gd name="connsiteX33" fmla="*/ 11828752 w 12161163"/>
                <a:gd name="connsiteY33" fmla="*/ 1006466 h 3606801"/>
                <a:gd name="connsiteX34" fmla="*/ 11826892 w 12161163"/>
                <a:gd name="connsiteY34" fmla="*/ 988016 h 3606801"/>
                <a:gd name="connsiteX35" fmla="*/ 11826892 w 12161163"/>
                <a:gd name="connsiteY35" fmla="*/ 897736 h 3606801"/>
                <a:gd name="connsiteX36" fmla="*/ 11255999 w 12161163"/>
                <a:gd name="connsiteY36" fmla="*/ 326843 h 3606801"/>
                <a:gd name="connsiteX37" fmla="*/ 10685106 w 12161163"/>
                <a:gd name="connsiteY37" fmla="*/ 897736 h 3606801"/>
                <a:gd name="connsiteX38" fmla="*/ 10685106 w 12161163"/>
                <a:gd name="connsiteY38" fmla="*/ 2593300 h 3606801"/>
                <a:gd name="connsiteX39" fmla="*/ 10686966 w 12161163"/>
                <a:gd name="connsiteY39" fmla="*/ 2611750 h 3606801"/>
                <a:gd name="connsiteX40" fmla="*/ 10686966 w 12161163"/>
                <a:gd name="connsiteY40" fmla="*/ 2702030 h 3606801"/>
                <a:gd name="connsiteX41" fmla="*/ 10520449 w 12161163"/>
                <a:gd name="connsiteY41" fmla="*/ 3222631 h 3606801"/>
                <a:gd name="connsiteX42" fmla="*/ 10421771 w 12161163"/>
                <a:gd name="connsiteY42" fmla="*/ 3342230 h 3606801"/>
                <a:gd name="connsiteX43" fmla="*/ 9783039 w 12161163"/>
                <a:gd name="connsiteY43" fmla="*/ 3606801 h 3606801"/>
                <a:gd name="connsiteX44" fmla="*/ 9783040 w 12161163"/>
                <a:gd name="connsiteY44" fmla="*/ 3606800 h 3606801"/>
                <a:gd name="connsiteX45" fmla="*/ 9144308 w 12161163"/>
                <a:gd name="connsiteY45" fmla="*/ 3342229 h 3606801"/>
                <a:gd name="connsiteX46" fmla="*/ 8879115 w 12161163"/>
                <a:gd name="connsiteY46" fmla="*/ 2702031 h 3606801"/>
                <a:gd name="connsiteX47" fmla="*/ 8879116 w 12161163"/>
                <a:gd name="connsiteY47" fmla="*/ 1006466 h 3606801"/>
                <a:gd name="connsiteX48" fmla="*/ 8877878 w 12161163"/>
                <a:gd name="connsiteY48" fmla="*/ 994185 h 3606801"/>
                <a:gd name="connsiteX49" fmla="*/ 8877878 w 12161163"/>
                <a:gd name="connsiteY49" fmla="*/ 897736 h 3606801"/>
                <a:gd name="connsiteX50" fmla="*/ 8306985 w 12161163"/>
                <a:gd name="connsiteY50" fmla="*/ 326843 h 3606801"/>
                <a:gd name="connsiteX51" fmla="*/ 7736092 w 12161163"/>
                <a:gd name="connsiteY51" fmla="*/ 897736 h 3606801"/>
                <a:gd name="connsiteX52" fmla="*/ 7736092 w 12161163"/>
                <a:gd name="connsiteY52" fmla="*/ 2593300 h 3606801"/>
                <a:gd name="connsiteX53" fmla="*/ 7737330 w 12161163"/>
                <a:gd name="connsiteY53" fmla="*/ 2605580 h 3606801"/>
                <a:gd name="connsiteX54" fmla="*/ 7737330 w 12161163"/>
                <a:gd name="connsiteY54" fmla="*/ 2702030 h 3606801"/>
                <a:gd name="connsiteX55" fmla="*/ 7570814 w 12161163"/>
                <a:gd name="connsiteY55" fmla="*/ 3222632 h 3606801"/>
                <a:gd name="connsiteX56" fmla="*/ 7472137 w 12161163"/>
                <a:gd name="connsiteY56" fmla="*/ 3342230 h 3606801"/>
                <a:gd name="connsiteX57" fmla="*/ 6833405 w 12161163"/>
                <a:gd name="connsiteY57" fmla="*/ 3606801 h 3606801"/>
                <a:gd name="connsiteX58" fmla="*/ 6833406 w 12161163"/>
                <a:gd name="connsiteY58" fmla="*/ 3606800 h 3606801"/>
                <a:gd name="connsiteX59" fmla="*/ 6194673 w 12161163"/>
                <a:gd name="connsiteY59" fmla="*/ 3342229 h 3606801"/>
                <a:gd name="connsiteX60" fmla="*/ 5929481 w 12161163"/>
                <a:gd name="connsiteY60" fmla="*/ 2702031 h 3606801"/>
                <a:gd name="connsiteX61" fmla="*/ 5929482 w 12161163"/>
                <a:gd name="connsiteY61" fmla="*/ 1006466 h 3606801"/>
                <a:gd name="connsiteX62" fmla="*/ 5928864 w 12161163"/>
                <a:gd name="connsiteY62" fmla="*/ 1000335 h 3606801"/>
                <a:gd name="connsiteX63" fmla="*/ 5928864 w 12161163"/>
                <a:gd name="connsiteY63" fmla="*/ 897736 h 3606801"/>
                <a:gd name="connsiteX64" fmla="*/ 5357971 w 12161163"/>
                <a:gd name="connsiteY64" fmla="*/ 326843 h 3606801"/>
                <a:gd name="connsiteX65" fmla="*/ 4787078 w 12161163"/>
                <a:gd name="connsiteY65" fmla="*/ 897736 h 3606801"/>
                <a:gd name="connsiteX66" fmla="*/ 4787078 w 12161163"/>
                <a:gd name="connsiteY66" fmla="*/ 2593300 h 3606801"/>
                <a:gd name="connsiteX67" fmla="*/ 4787696 w 12161163"/>
                <a:gd name="connsiteY67" fmla="*/ 2599430 h 3606801"/>
                <a:gd name="connsiteX68" fmla="*/ 4787696 w 12161163"/>
                <a:gd name="connsiteY68" fmla="*/ 2702030 h 3606801"/>
                <a:gd name="connsiteX69" fmla="*/ 4621181 w 12161163"/>
                <a:gd name="connsiteY69" fmla="*/ 3222632 h 3606801"/>
                <a:gd name="connsiteX70" fmla="*/ 4522503 w 12161163"/>
                <a:gd name="connsiteY70" fmla="*/ 3342230 h 3606801"/>
                <a:gd name="connsiteX71" fmla="*/ 3883772 w 12161163"/>
                <a:gd name="connsiteY71" fmla="*/ 3606801 h 3606801"/>
                <a:gd name="connsiteX72" fmla="*/ 3883772 w 12161163"/>
                <a:gd name="connsiteY72" fmla="*/ 3606800 h 3606801"/>
                <a:gd name="connsiteX73" fmla="*/ 3245041 w 12161163"/>
                <a:gd name="connsiteY73" fmla="*/ 3342229 h 3606801"/>
                <a:gd name="connsiteX74" fmla="*/ 2979848 w 12161163"/>
                <a:gd name="connsiteY74" fmla="*/ 2702031 h 3606801"/>
                <a:gd name="connsiteX75" fmla="*/ 2979848 w 12161163"/>
                <a:gd name="connsiteY75" fmla="*/ 2593311 h 3606801"/>
                <a:gd name="connsiteX76" fmla="*/ 2979849 w 12161163"/>
                <a:gd name="connsiteY76" fmla="*/ 2593301 h 3606801"/>
                <a:gd name="connsiteX77" fmla="*/ 2979850 w 12161163"/>
                <a:gd name="connsiteY77" fmla="*/ 897736 h 3606801"/>
                <a:gd name="connsiteX78" fmla="*/ 2408957 w 12161163"/>
                <a:gd name="connsiteY78" fmla="*/ 326843 h 3606801"/>
                <a:gd name="connsiteX79" fmla="*/ 1838064 w 12161163"/>
                <a:gd name="connsiteY79" fmla="*/ 897736 h 3606801"/>
                <a:gd name="connsiteX80" fmla="*/ 1838064 w 12161163"/>
                <a:gd name="connsiteY80" fmla="*/ 1006456 h 3606801"/>
                <a:gd name="connsiteX81" fmla="*/ 1838063 w 12161163"/>
                <a:gd name="connsiteY81" fmla="*/ 1006466 h 3606801"/>
                <a:gd name="connsiteX82" fmla="*/ 1838063 w 12161163"/>
                <a:gd name="connsiteY82" fmla="*/ 2702030 h 3606801"/>
                <a:gd name="connsiteX83" fmla="*/ 1671547 w 12161163"/>
                <a:gd name="connsiteY83" fmla="*/ 3222632 h 3606801"/>
                <a:gd name="connsiteX84" fmla="*/ 1572870 w 12161163"/>
                <a:gd name="connsiteY84" fmla="*/ 3342230 h 3606801"/>
                <a:gd name="connsiteX85" fmla="*/ 934138 w 12161163"/>
                <a:gd name="connsiteY85" fmla="*/ 3606801 h 3606801"/>
                <a:gd name="connsiteX86" fmla="*/ 934139 w 12161163"/>
                <a:gd name="connsiteY86" fmla="*/ 3606800 h 3606801"/>
                <a:gd name="connsiteX87" fmla="*/ 30835 w 12161163"/>
                <a:gd name="connsiteY87" fmla="*/ 2703496 h 3606801"/>
                <a:gd name="connsiteX88" fmla="*/ 30835 w 12161163"/>
                <a:gd name="connsiteY88" fmla="*/ 1803400 h 3606801"/>
                <a:gd name="connsiteX89" fmla="*/ 0 w 12161163"/>
                <a:gd name="connsiteY89" fmla="*/ 1808065 h 3606801"/>
                <a:gd name="connsiteX90" fmla="*/ 0 w 12161163"/>
                <a:gd name="connsiteY90" fmla="*/ 1475896 h 3606801"/>
                <a:gd name="connsiteX91" fmla="*/ 363246 w 12161163"/>
                <a:gd name="connsiteY91" fmla="*/ 1803400 h 3606801"/>
                <a:gd name="connsiteX92" fmla="*/ 363246 w 12161163"/>
                <a:gd name="connsiteY92" fmla="*/ 2702030 h 3606801"/>
                <a:gd name="connsiteX93" fmla="*/ 934139 w 12161163"/>
                <a:gd name="connsiteY93" fmla="*/ 3272923 h 3606801"/>
                <a:gd name="connsiteX94" fmla="*/ 934138 w 12161163"/>
                <a:gd name="connsiteY94" fmla="*/ 3272924 h 3606801"/>
                <a:gd name="connsiteX95" fmla="*/ 1505031 w 12161163"/>
                <a:gd name="connsiteY95" fmla="*/ 2702031 h 3606801"/>
                <a:gd name="connsiteX96" fmla="*/ 1505032 w 12161163"/>
                <a:gd name="connsiteY96" fmla="*/ 1006466 h 3606801"/>
                <a:gd name="connsiteX97" fmla="*/ 1770224 w 12161163"/>
                <a:gd name="connsiteY97" fmla="*/ 264572 h 3606801"/>
                <a:gd name="connsiteX98" fmla="*/ 2408956 w 12161163"/>
                <a:gd name="connsiteY98" fmla="*/ 0 h 3606801"/>
                <a:gd name="connsiteX0" fmla="*/ 2408956 w 12161163"/>
                <a:gd name="connsiteY0" fmla="*/ 0 h 3606801"/>
                <a:gd name="connsiteX1" fmla="*/ 3047688 w 12161163"/>
                <a:gd name="connsiteY1" fmla="*/ 264572 h 3606801"/>
                <a:gd name="connsiteX2" fmla="*/ 3312880 w 12161163"/>
                <a:gd name="connsiteY2" fmla="*/ 1006466 h 3606801"/>
                <a:gd name="connsiteX3" fmla="*/ 3312880 w 12161163"/>
                <a:gd name="connsiteY3" fmla="*/ 2702030 h 3606801"/>
                <a:gd name="connsiteX4" fmla="*/ 3883772 w 12161163"/>
                <a:gd name="connsiteY4" fmla="*/ 3272923 h 3606801"/>
                <a:gd name="connsiteX5" fmla="*/ 3883772 w 12161163"/>
                <a:gd name="connsiteY5" fmla="*/ 3272924 h 3606801"/>
                <a:gd name="connsiteX6" fmla="*/ 4454664 w 12161163"/>
                <a:gd name="connsiteY6" fmla="*/ 2702031 h 3606801"/>
                <a:gd name="connsiteX7" fmla="*/ 4454665 w 12161163"/>
                <a:gd name="connsiteY7" fmla="*/ 1006466 h 3606801"/>
                <a:gd name="connsiteX8" fmla="*/ 4621181 w 12161163"/>
                <a:gd name="connsiteY8" fmla="*/ 384168 h 3606801"/>
                <a:gd name="connsiteX9" fmla="*/ 4719857 w 12161163"/>
                <a:gd name="connsiteY9" fmla="*/ 264572 h 3606801"/>
                <a:gd name="connsiteX10" fmla="*/ 5358589 w 12161163"/>
                <a:gd name="connsiteY10" fmla="*/ 0 h 3606801"/>
                <a:gd name="connsiteX11" fmla="*/ 5997321 w 12161163"/>
                <a:gd name="connsiteY11" fmla="*/ 264572 h 3606801"/>
                <a:gd name="connsiteX12" fmla="*/ 6095998 w 12161163"/>
                <a:gd name="connsiteY12" fmla="*/ 384168 h 3606801"/>
                <a:gd name="connsiteX13" fmla="*/ 6262513 w 12161163"/>
                <a:gd name="connsiteY13" fmla="*/ 1006466 h 3606801"/>
                <a:gd name="connsiteX14" fmla="*/ 6262513 w 12161163"/>
                <a:gd name="connsiteY14" fmla="*/ 2702030 h 3606801"/>
                <a:gd name="connsiteX15" fmla="*/ 6833406 w 12161163"/>
                <a:gd name="connsiteY15" fmla="*/ 3272923 h 3606801"/>
                <a:gd name="connsiteX16" fmla="*/ 6833405 w 12161163"/>
                <a:gd name="connsiteY16" fmla="*/ 3272924 h 3606801"/>
                <a:gd name="connsiteX17" fmla="*/ 7404298 w 12161163"/>
                <a:gd name="connsiteY17" fmla="*/ 2702031 h 3606801"/>
                <a:gd name="connsiteX18" fmla="*/ 7404299 w 12161163"/>
                <a:gd name="connsiteY18" fmla="*/ 1006466 h 3606801"/>
                <a:gd name="connsiteX19" fmla="*/ 7669490 w 12161163"/>
                <a:gd name="connsiteY19" fmla="*/ 264572 h 3606801"/>
                <a:gd name="connsiteX20" fmla="*/ 8308223 w 12161163"/>
                <a:gd name="connsiteY20" fmla="*/ 0 h 3606801"/>
                <a:gd name="connsiteX21" fmla="*/ 8946955 w 12161163"/>
                <a:gd name="connsiteY21" fmla="*/ 264572 h 3606801"/>
                <a:gd name="connsiteX22" fmla="*/ 9212147 w 12161163"/>
                <a:gd name="connsiteY22" fmla="*/ 1006466 h 3606801"/>
                <a:gd name="connsiteX23" fmla="*/ 9212147 w 12161163"/>
                <a:gd name="connsiteY23" fmla="*/ 2702030 h 3606801"/>
                <a:gd name="connsiteX24" fmla="*/ 9783040 w 12161163"/>
                <a:gd name="connsiteY24" fmla="*/ 3272923 h 3606801"/>
                <a:gd name="connsiteX25" fmla="*/ 9783039 w 12161163"/>
                <a:gd name="connsiteY25" fmla="*/ 3272924 h 3606801"/>
                <a:gd name="connsiteX26" fmla="*/ 10353932 w 12161163"/>
                <a:gd name="connsiteY26" fmla="*/ 2702031 h 3606801"/>
                <a:gd name="connsiteX27" fmla="*/ 10353933 w 12161163"/>
                <a:gd name="connsiteY27" fmla="*/ 1006466 h 3606801"/>
                <a:gd name="connsiteX28" fmla="*/ 10619127 w 12161163"/>
                <a:gd name="connsiteY28" fmla="*/ 264572 h 3606801"/>
                <a:gd name="connsiteX29" fmla="*/ 11257859 w 12161163"/>
                <a:gd name="connsiteY29" fmla="*/ 0 h 3606801"/>
                <a:gd name="connsiteX30" fmla="*/ 12161163 w 12161163"/>
                <a:gd name="connsiteY30" fmla="*/ 903304 h 3606801"/>
                <a:gd name="connsiteX31" fmla="*/ 12161162 w 12161163"/>
                <a:gd name="connsiteY31" fmla="*/ 2703497 h 3606801"/>
                <a:gd name="connsiteX32" fmla="*/ 11828751 w 12161163"/>
                <a:gd name="connsiteY32" fmla="*/ 2702031 h 3606801"/>
                <a:gd name="connsiteX33" fmla="*/ 11828752 w 12161163"/>
                <a:gd name="connsiteY33" fmla="*/ 1006466 h 3606801"/>
                <a:gd name="connsiteX34" fmla="*/ 11826892 w 12161163"/>
                <a:gd name="connsiteY34" fmla="*/ 988016 h 3606801"/>
                <a:gd name="connsiteX35" fmla="*/ 11826892 w 12161163"/>
                <a:gd name="connsiteY35" fmla="*/ 897736 h 3606801"/>
                <a:gd name="connsiteX36" fmla="*/ 11255999 w 12161163"/>
                <a:gd name="connsiteY36" fmla="*/ 326843 h 3606801"/>
                <a:gd name="connsiteX37" fmla="*/ 10685106 w 12161163"/>
                <a:gd name="connsiteY37" fmla="*/ 897736 h 3606801"/>
                <a:gd name="connsiteX38" fmla="*/ 10685106 w 12161163"/>
                <a:gd name="connsiteY38" fmla="*/ 2593300 h 3606801"/>
                <a:gd name="connsiteX39" fmla="*/ 10686966 w 12161163"/>
                <a:gd name="connsiteY39" fmla="*/ 2611750 h 3606801"/>
                <a:gd name="connsiteX40" fmla="*/ 10686966 w 12161163"/>
                <a:gd name="connsiteY40" fmla="*/ 2702030 h 3606801"/>
                <a:gd name="connsiteX41" fmla="*/ 10520449 w 12161163"/>
                <a:gd name="connsiteY41" fmla="*/ 3222631 h 3606801"/>
                <a:gd name="connsiteX42" fmla="*/ 10421771 w 12161163"/>
                <a:gd name="connsiteY42" fmla="*/ 3342230 h 3606801"/>
                <a:gd name="connsiteX43" fmla="*/ 9783039 w 12161163"/>
                <a:gd name="connsiteY43" fmla="*/ 3606801 h 3606801"/>
                <a:gd name="connsiteX44" fmla="*/ 9783040 w 12161163"/>
                <a:gd name="connsiteY44" fmla="*/ 3606800 h 3606801"/>
                <a:gd name="connsiteX45" fmla="*/ 9144308 w 12161163"/>
                <a:gd name="connsiteY45" fmla="*/ 3342229 h 3606801"/>
                <a:gd name="connsiteX46" fmla="*/ 8879115 w 12161163"/>
                <a:gd name="connsiteY46" fmla="*/ 2702031 h 3606801"/>
                <a:gd name="connsiteX47" fmla="*/ 8879116 w 12161163"/>
                <a:gd name="connsiteY47" fmla="*/ 1006466 h 3606801"/>
                <a:gd name="connsiteX48" fmla="*/ 8877878 w 12161163"/>
                <a:gd name="connsiteY48" fmla="*/ 994185 h 3606801"/>
                <a:gd name="connsiteX49" fmla="*/ 8877878 w 12161163"/>
                <a:gd name="connsiteY49" fmla="*/ 897736 h 3606801"/>
                <a:gd name="connsiteX50" fmla="*/ 8306985 w 12161163"/>
                <a:gd name="connsiteY50" fmla="*/ 326843 h 3606801"/>
                <a:gd name="connsiteX51" fmla="*/ 7736092 w 12161163"/>
                <a:gd name="connsiteY51" fmla="*/ 897736 h 3606801"/>
                <a:gd name="connsiteX52" fmla="*/ 7736092 w 12161163"/>
                <a:gd name="connsiteY52" fmla="*/ 2593300 h 3606801"/>
                <a:gd name="connsiteX53" fmla="*/ 7737330 w 12161163"/>
                <a:gd name="connsiteY53" fmla="*/ 2605580 h 3606801"/>
                <a:gd name="connsiteX54" fmla="*/ 7737330 w 12161163"/>
                <a:gd name="connsiteY54" fmla="*/ 2702030 h 3606801"/>
                <a:gd name="connsiteX55" fmla="*/ 7570814 w 12161163"/>
                <a:gd name="connsiteY55" fmla="*/ 3222632 h 3606801"/>
                <a:gd name="connsiteX56" fmla="*/ 7472137 w 12161163"/>
                <a:gd name="connsiteY56" fmla="*/ 3342230 h 3606801"/>
                <a:gd name="connsiteX57" fmla="*/ 6833405 w 12161163"/>
                <a:gd name="connsiteY57" fmla="*/ 3606801 h 3606801"/>
                <a:gd name="connsiteX58" fmla="*/ 6833406 w 12161163"/>
                <a:gd name="connsiteY58" fmla="*/ 3606800 h 3606801"/>
                <a:gd name="connsiteX59" fmla="*/ 6194673 w 12161163"/>
                <a:gd name="connsiteY59" fmla="*/ 3342229 h 3606801"/>
                <a:gd name="connsiteX60" fmla="*/ 5929481 w 12161163"/>
                <a:gd name="connsiteY60" fmla="*/ 2702031 h 3606801"/>
                <a:gd name="connsiteX61" fmla="*/ 5929482 w 12161163"/>
                <a:gd name="connsiteY61" fmla="*/ 1006466 h 3606801"/>
                <a:gd name="connsiteX62" fmla="*/ 5928864 w 12161163"/>
                <a:gd name="connsiteY62" fmla="*/ 1000335 h 3606801"/>
                <a:gd name="connsiteX63" fmla="*/ 5928864 w 12161163"/>
                <a:gd name="connsiteY63" fmla="*/ 897736 h 3606801"/>
                <a:gd name="connsiteX64" fmla="*/ 5357971 w 12161163"/>
                <a:gd name="connsiteY64" fmla="*/ 326843 h 3606801"/>
                <a:gd name="connsiteX65" fmla="*/ 4787078 w 12161163"/>
                <a:gd name="connsiteY65" fmla="*/ 897736 h 3606801"/>
                <a:gd name="connsiteX66" fmla="*/ 4787078 w 12161163"/>
                <a:gd name="connsiteY66" fmla="*/ 2593300 h 3606801"/>
                <a:gd name="connsiteX67" fmla="*/ 4787696 w 12161163"/>
                <a:gd name="connsiteY67" fmla="*/ 2599430 h 3606801"/>
                <a:gd name="connsiteX68" fmla="*/ 4787696 w 12161163"/>
                <a:gd name="connsiteY68" fmla="*/ 2702030 h 3606801"/>
                <a:gd name="connsiteX69" fmla="*/ 4621181 w 12161163"/>
                <a:gd name="connsiteY69" fmla="*/ 3222632 h 3606801"/>
                <a:gd name="connsiteX70" fmla="*/ 4522503 w 12161163"/>
                <a:gd name="connsiteY70" fmla="*/ 3342230 h 3606801"/>
                <a:gd name="connsiteX71" fmla="*/ 3883772 w 12161163"/>
                <a:gd name="connsiteY71" fmla="*/ 3606801 h 3606801"/>
                <a:gd name="connsiteX72" fmla="*/ 3883772 w 12161163"/>
                <a:gd name="connsiteY72" fmla="*/ 3606800 h 3606801"/>
                <a:gd name="connsiteX73" fmla="*/ 3245041 w 12161163"/>
                <a:gd name="connsiteY73" fmla="*/ 3342229 h 3606801"/>
                <a:gd name="connsiteX74" fmla="*/ 2979848 w 12161163"/>
                <a:gd name="connsiteY74" fmla="*/ 2702031 h 3606801"/>
                <a:gd name="connsiteX75" fmla="*/ 2979848 w 12161163"/>
                <a:gd name="connsiteY75" fmla="*/ 2593311 h 3606801"/>
                <a:gd name="connsiteX76" fmla="*/ 2979849 w 12161163"/>
                <a:gd name="connsiteY76" fmla="*/ 2593301 h 3606801"/>
                <a:gd name="connsiteX77" fmla="*/ 2979850 w 12161163"/>
                <a:gd name="connsiteY77" fmla="*/ 897736 h 3606801"/>
                <a:gd name="connsiteX78" fmla="*/ 2408957 w 12161163"/>
                <a:gd name="connsiteY78" fmla="*/ 326843 h 3606801"/>
                <a:gd name="connsiteX79" fmla="*/ 1838064 w 12161163"/>
                <a:gd name="connsiteY79" fmla="*/ 897736 h 3606801"/>
                <a:gd name="connsiteX80" fmla="*/ 1838064 w 12161163"/>
                <a:gd name="connsiteY80" fmla="*/ 1006456 h 3606801"/>
                <a:gd name="connsiteX81" fmla="*/ 1838063 w 12161163"/>
                <a:gd name="connsiteY81" fmla="*/ 1006466 h 3606801"/>
                <a:gd name="connsiteX82" fmla="*/ 1838063 w 12161163"/>
                <a:gd name="connsiteY82" fmla="*/ 2702030 h 3606801"/>
                <a:gd name="connsiteX83" fmla="*/ 1671547 w 12161163"/>
                <a:gd name="connsiteY83" fmla="*/ 3222632 h 3606801"/>
                <a:gd name="connsiteX84" fmla="*/ 1572870 w 12161163"/>
                <a:gd name="connsiteY84" fmla="*/ 3342230 h 3606801"/>
                <a:gd name="connsiteX85" fmla="*/ 934138 w 12161163"/>
                <a:gd name="connsiteY85" fmla="*/ 3606801 h 3606801"/>
                <a:gd name="connsiteX86" fmla="*/ 934139 w 12161163"/>
                <a:gd name="connsiteY86" fmla="*/ 3606800 h 3606801"/>
                <a:gd name="connsiteX87" fmla="*/ 30835 w 12161163"/>
                <a:gd name="connsiteY87" fmla="*/ 2703496 h 3606801"/>
                <a:gd name="connsiteX88" fmla="*/ 30835 w 12161163"/>
                <a:gd name="connsiteY88" fmla="*/ 1803400 h 3606801"/>
                <a:gd name="connsiteX89" fmla="*/ 0 w 12161163"/>
                <a:gd name="connsiteY89" fmla="*/ 1808065 h 3606801"/>
                <a:gd name="connsiteX90" fmla="*/ 0 w 12161163"/>
                <a:gd name="connsiteY90" fmla="*/ 1475896 h 3606801"/>
                <a:gd name="connsiteX91" fmla="*/ 363246 w 12161163"/>
                <a:gd name="connsiteY91" fmla="*/ 1803400 h 3606801"/>
                <a:gd name="connsiteX92" fmla="*/ 363246 w 12161163"/>
                <a:gd name="connsiteY92" fmla="*/ 2702030 h 3606801"/>
                <a:gd name="connsiteX93" fmla="*/ 934139 w 12161163"/>
                <a:gd name="connsiteY93" fmla="*/ 3272923 h 3606801"/>
                <a:gd name="connsiteX94" fmla="*/ 934138 w 12161163"/>
                <a:gd name="connsiteY94" fmla="*/ 3272924 h 3606801"/>
                <a:gd name="connsiteX95" fmla="*/ 1505031 w 12161163"/>
                <a:gd name="connsiteY95" fmla="*/ 2702031 h 3606801"/>
                <a:gd name="connsiteX96" fmla="*/ 1505032 w 12161163"/>
                <a:gd name="connsiteY96" fmla="*/ 1006466 h 3606801"/>
                <a:gd name="connsiteX97" fmla="*/ 1770224 w 12161163"/>
                <a:gd name="connsiteY97" fmla="*/ 264572 h 3606801"/>
                <a:gd name="connsiteX98" fmla="*/ 2408956 w 12161163"/>
                <a:gd name="connsiteY98" fmla="*/ 0 h 3606801"/>
                <a:gd name="connsiteX0" fmla="*/ 2408956 w 12161163"/>
                <a:gd name="connsiteY0" fmla="*/ 0 h 3606801"/>
                <a:gd name="connsiteX1" fmla="*/ 3047688 w 12161163"/>
                <a:gd name="connsiteY1" fmla="*/ 264572 h 3606801"/>
                <a:gd name="connsiteX2" fmla="*/ 3312880 w 12161163"/>
                <a:gd name="connsiteY2" fmla="*/ 1006466 h 3606801"/>
                <a:gd name="connsiteX3" fmla="*/ 3312880 w 12161163"/>
                <a:gd name="connsiteY3" fmla="*/ 2702030 h 3606801"/>
                <a:gd name="connsiteX4" fmla="*/ 3883772 w 12161163"/>
                <a:gd name="connsiteY4" fmla="*/ 3272923 h 3606801"/>
                <a:gd name="connsiteX5" fmla="*/ 3883772 w 12161163"/>
                <a:gd name="connsiteY5" fmla="*/ 3272924 h 3606801"/>
                <a:gd name="connsiteX6" fmla="*/ 4454664 w 12161163"/>
                <a:gd name="connsiteY6" fmla="*/ 2702031 h 3606801"/>
                <a:gd name="connsiteX7" fmla="*/ 4454665 w 12161163"/>
                <a:gd name="connsiteY7" fmla="*/ 1006466 h 3606801"/>
                <a:gd name="connsiteX8" fmla="*/ 4621181 w 12161163"/>
                <a:gd name="connsiteY8" fmla="*/ 384168 h 3606801"/>
                <a:gd name="connsiteX9" fmla="*/ 4719857 w 12161163"/>
                <a:gd name="connsiteY9" fmla="*/ 264572 h 3606801"/>
                <a:gd name="connsiteX10" fmla="*/ 5358589 w 12161163"/>
                <a:gd name="connsiteY10" fmla="*/ 0 h 3606801"/>
                <a:gd name="connsiteX11" fmla="*/ 5997321 w 12161163"/>
                <a:gd name="connsiteY11" fmla="*/ 264572 h 3606801"/>
                <a:gd name="connsiteX12" fmla="*/ 6095998 w 12161163"/>
                <a:gd name="connsiteY12" fmla="*/ 384168 h 3606801"/>
                <a:gd name="connsiteX13" fmla="*/ 6262513 w 12161163"/>
                <a:gd name="connsiteY13" fmla="*/ 1006466 h 3606801"/>
                <a:gd name="connsiteX14" fmla="*/ 6262513 w 12161163"/>
                <a:gd name="connsiteY14" fmla="*/ 2702030 h 3606801"/>
                <a:gd name="connsiteX15" fmla="*/ 6833406 w 12161163"/>
                <a:gd name="connsiteY15" fmla="*/ 3272923 h 3606801"/>
                <a:gd name="connsiteX16" fmla="*/ 6833405 w 12161163"/>
                <a:gd name="connsiteY16" fmla="*/ 3272924 h 3606801"/>
                <a:gd name="connsiteX17" fmla="*/ 7404298 w 12161163"/>
                <a:gd name="connsiteY17" fmla="*/ 2702031 h 3606801"/>
                <a:gd name="connsiteX18" fmla="*/ 7404299 w 12161163"/>
                <a:gd name="connsiteY18" fmla="*/ 1006466 h 3606801"/>
                <a:gd name="connsiteX19" fmla="*/ 7669490 w 12161163"/>
                <a:gd name="connsiteY19" fmla="*/ 264572 h 3606801"/>
                <a:gd name="connsiteX20" fmla="*/ 8308223 w 12161163"/>
                <a:gd name="connsiteY20" fmla="*/ 0 h 3606801"/>
                <a:gd name="connsiteX21" fmla="*/ 8946955 w 12161163"/>
                <a:gd name="connsiteY21" fmla="*/ 264572 h 3606801"/>
                <a:gd name="connsiteX22" fmla="*/ 9212147 w 12161163"/>
                <a:gd name="connsiteY22" fmla="*/ 1006466 h 3606801"/>
                <a:gd name="connsiteX23" fmla="*/ 9212147 w 12161163"/>
                <a:gd name="connsiteY23" fmla="*/ 2702030 h 3606801"/>
                <a:gd name="connsiteX24" fmla="*/ 9783040 w 12161163"/>
                <a:gd name="connsiteY24" fmla="*/ 3272923 h 3606801"/>
                <a:gd name="connsiteX25" fmla="*/ 9783039 w 12161163"/>
                <a:gd name="connsiteY25" fmla="*/ 3272924 h 3606801"/>
                <a:gd name="connsiteX26" fmla="*/ 10353932 w 12161163"/>
                <a:gd name="connsiteY26" fmla="*/ 2702031 h 3606801"/>
                <a:gd name="connsiteX27" fmla="*/ 10353933 w 12161163"/>
                <a:gd name="connsiteY27" fmla="*/ 1006466 h 3606801"/>
                <a:gd name="connsiteX28" fmla="*/ 10619127 w 12161163"/>
                <a:gd name="connsiteY28" fmla="*/ 264572 h 3606801"/>
                <a:gd name="connsiteX29" fmla="*/ 11257859 w 12161163"/>
                <a:gd name="connsiteY29" fmla="*/ 0 h 3606801"/>
                <a:gd name="connsiteX30" fmla="*/ 12161163 w 12161163"/>
                <a:gd name="connsiteY30" fmla="*/ 903304 h 3606801"/>
                <a:gd name="connsiteX31" fmla="*/ 12161162 w 12161163"/>
                <a:gd name="connsiteY31" fmla="*/ 2703497 h 3606801"/>
                <a:gd name="connsiteX32" fmla="*/ 11828751 w 12161163"/>
                <a:gd name="connsiteY32" fmla="*/ 2702031 h 3606801"/>
                <a:gd name="connsiteX33" fmla="*/ 11828752 w 12161163"/>
                <a:gd name="connsiteY33" fmla="*/ 1006466 h 3606801"/>
                <a:gd name="connsiteX34" fmla="*/ 11826892 w 12161163"/>
                <a:gd name="connsiteY34" fmla="*/ 988016 h 3606801"/>
                <a:gd name="connsiteX35" fmla="*/ 11826892 w 12161163"/>
                <a:gd name="connsiteY35" fmla="*/ 897736 h 3606801"/>
                <a:gd name="connsiteX36" fmla="*/ 11255999 w 12161163"/>
                <a:gd name="connsiteY36" fmla="*/ 326843 h 3606801"/>
                <a:gd name="connsiteX37" fmla="*/ 10685106 w 12161163"/>
                <a:gd name="connsiteY37" fmla="*/ 897736 h 3606801"/>
                <a:gd name="connsiteX38" fmla="*/ 10685106 w 12161163"/>
                <a:gd name="connsiteY38" fmla="*/ 2593300 h 3606801"/>
                <a:gd name="connsiteX39" fmla="*/ 10686966 w 12161163"/>
                <a:gd name="connsiteY39" fmla="*/ 2611750 h 3606801"/>
                <a:gd name="connsiteX40" fmla="*/ 10686966 w 12161163"/>
                <a:gd name="connsiteY40" fmla="*/ 2702030 h 3606801"/>
                <a:gd name="connsiteX41" fmla="*/ 10520449 w 12161163"/>
                <a:gd name="connsiteY41" fmla="*/ 3222631 h 3606801"/>
                <a:gd name="connsiteX42" fmla="*/ 10421771 w 12161163"/>
                <a:gd name="connsiteY42" fmla="*/ 3342230 h 3606801"/>
                <a:gd name="connsiteX43" fmla="*/ 9783039 w 12161163"/>
                <a:gd name="connsiteY43" fmla="*/ 3606801 h 3606801"/>
                <a:gd name="connsiteX44" fmla="*/ 9783040 w 12161163"/>
                <a:gd name="connsiteY44" fmla="*/ 3606800 h 3606801"/>
                <a:gd name="connsiteX45" fmla="*/ 9144308 w 12161163"/>
                <a:gd name="connsiteY45" fmla="*/ 3342229 h 3606801"/>
                <a:gd name="connsiteX46" fmla="*/ 8879115 w 12161163"/>
                <a:gd name="connsiteY46" fmla="*/ 2702031 h 3606801"/>
                <a:gd name="connsiteX47" fmla="*/ 8879116 w 12161163"/>
                <a:gd name="connsiteY47" fmla="*/ 1006466 h 3606801"/>
                <a:gd name="connsiteX48" fmla="*/ 8877878 w 12161163"/>
                <a:gd name="connsiteY48" fmla="*/ 994185 h 3606801"/>
                <a:gd name="connsiteX49" fmla="*/ 8877878 w 12161163"/>
                <a:gd name="connsiteY49" fmla="*/ 897736 h 3606801"/>
                <a:gd name="connsiteX50" fmla="*/ 8306985 w 12161163"/>
                <a:gd name="connsiteY50" fmla="*/ 326843 h 3606801"/>
                <a:gd name="connsiteX51" fmla="*/ 7736092 w 12161163"/>
                <a:gd name="connsiteY51" fmla="*/ 897736 h 3606801"/>
                <a:gd name="connsiteX52" fmla="*/ 7736092 w 12161163"/>
                <a:gd name="connsiteY52" fmla="*/ 2593300 h 3606801"/>
                <a:gd name="connsiteX53" fmla="*/ 7737330 w 12161163"/>
                <a:gd name="connsiteY53" fmla="*/ 2605580 h 3606801"/>
                <a:gd name="connsiteX54" fmla="*/ 7737330 w 12161163"/>
                <a:gd name="connsiteY54" fmla="*/ 2702030 h 3606801"/>
                <a:gd name="connsiteX55" fmla="*/ 7570814 w 12161163"/>
                <a:gd name="connsiteY55" fmla="*/ 3222632 h 3606801"/>
                <a:gd name="connsiteX56" fmla="*/ 7472137 w 12161163"/>
                <a:gd name="connsiteY56" fmla="*/ 3342230 h 3606801"/>
                <a:gd name="connsiteX57" fmla="*/ 6833405 w 12161163"/>
                <a:gd name="connsiteY57" fmla="*/ 3606801 h 3606801"/>
                <a:gd name="connsiteX58" fmla="*/ 6833406 w 12161163"/>
                <a:gd name="connsiteY58" fmla="*/ 3606800 h 3606801"/>
                <a:gd name="connsiteX59" fmla="*/ 6194673 w 12161163"/>
                <a:gd name="connsiteY59" fmla="*/ 3342229 h 3606801"/>
                <a:gd name="connsiteX60" fmla="*/ 5929481 w 12161163"/>
                <a:gd name="connsiteY60" fmla="*/ 2702031 h 3606801"/>
                <a:gd name="connsiteX61" fmla="*/ 5929482 w 12161163"/>
                <a:gd name="connsiteY61" fmla="*/ 1006466 h 3606801"/>
                <a:gd name="connsiteX62" fmla="*/ 5928864 w 12161163"/>
                <a:gd name="connsiteY62" fmla="*/ 1000335 h 3606801"/>
                <a:gd name="connsiteX63" fmla="*/ 5928864 w 12161163"/>
                <a:gd name="connsiteY63" fmla="*/ 897736 h 3606801"/>
                <a:gd name="connsiteX64" fmla="*/ 5357971 w 12161163"/>
                <a:gd name="connsiteY64" fmla="*/ 326843 h 3606801"/>
                <a:gd name="connsiteX65" fmla="*/ 4787078 w 12161163"/>
                <a:gd name="connsiteY65" fmla="*/ 897736 h 3606801"/>
                <a:gd name="connsiteX66" fmla="*/ 4787078 w 12161163"/>
                <a:gd name="connsiteY66" fmla="*/ 2593300 h 3606801"/>
                <a:gd name="connsiteX67" fmla="*/ 4787696 w 12161163"/>
                <a:gd name="connsiteY67" fmla="*/ 2599430 h 3606801"/>
                <a:gd name="connsiteX68" fmla="*/ 4787696 w 12161163"/>
                <a:gd name="connsiteY68" fmla="*/ 2702030 h 3606801"/>
                <a:gd name="connsiteX69" fmla="*/ 4621181 w 12161163"/>
                <a:gd name="connsiteY69" fmla="*/ 3222632 h 3606801"/>
                <a:gd name="connsiteX70" fmla="*/ 4522503 w 12161163"/>
                <a:gd name="connsiteY70" fmla="*/ 3342230 h 3606801"/>
                <a:gd name="connsiteX71" fmla="*/ 3883772 w 12161163"/>
                <a:gd name="connsiteY71" fmla="*/ 3606801 h 3606801"/>
                <a:gd name="connsiteX72" fmla="*/ 3883772 w 12161163"/>
                <a:gd name="connsiteY72" fmla="*/ 3606800 h 3606801"/>
                <a:gd name="connsiteX73" fmla="*/ 3245041 w 12161163"/>
                <a:gd name="connsiteY73" fmla="*/ 3342229 h 3606801"/>
                <a:gd name="connsiteX74" fmla="*/ 2979848 w 12161163"/>
                <a:gd name="connsiteY74" fmla="*/ 2702031 h 3606801"/>
                <a:gd name="connsiteX75" fmla="*/ 2979848 w 12161163"/>
                <a:gd name="connsiteY75" fmla="*/ 2593311 h 3606801"/>
                <a:gd name="connsiteX76" fmla="*/ 2979849 w 12161163"/>
                <a:gd name="connsiteY76" fmla="*/ 2593301 h 3606801"/>
                <a:gd name="connsiteX77" fmla="*/ 2979850 w 12161163"/>
                <a:gd name="connsiteY77" fmla="*/ 897736 h 3606801"/>
                <a:gd name="connsiteX78" fmla="*/ 2408957 w 12161163"/>
                <a:gd name="connsiteY78" fmla="*/ 326843 h 3606801"/>
                <a:gd name="connsiteX79" fmla="*/ 1838064 w 12161163"/>
                <a:gd name="connsiteY79" fmla="*/ 897736 h 3606801"/>
                <a:gd name="connsiteX80" fmla="*/ 1838064 w 12161163"/>
                <a:gd name="connsiteY80" fmla="*/ 1006456 h 3606801"/>
                <a:gd name="connsiteX81" fmla="*/ 1838063 w 12161163"/>
                <a:gd name="connsiteY81" fmla="*/ 1006466 h 3606801"/>
                <a:gd name="connsiteX82" fmla="*/ 1838063 w 12161163"/>
                <a:gd name="connsiteY82" fmla="*/ 2702030 h 3606801"/>
                <a:gd name="connsiteX83" fmla="*/ 1671547 w 12161163"/>
                <a:gd name="connsiteY83" fmla="*/ 3222632 h 3606801"/>
                <a:gd name="connsiteX84" fmla="*/ 1572870 w 12161163"/>
                <a:gd name="connsiteY84" fmla="*/ 3342230 h 3606801"/>
                <a:gd name="connsiteX85" fmla="*/ 934138 w 12161163"/>
                <a:gd name="connsiteY85" fmla="*/ 3606801 h 3606801"/>
                <a:gd name="connsiteX86" fmla="*/ 934139 w 12161163"/>
                <a:gd name="connsiteY86" fmla="*/ 3606800 h 3606801"/>
                <a:gd name="connsiteX87" fmla="*/ 30835 w 12161163"/>
                <a:gd name="connsiteY87" fmla="*/ 2703496 h 3606801"/>
                <a:gd name="connsiteX88" fmla="*/ 30835 w 12161163"/>
                <a:gd name="connsiteY88" fmla="*/ 1803400 h 3606801"/>
                <a:gd name="connsiteX89" fmla="*/ 0 w 12161163"/>
                <a:gd name="connsiteY89" fmla="*/ 1808065 h 3606801"/>
                <a:gd name="connsiteX90" fmla="*/ 0 w 12161163"/>
                <a:gd name="connsiteY90" fmla="*/ 1475896 h 3606801"/>
                <a:gd name="connsiteX91" fmla="*/ 363246 w 12161163"/>
                <a:gd name="connsiteY91" fmla="*/ 1803400 h 3606801"/>
                <a:gd name="connsiteX92" fmla="*/ 363246 w 12161163"/>
                <a:gd name="connsiteY92" fmla="*/ 2702030 h 3606801"/>
                <a:gd name="connsiteX93" fmla="*/ 934139 w 12161163"/>
                <a:gd name="connsiteY93" fmla="*/ 3272923 h 3606801"/>
                <a:gd name="connsiteX94" fmla="*/ 934138 w 12161163"/>
                <a:gd name="connsiteY94" fmla="*/ 3272924 h 3606801"/>
                <a:gd name="connsiteX95" fmla="*/ 1505031 w 12161163"/>
                <a:gd name="connsiteY95" fmla="*/ 2702031 h 3606801"/>
                <a:gd name="connsiteX96" fmla="*/ 1505032 w 12161163"/>
                <a:gd name="connsiteY96" fmla="*/ 1006466 h 3606801"/>
                <a:gd name="connsiteX97" fmla="*/ 1770224 w 12161163"/>
                <a:gd name="connsiteY97" fmla="*/ 264572 h 3606801"/>
                <a:gd name="connsiteX98" fmla="*/ 2408956 w 12161163"/>
                <a:gd name="connsiteY98" fmla="*/ 0 h 3606801"/>
                <a:gd name="connsiteX0" fmla="*/ 2408956 w 12161163"/>
                <a:gd name="connsiteY0" fmla="*/ 0 h 3606801"/>
                <a:gd name="connsiteX1" fmla="*/ 3047688 w 12161163"/>
                <a:gd name="connsiteY1" fmla="*/ 264572 h 3606801"/>
                <a:gd name="connsiteX2" fmla="*/ 3312880 w 12161163"/>
                <a:gd name="connsiteY2" fmla="*/ 1006466 h 3606801"/>
                <a:gd name="connsiteX3" fmla="*/ 3312880 w 12161163"/>
                <a:gd name="connsiteY3" fmla="*/ 2702030 h 3606801"/>
                <a:gd name="connsiteX4" fmla="*/ 3883772 w 12161163"/>
                <a:gd name="connsiteY4" fmla="*/ 3272923 h 3606801"/>
                <a:gd name="connsiteX5" fmla="*/ 3883772 w 12161163"/>
                <a:gd name="connsiteY5" fmla="*/ 3272924 h 3606801"/>
                <a:gd name="connsiteX6" fmla="*/ 4454664 w 12161163"/>
                <a:gd name="connsiteY6" fmla="*/ 2702031 h 3606801"/>
                <a:gd name="connsiteX7" fmla="*/ 4454665 w 12161163"/>
                <a:gd name="connsiteY7" fmla="*/ 1006466 h 3606801"/>
                <a:gd name="connsiteX8" fmla="*/ 4621181 w 12161163"/>
                <a:gd name="connsiteY8" fmla="*/ 384168 h 3606801"/>
                <a:gd name="connsiteX9" fmla="*/ 4719857 w 12161163"/>
                <a:gd name="connsiteY9" fmla="*/ 264572 h 3606801"/>
                <a:gd name="connsiteX10" fmla="*/ 5358589 w 12161163"/>
                <a:gd name="connsiteY10" fmla="*/ 0 h 3606801"/>
                <a:gd name="connsiteX11" fmla="*/ 5997321 w 12161163"/>
                <a:gd name="connsiteY11" fmla="*/ 264572 h 3606801"/>
                <a:gd name="connsiteX12" fmla="*/ 6095998 w 12161163"/>
                <a:gd name="connsiteY12" fmla="*/ 384168 h 3606801"/>
                <a:gd name="connsiteX13" fmla="*/ 6262513 w 12161163"/>
                <a:gd name="connsiteY13" fmla="*/ 1006466 h 3606801"/>
                <a:gd name="connsiteX14" fmla="*/ 6262513 w 12161163"/>
                <a:gd name="connsiteY14" fmla="*/ 2702030 h 3606801"/>
                <a:gd name="connsiteX15" fmla="*/ 6833406 w 12161163"/>
                <a:gd name="connsiteY15" fmla="*/ 3272923 h 3606801"/>
                <a:gd name="connsiteX16" fmla="*/ 6833405 w 12161163"/>
                <a:gd name="connsiteY16" fmla="*/ 3272924 h 3606801"/>
                <a:gd name="connsiteX17" fmla="*/ 7404298 w 12161163"/>
                <a:gd name="connsiteY17" fmla="*/ 2702031 h 3606801"/>
                <a:gd name="connsiteX18" fmla="*/ 7404299 w 12161163"/>
                <a:gd name="connsiteY18" fmla="*/ 1006466 h 3606801"/>
                <a:gd name="connsiteX19" fmla="*/ 7669490 w 12161163"/>
                <a:gd name="connsiteY19" fmla="*/ 264572 h 3606801"/>
                <a:gd name="connsiteX20" fmla="*/ 8308223 w 12161163"/>
                <a:gd name="connsiteY20" fmla="*/ 0 h 3606801"/>
                <a:gd name="connsiteX21" fmla="*/ 8946955 w 12161163"/>
                <a:gd name="connsiteY21" fmla="*/ 264572 h 3606801"/>
                <a:gd name="connsiteX22" fmla="*/ 9212147 w 12161163"/>
                <a:gd name="connsiteY22" fmla="*/ 1006466 h 3606801"/>
                <a:gd name="connsiteX23" fmla="*/ 9212147 w 12161163"/>
                <a:gd name="connsiteY23" fmla="*/ 2702030 h 3606801"/>
                <a:gd name="connsiteX24" fmla="*/ 9783040 w 12161163"/>
                <a:gd name="connsiteY24" fmla="*/ 3272923 h 3606801"/>
                <a:gd name="connsiteX25" fmla="*/ 9783039 w 12161163"/>
                <a:gd name="connsiteY25" fmla="*/ 3272924 h 3606801"/>
                <a:gd name="connsiteX26" fmla="*/ 10353932 w 12161163"/>
                <a:gd name="connsiteY26" fmla="*/ 2702031 h 3606801"/>
                <a:gd name="connsiteX27" fmla="*/ 10353933 w 12161163"/>
                <a:gd name="connsiteY27" fmla="*/ 1006466 h 3606801"/>
                <a:gd name="connsiteX28" fmla="*/ 10619127 w 12161163"/>
                <a:gd name="connsiteY28" fmla="*/ 264572 h 3606801"/>
                <a:gd name="connsiteX29" fmla="*/ 11257859 w 12161163"/>
                <a:gd name="connsiteY29" fmla="*/ 0 h 3606801"/>
                <a:gd name="connsiteX30" fmla="*/ 12161163 w 12161163"/>
                <a:gd name="connsiteY30" fmla="*/ 903304 h 3606801"/>
                <a:gd name="connsiteX31" fmla="*/ 12161162 w 12161163"/>
                <a:gd name="connsiteY31" fmla="*/ 2703497 h 3606801"/>
                <a:gd name="connsiteX32" fmla="*/ 11828751 w 12161163"/>
                <a:gd name="connsiteY32" fmla="*/ 2702031 h 3606801"/>
                <a:gd name="connsiteX33" fmla="*/ 11828752 w 12161163"/>
                <a:gd name="connsiteY33" fmla="*/ 1006466 h 3606801"/>
                <a:gd name="connsiteX34" fmla="*/ 11826892 w 12161163"/>
                <a:gd name="connsiteY34" fmla="*/ 988016 h 3606801"/>
                <a:gd name="connsiteX35" fmla="*/ 11826892 w 12161163"/>
                <a:gd name="connsiteY35" fmla="*/ 897736 h 3606801"/>
                <a:gd name="connsiteX36" fmla="*/ 11255999 w 12161163"/>
                <a:gd name="connsiteY36" fmla="*/ 326843 h 3606801"/>
                <a:gd name="connsiteX37" fmla="*/ 10685106 w 12161163"/>
                <a:gd name="connsiteY37" fmla="*/ 897736 h 3606801"/>
                <a:gd name="connsiteX38" fmla="*/ 10685106 w 12161163"/>
                <a:gd name="connsiteY38" fmla="*/ 2593300 h 3606801"/>
                <a:gd name="connsiteX39" fmla="*/ 10686966 w 12161163"/>
                <a:gd name="connsiteY39" fmla="*/ 2611750 h 3606801"/>
                <a:gd name="connsiteX40" fmla="*/ 10686966 w 12161163"/>
                <a:gd name="connsiteY40" fmla="*/ 2702030 h 3606801"/>
                <a:gd name="connsiteX41" fmla="*/ 10520449 w 12161163"/>
                <a:gd name="connsiteY41" fmla="*/ 3222631 h 3606801"/>
                <a:gd name="connsiteX42" fmla="*/ 10421771 w 12161163"/>
                <a:gd name="connsiteY42" fmla="*/ 3342230 h 3606801"/>
                <a:gd name="connsiteX43" fmla="*/ 9783039 w 12161163"/>
                <a:gd name="connsiteY43" fmla="*/ 3606801 h 3606801"/>
                <a:gd name="connsiteX44" fmla="*/ 9783040 w 12161163"/>
                <a:gd name="connsiteY44" fmla="*/ 3606800 h 3606801"/>
                <a:gd name="connsiteX45" fmla="*/ 9144308 w 12161163"/>
                <a:gd name="connsiteY45" fmla="*/ 3342229 h 3606801"/>
                <a:gd name="connsiteX46" fmla="*/ 8879115 w 12161163"/>
                <a:gd name="connsiteY46" fmla="*/ 2702031 h 3606801"/>
                <a:gd name="connsiteX47" fmla="*/ 8879116 w 12161163"/>
                <a:gd name="connsiteY47" fmla="*/ 1006466 h 3606801"/>
                <a:gd name="connsiteX48" fmla="*/ 8877878 w 12161163"/>
                <a:gd name="connsiteY48" fmla="*/ 994185 h 3606801"/>
                <a:gd name="connsiteX49" fmla="*/ 8877878 w 12161163"/>
                <a:gd name="connsiteY49" fmla="*/ 897736 h 3606801"/>
                <a:gd name="connsiteX50" fmla="*/ 8306985 w 12161163"/>
                <a:gd name="connsiteY50" fmla="*/ 326843 h 3606801"/>
                <a:gd name="connsiteX51" fmla="*/ 7736092 w 12161163"/>
                <a:gd name="connsiteY51" fmla="*/ 897736 h 3606801"/>
                <a:gd name="connsiteX52" fmla="*/ 7736092 w 12161163"/>
                <a:gd name="connsiteY52" fmla="*/ 2593300 h 3606801"/>
                <a:gd name="connsiteX53" fmla="*/ 7737330 w 12161163"/>
                <a:gd name="connsiteY53" fmla="*/ 2605580 h 3606801"/>
                <a:gd name="connsiteX54" fmla="*/ 7737330 w 12161163"/>
                <a:gd name="connsiteY54" fmla="*/ 2702030 h 3606801"/>
                <a:gd name="connsiteX55" fmla="*/ 7570814 w 12161163"/>
                <a:gd name="connsiteY55" fmla="*/ 3222632 h 3606801"/>
                <a:gd name="connsiteX56" fmla="*/ 7472137 w 12161163"/>
                <a:gd name="connsiteY56" fmla="*/ 3342230 h 3606801"/>
                <a:gd name="connsiteX57" fmla="*/ 6833405 w 12161163"/>
                <a:gd name="connsiteY57" fmla="*/ 3606801 h 3606801"/>
                <a:gd name="connsiteX58" fmla="*/ 6833406 w 12161163"/>
                <a:gd name="connsiteY58" fmla="*/ 3606800 h 3606801"/>
                <a:gd name="connsiteX59" fmla="*/ 6194673 w 12161163"/>
                <a:gd name="connsiteY59" fmla="*/ 3342229 h 3606801"/>
                <a:gd name="connsiteX60" fmla="*/ 5929481 w 12161163"/>
                <a:gd name="connsiteY60" fmla="*/ 2702031 h 3606801"/>
                <a:gd name="connsiteX61" fmla="*/ 5929482 w 12161163"/>
                <a:gd name="connsiteY61" fmla="*/ 1006466 h 3606801"/>
                <a:gd name="connsiteX62" fmla="*/ 5928864 w 12161163"/>
                <a:gd name="connsiteY62" fmla="*/ 1000335 h 3606801"/>
                <a:gd name="connsiteX63" fmla="*/ 5928864 w 12161163"/>
                <a:gd name="connsiteY63" fmla="*/ 897736 h 3606801"/>
                <a:gd name="connsiteX64" fmla="*/ 5357971 w 12161163"/>
                <a:gd name="connsiteY64" fmla="*/ 326843 h 3606801"/>
                <a:gd name="connsiteX65" fmla="*/ 4787078 w 12161163"/>
                <a:gd name="connsiteY65" fmla="*/ 897736 h 3606801"/>
                <a:gd name="connsiteX66" fmla="*/ 4787078 w 12161163"/>
                <a:gd name="connsiteY66" fmla="*/ 2593300 h 3606801"/>
                <a:gd name="connsiteX67" fmla="*/ 4787696 w 12161163"/>
                <a:gd name="connsiteY67" fmla="*/ 2599430 h 3606801"/>
                <a:gd name="connsiteX68" fmla="*/ 4787696 w 12161163"/>
                <a:gd name="connsiteY68" fmla="*/ 2702030 h 3606801"/>
                <a:gd name="connsiteX69" fmla="*/ 4621181 w 12161163"/>
                <a:gd name="connsiteY69" fmla="*/ 3222632 h 3606801"/>
                <a:gd name="connsiteX70" fmla="*/ 4522503 w 12161163"/>
                <a:gd name="connsiteY70" fmla="*/ 3342230 h 3606801"/>
                <a:gd name="connsiteX71" fmla="*/ 3883772 w 12161163"/>
                <a:gd name="connsiteY71" fmla="*/ 3606801 h 3606801"/>
                <a:gd name="connsiteX72" fmla="*/ 3883772 w 12161163"/>
                <a:gd name="connsiteY72" fmla="*/ 3606800 h 3606801"/>
                <a:gd name="connsiteX73" fmla="*/ 3245041 w 12161163"/>
                <a:gd name="connsiteY73" fmla="*/ 3342229 h 3606801"/>
                <a:gd name="connsiteX74" fmla="*/ 2979848 w 12161163"/>
                <a:gd name="connsiteY74" fmla="*/ 2702031 h 3606801"/>
                <a:gd name="connsiteX75" fmla="*/ 2979848 w 12161163"/>
                <a:gd name="connsiteY75" fmla="*/ 2593311 h 3606801"/>
                <a:gd name="connsiteX76" fmla="*/ 2979849 w 12161163"/>
                <a:gd name="connsiteY76" fmla="*/ 2593301 h 3606801"/>
                <a:gd name="connsiteX77" fmla="*/ 2979850 w 12161163"/>
                <a:gd name="connsiteY77" fmla="*/ 897736 h 3606801"/>
                <a:gd name="connsiteX78" fmla="*/ 2408957 w 12161163"/>
                <a:gd name="connsiteY78" fmla="*/ 326843 h 3606801"/>
                <a:gd name="connsiteX79" fmla="*/ 1838064 w 12161163"/>
                <a:gd name="connsiteY79" fmla="*/ 897736 h 3606801"/>
                <a:gd name="connsiteX80" fmla="*/ 1838064 w 12161163"/>
                <a:gd name="connsiteY80" fmla="*/ 1006456 h 3606801"/>
                <a:gd name="connsiteX81" fmla="*/ 1838063 w 12161163"/>
                <a:gd name="connsiteY81" fmla="*/ 1006466 h 3606801"/>
                <a:gd name="connsiteX82" fmla="*/ 1838063 w 12161163"/>
                <a:gd name="connsiteY82" fmla="*/ 2702030 h 3606801"/>
                <a:gd name="connsiteX83" fmla="*/ 1671547 w 12161163"/>
                <a:gd name="connsiteY83" fmla="*/ 3222632 h 3606801"/>
                <a:gd name="connsiteX84" fmla="*/ 1572870 w 12161163"/>
                <a:gd name="connsiteY84" fmla="*/ 3342230 h 3606801"/>
                <a:gd name="connsiteX85" fmla="*/ 934138 w 12161163"/>
                <a:gd name="connsiteY85" fmla="*/ 3606801 h 3606801"/>
                <a:gd name="connsiteX86" fmla="*/ 934139 w 12161163"/>
                <a:gd name="connsiteY86" fmla="*/ 3606800 h 3606801"/>
                <a:gd name="connsiteX87" fmla="*/ 30835 w 12161163"/>
                <a:gd name="connsiteY87" fmla="*/ 2703496 h 3606801"/>
                <a:gd name="connsiteX88" fmla="*/ 29858 w 12161163"/>
                <a:gd name="connsiteY88" fmla="*/ 1983481 h 3606801"/>
                <a:gd name="connsiteX89" fmla="*/ 30835 w 12161163"/>
                <a:gd name="connsiteY89" fmla="*/ 1803400 h 3606801"/>
                <a:gd name="connsiteX90" fmla="*/ 0 w 12161163"/>
                <a:gd name="connsiteY90" fmla="*/ 1808065 h 3606801"/>
                <a:gd name="connsiteX91" fmla="*/ 0 w 12161163"/>
                <a:gd name="connsiteY91" fmla="*/ 1475896 h 3606801"/>
                <a:gd name="connsiteX92" fmla="*/ 363246 w 12161163"/>
                <a:gd name="connsiteY92" fmla="*/ 1803400 h 3606801"/>
                <a:gd name="connsiteX93" fmla="*/ 363246 w 12161163"/>
                <a:gd name="connsiteY93" fmla="*/ 2702030 h 3606801"/>
                <a:gd name="connsiteX94" fmla="*/ 934139 w 12161163"/>
                <a:gd name="connsiteY94" fmla="*/ 3272923 h 3606801"/>
                <a:gd name="connsiteX95" fmla="*/ 934138 w 12161163"/>
                <a:gd name="connsiteY95" fmla="*/ 3272924 h 3606801"/>
                <a:gd name="connsiteX96" fmla="*/ 1505031 w 12161163"/>
                <a:gd name="connsiteY96" fmla="*/ 2702031 h 3606801"/>
                <a:gd name="connsiteX97" fmla="*/ 1505032 w 12161163"/>
                <a:gd name="connsiteY97" fmla="*/ 1006466 h 3606801"/>
                <a:gd name="connsiteX98" fmla="*/ 1770224 w 12161163"/>
                <a:gd name="connsiteY98" fmla="*/ 264572 h 3606801"/>
                <a:gd name="connsiteX99" fmla="*/ 2408956 w 12161163"/>
                <a:gd name="connsiteY99" fmla="*/ 0 h 3606801"/>
                <a:gd name="connsiteX0" fmla="*/ 2408956 w 12161163"/>
                <a:gd name="connsiteY0" fmla="*/ 0 h 3606801"/>
                <a:gd name="connsiteX1" fmla="*/ 3047688 w 12161163"/>
                <a:gd name="connsiteY1" fmla="*/ 264572 h 3606801"/>
                <a:gd name="connsiteX2" fmla="*/ 3312880 w 12161163"/>
                <a:gd name="connsiteY2" fmla="*/ 1006466 h 3606801"/>
                <a:gd name="connsiteX3" fmla="*/ 3312880 w 12161163"/>
                <a:gd name="connsiteY3" fmla="*/ 2702030 h 3606801"/>
                <a:gd name="connsiteX4" fmla="*/ 3883772 w 12161163"/>
                <a:gd name="connsiteY4" fmla="*/ 3272923 h 3606801"/>
                <a:gd name="connsiteX5" fmla="*/ 3883772 w 12161163"/>
                <a:gd name="connsiteY5" fmla="*/ 3272924 h 3606801"/>
                <a:gd name="connsiteX6" fmla="*/ 4454664 w 12161163"/>
                <a:gd name="connsiteY6" fmla="*/ 2702031 h 3606801"/>
                <a:gd name="connsiteX7" fmla="*/ 4454665 w 12161163"/>
                <a:gd name="connsiteY7" fmla="*/ 1006466 h 3606801"/>
                <a:gd name="connsiteX8" fmla="*/ 4621181 w 12161163"/>
                <a:gd name="connsiteY8" fmla="*/ 384168 h 3606801"/>
                <a:gd name="connsiteX9" fmla="*/ 4719857 w 12161163"/>
                <a:gd name="connsiteY9" fmla="*/ 264572 h 3606801"/>
                <a:gd name="connsiteX10" fmla="*/ 5358589 w 12161163"/>
                <a:gd name="connsiteY10" fmla="*/ 0 h 3606801"/>
                <a:gd name="connsiteX11" fmla="*/ 5997321 w 12161163"/>
                <a:gd name="connsiteY11" fmla="*/ 264572 h 3606801"/>
                <a:gd name="connsiteX12" fmla="*/ 6095998 w 12161163"/>
                <a:gd name="connsiteY12" fmla="*/ 384168 h 3606801"/>
                <a:gd name="connsiteX13" fmla="*/ 6262513 w 12161163"/>
                <a:gd name="connsiteY13" fmla="*/ 1006466 h 3606801"/>
                <a:gd name="connsiteX14" fmla="*/ 6262513 w 12161163"/>
                <a:gd name="connsiteY14" fmla="*/ 2702030 h 3606801"/>
                <a:gd name="connsiteX15" fmla="*/ 6833406 w 12161163"/>
                <a:gd name="connsiteY15" fmla="*/ 3272923 h 3606801"/>
                <a:gd name="connsiteX16" fmla="*/ 6833405 w 12161163"/>
                <a:gd name="connsiteY16" fmla="*/ 3272924 h 3606801"/>
                <a:gd name="connsiteX17" fmla="*/ 7404298 w 12161163"/>
                <a:gd name="connsiteY17" fmla="*/ 2702031 h 3606801"/>
                <a:gd name="connsiteX18" fmla="*/ 7404299 w 12161163"/>
                <a:gd name="connsiteY18" fmla="*/ 1006466 h 3606801"/>
                <a:gd name="connsiteX19" fmla="*/ 7669490 w 12161163"/>
                <a:gd name="connsiteY19" fmla="*/ 264572 h 3606801"/>
                <a:gd name="connsiteX20" fmla="*/ 8308223 w 12161163"/>
                <a:gd name="connsiteY20" fmla="*/ 0 h 3606801"/>
                <a:gd name="connsiteX21" fmla="*/ 8946955 w 12161163"/>
                <a:gd name="connsiteY21" fmla="*/ 264572 h 3606801"/>
                <a:gd name="connsiteX22" fmla="*/ 9212147 w 12161163"/>
                <a:gd name="connsiteY22" fmla="*/ 1006466 h 3606801"/>
                <a:gd name="connsiteX23" fmla="*/ 9212147 w 12161163"/>
                <a:gd name="connsiteY23" fmla="*/ 2702030 h 3606801"/>
                <a:gd name="connsiteX24" fmla="*/ 9783040 w 12161163"/>
                <a:gd name="connsiteY24" fmla="*/ 3272923 h 3606801"/>
                <a:gd name="connsiteX25" fmla="*/ 9783039 w 12161163"/>
                <a:gd name="connsiteY25" fmla="*/ 3272924 h 3606801"/>
                <a:gd name="connsiteX26" fmla="*/ 10353932 w 12161163"/>
                <a:gd name="connsiteY26" fmla="*/ 2702031 h 3606801"/>
                <a:gd name="connsiteX27" fmla="*/ 10353933 w 12161163"/>
                <a:gd name="connsiteY27" fmla="*/ 1006466 h 3606801"/>
                <a:gd name="connsiteX28" fmla="*/ 10619127 w 12161163"/>
                <a:gd name="connsiteY28" fmla="*/ 264572 h 3606801"/>
                <a:gd name="connsiteX29" fmla="*/ 11257859 w 12161163"/>
                <a:gd name="connsiteY29" fmla="*/ 0 h 3606801"/>
                <a:gd name="connsiteX30" fmla="*/ 12161163 w 12161163"/>
                <a:gd name="connsiteY30" fmla="*/ 903304 h 3606801"/>
                <a:gd name="connsiteX31" fmla="*/ 12161162 w 12161163"/>
                <a:gd name="connsiteY31" fmla="*/ 2703497 h 3606801"/>
                <a:gd name="connsiteX32" fmla="*/ 11828751 w 12161163"/>
                <a:gd name="connsiteY32" fmla="*/ 2702031 h 3606801"/>
                <a:gd name="connsiteX33" fmla="*/ 11828752 w 12161163"/>
                <a:gd name="connsiteY33" fmla="*/ 1006466 h 3606801"/>
                <a:gd name="connsiteX34" fmla="*/ 11826892 w 12161163"/>
                <a:gd name="connsiteY34" fmla="*/ 988016 h 3606801"/>
                <a:gd name="connsiteX35" fmla="*/ 11826892 w 12161163"/>
                <a:gd name="connsiteY35" fmla="*/ 897736 h 3606801"/>
                <a:gd name="connsiteX36" fmla="*/ 11255999 w 12161163"/>
                <a:gd name="connsiteY36" fmla="*/ 326843 h 3606801"/>
                <a:gd name="connsiteX37" fmla="*/ 10685106 w 12161163"/>
                <a:gd name="connsiteY37" fmla="*/ 897736 h 3606801"/>
                <a:gd name="connsiteX38" fmla="*/ 10685106 w 12161163"/>
                <a:gd name="connsiteY38" fmla="*/ 2593300 h 3606801"/>
                <a:gd name="connsiteX39" fmla="*/ 10686966 w 12161163"/>
                <a:gd name="connsiteY39" fmla="*/ 2611750 h 3606801"/>
                <a:gd name="connsiteX40" fmla="*/ 10686966 w 12161163"/>
                <a:gd name="connsiteY40" fmla="*/ 2702030 h 3606801"/>
                <a:gd name="connsiteX41" fmla="*/ 10520449 w 12161163"/>
                <a:gd name="connsiteY41" fmla="*/ 3222631 h 3606801"/>
                <a:gd name="connsiteX42" fmla="*/ 10421771 w 12161163"/>
                <a:gd name="connsiteY42" fmla="*/ 3342230 h 3606801"/>
                <a:gd name="connsiteX43" fmla="*/ 9783039 w 12161163"/>
                <a:gd name="connsiteY43" fmla="*/ 3606801 h 3606801"/>
                <a:gd name="connsiteX44" fmla="*/ 9783040 w 12161163"/>
                <a:gd name="connsiteY44" fmla="*/ 3606800 h 3606801"/>
                <a:gd name="connsiteX45" fmla="*/ 9144308 w 12161163"/>
                <a:gd name="connsiteY45" fmla="*/ 3342229 h 3606801"/>
                <a:gd name="connsiteX46" fmla="*/ 8879115 w 12161163"/>
                <a:gd name="connsiteY46" fmla="*/ 2702031 h 3606801"/>
                <a:gd name="connsiteX47" fmla="*/ 8879116 w 12161163"/>
                <a:gd name="connsiteY47" fmla="*/ 1006466 h 3606801"/>
                <a:gd name="connsiteX48" fmla="*/ 8877878 w 12161163"/>
                <a:gd name="connsiteY48" fmla="*/ 994185 h 3606801"/>
                <a:gd name="connsiteX49" fmla="*/ 8877878 w 12161163"/>
                <a:gd name="connsiteY49" fmla="*/ 897736 h 3606801"/>
                <a:gd name="connsiteX50" fmla="*/ 8306985 w 12161163"/>
                <a:gd name="connsiteY50" fmla="*/ 326843 h 3606801"/>
                <a:gd name="connsiteX51" fmla="*/ 7736092 w 12161163"/>
                <a:gd name="connsiteY51" fmla="*/ 897736 h 3606801"/>
                <a:gd name="connsiteX52" fmla="*/ 7736092 w 12161163"/>
                <a:gd name="connsiteY52" fmla="*/ 2593300 h 3606801"/>
                <a:gd name="connsiteX53" fmla="*/ 7737330 w 12161163"/>
                <a:gd name="connsiteY53" fmla="*/ 2605580 h 3606801"/>
                <a:gd name="connsiteX54" fmla="*/ 7737330 w 12161163"/>
                <a:gd name="connsiteY54" fmla="*/ 2702030 h 3606801"/>
                <a:gd name="connsiteX55" fmla="*/ 7570814 w 12161163"/>
                <a:gd name="connsiteY55" fmla="*/ 3222632 h 3606801"/>
                <a:gd name="connsiteX56" fmla="*/ 7472137 w 12161163"/>
                <a:gd name="connsiteY56" fmla="*/ 3342230 h 3606801"/>
                <a:gd name="connsiteX57" fmla="*/ 6833405 w 12161163"/>
                <a:gd name="connsiteY57" fmla="*/ 3606801 h 3606801"/>
                <a:gd name="connsiteX58" fmla="*/ 6833406 w 12161163"/>
                <a:gd name="connsiteY58" fmla="*/ 3606800 h 3606801"/>
                <a:gd name="connsiteX59" fmla="*/ 6194673 w 12161163"/>
                <a:gd name="connsiteY59" fmla="*/ 3342229 h 3606801"/>
                <a:gd name="connsiteX60" fmla="*/ 5929481 w 12161163"/>
                <a:gd name="connsiteY60" fmla="*/ 2702031 h 3606801"/>
                <a:gd name="connsiteX61" fmla="*/ 5929482 w 12161163"/>
                <a:gd name="connsiteY61" fmla="*/ 1006466 h 3606801"/>
                <a:gd name="connsiteX62" fmla="*/ 5928864 w 12161163"/>
                <a:gd name="connsiteY62" fmla="*/ 1000335 h 3606801"/>
                <a:gd name="connsiteX63" fmla="*/ 5928864 w 12161163"/>
                <a:gd name="connsiteY63" fmla="*/ 897736 h 3606801"/>
                <a:gd name="connsiteX64" fmla="*/ 5357971 w 12161163"/>
                <a:gd name="connsiteY64" fmla="*/ 326843 h 3606801"/>
                <a:gd name="connsiteX65" fmla="*/ 4787078 w 12161163"/>
                <a:gd name="connsiteY65" fmla="*/ 897736 h 3606801"/>
                <a:gd name="connsiteX66" fmla="*/ 4787078 w 12161163"/>
                <a:gd name="connsiteY66" fmla="*/ 2593300 h 3606801"/>
                <a:gd name="connsiteX67" fmla="*/ 4787696 w 12161163"/>
                <a:gd name="connsiteY67" fmla="*/ 2599430 h 3606801"/>
                <a:gd name="connsiteX68" fmla="*/ 4787696 w 12161163"/>
                <a:gd name="connsiteY68" fmla="*/ 2702030 h 3606801"/>
                <a:gd name="connsiteX69" fmla="*/ 4621181 w 12161163"/>
                <a:gd name="connsiteY69" fmla="*/ 3222632 h 3606801"/>
                <a:gd name="connsiteX70" fmla="*/ 4522503 w 12161163"/>
                <a:gd name="connsiteY70" fmla="*/ 3342230 h 3606801"/>
                <a:gd name="connsiteX71" fmla="*/ 3883772 w 12161163"/>
                <a:gd name="connsiteY71" fmla="*/ 3606801 h 3606801"/>
                <a:gd name="connsiteX72" fmla="*/ 3883772 w 12161163"/>
                <a:gd name="connsiteY72" fmla="*/ 3606800 h 3606801"/>
                <a:gd name="connsiteX73" fmla="*/ 3245041 w 12161163"/>
                <a:gd name="connsiteY73" fmla="*/ 3342229 h 3606801"/>
                <a:gd name="connsiteX74" fmla="*/ 2979848 w 12161163"/>
                <a:gd name="connsiteY74" fmla="*/ 2702031 h 3606801"/>
                <a:gd name="connsiteX75" fmla="*/ 2979848 w 12161163"/>
                <a:gd name="connsiteY75" fmla="*/ 2593311 h 3606801"/>
                <a:gd name="connsiteX76" fmla="*/ 2979849 w 12161163"/>
                <a:gd name="connsiteY76" fmla="*/ 2593301 h 3606801"/>
                <a:gd name="connsiteX77" fmla="*/ 2979850 w 12161163"/>
                <a:gd name="connsiteY77" fmla="*/ 897736 h 3606801"/>
                <a:gd name="connsiteX78" fmla="*/ 2408957 w 12161163"/>
                <a:gd name="connsiteY78" fmla="*/ 326843 h 3606801"/>
                <a:gd name="connsiteX79" fmla="*/ 1838064 w 12161163"/>
                <a:gd name="connsiteY79" fmla="*/ 897736 h 3606801"/>
                <a:gd name="connsiteX80" fmla="*/ 1838064 w 12161163"/>
                <a:gd name="connsiteY80" fmla="*/ 1006456 h 3606801"/>
                <a:gd name="connsiteX81" fmla="*/ 1838063 w 12161163"/>
                <a:gd name="connsiteY81" fmla="*/ 1006466 h 3606801"/>
                <a:gd name="connsiteX82" fmla="*/ 1838063 w 12161163"/>
                <a:gd name="connsiteY82" fmla="*/ 2702030 h 3606801"/>
                <a:gd name="connsiteX83" fmla="*/ 1671547 w 12161163"/>
                <a:gd name="connsiteY83" fmla="*/ 3222632 h 3606801"/>
                <a:gd name="connsiteX84" fmla="*/ 1572870 w 12161163"/>
                <a:gd name="connsiteY84" fmla="*/ 3342230 h 3606801"/>
                <a:gd name="connsiteX85" fmla="*/ 934138 w 12161163"/>
                <a:gd name="connsiteY85" fmla="*/ 3606801 h 3606801"/>
                <a:gd name="connsiteX86" fmla="*/ 934139 w 12161163"/>
                <a:gd name="connsiteY86" fmla="*/ 3606800 h 3606801"/>
                <a:gd name="connsiteX87" fmla="*/ 30835 w 12161163"/>
                <a:gd name="connsiteY87" fmla="*/ 2703496 h 3606801"/>
                <a:gd name="connsiteX88" fmla="*/ 29858 w 12161163"/>
                <a:gd name="connsiteY88" fmla="*/ 1983481 h 3606801"/>
                <a:gd name="connsiteX89" fmla="*/ 0 w 12161163"/>
                <a:gd name="connsiteY89" fmla="*/ 1808065 h 3606801"/>
                <a:gd name="connsiteX90" fmla="*/ 0 w 12161163"/>
                <a:gd name="connsiteY90" fmla="*/ 1475896 h 3606801"/>
                <a:gd name="connsiteX91" fmla="*/ 363246 w 12161163"/>
                <a:gd name="connsiteY91" fmla="*/ 1803400 h 3606801"/>
                <a:gd name="connsiteX92" fmla="*/ 363246 w 12161163"/>
                <a:gd name="connsiteY92" fmla="*/ 2702030 h 3606801"/>
                <a:gd name="connsiteX93" fmla="*/ 934139 w 12161163"/>
                <a:gd name="connsiteY93" fmla="*/ 3272923 h 3606801"/>
                <a:gd name="connsiteX94" fmla="*/ 934138 w 12161163"/>
                <a:gd name="connsiteY94" fmla="*/ 3272924 h 3606801"/>
                <a:gd name="connsiteX95" fmla="*/ 1505031 w 12161163"/>
                <a:gd name="connsiteY95" fmla="*/ 2702031 h 3606801"/>
                <a:gd name="connsiteX96" fmla="*/ 1505032 w 12161163"/>
                <a:gd name="connsiteY96" fmla="*/ 1006466 h 3606801"/>
                <a:gd name="connsiteX97" fmla="*/ 1770224 w 12161163"/>
                <a:gd name="connsiteY97" fmla="*/ 264572 h 3606801"/>
                <a:gd name="connsiteX98" fmla="*/ 2408956 w 12161163"/>
                <a:gd name="connsiteY98" fmla="*/ 0 h 3606801"/>
                <a:gd name="connsiteX0" fmla="*/ 2408956 w 12161163"/>
                <a:gd name="connsiteY0" fmla="*/ 0 h 3606801"/>
                <a:gd name="connsiteX1" fmla="*/ 3047688 w 12161163"/>
                <a:gd name="connsiteY1" fmla="*/ 264572 h 3606801"/>
                <a:gd name="connsiteX2" fmla="*/ 3312880 w 12161163"/>
                <a:gd name="connsiteY2" fmla="*/ 1006466 h 3606801"/>
                <a:gd name="connsiteX3" fmla="*/ 3312880 w 12161163"/>
                <a:gd name="connsiteY3" fmla="*/ 2702030 h 3606801"/>
                <a:gd name="connsiteX4" fmla="*/ 3883772 w 12161163"/>
                <a:gd name="connsiteY4" fmla="*/ 3272923 h 3606801"/>
                <a:gd name="connsiteX5" fmla="*/ 3883772 w 12161163"/>
                <a:gd name="connsiteY5" fmla="*/ 3272924 h 3606801"/>
                <a:gd name="connsiteX6" fmla="*/ 4454664 w 12161163"/>
                <a:gd name="connsiteY6" fmla="*/ 2702031 h 3606801"/>
                <a:gd name="connsiteX7" fmla="*/ 4454665 w 12161163"/>
                <a:gd name="connsiteY7" fmla="*/ 1006466 h 3606801"/>
                <a:gd name="connsiteX8" fmla="*/ 4621181 w 12161163"/>
                <a:gd name="connsiteY8" fmla="*/ 384168 h 3606801"/>
                <a:gd name="connsiteX9" fmla="*/ 4719857 w 12161163"/>
                <a:gd name="connsiteY9" fmla="*/ 264572 h 3606801"/>
                <a:gd name="connsiteX10" fmla="*/ 5358589 w 12161163"/>
                <a:gd name="connsiteY10" fmla="*/ 0 h 3606801"/>
                <a:gd name="connsiteX11" fmla="*/ 5997321 w 12161163"/>
                <a:gd name="connsiteY11" fmla="*/ 264572 h 3606801"/>
                <a:gd name="connsiteX12" fmla="*/ 6095998 w 12161163"/>
                <a:gd name="connsiteY12" fmla="*/ 384168 h 3606801"/>
                <a:gd name="connsiteX13" fmla="*/ 6262513 w 12161163"/>
                <a:gd name="connsiteY13" fmla="*/ 1006466 h 3606801"/>
                <a:gd name="connsiteX14" fmla="*/ 6262513 w 12161163"/>
                <a:gd name="connsiteY14" fmla="*/ 2702030 h 3606801"/>
                <a:gd name="connsiteX15" fmla="*/ 6833406 w 12161163"/>
                <a:gd name="connsiteY15" fmla="*/ 3272923 h 3606801"/>
                <a:gd name="connsiteX16" fmla="*/ 6833405 w 12161163"/>
                <a:gd name="connsiteY16" fmla="*/ 3272924 h 3606801"/>
                <a:gd name="connsiteX17" fmla="*/ 7404298 w 12161163"/>
                <a:gd name="connsiteY17" fmla="*/ 2702031 h 3606801"/>
                <a:gd name="connsiteX18" fmla="*/ 7404299 w 12161163"/>
                <a:gd name="connsiteY18" fmla="*/ 1006466 h 3606801"/>
                <a:gd name="connsiteX19" fmla="*/ 7669490 w 12161163"/>
                <a:gd name="connsiteY19" fmla="*/ 264572 h 3606801"/>
                <a:gd name="connsiteX20" fmla="*/ 8308223 w 12161163"/>
                <a:gd name="connsiteY20" fmla="*/ 0 h 3606801"/>
                <a:gd name="connsiteX21" fmla="*/ 8946955 w 12161163"/>
                <a:gd name="connsiteY21" fmla="*/ 264572 h 3606801"/>
                <a:gd name="connsiteX22" fmla="*/ 9212147 w 12161163"/>
                <a:gd name="connsiteY22" fmla="*/ 1006466 h 3606801"/>
                <a:gd name="connsiteX23" fmla="*/ 9212147 w 12161163"/>
                <a:gd name="connsiteY23" fmla="*/ 2702030 h 3606801"/>
                <a:gd name="connsiteX24" fmla="*/ 9783040 w 12161163"/>
                <a:gd name="connsiteY24" fmla="*/ 3272923 h 3606801"/>
                <a:gd name="connsiteX25" fmla="*/ 9783039 w 12161163"/>
                <a:gd name="connsiteY25" fmla="*/ 3272924 h 3606801"/>
                <a:gd name="connsiteX26" fmla="*/ 10353932 w 12161163"/>
                <a:gd name="connsiteY26" fmla="*/ 2702031 h 3606801"/>
                <a:gd name="connsiteX27" fmla="*/ 10353933 w 12161163"/>
                <a:gd name="connsiteY27" fmla="*/ 1006466 h 3606801"/>
                <a:gd name="connsiteX28" fmla="*/ 10619127 w 12161163"/>
                <a:gd name="connsiteY28" fmla="*/ 264572 h 3606801"/>
                <a:gd name="connsiteX29" fmla="*/ 11257859 w 12161163"/>
                <a:gd name="connsiteY29" fmla="*/ 0 h 3606801"/>
                <a:gd name="connsiteX30" fmla="*/ 12161163 w 12161163"/>
                <a:gd name="connsiteY30" fmla="*/ 903304 h 3606801"/>
                <a:gd name="connsiteX31" fmla="*/ 12161162 w 12161163"/>
                <a:gd name="connsiteY31" fmla="*/ 2703497 h 3606801"/>
                <a:gd name="connsiteX32" fmla="*/ 11828751 w 12161163"/>
                <a:gd name="connsiteY32" fmla="*/ 2702031 h 3606801"/>
                <a:gd name="connsiteX33" fmla="*/ 11828752 w 12161163"/>
                <a:gd name="connsiteY33" fmla="*/ 1006466 h 3606801"/>
                <a:gd name="connsiteX34" fmla="*/ 11826892 w 12161163"/>
                <a:gd name="connsiteY34" fmla="*/ 988016 h 3606801"/>
                <a:gd name="connsiteX35" fmla="*/ 11826892 w 12161163"/>
                <a:gd name="connsiteY35" fmla="*/ 897736 h 3606801"/>
                <a:gd name="connsiteX36" fmla="*/ 11255999 w 12161163"/>
                <a:gd name="connsiteY36" fmla="*/ 326843 h 3606801"/>
                <a:gd name="connsiteX37" fmla="*/ 10685106 w 12161163"/>
                <a:gd name="connsiteY37" fmla="*/ 897736 h 3606801"/>
                <a:gd name="connsiteX38" fmla="*/ 10685106 w 12161163"/>
                <a:gd name="connsiteY38" fmla="*/ 2593300 h 3606801"/>
                <a:gd name="connsiteX39" fmla="*/ 10686966 w 12161163"/>
                <a:gd name="connsiteY39" fmla="*/ 2611750 h 3606801"/>
                <a:gd name="connsiteX40" fmla="*/ 10686966 w 12161163"/>
                <a:gd name="connsiteY40" fmla="*/ 2702030 h 3606801"/>
                <a:gd name="connsiteX41" fmla="*/ 10520449 w 12161163"/>
                <a:gd name="connsiteY41" fmla="*/ 3222631 h 3606801"/>
                <a:gd name="connsiteX42" fmla="*/ 10421771 w 12161163"/>
                <a:gd name="connsiteY42" fmla="*/ 3342230 h 3606801"/>
                <a:gd name="connsiteX43" fmla="*/ 9783039 w 12161163"/>
                <a:gd name="connsiteY43" fmla="*/ 3606801 h 3606801"/>
                <a:gd name="connsiteX44" fmla="*/ 9783040 w 12161163"/>
                <a:gd name="connsiteY44" fmla="*/ 3606800 h 3606801"/>
                <a:gd name="connsiteX45" fmla="*/ 9144308 w 12161163"/>
                <a:gd name="connsiteY45" fmla="*/ 3342229 h 3606801"/>
                <a:gd name="connsiteX46" fmla="*/ 8879115 w 12161163"/>
                <a:gd name="connsiteY46" fmla="*/ 2702031 h 3606801"/>
                <a:gd name="connsiteX47" fmla="*/ 8879116 w 12161163"/>
                <a:gd name="connsiteY47" fmla="*/ 1006466 h 3606801"/>
                <a:gd name="connsiteX48" fmla="*/ 8877878 w 12161163"/>
                <a:gd name="connsiteY48" fmla="*/ 994185 h 3606801"/>
                <a:gd name="connsiteX49" fmla="*/ 8877878 w 12161163"/>
                <a:gd name="connsiteY49" fmla="*/ 897736 h 3606801"/>
                <a:gd name="connsiteX50" fmla="*/ 8306985 w 12161163"/>
                <a:gd name="connsiteY50" fmla="*/ 326843 h 3606801"/>
                <a:gd name="connsiteX51" fmla="*/ 7736092 w 12161163"/>
                <a:gd name="connsiteY51" fmla="*/ 897736 h 3606801"/>
                <a:gd name="connsiteX52" fmla="*/ 7736092 w 12161163"/>
                <a:gd name="connsiteY52" fmla="*/ 2593300 h 3606801"/>
                <a:gd name="connsiteX53" fmla="*/ 7737330 w 12161163"/>
                <a:gd name="connsiteY53" fmla="*/ 2605580 h 3606801"/>
                <a:gd name="connsiteX54" fmla="*/ 7737330 w 12161163"/>
                <a:gd name="connsiteY54" fmla="*/ 2702030 h 3606801"/>
                <a:gd name="connsiteX55" fmla="*/ 7570814 w 12161163"/>
                <a:gd name="connsiteY55" fmla="*/ 3222632 h 3606801"/>
                <a:gd name="connsiteX56" fmla="*/ 7472137 w 12161163"/>
                <a:gd name="connsiteY56" fmla="*/ 3342230 h 3606801"/>
                <a:gd name="connsiteX57" fmla="*/ 6833405 w 12161163"/>
                <a:gd name="connsiteY57" fmla="*/ 3606801 h 3606801"/>
                <a:gd name="connsiteX58" fmla="*/ 6833406 w 12161163"/>
                <a:gd name="connsiteY58" fmla="*/ 3606800 h 3606801"/>
                <a:gd name="connsiteX59" fmla="*/ 6194673 w 12161163"/>
                <a:gd name="connsiteY59" fmla="*/ 3342229 h 3606801"/>
                <a:gd name="connsiteX60" fmla="*/ 5929481 w 12161163"/>
                <a:gd name="connsiteY60" fmla="*/ 2702031 h 3606801"/>
                <a:gd name="connsiteX61" fmla="*/ 5929482 w 12161163"/>
                <a:gd name="connsiteY61" fmla="*/ 1006466 h 3606801"/>
                <a:gd name="connsiteX62" fmla="*/ 5928864 w 12161163"/>
                <a:gd name="connsiteY62" fmla="*/ 1000335 h 3606801"/>
                <a:gd name="connsiteX63" fmla="*/ 5928864 w 12161163"/>
                <a:gd name="connsiteY63" fmla="*/ 897736 h 3606801"/>
                <a:gd name="connsiteX64" fmla="*/ 5357971 w 12161163"/>
                <a:gd name="connsiteY64" fmla="*/ 326843 h 3606801"/>
                <a:gd name="connsiteX65" fmla="*/ 4787078 w 12161163"/>
                <a:gd name="connsiteY65" fmla="*/ 897736 h 3606801"/>
                <a:gd name="connsiteX66" fmla="*/ 4787078 w 12161163"/>
                <a:gd name="connsiteY66" fmla="*/ 2593300 h 3606801"/>
                <a:gd name="connsiteX67" fmla="*/ 4787696 w 12161163"/>
                <a:gd name="connsiteY67" fmla="*/ 2599430 h 3606801"/>
                <a:gd name="connsiteX68" fmla="*/ 4787696 w 12161163"/>
                <a:gd name="connsiteY68" fmla="*/ 2702030 h 3606801"/>
                <a:gd name="connsiteX69" fmla="*/ 4621181 w 12161163"/>
                <a:gd name="connsiteY69" fmla="*/ 3222632 h 3606801"/>
                <a:gd name="connsiteX70" fmla="*/ 4522503 w 12161163"/>
                <a:gd name="connsiteY70" fmla="*/ 3342230 h 3606801"/>
                <a:gd name="connsiteX71" fmla="*/ 3883772 w 12161163"/>
                <a:gd name="connsiteY71" fmla="*/ 3606801 h 3606801"/>
                <a:gd name="connsiteX72" fmla="*/ 3883772 w 12161163"/>
                <a:gd name="connsiteY72" fmla="*/ 3606800 h 3606801"/>
                <a:gd name="connsiteX73" fmla="*/ 3245041 w 12161163"/>
                <a:gd name="connsiteY73" fmla="*/ 3342229 h 3606801"/>
                <a:gd name="connsiteX74" fmla="*/ 2979848 w 12161163"/>
                <a:gd name="connsiteY74" fmla="*/ 2702031 h 3606801"/>
                <a:gd name="connsiteX75" fmla="*/ 2979848 w 12161163"/>
                <a:gd name="connsiteY75" fmla="*/ 2593311 h 3606801"/>
                <a:gd name="connsiteX76" fmla="*/ 2979849 w 12161163"/>
                <a:gd name="connsiteY76" fmla="*/ 2593301 h 3606801"/>
                <a:gd name="connsiteX77" fmla="*/ 2979850 w 12161163"/>
                <a:gd name="connsiteY77" fmla="*/ 897736 h 3606801"/>
                <a:gd name="connsiteX78" fmla="*/ 2408957 w 12161163"/>
                <a:gd name="connsiteY78" fmla="*/ 326843 h 3606801"/>
                <a:gd name="connsiteX79" fmla="*/ 1838064 w 12161163"/>
                <a:gd name="connsiteY79" fmla="*/ 897736 h 3606801"/>
                <a:gd name="connsiteX80" fmla="*/ 1838064 w 12161163"/>
                <a:gd name="connsiteY80" fmla="*/ 1006456 h 3606801"/>
                <a:gd name="connsiteX81" fmla="*/ 1838063 w 12161163"/>
                <a:gd name="connsiteY81" fmla="*/ 1006466 h 3606801"/>
                <a:gd name="connsiteX82" fmla="*/ 1838063 w 12161163"/>
                <a:gd name="connsiteY82" fmla="*/ 2702030 h 3606801"/>
                <a:gd name="connsiteX83" fmla="*/ 1671547 w 12161163"/>
                <a:gd name="connsiteY83" fmla="*/ 3222632 h 3606801"/>
                <a:gd name="connsiteX84" fmla="*/ 1572870 w 12161163"/>
                <a:gd name="connsiteY84" fmla="*/ 3342230 h 3606801"/>
                <a:gd name="connsiteX85" fmla="*/ 934138 w 12161163"/>
                <a:gd name="connsiteY85" fmla="*/ 3606801 h 3606801"/>
                <a:gd name="connsiteX86" fmla="*/ 934139 w 12161163"/>
                <a:gd name="connsiteY86" fmla="*/ 3606800 h 3606801"/>
                <a:gd name="connsiteX87" fmla="*/ 30835 w 12161163"/>
                <a:gd name="connsiteY87" fmla="*/ 2703496 h 3606801"/>
                <a:gd name="connsiteX88" fmla="*/ 29858 w 12161163"/>
                <a:gd name="connsiteY88" fmla="*/ 1983481 h 3606801"/>
                <a:gd name="connsiteX89" fmla="*/ 0 w 12161163"/>
                <a:gd name="connsiteY89" fmla="*/ 1808065 h 3606801"/>
                <a:gd name="connsiteX90" fmla="*/ 0 w 12161163"/>
                <a:gd name="connsiteY90" fmla="*/ 1475896 h 3606801"/>
                <a:gd name="connsiteX91" fmla="*/ 363246 w 12161163"/>
                <a:gd name="connsiteY91" fmla="*/ 1803400 h 3606801"/>
                <a:gd name="connsiteX92" fmla="*/ 363246 w 12161163"/>
                <a:gd name="connsiteY92" fmla="*/ 2702030 h 3606801"/>
                <a:gd name="connsiteX93" fmla="*/ 934139 w 12161163"/>
                <a:gd name="connsiteY93" fmla="*/ 3272923 h 3606801"/>
                <a:gd name="connsiteX94" fmla="*/ 934138 w 12161163"/>
                <a:gd name="connsiteY94" fmla="*/ 3272924 h 3606801"/>
                <a:gd name="connsiteX95" fmla="*/ 1505031 w 12161163"/>
                <a:gd name="connsiteY95" fmla="*/ 2702031 h 3606801"/>
                <a:gd name="connsiteX96" fmla="*/ 1505032 w 12161163"/>
                <a:gd name="connsiteY96" fmla="*/ 1006466 h 3606801"/>
                <a:gd name="connsiteX97" fmla="*/ 1770224 w 12161163"/>
                <a:gd name="connsiteY97" fmla="*/ 264572 h 3606801"/>
                <a:gd name="connsiteX98" fmla="*/ 2408956 w 12161163"/>
                <a:gd name="connsiteY98" fmla="*/ 0 h 3606801"/>
                <a:gd name="connsiteX0" fmla="*/ 2408956 w 12161163"/>
                <a:gd name="connsiteY0" fmla="*/ 0 h 3606801"/>
                <a:gd name="connsiteX1" fmla="*/ 3047688 w 12161163"/>
                <a:gd name="connsiteY1" fmla="*/ 264572 h 3606801"/>
                <a:gd name="connsiteX2" fmla="*/ 3312880 w 12161163"/>
                <a:gd name="connsiteY2" fmla="*/ 1006466 h 3606801"/>
                <a:gd name="connsiteX3" fmla="*/ 3312880 w 12161163"/>
                <a:gd name="connsiteY3" fmla="*/ 2702030 h 3606801"/>
                <a:gd name="connsiteX4" fmla="*/ 3883772 w 12161163"/>
                <a:gd name="connsiteY4" fmla="*/ 3272923 h 3606801"/>
                <a:gd name="connsiteX5" fmla="*/ 3883772 w 12161163"/>
                <a:gd name="connsiteY5" fmla="*/ 3272924 h 3606801"/>
                <a:gd name="connsiteX6" fmla="*/ 4454664 w 12161163"/>
                <a:gd name="connsiteY6" fmla="*/ 2702031 h 3606801"/>
                <a:gd name="connsiteX7" fmla="*/ 4454665 w 12161163"/>
                <a:gd name="connsiteY7" fmla="*/ 1006466 h 3606801"/>
                <a:gd name="connsiteX8" fmla="*/ 4621181 w 12161163"/>
                <a:gd name="connsiteY8" fmla="*/ 384168 h 3606801"/>
                <a:gd name="connsiteX9" fmla="*/ 4719857 w 12161163"/>
                <a:gd name="connsiteY9" fmla="*/ 264572 h 3606801"/>
                <a:gd name="connsiteX10" fmla="*/ 5358589 w 12161163"/>
                <a:gd name="connsiteY10" fmla="*/ 0 h 3606801"/>
                <a:gd name="connsiteX11" fmla="*/ 5997321 w 12161163"/>
                <a:gd name="connsiteY11" fmla="*/ 264572 h 3606801"/>
                <a:gd name="connsiteX12" fmla="*/ 6095998 w 12161163"/>
                <a:gd name="connsiteY12" fmla="*/ 384168 h 3606801"/>
                <a:gd name="connsiteX13" fmla="*/ 6262513 w 12161163"/>
                <a:gd name="connsiteY13" fmla="*/ 1006466 h 3606801"/>
                <a:gd name="connsiteX14" fmla="*/ 6262513 w 12161163"/>
                <a:gd name="connsiteY14" fmla="*/ 2702030 h 3606801"/>
                <a:gd name="connsiteX15" fmla="*/ 6833406 w 12161163"/>
                <a:gd name="connsiteY15" fmla="*/ 3272923 h 3606801"/>
                <a:gd name="connsiteX16" fmla="*/ 6833405 w 12161163"/>
                <a:gd name="connsiteY16" fmla="*/ 3272924 h 3606801"/>
                <a:gd name="connsiteX17" fmla="*/ 7404298 w 12161163"/>
                <a:gd name="connsiteY17" fmla="*/ 2702031 h 3606801"/>
                <a:gd name="connsiteX18" fmla="*/ 7404299 w 12161163"/>
                <a:gd name="connsiteY18" fmla="*/ 1006466 h 3606801"/>
                <a:gd name="connsiteX19" fmla="*/ 7669490 w 12161163"/>
                <a:gd name="connsiteY19" fmla="*/ 264572 h 3606801"/>
                <a:gd name="connsiteX20" fmla="*/ 8308223 w 12161163"/>
                <a:gd name="connsiteY20" fmla="*/ 0 h 3606801"/>
                <a:gd name="connsiteX21" fmla="*/ 8946955 w 12161163"/>
                <a:gd name="connsiteY21" fmla="*/ 264572 h 3606801"/>
                <a:gd name="connsiteX22" fmla="*/ 9212147 w 12161163"/>
                <a:gd name="connsiteY22" fmla="*/ 1006466 h 3606801"/>
                <a:gd name="connsiteX23" fmla="*/ 9212147 w 12161163"/>
                <a:gd name="connsiteY23" fmla="*/ 2702030 h 3606801"/>
                <a:gd name="connsiteX24" fmla="*/ 9783040 w 12161163"/>
                <a:gd name="connsiteY24" fmla="*/ 3272923 h 3606801"/>
                <a:gd name="connsiteX25" fmla="*/ 9783039 w 12161163"/>
                <a:gd name="connsiteY25" fmla="*/ 3272924 h 3606801"/>
                <a:gd name="connsiteX26" fmla="*/ 10353932 w 12161163"/>
                <a:gd name="connsiteY26" fmla="*/ 2702031 h 3606801"/>
                <a:gd name="connsiteX27" fmla="*/ 10353933 w 12161163"/>
                <a:gd name="connsiteY27" fmla="*/ 1006466 h 3606801"/>
                <a:gd name="connsiteX28" fmla="*/ 10619127 w 12161163"/>
                <a:gd name="connsiteY28" fmla="*/ 264572 h 3606801"/>
                <a:gd name="connsiteX29" fmla="*/ 11257859 w 12161163"/>
                <a:gd name="connsiteY29" fmla="*/ 0 h 3606801"/>
                <a:gd name="connsiteX30" fmla="*/ 12161163 w 12161163"/>
                <a:gd name="connsiteY30" fmla="*/ 903304 h 3606801"/>
                <a:gd name="connsiteX31" fmla="*/ 12161162 w 12161163"/>
                <a:gd name="connsiteY31" fmla="*/ 2703497 h 3606801"/>
                <a:gd name="connsiteX32" fmla="*/ 11828751 w 12161163"/>
                <a:gd name="connsiteY32" fmla="*/ 2702031 h 3606801"/>
                <a:gd name="connsiteX33" fmla="*/ 11828752 w 12161163"/>
                <a:gd name="connsiteY33" fmla="*/ 1006466 h 3606801"/>
                <a:gd name="connsiteX34" fmla="*/ 11826892 w 12161163"/>
                <a:gd name="connsiteY34" fmla="*/ 988016 h 3606801"/>
                <a:gd name="connsiteX35" fmla="*/ 11826892 w 12161163"/>
                <a:gd name="connsiteY35" fmla="*/ 897736 h 3606801"/>
                <a:gd name="connsiteX36" fmla="*/ 11255999 w 12161163"/>
                <a:gd name="connsiteY36" fmla="*/ 326843 h 3606801"/>
                <a:gd name="connsiteX37" fmla="*/ 10685106 w 12161163"/>
                <a:gd name="connsiteY37" fmla="*/ 897736 h 3606801"/>
                <a:gd name="connsiteX38" fmla="*/ 10685106 w 12161163"/>
                <a:gd name="connsiteY38" fmla="*/ 2593300 h 3606801"/>
                <a:gd name="connsiteX39" fmla="*/ 10686966 w 12161163"/>
                <a:gd name="connsiteY39" fmla="*/ 2611750 h 3606801"/>
                <a:gd name="connsiteX40" fmla="*/ 10686966 w 12161163"/>
                <a:gd name="connsiteY40" fmla="*/ 2702030 h 3606801"/>
                <a:gd name="connsiteX41" fmla="*/ 10520449 w 12161163"/>
                <a:gd name="connsiteY41" fmla="*/ 3222631 h 3606801"/>
                <a:gd name="connsiteX42" fmla="*/ 10421771 w 12161163"/>
                <a:gd name="connsiteY42" fmla="*/ 3342230 h 3606801"/>
                <a:gd name="connsiteX43" fmla="*/ 9783039 w 12161163"/>
                <a:gd name="connsiteY43" fmla="*/ 3606801 h 3606801"/>
                <a:gd name="connsiteX44" fmla="*/ 9783040 w 12161163"/>
                <a:gd name="connsiteY44" fmla="*/ 3606800 h 3606801"/>
                <a:gd name="connsiteX45" fmla="*/ 9144308 w 12161163"/>
                <a:gd name="connsiteY45" fmla="*/ 3342229 h 3606801"/>
                <a:gd name="connsiteX46" fmla="*/ 8879115 w 12161163"/>
                <a:gd name="connsiteY46" fmla="*/ 2702031 h 3606801"/>
                <a:gd name="connsiteX47" fmla="*/ 8879116 w 12161163"/>
                <a:gd name="connsiteY47" fmla="*/ 1006466 h 3606801"/>
                <a:gd name="connsiteX48" fmla="*/ 8877878 w 12161163"/>
                <a:gd name="connsiteY48" fmla="*/ 994185 h 3606801"/>
                <a:gd name="connsiteX49" fmla="*/ 8877878 w 12161163"/>
                <a:gd name="connsiteY49" fmla="*/ 897736 h 3606801"/>
                <a:gd name="connsiteX50" fmla="*/ 8306985 w 12161163"/>
                <a:gd name="connsiteY50" fmla="*/ 326843 h 3606801"/>
                <a:gd name="connsiteX51" fmla="*/ 7736092 w 12161163"/>
                <a:gd name="connsiteY51" fmla="*/ 897736 h 3606801"/>
                <a:gd name="connsiteX52" fmla="*/ 7736092 w 12161163"/>
                <a:gd name="connsiteY52" fmla="*/ 2593300 h 3606801"/>
                <a:gd name="connsiteX53" fmla="*/ 7737330 w 12161163"/>
                <a:gd name="connsiteY53" fmla="*/ 2605580 h 3606801"/>
                <a:gd name="connsiteX54" fmla="*/ 7737330 w 12161163"/>
                <a:gd name="connsiteY54" fmla="*/ 2702030 h 3606801"/>
                <a:gd name="connsiteX55" fmla="*/ 7570814 w 12161163"/>
                <a:gd name="connsiteY55" fmla="*/ 3222632 h 3606801"/>
                <a:gd name="connsiteX56" fmla="*/ 7472137 w 12161163"/>
                <a:gd name="connsiteY56" fmla="*/ 3342230 h 3606801"/>
                <a:gd name="connsiteX57" fmla="*/ 6833405 w 12161163"/>
                <a:gd name="connsiteY57" fmla="*/ 3606801 h 3606801"/>
                <a:gd name="connsiteX58" fmla="*/ 6833406 w 12161163"/>
                <a:gd name="connsiteY58" fmla="*/ 3606800 h 3606801"/>
                <a:gd name="connsiteX59" fmla="*/ 6194673 w 12161163"/>
                <a:gd name="connsiteY59" fmla="*/ 3342229 h 3606801"/>
                <a:gd name="connsiteX60" fmla="*/ 5929481 w 12161163"/>
                <a:gd name="connsiteY60" fmla="*/ 2702031 h 3606801"/>
                <a:gd name="connsiteX61" fmla="*/ 5929482 w 12161163"/>
                <a:gd name="connsiteY61" fmla="*/ 1006466 h 3606801"/>
                <a:gd name="connsiteX62" fmla="*/ 5928864 w 12161163"/>
                <a:gd name="connsiteY62" fmla="*/ 1000335 h 3606801"/>
                <a:gd name="connsiteX63" fmla="*/ 5928864 w 12161163"/>
                <a:gd name="connsiteY63" fmla="*/ 897736 h 3606801"/>
                <a:gd name="connsiteX64" fmla="*/ 5357971 w 12161163"/>
                <a:gd name="connsiteY64" fmla="*/ 326843 h 3606801"/>
                <a:gd name="connsiteX65" fmla="*/ 4787078 w 12161163"/>
                <a:gd name="connsiteY65" fmla="*/ 897736 h 3606801"/>
                <a:gd name="connsiteX66" fmla="*/ 4787078 w 12161163"/>
                <a:gd name="connsiteY66" fmla="*/ 2593300 h 3606801"/>
                <a:gd name="connsiteX67" fmla="*/ 4787696 w 12161163"/>
                <a:gd name="connsiteY67" fmla="*/ 2599430 h 3606801"/>
                <a:gd name="connsiteX68" fmla="*/ 4787696 w 12161163"/>
                <a:gd name="connsiteY68" fmla="*/ 2702030 h 3606801"/>
                <a:gd name="connsiteX69" fmla="*/ 4621181 w 12161163"/>
                <a:gd name="connsiteY69" fmla="*/ 3222632 h 3606801"/>
                <a:gd name="connsiteX70" fmla="*/ 4522503 w 12161163"/>
                <a:gd name="connsiteY70" fmla="*/ 3342230 h 3606801"/>
                <a:gd name="connsiteX71" fmla="*/ 3883772 w 12161163"/>
                <a:gd name="connsiteY71" fmla="*/ 3606801 h 3606801"/>
                <a:gd name="connsiteX72" fmla="*/ 3883772 w 12161163"/>
                <a:gd name="connsiteY72" fmla="*/ 3606800 h 3606801"/>
                <a:gd name="connsiteX73" fmla="*/ 3245041 w 12161163"/>
                <a:gd name="connsiteY73" fmla="*/ 3342229 h 3606801"/>
                <a:gd name="connsiteX74" fmla="*/ 2979848 w 12161163"/>
                <a:gd name="connsiteY74" fmla="*/ 2702031 h 3606801"/>
                <a:gd name="connsiteX75" fmla="*/ 2979848 w 12161163"/>
                <a:gd name="connsiteY75" fmla="*/ 2593311 h 3606801"/>
                <a:gd name="connsiteX76" fmla="*/ 2979849 w 12161163"/>
                <a:gd name="connsiteY76" fmla="*/ 2593301 h 3606801"/>
                <a:gd name="connsiteX77" fmla="*/ 2979850 w 12161163"/>
                <a:gd name="connsiteY77" fmla="*/ 897736 h 3606801"/>
                <a:gd name="connsiteX78" fmla="*/ 2408957 w 12161163"/>
                <a:gd name="connsiteY78" fmla="*/ 326843 h 3606801"/>
                <a:gd name="connsiteX79" fmla="*/ 1838064 w 12161163"/>
                <a:gd name="connsiteY79" fmla="*/ 897736 h 3606801"/>
                <a:gd name="connsiteX80" fmla="*/ 1838064 w 12161163"/>
                <a:gd name="connsiteY80" fmla="*/ 1006456 h 3606801"/>
                <a:gd name="connsiteX81" fmla="*/ 1838063 w 12161163"/>
                <a:gd name="connsiteY81" fmla="*/ 1006466 h 3606801"/>
                <a:gd name="connsiteX82" fmla="*/ 1838063 w 12161163"/>
                <a:gd name="connsiteY82" fmla="*/ 2702030 h 3606801"/>
                <a:gd name="connsiteX83" fmla="*/ 1671547 w 12161163"/>
                <a:gd name="connsiteY83" fmla="*/ 3222632 h 3606801"/>
                <a:gd name="connsiteX84" fmla="*/ 1572870 w 12161163"/>
                <a:gd name="connsiteY84" fmla="*/ 3342230 h 3606801"/>
                <a:gd name="connsiteX85" fmla="*/ 934138 w 12161163"/>
                <a:gd name="connsiteY85" fmla="*/ 3606801 h 3606801"/>
                <a:gd name="connsiteX86" fmla="*/ 934139 w 12161163"/>
                <a:gd name="connsiteY86" fmla="*/ 3606800 h 3606801"/>
                <a:gd name="connsiteX87" fmla="*/ 30835 w 12161163"/>
                <a:gd name="connsiteY87" fmla="*/ 2703496 h 3606801"/>
                <a:gd name="connsiteX88" fmla="*/ 29858 w 12161163"/>
                <a:gd name="connsiteY88" fmla="*/ 1983481 h 3606801"/>
                <a:gd name="connsiteX89" fmla="*/ 0 w 12161163"/>
                <a:gd name="connsiteY89" fmla="*/ 1808065 h 3606801"/>
                <a:gd name="connsiteX90" fmla="*/ 0 w 12161163"/>
                <a:gd name="connsiteY90" fmla="*/ 1475896 h 3606801"/>
                <a:gd name="connsiteX91" fmla="*/ 363246 w 12161163"/>
                <a:gd name="connsiteY91" fmla="*/ 1803400 h 3606801"/>
                <a:gd name="connsiteX92" fmla="*/ 363246 w 12161163"/>
                <a:gd name="connsiteY92" fmla="*/ 2702030 h 3606801"/>
                <a:gd name="connsiteX93" fmla="*/ 934139 w 12161163"/>
                <a:gd name="connsiteY93" fmla="*/ 3272923 h 3606801"/>
                <a:gd name="connsiteX94" fmla="*/ 934138 w 12161163"/>
                <a:gd name="connsiteY94" fmla="*/ 3272924 h 3606801"/>
                <a:gd name="connsiteX95" fmla="*/ 1505031 w 12161163"/>
                <a:gd name="connsiteY95" fmla="*/ 2702031 h 3606801"/>
                <a:gd name="connsiteX96" fmla="*/ 1505032 w 12161163"/>
                <a:gd name="connsiteY96" fmla="*/ 1006466 h 3606801"/>
                <a:gd name="connsiteX97" fmla="*/ 1770224 w 12161163"/>
                <a:gd name="connsiteY97" fmla="*/ 264572 h 3606801"/>
                <a:gd name="connsiteX98" fmla="*/ 2408956 w 12161163"/>
                <a:gd name="connsiteY98" fmla="*/ 0 h 3606801"/>
                <a:gd name="connsiteX0" fmla="*/ 2408956 w 12161163"/>
                <a:gd name="connsiteY0" fmla="*/ 0 h 3606801"/>
                <a:gd name="connsiteX1" fmla="*/ 3047688 w 12161163"/>
                <a:gd name="connsiteY1" fmla="*/ 264572 h 3606801"/>
                <a:gd name="connsiteX2" fmla="*/ 3312880 w 12161163"/>
                <a:gd name="connsiteY2" fmla="*/ 1006466 h 3606801"/>
                <a:gd name="connsiteX3" fmla="*/ 3312880 w 12161163"/>
                <a:gd name="connsiteY3" fmla="*/ 2702030 h 3606801"/>
                <a:gd name="connsiteX4" fmla="*/ 3883772 w 12161163"/>
                <a:gd name="connsiteY4" fmla="*/ 3272923 h 3606801"/>
                <a:gd name="connsiteX5" fmla="*/ 3883772 w 12161163"/>
                <a:gd name="connsiteY5" fmla="*/ 3272924 h 3606801"/>
                <a:gd name="connsiteX6" fmla="*/ 4454664 w 12161163"/>
                <a:gd name="connsiteY6" fmla="*/ 2702031 h 3606801"/>
                <a:gd name="connsiteX7" fmla="*/ 4454665 w 12161163"/>
                <a:gd name="connsiteY7" fmla="*/ 1006466 h 3606801"/>
                <a:gd name="connsiteX8" fmla="*/ 4621181 w 12161163"/>
                <a:gd name="connsiteY8" fmla="*/ 384168 h 3606801"/>
                <a:gd name="connsiteX9" fmla="*/ 4719857 w 12161163"/>
                <a:gd name="connsiteY9" fmla="*/ 264572 h 3606801"/>
                <a:gd name="connsiteX10" fmla="*/ 5358589 w 12161163"/>
                <a:gd name="connsiteY10" fmla="*/ 0 h 3606801"/>
                <a:gd name="connsiteX11" fmla="*/ 5997321 w 12161163"/>
                <a:gd name="connsiteY11" fmla="*/ 264572 h 3606801"/>
                <a:gd name="connsiteX12" fmla="*/ 6095998 w 12161163"/>
                <a:gd name="connsiteY12" fmla="*/ 384168 h 3606801"/>
                <a:gd name="connsiteX13" fmla="*/ 6262513 w 12161163"/>
                <a:gd name="connsiteY13" fmla="*/ 1006466 h 3606801"/>
                <a:gd name="connsiteX14" fmla="*/ 6262513 w 12161163"/>
                <a:gd name="connsiteY14" fmla="*/ 2702030 h 3606801"/>
                <a:gd name="connsiteX15" fmla="*/ 6833406 w 12161163"/>
                <a:gd name="connsiteY15" fmla="*/ 3272923 h 3606801"/>
                <a:gd name="connsiteX16" fmla="*/ 6833405 w 12161163"/>
                <a:gd name="connsiteY16" fmla="*/ 3272924 h 3606801"/>
                <a:gd name="connsiteX17" fmla="*/ 7404298 w 12161163"/>
                <a:gd name="connsiteY17" fmla="*/ 2702031 h 3606801"/>
                <a:gd name="connsiteX18" fmla="*/ 7404299 w 12161163"/>
                <a:gd name="connsiteY18" fmla="*/ 1006466 h 3606801"/>
                <a:gd name="connsiteX19" fmla="*/ 7669490 w 12161163"/>
                <a:gd name="connsiteY19" fmla="*/ 264572 h 3606801"/>
                <a:gd name="connsiteX20" fmla="*/ 8308223 w 12161163"/>
                <a:gd name="connsiteY20" fmla="*/ 0 h 3606801"/>
                <a:gd name="connsiteX21" fmla="*/ 8946955 w 12161163"/>
                <a:gd name="connsiteY21" fmla="*/ 264572 h 3606801"/>
                <a:gd name="connsiteX22" fmla="*/ 9212147 w 12161163"/>
                <a:gd name="connsiteY22" fmla="*/ 1006466 h 3606801"/>
                <a:gd name="connsiteX23" fmla="*/ 9212147 w 12161163"/>
                <a:gd name="connsiteY23" fmla="*/ 2702030 h 3606801"/>
                <a:gd name="connsiteX24" fmla="*/ 9783040 w 12161163"/>
                <a:gd name="connsiteY24" fmla="*/ 3272923 h 3606801"/>
                <a:gd name="connsiteX25" fmla="*/ 9783039 w 12161163"/>
                <a:gd name="connsiteY25" fmla="*/ 3272924 h 3606801"/>
                <a:gd name="connsiteX26" fmla="*/ 10353932 w 12161163"/>
                <a:gd name="connsiteY26" fmla="*/ 2702031 h 3606801"/>
                <a:gd name="connsiteX27" fmla="*/ 10353933 w 12161163"/>
                <a:gd name="connsiteY27" fmla="*/ 1006466 h 3606801"/>
                <a:gd name="connsiteX28" fmla="*/ 10619127 w 12161163"/>
                <a:gd name="connsiteY28" fmla="*/ 264572 h 3606801"/>
                <a:gd name="connsiteX29" fmla="*/ 11257859 w 12161163"/>
                <a:gd name="connsiteY29" fmla="*/ 0 h 3606801"/>
                <a:gd name="connsiteX30" fmla="*/ 12161163 w 12161163"/>
                <a:gd name="connsiteY30" fmla="*/ 903304 h 3606801"/>
                <a:gd name="connsiteX31" fmla="*/ 12161162 w 12161163"/>
                <a:gd name="connsiteY31" fmla="*/ 2703497 h 3606801"/>
                <a:gd name="connsiteX32" fmla="*/ 11828751 w 12161163"/>
                <a:gd name="connsiteY32" fmla="*/ 2702031 h 3606801"/>
                <a:gd name="connsiteX33" fmla="*/ 11828752 w 12161163"/>
                <a:gd name="connsiteY33" fmla="*/ 1006466 h 3606801"/>
                <a:gd name="connsiteX34" fmla="*/ 11826892 w 12161163"/>
                <a:gd name="connsiteY34" fmla="*/ 988016 h 3606801"/>
                <a:gd name="connsiteX35" fmla="*/ 11826892 w 12161163"/>
                <a:gd name="connsiteY35" fmla="*/ 897736 h 3606801"/>
                <a:gd name="connsiteX36" fmla="*/ 11255999 w 12161163"/>
                <a:gd name="connsiteY36" fmla="*/ 326843 h 3606801"/>
                <a:gd name="connsiteX37" fmla="*/ 10685106 w 12161163"/>
                <a:gd name="connsiteY37" fmla="*/ 897736 h 3606801"/>
                <a:gd name="connsiteX38" fmla="*/ 10685106 w 12161163"/>
                <a:gd name="connsiteY38" fmla="*/ 2593300 h 3606801"/>
                <a:gd name="connsiteX39" fmla="*/ 10686966 w 12161163"/>
                <a:gd name="connsiteY39" fmla="*/ 2611750 h 3606801"/>
                <a:gd name="connsiteX40" fmla="*/ 10686966 w 12161163"/>
                <a:gd name="connsiteY40" fmla="*/ 2702030 h 3606801"/>
                <a:gd name="connsiteX41" fmla="*/ 10520449 w 12161163"/>
                <a:gd name="connsiteY41" fmla="*/ 3222631 h 3606801"/>
                <a:gd name="connsiteX42" fmla="*/ 10421771 w 12161163"/>
                <a:gd name="connsiteY42" fmla="*/ 3342230 h 3606801"/>
                <a:gd name="connsiteX43" fmla="*/ 9783039 w 12161163"/>
                <a:gd name="connsiteY43" fmla="*/ 3606801 h 3606801"/>
                <a:gd name="connsiteX44" fmla="*/ 9783040 w 12161163"/>
                <a:gd name="connsiteY44" fmla="*/ 3606800 h 3606801"/>
                <a:gd name="connsiteX45" fmla="*/ 9144308 w 12161163"/>
                <a:gd name="connsiteY45" fmla="*/ 3342229 h 3606801"/>
                <a:gd name="connsiteX46" fmla="*/ 8879115 w 12161163"/>
                <a:gd name="connsiteY46" fmla="*/ 2702031 h 3606801"/>
                <a:gd name="connsiteX47" fmla="*/ 8879116 w 12161163"/>
                <a:gd name="connsiteY47" fmla="*/ 1006466 h 3606801"/>
                <a:gd name="connsiteX48" fmla="*/ 8877878 w 12161163"/>
                <a:gd name="connsiteY48" fmla="*/ 994185 h 3606801"/>
                <a:gd name="connsiteX49" fmla="*/ 8877878 w 12161163"/>
                <a:gd name="connsiteY49" fmla="*/ 897736 h 3606801"/>
                <a:gd name="connsiteX50" fmla="*/ 8306985 w 12161163"/>
                <a:gd name="connsiteY50" fmla="*/ 326843 h 3606801"/>
                <a:gd name="connsiteX51" fmla="*/ 7736092 w 12161163"/>
                <a:gd name="connsiteY51" fmla="*/ 897736 h 3606801"/>
                <a:gd name="connsiteX52" fmla="*/ 7736092 w 12161163"/>
                <a:gd name="connsiteY52" fmla="*/ 2593300 h 3606801"/>
                <a:gd name="connsiteX53" fmla="*/ 7737330 w 12161163"/>
                <a:gd name="connsiteY53" fmla="*/ 2605580 h 3606801"/>
                <a:gd name="connsiteX54" fmla="*/ 7737330 w 12161163"/>
                <a:gd name="connsiteY54" fmla="*/ 2702030 h 3606801"/>
                <a:gd name="connsiteX55" fmla="*/ 7570814 w 12161163"/>
                <a:gd name="connsiteY55" fmla="*/ 3222632 h 3606801"/>
                <a:gd name="connsiteX56" fmla="*/ 7472137 w 12161163"/>
                <a:gd name="connsiteY56" fmla="*/ 3342230 h 3606801"/>
                <a:gd name="connsiteX57" fmla="*/ 6833405 w 12161163"/>
                <a:gd name="connsiteY57" fmla="*/ 3606801 h 3606801"/>
                <a:gd name="connsiteX58" fmla="*/ 6833406 w 12161163"/>
                <a:gd name="connsiteY58" fmla="*/ 3606800 h 3606801"/>
                <a:gd name="connsiteX59" fmla="*/ 6194673 w 12161163"/>
                <a:gd name="connsiteY59" fmla="*/ 3342229 h 3606801"/>
                <a:gd name="connsiteX60" fmla="*/ 5929481 w 12161163"/>
                <a:gd name="connsiteY60" fmla="*/ 2702031 h 3606801"/>
                <a:gd name="connsiteX61" fmla="*/ 5929482 w 12161163"/>
                <a:gd name="connsiteY61" fmla="*/ 1006466 h 3606801"/>
                <a:gd name="connsiteX62" fmla="*/ 5928864 w 12161163"/>
                <a:gd name="connsiteY62" fmla="*/ 1000335 h 3606801"/>
                <a:gd name="connsiteX63" fmla="*/ 5928864 w 12161163"/>
                <a:gd name="connsiteY63" fmla="*/ 897736 h 3606801"/>
                <a:gd name="connsiteX64" fmla="*/ 5357971 w 12161163"/>
                <a:gd name="connsiteY64" fmla="*/ 326843 h 3606801"/>
                <a:gd name="connsiteX65" fmla="*/ 4787078 w 12161163"/>
                <a:gd name="connsiteY65" fmla="*/ 897736 h 3606801"/>
                <a:gd name="connsiteX66" fmla="*/ 4787078 w 12161163"/>
                <a:gd name="connsiteY66" fmla="*/ 2593300 h 3606801"/>
                <a:gd name="connsiteX67" fmla="*/ 4787696 w 12161163"/>
                <a:gd name="connsiteY67" fmla="*/ 2599430 h 3606801"/>
                <a:gd name="connsiteX68" fmla="*/ 4787696 w 12161163"/>
                <a:gd name="connsiteY68" fmla="*/ 2702030 h 3606801"/>
                <a:gd name="connsiteX69" fmla="*/ 4621181 w 12161163"/>
                <a:gd name="connsiteY69" fmla="*/ 3222632 h 3606801"/>
                <a:gd name="connsiteX70" fmla="*/ 4522503 w 12161163"/>
                <a:gd name="connsiteY70" fmla="*/ 3342230 h 3606801"/>
                <a:gd name="connsiteX71" fmla="*/ 3883772 w 12161163"/>
                <a:gd name="connsiteY71" fmla="*/ 3606801 h 3606801"/>
                <a:gd name="connsiteX72" fmla="*/ 3883772 w 12161163"/>
                <a:gd name="connsiteY72" fmla="*/ 3606800 h 3606801"/>
                <a:gd name="connsiteX73" fmla="*/ 3245041 w 12161163"/>
                <a:gd name="connsiteY73" fmla="*/ 3342229 h 3606801"/>
                <a:gd name="connsiteX74" fmla="*/ 2979848 w 12161163"/>
                <a:gd name="connsiteY74" fmla="*/ 2702031 h 3606801"/>
                <a:gd name="connsiteX75" fmla="*/ 2979848 w 12161163"/>
                <a:gd name="connsiteY75" fmla="*/ 2593311 h 3606801"/>
                <a:gd name="connsiteX76" fmla="*/ 2979849 w 12161163"/>
                <a:gd name="connsiteY76" fmla="*/ 2593301 h 3606801"/>
                <a:gd name="connsiteX77" fmla="*/ 2979850 w 12161163"/>
                <a:gd name="connsiteY77" fmla="*/ 897736 h 3606801"/>
                <a:gd name="connsiteX78" fmla="*/ 2408957 w 12161163"/>
                <a:gd name="connsiteY78" fmla="*/ 326843 h 3606801"/>
                <a:gd name="connsiteX79" fmla="*/ 1838064 w 12161163"/>
                <a:gd name="connsiteY79" fmla="*/ 897736 h 3606801"/>
                <a:gd name="connsiteX80" fmla="*/ 1838064 w 12161163"/>
                <a:gd name="connsiteY80" fmla="*/ 1006456 h 3606801"/>
                <a:gd name="connsiteX81" fmla="*/ 1838063 w 12161163"/>
                <a:gd name="connsiteY81" fmla="*/ 1006466 h 3606801"/>
                <a:gd name="connsiteX82" fmla="*/ 1838063 w 12161163"/>
                <a:gd name="connsiteY82" fmla="*/ 2702030 h 3606801"/>
                <a:gd name="connsiteX83" fmla="*/ 1671547 w 12161163"/>
                <a:gd name="connsiteY83" fmla="*/ 3222632 h 3606801"/>
                <a:gd name="connsiteX84" fmla="*/ 1572870 w 12161163"/>
                <a:gd name="connsiteY84" fmla="*/ 3342230 h 3606801"/>
                <a:gd name="connsiteX85" fmla="*/ 934138 w 12161163"/>
                <a:gd name="connsiteY85" fmla="*/ 3606801 h 3606801"/>
                <a:gd name="connsiteX86" fmla="*/ 934139 w 12161163"/>
                <a:gd name="connsiteY86" fmla="*/ 3606800 h 3606801"/>
                <a:gd name="connsiteX87" fmla="*/ 30835 w 12161163"/>
                <a:gd name="connsiteY87" fmla="*/ 2703496 h 3606801"/>
                <a:gd name="connsiteX88" fmla="*/ 29858 w 12161163"/>
                <a:gd name="connsiteY88" fmla="*/ 1983481 h 3606801"/>
                <a:gd name="connsiteX89" fmla="*/ 0 w 12161163"/>
                <a:gd name="connsiteY89" fmla="*/ 1808065 h 3606801"/>
                <a:gd name="connsiteX90" fmla="*/ 0 w 12161163"/>
                <a:gd name="connsiteY90" fmla="*/ 1475896 h 3606801"/>
                <a:gd name="connsiteX91" fmla="*/ 363246 w 12161163"/>
                <a:gd name="connsiteY91" fmla="*/ 1803400 h 3606801"/>
                <a:gd name="connsiteX92" fmla="*/ 363246 w 12161163"/>
                <a:gd name="connsiteY92" fmla="*/ 2702030 h 3606801"/>
                <a:gd name="connsiteX93" fmla="*/ 934139 w 12161163"/>
                <a:gd name="connsiteY93" fmla="*/ 3272923 h 3606801"/>
                <a:gd name="connsiteX94" fmla="*/ 934138 w 12161163"/>
                <a:gd name="connsiteY94" fmla="*/ 3272924 h 3606801"/>
                <a:gd name="connsiteX95" fmla="*/ 1505031 w 12161163"/>
                <a:gd name="connsiteY95" fmla="*/ 2702031 h 3606801"/>
                <a:gd name="connsiteX96" fmla="*/ 1505032 w 12161163"/>
                <a:gd name="connsiteY96" fmla="*/ 1006466 h 3606801"/>
                <a:gd name="connsiteX97" fmla="*/ 1770224 w 12161163"/>
                <a:gd name="connsiteY97" fmla="*/ 264572 h 3606801"/>
                <a:gd name="connsiteX98" fmla="*/ 2408956 w 12161163"/>
                <a:gd name="connsiteY98" fmla="*/ 0 h 3606801"/>
                <a:gd name="connsiteX0" fmla="*/ 2408956 w 12161163"/>
                <a:gd name="connsiteY0" fmla="*/ 0 h 3606801"/>
                <a:gd name="connsiteX1" fmla="*/ 3047688 w 12161163"/>
                <a:gd name="connsiteY1" fmla="*/ 264572 h 3606801"/>
                <a:gd name="connsiteX2" fmla="*/ 3312880 w 12161163"/>
                <a:gd name="connsiteY2" fmla="*/ 1006466 h 3606801"/>
                <a:gd name="connsiteX3" fmla="*/ 3312880 w 12161163"/>
                <a:gd name="connsiteY3" fmla="*/ 2702030 h 3606801"/>
                <a:gd name="connsiteX4" fmla="*/ 3883772 w 12161163"/>
                <a:gd name="connsiteY4" fmla="*/ 3272923 h 3606801"/>
                <a:gd name="connsiteX5" fmla="*/ 3883772 w 12161163"/>
                <a:gd name="connsiteY5" fmla="*/ 3272924 h 3606801"/>
                <a:gd name="connsiteX6" fmla="*/ 4454664 w 12161163"/>
                <a:gd name="connsiteY6" fmla="*/ 2702031 h 3606801"/>
                <a:gd name="connsiteX7" fmla="*/ 4454665 w 12161163"/>
                <a:gd name="connsiteY7" fmla="*/ 1006466 h 3606801"/>
                <a:gd name="connsiteX8" fmla="*/ 4621181 w 12161163"/>
                <a:gd name="connsiteY8" fmla="*/ 384168 h 3606801"/>
                <a:gd name="connsiteX9" fmla="*/ 4719857 w 12161163"/>
                <a:gd name="connsiteY9" fmla="*/ 264572 h 3606801"/>
                <a:gd name="connsiteX10" fmla="*/ 5358589 w 12161163"/>
                <a:gd name="connsiteY10" fmla="*/ 0 h 3606801"/>
                <a:gd name="connsiteX11" fmla="*/ 5997321 w 12161163"/>
                <a:gd name="connsiteY11" fmla="*/ 264572 h 3606801"/>
                <a:gd name="connsiteX12" fmla="*/ 6095998 w 12161163"/>
                <a:gd name="connsiteY12" fmla="*/ 384168 h 3606801"/>
                <a:gd name="connsiteX13" fmla="*/ 6262513 w 12161163"/>
                <a:gd name="connsiteY13" fmla="*/ 1006466 h 3606801"/>
                <a:gd name="connsiteX14" fmla="*/ 6262513 w 12161163"/>
                <a:gd name="connsiteY14" fmla="*/ 2702030 h 3606801"/>
                <a:gd name="connsiteX15" fmla="*/ 6833406 w 12161163"/>
                <a:gd name="connsiteY15" fmla="*/ 3272923 h 3606801"/>
                <a:gd name="connsiteX16" fmla="*/ 6833405 w 12161163"/>
                <a:gd name="connsiteY16" fmla="*/ 3272924 h 3606801"/>
                <a:gd name="connsiteX17" fmla="*/ 7404298 w 12161163"/>
                <a:gd name="connsiteY17" fmla="*/ 2702031 h 3606801"/>
                <a:gd name="connsiteX18" fmla="*/ 7404299 w 12161163"/>
                <a:gd name="connsiteY18" fmla="*/ 1006466 h 3606801"/>
                <a:gd name="connsiteX19" fmla="*/ 7669490 w 12161163"/>
                <a:gd name="connsiteY19" fmla="*/ 264572 h 3606801"/>
                <a:gd name="connsiteX20" fmla="*/ 8308223 w 12161163"/>
                <a:gd name="connsiteY20" fmla="*/ 0 h 3606801"/>
                <a:gd name="connsiteX21" fmla="*/ 8946955 w 12161163"/>
                <a:gd name="connsiteY21" fmla="*/ 264572 h 3606801"/>
                <a:gd name="connsiteX22" fmla="*/ 9212147 w 12161163"/>
                <a:gd name="connsiteY22" fmla="*/ 1006466 h 3606801"/>
                <a:gd name="connsiteX23" fmla="*/ 9212147 w 12161163"/>
                <a:gd name="connsiteY23" fmla="*/ 2702030 h 3606801"/>
                <a:gd name="connsiteX24" fmla="*/ 9783040 w 12161163"/>
                <a:gd name="connsiteY24" fmla="*/ 3272923 h 3606801"/>
                <a:gd name="connsiteX25" fmla="*/ 9783039 w 12161163"/>
                <a:gd name="connsiteY25" fmla="*/ 3272924 h 3606801"/>
                <a:gd name="connsiteX26" fmla="*/ 10353932 w 12161163"/>
                <a:gd name="connsiteY26" fmla="*/ 2702031 h 3606801"/>
                <a:gd name="connsiteX27" fmla="*/ 10353933 w 12161163"/>
                <a:gd name="connsiteY27" fmla="*/ 1006466 h 3606801"/>
                <a:gd name="connsiteX28" fmla="*/ 10619127 w 12161163"/>
                <a:gd name="connsiteY28" fmla="*/ 264572 h 3606801"/>
                <a:gd name="connsiteX29" fmla="*/ 11257859 w 12161163"/>
                <a:gd name="connsiteY29" fmla="*/ 0 h 3606801"/>
                <a:gd name="connsiteX30" fmla="*/ 12161163 w 12161163"/>
                <a:gd name="connsiteY30" fmla="*/ 903304 h 3606801"/>
                <a:gd name="connsiteX31" fmla="*/ 12161162 w 12161163"/>
                <a:gd name="connsiteY31" fmla="*/ 2703497 h 3606801"/>
                <a:gd name="connsiteX32" fmla="*/ 11828751 w 12161163"/>
                <a:gd name="connsiteY32" fmla="*/ 2702031 h 3606801"/>
                <a:gd name="connsiteX33" fmla="*/ 11828752 w 12161163"/>
                <a:gd name="connsiteY33" fmla="*/ 1006466 h 3606801"/>
                <a:gd name="connsiteX34" fmla="*/ 11826892 w 12161163"/>
                <a:gd name="connsiteY34" fmla="*/ 988016 h 3606801"/>
                <a:gd name="connsiteX35" fmla="*/ 11826892 w 12161163"/>
                <a:gd name="connsiteY35" fmla="*/ 897736 h 3606801"/>
                <a:gd name="connsiteX36" fmla="*/ 11255999 w 12161163"/>
                <a:gd name="connsiteY36" fmla="*/ 326843 h 3606801"/>
                <a:gd name="connsiteX37" fmla="*/ 10685106 w 12161163"/>
                <a:gd name="connsiteY37" fmla="*/ 897736 h 3606801"/>
                <a:gd name="connsiteX38" fmla="*/ 10685106 w 12161163"/>
                <a:gd name="connsiteY38" fmla="*/ 2593300 h 3606801"/>
                <a:gd name="connsiteX39" fmla="*/ 10686966 w 12161163"/>
                <a:gd name="connsiteY39" fmla="*/ 2611750 h 3606801"/>
                <a:gd name="connsiteX40" fmla="*/ 10686966 w 12161163"/>
                <a:gd name="connsiteY40" fmla="*/ 2702030 h 3606801"/>
                <a:gd name="connsiteX41" fmla="*/ 10520449 w 12161163"/>
                <a:gd name="connsiteY41" fmla="*/ 3222631 h 3606801"/>
                <a:gd name="connsiteX42" fmla="*/ 10421771 w 12161163"/>
                <a:gd name="connsiteY42" fmla="*/ 3342230 h 3606801"/>
                <a:gd name="connsiteX43" fmla="*/ 9783039 w 12161163"/>
                <a:gd name="connsiteY43" fmla="*/ 3606801 h 3606801"/>
                <a:gd name="connsiteX44" fmla="*/ 9783040 w 12161163"/>
                <a:gd name="connsiteY44" fmla="*/ 3606800 h 3606801"/>
                <a:gd name="connsiteX45" fmla="*/ 9144308 w 12161163"/>
                <a:gd name="connsiteY45" fmla="*/ 3342229 h 3606801"/>
                <a:gd name="connsiteX46" fmla="*/ 8879115 w 12161163"/>
                <a:gd name="connsiteY46" fmla="*/ 2702031 h 3606801"/>
                <a:gd name="connsiteX47" fmla="*/ 8879116 w 12161163"/>
                <a:gd name="connsiteY47" fmla="*/ 1006466 h 3606801"/>
                <a:gd name="connsiteX48" fmla="*/ 8877878 w 12161163"/>
                <a:gd name="connsiteY48" fmla="*/ 994185 h 3606801"/>
                <a:gd name="connsiteX49" fmla="*/ 8877878 w 12161163"/>
                <a:gd name="connsiteY49" fmla="*/ 897736 h 3606801"/>
                <a:gd name="connsiteX50" fmla="*/ 8306985 w 12161163"/>
                <a:gd name="connsiteY50" fmla="*/ 326843 h 3606801"/>
                <a:gd name="connsiteX51" fmla="*/ 7736092 w 12161163"/>
                <a:gd name="connsiteY51" fmla="*/ 897736 h 3606801"/>
                <a:gd name="connsiteX52" fmla="*/ 7736092 w 12161163"/>
                <a:gd name="connsiteY52" fmla="*/ 2593300 h 3606801"/>
                <a:gd name="connsiteX53" fmla="*/ 7737330 w 12161163"/>
                <a:gd name="connsiteY53" fmla="*/ 2605580 h 3606801"/>
                <a:gd name="connsiteX54" fmla="*/ 7737330 w 12161163"/>
                <a:gd name="connsiteY54" fmla="*/ 2702030 h 3606801"/>
                <a:gd name="connsiteX55" fmla="*/ 7570814 w 12161163"/>
                <a:gd name="connsiteY55" fmla="*/ 3222632 h 3606801"/>
                <a:gd name="connsiteX56" fmla="*/ 7472137 w 12161163"/>
                <a:gd name="connsiteY56" fmla="*/ 3342230 h 3606801"/>
                <a:gd name="connsiteX57" fmla="*/ 6833405 w 12161163"/>
                <a:gd name="connsiteY57" fmla="*/ 3606801 h 3606801"/>
                <a:gd name="connsiteX58" fmla="*/ 6833406 w 12161163"/>
                <a:gd name="connsiteY58" fmla="*/ 3606800 h 3606801"/>
                <a:gd name="connsiteX59" fmla="*/ 6194673 w 12161163"/>
                <a:gd name="connsiteY59" fmla="*/ 3342229 h 3606801"/>
                <a:gd name="connsiteX60" fmla="*/ 5929481 w 12161163"/>
                <a:gd name="connsiteY60" fmla="*/ 2702031 h 3606801"/>
                <a:gd name="connsiteX61" fmla="*/ 5929482 w 12161163"/>
                <a:gd name="connsiteY61" fmla="*/ 1006466 h 3606801"/>
                <a:gd name="connsiteX62" fmla="*/ 5928864 w 12161163"/>
                <a:gd name="connsiteY62" fmla="*/ 1000335 h 3606801"/>
                <a:gd name="connsiteX63" fmla="*/ 5928864 w 12161163"/>
                <a:gd name="connsiteY63" fmla="*/ 897736 h 3606801"/>
                <a:gd name="connsiteX64" fmla="*/ 5357971 w 12161163"/>
                <a:gd name="connsiteY64" fmla="*/ 326843 h 3606801"/>
                <a:gd name="connsiteX65" fmla="*/ 4787078 w 12161163"/>
                <a:gd name="connsiteY65" fmla="*/ 897736 h 3606801"/>
                <a:gd name="connsiteX66" fmla="*/ 4787078 w 12161163"/>
                <a:gd name="connsiteY66" fmla="*/ 2593300 h 3606801"/>
                <a:gd name="connsiteX67" fmla="*/ 4787696 w 12161163"/>
                <a:gd name="connsiteY67" fmla="*/ 2599430 h 3606801"/>
                <a:gd name="connsiteX68" fmla="*/ 4787696 w 12161163"/>
                <a:gd name="connsiteY68" fmla="*/ 2702030 h 3606801"/>
                <a:gd name="connsiteX69" fmla="*/ 4621181 w 12161163"/>
                <a:gd name="connsiteY69" fmla="*/ 3222632 h 3606801"/>
                <a:gd name="connsiteX70" fmla="*/ 4522503 w 12161163"/>
                <a:gd name="connsiteY70" fmla="*/ 3342230 h 3606801"/>
                <a:gd name="connsiteX71" fmla="*/ 3883772 w 12161163"/>
                <a:gd name="connsiteY71" fmla="*/ 3606801 h 3606801"/>
                <a:gd name="connsiteX72" fmla="*/ 3883772 w 12161163"/>
                <a:gd name="connsiteY72" fmla="*/ 3606800 h 3606801"/>
                <a:gd name="connsiteX73" fmla="*/ 3245041 w 12161163"/>
                <a:gd name="connsiteY73" fmla="*/ 3342229 h 3606801"/>
                <a:gd name="connsiteX74" fmla="*/ 2979848 w 12161163"/>
                <a:gd name="connsiteY74" fmla="*/ 2702031 h 3606801"/>
                <a:gd name="connsiteX75" fmla="*/ 2979848 w 12161163"/>
                <a:gd name="connsiteY75" fmla="*/ 2593311 h 3606801"/>
                <a:gd name="connsiteX76" fmla="*/ 2979849 w 12161163"/>
                <a:gd name="connsiteY76" fmla="*/ 2593301 h 3606801"/>
                <a:gd name="connsiteX77" fmla="*/ 2979850 w 12161163"/>
                <a:gd name="connsiteY77" fmla="*/ 897736 h 3606801"/>
                <a:gd name="connsiteX78" fmla="*/ 2408957 w 12161163"/>
                <a:gd name="connsiteY78" fmla="*/ 326843 h 3606801"/>
                <a:gd name="connsiteX79" fmla="*/ 1838064 w 12161163"/>
                <a:gd name="connsiteY79" fmla="*/ 897736 h 3606801"/>
                <a:gd name="connsiteX80" fmla="*/ 1838064 w 12161163"/>
                <a:gd name="connsiteY80" fmla="*/ 1006456 h 3606801"/>
                <a:gd name="connsiteX81" fmla="*/ 1838063 w 12161163"/>
                <a:gd name="connsiteY81" fmla="*/ 1006466 h 3606801"/>
                <a:gd name="connsiteX82" fmla="*/ 1838063 w 12161163"/>
                <a:gd name="connsiteY82" fmla="*/ 2702030 h 3606801"/>
                <a:gd name="connsiteX83" fmla="*/ 1671547 w 12161163"/>
                <a:gd name="connsiteY83" fmla="*/ 3222632 h 3606801"/>
                <a:gd name="connsiteX84" fmla="*/ 1572870 w 12161163"/>
                <a:gd name="connsiteY84" fmla="*/ 3342230 h 3606801"/>
                <a:gd name="connsiteX85" fmla="*/ 934138 w 12161163"/>
                <a:gd name="connsiteY85" fmla="*/ 3606801 h 3606801"/>
                <a:gd name="connsiteX86" fmla="*/ 934139 w 12161163"/>
                <a:gd name="connsiteY86" fmla="*/ 3606800 h 3606801"/>
                <a:gd name="connsiteX87" fmla="*/ 30835 w 12161163"/>
                <a:gd name="connsiteY87" fmla="*/ 2703496 h 3606801"/>
                <a:gd name="connsiteX88" fmla="*/ 29858 w 12161163"/>
                <a:gd name="connsiteY88" fmla="*/ 1983481 h 3606801"/>
                <a:gd name="connsiteX89" fmla="*/ 0 w 12161163"/>
                <a:gd name="connsiteY89" fmla="*/ 1808065 h 3606801"/>
                <a:gd name="connsiteX90" fmla="*/ 0 w 12161163"/>
                <a:gd name="connsiteY90" fmla="*/ 1475896 h 3606801"/>
                <a:gd name="connsiteX91" fmla="*/ 363246 w 12161163"/>
                <a:gd name="connsiteY91" fmla="*/ 1803400 h 3606801"/>
                <a:gd name="connsiteX92" fmla="*/ 363246 w 12161163"/>
                <a:gd name="connsiteY92" fmla="*/ 2702030 h 3606801"/>
                <a:gd name="connsiteX93" fmla="*/ 934139 w 12161163"/>
                <a:gd name="connsiteY93" fmla="*/ 3272923 h 3606801"/>
                <a:gd name="connsiteX94" fmla="*/ 934138 w 12161163"/>
                <a:gd name="connsiteY94" fmla="*/ 3272924 h 3606801"/>
                <a:gd name="connsiteX95" fmla="*/ 1505031 w 12161163"/>
                <a:gd name="connsiteY95" fmla="*/ 2702031 h 3606801"/>
                <a:gd name="connsiteX96" fmla="*/ 1505032 w 12161163"/>
                <a:gd name="connsiteY96" fmla="*/ 1006466 h 3606801"/>
                <a:gd name="connsiteX97" fmla="*/ 1770224 w 12161163"/>
                <a:gd name="connsiteY97" fmla="*/ 264572 h 3606801"/>
                <a:gd name="connsiteX98" fmla="*/ 2408956 w 12161163"/>
                <a:gd name="connsiteY98" fmla="*/ 0 h 3606801"/>
                <a:gd name="connsiteX0" fmla="*/ 2408956 w 12227073"/>
                <a:gd name="connsiteY0" fmla="*/ 0 h 3606801"/>
                <a:gd name="connsiteX1" fmla="*/ 3047688 w 12227073"/>
                <a:gd name="connsiteY1" fmla="*/ 264572 h 3606801"/>
                <a:gd name="connsiteX2" fmla="*/ 3312880 w 12227073"/>
                <a:gd name="connsiteY2" fmla="*/ 1006466 h 3606801"/>
                <a:gd name="connsiteX3" fmla="*/ 3312880 w 12227073"/>
                <a:gd name="connsiteY3" fmla="*/ 2702030 h 3606801"/>
                <a:gd name="connsiteX4" fmla="*/ 3883772 w 12227073"/>
                <a:gd name="connsiteY4" fmla="*/ 3272923 h 3606801"/>
                <a:gd name="connsiteX5" fmla="*/ 3883772 w 12227073"/>
                <a:gd name="connsiteY5" fmla="*/ 3272924 h 3606801"/>
                <a:gd name="connsiteX6" fmla="*/ 4454664 w 12227073"/>
                <a:gd name="connsiteY6" fmla="*/ 2702031 h 3606801"/>
                <a:gd name="connsiteX7" fmla="*/ 4454665 w 12227073"/>
                <a:gd name="connsiteY7" fmla="*/ 1006466 h 3606801"/>
                <a:gd name="connsiteX8" fmla="*/ 4621181 w 12227073"/>
                <a:gd name="connsiteY8" fmla="*/ 384168 h 3606801"/>
                <a:gd name="connsiteX9" fmla="*/ 4719857 w 12227073"/>
                <a:gd name="connsiteY9" fmla="*/ 264572 h 3606801"/>
                <a:gd name="connsiteX10" fmla="*/ 5358589 w 12227073"/>
                <a:gd name="connsiteY10" fmla="*/ 0 h 3606801"/>
                <a:gd name="connsiteX11" fmla="*/ 5997321 w 12227073"/>
                <a:gd name="connsiteY11" fmla="*/ 264572 h 3606801"/>
                <a:gd name="connsiteX12" fmla="*/ 6095998 w 12227073"/>
                <a:gd name="connsiteY12" fmla="*/ 384168 h 3606801"/>
                <a:gd name="connsiteX13" fmla="*/ 6262513 w 12227073"/>
                <a:gd name="connsiteY13" fmla="*/ 1006466 h 3606801"/>
                <a:gd name="connsiteX14" fmla="*/ 6262513 w 12227073"/>
                <a:gd name="connsiteY14" fmla="*/ 2702030 h 3606801"/>
                <a:gd name="connsiteX15" fmla="*/ 6833406 w 12227073"/>
                <a:gd name="connsiteY15" fmla="*/ 3272923 h 3606801"/>
                <a:gd name="connsiteX16" fmla="*/ 6833405 w 12227073"/>
                <a:gd name="connsiteY16" fmla="*/ 3272924 h 3606801"/>
                <a:gd name="connsiteX17" fmla="*/ 7404298 w 12227073"/>
                <a:gd name="connsiteY17" fmla="*/ 2702031 h 3606801"/>
                <a:gd name="connsiteX18" fmla="*/ 7404299 w 12227073"/>
                <a:gd name="connsiteY18" fmla="*/ 1006466 h 3606801"/>
                <a:gd name="connsiteX19" fmla="*/ 7669490 w 12227073"/>
                <a:gd name="connsiteY19" fmla="*/ 264572 h 3606801"/>
                <a:gd name="connsiteX20" fmla="*/ 8308223 w 12227073"/>
                <a:gd name="connsiteY20" fmla="*/ 0 h 3606801"/>
                <a:gd name="connsiteX21" fmla="*/ 8946955 w 12227073"/>
                <a:gd name="connsiteY21" fmla="*/ 264572 h 3606801"/>
                <a:gd name="connsiteX22" fmla="*/ 9212147 w 12227073"/>
                <a:gd name="connsiteY22" fmla="*/ 1006466 h 3606801"/>
                <a:gd name="connsiteX23" fmla="*/ 9212147 w 12227073"/>
                <a:gd name="connsiteY23" fmla="*/ 2702030 h 3606801"/>
                <a:gd name="connsiteX24" fmla="*/ 9783040 w 12227073"/>
                <a:gd name="connsiteY24" fmla="*/ 3272923 h 3606801"/>
                <a:gd name="connsiteX25" fmla="*/ 9783039 w 12227073"/>
                <a:gd name="connsiteY25" fmla="*/ 3272924 h 3606801"/>
                <a:gd name="connsiteX26" fmla="*/ 10353932 w 12227073"/>
                <a:gd name="connsiteY26" fmla="*/ 2702031 h 3606801"/>
                <a:gd name="connsiteX27" fmla="*/ 10353933 w 12227073"/>
                <a:gd name="connsiteY27" fmla="*/ 1006466 h 3606801"/>
                <a:gd name="connsiteX28" fmla="*/ 10619127 w 12227073"/>
                <a:gd name="connsiteY28" fmla="*/ 264572 h 3606801"/>
                <a:gd name="connsiteX29" fmla="*/ 11257859 w 12227073"/>
                <a:gd name="connsiteY29" fmla="*/ 0 h 3606801"/>
                <a:gd name="connsiteX30" fmla="*/ 12161163 w 12227073"/>
                <a:gd name="connsiteY30" fmla="*/ 903304 h 3606801"/>
                <a:gd name="connsiteX31" fmla="*/ 12158133 w 12227073"/>
                <a:gd name="connsiteY31" fmla="*/ 2315633 h 3606801"/>
                <a:gd name="connsiteX32" fmla="*/ 12161162 w 12227073"/>
                <a:gd name="connsiteY32" fmla="*/ 2703497 h 3606801"/>
                <a:gd name="connsiteX33" fmla="*/ 11828751 w 12227073"/>
                <a:gd name="connsiteY33" fmla="*/ 2702031 h 3606801"/>
                <a:gd name="connsiteX34" fmla="*/ 11828752 w 12227073"/>
                <a:gd name="connsiteY34" fmla="*/ 1006466 h 3606801"/>
                <a:gd name="connsiteX35" fmla="*/ 11826892 w 12227073"/>
                <a:gd name="connsiteY35" fmla="*/ 988016 h 3606801"/>
                <a:gd name="connsiteX36" fmla="*/ 11826892 w 12227073"/>
                <a:gd name="connsiteY36" fmla="*/ 897736 h 3606801"/>
                <a:gd name="connsiteX37" fmla="*/ 11255999 w 12227073"/>
                <a:gd name="connsiteY37" fmla="*/ 326843 h 3606801"/>
                <a:gd name="connsiteX38" fmla="*/ 10685106 w 12227073"/>
                <a:gd name="connsiteY38" fmla="*/ 897736 h 3606801"/>
                <a:gd name="connsiteX39" fmla="*/ 10685106 w 12227073"/>
                <a:gd name="connsiteY39" fmla="*/ 2593300 h 3606801"/>
                <a:gd name="connsiteX40" fmla="*/ 10686966 w 12227073"/>
                <a:gd name="connsiteY40" fmla="*/ 2611750 h 3606801"/>
                <a:gd name="connsiteX41" fmla="*/ 10686966 w 12227073"/>
                <a:gd name="connsiteY41" fmla="*/ 2702030 h 3606801"/>
                <a:gd name="connsiteX42" fmla="*/ 10520449 w 12227073"/>
                <a:gd name="connsiteY42" fmla="*/ 3222631 h 3606801"/>
                <a:gd name="connsiteX43" fmla="*/ 10421771 w 12227073"/>
                <a:gd name="connsiteY43" fmla="*/ 3342230 h 3606801"/>
                <a:gd name="connsiteX44" fmla="*/ 9783039 w 12227073"/>
                <a:gd name="connsiteY44" fmla="*/ 3606801 h 3606801"/>
                <a:gd name="connsiteX45" fmla="*/ 9783040 w 12227073"/>
                <a:gd name="connsiteY45" fmla="*/ 3606800 h 3606801"/>
                <a:gd name="connsiteX46" fmla="*/ 9144308 w 12227073"/>
                <a:gd name="connsiteY46" fmla="*/ 3342229 h 3606801"/>
                <a:gd name="connsiteX47" fmla="*/ 8879115 w 12227073"/>
                <a:gd name="connsiteY47" fmla="*/ 2702031 h 3606801"/>
                <a:gd name="connsiteX48" fmla="*/ 8879116 w 12227073"/>
                <a:gd name="connsiteY48" fmla="*/ 1006466 h 3606801"/>
                <a:gd name="connsiteX49" fmla="*/ 8877878 w 12227073"/>
                <a:gd name="connsiteY49" fmla="*/ 994185 h 3606801"/>
                <a:gd name="connsiteX50" fmla="*/ 8877878 w 12227073"/>
                <a:gd name="connsiteY50" fmla="*/ 897736 h 3606801"/>
                <a:gd name="connsiteX51" fmla="*/ 8306985 w 12227073"/>
                <a:gd name="connsiteY51" fmla="*/ 326843 h 3606801"/>
                <a:gd name="connsiteX52" fmla="*/ 7736092 w 12227073"/>
                <a:gd name="connsiteY52" fmla="*/ 897736 h 3606801"/>
                <a:gd name="connsiteX53" fmla="*/ 7736092 w 12227073"/>
                <a:gd name="connsiteY53" fmla="*/ 2593300 h 3606801"/>
                <a:gd name="connsiteX54" fmla="*/ 7737330 w 12227073"/>
                <a:gd name="connsiteY54" fmla="*/ 2605580 h 3606801"/>
                <a:gd name="connsiteX55" fmla="*/ 7737330 w 12227073"/>
                <a:gd name="connsiteY55" fmla="*/ 2702030 h 3606801"/>
                <a:gd name="connsiteX56" fmla="*/ 7570814 w 12227073"/>
                <a:gd name="connsiteY56" fmla="*/ 3222632 h 3606801"/>
                <a:gd name="connsiteX57" fmla="*/ 7472137 w 12227073"/>
                <a:gd name="connsiteY57" fmla="*/ 3342230 h 3606801"/>
                <a:gd name="connsiteX58" fmla="*/ 6833405 w 12227073"/>
                <a:gd name="connsiteY58" fmla="*/ 3606801 h 3606801"/>
                <a:gd name="connsiteX59" fmla="*/ 6833406 w 12227073"/>
                <a:gd name="connsiteY59" fmla="*/ 3606800 h 3606801"/>
                <a:gd name="connsiteX60" fmla="*/ 6194673 w 12227073"/>
                <a:gd name="connsiteY60" fmla="*/ 3342229 h 3606801"/>
                <a:gd name="connsiteX61" fmla="*/ 5929481 w 12227073"/>
                <a:gd name="connsiteY61" fmla="*/ 2702031 h 3606801"/>
                <a:gd name="connsiteX62" fmla="*/ 5929482 w 12227073"/>
                <a:gd name="connsiteY62" fmla="*/ 1006466 h 3606801"/>
                <a:gd name="connsiteX63" fmla="*/ 5928864 w 12227073"/>
                <a:gd name="connsiteY63" fmla="*/ 1000335 h 3606801"/>
                <a:gd name="connsiteX64" fmla="*/ 5928864 w 12227073"/>
                <a:gd name="connsiteY64" fmla="*/ 897736 h 3606801"/>
                <a:gd name="connsiteX65" fmla="*/ 5357971 w 12227073"/>
                <a:gd name="connsiteY65" fmla="*/ 326843 h 3606801"/>
                <a:gd name="connsiteX66" fmla="*/ 4787078 w 12227073"/>
                <a:gd name="connsiteY66" fmla="*/ 897736 h 3606801"/>
                <a:gd name="connsiteX67" fmla="*/ 4787078 w 12227073"/>
                <a:gd name="connsiteY67" fmla="*/ 2593300 h 3606801"/>
                <a:gd name="connsiteX68" fmla="*/ 4787696 w 12227073"/>
                <a:gd name="connsiteY68" fmla="*/ 2599430 h 3606801"/>
                <a:gd name="connsiteX69" fmla="*/ 4787696 w 12227073"/>
                <a:gd name="connsiteY69" fmla="*/ 2702030 h 3606801"/>
                <a:gd name="connsiteX70" fmla="*/ 4621181 w 12227073"/>
                <a:gd name="connsiteY70" fmla="*/ 3222632 h 3606801"/>
                <a:gd name="connsiteX71" fmla="*/ 4522503 w 12227073"/>
                <a:gd name="connsiteY71" fmla="*/ 3342230 h 3606801"/>
                <a:gd name="connsiteX72" fmla="*/ 3883772 w 12227073"/>
                <a:gd name="connsiteY72" fmla="*/ 3606801 h 3606801"/>
                <a:gd name="connsiteX73" fmla="*/ 3883772 w 12227073"/>
                <a:gd name="connsiteY73" fmla="*/ 3606800 h 3606801"/>
                <a:gd name="connsiteX74" fmla="*/ 3245041 w 12227073"/>
                <a:gd name="connsiteY74" fmla="*/ 3342229 h 3606801"/>
                <a:gd name="connsiteX75" fmla="*/ 2979848 w 12227073"/>
                <a:gd name="connsiteY75" fmla="*/ 2702031 h 3606801"/>
                <a:gd name="connsiteX76" fmla="*/ 2979848 w 12227073"/>
                <a:gd name="connsiteY76" fmla="*/ 2593311 h 3606801"/>
                <a:gd name="connsiteX77" fmla="*/ 2979849 w 12227073"/>
                <a:gd name="connsiteY77" fmla="*/ 2593301 h 3606801"/>
                <a:gd name="connsiteX78" fmla="*/ 2979850 w 12227073"/>
                <a:gd name="connsiteY78" fmla="*/ 897736 h 3606801"/>
                <a:gd name="connsiteX79" fmla="*/ 2408957 w 12227073"/>
                <a:gd name="connsiteY79" fmla="*/ 326843 h 3606801"/>
                <a:gd name="connsiteX80" fmla="*/ 1838064 w 12227073"/>
                <a:gd name="connsiteY80" fmla="*/ 897736 h 3606801"/>
                <a:gd name="connsiteX81" fmla="*/ 1838064 w 12227073"/>
                <a:gd name="connsiteY81" fmla="*/ 1006456 h 3606801"/>
                <a:gd name="connsiteX82" fmla="*/ 1838063 w 12227073"/>
                <a:gd name="connsiteY82" fmla="*/ 1006466 h 3606801"/>
                <a:gd name="connsiteX83" fmla="*/ 1838063 w 12227073"/>
                <a:gd name="connsiteY83" fmla="*/ 2702030 h 3606801"/>
                <a:gd name="connsiteX84" fmla="*/ 1671547 w 12227073"/>
                <a:gd name="connsiteY84" fmla="*/ 3222632 h 3606801"/>
                <a:gd name="connsiteX85" fmla="*/ 1572870 w 12227073"/>
                <a:gd name="connsiteY85" fmla="*/ 3342230 h 3606801"/>
                <a:gd name="connsiteX86" fmla="*/ 934138 w 12227073"/>
                <a:gd name="connsiteY86" fmla="*/ 3606801 h 3606801"/>
                <a:gd name="connsiteX87" fmla="*/ 934139 w 12227073"/>
                <a:gd name="connsiteY87" fmla="*/ 3606800 h 3606801"/>
                <a:gd name="connsiteX88" fmla="*/ 30835 w 12227073"/>
                <a:gd name="connsiteY88" fmla="*/ 2703496 h 3606801"/>
                <a:gd name="connsiteX89" fmla="*/ 29858 w 12227073"/>
                <a:gd name="connsiteY89" fmla="*/ 1983481 h 3606801"/>
                <a:gd name="connsiteX90" fmla="*/ 0 w 12227073"/>
                <a:gd name="connsiteY90" fmla="*/ 1808065 h 3606801"/>
                <a:gd name="connsiteX91" fmla="*/ 0 w 12227073"/>
                <a:gd name="connsiteY91" fmla="*/ 1475896 h 3606801"/>
                <a:gd name="connsiteX92" fmla="*/ 363246 w 12227073"/>
                <a:gd name="connsiteY92" fmla="*/ 1803400 h 3606801"/>
                <a:gd name="connsiteX93" fmla="*/ 363246 w 12227073"/>
                <a:gd name="connsiteY93" fmla="*/ 2702030 h 3606801"/>
                <a:gd name="connsiteX94" fmla="*/ 934139 w 12227073"/>
                <a:gd name="connsiteY94" fmla="*/ 3272923 h 3606801"/>
                <a:gd name="connsiteX95" fmla="*/ 934138 w 12227073"/>
                <a:gd name="connsiteY95" fmla="*/ 3272924 h 3606801"/>
                <a:gd name="connsiteX96" fmla="*/ 1505031 w 12227073"/>
                <a:gd name="connsiteY96" fmla="*/ 2702031 h 3606801"/>
                <a:gd name="connsiteX97" fmla="*/ 1505032 w 12227073"/>
                <a:gd name="connsiteY97" fmla="*/ 1006466 h 3606801"/>
                <a:gd name="connsiteX98" fmla="*/ 1770224 w 12227073"/>
                <a:gd name="connsiteY98" fmla="*/ 264572 h 3606801"/>
                <a:gd name="connsiteX99" fmla="*/ 2408956 w 12227073"/>
                <a:gd name="connsiteY99" fmla="*/ 0 h 3606801"/>
                <a:gd name="connsiteX0" fmla="*/ 2408956 w 12227073"/>
                <a:gd name="connsiteY0" fmla="*/ 0 h 3606801"/>
                <a:gd name="connsiteX1" fmla="*/ 3047688 w 12227073"/>
                <a:gd name="connsiteY1" fmla="*/ 264572 h 3606801"/>
                <a:gd name="connsiteX2" fmla="*/ 3312880 w 12227073"/>
                <a:gd name="connsiteY2" fmla="*/ 1006466 h 3606801"/>
                <a:gd name="connsiteX3" fmla="*/ 3312880 w 12227073"/>
                <a:gd name="connsiteY3" fmla="*/ 2702030 h 3606801"/>
                <a:gd name="connsiteX4" fmla="*/ 3883772 w 12227073"/>
                <a:gd name="connsiteY4" fmla="*/ 3272923 h 3606801"/>
                <a:gd name="connsiteX5" fmla="*/ 3883772 w 12227073"/>
                <a:gd name="connsiteY5" fmla="*/ 3272924 h 3606801"/>
                <a:gd name="connsiteX6" fmla="*/ 4454664 w 12227073"/>
                <a:gd name="connsiteY6" fmla="*/ 2702031 h 3606801"/>
                <a:gd name="connsiteX7" fmla="*/ 4454665 w 12227073"/>
                <a:gd name="connsiteY7" fmla="*/ 1006466 h 3606801"/>
                <a:gd name="connsiteX8" fmla="*/ 4621181 w 12227073"/>
                <a:gd name="connsiteY8" fmla="*/ 384168 h 3606801"/>
                <a:gd name="connsiteX9" fmla="*/ 4719857 w 12227073"/>
                <a:gd name="connsiteY9" fmla="*/ 264572 h 3606801"/>
                <a:gd name="connsiteX10" fmla="*/ 5358589 w 12227073"/>
                <a:gd name="connsiteY10" fmla="*/ 0 h 3606801"/>
                <a:gd name="connsiteX11" fmla="*/ 5997321 w 12227073"/>
                <a:gd name="connsiteY11" fmla="*/ 264572 h 3606801"/>
                <a:gd name="connsiteX12" fmla="*/ 6095998 w 12227073"/>
                <a:gd name="connsiteY12" fmla="*/ 384168 h 3606801"/>
                <a:gd name="connsiteX13" fmla="*/ 6262513 w 12227073"/>
                <a:gd name="connsiteY13" fmla="*/ 1006466 h 3606801"/>
                <a:gd name="connsiteX14" fmla="*/ 6262513 w 12227073"/>
                <a:gd name="connsiteY14" fmla="*/ 2702030 h 3606801"/>
                <a:gd name="connsiteX15" fmla="*/ 6833406 w 12227073"/>
                <a:gd name="connsiteY15" fmla="*/ 3272923 h 3606801"/>
                <a:gd name="connsiteX16" fmla="*/ 6833405 w 12227073"/>
                <a:gd name="connsiteY16" fmla="*/ 3272924 h 3606801"/>
                <a:gd name="connsiteX17" fmla="*/ 7404298 w 12227073"/>
                <a:gd name="connsiteY17" fmla="*/ 2702031 h 3606801"/>
                <a:gd name="connsiteX18" fmla="*/ 7404299 w 12227073"/>
                <a:gd name="connsiteY18" fmla="*/ 1006466 h 3606801"/>
                <a:gd name="connsiteX19" fmla="*/ 7669490 w 12227073"/>
                <a:gd name="connsiteY19" fmla="*/ 264572 h 3606801"/>
                <a:gd name="connsiteX20" fmla="*/ 8308223 w 12227073"/>
                <a:gd name="connsiteY20" fmla="*/ 0 h 3606801"/>
                <a:gd name="connsiteX21" fmla="*/ 8946955 w 12227073"/>
                <a:gd name="connsiteY21" fmla="*/ 264572 h 3606801"/>
                <a:gd name="connsiteX22" fmla="*/ 9212147 w 12227073"/>
                <a:gd name="connsiteY22" fmla="*/ 1006466 h 3606801"/>
                <a:gd name="connsiteX23" fmla="*/ 9212147 w 12227073"/>
                <a:gd name="connsiteY23" fmla="*/ 2702030 h 3606801"/>
                <a:gd name="connsiteX24" fmla="*/ 9783040 w 12227073"/>
                <a:gd name="connsiteY24" fmla="*/ 3272923 h 3606801"/>
                <a:gd name="connsiteX25" fmla="*/ 9783039 w 12227073"/>
                <a:gd name="connsiteY25" fmla="*/ 3272924 h 3606801"/>
                <a:gd name="connsiteX26" fmla="*/ 10353932 w 12227073"/>
                <a:gd name="connsiteY26" fmla="*/ 2702031 h 3606801"/>
                <a:gd name="connsiteX27" fmla="*/ 10353933 w 12227073"/>
                <a:gd name="connsiteY27" fmla="*/ 1006466 h 3606801"/>
                <a:gd name="connsiteX28" fmla="*/ 10619127 w 12227073"/>
                <a:gd name="connsiteY28" fmla="*/ 264572 h 3606801"/>
                <a:gd name="connsiteX29" fmla="*/ 11257859 w 12227073"/>
                <a:gd name="connsiteY29" fmla="*/ 0 h 3606801"/>
                <a:gd name="connsiteX30" fmla="*/ 12161163 w 12227073"/>
                <a:gd name="connsiteY30" fmla="*/ 903304 h 3606801"/>
                <a:gd name="connsiteX31" fmla="*/ 12158133 w 12227073"/>
                <a:gd name="connsiteY31" fmla="*/ 2315633 h 3606801"/>
                <a:gd name="connsiteX32" fmla="*/ 12161162 w 12227073"/>
                <a:gd name="connsiteY32" fmla="*/ 2703497 h 3606801"/>
                <a:gd name="connsiteX33" fmla="*/ 11828751 w 12227073"/>
                <a:gd name="connsiteY33" fmla="*/ 2702031 h 3606801"/>
                <a:gd name="connsiteX34" fmla="*/ 11827933 w 12227073"/>
                <a:gd name="connsiteY34" fmla="*/ 2324100 h 3606801"/>
                <a:gd name="connsiteX35" fmla="*/ 11828752 w 12227073"/>
                <a:gd name="connsiteY35" fmla="*/ 1006466 h 3606801"/>
                <a:gd name="connsiteX36" fmla="*/ 11826892 w 12227073"/>
                <a:gd name="connsiteY36" fmla="*/ 988016 h 3606801"/>
                <a:gd name="connsiteX37" fmla="*/ 11826892 w 12227073"/>
                <a:gd name="connsiteY37" fmla="*/ 897736 h 3606801"/>
                <a:gd name="connsiteX38" fmla="*/ 11255999 w 12227073"/>
                <a:gd name="connsiteY38" fmla="*/ 326843 h 3606801"/>
                <a:gd name="connsiteX39" fmla="*/ 10685106 w 12227073"/>
                <a:gd name="connsiteY39" fmla="*/ 897736 h 3606801"/>
                <a:gd name="connsiteX40" fmla="*/ 10685106 w 12227073"/>
                <a:gd name="connsiteY40" fmla="*/ 2593300 h 3606801"/>
                <a:gd name="connsiteX41" fmla="*/ 10686966 w 12227073"/>
                <a:gd name="connsiteY41" fmla="*/ 2611750 h 3606801"/>
                <a:gd name="connsiteX42" fmla="*/ 10686966 w 12227073"/>
                <a:gd name="connsiteY42" fmla="*/ 2702030 h 3606801"/>
                <a:gd name="connsiteX43" fmla="*/ 10520449 w 12227073"/>
                <a:gd name="connsiteY43" fmla="*/ 3222631 h 3606801"/>
                <a:gd name="connsiteX44" fmla="*/ 10421771 w 12227073"/>
                <a:gd name="connsiteY44" fmla="*/ 3342230 h 3606801"/>
                <a:gd name="connsiteX45" fmla="*/ 9783039 w 12227073"/>
                <a:gd name="connsiteY45" fmla="*/ 3606801 h 3606801"/>
                <a:gd name="connsiteX46" fmla="*/ 9783040 w 12227073"/>
                <a:gd name="connsiteY46" fmla="*/ 3606800 h 3606801"/>
                <a:gd name="connsiteX47" fmla="*/ 9144308 w 12227073"/>
                <a:gd name="connsiteY47" fmla="*/ 3342229 h 3606801"/>
                <a:gd name="connsiteX48" fmla="*/ 8879115 w 12227073"/>
                <a:gd name="connsiteY48" fmla="*/ 2702031 h 3606801"/>
                <a:gd name="connsiteX49" fmla="*/ 8879116 w 12227073"/>
                <a:gd name="connsiteY49" fmla="*/ 1006466 h 3606801"/>
                <a:gd name="connsiteX50" fmla="*/ 8877878 w 12227073"/>
                <a:gd name="connsiteY50" fmla="*/ 994185 h 3606801"/>
                <a:gd name="connsiteX51" fmla="*/ 8877878 w 12227073"/>
                <a:gd name="connsiteY51" fmla="*/ 897736 h 3606801"/>
                <a:gd name="connsiteX52" fmla="*/ 8306985 w 12227073"/>
                <a:gd name="connsiteY52" fmla="*/ 326843 h 3606801"/>
                <a:gd name="connsiteX53" fmla="*/ 7736092 w 12227073"/>
                <a:gd name="connsiteY53" fmla="*/ 897736 h 3606801"/>
                <a:gd name="connsiteX54" fmla="*/ 7736092 w 12227073"/>
                <a:gd name="connsiteY54" fmla="*/ 2593300 h 3606801"/>
                <a:gd name="connsiteX55" fmla="*/ 7737330 w 12227073"/>
                <a:gd name="connsiteY55" fmla="*/ 2605580 h 3606801"/>
                <a:gd name="connsiteX56" fmla="*/ 7737330 w 12227073"/>
                <a:gd name="connsiteY56" fmla="*/ 2702030 h 3606801"/>
                <a:gd name="connsiteX57" fmla="*/ 7570814 w 12227073"/>
                <a:gd name="connsiteY57" fmla="*/ 3222632 h 3606801"/>
                <a:gd name="connsiteX58" fmla="*/ 7472137 w 12227073"/>
                <a:gd name="connsiteY58" fmla="*/ 3342230 h 3606801"/>
                <a:gd name="connsiteX59" fmla="*/ 6833405 w 12227073"/>
                <a:gd name="connsiteY59" fmla="*/ 3606801 h 3606801"/>
                <a:gd name="connsiteX60" fmla="*/ 6833406 w 12227073"/>
                <a:gd name="connsiteY60" fmla="*/ 3606800 h 3606801"/>
                <a:gd name="connsiteX61" fmla="*/ 6194673 w 12227073"/>
                <a:gd name="connsiteY61" fmla="*/ 3342229 h 3606801"/>
                <a:gd name="connsiteX62" fmla="*/ 5929481 w 12227073"/>
                <a:gd name="connsiteY62" fmla="*/ 2702031 h 3606801"/>
                <a:gd name="connsiteX63" fmla="*/ 5929482 w 12227073"/>
                <a:gd name="connsiteY63" fmla="*/ 1006466 h 3606801"/>
                <a:gd name="connsiteX64" fmla="*/ 5928864 w 12227073"/>
                <a:gd name="connsiteY64" fmla="*/ 1000335 h 3606801"/>
                <a:gd name="connsiteX65" fmla="*/ 5928864 w 12227073"/>
                <a:gd name="connsiteY65" fmla="*/ 897736 h 3606801"/>
                <a:gd name="connsiteX66" fmla="*/ 5357971 w 12227073"/>
                <a:gd name="connsiteY66" fmla="*/ 326843 h 3606801"/>
                <a:gd name="connsiteX67" fmla="*/ 4787078 w 12227073"/>
                <a:gd name="connsiteY67" fmla="*/ 897736 h 3606801"/>
                <a:gd name="connsiteX68" fmla="*/ 4787078 w 12227073"/>
                <a:gd name="connsiteY68" fmla="*/ 2593300 h 3606801"/>
                <a:gd name="connsiteX69" fmla="*/ 4787696 w 12227073"/>
                <a:gd name="connsiteY69" fmla="*/ 2599430 h 3606801"/>
                <a:gd name="connsiteX70" fmla="*/ 4787696 w 12227073"/>
                <a:gd name="connsiteY70" fmla="*/ 2702030 h 3606801"/>
                <a:gd name="connsiteX71" fmla="*/ 4621181 w 12227073"/>
                <a:gd name="connsiteY71" fmla="*/ 3222632 h 3606801"/>
                <a:gd name="connsiteX72" fmla="*/ 4522503 w 12227073"/>
                <a:gd name="connsiteY72" fmla="*/ 3342230 h 3606801"/>
                <a:gd name="connsiteX73" fmla="*/ 3883772 w 12227073"/>
                <a:gd name="connsiteY73" fmla="*/ 3606801 h 3606801"/>
                <a:gd name="connsiteX74" fmla="*/ 3883772 w 12227073"/>
                <a:gd name="connsiteY74" fmla="*/ 3606800 h 3606801"/>
                <a:gd name="connsiteX75" fmla="*/ 3245041 w 12227073"/>
                <a:gd name="connsiteY75" fmla="*/ 3342229 h 3606801"/>
                <a:gd name="connsiteX76" fmla="*/ 2979848 w 12227073"/>
                <a:gd name="connsiteY76" fmla="*/ 2702031 h 3606801"/>
                <a:gd name="connsiteX77" fmla="*/ 2979848 w 12227073"/>
                <a:gd name="connsiteY77" fmla="*/ 2593311 h 3606801"/>
                <a:gd name="connsiteX78" fmla="*/ 2979849 w 12227073"/>
                <a:gd name="connsiteY78" fmla="*/ 2593301 h 3606801"/>
                <a:gd name="connsiteX79" fmla="*/ 2979850 w 12227073"/>
                <a:gd name="connsiteY79" fmla="*/ 897736 h 3606801"/>
                <a:gd name="connsiteX80" fmla="*/ 2408957 w 12227073"/>
                <a:gd name="connsiteY80" fmla="*/ 326843 h 3606801"/>
                <a:gd name="connsiteX81" fmla="*/ 1838064 w 12227073"/>
                <a:gd name="connsiteY81" fmla="*/ 897736 h 3606801"/>
                <a:gd name="connsiteX82" fmla="*/ 1838064 w 12227073"/>
                <a:gd name="connsiteY82" fmla="*/ 1006456 h 3606801"/>
                <a:gd name="connsiteX83" fmla="*/ 1838063 w 12227073"/>
                <a:gd name="connsiteY83" fmla="*/ 1006466 h 3606801"/>
                <a:gd name="connsiteX84" fmla="*/ 1838063 w 12227073"/>
                <a:gd name="connsiteY84" fmla="*/ 2702030 h 3606801"/>
                <a:gd name="connsiteX85" fmla="*/ 1671547 w 12227073"/>
                <a:gd name="connsiteY85" fmla="*/ 3222632 h 3606801"/>
                <a:gd name="connsiteX86" fmla="*/ 1572870 w 12227073"/>
                <a:gd name="connsiteY86" fmla="*/ 3342230 h 3606801"/>
                <a:gd name="connsiteX87" fmla="*/ 934138 w 12227073"/>
                <a:gd name="connsiteY87" fmla="*/ 3606801 h 3606801"/>
                <a:gd name="connsiteX88" fmla="*/ 934139 w 12227073"/>
                <a:gd name="connsiteY88" fmla="*/ 3606800 h 3606801"/>
                <a:gd name="connsiteX89" fmla="*/ 30835 w 12227073"/>
                <a:gd name="connsiteY89" fmla="*/ 2703496 h 3606801"/>
                <a:gd name="connsiteX90" fmla="*/ 29858 w 12227073"/>
                <a:gd name="connsiteY90" fmla="*/ 1983481 h 3606801"/>
                <a:gd name="connsiteX91" fmla="*/ 0 w 12227073"/>
                <a:gd name="connsiteY91" fmla="*/ 1808065 h 3606801"/>
                <a:gd name="connsiteX92" fmla="*/ 0 w 12227073"/>
                <a:gd name="connsiteY92" fmla="*/ 1475896 h 3606801"/>
                <a:gd name="connsiteX93" fmla="*/ 363246 w 12227073"/>
                <a:gd name="connsiteY93" fmla="*/ 1803400 h 3606801"/>
                <a:gd name="connsiteX94" fmla="*/ 363246 w 12227073"/>
                <a:gd name="connsiteY94" fmla="*/ 2702030 h 3606801"/>
                <a:gd name="connsiteX95" fmla="*/ 934139 w 12227073"/>
                <a:gd name="connsiteY95" fmla="*/ 3272923 h 3606801"/>
                <a:gd name="connsiteX96" fmla="*/ 934138 w 12227073"/>
                <a:gd name="connsiteY96" fmla="*/ 3272924 h 3606801"/>
                <a:gd name="connsiteX97" fmla="*/ 1505031 w 12227073"/>
                <a:gd name="connsiteY97" fmla="*/ 2702031 h 3606801"/>
                <a:gd name="connsiteX98" fmla="*/ 1505032 w 12227073"/>
                <a:gd name="connsiteY98" fmla="*/ 1006466 h 3606801"/>
                <a:gd name="connsiteX99" fmla="*/ 1770224 w 12227073"/>
                <a:gd name="connsiteY99" fmla="*/ 264572 h 3606801"/>
                <a:gd name="connsiteX100" fmla="*/ 2408956 w 12227073"/>
                <a:gd name="connsiteY100" fmla="*/ 0 h 3606801"/>
                <a:gd name="connsiteX0" fmla="*/ 2408956 w 12184799"/>
                <a:gd name="connsiteY0" fmla="*/ 0 h 3606801"/>
                <a:gd name="connsiteX1" fmla="*/ 3047688 w 12184799"/>
                <a:gd name="connsiteY1" fmla="*/ 264572 h 3606801"/>
                <a:gd name="connsiteX2" fmla="*/ 3312880 w 12184799"/>
                <a:gd name="connsiteY2" fmla="*/ 1006466 h 3606801"/>
                <a:gd name="connsiteX3" fmla="*/ 3312880 w 12184799"/>
                <a:gd name="connsiteY3" fmla="*/ 2702030 h 3606801"/>
                <a:gd name="connsiteX4" fmla="*/ 3883772 w 12184799"/>
                <a:gd name="connsiteY4" fmla="*/ 3272923 h 3606801"/>
                <a:gd name="connsiteX5" fmla="*/ 3883772 w 12184799"/>
                <a:gd name="connsiteY5" fmla="*/ 3272924 h 3606801"/>
                <a:gd name="connsiteX6" fmla="*/ 4454664 w 12184799"/>
                <a:gd name="connsiteY6" fmla="*/ 2702031 h 3606801"/>
                <a:gd name="connsiteX7" fmla="*/ 4454665 w 12184799"/>
                <a:gd name="connsiteY7" fmla="*/ 1006466 h 3606801"/>
                <a:gd name="connsiteX8" fmla="*/ 4621181 w 12184799"/>
                <a:gd name="connsiteY8" fmla="*/ 384168 h 3606801"/>
                <a:gd name="connsiteX9" fmla="*/ 4719857 w 12184799"/>
                <a:gd name="connsiteY9" fmla="*/ 264572 h 3606801"/>
                <a:gd name="connsiteX10" fmla="*/ 5358589 w 12184799"/>
                <a:gd name="connsiteY10" fmla="*/ 0 h 3606801"/>
                <a:gd name="connsiteX11" fmla="*/ 5997321 w 12184799"/>
                <a:gd name="connsiteY11" fmla="*/ 264572 h 3606801"/>
                <a:gd name="connsiteX12" fmla="*/ 6095998 w 12184799"/>
                <a:gd name="connsiteY12" fmla="*/ 384168 h 3606801"/>
                <a:gd name="connsiteX13" fmla="*/ 6262513 w 12184799"/>
                <a:gd name="connsiteY13" fmla="*/ 1006466 h 3606801"/>
                <a:gd name="connsiteX14" fmla="*/ 6262513 w 12184799"/>
                <a:gd name="connsiteY14" fmla="*/ 2702030 h 3606801"/>
                <a:gd name="connsiteX15" fmla="*/ 6833406 w 12184799"/>
                <a:gd name="connsiteY15" fmla="*/ 3272923 h 3606801"/>
                <a:gd name="connsiteX16" fmla="*/ 6833405 w 12184799"/>
                <a:gd name="connsiteY16" fmla="*/ 3272924 h 3606801"/>
                <a:gd name="connsiteX17" fmla="*/ 7404298 w 12184799"/>
                <a:gd name="connsiteY17" fmla="*/ 2702031 h 3606801"/>
                <a:gd name="connsiteX18" fmla="*/ 7404299 w 12184799"/>
                <a:gd name="connsiteY18" fmla="*/ 1006466 h 3606801"/>
                <a:gd name="connsiteX19" fmla="*/ 7669490 w 12184799"/>
                <a:gd name="connsiteY19" fmla="*/ 264572 h 3606801"/>
                <a:gd name="connsiteX20" fmla="*/ 8308223 w 12184799"/>
                <a:gd name="connsiteY20" fmla="*/ 0 h 3606801"/>
                <a:gd name="connsiteX21" fmla="*/ 8946955 w 12184799"/>
                <a:gd name="connsiteY21" fmla="*/ 264572 h 3606801"/>
                <a:gd name="connsiteX22" fmla="*/ 9212147 w 12184799"/>
                <a:gd name="connsiteY22" fmla="*/ 1006466 h 3606801"/>
                <a:gd name="connsiteX23" fmla="*/ 9212147 w 12184799"/>
                <a:gd name="connsiteY23" fmla="*/ 2702030 h 3606801"/>
                <a:gd name="connsiteX24" fmla="*/ 9783040 w 12184799"/>
                <a:gd name="connsiteY24" fmla="*/ 3272923 h 3606801"/>
                <a:gd name="connsiteX25" fmla="*/ 9783039 w 12184799"/>
                <a:gd name="connsiteY25" fmla="*/ 3272924 h 3606801"/>
                <a:gd name="connsiteX26" fmla="*/ 10353932 w 12184799"/>
                <a:gd name="connsiteY26" fmla="*/ 2702031 h 3606801"/>
                <a:gd name="connsiteX27" fmla="*/ 10353933 w 12184799"/>
                <a:gd name="connsiteY27" fmla="*/ 1006466 h 3606801"/>
                <a:gd name="connsiteX28" fmla="*/ 10619127 w 12184799"/>
                <a:gd name="connsiteY28" fmla="*/ 264572 h 3606801"/>
                <a:gd name="connsiteX29" fmla="*/ 11257859 w 12184799"/>
                <a:gd name="connsiteY29" fmla="*/ 0 h 3606801"/>
                <a:gd name="connsiteX30" fmla="*/ 12161163 w 12184799"/>
                <a:gd name="connsiteY30" fmla="*/ 903304 h 3606801"/>
                <a:gd name="connsiteX31" fmla="*/ 12158133 w 12184799"/>
                <a:gd name="connsiteY31" fmla="*/ 2315633 h 3606801"/>
                <a:gd name="connsiteX32" fmla="*/ 12161162 w 12184799"/>
                <a:gd name="connsiteY32" fmla="*/ 2703497 h 3606801"/>
                <a:gd name="connsiteX33" fmla="*/ 11828751 w 12184799"/>
                <a:gd name="connsiteY33" fmla="*/ 2702031 h 3606801"/>
                <a:gd name="connsiteX34" fmla="*/ 11827933 w 12184799"/>
                <a:gd name="connsiteY34" fmla="*/ 2324100 h 3606801"/>
                <a:gd name="connsiteX35" fmla="*/ 11828752 w 12184799"/>
                <a:gd name="connsiteY35" fmla="*/ 1006466 h 3606801"/>
                <a:gd name="connsiteX36" fmla="*/ 11826892 w 12184799"/>
                <a:gd name="connsiteY36" fmla="*/ 988016 h 3606801"/>
                <a:gd name="connsiteX37" fmla="*/ 11826892 w 12184799"/>
                <a:gd name="connsiteY37" fmla="*/ 897736 h 3606801"/>
                <a:gd name="connsiteX38" fmla="*/ 11255999 w 12184799"/>
                <a:gd name="connsiteY38" fmla="*/ 326843 h 3606801"/>
                <a:gd name="connsiteX39" fmla="*/ 10685106 w 12184799"/>
                <a:gd name="connsiteY39" fmla="*/ 897736 h 3606801"/>
                <a:gd name="connsiteX40" fmla="*/ 10685106 w 12184799"/>
                <a:gd name="connsiteY40" fmla="*/ 2593300 h 3606801"/>
                <a:gd name="connsiteX41" fmla="*/ 10686966 w 12184799"/>
                <a:gd name="connsiteY41" fmla="*/ 2611750 h 3606801"/>
                <a:gd name="connsiteX42" fmla="*/ 10686966 w 12184799"/>
                <a:gd name="connsiteY42" fmla="*/ 2702030 h 3606801"/>
                <a:gd name="connsiteX43" fmla="*/ 10520449 w 12184799"/>
                <a:gd name="connsiteY43" fmla="*/ 3222631 h 3606801"/>
                <a:gd name="connsiteX44" fmla="*/ 10421771 w 12184799"/>
                <a:gd name="connsiteY44" fmla="*/ 3342230 h 3606801"/>
                <a:gd name="connsiteX45" fmla="*/ 9783039 w 12184799"/>
                <a:gd name="connsiteY45" fmla="*/ 3606801 h 3606801"/>
                <a:gd name="connsiteX46" fmla="*/ 9783040 w 12184799"/>
                <a:gd name="connsiteY46" fmla="*/ 3606800 h 3606801"/>
                <a:gd name="connsiteX47" fmla="*/ 9144308 w 12184799"/>
                <a:gd name="connsiteY47" fmla="*/ 3342229 h 3606801"/>
                <a:gd name="connsiteX48" fmla="*/ 8879115 w 12184799"/>
                <a:gd name="connsiteY48" fmla="*/ 2702031 h 3606801"/>
                <a:gd name="connsiteX49" fmla="*/ 8879116 w 12184799"/>
                <a:gd name="connsiteY49" fmla="*/ 1006466 h 3606801"/>
                <a:gd name="connsiteX50" fmla="*/ 8877878 w 12184799"/>
                <a:gd name="connsiteY50" fmla="*/ 994185 h 3606801"/>
                <a:gd name="connsiteX51" fmla="*/ 8877878 w 12184799"/>
                <a:gd name="connsiteY51" fmla="*/ 897736 h 3606801"/>
                <a:gd name="connsiteX52" fmla="*/ 8306985 w 12184799"/>
                <a:gd name="connsiteY52" fmla="*/ 326843 h 3606801"/>
                <a:gd name="connsiteX53" fmla="*/ 7736092 w 12184799"/>
                <a:gd name="connsiteY53" fmla="*/ 897736 h 3606801"/>
                <a:gd name="connsiteX54" fmla="*/ 7736092 w 12184799"/>
                <a:gd name="connsiteY54" fmla="*/ 2593300 h 3606801"/>
                <a:gd name="connsiteX55" fmla="*/ 7737330 w 12184799"/>
                <a:gd name="connsiteY55" fmla="*/ 2605580 h 3606801"/>
                <a:gd name="connsiteX56" fmla="*/ 7737330 w 12184799"/>
                <a:gd name="connsiteY56" fmla="*/ 2702030 h 3606801"/>
                <a:gd name="connsiteX57" fmla="*/ 7570814 w 12184799"/>
                <a:gd name="connsiteY57" fmla="*/ 3222632 h 3606801"/>
                <a:gd name="connsiteX58" fmla="*/ 7472137 w 12184799"/>
                <a:gd name="connsiteY58" fmla="*/ 3342230 h 3606801"/>
                <a:gd name="connsiteX59" fmla="*/ 6833405 w 12184799"/>
                <a:gd name="connsiteY59" fmla="*/ 3606801 h 3606801"/>
                <a:gd name="connsiteX60" fmla="*/ 6833406 w 12184799"/>
                <a:gd name="connsiteY60" fmla="*/ 3606800 h 3606801"/>
                <a:gd name="connsiteX61" fmla="*/ 6194673 w 12184799"/>
                <a:gd name="connsiteY61" fmla="*/ 3342229 h 3606801"/>
                <a:gd name="connsiteX62" fmla="*/ 5929481 w 12184799"/>
                <a:gd name="connsiteY62" fmla="*/ 2702031 h 3606801"/>
                <a:gd name="connsiteX63" fmla="*/ 5929482 w 12184799"/>
                <a:gd name="connsiteY63" fmla="*/ 1006466 h 3606801"/>
                <a:gd name="connsiteX64" fmla="*/ 5928864 w 12184799"/>
                <a:gd name="connsiteY64" fmla="*/ 1000335 h 3606801"/>
                <a:gd name="connsiteX65" fmla="*/ 5928864 w 12184799"/>
                <a:gd name="connsiteY65" fmla="*/ 897736 h 3606801"/>
                <a:gd name="connsiteX66" fmla="*/ 5357971 w 12184799"/>
                <a:gd name="connsiteY66" fmla="*/ 326843 h 3606801"/>
                <a:gd name="connsiteX67" fmla="*/ 4787078 w 12184799"/>
                <a:gd name="connsiteY67" fmla="*/ 897736 h 3606801"/>
                <a:gd name="connsiteX68" fmla="*/ 4787078 w 12184799"/>
                <a:gd name="connsiteY68" fmla="*/ 2593300 h 3606801"/>
                <a:gd name="connsiteX69" fmla="*/ 4787696 w 12184799"/>
                <a:gd name="connsiteY69" fmla="*/ 2599430 h 3606801"/>
                <a:gd name="connsiteX70" fmla="*/ 4787696 w 12184799"/>
                <a:gd name="connsiteY70" fmla="*/ 2702030 h 3606801"/>
                <a:gd name="connsiteX71" fmla="*/ 4621181 w 12184799"/>
                <a:gd name="connsiteY71" fmla="*/ 3222632 h 3606801"/>
                <a:gd name="connsiteX72" fmla="*/ 4522503 w 12184799"/>
                <a:gd name="connsiteY72" fmla="*/ 3342230 h 3606801"/>
                <a:gd name="connsiteX73" fmla="*/ 3883772 w 12184799"/>
                <a:gd name="connsiteY73" fmla="*/ 3606801 h 3606801"/>
                <a:gd name="connsiteX74" fmla="*/ 3883772 w 12184799"/>
                <a:gd name="connsiteY74" fmla="*/ 3606800 h 3606801"/>
                <a:gd name="connsiteX75" fmla="*/ 3245041 w 12184799"/>
                <a:gd name="connsiteY75" fmla="*/ 3342229 h 3606801"/>
                <a:gd name="connsiteX76" fmla="*/ 2979848 w 12184799"/>
                <a:gd name="connsiteY76" fmla="*/ 2702031 h 3606801"/>
                <a:gd name="connsiteX77" fmla="*/ 2979848 w 12184799"/>
                <a:gd name="connsiteY77" fmla="*/ 2593311 h 3606801"/>
                <a:gd name="connsiteX78" fmla="*/ 2979849 w 12184799"/>
                <a:gd name="connsiteY78" fmla="*/ 2593301 h 3606801"/>
                <a:gd name="connsiteX79" fmla="*/ 2979850 w 12184799"/>
                <a:gd name="connsiteY79" fmla="*/ 897736 h 3606801"/>
                <a:gd name="connsiteX80" fmla="*/ 2408957 w 12184799"/>
                <a:gd name="connsiteY80" fmla="*/ 326843 h 3606801"/>
                <a:gd name="connsiteX81" fmla="*/ 1838064 w 12184799"/>
                <a:gd name="connsiteY81" fmla="*/ 897736 h 3606801"/>
                <a:gd name="connsiteX82" fmla="*/ 1838064 w 12184799"/>
                <a:gd name="connsiteY82" fmla="*/ 1006456 h 3606801"/>
                <a:gd name="connsiteX83" fmla="*/ 1838063 w 12184799"/>
                <a:gd name="connsiteY83" fmla="*/ 1006466 h 3606801"/>
                <a:gd name="connsiteX84" fmla="*/ 1838063 w 12184799"/>
                <a:gd name="connsiteY84" fmla="*/ 2702030 h 3606801"/>
                <a:gd name="connsiteX85" fmla="*/ 1671547 w 12184799"/>
                <a:gd name="connsiteY85" fmla="*/ 3222632 h 3606801"/>
                <a:gd name="connsiteX86" fmla="*/ 1572870 w 12184799"/>
                <a:gd name="connsiteY86" fmla="*/ 3342230 h 3606801"/>
                <a:gd name="connsiteX87" fmla="*/ 934138 w 12184799"/>
                <a:gd name="connsiteY87" fmla="*/ 3606801 h 3606801"/>
                <a:gd name="connsiteX88" fmla="*/ 934139 w 12184799"/>
                <a:gd name="connsiteY88" fmla="*/ 3606800 h 3606801"/>
                <a:gd name="connsiteX89" fmla="*/ 30835 w 12184799"/>
                <a:gd name="connsiteY89" fmla="*/ 2703496 h 3606801"/>
                <a:gd name="connsiteX90" fmla="*/ 29858 w 12184799"/>
                <a:gd name="connsiteY90" fmla="*/ 1983481 h 3606801"/>
                <a:gd name="connsiteX91" fmla="*/ 0 w 12184799"/>
                <a:gd name="connsiteY91" fmla="*/ 1808065 h 3606801"/>
                <a:gd name="connsiteX92" fmla="*/ 0 w 12184799"/>
                <a:gd name="connsiteY92" fmla="*/ 1475896 h 3606801"/>
                <a:gd name="connsiteX93" fmla="*/ 363246 w 12184799"/>
                <a:gd name="connsiteY93" fmla="*/ 1803400 h 3606801"/>
                <a:gd name="connsiteX94" fmla="*/ 363246 w 12184799"/>
                <a:gd name="connsiteY94" fmla="*/ 2702030 h 3606801"/>
                <a:gd name="connsiteX95" fmla="*/ 934139 w 12184799"/>
                <a:gd name="connsiteY95" fmla="*/ 3272923 h 3606801"/>
                <a:gd name="connsiteX96" fmla="*/ 934138 w 12184799"/>
                <a:gd name="connsiteY96" fmla="*/ 3272924 h 3606801"/>
                <a:gd name="connsiteX97" fmla="*/ 1505031 w 12184799"/>
                <a:gd name="connsiteY97" fmla="*/ 2702031 h 3606801"/>
                <a:gd name="connsiteX98" fmla="*/ 1505032 w 12184799"/>
                <a:gd name="connsiteY98" fmla="*/ 1006466 h 3606801"/>
                <a:gd name="connsiteX99" fmla="*/ 1770224 w 12184799"/>
                <a:gd name="connsiteY99" fmla="*/ 264572 h 3606801"/>
                <a:gd name="connsiteX100" fmla="*/ 2408956 w 12184799"/>
                <a:gd name="connsiteY100" fmla="*/ 0 h 3606801"/>
                <a:gd name="connsiteX0" fmla="*/ 2408956 w 12194758"/>
                <a:gd name="connsiteY0" fmla="*/ 0 h 3606801"/>
                <a:gd name="connsiteX1" fmla="*/ 3047688 w 12194758"/>
                <a:gd name="connsiteY1" fmla="*/ 264572 h 3606801"/>
                <a:gd name="connsiteX2" fmla="*/ 3312880 w 12194758"/>
                <a:gd name="connsiteY2" fmla="*/ 1006466 h 3606801"/>
                <a:gd name="connsiteX3" fmla="*/ 3312880 w 12194758"/>
                <a:gd name="connsiteY3" fmla="*/ 2702030 h 3606801"/>
                <a:gd name="connsiteX4" fmla="*/ 3883772 w 12194758"/>
                <a:gd name="connsiteY4" fmla="*/ 3272923 h 3606801"/>
                <a:gd name="connsiteX5" fmla="*/ 3883772 w 12194758"/>
                <a:gd name="connsiteY5" fmla="*/ 3272924 h 3606801"/>
                <a:gd name="connsiteX6" fmla="*/ 4454664 w 12194758"/>
                <a:gd name="connsiteY6" fmla="*/ 2702031 h 3606801"/>
                <a:gd name="connsiteX7" fmla="*/ 4454665 w 12194758"/>
                <a:gd name="connsiteY7" fmla="*/ 1006466 h 3606801"/>
                <a:gd name="connsiteX8" fmla="*/ 4621181 w 12194758"/>
                <a:gd name="connsiteY8" fmla="*/ 384168 h 3606801"/>
                <a:gd name="connsiteX9" fmla="*/ 4719857 w 12194758"/>
                <a:gd name="connsiteY9" fmla="*/ 264572 h 3606801"/>
                <a:gd name="connsiteX10" fmla="*/ 5358589 w 12194758"/>
                <a:gd name="connsiteY10" fmla="*/ 0 h 3606801"/>
                <a:gd name="connsiteX11" fmla="*/ 5997321 w 12194758"/>
                <a:gd name="connsiteY11" fmla="*/ 264572 h 3606801"/>
                <a:gd name="connsiteX12" fmla="*/ 6095998 w 12194758"/>
                <a:gd name="connsiteY12" fmla="*/ 384168 h 3606801"/>
                <a:gd name="connsiteX13" fmla="*/ 6262513 w 12194758"/>
                <a:gd name="connsiteY13" fmla="*/ 1006466 h 3606801"/>
                <a:gd name="connsiteX14" fmla="*/ 6262513 w 12194758"/>
                <a:gd name="connsiteY14" fmla="*/ 2702030 h 3606801"/>
                <a:gd name="connsiteX15" fmla="*/ 6833406 w 12194758"/>
                <a:gd name="connsiteY15" fmla="*/ 3272923 h 3606801"/>
                <a:gd name="connsiteX16" fmla="*/ 6833405 w 12194758"/>
                <a:gd name="connsiteY16" fmla="*/ 3272924 h 3606801"/>
                <a:gd name="connsiteX17" fmla="*/ 7404298 w 12194758"/>
                <a:gd name="connsiteY17" fmla="*/ 2702031 h 3606801"/>
                <a:gd name="connsiteX18" fmla="*/ 7404299 w 12194758"/>
                <a:gd name="connsiteY18" fmla="*/ 1006466 h 3606801"/>
                <a:gd name="connsiteX19" fmla="*/ 7669490 w 12194758"/>
                <a:gd name="connsiteY19" fmla="*/ 264572 h 3606801"/>
                <a:gd name="connsiteX20" fmla="*/ 8308223 w 12194758"/>
                <a:gd name="connsiteY20" fmla="*/ 0 h 3606801"/>
                <a:gd name="connsiteX21" fmla="*/ 8946955 w 12194758"/>
                <a:gd name="connsiteY21" fmla="*/ 264572 h 3606801"/>
                <a:gd name="connsiteX22" fmla="*/ 9212147 w 12194758"/>
                <a:gd name="connsiteY22" fmla="*/ 1006466 h 3606801"/>
                <a:gd name="connsiteX23" fmla="*/ 9212147 w 12194758"/>
                <a:gd name="connsiteY23" fmla="*/ 2702030 h 3606801"/>
                <a:gd name="connsiteX24" fmla="*/ 9783040 w 12194758"/>
                <a:gd name="connsiteY24" fmla="*/ 3272923 h 3606801"/>
                <a:gd name="connsiteX25" fmla="*/ 9783039 w 12194758"/>
                <a:gd name="connsiteY25" fmla="*/ 3272924 h 3606801"/>
                <a:gd name="connsiteX26" fmla="*/ 10353932 w 12194758"/>
                <a:gd name="connsiteY26" fmla="*/ 2702031 h 3606801"/>
                <a:gd name="connsiteX27" fmla="*/ 10353933 w 12194758"/>
                <a:gd name="connsiteY27" fmla="*/ 1006466 h 3606801"/>
                <a:gd name="connsiteX28" fmla="*/ 10619127 w 12194758"/>
                <a:gd name="connsiteY28" fmla="*/ 264572 h 3606801"/>
                <a:gd name="connsiteX29" fmla="*/ 11257859 w 12194758"/>
                <a:gd name="connsiteY29" fmla="*/ 0 h 3606801"/>
                <a:gd name="connsiteX30" fmla="*/ 12161163 w 12194758"/>
                <a:gd name="connsiteY30" fmla="*/ 903304 h 3606801"/>
                <a:gd name="connsiteX31" fmla="*/ 12158133 w 12194758"/>
                <a:gd name="connsiteY31" fmla="*/ 2315633 h 3606801"/>
                <a:gd name="connsiteX32" fmla="*/ 12173862 w 12194758"/>
                <a:gd name="connsiteY32" fmla="*/ 2500297 h 3606801"/>
                <a:gd name="connsiteX33" fmla="*/ 11828751 w 12194758"/>
                <a:gd name="connsiteY33" fmla="*/ 2702031 h 3606801"/>
                <a:gd name="connsiteX34" fmla="*/ 11827933 w 12194758"/>
                <a:gd name="connsiteY34" fmla="*/ 2324100 h 3606801"/>
                <a:gd name="connsiteX35" fmla="*/ 11828752 w 12194758"/>
                <a:gd name="connsiteY35" fmla="*/ 1006466 h 3606801"/>
                <a:gd name="connsiteX36" fmla="*/ 11826892 w 12194758"/>
                <a:gd name="connsiteY36" fmla="*/ 988016 h 3606801"/>
                <a:gd name="connsiteX37" fmla="*/ 11826892 w 12194758"/>
                <a:gd name="connsiteY37" fmla="*/ 897736 h 3606801"/>
                <a:gd name="connsiteX38" fmla="*/ 11255999 w 12194758"/>
                <a:gd name="connsiteY38" fmla="*/ 326843 h 3606801"/>
                <a:gd name="connsiteX39" fmla="*/ 10685106 w 12194758"/>
                <a:gd name="connsiteY39" fmla="*/ 897736 h 3606801"/>
                <a:gd name="connsiteX40" fmla="*/ 10685106 w 12194758"/>
                <a:gd name="connsiteY40" fmla="*/ 2593300 h 3606801"/>
                <a:gd name="connsiteX41" fmla="*/ 10686966 w 12194758"/>
                <a:gd name="connsiteY41" fmla="*/ 2611750 h 3606801"/>
                <a:gd name="connsiteX42" fmla="*/ 10686966 w 12194758"/>
                <a:gd name="connsiteY42" fmla="*/ 2702030 h 3606801"/>
                <a:gd name="connsiteX43" fmla="*/ 10520449 w 12194758"/>
                <a:gd name="connsiteY43" fmla="*/ 3222631 h 3606801"/>
                <a:gd name="connsiteX44" fmla="*/ 10421771 w 12194758"/>
                <a:gd name="connsiteY44" fmla="*/ 3342230 h 3606801"/>
                <a:gd name="connsiteX45" fmla="*/ 9783039 w 12194758"/>
                <a:gd name="connsiteY45" fmla="*/ 3606801 h 3606801"/>
                <a:gd name="connsiteX46" fmla="*/ 9783040 w 12194758"/>
                <a:gd name="connsiteY46" fmla="*/ 3606800 h 3606801"/>
                <a:gd name="connsiteX47" fmla="*/ 9144308 w 12194758"/>
                <a:gd name="connsiteY47" fmla="*/ 3342229 h 3606801"/>
                <a:gd name="connsiteX48" fmla="*/ 8879115 w 12194758"/>
                <a:gd name="connsiteY48" fmla="*/ 2702031 h 3606801"/>
                <a:gd name="connsiteX49" fmla="*/ 8879116 w 12194758"/>
                <a:gd name="connsiteY49" fmla="*/ 1006466 h 3606801"/>
                <a:gd name="connsiteX50" fmla="*/ 8877878 w 12194758"/>
                <a:gd name="connsiteY50" fmla="*/ 994185 h 3606801"/>
                <a:gd name="connsiteX51" fmla="*/ 8877878 w 12194758"/>
                <a:gd name="connsiteY51" fmla="*/ 897736 h 3606801"/>
                <a:gd name="connsiteX52" fmla="*/ 8306985 w 12194758"/>
                <a:gd name="connsiteY52" fmla="*/ 326843 h 3606801"/>
                <a:gd name="connsiteX53" fmla="*/ 7736092 w 12194758"/>
                <a:gd name="connsiteY53" fmla="*/ 897736 h 3606801"/>
                <a:gd name="connsiteX54" fmla="*/ 7736092 w 12194758"/>
                <a:gd name="connsiteY54" fmla="*/ 2593300 h 3606801"/>
                <a:gd name="connsiteX55" fmla="*/ 7737330 w 12194758"/>
                <a:gd name="connsiteY55" fmla="*/ 2605580 h 3606801"/>
                <a:gd name="connsiteX56" fmla="*/ 7737330 w 12194758"/>
                <a:gd name="connsiteY56" fmla="*/ 2702030 h 3606801"/>
                <a:gd name="connsiteX57" fmla="*/ 7570814 w 12194758"/>
                <a:gd name="connsiteY57" fmla="*/ 3222632 h 3606801"/>
                <a:gd name="connsiteX58" fmla="*/ 7472137 w 12194758"/>
                <a:gd name="connsiteY58" fmla="*/ 3342230 h 3606801"/>
                <a:gd name="connsiteX59" fmla="*/ 6833405 w 12194758"/>
                <a:gd name="connsiteY59" fmla="*/ 3606801 h 3606801"/>
                <a:gd name="connsiteX60" fmla="*/ 6833406 w 12194758"/>
                <a:gd name="connsiteY60" fmla="*/ 3606800 h 3606801"/>
                <a:gd name="connsiteX61" fmla="*/ 6194673 w 12194758"/>
                <a:gd name="connsiteY61" fmla="*/ 3342229 h 3606801"/>
                <a:gd name="connsiteX62" fmla="*/ 5929481 w 12194758"/>
                <a:gd name="connsiteY62" fmla="*/ 2702031 h 3606801"/>
                <a:gd name="connsiteX63" fmla="*/ 5929482 w 12194758"/>
                <a:gd name="connsiteY63" fmla="*/ 1006466 h 3606801"/>
                <a:gd name="connsiteX64" fmla="*/ 5928864 w 12194758"/>
                <a:gd name="connsiteY64" fmla="*/ 1000335 h 3606801"/>
                <a:gd name="connsiteX65" fmla="*/ 5928864 w 12194758"/>
                <a:gd name="connsiteY65" fmla="*/ 897736 h 3606801"/>
                <a:gd name="connsiteX66" fmla="*/ 5357971 w 12194758"/>
                <a:gd name="connsiteY66" fmla="*/ 326843 h 3606801"/>
                <a:gd name="connsiteX67" fmla="*/ 4787078 w 12194758"/>
                <a:gd name="connsiteY67" fmla="*/ 897736 h 3606801"/>
                <a:gd name="connsiteX68" fmla="*/ 4787078 w 12194758"/>
                <a:gd name="connsiteY68" fmla="*/ 2593300 h 3606801"/>
                <a:gd name="connsiteX69" fmla="*/ 4787696 w 12194758"/>
                <a:gd name="connsiteY69" fmla="*/ 2599430 h 3606801"/>
                <a:gd name="connsiteX70" fmla="*/ 4787696 w 12194758"/>
                <a:gd name="connsiteY70" fmla="*/ 2702030 h 3606801"/>
                <a:gd name="connsiteX71" fmla="*/ 4621181 w 12194758"/>
                <a:gd name="connsiteY71" fmla="*/ 3222632 h 3606801"/>
                <a:gd name="connsiteX72" fmla="*/ 4522503 w 12194758"/>
                <a:gd name="connsiteY72" fmla="*/ 3342230 h 3606801"/>
                <a:gd name="connsiteX73" fmla="*/ 3883772 w 12194758"/>
                <a:gd name="connsiteY73" fmla="*/ 3606801 h 3606801"/>
                <a:gd name="connsiteX74" fmla="*/ 3883772 w 12194758"/>
                <a:gd name="connsiteY74" fmla="*/ 3606800 h 3606801"/>
                <a:gd name="connsiteX75" fmla="*/ 3245041 w 12194758"/>
                <a:gd name="connsiteY75" fmla="*/ 3342229 h 3606801"/>
                <a:gd name="connsiteX76" fmla="*/ 2979848 w 12194758"/>
                <a:gd name="connsiteY76" fmla="*/ 2702031 h 3606801"/>
                <a:gd name="connsiteX77" fmla="*/ 2979848 w 12194758"/>
                <a:gd name="connsiteY77" fmla="*/ 2593311 h 3606801"/>
                <a:gd name="connsiteX78" fmla="*/ 2979849 w 12194758"/>
                <a:gd name="connsiteY78" fmla="*/ 2593301 h 3606801"/>
                <a:gd name="connsiteX79" fmla="*/ 2979850 w 12194758"/>
                <a:gd name="connsiteY79" fmla="*/ 897736 h 3606801"/>
                <a:gd name="connsiteX80" fmla="*/ 2408957 w 12194758"/>
                <a:gd name="connsiteY80" fmla="*/ 326843 h 3606801"/>
                <a:gd name="connsiteX81" fmla="*/ 1838064 w 12194758"/>
                <a:gd name="connsiteY81" fmla="*/ 897736 h 3606801"/>
                <a:gd name="connsiteX82" fmla="*/ 1838064 w 12194758"/>
                <a:gd name="connsiteY82" fmla="*/ 1006456 h 3606801"/>
                <a:gd name="connsiteX83" fmla="*/ 1838063 w 12194758"/>
                <a:gd name="connsiteY83" fmla="*/ 1006466 h 3606801"/>
                <a:gd name="connsiteX84" fmla="*/ 1838063 w 12194758"/>
                <a:gd name="connsiteY84" fmla="*/ 2702030 h 3606801"/>
                <a:gd name="connsiteX85" fmla="*/ 1671547 w 12194758"/>
                <a:gd name="connsiteY85" fmla="*/ 3222632 h 3606801"/>
                <a:gd name="connsiteX86" fmla="*/ 1572870 w 12194758"/>
                <a:gd name="connsiteY86" fmla="*/ 3342230 h 3606801"/>
                <a:gd name="connsiteX87" fmla="*/ 934138 w 12194758"/>
                <a:gd name="connsiteY87" fmla="*/ 3606801 h 3606801"/>
                <a:gd name="connsiteX88" fmla="*/ 934139 w 12194758"/>
                <a:gd name="connsiteY88" fmla="*/ 3606800 h 3606801"/>
                <a:gd name="connsiteX89" fmla="*/ 30835 w 12194758"/>
                <a:gd name="connsiteY89" fmla="*/ 2703496 h 3606801"/>
                <a:gd name="connsiteX90" fmla="*/ 29858 w 12194758"/>
                <a:gd name="connsiteY90" fmla="*/ 1983481 h 3606801"/>
                <a:gd name="connsiteX91" fmla="*/ 0 w 12194758"/>
                <a:gd name="connsiteY91" fmla="*/ 1808065 h 3606801"/>
                <a:gd name="connsiteX92" fmla="*/ 0 w 12194758"/>
                <a:gd name="connsiteY92" fmla="*/ 1475896 h 3606801"/>
                <a:gd name="connsiteX93" fmla="*/ 363246 w 12194758"/>
                <a:gd name="connsiteY93" fmla="*/ 1803400 h 3606801"/>
                <a:gd name="connsiteX94" fmla="*/ 363246 w 12194758"/>
                <a:gd name="connsiteY94" fmla="*/ 2702030 h 3606801"/>
                <a:gd name="connsiteX95" fmla="*/ 934139 w 12194758"/>
                <a:gd name="connsiteY95" fmla="*/ 3272923 h 3606801"/>
                <a:gd name="connsiteX96" fmla="*/ 934138 w 12194758"/>
                <a:gd name="connsiteY96" fmla="*/ 3272924 h 3606801"/>
                <a:gd name="connsiteX97" fmla="*/ 1505031 w 12194758"/>
                <a:gd name="connsiteY97" fmla="*/ 2702031 h 3606801"/>
                <a:gd name="connsiteX98" fmla="*/ 1505032 w 12194758"/>
                <a:gd name="connsiteY98" fmla="*/ 1006466 h 3606801"/>
                <a:gd name="connsiteX99" fmla="*/ 1770224 w 12194758"/>
                <a:gd name="connsiteY99" fmla="*/ 264572 h 3606801"/>
                <a:gd name="connsiteX100" fmla="*/ 2408956 w 12194758"/>
                <a:gd name="connsiteY100" fmla="*/ 0 h 3606801"/>
                <a:gd name="connsiteX0" fmla="*/ 2408956 w 12173862"/>
                <a:gd name="connsiteY0" fmla="*/ 0 h 3606801"/>
                <a:gd name="connsiteX1" fmla="*/ 3047688 w 12173862"/>
                <a:gd name="connsiteY1" fmla="*/ 264572 h 3606801"/>
                <a:gd name="connsiteX2" fmla="*/ 3312880 w 12173862"/>
                <a:gd name="connsiteY2" fmla="*/ 1006466 h 3606801"/>
                <a:gd name="connsiteX3" fmla="*/ 3312880 w 12173862"/>
                <a:gd name="connsiteY3" fmla="*/ 2702030 h 3606801"/>
                <a:gd name="connsiteX4" fmla="*/ 3883772 w 12173862"/>
                <a:gd name="connsiteY4" fmla="*/ 3272923 h 3606801"/>
                <a:gd name="connsiteX5" fmla="*/ 3883772 w 12173862"/>
                <a:gd name="connsiteY5" fmla="*/ 3272924 h 3606801"/>
                <a:gd name="connsiteX6" fmla="*/ 4454664 w 12173862"/>
                <a:gd name="connsiteY6" fmla="*/ 2702031 h 3606801"/>
                <a:gd name="connsiteX7" fmla="*/ 4454665 w 12173862"/>
                <a:gd name="connsiteY7" fmla="*/ 1006466 h 3606801"/>
                <a:gd name="connsiteX8" fmla="*/ 4621181 w 12173862"/>
                <a:gd name="connsiteY8" fmla="*/ 384168 h 3606801"/>
                <a:gd name="connsiteX9" fmla="*/ 4719857 w 12173862"/>
                <a:gd name="connsiteY9" fmla="*/ 264572 h 3606801"/>
                <a:gd name="connsiteX10" fmla="*/ 5358589 w 12173862"/>
                <a:gd name="connsiteY10" fmla="*/ 0 h 3606801"/>
                <a:gd name="connsiteX11" fmla="*/ 5997321 w 12173862"/>
                <a:gd name="connsiteY11" fmla="*/ 264572 h 3606801"/>
                <a:gd name="connsiteX12" fmla="*/ 6095998 w 12173862"/>
                <a:gd name="connsiteY12" fmla="*/ 384168 h 3606801"/>
                <a:gd name="connsiteX13" fmla="*/ 6262513 w 12173862"/>
                <a:gd name="connsiteY13" fmla="*/ 1006466 h 3606801"/>
                <a:gd name="connsiteX14" fmla="*/ 6262513 w 12173862"/>
                <a:gd name="connsiteY14" fmla="*/ 2702030 h 3606801"/>
                <a:gd name="connsiteX15" fmla="*/ 6833406 w 12173862"/>
                <a:gd name="connsiteY15" fmla="*/ 3272923 h 3606801"/>
                <a:gd name="connsiteX16" fmla="*/ 6833405 w 12173862"/>
                <a:gd name="connsiteY16" fmla="*/ 3272924 h 3606801"/>
                <a:gd name="connsiteX17" fmla="*/ 7404298 w 12173862"/>
                <a:gd name="connsiteY17" fmla="*/ 2702031 h 3606801"/>
                <a:gd name="connsiteX18" fmla="*/ 7404299 w 12173862"/>
                <a:gd name="connsiteY18" fmla="*/ 1006466 h 3606801"/>
                <a:gd name="connsiteX19" fmla="*/ 7669490 w 12173862"/>
                <a:gd name="connsiteY19" fmla="*/ 264572 h 3606801"/>
                <a:gd name="connsiteX20" fmla="*/ 8308223 w 12173862"/>
                <a:gd name="connsiteY20" fmla="*/ 0 h 3606801"/>
                <a:gd name="connsiteX21" fmla="*/ 8946955 w 12173862"/>
                <a:gd name="connsiteY21" fmla="*/ 264572 h 3606801"/>
                <a:gd name="connsiteX22" fmla="*/ 9212147 w 12173862"/>
                <a:gd name="connsiteY22" fmla="*/ 1006466 h 3606801"/>
                <a:gd name="connsiteX23" fmla="*/ 9212147 w 12173862"/>
                <a:gd name="connsiteY23" fmla="*/ 2702030 h 3606801"/>
                <a:gd name="connsiteX24" fmla="*/ 9783040 w 12173862"/>
                <a:gd name="connsiteY24" fmla="*/ 3272923 h 3606801"/>
                <a:gd name="connsiteX25" fmla="*/ 9783039 w 12173862"/>
                <a:gd name="connsiteY25" fmla="*/ 3272924 h 3606801"/>
                <a:gd name="connsiteX26" fmla="*/ 10353932 w 12173862"/>
                <a:gd name="connsiteY26" fmla="*/ 2702031 h 3606801"/>
                <a:gd name="connsiteX27" fmla="*/ 10353933 w 12173862"/>
                <a:gd name="connsiteY27" fmla="*/ 1006466 h 3606801"/>
                <a:gd name="connsiteX28" fmla="*/ 10619127 w 12173862"/>
                <a:gd name="connsiteY28" fmla="*/ 264572 h 3606801"/>
                <a:gd name="connsiteX29" fmla="*/ 11257859 w 12173862"/>
                <a:gd name="connsiteY29" fmla="*/ 0 h 3606801"/>
                <a:gd name="connsiteX30" fmla="*/ 12161163 w 12173862"/>
                <a:gd name="connsiteY30" fmla="*/ 903304 h 3606801"/>
                <a:gd name="connsiteX31" fmla="*/ 12158133 w 12173862"/>
                <a:gd name="connsiteY31" fmla="*/ 2315633 h 3606801"/>
                <a:gd name="connsiteX32" fmla="*/ 12173862 w 12173862"/>
                <a:gd name="connsiteY32" fmla="*/ 2500297 h 3606801"/>
                <a:gd name="connsiteX33" fmla="*/ 11828751 w 12173862"/>
                <a:gd name="connsiteY33" fmla="*/ 2702031 h 3606801"/>
                <a:gd name="connsiteX34" fmla="*/ 11827933 w 12173862"/>
                <a:gd name="connsiteY34" fmla="*/ 2324100 h 3606801"/>
                <a:gd name="connsiteX35" fmla="*/ 11828752 w 12173862"/>
                <a:gd name="connsiteY35" fmla="*/ 1006466 h 3606801"/>
                <a:gd name="connsiteX36" fmla="*/ 11826892 w 12173862"/>
                <a:gd name="connsiteY36" fmla="*/ 988016 h 3606801"/>
                <a:gd name="connsiteX37" fmla="*/ 11826892 w 12173862"/>
                <a:gd name="connsiteY37" fmla="*/ 897736 h 3606801"/>
                <a:gd name="connsiteX38" fmla="*/ 11255999 w 12173862"/>
                <a:gd name="connsiteY38" fmla="*/ 326843 h 3606801"/>
                <a:gd name="connsiteX39" fmla="*/ 10685106 w 12173862"/>
                <a:gd name="connsiteY39" fmla="*/ 897736 h 3606801"/>
                <a:gd name="connsiteX40" fmla="*/ 10685106 w 12173862"/>
                <a:gd name="connsiteY40" fmla="*/ 2593300 h 3606801"/>
                <a:gd name="connsiteX41" fmla="*/ 10686966 w 12173862"/>
                <a:gd name="connsiteY41" fmla="*/ 2611750 h 3606801"/>
                <a:gd name="connsiteX42" fmla="*/ 10686966 w 12173862"/>
                <a:gd name="connsiteY42" fmla="*/ 2702030 h 3606801"/>
                <a:gd name="connsiteX43" fmla="*/ 10520449 w 12173862"/>
                <a:gd name="connsiteY43" fmla="*/ 3222631 h 3606801"/>
                <a:gd name="connsiteX44" fmla="*/ 10421771 w 12173862"/>
                <a:gd name="connsiteY44" fmla="*/ 3342230 h 3606801"/>
                <a:gd name="connsiteX45" fmla="*/ 9783039 w 12173862"/>
                <a:gd name="connsiteY45" fmla="*/ 3606801 h 3606801"/>
                <a:gd name="connsiteX46" fmla="*/ 9783040 w 12173862"/>
                <a:gd name="connsiteY46" fmla="*/ 3606800 h 3606801"/>
                <a:gd name="connsiteX47" fmla="*/ 9144308 w 12173862"/>
                <a:gd name="connsiteY47" fmla="*/ 3342229 h 3606801"/>
                <a:gd name="connsiteX48" fmla="*/ 8879115 w 12173862"/>
                <a:gd name="connsiteY48" fmla="*/ 2702031 h 3606801"/>
                <a:gd name="connsiteX49" fmla="*/ 8879116 w 12173862"/>
                <a:gd name="connsiteY49" fmla="*/ 1006466 h 3606801"/>
                <a:gd name="connsiteX50" fmla="*/ 8877878 w 12173862"/>
                <a:gd name="connsiteY50" fmla="*/ 994185 h 3606801"/>
                <a:gd name="connsiteX51" fmla="*/ 8877878 w 12173862"/>
                <a:gd name="connsiteY51" fmla="*/ 897736 h 3606801"/>
                <a:gd name="connsiteX52" fmla="*/ 8306985 w 12173862"/>
                <a:gd name="connsiteY52" fmla="*/ 326843 h 3606801"/>
                <a:gd name="connsiteX53" fmla="*/ 7736092 w 12173862"/>
                <a:gd name="connsiteY53" fmla="*/ 897736 h 3606801"/>
                <a:gd name="connsiteX54" fmla="*/ 7736092 w 12173862"/>
                <a:gd name="connsiteY54" fmla="*/ 2593300 h 3606801"/>
                <a:gd name="connsiteX55" fmla="*/ 7737330 w 12173862"/>
                <a:gd name="connsiteY55" fmla="*/ 2605580 h 3606801"/>
                <a:gd name="connsiteX56" fmla="*/ 7737330 w 12173862"/>
                <a:gd name="connsiteY56" fmla="*/ 2702030 h 3606801"/>
                <a:gd name="connsiteX57" fmla="*/ 7570814 w 12173862"/>
                <a:gd name="connsiteY57" fmla="*/ 3222632 h 3606801"/>
                <a:gd name="connsiteX58" fmla="*/ 7472137 w 12173862"/>
                <a:gd name="connsiteY58" fmla="*/ 3342230 h 3606801"/>
                <a:gd name="connsiteX59" fmla="*/ 6833405 w 12173862"/>
                <a:gd name="connsiteY59" fmla="*/ 3606801 h 3606801"/>
                <a:gd name="connsiteX60" fmla="*/ 6833406 w 12173862"/>
                <a:gd name="connsiteY60" fmla="*/ 3606800 h 3606801"/>
                <a:gd name="connsiteX61" fmla="*/ 6194673 w 12173862"/>
                <a:gd name="connsiteY61" fmla="*/ 3342229 h 3606801"/>
                <a:gd name="connsiteX62" fmla="*/ 5929481 w 12173862"/>
                <a:gd name="connsiteY62" fmla="*/ 2702031 h 3606801"/>
                <a:gd name="connsiteX63" fmla="*/ 5929482 w 12173862"/>
                <a:gd name="connsiteY63" fmla="*/ 1006466 h 3606801"/>
                <a:gd name="connsiteX64" fmla="*/ 5928864 w 12173862"/>
                <a:gd name="connsiteY64" fmla="*/ 1000335 h 3606801"/>
                <a:gd name="connsiteX65" fmla="*/ 5928864 w 12173862"/>
                <a:gd name="connsiteY65" fmla="*/ 897736 h 3606801"/>
                <a:gd name="connsiteX66" fmla="*/ 5357971 w 12173862"/>
                <a:gd name="connsiteY66" fmla="*/ 326843 h 3606801"/>
                <a:gd name="connsiteX67" fmla="*/ 4787078 w 12173862"/>
                <a:gd name="connsiteY67" fmla="*/ 897736 h 3606801"/>
                <a:gd name="connsiteX68" fmla="*/ 4787078 w 12173862"/>
                <a:gd name="connsiteY68" fmla="*/ 2593300 h 3606801"/>
                <a:gd name="connsiteX69" fmla="*/ 4787696 w 12173862"/>
                <a:gd name="connsiteY69" fmla="*/ 2599430 h 3606801"/>
                <a:gd name="connsiteX70" fmla="*/ 4787696 w 12173862"/>
                <a:gd name="connsiteY70" fmla="*/ 2702030 h 3606801"/>
                <a:gd name="connsiteX71" fmla="*/ 4621181 w 12173862"/>
                <a:gd name="connsiteY71" fmla="*/ 3222632 h 3606801"/>
                <a:gd name="connsiteX72" fmla="*/ 4522503 w 12173862"/>
                <a:gd name="connsiteY72" fmla="*/ 3342230 h 3606801"/>
                <a:gd name="connsiteX73" fmla="*/ 3883772 w 12173862"/>
                <a:gd name="connsiteY73" fmla="*/ 3606801 h 3606801"/>
                <a:gd name="connsiteX74" fmla="*/ 3883772 w 12173862"/>
                <a:gd name="connsiteY74" fmla="*/ 3606800 h 3606801"/>
                <a:gd name="connsiteX75" fmla="*/ 3245041 w 12173862"/>
                <a:gd name="connsiteY75" fmla="*/ 3342229 h 3606801"/>
                <a:gd name="connsiteX76" fmla="*/ 2979848 w 12173862"/>
                <a:gd name="connsiteY76" fmla="*/ 2702031 h 3606801"/>
                <a:gd name="connsiteX77" fmla="*/ 2979848 w 12173862"/>
                <a:gd name="connsiteY77" fmla="*/ 2593311 h 3606801"/>
                <a:gd name="connsiteX78" fmla="*/ 2979849 w 12173862"/>
                <a:gd name="connsiteY78" fmla="*/ 2593301 h 3606801"/>
                <a:gd name="connsiteX79" fmla="*/ 2979850 w 12173862"/>
                <a:gd name="connsiteY79" fmla="*/ 897736 h 3606801"/>
                <a:gd name="connsiteX80" fmla="*/ 2408957 w 12173862"/>
                <a:gd name="connsiteY80" fmla="*/ 326843 h 3606801"/>
                <a:gd name="connsiteX81" fmla="*/ 1838064 w 12173862"/>
                <a:gd name="connsiteY81" fmla="*/ 897736 h 3606801"/>
                <a:gd name="connsiteX82" fmla="*/ 1838064 w 12173862"/>
                <a:gd name="connsiteY82" fmla="*/ 1006456 h 3606801"/>
                <a:gd name="connsiteX83" fmla="*/ 1838063 w 12173862"/>
                <a:gd name="connsiteY83" fmla="*/ 1006466 h 3606801"/>
                <a:gd name="connsiteX84" fmla="*/ 1838063 w 12173862"/>
                <a:gd name="connsiteY84" fmla="*/ 2702030 h 3606801"/>
                <a:gd name="connsiteX85" fmla="*/ 1671547 w 12173862"/>
                <a:gd name="connsiteY85" fmla="*/ 3222632 h 3606801"/>
                <a:gd name="connsiteX86" fmla="*/ 1572870 w 12173862"/>
                <a:gd name="connsiteY86" fmla="*/ 3342230 h 3606801"/>
                <a:gd name="connsiteX87" fmla="*/ 934138 w 12173862"/>
                <a:gd name="connsiteY87" fmla="*/ 3606801 h 3606801"/>
                <a:gd name="connsiteX88" fmla="*/ 934139 w 12173862"/>
                <a:gd name="connsiteY88" fmla="*/ 3606800 h 3606801"/>
                <a:gd name="connsiteX89" fmla="*/ 30835 w 12173862"/>
                <a:gd name="connsiteY89" fmla="*/ 2703496 h 3606801"/>
                <a:gd name="connsiteX90" fmla="*/ 29858 w 12173862"/>
                <a:gd name="connsiteY90" fmla="*/ 1983481 h 3606801"/>
                <a:gd name="connsiteX91" fmla="*/ 0 w 12173862"/>
                <a:gd name="connsiteY91" fmla="*/ 1808065 h 3606801"/>
                <a:gd name="connsiteX92" fmla="*/ 0 w 12173862"/>
                <a:gd name="connsiteY92" fmla="*/ 1475896 h 3606801"/>
                <a:gd name="connsiteX93" fmla="*/ 363246 w 12173862"/>
                <a:gd name="connsiteY93" fmla="*/ 1803400 h 3606801"/>
                <a:gd name="connsiteX94" fmla="*/ 363246 w 12173862"/>
                <a:gd name="connsiteY94" fmla="*/ 2702030 h 3606801"/>
                <a:gd name="connsiteX95" fmla="*/ 934139 w 12173862"/>
                <a:gd name="connsiteY95" fmla="*/ 3272923 h 3606801"/>
                <a:gd name="connsiteX96" fmla="*/ 934138 w 12173862"/>
                <a:gd name="connsiteY96" fmla="*/ 3272924 h 3606801"/>
                <a:gd name="connsiteX97" fmla="*/ 1505031 w 12173862"/>
                <a:gd name="connsiteY97" fmla="*/ 2702031 h 3606801"/>
                <a:gd name="connsiteX98" fmla="*/ 1505032 w 12173862"/>
                <a:gd name="connsiteY98" fmla="*/ 1006466 h 3606801"/>
                <a:gd name="connsiteX99" fmla="*/ 1770224 w 12173862"/>
                <a:gd name="connsiteY99" fmla="*/ 264572 h 3606801"/>
                <a:gd name="connsiteX100" fmla="*/ 2408956 w 12173862"/>
                <a:gd name="connsiteY100" fmla="*/ 0 h 3606801"/>
                <a:gd name="connsiteX0" fmla="*/ 2408956 w 12190796"/>
                <a:gd name="connsiteY0" fmla="*/ 0 h 3606801"/>
                <a:gd name="connsiteX1" fmla="*/ 3047688 w 12190796"/>
                <a:gd name="connsiteY1" fmla="*/ 264572 h 3606801"/>
                <a:gd name="connsiteX2" fmla="*/ 3312880 w 12190796"/>
                <a:gd name="connsiteY2" fmla="*/ 1006466 h 3606801"/>
                <a:gd name="connsiteX3" fmla="*/ 3312880 w 12190796"/>
                <a:gd name="connsiteY3" fmla="*/ 2702030 h 3606801"/>
                <a:gd name="connsiteX4" fmla="*/ 3883772 w 12190796"/>
                <a:gd name="connsiteY4" fmla="*/ 3272923 h 3606801"/>
                <a:gd name="connsiteX5" fmla="*/ 3883772 w 12190796"/>
                <a:gd name="connsiteY5" fmla="*/ 3272924 h 3606801"/>
                <a:gd name="connsiteX6" fmla="*/ 4454664 w 12190796"/>
                <a:gd name="connsiteY6" fmla="*/ 2702031 h 3606801"/>
                <a:gd name="connsiteX7" fmla="*/ 4454665 w 12190796"/>
                <a:gd name="connsiteY7" fmla="*/ 1006466 h 3606801"/>
                <a:gd name="connsiteX8" fmla="*/ 4621181 w 12190796"/>
                <a:gd name="connsiteY8" fmla="*/ 384168 h 3606801"/>
                <a:gd name="connsiteX9" fmla="*/ 4719857 w 12190796"/>
                <a:gd name="connsiteY9" fmla="*/ 264572 h 3606801"/>
                <a:gd name="connsiteX10" fmla="*/ 5358589 w 12190796"/>
                <a:gd name="connsiteY10" fmla="*/ 0 h 3606801"/>
                <a:gd name="connsiteX11" fmla="*/ 5997321 w 12190796"/>
                <a:gd name="connsiteY11" fmla="*/ 264572 h 3606801"/>
                <a:gd name="connsiteX12" fmla="*/ 6095998 w 12190796"/>
                <a:gd name="connsiteY12" fmla="*/ 384168 h 3606801"/>
                <a:gd name="connsiteX13" fmla="*/ 6262513 w 12190796"/>
                <a:gd name="connsiteY13" fmla="*/ 1006466 h 3606801"/>
                <a:gd name="connsiteX14" fmla="*/ 6262513 w 12190796"/>
                <a:gd name="connsiteY14" fmla="*/ 2702030 h 3606801"/>
                <a:gd name="connsiteX15" fmla="*/ 6833406 w 12190796"/>
                <a:gd name="connsiteY15" fmla="*/ 3272923 h 3606801"/>
                <a:gd name="connsiteX16" fmla="*/ 6833405 w 12190796"/>
                <a:gd name="connsiteY16" fmla="*/ 3272924 h 3606801"/>
                <a:gd name="connsiteX17" fmla="*/ 7404298 w 12190796"/>
                <a:gd name="connsiteY17" fmla="*/ 2702031 h 3606801"/>
                <a:gd name="connsiteX18" fmla="*/ 7404299 w 12190796"/>
                <a:gd name="connsiteY18" fmla="*/ 1006466 h 3606801"/>
                <a:gd name="connsiteX19" fmla="*/ 7669490 w 12190796"/>
                <a:gd name="connsiteY19" fmla="*/ 264572 h 3606801"/>
                <a:gd name="connsiteX20" fmla="*/ 8308223 w 12190796"/>
                <a:gd name="connsiteY20" fmla="*/ 0 h 3606801"/>
                <a:gd name="connsiteX21" fmla="*/ 8946955 w 12190796"/>
                <a:gd name="connsiteY21" fmla="*/ 264572 h 3606801"/>
                <a:gd name="connsiteX22" fmla="*/ 9212147 w 12190796"/>
                <a:gd name="connsiteY22" fmla="*/ 1006466 h 3606801"/>
                <a:gd name="connsiteX23" fmla="*/ 9212147 w 12190796"/>
                <a:gd name="connsiteY23" fmla="*/ 2702030 h 3606801"/>
                <a:gd name="connsiteX24" fmla="*/ 9783040 w 12190796"/>
                <a:gd name="connsiteY24" fmla="*/ 3272923 h 3606801"/>
                <a:gd name="connsiteX25" fmla="*/ 9783039 w 12190796"/>
                <a:gd name="connsiteY25" fmla="*/ 3272924 h 3606801"/>
                <a:gd name="connsiteX26" fmla="*/ 10353932 w 12190796"/>
                <a:gd name="connsiteY26" fmla="*/ 2702031 h 3606801"/>
                <a:gd name="connsiteX27" fmla="*/ 10353933 w 12190796"/>
                <a:gd name="connsiteY27" fmla="*/ 1006466 h 3606801"/>
                <a:gd name="connsiteX28" fmla="*/ 10619127 w 12190796"/>
                <a:gd name="connsiteY28" fmla="*/ 264572 h 3606801"/>
                <a:gd name="connsiteX29" fmla="*/ 11257859 w 12190796"/>
                <a:gd name="connsiteY29" fmla="*/ 0 h 3606801"/>
                <a:gd name="connsiteX30" fmla="*/ 12161163 w 12190796"/>
                <a:gd name="connsiteY30" fmla="*/ 903304 h 3606801"/>
                <a:gd name="connsiteX31" fmla="*/ 12158133 w 12190796"/>
                <a:gd name="connsiteY31" fmla="*/ 2315633 h 3606801"/>
                <a:gd name="connsiteX32" fmla="*/ 12190796 w 12190796"/>
                <a:gd name="connsiteY32" fmla="*/ 2424097 h 3606801"/>
                <a:gd name="connsiteX33" fmla="*/ 11828751 w 12190796"/>
                <a:gd name="connsiteY33" fmla="*/ 2702031 h 3606801"/>
                <a:gd name="connsiteX34" fmla="*/ 11827933 w 12190796"/>
                <a:gd name="connsiteY34" fmla="*/ 2324100 h 3606801"/>
                <a:gd name="connsiteX35" fmla="*/ 11828752 w 12190796"/>
                <a:gd name="connsiteY35" fmla="*/ 1006466 h 3606801"/>
                <a:gd name="connsiteX36" fmla="*/ 11826892 w 12190796"/>
                <a:gd name="connsiteY36" fmla="*/ 988016 h 3606801"/>
                <a:gd name="connsiteX37" fmla="*/ 11826892 w 12190796"/>
                <a:gd name="connsiteY37" fmla="*/ 897736 h 3606801"/>
                <a:gd name="connsiteX38" fmla="*/ 11255999 w 12190796"/>
                <a:gd name="connsiteY38" fmla="*/ 326843 h 3606801"/>
                <a:gd name="connsiteX39" fmla="*/ 10685106 w 12190796"/>
                <a:gd name="connsiteY39" fmla="*/ 897736 h 3606801"/>
                <a:gd name="connsiteX40" fmla="*/ 10685106 w 12190796"/>
                <a:gd name="connsiteY40" fmla="*/ 2593300 h 3606801"/>
                <a:gd name="connsiteX41" fmla="*/ 10686966 w 12190796"/>
                <a:gd name="connsiteY41" fmla="*/ 2611750 h 3606801"/>
                <a:gd name="connsiteX42" fmla="*/ 10686966 w 12190796"/>
                <a:gd name="connsiteY42" fmla="*/ 2702030 h 3606801"/>
                <a:gd name="connsiteX43" fmla="*/ 10520449 w 12190796"/>
                <a:gd name="connsiteY43" fmla="*/ 3222631 h 3606801"/>
                <a:gd name="connsiteX44" fmla="*/ 10421771 w 12190796"/>
                <a:gd name="connsiteY44" fmla="*/ 3342230 h 3606801"/>
                <a:gd name="connsiteX45" fmla="*/ 9783039 w 12190796"/>
                <a:gd name="connsiteY45" fmla="*/ 3606801 h 3606801"/>
                <a:gd name="connsiteX46" fmla="*/ 9783040 w 12190796"/>
                <a:gd name="connsiteY46" fmla="*/ 3606800 h 3606801"/>
                <a:gd name="connsiteX47" fmla="*/ 9144308 w 12190796"/>
                <a:gd name="connsiteY47" fmla="*/ 3342229 h 3606801"/>
                <a:gd name="connsiteX48" fmla="*/ 8879115 w 12190796"/>
                <a:gd name="connsiteY48" fmla="*/ 2702031 h 3606801"/>
                <a:gd name="connsiteX49" fmla="*/ 8879116 w 12190796"/>
                <a:gd name="connsiteY49" fmla="*/ 1006466 h 3606801"/>
                <a:gd name="connsiteX50" fmla="*/ 8877878 w 12190796"/>
                <a:gd name="connsiteY50" fmla="*/ 994185 h 3606801"/>
                <a:gd name="connsiteX51" fmla="*/ 8877878 w 12190796"/>
                <a:gd name="connsiteY51" fmla="*/ 897736 h 3606801"/>
                <a:gd name="connsiteX52" fmla="*/ 8306985 w 12190796"/>
                <a:gd name="connsiteY52" fmla="*/ 326843 h 3606801"/>
                <a:gd name="connsiteX53" fmla="*/ 7736092 w 12190796"/>
                <a:gd name="connsiteY53" fmla="*/ 897736 h 3606801"/>
                <a:gd name="connsiteX54" fmla="*/ 7736092 w 12190796"/>
                <a:gd name="connsiteY54" fmla="*/ 2593300 h 3606801"/>
                <a:gd name="connsiteX55" fmla="*/ 7737330 w 12190796"/>
                <a:gd name="connsiteY55" fmla="*/ 2605580 h 3606801"/>
                <a:gd name="connsiteX56" fmla="*/ 7737330 w 12190796"/>
                <a:gd name="connsiteY56" fmla="*/ 2702030 h 3606801"/>
                <a:gd name="connsiteX57" fmla="*/ 7570814 w 12190796"/>
                <a:gd name="connsiteY57" fmla="*/ 3222632 h 3606801"/>
                <a:gd name="connsiteX58" fmla="*/ 7472137 w 12190796"/>
                <a:gd name="connsiteY58" fmla="*/ 3342230 h 3606801"/>
                <a:gd name="connsiteX59" fmla="*/ 6833405 w 12190796"/>
                <a:gd name="connsiteY59" fmla="*/ 3606801 h 3606801"/>
                <a:gd name="connsiteX60" fmla="*/ 6833406 w 12190796"/>
                <a:gd name="connsiteY60" fmla="*/ 3606800 h 3606801"/>
                <a:gd name="connsiteX61" fmla="*/ 6194673 w 12190796"/>
                <a:gd name="connsiteY61" fmla="*/ 3342229 h 3606801"/>
                <a:gd name="connsiteX62" fmla="*/ 5929481 w 12190796"/>
                <a:gd name="connsiteY62" fmla="*/ 2702031 h 3606801"/>
                <a:gd name="connsiteX63" fmla="*/ 5929482 w 12190796"/>
                <a:gd name="connsiteY63" fmla="*/ 1006466 h 3606801"/>
                <a:gd name="connsiteX64" fmla="*/ 5928864 w 12190796"/>
                <a:gd name="connsiteY64" fmla="*/ 1000335 h 3606801"/>
                <a:gd name="connsiteX65" fmla="*/ 5928864 w 12190796"/>
                <a:gd name="connsiteY65" fmla="*/ 897736 h 3606801"/>
                <a:gd name="connsiteX66" fmla="*/ 5357971 w 12190796"/>
                <a:gd name="connsiteY66" fmla="*/ 326843 h 3606801"/>
                <a:gd name="connsiteX67" fmla="*/ 4787078 w 12190796"/>
                <a:gd name="connsiteY67" fmla="*/ 897736 h 3606801"/>
                <a:gd name="connsiteX68" fmla="*/ 4787078 w 12190796"/>
                <a:gd name="connsiteY68" fmla="*/ 2593300 h 3606801"/>
                <a:gd name="connsiteX69" fmla="*/ 4787696 w 12190796"/>
                <a:gd name="connsiteY69" fmla="*/ 2599430 h 3606801"/>
                <a:gd name="connsiteX70" fmla="*/ 4787696 w 12190796"/>
                <a:gd name="connsiteY70" fmla="*/ 2702030 h 3606801"/>
                <a:gd name="connsiteX71" fmla="*/ 4621181 w 12190796"/>
                <a:gd name="connsiteY71" fmla="*/ 3222632 h 3606801"/>
                <a:gd name="connsiteX72" fmla="*/ 4522503 w 12190796"/>
                <a:gd name="connsiteY72" fmla="*/ 3342230 h 3606801"/>
                <a:gd name="connsiteX73" fmla="*/ 3883772 w 12190796"/>
                <a:gd name="connsiteY73" fmla="*/ 3606801 h 3606801"/>
                <a:gd name="connsiteX74" fmla="*/ 3883772 w 12190796"/>
                <a:gd name="connsiteY74" fmla="*/ 3606800 h 3606801"/>
                <a:gd name="connsiteX75" fmla="*/ 3245041 w 12190796"/>
                <a:gd name="connsiteY75" fmla="*/ 3342229 h 3606801"/>
                <a:gd name="connsiteX76" fmla="*/ 2979848 w 12190796"/>
                <a:gd name="connsiteY76" fmla="*/ 2702031 h 3606801"/>
                <a:gd name="connsiteX77" fmla="*/ 2979848 w 12190796"/>
                <a:gd name="connsiteY77" fmla="*/ 2593311 h 3606801"/>
                <a:gd name="connsiteX78" fmla="*/ 2979849 w 12190796"/>
                <a:gd name="connsiteY78" fmla="*/ 2593301 h 3606801"/>
                <a:gd name="connsiteX79" fmla="*/ 2979850 w 12190796"/>
                <a:gd name="connsiteY79" fmla="*/ 897736 h 3606801"/>
                <a:gd name="connsiteX80" fmla="*/ 2408957 w 12190796"/>
                <a:gd name="connsiteY80" fmla="*/ 326843 h 3606801"/>
                <a:gd name="connsiteX81" fmla="*/ 1838064 w 12190796"/>
                <a:gd name="connsiteY81" fmla="*/ 897736 h 3606801"/>
                <a:gd name="connsiteX82" fmla="*/ 1838064 w 12190796"/>
                <a:gd name="connsiteY82" fmla="*/ 1006456 h 3606801"/>
                <a:gd name="connsiteX83" fmla="*/ 1838063 w 12190796"/>
                <a:gd name="connsiteY83" fmla="*/ 1006466 h 3606801"/>
                <a:gd name="connsiteX84" fmla="*/ 1838063 w 12190796"/>
                <a:gd name="connsiteY84" fmla="*/ 2702030 h 3606801"/>
                <a:gd name="connsiteX85" fmla="*/ 1671547 w 12190796"/>
                <a:gd name="connsiteY85" fmla="*/ 3222632 h 3606801"/>
                <a:gd name="connsiteX86" fmla="*/ 1572870 w 12190796"/>
                <a:gd name="connsiteY86" fmla="*/ 3342230 h 3606801"/>
                <a:gd name="connsiteX87" fmla="*/ 934138 w 12190796"/>
                <a:gd name="connsiteY87" fmla="*/ 3606801 h 3606801"/>
                <a:gd name="connsiteX88" fmla="*/ 934139 w 12190796"/>
                <a:gd name="connsiteY88" fmla="*/ 3606800 h 3606801"/>
                <a:gd name="connsiteX89" fmla="*/ 30835 w 12190796"/>
                <a:gd name="connsiteY89" fmla="*/ 2703496 h 3606801"/>
                <a:gd name="connsiteX90" fmla="*/ 29858 w 12190796"/>
                <a:gd name="connsiteY90" fmla="*/ 1983481 h 3606801"/>
                <a:gd name="connsiteX91" fmla="*/ 0 w 12190796"/>
                <a:gd name="connsiteY91" fmla="*/ 1808065 h 3606801"/>
                <a:gd name="connsiteX92" fmla="*/ 0 w 12190796"/>
                <a:gd name="connsiteY92" fmla="*/ 1475896 h 3606801"/>
                <a:gd name="connsiteX93" fmla="*/ 363246 w 12190796"/>
                <a:gd name="connsiteY93" fmla="*/ 1803400 h 3606801"/>
                <a:gd name="connsiteX94" fmla="*/ 363246 w 12190796"/>
                <a:gd name="connsiteY94" fmla="*/ 2702030 h 3606801"/>
                <a:gd name="connsiteX95" fmla="*/ 934139 w 12190796"/>
                <a:gd name="connsiteY95" fmla="*/ 3272923 h 3606801"/>
                <a:gd name="connsiteX96" fmla="*/ 934138 w 12190796"/>
                <a:gd name="connsiteY96" fmla="*/ 3272924 h 3606801"/>
                <a:gd name="connsiteX97" fmla="*/ 1505031 w 12190796"/>
                <a:gd name="connsiteY97" fmla="*/ 2702031 h 3606801"/>
                <a:gd name="connsiteX98" fmla="*/ 1505032 w 12190796"/>
                <a:gd name="connsiteY98" fmla="*/ 1006466 h 3606801"/>
                <a:gd name="connsiteX99" fmla="*/ 1770224 w 12190796"/>
                <a:gd name="connsiteY99" fmla="*/ 264572 h 3606801"/>
                <a:gd name="connsiteX100" fmla="*/ 2408956 w 12190796"/>
                <a:gd name="connsiteY100" fmla="*/ 0 h 3606801"/>
                <a:gd name="connsiteX0" fmla="*/ 2408956 w 12190796"/>
                <a:gd name="connsiteY0" fmla="*/ 0 h 3606801"/>
                <a:gd name="connsiteX1" fmla="*/ 3047688 w 12190796"/>
                <a:gd name="connsiteY1" fmla="*/ 264572 h 3606801"/>
                <a:gd name="connsiteX2" fmla="*/ 3312880 w 12190796"/>
                <a:gd name="connsiteY2" fmla="*/ 1006466 h 3606801"/>
                <a:gd name="connsiteX3" fmla="*/ 3312880 w 12190796"/>
                <a:gd name="connsiteY3" fmla="*/ 2702030 h 3606801"/>
                <a:gd name="connsiteX4" fmla="*/ 3883772 w 12190796"/>
                <a:gd name="connsiteY4" fmla="*/ 3272923 h 3606801"/>
                <a:gd name="connsiteX5" fmla="*/ 3883772 w 12190796"/>
                <a:gd name="connsiteY5" fmla="*/ 3272924 h 3606801"/>
                <a:gd name="connsiteX6" fmla="*/ 4454664 w 12190796"/>
                <a:gd name="connsiteY6" fmla="*/ 2702031 h 3606801"/>
                <a:gd name="connsiteX7" fmla="*/ 4454665 w 12190796"/>
                <a:gd name="connsiteY7" fmla="*/ 1006466 h 3606801"/>
                <a:gd name="connsiteX8" fmla="*/ 4621181 w 12190796"/>
                <a:gd name="connsiteY8" fmla="*/ 384168 h 3606801"/>
                <a:gd name="connsiteX9" fmla="*/ 4719857 w 12190796"/>
                <a:gd name="connsiteY9" fmla="*/ 264572 h 3606801"/>
                <a:gd name="connsiteX10" fmla="*/ 5358589 w 12190796"/>
                <a:gd name="connsiteY10" fmla="*/ 0 h 3606801"/>
                <a:gd name="connsiteX11" fmla="*/ 5997321 w 12190796"/>
                <a:gd name="connsiteY11" fmla="*/ 264572 h 3606801"/>
                <a:gd name="connsiteX12" fmla="*/ 6095998 w 12190796"/>
                <a:gd name="connsiteY12" fmla="*/ 384168 h 3606801"/>
                <a:gd name="connsiteX13" fmla="*/ 6262513 w 12190796"/>
                <a:gd name="connsiteY13" fmla="*/ 1006466 h 3606801"/>
                <a:gd name="connsiteX14" fmla="*/ 6262513 w 12190796"/>
                <a:gd name="connsiteY14" fmla="*/ 2702030 h 3606801"/>
                <a:gd name="connsiteX15" fmla="*/ 6833406 w 12190796"/>
                <a:gd name="connsiteY15" fmla="*/ 3272923 h 3606801"/>
                <a:gd name="connsiteX16" fmla="*/ 6833405 w 12190796"/>
                <a:gd name="connsiteY16" fmla="*/ 3272924 h 3606801"/>
                <a:gd name="connsiteX17" fmla="*/ 7404298 w 12190796"/>
                <a:gd name="connsiteY17" fmla="*/ 2702031 h 3606801"/>
                <a:gd name="connsiteX18" fmla="*/ 7404299 w 12190796"/>
                <a:gd name="connsiteY18" fmla="*/ 1006466 h 3606801"/>
                <a:gd name="connsiteX19" fmla="*/ 7669490 w 12190796"/>
                <a:gd name="connsiteY19" fmla="*/ 264572 h 3606801"/>
                <a:gd name="connsiteX20" fmla="*/ 8308223 w 12190796"/>
                <a:gd name="connsiteY20" fmla="*/ 0 h 3606801"/>
                <a:gd name="connsiteX21" fmla="*/ 8946955 w 12190796"/>
                <a:gd name="connsiteY21" fmla="*/ 264572 h 3606801"/>
                <a:gd name="connsiteX22" fmla="*/ 9212147 w 12190796"/>
                <a:gd name="connsiteY22" fmla="*/ 1006466 h 3606801"/>
                <a:gd name="connsiteX23" fmla="*/ 9212147 w 12190796"/>
                <a:gd name="connsiteY23" fmla="*/ 2702030 h 3606801"/>
                <a:gd name="connsiteX24" fmla="*/ 9783040 w 12190796"/>
                <a:gd name="connsiteY24" fmla="*/ 3272923 h 3606801"/>
                <a:gd name="connsiteX25" fmla="*/ 9783039 w 12190796"/>
                <a:gd name="connsiteY25" fmla="*/ 3272924 h 3606801"/>
                <a:gd name="connsiteX26" fmla="*/ 10353932 w 12190796"/>
                <a:gd name="connsiteY26" fmla="*/ 2702031 h 3606801"/>
                <a:gd name="connsiteX27" fmla="*/ 10353933 w 12190796"/>
                <a:gd name="connsiteY27" fmla="*/ 1006466 h 3606801"/>
                <a:gd name="connsiteX28" fmla="*/ 10619127 w 12190796"/>
                <a:gd name="connsiteY28" fmla="*/ 264572 h 3606801"/>
                <a:gd name="connsiteX29" fmla="*/ 11257859 w 12190796"/>
                <a:gd name="connsiteY29" fmla="*/ 0 h 3606801"/>
                <a:gd name="connsiteX30" fmla="*/ 12161163 w 12190796"/>
                <a:gd name="connsiteY30" fmla="*/ 903304 h 3606801"/>
                <a:gd name="connsiteX31" fmla="*/ 12158133 w 12190796"/>
                <a:gd name="connsiteY31" fmla="*/ 2315633 h 3606801"/>
                <a:gd name="connsiteX32" fmla="*/ 12190796 w 12190796"/>
                <a:gd name="connsiteY32" fmla="*/ 2424097 h 3606801"/>
                <a:gd name="connsiteX33" fmla="*/ 11828751 w 12190796"/>
                <a:gd name="connsiteY33" fmla="*/ 2702031 h 3606801"/>
                <a:gd name="connsiteX34" fmla="*/ 11827933 w 12190796"/>
                <a:gd name="connsiteY34" fmla="*/ 2324100 h 3606801"/>
                <a:gd name="connsiteX35" fmla="*/ 11828752 w 12190796"/>
                <a:gd name="connsiteY35" fmla="*/ 1006466 h 3606801"/>
                <a:gd name="connsiteX36" fmla="*/ 11826892 w 12190796"/>
                <a:gd name="connsiteY36" fmla="*/ 988016 h 3606801"/>
                <a:gd name="connsiteX37" fmla="*/ 11826892 w 12190796"/>
                <a:gd name="connsiteY37" fmla="*/ 897736 h 3606801"/>
                <a:gd name="connsiteX38" fmla="*/ 11255999 w 12190796"/>
                <a:gd name="connsiteY38" fmla="*/ 326843 h 3606801"/>
                <a:gd name="connsiteX39" fmla="*/ 10685106 w 12190796"/>
                <a:gd name="connsiteY39" fmla="*/ 897736 h 3606801"/>
                <a:gd name="connsiteX40" fmla="*/ 10685106 w 12190796"/>
                <a:gd name="connsiteY40" fmla="*/ 2593300 h 3606801"/>
                <a:gd name="connsiteX41" fmla="*/ 10686966 w 12190796"/>
                <a:gd name="connsiteY41" fmla="*/ 2611750 h 3606801"/>
                <a:gd name="connsiteX42" fmla="*/ 10686966 w 12190796"/>
                <a:gd name="connsiteY42" fmla="*/ 2702030 h 3606801"/>
                <a:gd name="connsiteX43" fmla="*/ 10520449 w 12190796"/>
                <a:gd name="connsiteY43" fmla="*/ 3222631 h 3606801"/>
                <a:gd name="connsiteX44" fmla="*/ 10421771 w 12190796"/>
                <a:gd name="connsiteY44" fmla="*/ 3342230 h 3606801"/>
                <a:gd name="connsiteX45" fmla="*/ 9783039 w 12190796"/>
                <a:gd name="connsiteY45" fmla="*/ 3606801 h 3606801"/>
                <a:gd name="connsiteX46" fmla="*/ 9783040 w 12190796"/>
                <a:gd name="connsiteY46" fmla="*/ 3606800 h 3606801"/>
                <a:gd name="connsiteX47" fmla="*/ 9144308 w 12190796"/>
                <a:gd name="connsiteY47" fmla="*/ 3342229 h 3606801"/>
                <a:gd name="connsiteX48" fmla="*/ 8879115 w 12190796"/>
                <a:gd name="connsiteY48" fmla="*/ 2702031 h 3606801"/>
                <a:gd name="connsiteX49" fmla="*/ 8879116 w 12190796"/>
                <a:gd name="connsiteY49" fmla="*/ 1006466 h 3606801"/>
                <a:gd name="connsiteX50" fmla="*/ 8877878 w 12190796"/>
                <a:gd name="connsiteY50" fmla="*/ 994185 h 3606801"/>
                <a:gd name="connsiteX51" fmla="*/ 8877878 w 12190796"/>
                <a:gd name="connsiteY51" fmla="*/ 897736 h 3606801"/>
                <a:gd name="connsiteX52" fmla="*/ 8306985 w 12190796"/>
                <a:gd name="connsiteY52" fmla="*/ 326843 h 3606801"/>
                <a:gd name="connsiteX53" fmla="*/ 7736092 w 12190796"/>
                <a:gd name="connsiteY53" fmla="*/ 897736 h 3606801"/>
                <a:gd name="connsiteX54" fmla="*/ 7736092 w 12190796"/>
                <a:gd name="connsiteY54" fmla="*/ 2593300 h 3606801"/>
                <a:gd name="connsiteX55" fmla="*/ 7737330 w 12190796"/>
                <a:gd name="connsiteY55" fmla="*/ 2605580 h 3606801"/>
                <a:gd name="connsiteX56" fmla="*/ 7737330 w 12190796"/>
                <a:gd name="connsiteY56" fmla="*/ 2702030 h 3606801"/>
                <a:gd name="connsiteX57" fmla="*/ 7570814 w 12190796"/>
                <a:gd name="connsiteY57" fmla="*/ 3222632 h 3606801"/>
                <a:gd name="connsiteX58" fmla="*/ 7472137 w 12190796"/>
                <a:gd name="connsiteY58" fmla="*/ 3342230 h 3606801"/>
                <a:gd name="connsiteX59" fmla="*/ 6833405 w 12190796"/>
                <a:gd name="connsiteY59" fmla="*/ 3606801 h 3606801"/>
                <a:gd name="connsiteX60" fmla="*/ 6833406 w 12190796"/>
                <a:gd name="connsiteY60" fmla="*/ 3606800 h 3606801"/>
                <a:gd name="connsiteX61" fmla="*/ 6194673 w 12190796"/>
                <a:gd name="connsiteY61" fmla="*/ 3342229 h 3606801"/>
                <a:gd name="connsiteX62" fmla="*/ 5929481 w 12190796"/>
                <a:gd name="connsiteY62" fmla="*/ 2702031 h 3606801"/>
                <a:gd name="connsiteX63" fmla="*/ 5929482 w 12190796"/>
                <a:gd name="connsiteY63" fmla="*/ 1006466 h 3606801"/>
                <a:gd name="connsiteX64" fmla="*/ 5928864 w 12190796"/>
                <a:gd name="connsiteY64" fmla="*/ 1000335 h 3606801"/>
                <a:gd name="connsiteX65" fmla="*/ 5928864 w 12190796"/>
                <a:gd name="connsiteY65" fmla="*/ 897736 h 3606801"/>
                <a:gd name="connsiteX66" fmla="*/ 5357971 w 12190796"/>
                <a:gd name="connsiteY66" fmla="*/ 326843 h 3606801"/>
                <a:gd name="connsiteX67" fmla="*/ 4787078 w 12190796"/>
                <a:gd name="connsiteY67" fmla="*/ 897736 h 3606801"/>
                <a:gd name="connsiteX68" fmla="*/ 4787078 w 12190796"/>
                <a:gd name="connsiteY68" fmla="*/ 2593300 h 3606801"/>
                <a:gd name="connsiteX69" fmla="*/ 4787696 w 12190796"/>
                <a:gd name="connsiteY69" fmla="*/ 2599430 h 3606801"/>
                <a:gd name="connsiteX70" fmla="*/ 4787696 w 12190796"/>
                <a:gd name="connsiteY70" fmla="*/ 2702030 h 3606801"/>
                <a:gd name="connsiteX71" fmla="*/ 4621181 w 12190796"/>
                <a:gd name="connsiteY71" fmla="*/ 3222632 h 3606801"/>
                <a:gd name="connsiteX72" fmla="*/ 4522503 w 12190796"/>
                <a:gd name="connsiteY72" fmla="*/ 3342230 h 3606801"/>
                <a:gd name="connsiteX73" fmla="*/ 3883772 w 12190796"/>
                <a:gd name="connsiteY73" fmla="*/ 3606801 h 3606801"/>
                <a:gd name="connsiteX74" fmla="*/ 3883772 w 12190796"/>
                <a:gd name="connsiteY74" fmla="*/ 3606800 h 3606801"/>
                <a:gd name="connsiteX75" fmla="*/ 3245041 w 12190796"/>
                <a:gd name="connsiteY75" fmla="*/ 3342229 h 3606801"/>
                <a:gd name="connsiteX76" fmla="*/ 2979848 w 12190796"/>
                <a:gd name="connsiteY76" fmla="*/ 2702031 h 3606801"/>
                <a:gd name="connsiteX77" fmla="*/ 2979848 w 12190796"/>
                <a:gd name="connsiteY77" fmla="*/ 2593311 h 3606801"/>
                <a:gd name="connsiteX78" fmla="*/ 2979849 w 12190796"/>
                <a:gd name="connsiteY78" fmla="*/ 2593301 h 3606801"/>
                <a:gd name="connsiteX79" fmla="*/ 2979850 w 12190796"/>
                <a:gd name="connsiteY79" fmla="*/ 897736 h 3606801"/>
                <a:gd name="connsiteX80" fmla="*/ 2408957 w 12190796"/>
                <a:gd name="connsiteY80" fmla="*/ 326843 h 3606801"/>
                <a:gd name="connsiteX81" fmla="*/ 1838064 w 12190796"/>
                <a:gd name="connsiteY81" fmla="*/ 897736 h 3606801"/>
                <a:gd name="connsiteX82" fmla="*/ 1838064 w 12190796"/>
                <a:gd name="connsiteY82" fmla="*/ 1006456 h 3606801"/>
                <a:gd name="connsiteX83" fmla="*/ 1838063 w 12190796"/>
                <a:gd name="connsiteY83" fmla="*/ 1006466 h 3606801"/>
                <a:gd name="connsiteX84" fmla="*/ 1838063 w 12190796"/>
                <a:gd name="connsiteY84" fmla="*/ 2702030 h 3606801"/>
                <a:gd name="connsiteX85" fmla="*/ 1671547 w 12190796"/>
                <a:gd name="connsiteY85" fmla="*/ 3222632 h 3606801"/>
                <a:gd name="connsiteX86" fmla="*/ 1572870 w 12190796"/>
                <a:gd name="connsiteY86" fmla="*/ 3342230 h 3606801"/>
                <a:gd name="connsiteX87" fmla="*/ 934138 w 12190796"/>
                <a:gd name="connsiteY87" fmla="*/ 3606801 h 3606801"/>
                <a:gd name="connsiteX88" fmla="*/ 934139 w 12190796"/>
                <a:gd name="connsiteY88" fmla="*/ 3606800 h 3606801"/>
                <a:gd name="connsiteX89" fmla="*/ 30835 w 12190796"/>
                <a:gd name="connsiteY89" fmla="*/ 2703496 h 3606801"/>
                <a:gd name="connsiteX90" fmla="*/ 29858 w 12190796"/>
                <a:gd name="connsiteY90" fmla="*/ 1983481 h 3606801"/>
                <a:gd name="connsiteX91" fmla="*/ 0 w 12190796"/>
                <a:gd name="connsiteY91" fmla="*/ 1808065 h 3606801"/>
                <a:gd name="connsiteX92" fmla="*/ 0 w 12190796"/>
                <a:gd name="connsiteY92" fmla="*/ 1475896 h 3606801"/>
                <a:gd name="connsiteX93" fmla="*/ 363246 w 12190796"/>
                <a:gd name="connsiteY93" fmla="*/ 1803400 h 3606801"/>
                <a:gd name="connsiteX94" fmla="*/ 363246 w 12190796"/>
                <a:gd name="connsiteY94" fmla="*/ 2702030 h 3606801"/>
                <a:gd name="connsiteX95" fmla="*/ 934139 w 12190796"/>
                <a:gd name="connsiteY95" fmla="*/ 3272923 h 3606801"/>
                <a:gd name="connsiteX96" fmla="*/ 934138 w 12190796"/>
                <a:gd name="connsiteY96" fmla="*/ 3272924 h 3606801"/>
                <a:gd name="connsiteX97" fmla="*/ 1505031 w 12190796"/>
                <a:gd name="connsiteY97" fmla="*/ 2702031 h 3606801"/>
                <a:gd name="connsiteX98" fmla="*/ 1505032 w 12190796"/>
                <a:gd name="connsiteY98" fmla="*/ 1006466 h 3606801"/>
                <a:gd name="connsiteX99" fmla="*/ 1770224 w 12190796"/>
                <a:gd name="connsiteY99" fmla="*/ 264572 h 3606801"/>
                <a:gd name="connsiteX100" fmla="*/ 2408956 w 12190796"/>
                <a:gd name="connsiteY100" fmla="*/ 0 h 3606801"/>
                <a:gd name="connsiteX0" fmla="*/ 2408956 w 12190796"/>
                <a:gd name="connsiteY0" fmla="*/ 0 h 3606801"/>
                <a:gd name="connsiteX1" fmla="*/ 3047688 w 12190796"/>
                <a:gd name="connsiteY1" fmla="*/ 264572 h 3606801"/>
                <a:gd name="connsiteX2" fmla="*/ 3312880 w 12190796"/>
                <a:gd name="connsiteY2" fmla="*/ 1006466 h 3606801"/>
                <a:gd name="connsiteX3" fmla="*/ 3312880 w 12190796"/>
                <a:gd name="connsiteY3" fmla="*/ 2702030 h 3606801"/>
                <a:gd name="connsiteX4" fmla="*/ 3883772 w 12190796"/>
                <a:gd name="connsiteY4" fmla="*/ 3272923 h 3606801"/>
                <a:gd name="connsiteX5" fmla="*/ 3883772 w 12190796"/>
                <a:gd name="connsiteY5" fmla="*/ 3272924 h 3606801"/>
                <a:gd name="connsiteX6" fmla="*/ 4454664 w 12190796"/>
                <a:gd name="connsiteY6" fmla="*/ 2702031 h 3606801"/>
                <a:gd name="connsiteX7" fmla="*/ 4454665 w 12190796"/>
                <a:gd name="connsiteY7" fmla="*/ 1006466 h 3606801"/>
                <a:gd name="connsiteX8" fmla="*/ 4621181 w 12190796"/>
                <a:gd name="connsiteY8" fmla="*/ 384168 h 3606801"/>
                <a:gd name="connsiteX9" fmla="*/ 4719857 w 12190796"/>
                <a:gd name="connsiteY9" fmla="*/ 264572 h 3606801"/>
                <a:gd name="connsiteX10" fmla="*/ 5358589 w 12190796"/>
                <a:gd name="connsiteY10" fmla="*/ 0 h 3606801"/>
                <a:gd name="connsiteX11" fmla="*/ 5997321 w 12190796"/>
                <a:gd name="connsiteY11" fmla="*/ 264572 h 3606801"/>
                <a:gd name="connsiteX12" fmla="*/ 6095998 w 12190796"/>
                <a:gd name="connsiteY12" fmla="*/ 384168 h 3606801"/>
                <a:gd name="connsiteX13" fmla="*/ 6262513 w 12190796"/>
                <a:gd name="connsiteY13" fmla="*/ 1006466 h 3606801"/>
                <a:gd name="connsiteX14" fmla="*/ 6262513 w 12190796"/>
                <a:gd name="connsiteY14" fmla="*/ 2702030 h 3606801"/>
                <a:gd name="connsiteX15" fmla="*/ 6833406 w 12190796"/>
                <a:gd name="connsiteY15" fmla="*/ 3272923 h 3606801"/>
                <a:gd name="connsiteX16" fmla="*/ 6833405 w 12190796"/>
                <a:gd name="connsiteY16" fmla="*/ 3272924 h 3606801"/>
                <a:gd name="connsiteX17" fmla="*/ 7404298 w 12190796"/>
                <a:gd name="connsiteY17" fmla="*/ 2702031 h 3606801"/>
                <a:gd name="connsiteX18" fmla="*/ 7404299 w 12190796"/>
                <a:gd name="connsiteY18" fmla="*/ 1006466 h 3606801"/>
                <a:gd name="connsiteX19" fmla="*/ 7669490 w 12190796"/>
                <a:gd name="connsiteY19" fmla="*/ 264572 h 3606801"/>
                <a:gd name="connsiteX20" fmla="*/ 8308223 w 12190796"/>
                <a:gd name="connsiteY20" fmla="*/ 0 h 3606801"/>
                <a:gd name="connsiteX21" fmla="*/ 8946955 w 12190796"/>
                <a:gd name="connsiteY21" fmla="*/ 264572 h 3606801"/>
                <a:gd name="connsiteX22" fmla="*/ 9212147 w 12190796"/>
                <a:gd name="connsiteY22" fmla="*/ 1006466 h 3606801"/>
                <a:gd name="connsiteX23" fmla="*/ 9212147 w 12190796"/>
                <a:gd name="connsiteY23" fmla="*/ 2702030 h 3606801"/>
                <a:gd name="connsiteX24" fmla="*/ 9783040 w 12190796"/>
                <a:gd name="connsiteY24" fmla="*/ 3272923 h 3606801"/>
                <a:gd name="connsiteX25" fmla="*/ 9783039 w 12190796"/>
                <a:gd name="connsiteY25" fmla="*/ 3272924 h 3606801"/>
                <a:gd name="connsiteX26" fmla="*/ 10353932 w 12190796"/>
                <a:gd name="connsiteY26" fmla="*/ 2702031 h 3606801"/>
                <a:gd name="connsiteX27" fmla="*/ 10353933 w 12190796"/>
                <a:gd name="connsiteY27" fmla="*/ 1006466 h 3606801"/>
                <a:gd name="connsiteX28" fmla="*/ 10619127 w 12190796"/>
                <a:gd name="connsiteY28" fmla="*/ 264572 h 3606801"/>
                <a:gd name="connsiteX29" fmla="*/ 11257859 w 12190796"/>
                <a:gd name="connsiteY29" fmla="*/ 0 h 3606801"/>
                <a:gd name="connsiteX30" fmla="*/ 12161163 w 12190796"/>
                <a:gd name="connsiteY30" fmla="*/ 903304 h 3606801"/>
                <a:gd name="connsiteX31" fmla="*/ 12158133 w 12190796"/>
                <a:gd name="connsiteY31" fmla="*/ 2315633 h 3606801"/>
                <a:gd name="connsiteX32" fmla="*/ 12190796 w 12190796"/>
                <a:gd name="connsiteY32" fmla="*/ 2424097 h 3606801"/>
                <a:gd name="connsiteX33" fmla="*/ 11828751 w 12190796"/>
                <a:gd name="connsiteY33" fmla="*/ 2702031 h 3606801"/>
                <a:gd name="connsiteX34" fmla="*/ 11827933 w 12190796"/>
                <a:gd name="connsiteY34" fmla="*/ 2324100 h 3606801"/>
                <a:gd name="connsiteX35" fmla="*/ 11828752 w 12190796"/>
                <a:gd name="connsiteY35" fmla="*/ 1006466 h 3606801"/>
                <a:gd name="connsiteX36" fmla="*/ 11826892 w 12190796"/>
                <a:gd name="connsiteY36" fmla="*/ 988016 h 3606801"/>
                <a:gd name="connsiteX37" fmla="*/ 11826892 w 12190796"/>
                <a:gd name="connsiteY37" fmla="*/ 897736 h 3606801"/>
                <a:gd name="connsiteX38" fmla="*/ 11255999 w 12190796"/>
                <a:gd name="connsiteY38" fmla="*/ 326843 h 3606801"/>
                <a:gd name="connsiteX39" fmla="*/ 10685106 w 12190796"/>
                <a:gd name="connsiteY39" fmla="*/ 897736 h 3606801"/>
                <a:gd name="connsiteX40" fmla="*/ 10685106 w 12190796"/>
                <a:gd name="connsiteY40" fmla="*/ 2593300 h 3606801"/>
                <a:gd name="connsiteX41" fmla="*/ 10686966 w 12190796"/>
                <a:gd name="connsiteY41" fmla="*/ 2611750 h 3606801"/>
                <a:gd name="connsiteX42" fmla="*/ 10686966 w 12190796"/>
                <a:gd name="connsiteY42" fmla="*/ 2702030 h 3606801"/>
                <a:gd name="connsiteX43" fmla="*/ 10520449 w 12190796"/>
                <a:gd name="connsiteY43" fmla="*/ 3222631 h 3606801"/>
                <a:gd name="connsiteX44" fmla="*/ 10421771 w 12190796"/>
                <a:gd name="connsiteY44" fmla="*/ 3342230 h 3606801"/>
                <a:gd name="connsiteX45" fmla="*/ 9783039 w 12190796"/>
                <a:gd name="connsiteY45" fmla="*/ 3606801 h 3606801"/>
                <a:gd name="connsiteX46" fmla="*/ 9783040 w 12190796"/>
                <a:gd name="connsiteY46" fmla="*/ 3606800 h 3606801"/>
                <a:gd name="connsiteX47" fmla="*/ 9144308 w 12190796"/>
                <a:gd name="connsiteY47" fmla="*/ 3342229 h 3606801"/>
                <a:gd name="connsiteX48" fmla="*/ 8879115 w 12190796"/>
                <a:gd name="connsiteY48" fmla="*/ 2702031 h 3606801"/>
                <a:gd name="connsiteX49" fmla="*/ 8879116 w 12190796"/>
                <a:gd name="connsiteY49" fmla="*/ 1006466 h 3606801"/>
                <a:gd name="connsiteX50" fmla="*/ 8877878 w 12190796"/>
                <a:gd name="connsiteY50" fmla="*/ 994185 h 3606801"/>
                <a:gd name="connsiteX51" fmla="*/ 8877878 w 12190796"/>
                <a:gd name="connsiteY51" fmla="*/ 897736 h 3606801"/>
                <a:gd name="connsiteX52" fmla="*/ 8306985 w 12190796"/>
                <a:gd name="connsiteY52" fmla="*/ 326843 h 3606801"/>
                <a:gd name="connsiteX53" fmla="*/ 7736092 w 12190796"/>
                <a:gd name="connsiteY53" fmla="*/ 897736 h 3606801"/>
                <a:gd name="connsiteX54" fmla="*/ 7736092 w 12190796"/>
                <a:gd name="connsiteY54" fmla="*/ 2593300 h 3606801"/>
                <a:gd name="connsiteX55" fmla="*/ 7737330 w 12190796"/>
                <a:gd name="connsiteY55" fmla="*/ 2605580 h 3606801"/>
                <a:gd name="connsiteX56" fmla="*/ 7737330 w 12190796"/>
                <a:gd name="connsiteY56" fmla="*/ 2702030 h 3606801"/>
                <a:gd name="connsiteX57" fmla="*/ 7570814 w 12190796"/>
                <a:gd name="connsiteY57" fmla="*/ 3222632 h 3606801"/>
                <a:gd name="connsiteX58" fmla="*/ 7472137 w 12190796"/>
                <a:gd name="connsiteY58" fmla="*/ 3342230 h 3606801"/>
                <a:gd name="connsiteX59" fmla="*/ 6833405 w 12190796"/>
                <a:gd name="connsiteY59" fmla="*/ 3606801 h 3606801"/>
                <a:gd name="connsiteX60" fmla="*/ 6833406 w 12190796"/>
                <a:gd name="connsiteY60" fmla="*/ 3606800 h 3606801"/>
                <a:gd name="connsiteX61" fmla="*/ 6194673 w 12190796"/>
                <a:gd name="connsiteY61" fmla="*/ 3342229 h 3606801"/>
                <a:gd name="connsiteX62" fmla="*/ 5929481 w 12190796"/>
                <a:gd name="connsiteY62" fmla="*/ 2702031 h 3606801"/>
                <a:gd name="connsiteX63" fmla="*/ 5929482 w 12190796"/>
                <a:gd name="connsiteY63" fmla="*/ 1006466 h 3606801"/>
                <a:gd name="connsiteX64" fmla="*/ 5928864 w 12190796"/>
                <a:gd name="connsiteY64" fmla="*/ 1000335 h 3606801"/>
                <a:gd name="connsiteX65" fmla="*/ 5928864 w 12190796"/>
                <a:gd name="connsiteY65" fmla="*/ 897736 h 3606801"/>
                <a:gd name="connsiteX66" fmla="*/ 5357971 w 12190796"/>
                <a:gd name="connsiteY66" fmla="*/ 326843 h 3606801"/>
                <a:gd name="connsiteX67" fmla="*/ 4787078 w 12190796"/>
                <a:gd name="connsiteY67" fmla="*/ 897736 h 3606801"/>
                <a:gd name="connsiteX68" fmla="*/ 4787078 w 12190796"/>
                <a:gd name="connsiteY68" fmla="*/ 2593300 h 3606801"/>
                <a:gd name="connsiteX69" fmla="*/ 4787696 w 12190796"/>
                <a:gd name="connsiteY69" fmla="*/ 2599430 h 3606801"/>
                <a:gd name="connsiteX70" fmla="*/ 4787696 w 12190796"/>
                <a:gd name="connsiteY70" fmla="*/ 2702030 h 3606801"/>
                <a:gd name="connsiteX71" fmla="*/ 4621181 w 12190796"/>
                <a:gd name="connsiteY71" fmla="*/ 3222632 h 3606801"/>
                <a:gd name="connsiteX72" fmla="*/ 4522503 w 12190796"/>
                <a:gd name="connsiteY72" fmla="*/ 3342230 h 3606801"/>
                <a:gd name="connsiteX73" fmla="*/ 3883772 w 12190796"/>
                <a:gd name="connsiteY73" fmla="*/ 3606801 h 3606801"/>
                <a:gd name="connsiteX74" fmla="*/ 3883772 w 12190796"/>
                <a:gd name="connsiteY74" fmla="*/ 3606800 h 3606801"/>
                <a:gd name="connsiteX75" fmla="*/ 3245041 w 12190796"/>
                <a:gd name="connsiteY75" fmla="*/ 3342229 h 3606801"/>
                <a:gd name="connsiteX76" fmla="*/ 2979848 w 12190796"/>
                <a:gd name="connsiteY76" fmla="*/ 2702031 h 3606801"/>
                <a:gd name="connsiteX77" fmla="*/ 2979848 w 12190796"/>
                <a:gd name="connsiteY77" fmla="*/ 2593311 h 3606801"/>
                <a:gd name="connsiteX78" fmla="*/ 2979849 w 12190796"/>
                <a:gd name="connsiteY78" fmla="*/ 2593301 h 3606801"/>
                <a:gd name="connsiteX79" fmla="*/ 2979850 w 12190796"/>
                <a:gd name="connsiteY79" fmla="*/ 897736 h 3606801"/>
                <a:gd name="connsiteX80" fmla="*/ 2408957 w 12190796"/>
                <a:gd name="connsiteY80" fmla="*/ 326843 h 3606801"/>
                <a:gd name="connsiteX81" fmla="*/ 1838064 w 12190796"/>
                <a:gd name="connsiteY81" fmla="*/ 897736 h 3606801"/>
                <a:gd name="connsiteX82" fmla="*/ 1838064 w 12190796"/>
                <a:gd name="connsiteY82" fmla="*/ 1006456 h 3606801"/>
                <a:gd name="connsiteX83" fmla="*/ 1838063 w 12190796"/>
                <a:gd name="connsiteY83" fmla="*/ 1006466 h 3606801"/>
                <a:gd name="connsiteX84" fmla="*/ 1838063 w 12190796"/>
                <a:gd name="connsiteY84" fmla="*/ 2702030 h 3606801"/>
                <a:gd name="connsiteX85" fmla="*/ 1671547 w 12190796"/>
                <a:gd name="connsiteY85" fmla="*/ 3222632 h 3606801"/>
                <a:gd name="connsiteX86" fmla="*/ 1572870 w 12190796"/>
                <a:gd name="connsiteY86" fmla="*/ 3342230 h 3606801"/>
                <a:gd name="connsiteX87" fmla="*/ 934138 w 12190796"/>
                <a:gd name="connsiteY87" fmla="*/ 3606801 h 3606801"/>
                <a:gd name="connsiteX88" fmla="*/ 934139 w 12190796"/>
                <a:gd name="connsiteY88" fmla="*/ 3606800 h 3606801"/>
                <a:gd name="connsiteX89" fmla="*/ 30835 w 12190796"/>
                <a:gd name="connsiteY89" fmla="*/ 2703496 h 3606801"/>
                <a:gd name="connsiteX90" fmla="*/ 29858 w 12190796"/>
                <a:gd name="connsiteY90" fmla="*/ 1983481 h 3606801"/>
                <a:gd name="connsiteX91" fmla="*/ 0 w 12190796"/>
                <a:gd name="connsiteY91" fmla="*/ 1808065 h 3606801"/>
                <a:gd name="connsiteX92" fmla="*/ 0 w 12190796"/>
                <a:gd name="connsiteY92" fmla="*/ 1475896 h 3606801"/>
                <a:gd name="connsiteX93" fmla="*/ 363246 w 12190796"/>
                <a:gd name="connsiteY93" fmla="*/ 1803400 h 3606801"/>
                <a:gd name="connsiteX94" fmla="*/ 363246 w 12190796"/>
                <a:gd name="connsiteY94" fmla="*/ 2702030 h 3606801"/>
                <a:gd name="connsiteX95" fmla="*/ 934139 w 12190796"/>
                <a:gd name="connsiteY95" fmla="*/ 3272923 h 3606801"/>
                <a:gd name="connsiteX96" fmla="*/ 934138 w 12190796"/>
                <a:gd name="connsiteY96" fmla="*/ 3272924 h 3606801"/>
                <a:gd name="connsiteX97" fmla="*/ 1505031 w 12190796"/>
                <a:gd name="connsiteY97" fmla="*/ 2702031 h 3606801"/>
                <a:gd name="connsiteX98" fmla="*/ 1505032 w 12190796"/>
                <a:gd name="connsiteY98" fmla="*/ 1006466 h 3606801"/>
                <a:gd name="connsiteX99" fmla="*/ 1770224 w 12190796"/>
                <a:gd name="connsiteY99" fmla="*/ 264572 h 3606801"/>
                <a:gd name="connsiteX100" fmla="*/ 2408956 w 12190796"/>
                <a:gd name="connsiteY100" fmla="*/ 0 h 3606801"/>
                <a:gd name="connsiteX0" fmla="*/ 2408956 w 12190861"/>
                <a:gd name="connsiteY0" fmla="*/ 0 h 3606801"/>
                <a:gd name="connsiteX1" fmla="*/ 3047688 w 12190861"/>
                <a:gd name="connsiteY1" fmla="*/ 264572 h 3606801"/>
                <a:gd name="connsiteX2" fmla="*/ 3312880 w 12190861"/>
                <a:gd name="connsiteY2" fmla="*/ 1006466 h 3606801"/>
                <a:gd name="connsiteX3" fmla="*/ 3312880 w 12190861"/>
                <a:gd name="connsiteY3" fmla="*/ 2702030 h 3606801"/>
                <a:gd name="connsiteX4" fmla="*/ 3883772 w 12190861"/>
                <a:gd name="connsiteY4" fmla="*/ 3272923 h 3606801"/>
                <a:gd name="connsiteX5" fmla="*/ 3883772 w 12190861"/>
                <a:gd name="connsiteY5" fmla="*/ 3272924 h 3606801"/>
                <a:gd name="connsiteX6" fmla="*/ 4454664 w 12190861"/>
                <a:gd name="connsiteY6" fmla="*/ 2702031 h 3606801"/>
                <a:gd name="connsiteX7" fmla="*/ 4454665 w 12190861"/>
                <a:gd name="connsiteY7" fmla="*/ 1006466 h 3606801"/>
                <a:gd name="connsiteX8" fmla="*/ 4621181 w 12190861"/>
                <a:gd name="connsiteY8" fmla="*/ 384168 h 3606801"/>
                <a:gd name="connsiteX9" fmla="*/ 4719857 w 12190861"/>
                <a:gd name="connsiteY9" fmla="*/ 264572 h 3606801"/>
                <a:gd name="connsiteX10" fmla="*/ 5358589 w 12190861"/>
                <a:gd name="connsiteY10" fmla="*/ 0 h 3606801"/>
                <a:gd name="connsiteX11" fmla="*/ 5997321 w 12190861"/>
                <a:gd name="connsiteY11" fmla="*/ 264572 h 3606801"/>
                <a:gd name="connsiteX12" fmla="*/ 6095998 w 12190861"/>
                <a:gd name="connsiteY12" fmla="*/ 384168 h 3606801"/>
                <a:gd name="connsiteX13" fmla="*/ 6262513 w 12190861"/>
                <a:gd name="connsiteY13" fmla="*/ 1006466 h 3606801"/>
                <a:gd name="connsiteX14" fmla="*/ 6262513 w 12190861"/>
                <a:gd name="connsiteY14" fmla="*/ 2702030 h 3606801"/>
                <a:gd name="connsiteX15" fmla="*/ 6833406 w 12190861"/>
                <a:gd name="connsiteY15" fmla="*/ 3272923 h 3606801"/>
                <a:gd name="connsiteX16" fmla="*/ 6833405 w 12190861"/>
                <a:gd name="connsiteY16" fmla="*/ 3272924 h 3606801"/>
                <a:gd name="connsiteX17" fmla="*/ 7404298 w 12190861"/>
                <a:gd name="connsiteY17" fmla="*/ 2702031 h 3606801"/>
                <a:gd name="connsiteX18" fmla="*/ 7404299 w 12190861"/>
                <a:gd name="connsiteY18" fmla="*/ 1006466 h 3606801"/>
                <a:gd name="connsiteX19" fmla="*/ 7669490 w 12190861"/>
                <a:gd name="connsiteY19" fmla="*/ 264572 h 3606801"/>
                <a:gd name="connsiteX20" fmla="*/ 8308223 w 12190861"/>
                <a:gd name="connsiteY20" fmla="*/ 0 h 3606801"/>
                <a:gd name="connsiteX21" fmla="*/ 8946955 w 12190861"/>
                <a:gd name="connsiteY21" fmla="*/ 264572 h 3606801"/>
                <a:gd name="connsiteX22" fmla="*/ 9212147 w 12190861"/>
                <a:gd name="connsiteY22" fmla="*/ 1006466 h 3606801"/>
                <a:gd name="connsiteX23" fmla="*/ 9212147 w 12190861"/>
                <a:gd name="connsiteY23" fmla="*/ 2702030 h 3606801"/>
                <a:gd name="connsiteX24" fmla="*/ 9783040 w 12190861"/>
                <a:gd name="connsiteY24" fmla="*/ 3272923 h 3606801"/>
                <a:gd name="connsiteX25" fmla="*/ 9783039 w 12190861"/>
                <a:gd name="connsiteY25" fmla="*/ 3272924 h 3606801"/>
                <a:gd name="connsiteX26" fmla="*/ 10353932 w 12190861"/>
                <a:gd name="connsiteY26" fmla="*/ 2702031 h 3606801"/>
                <a:gd name="connsiteX27" fmla="*/ 10353933 w 12190861"/>
                <a:gd name="connsiteY27" fmla="*/ 1006466 h 3606801"/>
                <a:gd name="connsiteX28" fmla="*/ 10619127 w 12190861"/>
                <a:gd name="connsiteY28" fmla="*/ 264572 h 3606801"/>
                <a:gd name="connsiteX29" fmla="*/ 11257859 w 12190861"/>
                <a:gd name="connsiteY29" fmla="*/ 0 h 3606801"/>
                <a:gd name="connsiteX30" fmla="*/ 12161163 w 12190861"/>
                <a:gd name="connsiteY30" fmla="*/ 903304 h 3606801"/>
                <a:gd name="connsiteX31" fmla="*/ 12158133 w 12190861"/>
                <a:gd name="connsiteY31" fmla="*/ 2315633 h 3606801"/>
                <a:gd name="connsiteX32" fmla="*/ 12190796 w 12190861"/>
                <a:gd name="connsiteY32" fmla="*/ 2424097 h 3606801"/>
                <a:gd name="connsiteX33" fmla="*/ 11828751 w 12190861"/>
                <a:gd name="connsiteY33" fmla="*/ 2702031 h 3606801"/>
                <a:gd name="connsiteX34" fmla="*/ 11827933 w 12190861"/>
                <a:gd name="connsiteY34" fmla="*/ 2324100 h 3606801"/>
                <a:gd name="connsiteX35" fmla="*/ 11828752 w 12190861"/>
                <a:gd name="connsiteY35" fmla="*/ 1006466 h 3606801"/>
                <a:gd name="connsiteX36" fmla="*/ 11826892 w 12190861"/>
                <a:gd name="connsiteY36" fmla="*/ 988016 h 3606801"/>
                <a:gd name="connsiteX37" fmla="*/ 11826892 w 12190861"/>
                <a:gd name="connsiteY37" fmla="*/ 897736 h 3606801"/>
                <a:gd name="connsiteX38" fmla="*/ 11255999 w 12190861"/>
                <a:gd name="connsiteY38" fmla="*/ 326843 h 3606801"/>
                <a:gd name="connsiteX39" fmla="*/ 10685106 w 12190861"/>
                <a:gd name="connsiteY39" fmla="*/ 897736 h 3606801"/>
                <a:gd name="connsiteX40" fmla="*/ 10685106 w 12190861"/>
                <a:gd name="connsiteY40" fmla="*/ 2593300 h 3606801"/>
                <a:gd name="connsiteX41" fmla="*/ 10686966 w 12190861"/>
                <a:gd name="connsiteY41" fmla="*/ 2611750 h 3606801"/>
                <a:gd name="connsiteX42" fmla="*/ 10686966 w 12190861"/>
                <a:gd name="connsiteY42" fmla="*/ 2702030 h 3606801"/>
                <a:gd name="connsiteX43" fmla="*/ 10520449 w 12190861"/>
                <a:gd name="connsiteY43" fmla="*/ 3222631 h 3606801"/>
                <a:gd name="connsiteX44" fmla="*/ 10421771 w 12190861"/>
                <a:gd name="connsiteY44" fmla="*/ 3342230 h 3606801"/>
                <a:gd name="connsiteX45" fmla="*/ 9783039 w 12190861"/>
                <a:gd name="connsiteY45" fmla="*/ 3606801 h 3606801"/>
                <a:gd name="connsiteX46" fmla="*/ 9783040 w 12190861"/>
                <a:gd name="connsiteY46" fmla="*/ 3606800 h 3606801"/>
                <a:gd name="connsiteX47" fmla="*/ 9144308 w 12190861"/>
                <a:gd name="connsiteY47" fmla="*/ 3342229 h 3606801"/>
                <a:gd name="connsiteX48" fmla="*/ 8879115 w 12190861"/>
                <a:gd name="connsiteY48" fmla="*/ 2702031 h 3606801"/>
                <a:gd name="connsiteX49" fmla="*/ 8879116 w 12190861"/>
                <a:gd name="connsiteY49" fmla="*/ 1006466 h 3606801"/>
                <a:gd name="connsiteX50" fmla="*/ 8877878 w 12190861"/>
                <a:gd name="connsiteY50" fmla="*/ 994185 h 3606801"/>
                <a:gd name="connsiteX51" fmla="*/ 8877878 w 12190861"/>
                <a:gd name="connsiteY51" fmla="*/ 897736 h 3606801"/>
                <a:gd name="connsiteX52" fmla="*/ 8306985 w 12190861"/>
                <a:gd name="connsiteY52" fmla="*/ 326843 h 3606801"/>
                <a:gd name="connsiteX53" fmla="*/ 7736092 w 12190861"/>
                <a:gd name="connsiteY53" fmla="*/ 897736 h 3606801"/>
                <a:gd name="connsiteX54" fmla="*/ 7736092 w 12190861"/>
                <a:gd name="connsiteY54" fmla="*/ 2593300 h 3606801"/>
                <a:gd name="connsiteX55" fmla="*/ 7737330 w 12190861"/>
                <a:gd name="connsiteY55" fmla="*/ 2605580 h 3606801"/>
                <a:gd name="connsiteX56" fmla="*/ 7737330 w 12190861"/>
                <a:gd name="connsiteY56" fmla="*/ 2702030 h 3606801"/>
                <a:gd name="connsiteX57" fmla="*/ 7570814 w 12190861"/>
                <a:gd name="connsiteY57" fmla="*/ 3222632 h 3606801"/>
                <a:gd name="connsiteX58" fmla="*/ 7472137 w 12190861"/>
                <a:gd name="connsiteY58" fmla="*/ 3342230 h 3606801"/>
                <a:gd name="connsiteX59" fmla="*/ 6833405 w 12190861"/>
                <a:gd name="connsiteY59" fmla="*/ 3606801 h 3606801"/>
                <a:gd name="connsiteX60" fmla="*/ 6833406 w 12190861"/>
                <a:gd name="connsiteY60" fmla="*/ 3606800 h 3606801"/>
                <a:gd name="connsiteX61" fmla="*/ 6194673 w 12190861"/>
                <a:gd name="connsiteY61" fmla="*/ 3342229 h 3606801"/>
                <a:gd name="connsiteX62" fmla="*/ 5929481 w 12190861"/>
                <a:gd name="connsiteY62" fmla="*/ 2702031 h 3606801"/>
                <a:gd name="connsiteX63" fmla="*/ 5929482 w 12190861"/>
                <a:gd name="connsiteY63" fmla="*/ 1006466 h 3606801"/>
                <a:gd name="connsiteX64" fmla="*/ 5928864 w 12190861"/>
                <a:gd name="connsiteY64" fmla="*/ 1000335 h 3606801"/>
                <a:gd name="connsiteX65" fmla="*/ 5928864 w 12190861"/>
                <a:gd name="connsiteY65" fmla="*/ 897736 h 3606801"/>
                <a:gd name="connsiteX66" fmla="*/ 5357971 w 12190861"/>
                <a:gd name="connsiteY66" fmla="*/ 326843 h 3606801"/>
                <a:gd name="connsiteX67" fmla="*/ 4787078 w 12190861"/>
                <a:gd name="connsiteY67" fmla="*/ 897736 h 3606801"/>
                <a:gd name="connsiteX68" fmla="*/ 4787078 w 12190861"/>
                <a:gd name="connsiteY68" fmla="*/ 2593300 h 3606801"/>
                <a:gd name="connsiteX69" fmla="*/ 4787696 w 12190861"/>
                <a:gd name="connsiteY69" fmla="*/ 2599430 h 3606801"/>
                <a:gd name="connsiteX70" fmla="*/ 4787696 w 12190861"/>
                <a:gd name="connsiteY70" fmla="*/ 2702030 h 3606801"/>
                <a:gd name="connsiteX71" fmla="*/ 4621181 w 12190861"/>
                <a:gd name="connsiteY71" fmla="*/ 3222632 h 3606801"/>
                <a:gd name="connsiteX72" fmla="*/ 4522503 w 12190861"/>
                <a:gd name="connsiteY72" fmla="*/ 3342230 h 3606801"/>
                <a:gd name="connsiteX73" fmla="*/ 3883772 w 12190861"/>
                <a:gd name="connsiteY73" fmla="*/ 3606801 h 3606801"/>
                <a:gd name="connsiteX74" fmla="*/ 3883772 w 12190861"/>
                <a:gd name="connsiteY74" fmla="*/ 3606800 h 3606801"/>
                <a:gd name="connsiteX75" fmla="*/ 3245041 w 12190861"/>
                <a:gd name="connsiteY75" fmla="*/ 3342229 h 3606801"/>
                <a:gd name="connsiteX76" fmla="*/ 2979848 w 12190861"/>
                <a:gd name="connsiteY76" fmla="*/ 2702031 h 3606801"/>
                <a:gd name="connsiteX77" fmla="*/ 2979848 w 12190861"/>
                <a:gd name="connsiteY77" fmla="*/ 2593311 h 3606801"/>
                <a:gd name="connsiteX78" fmla="*/ 2979849 w 12190861"/>
                <a:gd name="connsiteY78" fmla="*/ 2593301 h 3606801"/>
                <a:gd name="connsiteX79" fmla="*/ 2979850 w 12190861"/>
                <a:gd name="connsiteY79" fmla="*/ 897736 h 3606801"/>
                <a:gd name="connsiteX80" fmla="*/ 2408957 w 12190861"/>
                <a:gd name="connsiteY80" fmla="*/ 326843 h 3606801"/>
                <a:gd name="connsiteX81" fmla="*/ 1838064 w 12190861"/>
                <a:gd name="connsiteY81" fmla="*/ 897736 h 3606801"/>
                <a:gd name="connsiteX82" fmla="*/ 1838064 w 12190861"/>
                <a:gd name="connsiteY82" fmla="*/ 1006456 h 3606801"/>
                <a:gd name="connsiteX83" fmla="*/ 1838063 w 12190861"/>
                <a:gd name="connsiteY83" fmla="*/ 1006466 h 3606801"/>
                <a:gd name="connsiteX84" fmla="*/ 1838063 w 12190861"/>
                <a:gd name="connsiteY84" fmla="*/ 2702030 h 3606801"/>
                <a:gd name="connsiteX85" fmla="*/ 1671547 w 12190861"/>
                <a:gd name="connsiteY85" fmla="*/ 3222632 h 3606801"/>
                <a:gd name="connsiteX86" fmla="*/ 1572870 w 12190861"/>
                <a:gd name="connsiteY86" fmla="*/ 3342230 h 3606801"/>
                <a:gd name="connsiteX87" fmla="*/ 934138 w 12190861"/>
                <a:gd name="connsiteY87" fmla="*/ 3606801 h 3606801"/>
                <a:gd name="connsiteX88" fmla="*/ 934139 w 12190861"/>
                <a:gd name="connsiteY88" fmla="*/ 3606800 h 3606801"/>
                <a:gd name="connsiteX89" fmla="*/ 30835 w 12190861"/>
                <a:gd name="connsiteY89" fmla="*/ 2703496 h 3606801"/>
                <a:gd name="connsiteX90" fmla="*/ 29858 w 12190861"/>
                <a:gd name="connsiteY90" fmla="*/ 1983481 h 3606801"/>
                <a:gd name="connsiteX91" fmla="*/ 0 w 12190861"/>
                <a:gd name="connsiteY91" fmla="*/ 1808065 h 3606801"/>
                <a:gd name="connsiteX92" fmla="*/ 0 w 12190861"/>
                <a:gd name="connsiteY92" fmla="*/ 1475896 h 3606801"/>
                <a:gd name="connsiteX93" fmla="*/ 363246 w 12190861"/>
                <a:gd name="connsiteY93" fmla="*/ 1803400 h 3606801"/>
                <a:gd name="connsiteX94" fmla="*/ 363246 w 12190861"/>
                <a:gd name="connsiteY94" fmla="*/ 2702030 h 3606801"/>
                <a:gd name="connsiteX95" fmla="*/ 934139 w 12190861"/>
                <a:gd name="connsiteY95" fmla="*/ 3272923 h 3606801"/>
                <a:gd name="connsiteX96" fmla="*/ 934138 w 12190861"/>
                <a:gd name="connsiteY96" fmla="*/ 3272924 h 3606801"/>
                <a:gd name="connsiteX97" fmla="*/ 1505031 w 12190861"/>
                <a:gd name="connsiteY97" fmla="*/ 2702031 h 3606801"/>
                <a:gd name="connsiteX98" fmla="*/ 1505032 w 12190861"/>
                <a:gd name="connsiteY98" fmla="*/ 1006466 h 3606801"/>
                <a:gd name="connsiteX99" fmla="*/ 1770224 w 12190861"/>
                <a:gd name="connsiteY99" fmla="*/ 264572 h 3606801"/>
                <a:gd name="connsiteX100" fmla="*/ 2408956 w 12190861"/>
                <a:gd name="connsiteY100" fmla="*/ 0 h 3606801"/>
                <a:gd name="connsiteX0" fmla="*/ 2408956 w 12190861"/>
                <a:gd name="connsiteY0" fmla="*/ 0 h 3606801"/>
                <a:gd name="connsiteX1" fmla="*/ 3047688 w 12190861"/>
                <a:gd name="connsiteY1" fmla="*/ 264572 h 3606801"/>
                <a:gd name="connsiteX2" fmla="*/ 3312880 w 12190861"/>
                <a:gd name="connsiteY2" fmla="*/ 1006466 h 3606801"/>
                <a:gd name="connsiteX3" fmla="*/ 3312880 w 12190861"/>
                <a:gd name="connsiteY3" fmla="*/ 2702030 h 3606801"/>
                <a:gd name="connsiteX4" fmla="*/ 3883772 w 12190861"/>
                <a:gd name="connsiteY4" fmla="*/ 3272923 h 3606801"/>
                <a:gd name="connsiteX5" fmla="*/ 3883772 w 12190861"/>
                <a:gd name="connsiteY5" fmla="*/ 3272924 h 3606801"/>
                <a:gd name="connsiteX6" fmla="*/ 4454664 w 12190861"/>
                <a:gd name="connsiteY6" fmla="*/ 2702031 h 3606801"/>
                <a:gd name="connsiteX7" fmla="*/ 4454665 w 12190861"/>
                <a:gd name="connsiteY7" fmla="*/ 1006466 h 3606801"/>
                <a:gd name="connsiteX8" fmla="*/ 4621181 w 12190861"/>
                <a:gd name="connsiteY8" fmla="*/ 384168 h 3606801"/>
                <a:gd name="connsiteX9" fmla="*/ 4719857 w 12190861"/>
                <a:gd name="connsiteY9" fmla="*/ 264572 h 3606801"/>
                <a:gd name="connsiteX10" fmla="*/ 5358589 w 12190861"/>
                <a:gd name="connsiteY10" fmla="*/ 0 h 3606801"/>
                <a:gd name="connsiteX11" fmla="*/ 5997321 w 12190861"/>
                <a:gd name="connsiteY11" fmla="*/ 264572 h 3606801"/>
                <a:gd name="connsiteX12" fmla="*/ 6095998 w 12190861"/>
                <a:gd name="connsiteY12" fmla="*/ 384168 h 3606801"/>
                <a:gd name="connsiteX13" fmla="*/ 6262513 w 12190861"/>
                <a:gd name="connsiteY13" fmla="*/ 1006466 h 3606801"/>
                <a:gd name="connsiteX14" fmla="*/ 6262513 w 12190861"/>
                <a:gd name="connsiteY14" fmla="*/ 2702030 h 3606801"/>
                <a:gd name="connsiteX15" fmla="*/ 6833406 w 12190861"/>
                <a:gd name="connsiteY15" fmla="*/ 3272923 h 3606801"/>
                <a:gd name="connsiteX16" fmla="*/ 6833405 w 12190861"/>
                <a:gd name="connsiteY16" fmla="*/ 3272924 h 3606801"/>
                <a:gd name="connsiteX17" fmla="*/ 7404298 w 12190861"/>
                <a:gd name="connsiteY17" fmla="*/ 2702031 h 3606801"/>
                <a:gd name="connsiteX18" fmla="*/ 7404299 w 12190861"/>
                <a:gd name="connsiteY18" fmla="*/ 1006466 h 3606801"/>
                <a:gd name="connsiteX19" fmla="*/ 7669490 w 12190861"/>
                <a:gd name="connsiteY19" fmla="*/ 264572 h 3606801"/>
                <a:gd name="connsiteX20" fmla="*/ 8308223 w 12190861"/>
                <a:gd name="connsiteY20" fmla="*/ 0 h 3606801"/>
                <a:gd name="connsiteX21" fmla="*/ 8946955 w 12190861"/>
                <a:gd name="connsiteY21" fmla="*/ 264572 h 3606801"/>
                <a:gd name="connsiteX22" fmla="*/ 9212147 w 12190861"/>
                <a:gd name="connsiteY22" fmla="*/ 1006466 h 3606801"/>
                <a:gd name="connsiteX23" fmla="*/ 9212147 w 12190861"/>
                <a:gd name="connsiteY23" fmla="*/ 2702030 h 3606801"/>
                <a:gd name="connsiteX24" fmla="*/ 9783040 w 12190861"/>
                <a:gd name="connsiteY24" fmla="*/ 3272923 h 3606801"/>
                <a:gd name="connsiteX25" fmla="*/ 9783039 w 12190861"/>
                <a:gd name="connsiteY25" fmla="*/ 3272924 h 3606801"/>
                <a:gd name="connsiteX26" fmla="*/ 10353932 w 12190861"/>
                <a:gd name="connsiteY26" fmla="*/ 2702031 h 3606801"/>
                <a:gd name="connsiteX27" fmla="*/ 10353933 w 12190861"/>
                <a:gd name="connsiteY27" fmla="*/ 1006466 h 3606801"/>
                <a:gd name="connsiteX28" fmla="*/ 10619127 w 12190861"/>
                <a:gd name="connsiteY28" fmla="*/ 264572 h 3606801"/>
                <a:gd name="connsiteX29" fmla="*/ 11257859 w 12190861"/>
                <a:gd name="connsiteY29" fmla="*/ 0 h 3606801"/>
                <a:gd name="connsiteX30" fmla="*/ 12161163 w 12190861"/>
                <a:gd name="connsiteY30" fmla="*/ 903304 h 3606801"/>
                <a:gd name="connsiteX31" fmla="*/ 12158133 w 12190861"/>
                <a:gd name="connsiteY31" fmla="*/ 2315633 h 3606801"/>
                <a:gd name="connsiteX32" fmla="*/ 12190796 w 12190861"/>
                <a:gd name="connsiteY32" fmla="*/ 2449497 h 3606801"/>
                <a:gd name="connsiteX33" fmla="*/ 11828751 w 12190861"/>
                <a:gd name="connsiteY33" fmla="*/ 2702031 h 3606801"/>
                <a:gd name="connsiteX34" fmla="*/ 11827933 w 12190861"/>
                <a:gd name="connsiteY34" fmla="*/ 2324100 h 3606801"/>
                <a:gd name="connsiteX35" fmla="*/ 11828752 w 12190861"/>
                <a:gd name="connsiteY35" fmla="*/ 1006466 h 3606801"/>
                <a:gd name="connsiteX36" fmla="*/ 11826892 w 12190861"/>
                <a:gd name="connsiteY36" fmla="*/ 988016 h 3606801"/>
                <a:gd name="connsiteX37" fmla="*/ 11826892 w 12190861"/>
                <a:gd name="connsiteY37" fmla="*/ 897736 h 3606801"/>
                <a:gd name="connsiteX38" fmla="*/ 11255999 w 12190861"/>
                <a:gd name="connsiteY38" fmla="*/ 326843 h 3606801"/>
                <a:gd name="connsiteX39" fmla="*/ 10685106 w 12190861"/>
                <a:gd name="connsiteY39" fmla="*/ 897736 h 3606801"/>
                <a:gd name="connsiteX40" fmla="*/ 10685106 w 12190861"/>
                <a:gd name="connsiteY40" fmla="*/ 2593300 h 3606801"/>
                <a:gd name="connsiteX41" fmla="*/ 10686966 w 12190861"/>
                <a:gd name="connsiteY41" fmla="*/ 2611750 h 3606801"/>
                <a:gd name="connsiteX42" fmla="*/ 10686966 w 12190861"/>
                <a:gd name="connsiteY42" fmla="*/ 2702030 h 3606801"/>
                <a:gd name="connsiteX43" fmla="*/ 10520449 w 12190861"/>
                <a:gd name="connsiteY43" fmla="*/ 3222631 h 3606801"/>
                <a:gd name="connsiteX44" fmla="*/ 10421771 w 12190861"/>
                <a:gd name="connsiteY44" fmla="*/ 3342230 h 3606801"/>
                <a:gd name="connsiteX45" fmla="*/ 9783039 w 12190861"/>
                <a:gd name="connsiteY45" fmla="*/ 3606801 h 3606801"/>
                <a:gd name="connsiteX46" fmla="*/ 9783040 w 12190861"/>
                <a:gd name="connsiteY46" fmla="*/ 3606800 h 3606801"/>
                <a:gd name="connsiteX47" fmla="*/ 9144308 w 12190861"/>
                <a:gd name="connsiteY47" fmla="*/ 3342229 h 3606801"/>
                <a:gd name="connsiteX48" fmla="*/ 8879115 w 12190861"/>
                <a:gd name="connsiteY48" fmla="*/ 2702031 h 3606801"/>
                <a:gd name="connsiteX49" fmla="*/ 8879116 w 12190861"/>
                <a:gd name="connsiteY49" fmla="*/ 1006466 h 3606801"/>
                <a:gd name="connsiteX50" fmla="*/ 8877878 w 12190861"/>
                <a:gd name="connsiteY50" fmla="*/ 994185 h 3606801"/>
                <a:gd name="connsiteX51" fmla="*/ 8877878 w 12190861"/>
                <a:gd name="connsiteY51" fmla="*/ 897736 h 3606801"/>
                <a:gd name="connsiteX52" fmla="*/ 8306985 w 12190861"/>
                <a:gd name="connsiteY52" fmla="*/ 326843 h 3606801"/>
                <a:gd name="connsiteX53" fmla="*/ 7736092 w 12190861"/>
                <a:gd name="connsiteY53" fmla="*/ 897736 h 3606801"/>
                <a:gd name="connsiteX54" fmla="*/ 7736092 w 12190861"/>
                <a:gd name="connsiteY54" fmla="*/ 2593300 h 3606801"/>
                <a:gd name="connsiteX55" fmla="*/ 7737330 w 12190861"/>
                <a:gd name="connsiteY55" fmla="*/ 2605580 h 3606801"/>
                <a:gd name="connsiteX56" fmla="*/ 7737330 w 12190861"/>
                <a:gd name="connsiteY56" fmla="*/ 2702030 h 3606801"/>
                <a:gd name="connsiteX57" fmla="*/ 7570814 w 12190861"/>
                <a:gd name="connsiteY57" fmla="*/ 3222632 h 3606801"/>
                <a:gd name="connsiteX58" fmla="*/ 7472137 w 12190861"/>
                <a:gd name="connsiteY58" fmla="*/ 3342230 h 3606801"/>
                <a:gd name="connsiteX59" fmla="*/ 6833405 w 12190861"/>
                <a:gd name="connsiteY59" fmla="*/ 3606801 h 3606801"/>
                <a:gd name="connsiteX60" fmla="*/ 6833406 w 12190861"/>
                <a:gd name="connsiteY60" fmla="*/ 3606800 h 3606801"/>
                <a:gd name="connsiteX61" fmla="*/ 6194673 w 12190861"/>
                <a:gd name="connsiteY61" fmla="*/ 3342229 h 3606801"/>
                <a:gd name="connsiteX62" fmla="*/ 5929481 w 12190861"/>
                <a:gd name="connsiteY62" fmla="*/ 2702031 h 3606801"/>
                <a:gd name="connsiteX63" fmla="*/ 5929482 w 12190861"/>
                <a:gd name="connsiteY63" fmla="*/ 1006466 h 3606801"/>
                <a:gd name="connsiteX64" fmla="*/ 5928864 w 12190861"/>
                <a:gd name="connsiteY64" fmla="*/ 1000335 h 3606801"/>
                <a:gd name="connsiteX65" fmla="*/ 5928864 w 12190861"/>
                <a:gd name="connsiteY65" fmla="*/ 897736 h 3606801"/>
                <a:gd name="connsiteX66" fmla="*/ 5357971 w 12190861"/>
                <a:gd name="connsiteY66" fmla="*/ 326843 h 3606801"/>
                <a:gd name="connsiteX67" fmla="*/ 4787078 w 12190861"/>
                <a:gd name="connsiteY67" fmla="*/ 897736 h 3606801"/>
                <a:gd name="connsiteX68" fmla="*/ 4787078 w 12190861"/>
                <a:gd name="connsiteY68" fmla="*/ 2593300 h 3606801"/>
                <a:gd name="connsiteX69" fmla="*/ 4787696 w 12190861"/>
                <a:gd name="connsiteY69" fmla="*/ 2599430 h 3606801"/>
                <a:gd name="connsiteX70" fmla="*/ 4787696 w 12190861"/>
                <a:gd name="connsiteY70" fmla="*/ 2702030 h 3606801"/>
                <a:gd name="connsiteX71" fmla="*/ 4621181 w 12190861"/>
                <a:gd name="connsiteY71" fmla="*/ 3222632 h 3606801"/>
                <a:gd name="connsiteX72" fmla="*/ 4522503 w 12190861"/>
                <a:gd name="connsiteY72" fmla="*/ 3342230 h 3606801"/>
                <a:gd name="connsiteX73" fmla="*/ 3883772 w 12190861"/>
                <a:gd name="connsiteY73" fmla="*/ 3606801 h 3606801"/>
                <a:gd name="connsiteX74" fmla="*/ 3883772 w 12190861"/>
                <a:gd name="connsiteY74" fmla="*/ 3606800 h 3606801"/>
                <a:gd name="connsiteX75" fmla="*/ 3245041 w 12190861"/>
                <a:gd name="connsiteY75" fmla="*/ 3342229 h 3606801"/>
                <a:gd name="connsiteX76" fmla="*/ 2979848 w 12190861"/>
                <a:gd name="connsiteY76" fmla="*/ 2702031 h 3606801"/>
                <a:gd name="connsiteX77" fmla="*/ 2979848 w 12190861"/>
                <a:gd name="connsiteY77" fmla="*/ 2593311 h 3606801"/>
                <a:gd name="connsiteX78" fmla="*/ 2979849 w 12190861"/>
                <a:gd name="connsiteY78" fmla="*/ 2593301 h 3606801"/>
                <a:gd name="connsiteX79" fmla="*/ 2979850 w 12190861"/>
                <a:gd name="connsiteY79" fmla="*/ 897736 h 3606801"/>
                <a:gd name="connsiteX80" fmla="*/ 2408957 w 12190861"/>
                <a:gd name="connsiteY80" fmla="*/ 326843 h 3606801"/>
                <a:gd name="connsiteX81" fmla="*/ 1838064 w 12190861"/>
                <a:gd name="connsiteY81" fmla="*/ 897736 h 3606801"/>
                <a:gd name="connsiteX82" fmla="*/ 1838064 w 12190861"/>
                <a:gd name="connsiteY82" fmla="*/ 1006456 h 3606801"/>
                <a:gd name="connsiteX83" fmla="*/ 1838063 w 12190861"/>
                <a:gd name="connsiteY83" fmla="*/ 1006466 h 3606801"/>
                <a:gd name="connsiteX84" fmla="*/ 1838063 w 12190861"/>
                <a:gd name="connsiteY84" fmla="*/ 2702030 h 3606801"/>
                <a:gd name="connsiteX85" fmla="*/ 1671547 w 12190861"/>
                <a:gd name="connsiteY85" fmla="*/ 3222632 h 3606801"/>
                <a:gd name="connsiteX86" fmla="*/ 1572870 w 12190861"/>
                <a:gd name="connsiteY86" fmla="*/ 3342230 h 3606801"/>
                <a:gd name="connsiteX87" fmla="*/ 934138 w 12190861"/>
                <a:gd name="connsiteY87" fmla="*/ 3606801 h 3606801"/>
                <a:gd name="connsiteX88" fmla="*/ 934139 w 12190861"/>
                <a:gd name="connsiteY88" fmla="*/ 3606800 h 3606801"/>
                <a:gd name="connsiteX89" fmla="*/ 30835 w 12190861"/>
                <a:gd name="connsiteY89" fmla="*/ 2703496 h 3606801"/>
                <a:gd name="connsiteX90" fmla="*/ 29858 w 12190861"/>
                <a:gd name="connsiteY90" fmla="*/ 1983481 h 3606801"/>
                <a:gd name="connsiteX91" fmla="*/ 0 w 12190861"/>
                <a:gd name="connsiteY91" fmla="*/ 1808065 h 3606801"/>
                <a:gd name="connsiteX92" fmla="*/ 0 w 12190861"/>
                <a:gd name="connsiteY92" fmla="*/ 1475896 h 3606801"/>
                <a:gd name="connsiteX93" fmla="*/ 363246 w 12190861"/>
                <a:gd name="connsiteY93" fmla="*/ 1803400 h 3606801"/>
                <a:gd name="connsiteX94" fmla="*/ 363246 w 12190861"/>
                <a:gd name="connsiteY94" fmla="*/ 2702030 h 3606801"/>
                <a:gd name="connsiteX95" fmla="*/ 934139 w 12190861"/>
                <a:gd name="connsiteY95" fmla="*/ 3272923 h 3606801"/>
                <a:gd name="connsiteX96" fmla="*/ 934138 w 12190861"/>
                <a:gd name="connsiteY96" fmla="*/ 3272924 h 3606801"/>
                <a:gd name="connsiteX97" fmla="*/ 1505031 w 12190861"/>
                <a:gd name="connsiteY97" fmla="*/ 2702031 h 3606801"/>
                <a:gd name="connsiteX98" fmla="*/ 1505032 w 12190861"/>
                <a:gd name="connsiteY98" fmla="*/ 1006466 h 3606801"/>
                <a:gd name="connsiteX99" fmla="*/ 1770224 w 12190861"/>
                <a:gd name="connsiteY99" fmla="*/ 264572 h 3606801"/>
                <a:gd name="connsiteX100" fmla="*/ 2408956 w 12190861"/>
                <a:gd name="connsiteY100" fmla="*/ 0 h 3606801"/>
                <a:gd name="connsiteX0" fmla="*/ 2408956 w 12190861"/>
                <a:gd name="connsiteY0" fmla="*/ 0 h 3606801"/>
                <a:gd name="connsiteX1" fmla="*/ 3047688 w 12190861"/>
                <a:gd name="connsiteY1" fmla="*/ 264572 h 3606801"/>
                <a:gd name="connsiteX2" fmla="*/ 3312880 w 12190861"/>
                <a:gd name="connsiteY2" fmla="*/ 1006466 h 3606801"/>
                <a:gd name="connsiteX3" fmla="*/ 3312880 w 12190861"/>
                <a:gd name="connsiteY3" fmla="*/ 2702030 h 3606801"/>
                <a:gd name="connsiteX4" fmla="*/ 3883772 w 12190861"/>
                <a:gd name="connsiteY4" fmla="*/ 3272923 h 3606801"/>
                <a:gd name="connsiteX5" fmla="*/ 3883772 w 12190861"/>
                <a:gd name="connsiteY5" fmla="*/ 3272924 h 3606801"/>
                <a:gd name="connsiteX6" fmla="*/ 4454664 w 12190861"/>
                <a:gd name="connsiteY6" fmla="*/ 2702031 h 3606801"/>
                <a:gd name="connsiteX7" fmla="*/ 4454665 w 12190861"/>
                <a:gd name="connsiteY7" fmla="*/ 1006466 h 3606801"/>
                <a:gd name="connsiteX8" fmla="*/ 4621181 w 12190861"/>
                <a:gd name="connsiteY8" fmla="*/ 384168 h 3606801"/>
                <a:gd name="connsiteX9" fmla="*/ 4719857 w 12190861"/>
                <a:gd name="connsiteY9" fmla="*/ 264572 h 3606801"/>
                <a:gd name="connsiteX10" fmla="*/ 5358589 w 12190861"/>
                <a:gd name="connsiteY10" fmla="*/ 0 h 3606801"/>
                <a:gd name="connsiteX11" fmla="*/ 5997321 w 12190861"/>
                <a:gd name="connsiteY11" fmla="*/ 264572 h 3606801"/>
                <a:gd name="connsiteX12" fmla="*/ 6095998 w 12190861"/>
                <a:gd name="connsiteY12" fmla="*/ 384168 h 3606801"/>
                <a:gd name="connsiteX13" fmla="*/ 6262513 w 12190861"/>
                <a:gd name="connsiteY13" fmla="*/ 1006466 h 3606801"/>
                <a:gd name="connsiteX14" fmla="*/ 6262513 w 12190861"/>
                <a:gd name="connsiteY14" fmla="*/ 2702030 h 3606801"/>
                <a:gd name="connsiteX15" fmla="*/ 6833406 w 12190861"/>
                <a:gd name="connsiteY15" fmla="*/ 3272923 h 3606801"/>
                <a:gd name="connsiteX16" fmla="*/ 6833405 w 12190861"/>
                <a:gd name="connsiteY16" fmla="*/ 3272924 h 3606801"/>
                <a:gd name="connsiteX17" fmla="*/ 7404298 w 12190861"/>
                <a:gd name="connsiteY17" fmla="*/ 2702031 h 3606801"/>
                <a:gd name="connsiteX18" fmla="*/ 7404299 w 12190861"/>
                <a:gd name="connsiteY18" fmla="*/ 1006466 h 3606801"/>
                <a:gd name="connsiteX19" fmla="*/ 7669490 w 12190861"/>
                <a:gd name="connsiteY19" fmla="*/ 264572 h 3606801"/>
                <a:gd name="connsiteX20" fmla="*/ 8308223 w 12190861"/>
                <a:gd name="connsiteY20" fmla="*/ 0 h 3606801"/>
                <a:gd name="connsiteX21" fmla="*/ 8946955 w 12190861"/>
                <a:gd name="connsiteY21" fmla="*/ 264572 h 3606801"/>
                <a:gd name="connsiteX22" fmla="*/ 9212147 w 12190861"/>
                <a:gd name="connsiteY22" fmla="*/ 1006466 h 3606801"/>
                <a:gd name="connsiteX23" fmla="*/ 9212147 w 12190861"/>
                <a:gd name="connsiteY23" fmla="*/ 2702030 h 3606801"/>
                <a:gd name="connsiteX24" fmla="*/ 9783040 w 12190861"/>
                <a:gd name="connsiteY24" fmla="*/ 3272923 h 3606801"/>
                <a:gd name="connsiteX25" fmla="*/ 9783039 w 12190861"/>
                <a:gd name="connsiteY25" fmla="*/ 3272924 h 3606801"/>
                <a:gd name="connsiteX26" fmla="*/ 10353932 w 12190861"/>
                <a:gd name="connsiteY26" fmla="*/ 2702031 h 3606801"/>
                <a:gd name="connsiteX27" fmla="*/ 10353933 w 12190861"/>
                <a:gd name="connsiteY27" fmla="*/ 1006466 h 3606801"/>
                <a:gd name="connsiteX28" fmla="*/ 10619127 w 12190861"/>
                <a:gd name="connsiteY28" fmla="*/ 264572 h 3606801"/>
                <a:gd name="connsiteX29" fmla="*/ 11257859 w 12190861"/>
                <a:gd name="connsiteY29" fmla="*/ 0 h 3606801"/>
                <a:gd name="connsiteX30" fmla="*/ 12161163 w 12190861"/>
                <a:gd name="connsiteY30" fmla="*/ 903304 h 3606801"/>
                <a:gd name="connsiteX31" fmla="*/ 12158133 w 12190861"/>
                <a:gd name="connsiteY31" fmla="*/ 2315633 h 3606801"/>
                <a:gd name="connsiteX32" fmla="*/ 12190796 w 12190861"/>
                <a:gd name="connsiteY32" fmla="*/ 2449497 h 3606801"/>
                <a:gd name="connsiteX33" fmla="*/ 11828751 w 12190861"/>
                <a:gd name="connsiteY33" fmla="*/ 2702031 h 3606801"/>
                <a:gd name="connsiteX34" fmla="*/ 11827933 w 12190861"/>
                <a:gd name="connsiteY34" fmla="*/ 2324100 h 3606801"/>
                <a:gd name="connsiteX35" fmla="*/ 11828752 w 12190861"/>
                <a:gd name="connsiteY35" fmla="*/ 1006466 h 3606801"/>
                <a:gd name="connsiteX36" fmla="*/ 11826892 w 12190861"/>
                <a:gd name="connsiteY36" fmla="*/ 988016 h 3606801"/>
                <a:gd name="connsiteX37" fmla="*/ 11826892 w 12190861"/>
                <a:gd name="connsiteY37" fmla="*/ 897736 h 3606801"/>
                <a:gd name="connsiteX38" fmla="*/ 11255999 w 12190861"/>
                <a:gd name="connsiteY38" fmla="*/ 326843 h 3606801"/>
                <a:gd name="connsiteX39" fmla="*/ 10685106 w 12190861"/>
                <a:gd name="connsiteY39" fmla="*/ 897736 h 3606801"/>
                <a:gd name="connsiteX40" fmla="*/ 10685106 w 12190861"/>
                <a:gd name="connsiteY40" fmla="*/ 2593300 h 3606801"/>
                <a:gd name="connsiteX41" fmla="*/ 10686966 w 12190861"/>
                <a:gd name="connsiteY41" fmla="*/ 2611750 h 3606801"/>
                <a:gd name="connsiteX42" fmla="*/ 10686966 w 12190861"/>
                <a:gd name="connsiteY42" fmla="*/ 2702030 h 3606801"/>
                <a:gd name="connsiteX43" fmla="*/ 10520449 w 12190861"/>
                <a:gd name="connsiteY43" fmla="*/ 3222631 h 3606801"/>
                <a:gd name="connsiteX44" fmla="*/ 10421771 w 12190861"/>
                <a:gd name="connsiteY44" fmla="*/ 3342230 h 3606801"/>
                <a:gd name="connsiteX45" fmla="*/ 9783039 w 12190861"/>
                <a:gd name="connsiteY45" fmla="*/ 3606801 h 3606801"/>
                <a:gd name="connsiteX46" fmla="*/ 9783040 w 12190861"/>
                <a:gd name="connsiteY46" fmla="*/ 3606800 h 3606801"/>
                <a:gd name="connsiteX47" fmla="*/ 9144308 w 12190861"/>
                <a:gd name="connsiteY47" fmla="*/ 3342229 h 3606801"/>
                <a:gd name="connsiteX48" fmla="*/ 8879115 w 12190861"/>
                <a:gd name="connsiteY48" fmla="*/ 2702031 h 3606801"/>
                <a:gd name="connsiteX49" fmla="*/ 8879116 w 12190861"/>
                <a:gd name="connsiteY49" fmla="*/ 1006466 h 3606801"/>
                <a:gd name="connsiteX50" fmla="*/ 8877878 w 12190861"/>
                <a:gd name="connsiteY50" fmla="*/ 994185 h 3606801"/>
                <a:gd name="connsiteX51" fmla="*/ 8877878 w 12190861"/>
                <a:gd name="connsiteY51" fmla="*/ 897736 h 3606801"/>
                <a:gd name="connsiteX52" fmla="*/ 8306985 w 12190861"/>
                <a:gd name="connsiteY52" fmla="*/ 326843 h 3606801"/>
                <a:gd name="connsiteX53" fmla="*/ 7736092 w 12190861"/>
                <a:gd name="connsiteY53" fmla="*/ 897736 h 3606801"/>
                <a:gd name="connsiteX54" fmla="*/ 7736092 w 12190861"/>
                <a:gd name="connsiteY54" fmla="*/ 2593300 h 3606801"/>
                <a:gd name="connsiteX55" fmla="*/ 7737330 w 12190861"/>
                <a:gd name="connsiteY55" fmla="*/ 2605580 h 3606801"/>
                <a:gd name="connsiteX56" fmla="*/ 7737330 w 12190861"/>
                <a:gd name="connsiteY56" fmla="*/ 2702030 h 3606801"/>
                <a:gd name="connsiteX57" fmla="*/ 7570814 w 12190861"/>
                <a:gd name="connsiteY57" fmla="*/ 3222632 h 3606801"/>
                <a:gd name="connsiteX58" fmla="*/ 7472137 w 12190861"/>
                <a:gd name="connsiteY58" fmla="*/ 3342230 h 3606801"/>
                <a:gd name="connsiteX59" fmla="*/ 6833405 w 12190861"/>
                <a:gd name="connsiteY59" fmla="*/ 3606801 h 3606801"/>
                <a:gd name="connsiteX60" fmla="*/ 6833406 w 12190861"/>
                <a:gd name="connsiteY60" fmla="*/ 3606800 h 3606801"/>
                <a:gd name="connsiteX61" fmla="*/ 6194673 w 12190861"/>
                <a:gd name="connsiteY61" fmla="*/ 3342229 h 3606801"/>
                <a:gd name="connsiteX62" fmla="*/ 5929481 w 12190861"/>
                <a:gd name="connsiteY62" fmla="*/ 2702031 h 3606801"/>
                <a:gd name="connsiteX63" fmla="*/ 5929482 w 12190861"/>
                <a:gd name="connsiteY63" fmla="*/ 1006466 h 3606801"/>
                <a:gd name="connsiteX64" fmla="*/ 5928864 w 12190861"/>
                <a:gd name="connsiteY64" fmla="*/ 1000335 h 3606801"/>
                <a:gd name="connsiteX65" fmla="*/ 5928864 w 12190861"/>
                <a:gd name="connsiteY65" fmla="*/ 897736 h 3606801"/>
                <a:gd name="connsiteX66" fmla="*/ 5357971 w 12190861"/>
                <a:gd name="connsiteY66" fmla="*/ 326843 h 3606801"/>
                <a:gd name="connsiteX67" fmla="*/ 4787078 w 12190861"/>
                <a:gd name="connsiteY67" fmla="*/ 897736 h 3606801"/>
                <a:gd name="connsiteX68" fmla="*/ 4787078 w 12190861"/>
                <a:gd name="connsiteY68" fmla="*/ 2593300 h 3606801"/>
                <a:gd name="connsiteX69" fmla="*/ 4787696 w 12190861"/>
                <a:gd name="connsiteY69" fmla="*/ 2599430 h 3606801"/>
                <a:gd name="connsiteX70" fmla="*/ 4787696 w 12190861"/>
                <a:gd name="connsiteY70" fmla="*/ 2702030 h 3606801"/>
                <a:gd name="connsiteX71" fmla="*/ 4621181 w 12190861"/>
                <a:gd name="connsiteY71" fmla="*/ 3222632 h 3606801"/>
                <a:gd name="connsiteX72" fmla="*/ 4522503 w 12190861"/>
                <a:gd name="connsiteY72" fmla="*/ 3342230 h 3606801"/>
                <a:gd name="connsiteX73" fmla="*/ 3883772 w 12190861"/>
                <a:gd name="connsiteY73" fmla="*/ 3606801 h 3606801"/>
                <a:gd name="connsiteX74" fmla="*/ 3883772 w 12190861"/>
                <a:gd name="connsiteY74" fmla="*/ 3606800 h 3606801"/>
                <a:gd name="connsiteX75" fmla="*/ 3245041 w 12190861"/>
                <a:gd name="connsiteY75" fmla="*/ 3342229 h 3606801"/>
                <a:gd name="connsiteX76" fmla="*/ 2979848 w 12190861"/>
                <a:gd name="connsiteY76" fmla="*/ 2702031 h 3606801"/>
                <a:gd name="connsiteX77" fmla="*/ 2979848 w 12190861"/>
                <a:gd name="connsiteY77" fmla="*/ 2593311 h 3606801"/>
                <a:gd name="connsiteX78" fmla="*/ 2979849 w 12190861"/>
                <a:gd name="connsiteY78" fmla="*/ 2593301 h 3606801"/>
                <a:gd name="connsiteX79" fmla="*/ 2979850 w 12190861"/>
                <a:gd name="connsiteY79" fmla="*/ 897736 h 3606801"/>
                <a:gd name="connsiteX80" fmla="*/ 2408957 w 12190861"/>
                <a:gd name="connsiteY80" fmla="*/ 326843 h 3606801"/>
                <a:gd name="connsiteX81" fmla="*/ 1838064 w 12190861"/>
                <a:gd name="connsiteY81" fmla="*/ 897736 h 3606801"/>
                <a:gd name="connsiteX82" fmla="*/ 1838064 w 12190861"/>
                <a:gd name="connsiteY82" fmla="*/ 1006456 h 3606801"/>
                <a:gd name="connsiteX83" fmla="*/ 1838063 w 12190861"/>
                <a:gd name="connsiteY83" fmla="*/ 1006466 h 3606801"/>
                <a:gd name="connsiteX84" fmla="*/ 1838063 w 12190861"/>
                <a:gd name="connsiteY84" fmla="*/ 2702030 h 3606801"/>
                <a:gd name="connsiteX85" fmla="*/ 1671547 w 12190861"/>
                <a:gd name="connsiteY85" fmla="*/ 3222632 h 3606801"/>
                <a:gd name="connsiteX86" fmla="*/ 1572870 w 12190861"/>
                <a:gd name="connsiteY86" fmla="*/ 3342230 h 3606801"/>
                <a:gd name="connsiteX87" fmla="*/ 934138 w 12190861"/>
                <a:gd name="connsiteY87" fmla="*/ 3606801 h 3606801"/>
                <a:gd name="connsiteX88" fmla="*/ 934139 w 12190861"/>
                <a:gd name="connsiteY88" fmla="*/ 3606800 h 3606801"/>
                <a:gd name="connsiteX89" fmla="*/ 30835 w 12190861"/>
                <a:gd name="connsiteY89" fmla="*/ 2703496 h 3606801"/>
                <a:gd name="connsiteX90" fmla="*/ 29858 w 12190861"/>
                <a:gd name="connsiteY90" fmla="*/ 1983481 h 3606801"/>
                <a:gd name="connsiteX91" fmla="*/ 0 w 12190861"/>
                <a:gd name="connsiteY91" fmla="*/ 1808065 h 3606801"/>
                <a:gd name="connsiteX92" fmla="*/ 0 w 12190861"/>
                <a:gd name="connsiteY92" fmla="*/ 1475896 h 3606801"/>
                <a:gd name="connsiteX93" fmla="*/ 363246 w 12190861"/>
                <a:gd name="connsiteY93" fmla="*/ 1803400 h 3606801"/>
                <a:gd name="connsiteX94" fmla="*/ 363246 w 12190861"/>
                <a:gd name="connsiteY94" fmla="*/ 2702030 h 3606801"/>
                <a:gd name="connsiteX95" fmla="*/ 934139 w 12190861"/>
                <a:gd name="connsiteY95" fmla="*/ 3272923 h 3606801"/>
                <a:gd name="connsiteX96" fmla="*/ 934138 w 12190861"/>
                <a:gd name="connsiteY96" fmla="*/ 3272924 h 3606801"/>
                <a:gd name="connsiteX97" fmla="*/ 1505031 w 12190861"/>
                <a:gd name="connsiteY97" fmla="*/ 2702031 h 3606801"/>
                <a:gd name="connsiteX98" fmla="*/ 1505032 w 12190861"/>
                <a:gd name="connsiteY98" fmla="*/ 1006466 h 3606801"/>
                <a:gd name="connsiteX99" fmla="*/ 1770224 w 12190861"/>
                <a:gd name="connsiteY99" fmla="*/ 264572 h 3606801"/>
                <a:gd name="connsiteX100" fmla="*/ 2408956 w 12190861"/>
                <a:gd name="connsiteY100" fmla="*/ 0 h 3606801"/>
                <a:gd name="connsiteX0" fmla="*/ 2408956 w 12190861"/>
                <a:gd name="connsiteY0" fmla="*/ 0 h 3606801"/>
                <a:gd name="connsiteX1" fmla="*/ 3047688 w 12190861"/>
                <a:gd name="connsiteY1" fmla="*/ 264572 h 3606801"/>
                <a:gd name="connsiteX2" fmla="*/ 3312880 w 12190861"/>
                <a:gd name="connsiteY2" fmla="*/ 1006466 h 3606801"/>
                <a:gd name="connsiteX3" fmla="*/ 3312880 w 12190861"/>
                <a:gd name="connsiteY3" fmla="*/ 2702030 h 3606801"/>
                <a:gd name="connsiteX4" fmla="*/ 3883772 w 12190861"/>
                <a:gd name="connsiteY4" fmla="*/ 3272923 h 3606801"/>
                <a:gd name="connsiteX5" fmla="*/ 3883772 w 12190861"/>
                <a:gd name="connsiteY5" fmla="*/ 3272924 h 3606801"/>
                <a:gd name="connsiteX6" fmla="*/ 4454664 w 12190861"/>
                <a:gd name="connsiteY6" fmla="*/ 2702031 h 3606801"/>
                <a:gd name="connsiteX7" fmla="*/ 4454665 w 12190861"/>
                <a:gd name="connsiteY7" fmla="*/ 1006466 h 3606801"/>
                <a:gd name="connsiteX8" fmla="*/ 4621181 w 12190861"/>
                <a:gd name="connsiteY8" fmla="*/ 384168 h 3606801"/>
                <a:gd name="connsiteX9" fmla="*/ 4719857 w 12190861"/>
                <a:gd name="connsiteY9" fmla="*/ 264572 h 3606801"/>
                <a:gd name="connsiteX10" fmla="*/ 5358589 w 12190861"/>
                <a:gd name="connsiteY10" fmla="*/ 0 h 3606801"/>
                <a:gd name="connsiteX11" fmla="*/ 5997321 w 12190861"/>
                <a:gd name="connsiteY11" fmla="*/ 264572 h 3606801"/>
                <a:gd name="connsiteX12" fmla="*/ 6095998 w 12190861"/>
                <a:gd name="connsiteY12" fmla="*/ 384168 h 3606801"/>
                <a:gd name="connsiteX13" fmla="*/ 6262513 w 12190861"/>
                <a:gd name="connsiteY13" fmla="*/ 1006466 h 3606801"/>
                <a:gd name="connsiteX14" fmla="*/ 6262513 w 12190861"/>
                <a:gd name="connsiteY14" fmla="*/ 2702030 h 3606801"/>
                <a:gd name="connsiteX15" fmla="*/ 6833406 w 12190861"/>
                <a:gd name="connsiteY15" fmla="*/ 3272923 h 3606801"/>
                <a:gd name="connsiteX16" fmla="*/ 6833405 w 12190861"/>
                <a:gd name="connsiteY16" fmla="*/ 3272924 h 3606801"/>
                <a:gd name="connsiteX17" fmla="*/ 7404298 w 12190861"/>
                <a:gd name="connsiteY17" fmla="*/ 2702031 h 3606801"/>
                <a:gd name="connsiteX18" fmla="*/ 7404299 w 12190861"/>
                <a:gd name="connsiteY18" fmla="*/ 1006466 h 3606801"/>
                <a:gd name="connsiteX19" fmla="*/ 7669490 w 12190861"/>
                <a:gd name="connsiteY19" fmla="*/ 264572 h 3606801"/>
                <a:gd name="connsiteX20" fmla="*/ 8308223 w 12190861"/>
                <a:gd name="connsiteY20" fmla="*/ 0 h 3606801"/>
                <a:gd name="connsiteX21" fmla="*/ 8946955 w 12190861"/>
                <a:gd name="connsiteY21" fmla="*/ 264572 h 3606801"/>
                <a:gd name="connsiteX22" fmla="*/ 9212147 w 12190861"/>
                <a:gd name="connsiteY22" fmla="*/ 1006466 h 3606801"/>
                <a:gd name="connsiteX23" fmla="*/ 9212147 w 12190861"/>
                <a:gd name="connsiteY23" fmla="*/ 2702030 h 3606801"/>
                <a:gd name="connsiteX24" fmla="*/ 9783040 w 12190861"/>
                <a:gd name="connsiteY24" fmla="*/ 3272923 h 3606801"/>
                <a:gd name="connsiteX25" fmla="*/ 9783039 w 12190861"/>
                <a:gd name="connsiteY25" fmla="*/ 3272924 h 3606801"/>
                <a:gd name="connsiteX26" fmla="*/ 10353932 w 12190861"/>
                <a:gd name="connsiteY26" fmla="*/ 2702031 h 3606801"/>
                <a:gd name="connsiteX27" fmla="*/ 10353933 w 12190861"/>
                <a:gd name="connsiteY27" fmla="*/ 1006466 h 3606801"/>
                <a:gd name="connsiteX28" fmla="*/ 10619127 w 12190861"/>
                <a:gd name="connsiteY28" fmla="*/ 264572 h 3606801"/>
                <a:gd name="connsiteX29" fmla="*/ 11257859 w 12190861"/>
                <a:gd name="connsiteY29" fmla="*/ 0 h 3606801"/>
                <a:gd name="connsiteX30" fmla="*/ 12161163 w 12190861"/>
                <a:gd name="connsiteY30" fmla="*/ 903304 h 3606801"/>
                <a:gd name="connsiteX31" fmla="*/ 12158133 w 12190861"/>
                <a:gd name="connsiteY31" fmla="*/ 2315633 h 3606801"/>
                <a:gd name="connsiteX32" fmla="*/ 12190796 w 12190861"/>
                <a:gd name="connsiteY32" fmla="*/ 2449497 h 3606801"/>
                <a:gd name="connsiteX33" fmla="*/ 11828751 w 12190861"/>
                <a:gd name="connsiteY33" fmla="*/ 2702031 h 3606801"/>
                <a:gd name="connsiteX34" fmla="*/ 11827933 w 12190861"/>
                <a:gd name="connsiteY34" fmla="*/ 2324100 h 3606801"/>
                <a:gd name="connsiteX35" fmla="*/ 11828752 w 12190861"/>
                <a:gd name="connsiteY35" fmla="*/ 1006466 h 3606801"/>
                <a:gd name="connsiteX36" fmla="*/ 11826892 w 12190861"/>
                <a:gd name="connsiteY36" fmla="*/ 988016 h 3606801"/>
                <a:gd name="connsiteX37" fmla="*/ 11826892 w 12190861"/>
                <a:gd name="connsiteY37" fmla="*/ 897736 h 3606801"/>
                <a:gd name="connsiteX38" fmla="*/ 11255999 w 12190861"/>
                <a:gd name="connsiteY38" fmla="*/ 326843 h 3606801"/>
                <a:gd name="connsiteX39" fmla="*/ 10685106 w 12190861"/>
                <a:gd name="connsiteY39" fmla="*/ 897736 h 3606801"/>
                <a:gd name="connsiteX40" fmla="*/ 10685106 w 12190861"/>
                <a:gd name="connsiteY40" fmla="*/ 2593300 h 3606801"/>
                <a:gd name="connsiteX41" fmla="*/ 10686966 w 12190861"/>
                <a:gd name="connsiteY41" fmla="*/ 2611750 h 3606801"/>
                <a:gd name="connsiteX42" fmla="*/ 10686966 w 12190861"/>
                <a:gd name="connsiteY42" fmla="*/ 2702030 h 3606801"/>
                <a:gd name="connsiteX43" fmla="*/ 10520449 w 12190861"/>
                <a:gd name="connsiteY43" fmla="*/ 3222631 h 3606801"/>
                <a:gd name="connsiteX44" fmla="*/ 10421771 w 12190861"/>
                <a:gd name="connsiteY44" fmla="*/ 3342230 h 3606801"/>
                <a:gd name="connsiteX45" fmla="*/ 9783039 w 12190861"/>
                <a:gd name="connsiteY45" fmla="*/ 3606801 h 3606801"/>
                <a:gd name="connsiteX46" fmla="*/ 9783040 w 12190861"/>
                <a:gd name="connsiteY46" fmla="*/ 3606800 h 3606801"/>
                <a:gd name="connsiteX47" fmla="*/ 9144308 w 12190861"/>
                <a:gd name="connsiteY47" fmla="*/ 3342229 h 3606801"/>
                <a:gd name="connsiteX48" fmla="*/ 8879115 w 12190861"/>
                <a:gd name="connsiteY48" fmla="*/ 2702031 h 3606801"/>
                <a:gd name="connsiteX49" fmla="*/ 8879116 w 12190861"/>
                <a:gd name="connsiteY49" fmla="*/ 1006466 h 3606801"/>
                <a:gd name="connsiteX50" fmla="*/ 8877878 w 12190861"/>
                <a:gd name="connsiteY50" fmla="*/ 994185 h 3606801"/>
                <a:gd name="connsiteX51" fmla="*/ 8877878 w 12190861"/>
                <a:gd name="connsiteY51" fmla="*/ 897736 h 3606801"/>
                <a:gd name="connsiteX52" fmla="*/ 8306985 w 12190861"/>
                <a:gd name="connsiteY52" fmla="*/ 326843 h 3606801"/>
                <a:gd name="connsiteX53" fmla="*/ 7736092 w 12190861"/>
                <a:gd name="connsiteY53" fmla="*/ 897736 h 3606801"/>
                <a:gd name="connsiteX54" fmla="*/ 7736092 w 12190861"/>
                <a:gd name="connsiteY54" fmla="*/ 2593300 h 3606801"/>
                <a:gd name="connsiteX55" fmla="*/ 7737330 w 12190861"/>
                <a:gd name="connsiteY55" fmla="*/ 2605580 h 3606801"/>
                <a:gd name="connsiteX56" fmla="*/ 7737330 w 12190861"/>
                <a:gd name="connsiteY56" fmla="*/ 2702030 h 3606801"/>
                <a:gd name="connsiteX57" fmla="*/ 7570814 w 12190861"/>
                <a:gd name="connsiteY57" fmla="*/ 3222632 h 3606801"/>
                <a:gd name="connsiteX58" fmla="*/ 7472137 w 12190861"/>
                <a:gd name="connsiteY58" fmla="*/ 3342230 h 3606801"/>
                <a:gd name="connsiteX59" fmla="*/ 6833405 w 12190861"/>
                <a:gd name="connsiteY59" fmla="*/ 3606801 h 3606801"/>
                <a:gd name="connsiteX60" fmla="*/ 6833406 w 12190861"/>
                <a:gd name="connsiteY60" fmla="*/ 3606800 h 3606801"/>
                <a:gd name="connsiteX61" fmla="*/ 6194673 w 12190861"/>
                <a:gd name="connsiteY61" fmla="*/ 3342229 h 3606801"/>
                <a:gd name="connsiteX62" fmla="*/ 5929481 w 12190861"/>
                <a:gd name="connsiteY62" fmla="*/ 2702031 h 3606801"/>
                <a:gd name="connsiteX63" fmla="*/ 5929482 w 12190861"/>
                <a:gd name="connsiteY63" fmla="*/ 1006466 h 3606801"/>
                <a:gd name="connsiteX64" fmla="*/ 5928864 w 12190861"/>
                <a:gd name="connsiteY64" fmla="*/ 1000335 h 3606801"/>
                <a:gd name="connsiteX65" fmla="*/ 5928864 w 12190861"/>
                <a:gd name="connsiteY65" fmla="*/ 897736 h 3606801"/>
                <a:gd name="connsiteX66" fmla="*/ 5357971 w 12190861"/>
                <a:gd name="connsiteY66" fmla="*/ 326843 h 3606801"/>
                <a:gd name="connsiteX67" fmla="*/ 4787078 w 12190861"/>
                <a:gd name="connsiteY67" fmla="*/ 897736 h 3606801"/>
                <a:gd name="connsiteX68" fmla="*/ 4787078 w 12190861"/>
                <a:gd name="connsiteY68" fmla="*/ 2593300 h 3606801"/>
                <a:gd name="connsiteX69" fmla="*/ 4787696 w 12190861"/>
                <a:gd name="connsiteY69" fmla="*/ 2599430 h 3606801"/>
                <a:gd name="connsiteX70" fmla="*/ 4787696 w 12190861"/>
                <a:gd name="connsiteY70" fmla="*/ 2702030 h 3606801"/>
                <a:gd name="connsiteX71" fmla="*/ 4621181 w 12190861"/>
                <a:gd name="connsiteY71" fmla="*/ 3222632 h 3606801"/>
                <a:gd name="connsiteX72" fmla="*/ 4522503 w 12190861"/>
                <a:gd name="connsiteY72" fmla="*/ 3342230 h 3606801"/>
                <a:gd name="connsiteX73" fmla="*/ 3883772 w 12190861"/>
                <a:gd name="connsiteY73" fmla="*/ 3606801 h 3606801"/>
                <a:gd name="connsiteX74" fmla="*/ 3883772 w 12190861"/>
                <a:gd name="connsiteY74" fmla="*/ 3606800 h 3606801"/>
                <a:gd name="connsiteX75" fmla="*/ 3245041 w 12190861"/>
                <a:gd name="connsiteY75" fmla="*/ 3342229 h 3606801"/>
                <a:gd name="connsiteX76" fmla="*/ 2979848 w 12190861"/>
                <a:gd name="connsiteY76" fmla="*/ 2702031 h 3606801"/>
                <a:gd name="connsiteX77" fmla="*/ 2979848 w 12190861"/>
                <a:gd name="connsiteY77" fmla="*/ 2593311 h 3606801"/>
                <a:gd name="connsiteX78" fmla="*/ 2979849 w 12190861"/>
                <a:gd name="connsiteY78" fmla="*/ 2593301 h 3606801"/>
                <a:gd name="connsiteX79" fmla="*/ 2979850 w 12190861"/>
                <a:gd name="connsiteY79" fmla="*/ 897736 h 3606801"/>
                <a:gd name="connsiteX80" fmla="*/ 2408957 w 12190861"/>
                <a:gd name="connsiteY80" fmla="*/ 326843 h 3606801"/>
                <a:gd name="connsiteX81" fmla="*/ 1838064 w 12190861"/>
                <a:gd name="connsiteY81" fmla="*/ 897736 h 3606801"/>
                <a:gd name="connsiteX82" fmla="*/ 1838064 w 12190861"/>
                <a:gd name="connsiteY82" fmla="*/ 1006456 h 3606801"/>
                <a:gd name="connsiteX83" fmla="*/ 1838063 w 12190861"/>
                <a:gd name="connsiteY83" fmla="*/ 1006466 h 3606801"/>
                <a:gd name="connsiteX84" fmla="*/ 1838063 w 12190861"/>
                <a:gd name="connsiteY84" fmla="*/ 2702030 h 3606801"/>
                <a:gd name="connsiteX85" fmla="*/ 1671547 w 12190861"/>
                <a:gd name="connsiteY85" fmla="*/ 3222632 h 3606801"/>
                <a:gd name="connsiteX86" fmla="*/ 1572870 w 12190861"/>
                <a:gd name="connsiteY86" fmla="*/ 3342230 h 3606801"/>
                <a:gd name="connsiteX87" fmla="*/ 934138 w 12190861"/>
                <a:gd name="connsiteY87" fmla="*/ 3606801 h 3606801"/>
                <a:gd name="connsiteX88" fmla="*/ 934139 w 12190861"/>
                <a:gd name="connsiteY88" fmla="*/ 3606800 h 3606801"/>
                <a:gd name="connsiteX89" fmla="*/ 30835 w 12190861"/>
                <a:gd name="connsiteY89" fmla="*/ 2703496 h 3606801"/>
                <a:gd name="connsiteX90" fmla="*/ 29858 w 12190861"/>
                <a:gd name="connsiteY90" fmla="*/ 1983481 h 3606801"/>
                <a:gd name="connsiteX91" fmla="*/ 0 w 12190861"/>
                <a:gd name="connsiteY91" fmla="*/ 1808065 h 3606801"/>
                <a:gd name="connsiteX92" fmla="*/ 0 w 12190861"/>
                <a:gd name="connsiteY92" fmla="*/ 1475896 h 3606801"/>
                <a:gd name="connsiteX93" fmla="*/ 363246 w 12190861"/>
                <a:gd name="connsiteY93" fmla="*/ 1803400 h 3606801"/>
                <a:gd name="connsiteX94" fmla="*/ 363246 w 12190861"/>
                <a:gd name="connsiteY94" fmla="*/ 2702030 h 3606801"/>
                <a:gd name="connsiteX95" fmla="*/ 934139 w 12190861"/>
                <a:gd name="connsiteY95" fmla="*/ 3272923 h 3606801"/>
                <a:gd name="connsiteX96" fmla="*/ 934138 w 12190861"/>
                <a:gd name="connsiteY96" fmla="*/ 3272924 h 3606801"/>
                <a:gd name="connsiteX97" fmla="*/ 1505031 w 12190861"/>
                <a:gd name="connsiteY97" fmla="*/ 2702031 h 3606801"/>
                <a:gd name="connsiteX98" fmla="*/ 1505032 w 12190861"/>
                <a:gd name="connsiteY98" fmla="*/ 1006466 h 3606801"/>
                <a:gd name="connsiteX99" fmla="*/ 1770224 w 12190861"/>
                <a:gd name="connsiteY99" fmla="*/ 264572 h 3606801"/>
                <a:gd name="connsiteX100" fmla="*/ 2408956 w 12190861"/>
                <a:gd name="connsiteY100" fmla="*/ 0 h 3606801"/>
                <a:gd name="connsiteX0" fmla="*/ 2408956 w 12190861"/>
                <a:gd name="connsiteY0" fmla="*/ 0 h 3606801"/>
                <a:gd name="connsiteX1" fmla="*/ 3047688 w 12190861"/>
                <a:gd name="connsiteY1" fmla="*/ 264572 h 3606801"/>
                <a:gd name="connsiteX2" fmla="*/ 3312880 w 12190861"/>
                <a:gd name="connsiteY2" fmla="*/ 1006466 h 3606801"/>
                <a:gd name="connsiteX3" fmla="*/ 3312880 w 12190861"/>
                <a:gd name="connsiteY3" fmla="*/ 2702030 h 3606801"/>
                <a:gd name="connsiteX4" fmla="*/ 3883772 w 12190861"/>
                <a:gd name="connsiteY4" fmla="*/ 3272923 h 3606801"/>
                <a:gd name="connsiteX5" fmla="*/ 3883772 w 12190861"/>
                <a:gd name="connsiteY5" fmla="*/ 3272924 h 3606801"/>
                <a:gd name="connsiteX6" fmla="*/ 4454664 w 12190861"/>
                <a:gd name="connsiteY6" fmla="*/ 2702031 h 3606801"/>
                <a:gd name="connsiteX7" fmla="*/ 4454665 w 12190861"/>
                <a:gd name="connsiteY7" fmla="*/ 1006466 h 3606801"/>
                <a:gd name="connsiteX8" fmla="*/ 4621181 w 12190861"/>
                <a:gd name="connsiteY8" fmla="*/ 384168 h 3606801"/>
                <a:gd name="connsiteX9" fmla="*/ 4719857 w 12190861"/>
                <a:gd name="connsiteY9" fmla="*/ 264572 h 3606801"/>
                <a:gd name="connsiteX10" fmla="*/ 5358589 w 12190861"/>
                <a:gd name="connsiteY10" fmla="*/ 0 h 3606801"/>
                <a:gd name="connsiteX11" fmla="*/ 5997321 w 12190861"/>
                <a:gd name="connsiteY11" fmla="*/ 264572 h 3606801"/>
                <a:gd name="connsiteX12" fmla="*/ 6095998 w 12190861"/>
                <a:gd name="connsiteY12" fmla="*/ 384168 h 3606801"/>
                <a:gd name="connsiteX13" fmla="*/ 6262513 w 12190861"/>
                <a:gd name="connsiteY13" fmla="*/ 1006466 h 3606801"/>
                <a:gd name="connsiteX14" fmla="*/ 6262513 w 12190861"/>
                <a:gd name="connsiteY14" fmla="*/ 2702030 h 3606801"/>
                <a:gd name="connsiteX15" fmla="*/ 6833406 w 12190861"/>
                <a:gd name="connsiteY15" fmla="*/ 3272923 h 3606801"/>
                <a:gd name="connsiteX16" fmla="*/ 6833405 w 12190861"/>
                <a:gd name="connsiteY16" fmla="*/ 3272924 h 3606801"/>
                <a:gd name="connsiteX17" fmla="*/ 7404298 w 12190861"/>
                <a:gd name="connsiteY17" fmla="*/ 2702031 h 3606801"/>
                <a:gd name="connsiteX18" fmla="*/ 7404299 w 12190861"/>
                <a:gd name="connsiteY18" fmla="*/ 1006466 h 3606801"/>
                <a:gd name="connsiteX19" fmla="*/ 7669490 w 12190861"/>
                <a:gd name="connsiteY19" fmla="*/ 264572 h 3606801"/>
                <a:gd name="connsiteX20" fmla="*/ 8308223 w 12190861"/>
                <a:gd name="connsiteY20" fmla="*/ 0 h 3606801"/>
                <a:gd name="connsiteX21" fmla="*/ 8946955 w 12190861"/>
                <a:gd name="connsiteY21" fmla="*/ 264572 h 3606801"/>
                <a:gd name="connsiteX22" fmla="*/ 9212147 w 12190861"/>
                <a:gd name="connsiteY22" fmla="*/ 1006466 h 3606801"/>
                <a:gd name="connsiteX23" fmla="*/ 9212147 w 12190861"/>
                <a:gd name="connsiteY23" fmla="*/ 2702030 h 3606801"/>
                <a:gd name="connsiteX24" fmla="*/ 9783040 w 12190861"/>
                <a:gd name="connsiteY24" fmla="*/ 3272923 h 3606801"/>
                <a:gd name="connsiteX25" fmla="*/ 9783039 w 12190861"/>
                <a:gd name="connsiteY25" fmla="*/ 3272924 h 3606801"/>
                <a:gd name="connsiteX26" fmla="*/ 10353932 w 12190861"/>
                <a:gd name="connsiteY26" fmla="*/ 2702031 h 3606801"/>
                <a:gd name="connsiteX27" fmla="*/ 10353933 w 12190861"/>
                <a:gd name="connsiteY27" fmla="*/ 1006466 h 3606801"/>
                <a:gd name="connsiteX28" fmla="*/ 10619127 w 12190861"/>
                <a:gd name="connsiteY28" fmla="*/ 264572 h 3606801"/>
                <a:gd name="connsiteX29" fmla="*/ 11257859 w 12190861"/>
                <a:gd name="connsiteY29" fmla="*/ 0 h 3606801"/>
                <a:gd name="connsiteX30" fmla="*/ 12161163 w 12190861"/>
                <a:gd name="connsiteY30" fmla="*/ 903304 h 3606801"/>
                <a:gd name="connsiteX31" fmla="*/ 12158133 w 12190861"/>
                <a:gd name="connsiteY31" fmla="*/ 2315633 h 3606801"/>
                <a:gd name="connsiteX32" fmla="*/ 12190796 w 12190861"/>
                <a:gd name="connsiteY32" fmla="*/ 2449497 h 3606801"/>
                <a:gd name="connsiteX33" fmla="*/ 11828751 w 12190861"/>
                <a:gd name="connsiteY33" fmla="*/ 2702031 h 3606801"/>
                <a:gd name="connsiteX34" fmla="*/ 11827933 w 12190861"/>
                <a:gd name="connsiteY34" fmla="*/ 2324100 h 3606801"/>
                <a:gd name="connsiteX35" fmla="*/ 11828752 w 12190861"/>
                <a:gd name="connsiteY35" fmla="*/ 1006466 h 3606801"/>
                <a:gd name="connsiteX36" fmla="*/ 11826892 w 12190861"/>
                <a:gd name="connsiteY36" fmla="*/ 988016 h 3606801"/>
                <a:gd name="connsiteX37" fmla="*/ 11826892 w 12190861"/>
                <a:gd name="connsiteY37" fmla="*/ 897736 h 3606801"/>
                <a:gd name="connsiteX38" fmla="*/ 11255999 w 12190861"/>
                <a:gd name="connsiteY38" fmla="*/ 326843 h 3606801"/>
                <a:gd name="connsiteX39" fmla="*/ 10685106 w 12190861"/>
                <a:gd name="connsiteY39" fmla="*/ 897736 h 3606801"/>
                <a:gd name="connsiteX40" fmla="*/ 10685106 w 12190861"/>
                <a:gd name="connsiteY40" fmla="*/ 2593300 h 3606801"/>
                <a:gd name="connsiteX41" fmla="*/ 10686966 w 12190861"/>
                <a:gd name="connsiteY41" fmla="*/ 2611750 h 3606801"/>
                <a:gd name="connsiteX42" fmla="*/ 10686966 w 12190861"/>
                <a:gd name="connsiteY42" fmla="*/ 2702030 h 3606801"/>
                <a:gd name="connsiteX43" fmla="*/ 10520449 w 12190861"/>
                <a:gd name="connsiteY43" fmla="*/ 3222631 h 3606801"/>
                <a:gd name="connsiteX44" fmla="*/ 10421771 w 12190861"/>
                <a:gd name="connsiteY44" fmla="*/ 3342230 h 3606801"/>
                <a:gd name="connsiteX45" fmla="*/ 9783039 w 12190861"/>
                <a:gd name="connsiteY45" fmla="*/ 3606801 h 3606801"/>
                <a:gd name="connsiteX46" fmla="*/ 9783040 w 12190861"/>
                <a:gd name="connsiteY46" fmla="*/ 3606800 h 3606801"/>
                <a:gd name="connsiteX47" fmla="*/ 9144308 w 12190861"/>
                <a:gd name="connsiteY47" fmla="*/ 3342229 h 3606801"/>
                <a:gd name="connsiteX48" fmla="*/ 8879115 w 12190861"/>
                <a:gd name="connsiteY48" fmla="*/ 2702031 h 3606801"/>
                <a:gd name="connsiteX49" fmla="*/ 8879116 w 12190861"/>
                <a:gd name="connsiteY49" fmla="*/ 1006466 h 3606801"/>
                <a:gd name="connsiteX50" fmla="*/ 8877878 w 12190861"/>
                <a:gd name="connsiteY50" fmla="*/ 994185 h 3606801"/>
                <a:gd name="connsiteX51" fmla="*/ 8877878 w 12190861"/>
                <a:gd name="connsiteY51" fmla="*/ 897736 h 3606801"/>
                <a:gd name="connsiteX52" fmla="*/ 8306985 w 12190861"/>
                <a:gd name="connsiteY52" fmla="*/ 326843 h 3606801"/>
                <a:gd name="connsiteX53" fmla="*/ 7736092 w 12190861"/>
                <a:gd name="connsiteY53" fmla="*/ 897736 h 3606801"/>
                <a:gd name="connsiteX54" fmla="*/ 7736092 w 12190861"/>
                <a:gd name="connsiteY54" fmla="*/ 2593300 h 3606801"/>
                <a:gd name="connsiteX55" fmla="*/ 7737330 w 12190861"/>
                <a:gd name="connsiteY55" fmla="*/ 2605580 h 3606801"/>
                <a:gd name="connsiteX56" fmla="*/ 7737330 w 12190861"/>
                <a:gd name="connsiteY56" fmla="*/ 2702030 h 3606801"/>
                <a:gd name="connsiteX57" fmla="*/ 7570814 w 12190861"/>
                <a:gd name="connsiteY57" fmla="*/ 3222632 h 3606801"/>
                <a:gd name="connsiteX58" fmla="*/ 7472137 w 12190861"/>
                <a:gd name="connsiteY58" fmla="*/ 3342230 h 3606801"/>
                <a:gd name="connsiteX59" fmla="*/ 6833405 w 12190861"/>
                <a:gd name="connsiteY59" fmla="*/ 3606801 h 3606801"/>
                <a:gd name="connsiteX60" fmla="*/ 6833406 w 12190861"/>
                <a:gd name="connsiteY60" fmla="*/ 3606800 h 3606801"/>
                <a:gd name="connsiteX61" fmla="*/ 6194673 w 12190861"/>
                <a:gd name="connsiteY61" fmla="*/ 3342229 h 3606801"/>
                <a:gd name="connsiteX62" fmla="*/ 5929481 w 12190861"/>
                <a:gd name="connsiteY62" fmla="*/ 2702031 h 3606801"/>
                <a:gd name="connsiteX63" fmla="*/ 5929482 w 12190861"/>
                <a:gd name="connsiteY63" fmla="*/ 1006466 h 3606801"/>
                <a:gd name="connsiteX64" fmla="*/ 5928864 w 12190861"/>
                <a:gd name="connsiteY64" fmla="*/ 1000335 h 3606801"/>
                <a:gd name="connsiteX65" fmla="*/ 5928864 w 12190861"/>
                <a:gd name="connsiteY65" fmla="*/ 897736 h 3606801"/>
                <a:gd name="connsiteX66" fmla="*/ 5357971 w 12190861"/>
                <a:gd name="connsiteY66" fmla="*/ 326843 h 3606801"/>
                <a:gd name="connsiteX67" fmla="*/ 4787078 w 12190861"/>
                <a:gd name="connsiteY67" fmla="*/ 897736 h 3606801"/>
                <a:gd name="connsiteX68" fmla="*/ 4787078 w 12190861"/>
                <a:gd name="connsiteY68" fmla="*/ 2593300 h 3606801"/>
                <a:gd name="connsiteX69" fmla="*/ 4787696 w 12190861"/>
                <a:gd name="connsiteY69" fmla="*/ 2599430 h 3606801"/>
                <a:gd name="connsiteX70" fmla="*/ 4787696 w 12190861"/>
                <a:gd name="connsiteY70" fmla="*/ 2702030 h 3606801"/>
                <a:gd name="connsiteX71" fmla="*/ 4621181 w 12190861"/>
                <a:gd name="connsiteY71" fmla="*/ 3222632 h 3606801"/>
                <a:gd name="connsiteX72" fmla="*/ 4522503 w 12190861"/>
                <a:gd name="connsiteY72" fmla="*/ 3342230 h 3606801"/>
                <a:gd name="connsiteX73" fmla="*/ 3883772 w 12190861"/>
                <a:gd name="connsiteY73" fmla="*/ 3606801 h 3606801"/>
                <a:gd name="connsiteX74" fmla="*/ 3883772 w 12190861"/>
                <a:gd name="connsiteY74" fmla="*/ 3606800 h 3606801"/>
                <a:gd name="connsiteX75" fmla="*/ 3245041 w 12190861"/>
                <a:gd name="connsiteY75" fmla="*/ 3342229 h 3606801"/>
                <a:gd name="connsiteX76" fmla="*/ 2979848 w 12190861"/>
                <a:gd name="connsiteY76" fmla="*/ 2702031 h 3606801"/>
                <a:gd name="connsiteX77" fmla="*/ 2979848 w 12190861"/>
                <a:gd name="connsiteY77" fmla="*/ 2593311 h 3606801"/>
                <a:gd name="connsiteX78" fmla="*/ 2979849 w 12190861"/>
                <a:gd name="connsiteY78" fmla="*/ 2593301 h 3606801"/>
                <a:gd name="connsiteX79" fmla="*/ 2979850 w 12190861"/>
                <a:gd name="connsiteY79" fmla="*/ 897736 h 3606801"/>
                <a:gd name="connsiteX80" fmla="*/ 2408957 w 12190861"/>
                <a:gd name="connsiteY80" fmla="*/ 326843 h 3606801"/>
                <a:gd name="connsiteX81" fmla="*/ 1838064 w 12190861"/>
                <a:gd name="connsiteY81" fmla="*/ 897736 h 3606801"/>
                <a:gd name="connsiteX82" fmla="*/ 1838064 w 12190861"/>
                <a:gd name="connsiteY82" fmla="*/ 1006456 h 3606801"/>
                <a:gd name="connsiteX83" fmla="*/ 1838063 w 12190861"/>
                <a:gd name="connsiteY83" fmla="*/ 1006466 h 3606801"/>
                <a:gd name="connsiteX84" fmla="*/ 1838063 w 12190861"/>
                <a:gd name="connsiteY84" fmla="*/ 2702030 h 3606801"/>
                <a:gd name="connsiteX85" fmla="*/ 1671547 w 12190861"/>
                <a:gd name="connsiteY85" fmla="*/ 3222632 h 3606801"/>
                <a:gd name="connsiteX86" fmla="*/ 1572870 w 12190861"/>
                <a:gd name="connsiteY86" fmla="*/ 3342230 h 3606801"/>
                <a:gd name="connsiteX87" fmla="*/ 934138 w 12190861"/>
                <a:gd name="connsiteY87" fmla="*/ 3606801 h 3606801"/>
                <a:gd name="connsiteX88" fmla="*/ 934139 w 12190861"/>
                <a:gd name="connsiteY88" fmla="*/ 3606800 h 3606801"/>
                <a:gd name="connsiteX89" fmla="*/ 30835 w 12190861"/>
                <a:gd name="connsiteY89" fmla="*/ 2703496 h 3606801"/>
                <a:gd name="connsiteX90" fmla="*/ 29858 w 12190861"/>
                <a:gd name="connsiteY90" fmla="*/ 1983481 h 3606801"/>
                <a:gd name="connsiteX91" fmla="*/ 0 w 12190861"/>
                <a:gd name="connsiteY91" fmla="*/ 1808065 h 3606801"/>
                <a:gd name="connsiteX92" fmla="*/ 0 w 12190861"/>
                <a:gd name="connsiteY92" fmla="*/ 1475896 h 3606801"/>
                <a:gd name="connsiteX93" fmla="*/ 363246 w 12190861"/>
                <a:gd name="connsiteY93" fmla="*/ 1803400 h 3606801"/>
                <a:gd name="connsiteX94" fmla="*/ 363246 w 12190861"/>
                <a:gd name="connsiteY94" fmla="*/ 2702030 h 3606801"/>
                <a:gd name="connsiteX95" fmla="*/ 934139 w 12190861"/>
                <a:gd name="connsiteY95" fmla="*/ 3272923 h 3606801"/>
                <a:gd name="connsiteX96" fmla="*/ 934138 w 12190861"/>
                <a:gd name="connsiteY96" fmla="*/ 3272924 h 3606801"/>
                <a:gd name="connsiteX97" fmla="*/ 1505031 w 12190861"/>
                <a:gd name="connsiteY97" fmla="*/ 2702031 h 3606801"/>
                <a:gd name="connsiteX98" fmla="*/ 1505032 w 12190861"/>
                <a:gd name="connsiteY98" fmla="*/ 1006466 h 3606801"/>
                <a:gd name="connsiteX99" fmla="*/ 1770224 w 12190861"/>
                <a:gd name="connsiteY99" fmla="*/ 264572 h 3606801"/>
                <a:gd name="connsiteX100" fmla="*/ 2408956 w 12190861"/>
                <a:gd name="connsiteY100" fmla="*/ 0 h 3606801"/>
                <a:gd name="connsiteX0" fmla="*/ 2408956 w 12248568"/>
                <a:gd name="connsiteY0" fmla="*/ 0 h 3606801"/>
                <a:gd name="connsiteX1" fmla="*/ 3047688 w 12248568"/>
                <a:gd name="connsiteY1" fmla="*/ 264572 h 3606801"/>
                <a:gd name="connsiteX2" fmla="*/ 3312880 w 12248568"/>
                <a:gd name="connsiteY2" fmla="*/ 1006466 h 3606801"/>
                <a:gd name="connsiteX3" fmla="*/ 3312880 w 12248568"/>
                <a:gd name="connsiteY3" fmla="*/ 2702030 h 3606801"/>
                <a:gd name="connsiteX4" fmla="*/ 3883772 w 12248568"/>
                <a:gd name="connsiteY4" fmla="*/ 3272923 h 3606801"/>
                <a:gd name="connsiteX5" fmla="*/ 3883772 w 12248568"/>
                <a:gd name="connsiteY5" fmla="*/ 3272924 h 3606801"/>
                <a:gd name="connsiteX6" fmla="*/ 4454664 w 12248568"/>
                <a:gd name="connsiteY6" fmla="*/ 2702031 h 3606801"/>
                <a:gd name="connsiteX7" fmla="*/ 4454665 w 12248568"/>
                <a:gd name="connsiteY7" fmla="*/ 1006466 h 3606801"/>
                <a:gd name="connsiteX8" fmla="*/ 4621181 w 12248568"/>
                <a:gd name="connsiteY8" fmla="*/ 384168 h 3606801"/>
                <a:gd name="connsiteX9" fmla="*/ 4719857 w 12248568"/>
                <a:gd name="connsiteY9" fmla="*/ 264572 h 3606801"/>
                <a:gd name="connsiteX10" fmla="*/ 5358589 w 12248568"/>
                <a:gd name="connsiteY10" fmla="*/ 0 h 3606801"/>
                <a:gd name="connsiteX11" fmla="*/ 5997321 w 12248568"/>
                <a:gd name="connsiteY11" fmla="*/ 264572 h 3606801"/>
                <a:gd name="connsiteX12" fmla="*/ 6095998 w 12248568"/>
                <a:gd name="connsiteY12" fmla="*/ 384168 h 3606801"/>
                <a:gd name="connsiteX13" fmla="*/ 6262513 w 12248568"/>
                <a:gd name="connsiteY13" fmla="*/ 1006466 h 3606801"/>
                <a:gd name="connsiteX14" fmla="*/ 6262513 w 12248568"/>
                <a:gd name="connsiteY14" fmla="*/ 2702030 h 3606801"/>
                <a:gd name="connsiteX15" fmla="*/ 6833406 w 12248568"/>
                <a:gd name="connsiteY15" fmla="*/ 3272923 h 3606801"/>
                <a:gd name="connsiteX16" fmla="*/ 6833405 w 12248568"/>
                <a:gd name="connsiteY16" fmla="*/ 3272924 h 3606801"/>
                <a:gd name="connsiteX17" fmla="*/ 7404298 w 12248568"/>
                <a:gd name="connsiteY17" fmla="*/ 2702031 h 3606801"/>
                <a:gd name="connsiteX18" fmla="*/ 7404299 w 12248568"/>
                <a:gd name="connsiteY18" fmla="*/ 1006466 h 3606801"/>
                <a:gd name="connsiteX19" fmla="*/ 7669490 w 12248568"/>
                <a:gd name="connsiteY19" fmla="*/ 264572 h 3606801"/>
                <a:gd name="connsiteX20" fmla="*/ 8308223 w 12248568"/>
                <a:gd name="connsiteY20" fmla="*/ 0 h 3606801"/>
                <a:gd name="connsiteX21" fmla="*/ 8946955 w 12248568"/>
                <a:gd name="connsiteY21" fmla="*/ 264572 h 3606801"/>
                <a:gd name="connsiteX22" fmla="*/ 9212147 w 12248568"/>
                <a:gd name="connsiteY22" fmla="*/ 1006466 h 3606801"/>
                <a:gd name="connsiteX23" fmla="*/ 9212147 w 12248568"/>
                <a:gd name="connsiteY23" fmla="*/ 2702030 h 3606801"/>
                <a:gd name="connsiteX24" fmla="*/ 9783040 w 12248568"/>
                <a:gd name="connsiteY24" fmla="*/ 3272923 h 3606801"/>
                <a:gd name="connsiteX25" fmla="*/ 9783039 w 12248568"/>
                <a:gd name="connsiteY25" fmla="*/ 3272924 h 3606801"/>
                <a:gd name="connsiteX26" fmla="*/ 10353932 w 12248568"/>
                <a:gd name="connsiteY26" fmla="*/ 2702031 h 3606801"/>
                <a:gd name="connsiteX27" fmla="*/ 10353933 w 12248568"/>
                <a:gd name="connsiteY27" fmla="*/ 1006466 h 3606801"/>
                <a:gd name="connsiteX28" fmla="*/ 10619127 w 12248568"/>
                <a:gd name="connsiteY28" fmla="*/ 264572 h 3606801"/>
                <a:gd name="connsiteX29" fmla="*/ 11257859 w 12248568"/>
                <a:gd name="connsiteY29" fmla="*/ 0 h 3606801"/>
                <a:gd name="connsiteX30" fmla="*/ 12161163 w 12248568"/>
                <a:gd name="connsiteY30" fmla="*/ 903304 h 3606801"/>
                <a:gd name="connsiteX31" fmla="*/ 12158133 w 12248568"/>
                <a:gd name="connsiteY31" fmla="*/ 2315633 h 3606801"/>
                <a:gd name="connsiteX32" fmla="*/ 12190796 w 12248568"/>
                <a:gd name="connsiteY32" fmla="*/ 2449497 h 3606801"/>
                <a:gd name="connsiteX33" fmla="*/ 12116618 w 12248568"/>
                <a:gd name="connsiteY33" fmla="*/ 2706265 h 3606801"/>
                <a:gd name="connsiteX34" fmla="*/ 11827933 w 12248568"/>
                <a:gd name="connsiteY34" fmla="*/ 2324100 h 3606801"/>
                <a:gd name="connsiteX35" fmla="*/ 11828752 w 12248568"/>
                <a:gd name="connsiteY35" fmla="*/ 1006466 h 3606801"/>
                <a:gd name="connsiteX36" fmla="*/ 11826892 w 12248568"/>
                <a:gd name="connsiteY36" fmla="*/ 988016 h 3606801"/>
                <a:gd name="connsiteX37" fmla="*/ 11826892 w 12248568"/>
                <a:gd name="connsiteY37" fmla="*/ 897736 h 3606801"/>
                <a:gd name="connsiteX38" fmla="*/ 11255999 w 12248568"/>
                <a:gd name="connsiteY38" fmla="*/ 326843 h 3606801"/>
                <a:gd name="connsiteX39" fmla="*/ 10685106 w 12248568"/>
                <a:gd name="connsiteY39" fmla="*/ 897736 h 3606801"/>
                <a:gd name="connsiteX40" fmla="*/ 10685106 w 12248568"/>
                <a:gd name="connsiteY40" fmla="*/ 2593300 h 3606801"/>
                <a:gd name="connsiteX41" fmla="*/ 10686966 w 12248568"/>
                <a:gd name="connsiteY41" fmla="*/ 2611750 h 3606801"/>
                <a:gd name="connsiteX42" fmla="*/ 10686966 w 12248568"/>
                <a:gd name="connsiteY42" fmla="*/ 2702030 h 3606801"/>
                <a:gd name="connsiteX43" fmla="*/ 10520449 w 12248568"/>
                <a:gd name="connsiteY43" fmla="*/ 3222631 h 3606801"/>
                <a:gd name="connsiteX44" fmla="*/ 10421771 w 12248568"/>
                <a:gd name="connsiteY44" fmla="*/ 3342230 h 3606801"/>
                <a:gd name="connsiteX45" fmla="*/ 9783039 w 12248568"/>
                <a:gd name="connsiteY45" fmla="*/ 3606801 h 3606801"/>
                <a:gd name="connsiteX46" fmla="*/ 9783040 w 12248568"/>
                <a:gd name="connsiteY46" fmla="*/ 3606800 h 3606801"/>
                <a:gd name="connsiteX47" fmla="*/ 9144308 w 12248568"/>
                <a:gd name="connsiteY47" fmla="*/ 3342229 h 3606801"/>
                <a:gd name="connsiteX48" fmla="*/ 8879115 w 12248568"/>
                <a:gd name="connsiteY48" fmla="*/ 2702031 h 3606801"/>
                <a:gd name="connsiteX49" fmla="*/ 8879116 w 12248568"/>
                <a:gd name="connsiteY49" fmla="*/ 1006466 h 3606801"/>
                <a:gd name="connsiteX50" fmla="*/ 8877878 w 12248568"/>
                <a:gd name="connsiteY50" fmla="*/ 994185 h 3606801"/>
                <a:gd name="connsiteX51" fmla="*/ 8877878 w 12248568"/>
                <a:gd name="connsiteY51" fmla="*/ 897736 h 3606801"/>
                <a:gd name="connsiteX52" fmla="*/ 8306985 w 12248568"/>
                <a:gd name="connsiteY52" fmla="*/ 326843 h 3606801"/>
                <a:gd name="connsiteX53" fmla="*/ 7736092 w 12248568"/>
                <a:gd name="connsiteY53" fmla="*/ 897736 h 3606801"/>
                <a:gd name="connsiteX54" fmla="*/ 7736092 w 12248568"/>
                <a:gd name="connsiteY54" fmla="*/ 2593300 h 3606801"/>
                <a:gd name="connsiteX55" fmla="*/ 7737330 w 12248568"/>
                <a:gd name="connsiteY55" fmla="*/ 2605580 h 3606801"/>
                <a:gd name="connsiteX56" fmla="*/ 7737330 w 12248568"/>
                <a:gd name="connsiteY56" fmla="*/ 2702030 h 3606801"/>
                <a:gd name="connsiteX57" fmla="*/ 7570814 w 12248568"/>
                <a:gd name="connsiteY57" fmla="*/ 3222632 h 3606801"/>
                <a:gd name="connsiteX58" fmla="*/ 7472137 w 12248568"/>
                <a:gd name="connsiteY58" fmla="*/ 3342230 h 3606801"/>
                <a:gd name="connsiteX59" fmla="*/ 6833405 w 12248568"/>
                <a:gd name="connsiteY59" fmla="*/ 3606801 h 3606801"/>
                <a:gd name="connsiteX60" fmla="*/ 6833406 w 12248568"/>
                <a:gd name="connsiteY60" fmla="*/ 3606800 h 3606801"/>
                <a:gd name="connsiteX61" fmla="*/ 6194673 w 12248568"/>
                <a:gd name="connsiteY61" fmla="*/ 3342229 h 3606801"/>
                <a:gd name="connsiteX62" fmla="*/ 5929481 w 12248568"/>
                <a:gd name="connsiteY62" fmla="*/ 2702031 h 3606801"/>
                <a:gd name="connsiteX63" fmla="*/ 5929482 w 12248568"/>
                <a:gd name="connsiteY63" fmla="*/ 1006466 h 3606801"/>
                <a:gd name="connsiteX64" fmla="*/ 5928864 w 12248568"/>
                <a:gd name="connsiteY64" fmla="*/ 1000335 h 3606801"/>
                <a:gd name="connsiteX65" fmla="*/ 5928864 w 12248568"/>
                <a:gd name="connsiteY65" fmla="*/ 897736 h 3606801"/>
                <a:gd name="connsiteX66" fmla="*/ 5357971 w 12248568"/>
                <a:gd name="connsiteY66" fmla="*/ 326843 h 3606801"/>
                <a:gd name="connsiteX67" fmla="*/ 4787078 w 12248568"/>
                <a:gd name="connsiteY67" fmla="*/ 897736 h 3606801"/>
                <a:gd name="connsiteX68" fmla="*/ 4787078 w 12248568"/>
                <a:gd name="connsiteY68" fmla="*/ 2593300 h 3606801"/>
                <a:gd name="connsiteX69" fmla="*/ 4787696 w 12248568"/>
                <a:gd name="connsiteY69" fmla="*/ 2599430 h 3606801"/>
                <a:gd name="connsiteX70" fmla="*/ 4787696 w 12248568"/>
                <a:gd name="connsiteY70" fmla="*/ 2702030 h 3606801"/>
                <a:gd name="connsiteX71" fmla="*/ 4621181 w 12248568"/>
                <a:gd name="connsiteY71" fmla="*/ 3222632 h 3606801"/>
                <a:gd name="connsiteX72" fmla="*/ 4522503 w 12248568"/>
                <a:gd name="connsiteY72" fmla="*/ 3342230 h 3606801"/>
                <a:gd name="connsiteX73" fmla="*/ 3883772 w 12248568"/>
                <a:gd name="connsiteY73" fmla="*/ 3606801 h 3606801"/>
                <a:gd name="connsiteX74" fmla="*/ 3883772 w 12248568"/>
                <a:gd name="connsiteY74" fmla="*/ 3606800 h 3606801"/>
                <a:gd name="connsiteX75" fmla="*/ 3245041 w 12248568"/>
                <a:gd name="connsiteY75" fmla="*/ 3342229 h 3606801"/>
                <a:gd name="connsiteX76" fmla="*/ 2979848 w 12248568"/>
                <a:gd name="connsiteY76" fmla="*/ 2702031 h 3606801"/>
                <a:gd name="connsiteX77" fmla="*/ 2979848 w 12248568"/>
                <a:gd name="connsiteY77" fmla="*/ 2593311 h 3606801"/>
                <a:gd name="connsiteX78" fmla="*/ 2979849 w 12248568"/>
                <a:gd name="connsiteY78" fmla="*/ 2593301 h 3606801"/>
                <a:gd name="connsiteX79" fmla="*/ 2979850 w 12248568"/>
                <a:gd name="connsiteY79" fmla="*/ 897736 h 3606801"/>
                <a:gd name="connsiteX80" fmla="*/ 2408957 w 12248568"/>
                <a:gd name="connsiteY80" fmla="*/ 326843 h 3606801"/>
                <a:gd name="connsiteX81" fmla="*/ 1838064 w 12248568"/>
                <a:gd name="connsiteY81" fmla="*/ 897736 h 3606801"/>
                <a:gd name="connsiteX82" fmla="*/ 1838064 w 12248568"/>
                <a:gd name="connsiteY82" fmla="*/ 1006456 h 3606801"/>
                <a:gd name="connsiteX83" fmla="*/ 1838063 w 12248568"/>
                <a:gd name="connsiteY83" fmla="*/ 1006466 h 3606801"/>
                <a:gd name="connsiteX84" fmla="*/ 1838063 w 12248568"/>
                <a:gd name="connsiteY84" fmla="*/ 2702030 h 3606801"/>
                <a:gd name="connsiteX85" fmla="*/ 1671547 w 12248568"/>
                <a:gd name="connsiteY85" fmla="*/ 3222632 h 3606801"/>
                <a:gd name="connsiteX86" fmla="*/ 1572870 w 12248568"/>
                <a:gd name="connsiteY86" fmla="*/ 3342230 h 3606801"/>
                <a:gd name="connsiteX87" fmla="*/ 934138 w 12248568"/>
                <a:gd name="connsiteY87" fmla="*/ 3606801 h 3606801"/>
                <a:gd name="connsiteX88" fmla="*/ 934139 w 12248568"/>
                <a:gd name="connsiteY88" fmla="*/ 3606800 h 3606801"/>
                <a:gd name="connsiteX89" fmla="*/ 30835 w 12248568"/>
                <a:gd name="connsiteY89" fmla="*/ 2703496 h 3606801"/>
                <a:gd name="connsiteX90" fmla="*/ 29858 w 12248568"/>
                <a:gd name="connsiteY90" fmla="*/ 1983481 h 3606801"/>
                <a:gd name="connsiteX91" fmla="*/ 0 w 12248568"/>
                <a:gd name="connsiteY91" fmla="*/ 1808065 h 3606801"/>
                <a:gd name="connsiteX92" fmla="*/ 0 w 12248568"/>
                <a:gd name="connsiteY92" fmla="*/ 1475896 h 3606801"/>
                <a:gd name="connsiteX93" fmla="*/ 363246 w 12248568"/>
                <a:gd name="connsiteY93" fmla="*/ 1803400 h 3606801"/>
                <a:gd name="connsiteX94" fmla="*/ 363246 w 12248568"/>
                <a:gd name="connsiteY94" fmla="*/ 2702030 h 3606801"/>
                <a:gd name="connsiteX95" fmla="*/ 934139 w 12248568"/>
                <a:gd name="connsiteY95" fmla="*/ 3272923 h 3606801"/>
                <a:gd name="connsiteX96" fmla="*/ 934138 w 12248568"/>
                <a:gd name="connsiteY96" fmla="*/ 3272924 h 3606801"/>
                <a:gd name="connsiteX97" fmla="*/ 1505031 w 12248568"/>
                <a:gd name="connsiteY97" fmla="*/ 2702031 h 3606801"/>
                <a:gd name="connsiteX98" fmla="*/ 1505032 w 12248568"/>
                <a:gd name="connsiteY98" fmla="*/ 1006466 h 3606801"/>
                <a:gd name="connsiteX99" fmla="*/ 1770224 w 12248568"/>
                <a:gd name="connsiteY99" fmla="*/ 264572 h 3606801"/>
                <a:gd name="connsiteX100" fmla="*/ 2408956 w 12248568"/>
                <a:gd name="connsiteY100" fmla="*/ 0 h 3606801"/>
                <a:gd name="connsiteX0" fmla="*/ 2408956 w 12190869"/>
                <a:gd name="connsiteY0" fmla="*/ 0 h 3606801"/>
                <a:gd name="connsiteX1" fmla="*/ 3047688 w 12190869"/>
                <a:gd name="connsiteY1" fmla="*/ 264572 h 3606801"/>
                <a:gd name="connsiteX2" fmla="*/ 3312880 w 12190869"/>
                <a:gd name="connsiteY2" fmla="*/ 1006466 h 3606801"/>
                <a:gd name="connsiteX3" fmla="*/ 3312880 w 12190869"/>
                <a:gd name="connsiteY3" fmla="*/ 2702030 h 3606801"/>
                <a:gd name="connsiteX4" fmla="*/ 3883772 w 12190869"/>
                <a:gd name="connsiteY4" fmla="*/ 3272923 h 3606801"/>
                <a:gd name="connsiteX5" fmla="*/ 3883772 w 12190869"/>
                <a:gd name="connsiteY5" fmla="*/ 3272924 h 3606801"/>
                <a:gd name="connsiteX6" fmla="*/ 4454664 w 12190869"/>
                <a:gd name="connsiteY6" fmla="*/ 2702031 h 3606801"/>
                <a:gd name="connsiteX7" fmla="*/ 4454665 w 12190869"/>
                <a:gd name="connsiteY7" fmla="*/ 1006466 h 3606801"/>
                <a:gd name="connsiteX8" fmla="*/ 4621181 w 12190869"/>
                <a:gd name="connsiteY8" fmla="*/ 384168 h 3606801"/>
                <a:gd name="connsiteX9" fmla="*/ 4719857 w 12190869"/>
                <a:gd name="connsiteY9" fmla="*/ 264572 h 3606801"/>
                <a:gd name="connsiteX10" fmla="*/ 5358589 w 12190869"/>
                <a:gd name="connsiteY10" fmla="*/ 0 h 3606801"/>
                <a:gd name="connsiteX11" fmla="*/ 5997321 w 12190869"/>
                <a:gd name="connsiteY11" fmla="*/ 264572 h 3606801"/>
                <a:gd name="connsiteX12" fmla="*/ 6095998 w 12190869"/>
                <a:gd name="connsiteY12" fmla="*/ 384168 h 3606801"/>
                <a:gd name="connsiteX13" fmla="*/ 6262513 w 12190869"/>
                <a:gd name="connsiteY13" fmla="*/ 1006466 h 3606801"/>
                <a:gd name="connsiteX14" fmla="*/ 6262513 w 12190869"/>
                <a:gd name="connsiteY14" fmla="*/ 2702030 h 3606801"/>
                <a:gd name="connsiteX15" fmla="*/ 6833406 w 12190869"/>
                <a:gd name="connsiteY15" fmla="*/ 3272923 h 3606801"/>
                <a:gd name="connsiteX16" fmla="*/ 6833405 w 12190869"/>
                <a:gd name="connsiteY16" fmla="*/ 3272924 h 3606801"/>
                <a:gd name="connsiteX17" fmla="*/ 7404298 w 12190869"/>
                <a:gd name="connsiteY17" fmla="*/ 2702031 h 3606801"/>
                <a:gd name="connsiteX18" fmla="*/ 7404299 w 12190869"/>
                <a:gd name="connsiteY18" fmla="*/ 1006466 h 3606801"/>
                <a:gd name="connsiteX19" fmla="*/ 7669490 w 12190869"/>
                <a:gd name="connsiteY19" fmla="*/ 264572 h 3606801"/>
                <a:gd name="connsiteX20" fmla="*/ 8308223 w 12190869"/>
                <a:gd name="connsiteY20" fmla="*/ 0 h 3606801"/>
                <a:gd name="connsiteX21" fmla="*/ 8946955 w 12190869"/>
                <a:gd name="connsiteY21" fmla="*/ 264572 h 3606801"/>
                <a:gd name="connsiteX22" fmla="*/ 9212147 w 12190869"/>
                <a:gd name="connsiteY22" fmla="*/ 1006466 h 3606801"/>
                <a:gd name="connsiteX23" fmla="*/ 9212147 w 12190869"/>
                <a:gd name="connsiteY23" fmla="*/ 2702030 h 3606801"/>
                <a:gd name="connsiteX24" fmla="*/ 9783040 w 12190869"/>
                <a:gd name="connsiteY24" fmla="*/ 3272923 h 3606801"/>
                <a:gd name="connsiteX25" fmla="*/ 9783039 w 12190869"/>
                <a:gd name="connsiteY25" fmla="*/ 3272924 h 3606801"/>
                <a:gd name="connsiteX26" fmla="*/ 10353932 w 12190869"/>
                <a:gd name="connsiteY26" fmla="*/ 2702031 h 3606801"/>
                <a:gd name="connsiteX27" fmla="*/ 10353933 w 12190869"/>
                <a:gd name="connsiteY27" fmla="*/ 1006466 h 3606801"/>
                <a:gd name="connsiteX28" fmla="*/ 10619127 w 12190869"/>
                <a:gd name="connsiteY28" fmla="*/ 264572 h 3606801"/>
                <a:gd name="connsiteX29" fmla="*/ 11257859 w 12190869"/>
                <a:gd name="connsiteY29" fmla="*/ 0 h 3606801"/>
                <a:gd name="connsiteX30" fmla="*/ 12161163 w 12190869"/>
                <a:gd name="connsiteY30" fmla="*/ 903304 h 3606801"/>
                <a:gd name="connsiteX31" fmla="*/ 12158133 w 12190869"/>
                <a:gd name="connsiteY31" fmla="*/ 2315633 h 3606801"/>
                <a:gd name="connsiteX32" fmla="*/ 12190796 w 12190869"/>
                <a:gd name="connsiteY32" fmla="*/ 2449497 h 3606801"/>
                <a:gd name="connsiteX33" fmla="*/ 12116618 w 12190869"/>
                <a:gd name="connsiteY33" fmla="*/ 2706265 h 3606801"/>
                <a:gd name="connsiteX34" fmla="*/ 11827933 w 12190869"/>
                <a:gd name="connsiteY34" fmla="*/ 2324100 h 3606801"/>
                <a:gd name="connsiteX35" fmla="*/ 11828752 w 12190869"/>
                <a:gd name="connsiteY35" fmla="*/ 1006466 h 3606801"/>
                <a:gd name="connsiteX36" fmla="*/ 11826892 w 12190869"/>
                <a:gd name="connsiteY36" fmla="*/ 988016 h 3606801"/>
                <a:gd name="connsiteX37" fmla="*/ 11826892 w 12190869"/>
                <a:gd name="connsiteY37" fmla="*/ 897736 h 3606801"/>
                <a:gd name="connsiteX38" fmla="*/ 11255999 w 12190869"/>
                <a:gd name="connsiteY38" fmla="*/ 326843 h 3606801"/>
                <a:gd name="connsiteX39" fmla="*/ 10685106 w 12190869"/>
                <a:gd name="connsiteY39" fmla="*/ 897736 h 3606801"/>
                <a:gd name="connsiteX40" fmla="*/ 10685106 w 12190869"/>
                <a:gd name="connsiteY40" fmla="*/ 2593300 h 3606801"/>
                <a:gd name="connsiteX41" fmla="*/ 10686966 w 12190869"/>
                <a:gd name="connsiteY41" fmla="*/ 2611750 h 3606801"/>
                <a:gd name="connsiteX42" fmla="*/ 10686966 w 12190869"/>
                <a:gd name="connsiteY42" fmla="*/ 2702030 h 3606801"/>
                <a:gd name="connsiteX43" fmla="*/ 10520449 w 12190869"/>
                <a:gd name="connsiteY43" fmla="*/ 3222631 h 3606801"/>
                <a:gd name="connsiteX44" fmla="*/ 10421771 w 12190869"/>
                <a:gd name="connsiteY44" fmla="*/ 3342230 h 3606801"/>
                <a:gd name="connsiteX45" fmla="*/ 9783039 w 12190869"/>
                <a:gd name="connsiteY45" fmla="*/ 3606801 h 3606801"/>
                <a:gd name="connsiteX46" fmla="*/ 9783040 w 12190869"/>
                <a:gd name="connsiteY46" fmla="*/ 3606800 h 3606801"/>
                <a:gd name="connsiteX47" fmla="*/ 9144308 w 12190869"/>
                <a:gd name="connsiteY47" fmla="*/ 3342229 h 3606801"/>
                <a:gd name="connsiteX48" fmla="*/ 8879115 w 12190869"/>
                <a:gd name="connsiteY48" fmla="*/ 2702031 h 3606801"/>
                <a:gd name="connsiteX49" fmla="*/ 8879116 w 12190869"/>
                <a:gd name="connsiteY49" fmla="*/ 1006466 h 3606801"/>
                <a:gd name="connsiteX50" fmla="*/ 8877878 w 12190869"/>
                <a:gd name="connsiteY50" fmla="*/ 994185 h 3606801"/>
                <a:gd name="connsiteX51" fmla="*/ 8877878 w 12190869"/>
                <a:gd name="connsiteY51" fmla="*/ 897736 h 3606801"/>
                <a:gd name="connsiteX52" fmla="*/ 8306985 w 12190869"/>
                <a:gd name="connsiteY52" fmla="*/ 326843 h 3606801"/>
                <a:gd name="connsiteX53" fmla="*/ 7736092 w 12190869"/>
                <a:gd name="connsiteY53" fmla="*/ 897736 h 3606801"/>
                <a:gd name="connsiteX54" fmla="*/ 7736092 w 12190869"/>
                <a:gd name="connsiteY54" fmla="*/ 2593300 h 3606801"/>
                <a:gd name="connsiteX55" fmla="*/ 7737330 w 12190869"/>
                <a:gd name="connsiteY55" fmla="*/ 2605580 h 3606801"/>
                <a:gd name="connsiteX56" fmla="*/ 7737330 w 12190869"/>
                <a:gd name="connsiteY56" fmla="*/ 2702030 h 3606801"/>
                <a:gd name="connsiteX57" fmla="*/ 7570814 w 12190869"/>
                <a:gd name="connsiteY57" fmla="*/ 3222632 h 3606801"/>
                <a:gd name="connsiteX58" fmla="*/ 7472137 w 12190869"/>
                <a:gd name="connsiteY58" fmla="*/ 3342230 h 3606801"/>
                <a:gd name="connsiteX59" fmla="*/ 6833405 w 12190869"/>
                <a:gd name="connsiteY59" fmla="*/ 3606801 h 3606801"/>
                <a:gd name="connsiteX60" fmla="*/ 6833406 w 12190869"/>
                <a:gd name="connsiteY60" fmla="*/ 3606800 h 3606801"/>
                <a:gd name="connsiteX61" fmla="*/ 6194673 w 12190869"/>
                <a:gd name="connsiteY61" fmla="*/ 3342229 h 3606801"/>
                <a:gd name="connsiteX62" fmla="*/ 5929481 w 12190869"/>
                <a:gd name="connsiteY62" fmla="*/ 2702031 h 3606801"/>
                <a:gd name="connsiteX63" fmla="*/ 5929482 w 12190869"/>
                <a:gd name="connsiteY63" fmla="*/ 1006466 h 3606801"/>
                <a:gd name="connsiteX64" fmla="*/ 5928864 w 12190869"/>
                <a:gd name="connsiteY64" fmla="*/ 1000335 h 3606801"/>
                <a:gd name="connsiteX65" fmla="*/ 5928864 w 12190869"/>
                <a:gd name="connsiteY65" fmla="*/ 897736 h 3606801"/>
                <a:gd name="connsiteX66" fmla="*/ 5357971 w 12190869"/>
                <a:gd name="connsiteY66" fmla="*/ 326843 h 3606801"/>
                <a:gd name="connsiteX67" fmla="*/ 4787078 w 12190869"/>
                <a:gd name="connsiteY67" fmla="*/ 897736 h 3606801"/>
                <a:gd name="connsiteX68" fmla="*/ 4787078 w 12190869"/>
                <a:gd name="connsiteY68" fmla="*/ 2593300 h 3606801"/>
                <a:gd name="connsiteX69" fmla="*/ 4787696 w 12190869"/>
                <a:gd name="connsiteY69" fmla="*/ 2599430 h 3606801"/>
                <a:gd name="connsiteX70" fmla="*/ 4787696 w 12190869"/>
                <a:gd name="connsiteY70" fmla="*/ 2702030 h 3606801"/>
                <a:gd name="connsiteX71" fmla="*/ 4621181 w 12190869"/>
                <a:gd name="connsiteY71" fmla="*/ 3222632 h 3606801"/>
                <a:gd name="connsiteX72" fmla="*/ 4522503 w 12190869"/>
                <a:gd name="connsiteY72" fmla="*/ 3342230 h 3606801"/>
                <a:gd name="connsiteX73" fmla="*/ 3883772 w 12190869"/>
                <a:gd name="connsiteY73" fmla="*/ 3606801 h 3606801"/>
                <a:gd name="connsiteX74" fmla="*/ 3883772 w 12190869"/>
                <a:gd name="connsiteY74" fmla="*/ 3606800 h 3606801"/>
                <a:gd name="connsiteX75" fmla="*/ 3245041 w 12190869"/>
                <a:gd name="connsiteY75" fmla="*/ 3342229 h 3606801"/>
                <a:gd name="connsiteX76" fmla="*/ 2979848 w 12190869"/>
                <a:gd name="connsiteY76" fmla="*/ 2702031 h 3606801"/>
                <a:gd name="connsiteX77" fmla="*/ 2979848 w 12190869"/>
                <a:gd name="connsiteY77" fmla="*/ 2593311 h 3606801"/>
                <a:gd name="connsiteX78" fmla="*/ 2979849 w 12190869"/>
                <a:gd name="connsiteY78" fmla="*/ 2593301 h 3606801"/>
                <a:gd name="connsiteX79" fmla="*/ 2979850 w 12190869"/>
                <a:gd name="connsiteY79" fmla="*/ 897736 h 3606801"/>
                <a:gd name="connsiteX80" fmla="*/ 2408957 w 12190869"/>
                <a:gd name="connsiteY80" fmla="*/ 326843 h 3606801"/>
                <a:gd name="connsiteX81" fmla="*/ 1838064 w 12190869"/>
                <a:gd name="connsiteY81" fmla="*/ 897736 h 3606801"/>
                <a:gd name="connsiteX82" fmla="*/ 1838064 w 12190869"/>
                <a:gd name="connsiteY82" fmla="*/ 1006456 h 3606801"/>
                <a:gd name="connsiteX83" fmla="*/ 1838063 w 12190869"/>
                <a:gd name="connsiteY83" fmla="*/ 1006466 h 3606801"/>
                <a:gd name="connsiteX84" fmla="*/ 1838063 w 12190869"/>
                <a:gd name="connsiteY84" fmla="*/ 2702030 h 3606801"/>
                <a:gd name="connsiteX85" fmla="*/ 1671547 w 12190869"/>
                <a:gd name="connsiteY85" fmla="*/ 3222632 h 3606801"/>
                <a:gd name="connsiteX86" fmla="*/ 1572870 w 12190869"/>
                <a:gd name="connsiteY86" fmla="*/ 3342230 h 3606801"/>
                <a:gd name="connsiteX87" fmla="*/ 934138 w 12190869"/>
                <a:gd name="connsiteY87" fmla="*/ 3606801 h 3606801"/>
                <a:gd name="connsiteX88" fmla="*/ 934139 w 12190869"/>
                <a:gd name="connsiteY88" fmla="*/ 3606800 h 3606801"/>
                <a:gd name="connsiteX89" fmla="*/ 30835 w 12190869"/>
                <a:gd name="connsiteY89" fmla="*/ 2703496 h 3606801"/>
                <a:gd name="connsiteX90" fmla="*/ 29858 w 12190869"/>
                <a:gd name="connsiteY90" fmla="*/ 1983481 h 3606801"/>
                <a:gd name="connsiteX91" fmla="*/ 0 w 12190869"/>
                <a:gd name="connsiteY91" fmla="*/ 1808065 h 3606801"/>
                <a:gd name="connsiteX92" fmla="*/ 0 w 12190869"/>
                <a:gd name="connsiteY92" fmla="*/ 1475896 h 3606801"/>
                <a:gd name="connsiteX93" fmla="*/ 363246 w 12190869"/>
                <a:gd name="connsiteY93" fmla="*/ 1803400 h 3606801"/>
                <a:gd name="connsiteX94" fmla="*/ 363246 w 12190869"/>
                <a:gd name="connsiteY94" fmla="*/ 2702030 h 3606801"/>
                <a:gd name="connsiteX95" fmla="*/ 934139 w 12190869"/>
                <a:gd name="connsiteY95" fmla="*/ 3272923 h 3606801"/>
                <a:gd name="connsiteX96" fmla="*/ 934138 w 12190869"/>
                <a:gd name="connsiteY96" fmla="*/ 3272924 h 3606801"/>
                <a:gd name="connsiteX97" fmla="*/ 1505031 w 12190869"/>
                <a:gd name="connsiteY97" fmla="*/ 2702031 h 3606801"/>
                <a:gd name="connsiteX98" fmla="*/ 1505032 w 12190869"/>
                <a:gd name="connsiteY98" fmla="*/ 1006466 h 3606801"/>
                <a:gd name="connsiteX99" fmla="*/ 1770224 w 12190869"/>
                <a:gd name="connsiteY99" fmla="*/ 264572 h 3606801"/>
                <a:gd name="connsiteX100" fmla="*/ 2408956 w 12190869"/>
                <a:gd name="connsiteY100" fmla="*/ 0 h 3606801"/>
                <a:gd name="connsiteX0" fmla="*/ 2408956 w 12191001"/>
                <a:gd name="connsiteY0" fmla="*/ 0 h 3606801"/>
                <a:gd name="connsiteX1" fmla="*/ 3047688 w 12191001"/>
                <a:gd name="connsiteY1" fmla="*/ 264572 h 3606801"/>
                <a:gd name="connsiteX2" fmla="*/ 3312880 w 12191001"/>
                <a:gd name="connsiteY2" fmla="*/ 1006466 h 3606801"/>
                <a:gd name="connsiteX3" fmla="*/ 3312880 w 12191001"/>
                <a:gd name="connsiteY3" fmla="*/ 2702030 h 3606801"/>
                <a:gd name="connsiteX4" fmla="*/ 3883772 w 12191001"/>
                <a:gd name="connsiteY4" fmla="*/ 3272923 h 3606801"/>
                <a:gd name="connsiteX5" fmla="*/ 3883772 w 12191001"/>
                <a:gd name="connsiteY5" fmla="*/ 3272924 h 3606801"/>
                <a:gd name="connsiteX6" fmla="*/ 4454664 w 12191001"/>
                <a:gd name="connsiteY6" fmla="*/ 2702031 h 3606801"/>
                <a:gd name="connsiteX7" fmla="*/ 4454665 w 12191001"/>
                <a:gd name="connsiteY7" fmla="*/ 1006466 h 3606801"/>
                <a:gd name="connsiteX8" fmla="*/ 4621181 w 12191001"/>
                <a:gd name="connsiteY8" fmla="*/ 384168 h 3606801"/>
                <a:gd name="connsiteX9" fmla="*/ 4719857 w 12191001"/>
                <a:gd name="connsiteY9" fmla="*/ 264572 h 3606801"/>
                <a:gd name="connsiteX10" fmla="*/ 5358589 w 12191001"/>
                <a:gd name="connsiteY10" fmla="*/ 0 h 3606801"/>
                <a:gd name="connsiteX11" fmla="*/ 5997321 w 12191001"/>
                <a:gd name="connsiteY11" fmla="*/ 264572 h 3606801"/>
                <a:gd name="connsiteX12" fmla="*/ 6095998 w 12191001"/>
                <a:gd name="connsiteY12" fmla="*/ 384168 h 3606801"/>
                <a:gd name="connsiteX13" fmla="*/ 6262513 w 12191001"/>
                <a:gd name="connsiteY13" fmla="*/ 1006466 h 3606801"/>
                <a:gd name="connsiteX14" fmla="*/ 6262513 w 12191001"/>
                <a:gd name="connsiteY14" fmla="*/ 2702030 h 3606801"/>
                <a:gd name="connsiteX15" fmla="*/ 6833406 w 12191001"/>
                <a:gd name="connsiteY15" fmla="*/ 3272923 h 3606801"/>
                <a:gd name="connsiteX16" fmla="*/ 6833405 w 12191001"/>
                <a:gd name="connsiteY16" fmla="*/ 3272924 h 3606801"/>
                <a:gd name="connsiteX17" fmla="*/ 7404298 w 12191001"/>
                <a:gd name="connsiteY17" fmla="*/ 2702031 h 3606801"/>
                <a:gd name="connsiteX18" fmla="*/ 7404299 w 12191001"/>
                <a:gd name="connsiteY18" fmla="*/ 1006466 h 3606801"/>
                <a:gd name="connsiteX19" fmla="*/ 7669490 w 12191001"/>
                <a:gd name="connsiteY19" fmla="*/ 264572 h 3606801"/>
                <a:gd name="connsiteX20" fmla="*/ 8308223 w 12191001"/>
                <a:gd name="connsiteY20" fmla="*/ 0 h 3606801"/>
                <a:gd name="connsiteX21" fmla="*/ 8946955 w 12191001"/>
                <a:gd name="connsiteY21" fmla="*/ 264572 h 3606801"/>
                <a:gd name="connsiteX22" fmla="*/ 9212147 w 12191001"/>
                <a:gd name="connsiteY22" fmla="*/ 1006466 h 3606801"/>
                <a:gd name="connsiteX23" fmla="*/ 9212147 w 12191001"/>
                <a:gd name="connsiteY23" fmla="*/ 2702030 h 3606801"/>
                <a:gd name="connsiteX24" fmla="*/ 9783040 w 12191001"/>
                <a:gd name="connsiteY24" fmla="*/ 3272923 h 3606801"/>
                <a:gd name="connsiteX25" fmla="*/ 9783039 w 12191001"/>
                <a:gd name="connsiteY25" fmla="*/ 3272924 h 3606801"/>
                <a:gd name="connsiteX26" fmla="*/ 10353932 w 12191001"/>
                <a:gd name="connsiteY26" fmla="*/ 2702031 h 3606801"/>
                <a:gd name="connsiteX27" fmla="*/ 10353933 w 12191001"/>
                <a:gd name="connsiteY27" fmla="*/ 1006466 h 3606801"/>
                <a:gd name="connsiteX28" fmla="*/ 10619127 w 12191001"/>
                <a:gd name="connsiteY28" fmla="*/ 264572 h 3606801"/>
                <a:gd name="connsiteX29" fmla="*/ 11257859 w 12191001"/>
                <a:gd name="connsiteY29" fmla="*/ 0 h 3606801"/>
                <a:gd name="connsiteX30" fmla="*/ 12161163 w 12191001"/>
                <a:gd name="connsiteY30" fmla="*/ 903304 h 3606801"/>
                <a:gd name="connsiteX31" fmla="*/ 12158133 w 12191001"/>
                <a:gd name="connsiteY31" fmla="*/ 2315633 h 3606801"/>
                <a:gd name="connsiteX32" fmla="*/ 12190796 w 12191001"/>
                <a:gd name="connsiteY32" fmla="*/ 2449497 h 3606801"/>
                <a:gd name="connsiteX33" fmla="*/ 12188585 w 12191001"/>
                <a:gd name="connsiteY33" fmla="*/ 2782465 h 3606801"/>
                <a:gd name="connsiteX34" fmla="*/ 11827933 w 12191001"/>
                <a:gd name="connsiteY34" fmla="*/ 2324100 h 3606801"/>
                <a:gd name="connsiteX35" fmla="*/ 11828752 w 12191001"/>
                <a:gd name="connsiteY35" fmla="*/ 1006466 h 3606801"/>
                <a:gd name="connsiteX36" fmla="*/ 11826892 w 12191001"/>
                <a:gd name="connsiteY36" fmla="*/ 988016 h 3606801"/>
                <a:gd name="connsiteX37" fmla="*/ 11826892 w 12191001"/>
                <a:gd name="connsiteY37" fmla="*/ 897736 h 3606801"/>
                <a:gd name="connsiteX38" fmla="*/ 11255999 w 12191001"/>
                <a:gd name="connsiteY38" fmla="*/ 326843 h 3606801"/>
                <a:gd name="connsiteX39" fmla="*/ 10685106 w 12191001"/>
                <a:gd name="connsiteY39" fmla="*/ 897736 h 3606801"/>
                <a:gd name="connsiteX40" fmla="*/ 10685106 w 12191001"/>
                <a:gd name="connsiteY40" fmla="*/ 2593300 h 3606801"/>
                <a:gd name="connsiteX41" fmla="*/ 10686966 w 12191001"/>
                <a:gd name="connsiteY41" fmla="*/ 2611750 h 3606801"/>
                <a:gd name="connsiteX42" fmla="*/ 10686966 w 12191001"/>
                <a:gd name="connsiteY42" fmla="*/ 2702030 h 3606801"/>
                <a:gd name="connsiteX43" fmla="*/ 10520449 w 12191001"/>
                <a:gd name="connsiteY43" fmla="*/ 3222631 h 3606801"/>
                <a:gd name="connsiteX44" fmla="*/ 10421771 w 12191001"/>
                <a:gd name="connsiteY44" fmla="*/ 3342230 h 3606801"/>
                <a:gd name="connsiteX45" fmla="*/ 9783039 w 12191001"/>
                <a:gd name="connsiteY45" fmla="*/ 3606801 h 3606801"/>
                <a:gd name="connsiteX46" fmla="*/ 9783040 w 12191001"/>
                <a:gd name="connsiteY46" fmla="*/ 3606800 h 3606801"/>
                <a:gd name="connsiteX47" fmla="*/ 9144308 w 12191001"/>
                <a:gd name="connsiteY47" fmla="*/ 3342229 h 3606801"/>
                <a:gd name="connsiteX48" fmla="*/ 8879115 w 12191001"/>
                <a:gd name="connsiteY48" fmla="*/ 2702031 h 3606801"/>
                <a:gd name="connsiteX49" fmla="*/ 8879116 w 12191001"/>
                <a:gd name="connsiteY49" fmla="*/ 1006466 h 3606801"/>
                <a:gd name="connsiteX50" fmla="*/ 8877878 w 12191001"/>
                <a:gd name="connsiteY50" fmla="*/ 994185 h 3606801"/>
                <a:gd name="connsiteX51" fmla="*/ 8877878 w 12191001"/>
                <a:gd name="connsiteY51" fmla="*/ 897736 h 3606801"/>
                <a:gd name="connsiteX52" fmla="*/ 8306985 w 12191001"/>
                <a:gd name="connsiteY52" fmla="*/ 326843 h 3606801"/>
                <a:gd name="connsiteX53" fmla="*/ 7736092 w 12191001"/>
                <a:gd name="connsiteY53" fmla="*/ 897736 h 3606801"/>
                <a:gd name="connsiteX54" fmla="*/ 7736092 w 12191001"/>
                <a:gd name="connsiteY54" fmla="*/ 2593300 h 3606801"/>
                <a:gd name="connsiteX55" fmla="*/ 7737330 w 12191001"/>
                <a:gd name="connsiteY55" fmla="*/ 2605580 h 3606801"/>
                <a:gd name="connsiteX56" fmla="*/ 7737330 w 12191001"/>
                <a:gd name="connsiteY56" fmla="*/ 2702030 h 3606801"/>
                <a:gd name="connsiteX57" fmla="*/ 7570814 w 12191001"/>
                <a:gd name="connsiteY57" fmla="*/ 3222632 h 3606801"/>
                <a:gd name="connsiteX58" fmla="*/ 7472137 w 12191001"/>
                <a:gd name="connsiteY58" fmla="*/ 3342230 h 3606801"/>
                <a:gd name="connsiteX59" fmla="*/ 6833405 w 12191001"/>
                <a:gd name="connsiteY59" fmla="*/ 3606801 h 3606801"/>
                <a:gd name="connsiteX60" fmla="*/ 6833406 w 12191001"/>
                <a:gd name="connsiteY60" fmla="*/ 3606800 h 3606801"/>
                <a:gd name="connsiteX61" fmla="*/ 6194673 w 12191001"/>
                <a:gd name="connsiteY61" fmla="*/ 3342229 h 3606801"/>
                <a:gd name="connsiteX62" fmla="*/ 5929481 w 12191001"/>
                <a:gd name="connsiteY62" fmla="*/ 2702031 h 3606801"/>
                <a:gd name="connsiteX63" fmla="*/ 5929482 w 12191001"/>
                <a:gd name="connsiteY63" fmla="*/ 1006466 h 3606801"/>
                <a:gd name="connsiteX64" fmla="*/ 5928864 w 12191001"/>
                <a:gd name="connsiteY64" fmla="*/ 1000335 h 3606801"/>
                <a:gd name="connsiteX65" fmla="*/ 5928864 w 12191001"/>
                <a:gd name="connsiteY65" fmla="*/ 897736 h 3606801"/>
                <a:gd name="connsiteX66" fmla="*/ 5357971 w 12191001"/>
                <a:gd name="connsiteY66" fmla="*/ 326843 h 3606801"/>
                <a:gd name="connsiteX67" fmla="*/ 4787078 w 12191001"/>
                <a:gd name="connsiteY67" fmla="*/ 897736 h 3606801"/>
                <a:gd name="connsiteX68" fmla="*/ 4787078 w 12191001"/>
                <a:gd name="connsiteY68" fmla="*/ 2593300 h 3606801"/>
                <a:gd name="connsiteX69" fmla="*/ 4787696 w 12191001"/>
                <a:gd name="connsiteY69" fmla="*/ 2599430 h 3606801"/>
                <a:gd name="connsiteX70" fmla="*/ 4787696 w 12191001"/>
                <a:gd name="connsiteY70" fmla="*/ 2702030 h 3606801"/>
                <a:gd name="connsiteX71" fmla="*/ 4621181 w 12191001"/>
                <a:gd name="connsiteY71" fmla="*/ 3222632 h 3606801"/>
                <a:gd name="connsiteX72" fmla="*/ 4522503 w 12191001"/>
                <a:gd name="connsiteY72" fmla="*/ 3342230 h 3606801"/>
                <a:gd name="connsiteX73" fmla="*/ 3883772 w 12191001"/>
                <a:gd name="connsiteY73" fmla="*/ 3606801 h 3606801"/>
                <a:gd name="connsiteX74" fmla="*/ 3883772 w 12191001"/>
                <a:gd name="connsiteY74" fmla="*/ 3606800 h 3606801"/>
                <a:gd name="connsiteX75" fmla="*/ 3245041 w 12191001"/>
                <a:gd name="connsiteY75" fmla="*/ 3342229 h 3606801"/>
                <a:gd name="connsiteX76" fmla="*/ 2979848 w 12191001"/>
                <a:gd name="connsiteY76" fmla="*/ 2702031 h 3606801"/>
                <a:gd name="connsiteX77" fmla="*/ 2979848 w 12191001"/>
                <a:gd name="connsiteY77" fmla="*/ 2593311 h 3606801"/>
                <a:gd name="connsiteX78" fmla="*/ 2979849 w 12191001"/>
                <a:gd name="connsiteY78" fmla="*/ 2593301 h 3606801"/>
                <a:gd name="connsiteX79" fmla="*/ 2979850 w 12191001"/>
                <a:gd name="connsiteY79" fmla="*/ 897736 h 3606801"/>
                <a:gd name="connsiteX80" fmla="*/ 2408957 w 12191001"/>
                <a:gd name="connsiteY80" fmla="*/ 326843 h 3606801"/>
                <a:gd name="connsiteX81" fmla="*/ 1838064 w 12191001"/>
                <a:gd name="connsiteY81" fmla="*/ 897736 h 3606801"/>
                <a:gd name="connsiteX82" fmla="*/ 1838064 w 12191001"/>
                <a:gd name="connsiteY82" fmla="*/ 1006456 h 3606801"/>
                <a:gd name="connsiteX83" fmla="*/ 1838063 w 12191001"/>
                <a:gd name="connsiteY83" fmla="*/ 1006466 h 3606801"/>
                <a:gd name="connsiteX84" fmla="*/ 1838063 w 12191001"/>
                <a:gd name="connsiteY84" fmla="*/ 2702030 h 3606801"/>
                <a:gd name="connsiteX85" fmla="*/ 1671547 w 12191001"/>
                <a:gd name="connsiteY85" fmla="*/ 3222632 h 3606801"/>
                <a:gd name="connsiteX86" fmla="*/ 1572870 w 12191001"/>
                <a:gd name="connsiteY86" fmla="*/ 3342230 h 3606801"/>
                <a:gd name="connsiteX87" fmla="*/ 934138 w 12191001"/>
                <a:gd name="connsiteY87" fmla="*/ 3606801 h 3606801"/>
                <a:gd name="connsiteX88" fmla="*/ 934139 w 12191001"/>
                <a:gd name="connsiteY88" fmla="*/ 3606800 h 3606801"/>
                <a:gd name="connsiteX89" fmla="*/ 30835 w 12191001"/>
                <a:gd name="connsiteY89" fmla="*/ 2703496 h 3606801"/>
                <a:gd name="connsiteX90" fmla="*/ 29858 w 12191001"/>
                <a:gd name="connsiteY90" fmla="*/ 1983481 h 3606801"/>
                <a:gd name="connsiteX91" fmla="*/ 0 w 12191001"/>
                <a:gd name="connsiteY91" fmla="*/ 1808065 h 3606801"/>
                <a:gd name="connsiteX92" fmla="*/ 0 w 12191001"/>
                <a:gd name="connsiteY92" fmla="*/ 1475896 h 3606801"/>
                <a:gd name="connsiteX93" fmla="*/ 363246 w 12191001"/>
                <a:gd name="connsiteY93" fmla="*/ 1803400 h 3606801"/>
                <a:gd name="connsiteX94" fmla="*/ 363246 w 12191001"/>
                <a:gd name="connsiteY94" fmla="*/ 2702030 h 3606801"/>
                <a:gd name="connsiteX95" fmla="*/ 934139 w 12191001"/>
                <a:gd name="connsiteY95" fmla="*/ 3272923 h 3606801"/>
                <a:gd name="connsiteX96" fmla="*/ 934138 w 12191001"/>
                <a:gd name="connsiteY96" fmla="*/ 3272924 h 3606801"/>
                <a:gd name="connsiteX97" fmla="*/ 1505031 w 12191001"/>
                <a:gd name="connsiteY97" fmla="*/ 2702031 h 3606801"/>
                <a:gd name="connsiteX98" fmla="*/ 1505032 w 12191001"/>
                <a:gd name="connsiteY98" fmla="*/ 1006466 h 3606801"/>
                <a:gd name="connsiteX99" fmla="*/ 1770224 w 12191001"/>
                <a:gd name="connsiteY99" fmla="*/ 264572 h 3606801"/>
                <a:gd name="connsiteX100" fmla="*/ 2408956 w 12191001"/>
                <a:gd name="connsiteY100" fmla="*/ 0 h 3606801"/>
                <a:gd name="connsiteX0" fmla="*/ 2408956 w 12191554"/>
                <a:gd name="connsiteY0" fmla="*/ 0 h 3606801"/>
                <a:gd name="connsiteX1" fmla="*/ 3047688 w 12191554"/>
                <a:gd name="connsiteY1" fmla="*/ 264572 h 3606801"/>
                <a:gd name="connsiteX2" fmla="*/ 3312880 w 12191554"/>
                <a:gd name="connsiteY2" fmla="*/ 1006466 h 3606801"/>
                <a:gd name="connsiteX3" fmla="*/ 3312880 w 12191554"/>
                <a:gd name="connsiteY3" fmla="*/ 2702030 h 3606801"/>
                <a:gd name="connsiteX4" fmla="*/ 3883772 w 12191554"/>
                <a:gd name="connsiteY4" fmla="*/ 3272923 h 3606801"/>
                <a:gd name="connsiteX5" fmla="*/ 3883772 w 12191554"/>
                <a:gd name="connsiteY5" fmla="*/ 3272924 h 3606801"/>
                <a:gd name="connsiteX6" fmla="*/ 4454664 w 12191554"/>
                <a:gd name="connsiteY6" fmla="*/ 2702031 h 3606801"/>
                <a:gd name="connsiteX7" fmla="*/ 4454665 w 12191554"/>
                <a:gd name="connsiteY7" fmla="*/ 1006466 h 3606801"/>
                <a:gd name="connsiteX8" fmla="*/ 4621181 w 12191554"/>
                <a:gd name="connsiteY8" fmla="*/ 384168 h 3606801"/>
                <a:gd name="connsiteX9" fmla="*/ 4719857 w 12191554"/>
                <a:gd name="connsiteY9" fmla="*/ 264572 h 3606801"/>
                <a:gd name="connsiteX10" fmla="*/ 5358589 w 12191554"/>
                <a:gd name="connsiteY10" fmla="*/ 0 h 3606801"/>
                <a:gd name="connsiteX11" fmla="*/ 5997321 w 12191554"/>
                <a:gd name="connsiteY11" fmla="*/ 264572 h 3606801"/>
                <a:gd name="connsiteX12" fmla="*/ 6095998 w 12191554"/>
                <a:gd name="connsiteY12" fmla="*/ 384168 h 3606801"/>
                <a:gd name="connsiteX13" fmla="*/ 6262513 w 12191554"/>
                <a:gd name="connsiteY13" fmla="*/ 1006466 h 3606801"/>
                <a:gd name="connsiteX14" fmla="*/ 6262513 w 12191554"/>
                <a:gd name="connsiteY14" fmla="*/ 2702030 h 3606801"/>
                <a:gd name="connsiteX15" fmla="*/ 6833406 w 12191554"/>
                <a:gd name="connsiteY15" fmla="*/ 3272923 h 3606801"/>
                <a:gd name="connsiteX16" fmla="*/ 6833405 w 12191554"/>
                <a:gd name="connsiteY16" fmla="*/ 3272924 h 3606801"/>
                <a:gd name="connsiteX17" fmla="*/ 7404298 w 12191554"/>
                <a:gd name="connsiteY17" fmla="*/ 2702031 h 3606801"/>
                <a:gd name="connsiteX18" fmla="*/ 7404299 w 12191554"/>
                <a:gd name="connsiteY18" fmla="*/ 1006466 h 3606801"/>
                <a:gd name="connsiteX19" fmla="*/ 7669490 w 12191554"/>
                <a:gd name="connsiteY19" fmla="*/ 264572 h 3606801"/>
                <a:gd name="connsiteX20" fmla="*/ 8308223 w 12191554"/>
                <a:gd name="connsiteY20" fmla="*/ 0 h 3606801"/>
                <a:gd name="connsiteX21" fmla="*/ 8946955 w 12191554"/>
                <a:gd name="connsiteY21" fmla="*/ 264572 h 3606801"/>
                <a:gd name="connsiteX22" fmla="*/ 9212147 w 12191554"/>
                <a:gd name="connsiteY22" fmla="*/ 1006466 h 3606801"/>
                <a:gd name="connsiteX23" fmla="*/ 9212147 w 12191554"/>
                <a:gd name="connsiteY23" fmla="*/ 2702030 h 3606801"/>
                <a:gd name="connsiteX24" fmla="*/ 9783040 w 12191554"/>
                <a:gd name="connsiteY24" fmla="*/ 3272923 h 3606801"/>
                <a:gd name="connsiteX25" fmla="*/ 9783039 w 12191554"/>
                <a:gd name="connsiteY25" fmla="*/ 3272924 h 3606801"/>
                <a:gd name="connsiteX26" fmla="*/ 10353932 w 12191554"/>
                <a:gd name="connsiteY26" fmla="*/ 2702031 h 3606801"/>
                <a:gd name="connsiteX27" fmla="*/ 10353933 w 12191554"/>
                <a:gd name="connsiteY27" fmla="*/ 1006466 h 3606801"/>
                <a:gd name="connsiteX28" fmla="*/ 10619127 w 12191554"/>
                <a:gd name="connsiteY28" fmla="*/ 264572 h 3606801"/>
                <a:gd name="connsiteX29" fmla="*/ 11257859 w 12191554"/>
                <a:gd name="connsiteY29" fmla="*/ 0 h 3606801"/>
                <a:gd name="connsiteX30" fmla="*/ 12161163 w 12191554"/>
                <a:gd name="connsiteY30" fmla="*/ 903304 h 3606801"/>
                <a:gd name="connsiteX31" fmla="*/ 12158133 w 12191554"/>
                <a:gd name="connsiteY31" fmla="*/ 2315633 h 3606801"/>
                <a:gd name="connsiteX32" fmla="*/ 12190796 w 12191554"/>
                <a:gd name="connsiteY32" fmla="*/ 2449497 h 3606801"/>
                <a:gd name="connsiteX33" fmla="*/ 12188585 w 12191554"/>
                <a:gd name="connsiteY33" fmla="*/ 2782465 h 3606801"/>
                <a:gd name="connsiteX34" fmla="*/ 11827933 w 12191554"/>
                <a:gd name="connsiteY34" fmla="*/ 2324100 h 3606801"/>
                <a:gd name="connsiteX35" fmla="*/ 11828752 w 12191554"/>
                <a:gd name="connsiteY35" fmla="*/ 1006466 h 3606801"/>
                <a:gd name="connsiteX36" fmla="*/ 11826892 w 12191554"/>
                <a:gd name="connsiteY36" fmla="*/ 988016 h 3606801"/>
                <a:gd name="connsiteX37" fmla="*/ 11826892 w 12191554"/>
                <a:gd name="connsiteY37" fmla="*/ 897736 h 3606801"/>
                <a:gd name="connsiteX38" fmla="*/ 11255999 w 12191554"/>
                <a:gd name="connsiteY38" fmla="*/ 326843 h 3606801"/>
                <a:gd name="connsiteX39" fmla="*/ 10685106 w 12191554"/>
                <a:gd name="connsiteY39" fmla="*/ 897736 h 3606801"/>
                <a:gd name="connsiteX40" fmla="*/ 10685106 w 12191554"/>
                <a:gd name="connsiteY40" fmla="*/ 2593300 h 3606801"/>
                <a:gd name="connsiteX41" fmla="*/ 10686966 w 12191554"/>
                <a:gd name="connsiteY41" fmla="*/ 2611750 h 3606801"/>
                <a:gd name="connsiteX42" fmla="*/ 10686966 w 12191554"/>
                <a:gd name="connsiteY42" fmla="*/ 2702030 h 3606801"/>
                <a:gd name="connsiteX43" fmla="*/ 10520449 w 12191554"/>
                <a:gd name="connsiteY43" fmla="*/ 3222631 h 3606801"/>
                <a:gd name="connsiteX44" fmla="*/ 10421771 w 12191554"/>
                <a:gd name="connsiteY44" fmla="*/ 3342230 h 3606801"/>
                <a:gd name="connsiteX45" fmla="*/ 9783039 w 12191554"/>
                <a:gd name="connsiteY45" fmla="*/ 3606801 h 3606801"/>
                <a:gd name="connsiteX46" fmla="*/ 9783040 w 12191554"/>
                <a:gd name="connsiteY46" fmla="*/ 3606800 h 3606801"/>
                <a:gd name="connsiteX47" fmla="*/ 9144308 w 12191554"/>
                <a:gd name="connsiteY47" fmla="*/ 3342229 h 3606801"/>
                <a:gd name="connsiteX48" fmla="*/ 8879115 w 12191554"/>
                <a:gd name="connsiteY48" fmla="*/ 2702031 h 3606801"/>
                <a:gd name="connsiteX49" fmla="*/ 8879116 w 12191554"/>
                <a:gd name="connsiteY49" fmla="*/ 1006466 h 3606801"/>
                <a:gd name="connsiteX50" fmla="*/ 8877878 w 12191554"/>
                <a:gd name="connsiteY50" fmla="*/ 994185 h 3606801"/>
                <a:gd name="connsiteX51" fmla="*/ 8877878 w 12191554"/>
                <a:gd name="connsiteY51" fmla="*/ 897736 h 3606801"/>
                <a:gd name="connsiteX52" fmla="*/ 8306985 w 12191554"/>
                <a:gd name="connsiteY52" fmla="*/ 326843 h 3606801"/>
                <a:gd name="connsiteX53" fmla="*/ 7736092 w 12191554"/>
                <a:gd name="connsiteY53" fmla="*/ 897736 h 3606801"/>
                <a:gd name="connsiteX54" fmla="*/ 7736092 w 12191554"/>
                <a:gd name="connsiteY54" fmla="*/ 2593300 h 3606801"/>
                <a:gd name="connsiteX55" fmla="*/ 7737330 w 12191554"/>
                <a:gd name="connsiteY55" fmla="*/ 2605580 h 3606801"/>
                <a:gd name="connsiteX56" fmla="*/ 7737330 w 12191554"/>
                <a:gd name="connsiteY56" fmla="*/ 2702030 h 3606801"/>
                <a:gd name="connsiteX57" fmla="*/ 7570814 w 12191554"/>
                <a:gd name="connsiteY57" fmla="*/ 3222632 h 3606801"/>
                <a:gd name="connsiteX58" fmla="*/ 7472137 w 12191554"/>
                <a:gd name="connsiteY58" fmla="*/ 3342230 h 3606801"/>
                <a:gd name="connsiteX59" fmla="*/ 6833405 w 12191554"/>
                <a:gd name="connsiteY59" fmla="*/ 3606801 h 3606801"/>
                <a:gd name="connsiteX60" fmla="*/ 6833406 w 12191554"/>
                <a:gd name="connsiteY60" fmla="*/ 3606800 h 3606801"/>
                <a:gd name="connsiteX61" fmla="*/ 6194673 w 12191554"/>
                <a:gd name="connsiteY61" fmla="*/ 3342229 h 3606801"/>
                <a:gd name="connsiteX62" fmla="*/ 5929481 w 12191554"/>
                <a:gd name="connsiteY62" fmla="*/ 2702031 h 3606801"/>
                <a:gd name="connsiteX63" fmla="*/ 5929482 w 12191554"/>
                <a:gd name="connsiteY63" fmla="*/ 1006466 h 3606801"/>
                <a:gd name="connsiteX64" fmla="*/ 5928864 w 12191554"/>
                <a:gd name="connsiteY64" fmla="*/ 1000335 h 3606801"/>
                <a:gd name="connsiteX65" fmla="*/ 5928864 w 12191554"/>
                <a:gd name="connsiteY65" fmla="*/ 897736 h 3606801"/>
                <a:gd name="connsiteX66" fmla="*/ 5357971 w 12191554"/>
                <a:gd name="connsiteY66" fmla="*/ 326843 h 3606801"/>
                <a:gd name="connsiteX67" fmla="*/ 4787078 w 12191554"/>
                <a:gd name="connsiteY67" fmla="*/ 897736 h 3606801"/>
                <a:gd name="connsiteX68" fmla="*/ 4787078 w 12191554"/>
                <a:gd name="connsiteY68" fmla="*/ 2593300 h 3606801"/>
                <a:gd name="connsiteX69" fmla="*/ 4787696 w 12191554"/>
                <a:gd name="connsiteY69" fmla="*/ 2599430 h 3606801"/>
                <a:gd name="connsiteX70" fmla="*/ 4787696 w 12191554"/>
                <a:gd name="connsiteY70" fmla="*/ 2702030 h 3606801"/>
                <a:gd name="connsiteX71" fmla="*/ 4621181 w 12191554"/>
                <a:gd name="connsiteY71" fmla="*/ 3222632 h 3606801"/>
                <a:gd name="connsiteX72" fmla="*/ 4522503 w 12191554"/>
                <a:gd name="connsiteY72" fmla="*/ 3342230 h 3606801"/>
                <a:gd name="connsiteX73" fmla="*/ 3883772 w 12191554"/>
                <a:gd name="connsiteY73" fmla="*/ 3606801 h 3606801"/>
                <a:gd name="connsiteX74" fmla="*/ 3883772 w 12191554"/>
                <a:gd name="connsiteY74" fmla="*/ 3606800 h 3606801"/>
                <a:gd name="connsiteX75" fmla="*/ 3245041 w 12191554"/>
                <a:gd name="connsiteY75" fmla="*/ 3342229 h 3606801"/>
                <a:gd name="connsiteX76" fmla="*/ 2979848 w 12191554"/>
                <a:gd name="connsiteY76" fmla="*/ 2702031 h 3606801"/>
                <a:gd name="connsiteX77" fmla="*/ 2979848 w 12191554"/>
                <a:gd name="connsiteY77" fmla="*/ 2593311 h 3606801"/>
                <a:gd name="connsiteX78" fmla="*/ 2979849 w 12191554"/>
                <a:gd name="connsiteY78" fmla="*/ 2593301 h 3606801"/>
                <a:gd name="connsiteX79" fmla="*/ 2979850 w 12191554"/>
                <a:gd name="connsiteY79" fmla="*/ 897736 h 3606801"/>
                <a:gd name="connsiteX80" fmla="*/ 2408957 w 12191554"/>
                <a:gd name="connsiteY80" fmla="*/ 326843 h 3606801"/>
                <a:gd name="connsiteX81" fmla="*/ 1838064 w 12191554"/>
                <a:gd name="connsiteY81" fmla="*/ 897736 h 3606801"/>
                <a:gd name="connsiteX82" fmla="*/ 1838064 w 12191554"/>
                <a:gd name="connsiteY82" fmla="*/ 1006456 h 3606801"/>
                <a:gd name="connsiteX83" fmla="*/ 1838063 w 12191554"/>
                <a:gd name="connsiteY83" fmla="*/ 1006466 h 3606801"/>
                <a:gd name="connsiteX84" fmla="*/ 1838063 w 12191554"/>
                <a:gd name="connsiteY84" fmla="*/ 2702030 h 3606801"/>
                <a:gd name="connsiteX85" fmla="*/ 1671547 w 12191554"/>
                <a:gd name="connsiteY85" fmla="*/ 3222632 h 3606801"/>
                <a:gd name="connsiteX86" fmla="*/ 1572870 w 12191554"/>
                <a:gd name="connsiteY86" fmla="*/ 3342230 h 3606801"/>
                <a:gd name="connsiteX87" fmla="*/ 934138 w 12191554"/>
                <a:gd name="connsiteY87" fmla="*/ 3606801 h 3606801"/>
                <a:gd name="connsiteX88" fmla="*/ 934139 w 12191554"/>
                <a:gd name="connsiteY88" fmla="*/ 3606800 h 3606801"/>
                <a:gd name="connsiteX89" fmla="*/ 30835 w 12191554"/>
                <a:gd name="connsiteY89" fmla="*/ 2703496 h 3606801"/>
                <a:gd name="connsiteX90" fmla="*/ 29858 w 12191554"/>
                <a:gd name="connsiteY90" fmla="*/ 1983481 h 3606801"/>
                <a:gd name="connsiteX91" fmla="*/ 0 w 12191554"/>
                <a:gd name="connsiteY91" fmla="*/ 1808065 h 3606801"/>
                <a:gd name="connsiteX92" fmla="*/ 0 w 12191554"/>
                <a:gd name="connsiteY92" fmla="*/ 1475896 h 3606801"/>
                <a:gd name="connsiteX93" fmla="*/ 363246 w 12191554"/>
                <a:gd name="connsiteY93" fmla="*/ 1803400 h 3606801"/>
                <a:gd name="connsiteX94" fmla="*/ 363246 w 12191554"/>
                <a:gd name="connsiteY94" fmla="*/ 2702030 h 3606801"/>
                <a:gd name="connsiteX95" fmla="*/ 934139 w 12191554"/>
                <a:gd name="connsiteY95" fmla="*/ 3272923 h 3606801"/>
                <a:gd name="connsiteX96" fmla="*/ 934138 w 12191554"/>
                <a:gd name="connsiteY96" fmla="*/ 3272924 h 3606801"/>
                <a:gd name="connsiteX97" fmla="*/ 1505031 w 12191554"/>
                <a:gd name="connsiteY97" fmla="*/ 2702031 h 3606801"/>
                <a:gd name="connsiteX98" fmla="*/ 1505032 w 12191554"/>
                <a:gd name="connsiteY98" fmla="*/ 1006466 h 3606801"/>
                <a:gd name="connsiteX99" fmla="*/ 1770224 w 12191554"/>
                <a:gd name="connsiteY99" fmla="*/ 264572 h 3606801"/>
                <a:gd name="connsiteX100" fmla="*/ 2408956 w 12191554"/>
                <a:gd name="connsiteY100" fmla="*/ 0 h 3606801"/>
                <a:gd name="connsiteX0" fmla="*/ 2408956 w 12191554"/>
                <a:gd name="connsiteY0" fmla="*/ 0 h 3606801"/>
                <a:gd name="connsiteX1" fmla="*/ 3047688 w 12191554"/>
                <a:gd name="connsiteY1" fmla="*/ 264572 h 3606801"/>
                <a:gd name="connsiteX2" fmla="*/ 3312880 w 12191554"/>
                <a:gd name="connsiteY2" fmla="*/ 1006466 h 3606801"/>
                <a:gd name="connsiteX3" fmla="*/ 3312880 w 12191554"/>
                <a:gd name="connsiteY3" fmla="*/ 2702030 h 3606801"/>
                <a:gd name="connsiteX4" fmla="*/ 3883772 w 12191554"/>
                <a:gd name="connsiteY4" fmla="*/ 3272923 h 3606801"/>
                <a:gd name="connsiteX5" fmla="*/ 3883772 w 12191554"/>
                <a:gd name="connsiteY5" fmla="*/ 3272924 h 3606801"/>
                <a:gd name="connsiteX6" fmla="*/ 4454664 w 12191554"/>
                <a:gd name="connsiteY6" fmla="*/ 2702031 h 3606801"/>
                <a:gd name="connsiteX7" fmla="*/ 4454665 w 12191554"/>
                <a:gd name="connsiteY7" fmla="*/ 1006466 h 3606801"/>
                <a:gd name="connsiteX8" fmla="*/ 4621181 w 12191554"/>
                <a:gd name="connsiteY8" fmla="*/ 384168 h 3606801"/>
                <a:gd name="connsiteX9" fmla="*/ 4719857 w 12191554"/>
                <a:gd name="connsiteY9" fmla="*/ 264572 h 3606801"/>
                <a:gd name="connsiteX10" fmla="*/ 5358589 w 12191554"/>
                <a:gd name="connsiteY10" fmla="*/ 0 h 3606801"/>
                <a:gd name="connsiteX11" fmla="*/ 5997321 w 12191554"/>
                <a:gd name="connsiteY11" fmla="*/ 264572 h 3606801"/>
                <a:gd name="connsiteX12" fmla="*/ 6095998 w 12191554"/>
                <a:gd name="connsiteY12" fmla="*/ 384168 h 3606801"/>
                <a:gd name="connsiteX13" fmla="*/ 6262513 w 12191554"/>
                <a:gd name="connsiteY13" fmla="*/ 1006466 h 3606801"/>
                <a:gd name="connsiteX14" fmla="*/ 6262513 w 12191554"/>
                <a:gd name="connsiteY14" fmla="*/ 2702030 h 3606801"/>
                <a:gd name="connsiteX15" fmla="*/ 6833406 w 12191554"/>
                <a:gd name="connsiteY15" fmla="*/ 3272923 h 3606801"/>
                <a:gd name="connsiteX16" fmla="*/ 6833405 w 12191554"/>
                <a:gd name="connsiteY16" fmla="*/ 3272924 h 3606801"/>
                <a:gd name="connsiteX17" fmla="*/ 7404298 w 12191554"/>
                <a:gd name="connsiteY17" fmla="*/ 2702031 h 3606801"/>
                <a:gd name="connsiteX18" fmla="*/ 7404299 w 12191554"/>
                <a:gd name="connsiteY18" fmla="*/ 1006466 h 3606801"/>
                <a:gd name="connsiteX19" fmla="*/ 7669490 w 12191554"/>
                <a:gd name="connsiteY19" fmla="*/ 264572 h 3606801"/>
                <a:gd name="connsiteX20" fmla="*/ 8308223 w 12191554"/>
                <a:gd name="connsiteY20" fmla="*/ 0 h 3606801"/>
                <a:gd name="connsiteX21" fmla="*/ 8946955 w 12191554"/>
                <a:gd name="connsiteY21" fmla="*/ 264572 h 3606801"/>
                <a:gd name="connsiteX22" fmla="*/ 9212147 w 12191554"/>
                <a:gd name="connsiteY22" fmla="*/ 1006466 h 3606801"/>
                <a:gd name="connsiteX23" fmla="*/ 9212147 w 12191554"/>
                <a:gd name="connsiteY23" fmla="*/ 2702030 h 3606801"/>
                <a:gd name="connsiteX24" fmla="*/ 9783040 w 12191554"/>
                <a:gd name="connsiteY24" fmla="*/ 3272923 h 3606801"/>
                <a:gd name="connsiteX25" fmla="*/ 9783039 w 12191554"/>
                <a:gd name="connsiteY25" fmla="*/ 3272924 h 3606801"/>
                <a:gd name="connsiteX26" fmla="*/ 10353932 w 12191554"/>
                <a:gd name="connsiteY26" fmla="*/ 2702031 h 3606801"/>
                <a:gd name="connsiteX27" fmla="*/ 10353933 w 12191554"/>
                <a:gd name="connsiteY27" fmla="*/ 1006466 h 3606801"/>
                <a:gd name="connsiteX28" fmla="*/ 10619127 w 12191554"/>
                <a:gd name="connsiteY28" fmla="*/ 264572 h 3606801"/>
                <a:gd name="connsiteX29" fmla="*/ 11257859 w 12191554"/>
                <a:gd name="connsiteY29" fmla="*/ 0 h 3606801"/>
                <a:gd name="connsiteX30" fmla="*/ 12161163 w 12191554"/>
                <a:gd name="connsiteY30" fmla="*/ 903304 h 3606801"/>
                <a:gd name="connsiteX31" fmla="*/ 12158133 w 12191554"/>
                <a:gd name="connsiteY31" fmla="*/ 2315633 h 3606801"/>
                <a:gd name="connsiteX32" fmla="*/ 12190796 w 12191554"/>
                <a:gd name="connsiteY32" fmla="*/ 2449497 h 3606801"/>
                <a:gd name="connsiteX33" fmla="*/ 12188585 w 12191554"/>
                <a:gd name="connsiteY33" fmla="*/ 2799399 h 3606801"/>
                <a:gd name="connsiteX34" fmla="*/ 11827933 w 12191554"/>
                <a:gd name="connsiteY34" fmla="*/ 2324100 h 3606801"/>
                <a:gd name="connsiteX35" fmla="*/ 11828752 w 12191554"/>
                <a:gd name="connsiteY35" fmla="*/ 1006466 h 3606801"/>
                <a:gd name="connsiteX36" fmla="*/ 11826892 w 12191554"/>
                <a:gd name="connsiteY36" fmla="*/ 988016 h 3606801"/>
                <a:gd name="connsiteX37" fmla="*/ 11826892 w 12191554"/>
                <a:gd name="connsiteY37" fmla="*/ 897736 h 3606801"/>
                <a:gd name="connsiteX38" fmla="*/ 11255999 w 12191554"/>
                <a:gd name="connsiteY38" fmla="*/ 326843 h 3606801"/>
                <a:gd name="connsiteX39" fmla="*/ 10685106 w 12191554"/>
                <a:gd name="connsiteY39" fmla="*/ 897736 h 3606801"/>
                <a:gd name="connsiteX40" fmla="*/ 10685106 w 12191554"/>
                <a:gd name="connsiteY40" fmla="*/ 2593300 h 3606801"/>
                <a:gd name="connsiteX41" fmla="*/ 10686966 w 12191554"/>
                <a:gd name="connsiteY41" fmla="*/ 2611750 h 3606801"/>
                <a:gd name="connsiteX42" fmla="*/ 10686966 w 12191554"/>
                <a:gd name="connsiteY42" fmla="*/ 2702030 h 3606801"/>
                <a:gd name="connsiteX43" fmla="*/ 10520449 w 12191554"/>
                <a:gd name="connsiteY43" fmla="*/ 3222631 h 3606801"/>
                <a:gd name="connsiteX44" fmla="*/ 10421771 w 12191554"/>
                <a:gd name="connsiteY44" fmla="*/ 3342230 h 3606801"/>
                <a:gd name="connsiteX45" fmla="*/ 9783039 w 12191554"/>
                <a:gd name="connsiteY45" fmla="*/ 3606801 h 3606801"/>
                <a:gd name="connsiteX46" fmla="*/ 9783040 w 12191554"/>
                <a:gd name="connsiteY46" fmla="*/ 3606800 h 3606801"/>
                <a:gd name="connsiteX47" fmla="*/ 9144308 w 12191554"/>
                <a:gd name="connsiteY47" fmla="*/ 3342229 h 3606801"/>
                <a:gd name="connsiteX48" fmla="*/ 8879115 w 12191554"/>
                <a:gd name="connsiteY48" fmla="*/ 2702031 h 3606801"/>
                <a:gd name="connsiteX49" fmla="*/ 8879116 w 12191554"/>
                <a:gd name="connsiteY49" fmla="*/ 1006466 h 3606801"/>
                <a:gd name="connsiteX50" fmla="*/ 8877878 w 12191554"/>
                <a:gd name="connsiteY50" fmla="*/ 994185 h 3606801"/>
                <a:gd name="connsiteX51" fmla="*/ 8877878 w 12191554"/>
                <a:gd name="connsiteY51" fmla="*/ 897736 h 3606801"/>
                <a:gd name="connsiteX52" fmla="*/ 8306985 w 12191554"/>
                <a:gd name="connsiteY52" fmla="*/ 326843 h 3606801"/>
                <a:gd name="connsiteX53" fmla="*/ 7736092 w 12191554"/>
                <a:gd name="connsiteY53" fmla="*/ 897736 h 3606801"/>
                <a:gd name="connsiteX54" fmla="*/ 7736092 w 12191554"/>
                <a:gd name="connsiteY54" fmla="*/ 2593300 h 3606801"/>
                <a:gd name="connsiteX55" fmla="*/ 7737330 w 12191554"/>
                <a:gd name="connsiteY55" fmla="*/ 2605580 h 3606801"/>
                <a:gd name="connsiteX56" fmla="*/ 7737330 w 12191554"/>
                <a:gd name="connsiteY56" fmla="*/ 2702030 h 3606801"/>
                <a:gd name="connsiteX57" fmla="*/ 7570814 w 12191554"/>
                <a:gd name="connsiteY57" fmla="*/ 3222632 h 3606801"/>
                <a:gd name="connsiteX58" fmla="*/ 7472137 w 12191554"/>
                <a:gd name="connsiteY58" fmla="*/ 3342230 h 3606801"/>
                <a:gd name="connsiteX59" fmla="*/ 6833405 w 12191554"/>
                <a:gd name="connsiteY59" fmla="*/ 3606801 h 3606801"/>
                <a:gd name="connsiteX60" fmla="*/ 6833406 w 12191554"/>
                <a:gd name="connsiteY60" fmla="*/ 3606800 h 3606801"/>
                <a:gd name="connsiteX61" fmla="*/ 6194673 w 12191554"/>
                <a:gd name="connsiteY61" fmla="*/ 3342229 h 3606801"/>
                <a:gd name="connsiteX62" fmla="*/ 5929481 w 12191554"/>
                <a:gd name="connsiteY62" fmla="*/ 2702031 h 3606801"/>
                <a:gd name="connsiteX63" fmla="*/ 5929482 w 12191554"/>
                <a:gd name="connsiteY63" fmla="*/ 1006466 h 3606801"/>
                <a:gd name="connsiteX64" fmla="*/ 5928864 w 12191554"/>
                <a:gd name="connsiteY64" fmla="*/ 1000335 h 3606801"/>
                <a:gd name="connsiteX65" fmla="*/ 5928864 w 12191554"/>
                <a:gd name="connsiteY65" fmla="*/ 897736 h 3606801"/>
                <a:gd name="connsiteX66" fmla="*/ 5357971 w 12191554"/>
                <a:gd name="connsiteY66" fmla="*/ 326843 h 3606801"/>
                <a:gd name="connsiteX67" fmla="*/ 4787078 w 12191554"/>
                <a:gd name="connsiteY67" fmla="*/ 897736 h 3606801"/>
                <a:gd name="connsiteX68" fmla="*/ 4787078 w 12191554"/>
                <a:gd name="connsiteY68" fmla="*/ 2593300 h 3606801"/>
                <a:gd name="connsiteX69" fmla="*/ 4787696 w 12191554"/>
                <a:gd name="connsiteY69" fmla="*/ 2599430 h 3606801"/>
                <a:gd name="connsiteX70" fmla="*/ 4787696 w 12191554"/>
                <a:gd name="connsiteY70" fmla="*/ 2702030 h 3606801"/>
                <a:gd name="connsiteX71" fmla="*/ 4621181 w 12191554"/>
                <a:gd name="connsiteY71" fmla="*/ 3222632 h 3606801"/>
                <a:gd name="connsiteX72" fmla="*/ 4522503 w 12191554"/>
                <a:gd name="connsiteY72" fmla="*/ 3342230 h 3606801"/>
                <a:gd name="connsiteX73" fmla="*/ 3883772 w 12191554"/>
                <a:gd name="connsiteY73" fmla="*/ 3606801 h 3606801"/>
                <a:gd name="connsiteX74" fmla="*/ 3883772 w 12191554"/>
                <a:gd name="connsiteY74" fmla="*/ 3606800 h 3606801"/>
                <a:gd name="connsiteX75" fmla="*/ 3245041 w 12191554"/>
                <a:gd name="connsiteY75" fmla="*/ 3342229 h 3606801"/>
                <a:gd name="connsiteX76" fmla="*/ 2979848 w 12191554"/>
                <a:gd name="connsiteY76" fmla="*/ 2702031 h 3606801"/>
                <a:gd name="connsiteX77" fmla="*/ 2979848 w 12191554"/>
                <a:gd name="connsiteY77" fmla="*/ 2593311 h 3606801"/>
                <a:gd name="connsiteX78" fmla="*/ 2979849 w 12191554"/>
                <a:gd name="connsiteY78" fmla="*/ 2593301 h 3606801"/>
                <a:gd name="connsiteX79" fmla="*/ 2979850 w 12191554"/>
                <a:gd name="connsiteY79" fmla="*/ 897736 h 3606801"/>
                <a:gd name="connsiteX80" fmla="*/ 2408957 w 12191554"/>
                <a:gd name="connsiteY80" fmla="*/ 326843 h 3606801"/>
                <a:gd name="connsiteX81" fmla="*/ 1838064 w 12191554"/>
                <a:gd name="connsiteY81" fmla="*/ 897736 h 3606801"/>
                <a:gd name="connsiteX82" fmla="*/ 1838064 w 12191554"/>
                <a:gd name="connsiteY82" fmla="*/ 1006456 h 3606801"/>
                <a:gd name="connsiteX83" fmla="*/ 1838063 w 12191554"/>
                <a:gd name="connsiteY83" fmla="*/ 1006466 h 3606801"/>
                <a:gd name="connsiteX84" fmla="*/ 1838063 w 12191554"/>
                <a:gd name="connsiteY84" fmla="*/ 2702030 h 3606801"/>
                <a:gd name="connsiteX85" fmla="*/ 1671547 w 12191554"/>
                <a:gd name="connsiteY85" fmla="*/ 3222632 h 3606801"/>
                <a:gd name="connsiteX86" fmla="*/ 1572870 w 12191554"/>
                <a:gd name="connsiteY86" fmla="*/ 3342230 h 3606801"/>
                <a:gd name="connsiteX87" fmla="*/ 934138 w 12191554"/>
                <a:gd name="connsiteY87" fmla="*/ 3606801 h 3606801"/>
                <a:gd name="connsiteX88" fmla="*/ 934139 w 12191554"/>
                <a:gd name="connsiteY88" fmla="*/ 3606800 h 3606801"/>
                <a:gd name="connsiteX89" fmla="*/ 30835 w 12191554"/>
                <a:gd name="connsiteY89" fmla="*/ 2703496 h 3606801"/>
                <a:gd name="connsiteX90" fmla="*/ 29858 w 12191554"/>
                <a:gd name="connsiteY90" fmla="*/ 1983481 h 3606801"/>
                <a:gd name="connsiteX91" fmla="*/ 0 w 12191554"/>
                <a:gd name="connsiteY91" fmla="*/ 1808065 h 3606801"/>
                <a:gd name="connsiteX92" fmla="*/ 0 w 12191554"/>
                <a:gd name="connsiteY92" fmla="*/ 1475896 h 3606801"/>
                <a:gd name="connsiteX93" fmla="*/ 363246 w 12191554"/>
                <a:gd name="connsiteY93" fmla="*/ 1803400 h 3606801"/>
                <a:gd name="connsiteX94" fmla="*/ 363246 w 12191554"/>
                <a:gd name="connsiteY94" fmla="*/ 2702030 h 3606801"/>
                <a:gd name="connsiteX95" fmla="*/ 934139 w 12191554"/>
                <a:gd name="connsiteY95" fmla="*/ 3272923 h 3606801"/>
                <a:gd name="connsiteX96" fmla="*/ 934138 w 12191554"/>
                <a:gd name="connsiteY96" fmla="*/ 3272924 h 3606801"/>
                <a:gd name="connsiteX97" fmla="*/ 1505031 w 12191554"/>
                <a:gd name="connsiteY97" fmla="*/ 2702031 h 3606801"/>
                <a:gd name="connsiteX98" fmla="*/ 1505032 w 12191554"/>
                <a:gd name="connsiteY98" fmla="*/ 1006466 h 3606801"/>
                <a:gd name="connsiteX99" fmla="*/ 1770224 w 12191554"/>
                <a:gd name="connsiteY99" fmla="*/ 264572 h 3606801"/>
                <a:gd name="connsiteX100" fmla="*/ 2408956 w 12191554"/>
                <a:gd name="connsiteY100" fmla="*/ 0 h 3606801"/>
                <a:gd name="connsiteX0" fmla="*/ 2408956 w 12191554"/>
                <a:gd name="connsiteY0" fmla="*/ 0 h 3606801"/>
                <a:gd name="connsiteX1" fmla="*/ 3047688 w 12191554"/>
                <a:gd name="connsiteY1" fmla="*/ 264572 h 3606801"/>
                <a:gd name="connsiteX2" fmla="*/ 3312880 w 12191554"/>
                <a:gd name="connsiteY2" fmla="*/ 1006466 h 3606801"/>
                <a:gd name="connsiteX3" fmla="*/ 3312880 w 12191554"/>
                <a:gd name="connsiteY3" fmla="*/ 2702030 h 3606801"/>
                <a:gd name="connsiteX4" fmla="*/ 3883772 w 12191554"/>
                <a:gd name="connsiteY4" fmla="*/ 3272923 h 3606801"/>
                <a:gd name="connsiteX5" fmla="*/ 3883772 w 12191554"/>
                <a:gd name="connsiteY5" fmla="*/ 3272924 h 3606801"/>
                <a:gd name="connsiteX6" fmla="*/ 4454664 w 12191554"/>
                <a:gd name="connsiteY6" fmla="*/ 2702031 h 3606801"/>
                <a:gd name="connsiteX7" fmla="*/ 4454665 w 12191554"/>
                <a:gd name="connsiteY7" fmla="*/ 1006466 h 3606801"/>
                <a:gd name="connsiteX8" fmla="*/ 4621181 w 12191554"/>
                <a:gd name="connsiteY8" fmla="*/ 384168 h 3606801"/>
                <a:gd name="connsiteX9" fmla="*/ 4719857 w 12191554"/>
                <a:gd name="connsiteY9" fmla="*/ 264572 h 3606801"/>
                <a:gd name="connsiteX10" fmla="*/ 5358589 w 12191554"/>
                <a:gd name="connsiteY10" fmla="*/ 0 h 3606801"/>
                <a:gd name="connsiteX11" fmla="*/ 5997321 w 12191554"/>
                <a:gd name="connsiteY11" fmla="*/ 264572 h 3606801"/>
                <a:gd name="connsiteX12" fmla="*/ 6095998 w 12191554"/>
                <a:gd name="connsiteY12" fmla="*/ 384168 h 3606801"/>
                <a:gd name="connsiteX13" fmla="*/ 6262513 w 12191554"/>
                <a:gd name="connsiteY13" fmla="*/ 1006466 h 3606801"/>
                <a:gd name="connsiteX14" fmla="*/ 6262513 w 12191554"/>
                <a:gd name="connsiteY14" fmla="*/ 2702030 h 3606801"/>
                <a:gd name="connsiteX15" fmla="*/ 6833406 w 12191554"/>
                <a:gd name="connsiteY15" fmla="*/ 3272923 h 3606801"/>
                <a:gd name="connsiteX16" fmla="*/ 6833405 w 12191554"/>
                <a:gd name="connsiteY16" fmla="*/ 3272924 h 3606801"/>
                <a:gd name="connsiteX17" fmla="*/ 7404298 w 12191554"/>
                <a:gd name="connsiteY17" fmla="*/ 2702031 h 3606801"/>
                <a:gd name="connsiteX18" fmla="*/ 7404299 w 12191554"/>
                <a:gd name="connsiteY18" fmla="*/ 1006466 h 3606801"/>
                <a:gd name="connsiteX19" fmla="*/ 7669490 w 12191554"/>
                <a:gd name="connsiteY19" fmla="*/ 264572 h 3606801"/>
                <a:gd name="connsiteX20" fmla="*/ 8308223 w 12191554"/>
                <a:gd name="connsiteY20" fmla="*/ 0 h 3606801"/>
                <a:gd name="connsiteX21" fmla="*/ 8946955 w 12191554"/>
                <a:gd name="connsiteY21" fmla="*/ 264572 h 3606801"/>
                <a:gd name="connsiteX22" fmla="*/ 9212147 w 12191554"/>
                <a:gd name="connsiteY22" fmla="*/ 1006466 h 3606801"/>
                <a:gd name="connsiteX23" fmla="*/ 9212147 w 12191554"/>
                <a:gd name="connsiteY23" fmla="*/ 2702030 h 3606801"/>
                <a:gd name="connsiteX24" fmla="*/ 9783040 w 12191554"/>
                <a:gd name="connsiteY24" fmla="*/ 3272923 h 3606801"/>
                <a:gd name="connsiteX25" fmla="*/ 9783039 w 12191554"/>
                <a:gd name="connsiteY25" fmla="*/ 3272924 h 3606801"/>
                <a:gd name="connsiteX26" fmla="*/ 10353932 w 12191554"/>
                <a:gd name="connsiteY26" fmla="*/ 2702031 h 3606801"/>
                <a:gd name="connsiteX27" fmla="*/ 10353933 w 12191554"/>
                <a:gd name="connsiteY27" fmla="*/ 1006466 h 3606801"/>
                <a:gd name="connsiteX28" fmla="*/ 10619127 w 12191554"/>
                <a:gd name="connsiteY28" fmla="*/ 264572 h 3606801"/>
                <a:gd name="connsiteX29" fmla="*/ 11257859 w 12191554"/>
                <a:gd name="connsiteY29" fmla="*/ 0 h 3606801"/>
                <a:gd name="connsiteX30" fmla="*/ 12161163 w 12191554"/>
                <a:gd name="connsiteY30" fmla="*/ 903304 h 3606801"/>
                <a:gd name="connsiteX31" fmla="*/ 12158133 w 12191554"/>
                <a:gd name="connsiteY31" fmla="*/ 2315633 h 3606801"/>
                <a:gd name="connsiteX32" fmla="*/ 12190796 w 12191554"/>
                <a:gd name="connsiteY32" fmla="*/ 2449497 h 3606801"/>
                <a:gd name="connsiteX33" fmla="*/ 12188585 w 12191554"/>
                <a:gd name="connsiteY33" fmla="*/ 2799399 h 3606801"/>
                <a:gd name="connsiteX34" fmla="*/ 11827933 w 12191554"/>
                <a:gd name="connsiteY34" fmla="*/ 2324100 h 3606801"/>
                <a:gd name="connsiteX35" fmla="*/ 11828752 w 12191554"/>
                <a:gd name="connsiteY35" fmla="*/ 1006466 h 3606801"/>
                <a:gd name="connsiteX36" fmla="*/ 11826892 w 12191554"/>
                <a:gd name="connsiteY36" fmla="*/ 988016 h 3606801"/>
                <a:gd name="connsiteX37" fmla="*/ 11826892 w 12191554"/>
                <a:gd name="connsiteY37" fmla="*/ 897736 h 3606801"/>
                <a:gd name="connsiteX38" fmla="*/ 11255999 w 12191554"/>
                <a:gd name="connsiteY38" fmla="*/ 326843 h 3606801"/>
                <a:gd name="connsiteX39" fmla="*/ 10685106 w 12191554"/>
                <a:gd name="connsiteY39" fmla="*/ 897736 h 3606801"/>
                <a:gd name="connsiteX40" fmla="*/ 10685106 w 12191554"/>
                <a:gd name="connsiteY40" fmla="*/ 2593300 h 3606801"/>
                <a:gd name="connsiteX41" fmla="*/ 10686966 w 12191554"/>
                <a:gd name="connsiteY41" fmla="*/ 2611750 h 3606801"/>
                <a:gd name="connsiteX42" fmla="*/ 10686966 w 12191554"/>
                <a:gd name="connsiteY42" fmla="*/ 2702030 h 3606801"/>
                <a:gd name="connsiteX43" fmla="*/ 10520449 w 12191554"/>
                <a:gd name="connsiteY43" fmla="*/ 3222631 h 3606801"/>
                <a:gd name="connsiteX44" fmla="*/ 10421771 w 12191554"/>
                <a:gd name="connsiteY44" fmla="*/ 3342230 h 3606801"/>
                <a:gd name="connsiteX45" fmla="*/ 9783039 w 12191554"/>
                <a:gd name="connsiteY45" fmla="*/ 3606801 h 3606801"/>
                <a:gd name="connsiteX46" fmla="*/ 9783040 w 12191554"/>
                <a:gd name="connsiteY46" fmla="*/ 3606800 h 3606801"/>
                <a:gd name="connsiteX47" fmla="*/ 9144308 w 12191554"/>
                <a:gd name="connsiteY47" fmla="*/ 3342229 h 3606801"/>
                <a:gd name="connsiteX48" fmla="*/ 8879115 w 12191554"/>
                <a:gd name="connsiteY48" fmla="*/ 2702031 h 3606801"/>
                <a:gd name="connsiteX49" fmla="*/ 8879116 w 12191554"/>
                <a:gd name="connsiteY49" fmla="*/ 1006466 h 3606801"/>
                <a:gd name="connsiteX50" fmla="*/ 8877878 w 12191554"/>
                <a:gd name="connsiteY50" fmla="*/ 994185 h 3606801"/>
                <a:gd name="connsiteX51" fmla="*/ 8877878 w 12191554"/>
                <a:gd name="connsiteY51" fmla="*/ 897736 h 3606801"/>
                <a:gd name="connsiteX52" fmla="*/ 8306985 w 12191554"/>
                <a:gd name="connsiteY52" fmla="*/ 326843 h 3606801"/>
                <a:gd name="connsiteX53" fmla="*/ 7736092 w 12191554"/>
                <a:gd name="connsiteY53" fmla="*/ 897736 h 3606801"/>
                <a:gd name="connsiteX54" fmla="*/ 7736092 w 12191554"/>
                <a:gd name="connsiteY54" fmla="*/ 2593300 h 3606801"/>
                <a:gd name="connsiteX55" fmla="*/ 7737330 w 12191554"/>
                <a:gd name="connsiteY55" fmla="*/ 2605580 h 3606801"/>
                <a:gd name="connsiteX56" fmla="*/ 7737330 w 12191554"/>
                <a:gd name="connsiteY56" fmla="*/ 2702030 h 3606801"/>
                <a:gd name="connsiteX57" fmla="*/ 7570814 w 12191554"/>
                <a:gd name="connsiteY57" fmla="*/ 3222632 h 3606801"/>
                <a:gd name="connsiteX58" fmla="*/ 7472137 w 12191554"/>
                <a:gd name="connsiteY58" fmla="*/ 3342230 h 3606801"/>
                <a:gd name="connsiteX59" fmla="*/ 6833405 w 12191554"/>
                <a:gd name="connsiteY59" fmla="*/ 3606801 h 3606801"/>
                <a:gd name="connsiteX60" fmla="*/ 6833406 w 12191554"/>
                <a:gd name="connsiteY60" fmla="*/ 3606800 h 3606801"/>
                <a:gd name="connsiteX61" fmla="*/ 6194673 w 12191554"/>
                <a:gd name="connsiteY61" fmla="*/ 3342229 h 3606801"/>
                <a:gd name="connsiteX62" fmla="*/ 5929481 w 12191554"/>
                <a:gd name="connsiteY62" fmla="*/ 2702031 h 3606801"/>
                <a:gd name="connsiteX63" fmla="*/ 5929482 w 12191554"/>
                <a:gd name="connsiteY63" fmla="*/ 1006466 h 3606801"/>
                <a:gd name="connsiteX64" fmla="*/ 5928864 w 12191554"/>
                <a:gd name="connsiteY64" fmla="*/ 1000335 h 3606801"/>
                <a:gd name="connsiteX65" fmla="*/ 5928864 w 12191554"/>
                <a:gd name="connsiteY65" fmla="*/ 897736 h 3606801"/>
                <a:gd name="connsiteX66" fmla="*/ 5357971 w 12191554"/>
                <a:gd name="connsiteY66" fmla="*/ 326843 h 3606801"/>
                <a:gd name="connsiteX67" fmla="*/ 4787078 w 12191554"/>
                <a:gd name="connsiteY67" fmla="*/ 897736 h 3606801"/>
                <a:gd name="connsiteX68" fmla="*/ 4787078 w 12191554"/>
                <a:gd name="connsiteY68" fmla="*/ 2593300 h 3606801"/>
                <a:gd name="connsiteX69" fmla="*/ 4787696 w 12191554"/>
                <a:gd name="connsiteY69" fmla="*/ 2599430 h 3606801"/>
                <a:gd name="connsiteX70" fmla="*/ 4787696 w 12191554"/>
                <a:gd name="connsiteY70" fmla="*/ 2702030 h 3606801"/>
                <a:gd name="connsiteX71" fmla="*/ 4621181 w 12191554"/>
                <a:gd name="connsiteY71" fmla="*/ 3222632 h 3606801"/>
                <a:gd name="connsiteX72" fmla="*/ 4522503 w 12191554"/>
                <a:gd name="connsiteY72" fmla="*/ 3342230 h 3606801"/>
                <a:gd name="connsiteX73" fmla="*/ 3883772 w 12191554"/>
                <a:gd name="connsiteY73" fmla="*/ 3606801 h 3606801"/>
                <a:gd name="connsiteX74" fmla="*/ 3883772 w 12191554"/>
                <a:gd name="connsiteY74" fmla="*/ 3606800 h 3606801"/>
                <a:gd name="connsiteX75" fmla="*/ 3245041 w 12191554"/>
                <a:gd name="connsiteY75" fmla="*/ 3342229 h 3606801"/>
                <a:gd name="connsiteX76" fmla="*/ 2979848 w 12191554"/>
                <a:gd name="connsiteY76" fmla="*/ 2702031 h 3606801"/>
                <a:gd name="connsiteX77" fmla="*/ 2979848 w 12191554"/>
                <a:gd name="connsiteY77" fmla="*/ 2593311 h 3606801"/>
                <a:gd name="connsiteX78" fmla="*/ 2979849 w 12191554"/>
                <a:gd name="connsiteY78" fmla="*/ 2593301 h 3606801"/>
                <a:gd name="connsiteX79" fmla="*/ 2979850 w 12191554"/>
                <a:gd name="connsiteY79" fmla="*/ 897736 h 3606801"/>
                <a:gd name="connsiteX80" fmla="*/ 2408957 w 12191554"/>
                <a:gd name="connsiteY80" fmla="*/ 326843 h 3606801"/>
                <a:gd name="connsiteX81" fmla="*/ 1838064 w 12191554"/>
                <a:gd name="connsiteY81" fmla="*/ 897736 h 3606801"/>
                <a:gd name="connsiteX82" fmla="*/ 1838064 w 12191554"/>
                <a:gd name="connsiteY82" fmla="*/ 1006456 h 3606801"/>
                <a:gd name="connsiteX83" fmla="*/ 1838063 w 12191554"/>
                <a:gd name="connsiteY83" fmla="*/ 1006466 h 3606801"/>
                <a:gd name="connsiteX84" fmla="*/ 1838063 w 12191554"/>
                <a:gd name="connsiteY84" fmla="*/ 2702030 h 3606801"/>
                <a:gd name="connsiteX85" fmla="*/ 1671547 w 12191554"/>
                <a:gd name="connsiteY85" fmla="*/ 3222632 h 3606801"/>
                <a:gd name="connsiteX86" fmla="*/ 1572870 w 12191554"/>
                <a:gd name="connsiteY86" fmla="*/ 3342230 h 3606801"/>
                <a:gd name="connsiteX87" fmla="*/ 934138 w 12191554"/>
                <a:gd name="connsiteY87" fmla="*/ 3606801 h 3606801"/>
                <a:gd name="connsiteX88" fmla="*/ 934139 w 12191554"/>
                <a:gd name="connsiteY88" fmla="*/ 3606800 h 3606801"/>
                <a:gd name="connsiteX89" fmla="*/ 30835 w 12191554"/>
                <a:gd name="connsiteY89" fmla="*/ 2703496 h 3606801"/>
                <a:gd name="connsiteX90" fmla="*/ 29858 w 12191554"/>
                <a:gd name="connsiteY90" fmla="*/ 1983481 h 3606801"/>
                <a:gd name="connsiteX91" fmla="*/ 0 w 12191554"/>
                <a:gd name="connsiteY91" fmla="*/ 1808065 h 3606801"/>
                <a:gd name="connsiteX92" fmla="*/ 0 w 12191554"/>
                <a:gd name="connsiteY92" fmla="*/ 1475896 h 3606801"/>
                <a:gd name="connsiteX93" fmla="*/ 363246 w 12191554"/>
                <a:gd name="connsiteY93" fmla="*/ 1803400 h 3606801"/>
                <a:gd name="connsiteX94" fmla="*/ 363246 w 12191554"/>
                <a:gd name="connsiteY94" fmla="*/ 2702030 h 3606801"/>
                <a:gd name="connsiteX95" fmla="*/ 934139 w 12191554"/>
                <a:gd name="connsiteY95" fmla="*/ 3272923 h 3606801"/>
                <a:gd name="connsiteX96" fmla="*/ 934138 w 12191554"/>
                <a:gd name="connsiteY96" fmla="*/ 3272924 h 3606801"/>
                <a:gd name="connsiteX97" fmla="*/ 1505031 w 12191554"/>
                <a:gd name="connsiteY97" fmla="*/ 2702031 h 3606801"/>
                <a:gd name="connsiteX98" fmla="*/ 1505032 w 12191554"/>
                <a:gd name="connsiteY98" fmla="*/ 1006466 h 3606801"/>
                <a:gd name="connsiteX99" fmla="*/ 1770224 w 12191554"/>
                <a:gd name="connsiteY99" fmla="*/ 264572 h 3606801"/>
                <a:gd name="connsiteX100" fmla="*/ 2408956 w 12191554"/>
                <a:gd name="connsiteY100" fmla="*/ 0 h 3606801"/>
                <a:gd name="connsiteX0" fmla="*/ 2408956 w 12191554"/>
                <a:gd name="connsiteY0" fmla="*/ 0 h 3606801"/>
                <a:gd name="connsiteX1" fmla="*/ 3047688 w 12191554"/>
                <a:gd name="connsiteY1" fmla="*/ 264572 h 3606801"/>
                <a:gd name="connsiteX2" fmla="*/ 3312880 w 12191554"/>
                <a:gd name="connsiteY2" fmla="*/ 1006466 h 3606801"/>
                <a:gd name="connsiteX3" fmla="*/ 3312880 w 12191554"/>
                <a:gd name="connsiteY3" fmla="*/ 2702030 h 3606801"/>
                <a:gd name="connsiteX4" fmla="*/ 3883772 w 12191554"/>
                <a:gd name="connsiteY4" fmla="*/ 3272923 h 3606801"/>
                <a:gd name="connsiteX5" fmla="*/ 3883772 w 12191554"/>
                <a:gd name="connsiteY5" fmla="*/ 3272924 h 3606801"/>
                <a:gd name="connsiteX6" fmla="*/ 4454664 w 12191554"/>
                <a:gd name="connsiteY6" fmla="*/ 2702031 h 3606801"/>
                <a:gd name="connsiteX7" fmla="*/ 4454665 w 12191554"/>
                <a:gd name="connsiteY7" fmla="*/ 1006466 h 3606801"/>
                <a:gd name="connsiteX8" fmla="*/ 4621181 w 12191554"/>
                <a:gd name="connsiteY8" fmla="*/ 384168 h 3606801"/>
                <a:gd name="connsiteX9" fmla="*/ 4719857 w 12191554"/>
                <a:gd name="connsiteY9" fmla="*/ 264572 h 3606801"/>
                <a:gd name="connsiteX10" fmla="*/ 5358589 w 12191554"/>
                <a:gd name="connsiteY10" fmla="*/ 0 h 3606801"/>
                <a:gd name="connsiteX11" fmla="*/ 5997321 w 12191554"/>
                <a:gd name="connsiteY11" fmla="*/ 264572 h 3606801"/>
                <a:gd name="connsiteX12" fmla="*/ 6095998 w 12191554"/>
                <a:gd name="connsiteY12" fmla="*/ 384168 h 3606801"/>
                <a:gd name="connsiteX13" fmla="*/ 6262513 w 12191554"/>
                <a:gd name="connsiteY13" fmla="*/ 1006466 h 3606801"/>
                <a:gd name="connsiteX14" fmla="*/ 6262513 w 12191554"/>
                <a:gd name="connsiteY14" fmla="*/ 2702030 h 3606801"/>
                <a:gd name="connsiteX15" fmla="*/ 6833406 w 12191554"/>
                <a:gd name="connsiteY15" fmla="*/ 3272923 h 3606801"/>
                <a:gd name="connsiteX16" fmla="*/ 6833405 w 12191554"/>
                <a:gd name="connsiteY16" fmla="*/ 3272924 h 3606801"/>
                <a:gd name="connsiteX17" fmla="*/ 7404298 w 12191554"/>
                <a:gd name="connsiteY17" fmla="*/ 2702031 h 3606801"/>
                <a:gd name="connsiteX18" fmla="*/ 7404299 w 12191554"/>
                <a:gd name="connsiteY18" fmla="*/ 1006466 h 3606801"/>
                <a:gd name="connsiteX19" fmla="*/ 7669490 w 12191554"/>
                <a:gd name="connsiteY19" fmla="*/ 264572 h 3606801"/>
                <a:gd name="connsiteX20" fmla="*/ 8308223 w 12191554"/>
                <a:gd name="connsiteY20" fmla="*/ 0 h 3606801"/>
                <a:gd name="connsiteX21" fmla="*/ 8946955 w 12191554"/>
                <a:gd name="connsiteY21" fmla="*/ 264572 h 3606801"/>
                <a:gd name="connsiteX22" fmla="*/ 9212147 w 12191554"/>
                <a:gd name="connsiteY22" fmla="*/ 1006466 h 3606801"/>
                <a:gd name="connsiteX23" fmla="*/ 9212147 w 12191554"/>
                <a:gd name="connsiteY23" fmla="*/ 2702030 h 3606801"/>
                <a:gd name="connsiteX24" fmla="*/ 9783040 w 12191554"/>
                <a:gd name="connsiteY24" fmla="*/ 3272923 h 3606801"/>
                <a:gd name="connsiteX25" fmla="*/ 9783039 w 12191554"/>
                <a:gd name="connsiteY25" fmla="*/ 3272924 h 3606801"/>
                <a:gd name="connsiteX26" fmla="*/ 10353932 w 12191554"/>
                <a:gd name="connsiteY26" fmla="*/ 2702031 h 3606801"/>
                <a:gd name="connsiteX27" fmla="*/ 10353933 w 12191554"/>
                <a:gd name="connsiteY27" fmla="*/ 1006466 h 3606801"/>
                <a:gd name="connsiteX28" fmla="*/ 10619127 w 12191554"/>
                <a:gd name="connsiteY28" fmla="*/ 264572 h 3606801"/>
                <a:gd name="connsiteX29" fmla="*/ 11257859 w 12191554"/>
                <a:gd name="connsiteY29" fmla="*/ 0 h 3606801"/>
                <a:gd name="connsiteX30" fmla="*/ 12161163 w 12191554"/>
                <a:gd name="connsiteY30" fmla="*/ 903304 h 3606801"/>
                <a:gd name="connsiteX31" fmla="*/ 12158133 w 12191554"/>
                <a:gd name="connsiteY31" fmla="*/ 2315633 h 3606801"/>
                <a:gd name="connsiteX32" fmla="*/ 12190796 w 12191554"/>
                <a:gd name="connsiteY32" fmla="*/ 2449497 h 3606801"/>
                <a:gd name="connsiteX33" fmla="*/ 12188585 w 12191554"/>
                <a:gd name="connsiteY33" fmla="*/ 2799399 h 3606801"/>
                <a:gd name="connsiteX34" fmla="*/ 11827933 w 12191554"/>
                <a:gd name="connsiteY34" fmla="*/ 2324100 h 3606801"/>
                <a:gd name="connsiteX35" fmla="*/ 11828752 w 12191554"/>
                <a:gd name="connsiteY35" fmla="*/ 1006466 h 3606801"/>
                <a:gd name="connsiteX36" fmla="*/ 11826892 w 12191554"/>
                <a:gd name="connsiteY36" fmla="*/ 988016 h 3606801"/>
                <a:gd name="connsiteX37" fmla="*/ 11826892 w 12191554"/>
                <a:gd name="connsiteY37" fmla="*/ 897736 h 3606801"/>
                <a:gd name="connsiteX38" fmla="*/ 11255999 w 12191554"/>
                <a:gd name="connsiteY38" fmla="*/ 326843 h 3606801"/>
                <a:gd name="connsiteX39" fmla="*/ 10685106 w 12191554"/>
                <a:gd name="connsiteY39" fmla="*/ 897736 h 3606801"/>
                <a:gd name="connsiteX40" fmla="*/ 10685106 w 12191554"/>
                <a:gd name="connsiteY40" fmla="*/ 2593300 h 3606801"/>
                <a:gd name="connsiteX41" fmla="*/ 10686966 w 12191554"/>
                <a:gd name="connsiteY41" fmla="*/ 2611750 h 3606801"/>
                <a:gd name="connsiteX42" fmla="*/ 10686966 w 12191554"/>
                <a:gd name="connsiteY42" fmla="*/ 2702030 h 3606801"/>
                <a:gd name="connsiteX43" fmla="*/ 10520449 w 12191554"/>
                <a:gd name="connsiteY43" fmla="*/ 3222631 h 3606801"/>
                <a:gd name="connsiteX44" fmla="*/ 10421771 w 12191554"/>
                <a:gd name="connsiteY44" fmla="*/ 3342230 h 3606801"/>
                <a:gd name="connsiteX45" fmla="*/ 9783039 w 12191554"/>
                <a:gd name="connsiteY45" fmla="*/ 3606801 h 3606801"/>
                <a:gd name="connsiteX46" fmla="*/ 9783040 w 12191554"/>
                <a:gd name="connsiteY46" fmla="*/ 3606800 h 3606801"/>
                <a:gd name="connsiteX47" fmla="*/ 9144308 w 12191554"/>
                <a:gd name="connsiteY47" fmla="*/ 3342229 h 3606801"/>
                <a:gd name="connsiteX48" fmla="*/ 8879115 w 12191554"/>
                <a:gd name="connsiteY48" fmla="*/ 2702031 h 3606801"/>
                <a:gd name="connsiteX49" fmla="*/ 8879116 w 12191554"/>
                <a:gd name="connsiteY49" fmla="*/ 1006466 h 3606801"/>
                <a:gd name="connsiteX50" fmla="*/ 8877878 w 12191554"/>
                <a:gd name="connsiteY50" fmla="*/ 994185 h 3606801"/>
                <a:gd name="connsiteX51" fmla="*/ 8877878 w 12191554"/>
                <a:gd name="connsiteY51" fmla="*/ 897736 h 3606801"/>
                <a:gd name="connsiteX52" fmla="*/ 8306985 w 12191554"/>
                <a:gd name="connsiteY52" fmla="*/ 326843 h 3606801"/>
                <a:gd name="connsiteX53" fmla="*/ 7736092 w 12191554"/>
                <a:gd name="connsiteY53" fmla="*/ 897736 h 3606801"/>
                <a:gd name="connsiteX54" fmla="*/ 7736092 w 12191554"/>
                <a:gd name="connsiteY54" fmla="*/ 2593300 h 3606801"/>
                <a:gd name="connsiteX55" fmla="*/ 7737330 w 12191554"/>
                <a:gd name="connsiteY55" fmla="*/ 2605580 h 3606801"/>
                <a:gd name="connsiteX56" fmla="*/ 7737330 w 12191554"/>
                <a:gd name="connsiteY56" fmla="*/ 2702030 h 3606801"/>
                <a:gd name="connsiteX57" fmla="*/ 7570814 w 12191554"/>
                <a:gd name="connsiteY57" fmla="*/ 3222632 h 3606801"/>
                <a:gd name="connsiteX58" fmla="*/ 7472137 w 12191554"/>
                <a:gd name="connsiteY58" fmla="*/ 3342230 h 3606801"/>
                <a:gd name="connsiteX59" fmla="*/ 6833405 w 12191554"/>
                <a:gd name="connsiteY59" fmla="*/ 3606801 h 3606801"/>
                <a:gd name="connsiteX60" fmla="*/ 6833406 w 12191554"/>
                <a:gd name="connsiteY60" fmla="*/ 3606800 h 3606801"/>
                <a:gd name="connsiteX61" fmla="*/ 6194673 w 12191554"/>
                <a:gd name="connsiteY61" fmla="*/ 3342229 h 3606801"/>
                <a:gd name="connsiteX62" fmla="*/ 5929481 w 12191554"/>
                <a:gd name="connsiteY62" fmla="*/ 2702031 h 3606801"/>
                <a:gd name="connsiteX63" fmla="*/ 5929482 w 12191554"/>
                <a:gd name="connsiteY63" fmla="*/ 1006466 h 3606801"/>
                <a:gd name="connsiteX64" fmla="*/ 5928864 w 12191554"/>
                <a:gd name="connsiteY64" fmla="*/ 1000335 h 3606801"/>
                <a:gd name="connsiteX65" fmla="*/ 5928864 w 12191554"/>
                <a:gd name="connsiteY65" fmla="*/ 897736 h 3606801"/>
                <a:gd name="connsiteX66" fmla="*/ 5357971 w 12191554"/>
                <a:gd name="connsiteY66" fmla="*/ 326843 h 3606801"/>
                <a:gd name="connsiteX67" fmla="*/ 4787078 w 12191554"/>
                <a:gd name="connsiteY67" fmla="*/ 897736 h 3606801"/>
                <a:gd name="connsiteX68" fmla="*/ 4787078 w 12191554"/>
                <a:gd name="connsiteY68" fmla="*/ 2593300 h 3606801"/>
                <a:gd name="connsiteX69" fmla="*/ 4787696 w 12191554"/>
                <a:gd name="connsiteY69" fmla="*/ 2599430 h 3606801"/>
                <a:gd name="connsiteX70" fmla="*/ 4787696 w 12191554"/>
                <a:gd name="connsiteY70" fmla="*/ 2702030 h 3606801"/>
                <a:gd name="connsiteX71" fmla="*/ 4621181 w 12191554"/>
                <a:gd name="connsiteY71" fmla="*/ 3222632 h 3606801"/>
                <a:gd name="connsiteX72" fmla="*/ 4522503 w 12191554"/>
                <a:gd name="connsiteY72" fmla="*/ 3342230 h 3606801"/>
                <a:gd name="connsiteX73" fmla="*/ 3883772 w 12191554"/>
                <a:gd name="connsiteY73" fmla="*/ 3606801 h 3606801"/>
                <a:gd name="connsiteX74" fmla="*/ 3883772 w 12191554"/>
                <a:gd name="connsiteY74" fmla="*/ 3606800 h 3606801"/>
                <a:gd name="connsiteX75" fmla="*/ 3245041 w 12191554"/>
                <a:gd name="connsiteY75" fmla="*/ 3342229 h 3606801"/>
                <a:gd name="connsiteX76" fmla="*/ 2979848 w 12191554"/>
                <a:gd name="connsiteY76" fmla="*/ 2702031 h 3606801"/>
                <a:gd name="connsiteX77" fmla="*/ 2979848 w 12191554"/>
                <a:gd name="connsiteY77" fmla="*/ 2593311 h 3606801"/>
                <a:gd name="connsiteX78" fmla="*/ 2979849 w 12191554"/>
                <a:gd name="connsiteY78" fmla="*/ 2593301 h 3606801"/>
                <a:gd name="connsiteX79" fmla="*/ 2979850 w 12191554"/>
                <a:gd name="connsiteY79" fmla="*/ 897736 h 3606801"/>
                <a:gd name="connsiteX80" fmla="*/ 2408957 w 12191554"/>
                <a:gd name="connsiteY80" fmla="*/ 326843 h 3606801"/>
                <a:gd name="connsiteX81" fmla="*/ 1838064 w 12191554"/>
                <a:gd name="connsiteY81" fmla="*/ 897736 h 3606801"/>
                <a:gd name="connsiteX82" fmla="*/ 1838064 w 12191554"/>
                <a:gd name="connsiteY82" fmla="*/ 1006456 h 3606801"/>
                <a:gd name="connsiteX83" fmla="*/ 1838063 w 12191554"/>
                <a:gd name="connsiteY83" fmla="*/ 1006466 h 3606801"/>
                <a:gd name="connsiteX84" fmla="*/ 1838063 w 12191554"/>
                <a:gd name="connsiteY84" fmla="*/ 2702030 h 3606801"/>
                <a:gd name="connsiteX85" fmla="*/ 1671547 w 12191554"/>
                <a:gd name="connsiteY85" fmla="*/ 3222632 h 3606801"/>
                <a:gd name="connsiteX86" fmla="*/ 1572870 w 12191554"/>
                <a:gd name="connsiteY86" fmla="*/ 3342230 h 3606801"/>
                <a:gd name="connsiteX87" fmla="*/ 934138 w 12191554"/>
                <a:gd name="connsiteY87" fmla="*/ 3606801 h 3606801"/>
                <a:gd name="connsiteX88" fmla="*/ 934139 w 12191554"/>
                <a:gd name="connsiteY88" fmla="*/ 3606800 h 3606801"/>
                <a:gd name="connsiteX89" fmla="*/ 30835 w 12191554"/>
                <a:gd name="connsiteY89" fmla="*/ 2703496 h 3606801"/>
                <a:gd name="connsiteX90" fmla="*/ 29858 w 12191554"/>
                <a:gd name="connsiteY90" fmla="*/ 1983481 h 3606801"/>
                <a:gd name="connsiteX91" fmla="*/ 0 w 12191554"/>
                <a:gd name="connsiteY91" fmla="*/ 1808065 h 3606801"/>
                <a:gd name="connsiteX92" fmla="*/ 0 w 12191554"/>
                <a:gd name="connsiteY92" fmla="*/ 1475896 h 3606801"/>
                <a:gd name="connsiteX93" fmla="*/ 363246 w 12191554"/>
                <a:gd name="connsiteY93" fmla="*/ 1803400 h 3606801"/>
                <a:gd name="connsiteX94" fmla="*/ 363246 w 12191554"/>
                <a:gd name="connsiteY94" fmla="*/ 2702030 h 3606801"/>
                <a:gd name="connsiteX95" fmla="*/ 934139 w 12191554"/>
                <a:gd name="connsiteY95" fmla="*/ 3272923 h 3606801"/>
                <a:gd name="connsiteX96" fmla="*/ 934138 w 12191554"/>
                <a:gd name="connsiteY96" fmla="*/ 3272924 h 3606801"/>
                <a:gd name="connsiteX97" fmla="*/ 1505031 w 12191554"/>
                <a:gd name="connsiteY97" fmla="*/ 2702031 h 3606801"/>
                <a:gd name="connsiteX98" fmla="*/ 1505032 w 12191554"/>
                <a:gd name="connsiteY98" fmla="*/ 1006466 h 3606801"/>
                <a:gd name="connsiteX99" fmla="*/ 1770224 w 12191554"/>
                <a:gd name="connsiteY99" fmla="*/ 264572 h 3606801"/>
                <a:gd name="connsiteX100" fmla="*/ 2408956 w 12191554"/>
                <a:gd name="connsiteY100" fmla="*/ 0 h 3606801"/>
                <a:gd name="connsiteX0" fmla="*/ 2408956 w 12191554"/>
                <a:gd name="connsiteY0" fmla="*/ 0 h 3606801"/>
                <a:gd name="connsiteX1" fmla="*/ 3047688 w 12191554"/>
                <a:gd name="connsiteY1" fmla="*/ 264572 h 3606801"/>
                <a:gd name="connsiteX2" fmla="*/ 3312880 w 12191554"/>
                <a:gd name="connsiteY2" fmla="*/ 1006466 h 3606801"/>
                <a:gd name="connsiteX3" fmla="*/ 3312880 w 12191554"/>
                <a:gd name="connsiteY3" fmla="*/ 2702030 h 3606801"/>
                <a:gd name="connsiteX4" fmla="*/ 3883772 w 12191554"/>
                <a:gd name="connsiteY4" fmla="*/ 3272923 h 3606801"/>
                <a:gd name="connsiteX5" fmla="*/ 3883772 w 12191554"/>
                <a:gd name="connsiteY5" fmla="*/ 3272924 h 3606801"/>
                <a:gd name="connsiteX6" fmla="*/ 4454664 w 12191554"/>
                <a:gd name="connsiteY6" fmla="*/ 2702031 h 3606801"/>
                <a:gd name="connsiteX7" fmla="*/ 4454665 w 12191554"/>
                <a:gd name="connsiteY7" fmla="*/ 1006466 h 3606801"/>
                <a:gd name="connsiteX8" fmla="*/ 4621181 w 12191554"/>
                <a:gd name="connsiteY8" fmla="*/ 384168 h 3606801"/>
                <a:gd name="connsiteX9" fmla="*/ 4719857 w 12191554"/>
                <a:gd name="connsiteY9" fmla="*/ 264572 h 3606801"/>
                <a:gd name="connsiteX10" fmla="*/ 5358589 w 12191554"/>
                <a:gd name="connsiteY10" fmla="*/ 0 h 3606801"/>
                <a:gd name="connsiteX11" fmla="*/ 5997321 w 12191554"/>
                <a:gd name="connsiteY11" fmla="*/ 264572 h 3606801"/>
                <a:gd name="connsiteX12" fmla="*/ 6095998 w 12191554"/>
                <a:gd name="connsiteY12" fmla="*/ 384168 h 3606801"/>
                <a:gd name="connsiteX13" fmla="*/ 6262513 w 12191554"/>
                <a:gd name="connsiteY13" fmla="*/ 1006466 h 3606801"/>
                <a:gd name="connsiteX14" fmla="*/ 6262513 w 12191554"/>
                <a:gd name="connsiteY14" fmla="*/ 2702030 h 3606801"/>
                <a:gd name="connsiteX15" fmla="*/ 6833406 w 12191554"/>
                <a:gd name="connsiteY15" fmla="*/ 3272923 h 3606801"/>
                <a:gd name="connsiteX16" fmla="*/ 6833405 w 12191554"/>
                <a:gd name="connsiteY16" fmla="*/ 3272924 h 3606801"/>
                <a:gd name="connsiteX17" fmla="*/ 7404298 w 12191554"/>
                <a:gd name="connsiteY17" fmla="*/ 2702031 h 3606801"/>
                <a:gd name="connsiteX18" fmla="*/ 7404299 w 12191554"/>
                <a:gd name="connsiteY18" fmla="*/ 1006466 h 3606801"/>
                <a:gd name="connsiteX19" fmla="*/ 7669490 w 12191554"/>
                <a:gd name="connsiteY19" fmla="*/ 264572 h 3606801"/>
                <a:gd name="connsiteX20" fmla="*/ 8308223 w 12191554"/>
                <a:gd name="connsiteY20" fmla="*/ 0 h 3606801"/>
                <a:gd name="connsiteX21" fmla="*/ 8946955 w 12191554"/>
                <a:gd name="connsiteY21" fmla="*/ 264572 h 3606801"/>
                <a:gd name="connsiteX22" fmla="*/ 9212147 w 12191554"/>
                <a:gd name="connsiteY22" fmla="*/ 1006466 h 3606801"/>
                <a:gd name="connsiteX23" fmla="*/ 9212147 w 12191554"/>
                <a:gd name="connsiteY23" fmla="*/ 2702030 h 3606801"/>
                <a:gd name="connsiteX24" fmla="*/ 9783040 w 12191554"/>
                <a:gd name="connsiteY24" fmla="*/ 3272923 h 3606801"/>
                <a:gd name="connsiteX25" fmla="*/ 9783039 w 12191554"/>
                <a:gd name="connsiteY25" fmla="*/ 3272924 h 3606801"/>
                <a:gd name="connsiteX26" fmla="*/ 10353932 w 12191554"/>
                <a:gd name="connsiteY26" fmla="*/ 2702031 h 3606801"/>
                <a:gd name="connsiteX27" fmla="*/ 10353933 w 12191554"/>
                <a:gd name="connsiteY27" fmla="*/ 1006466 h 3606801"/>
                <a:gd name="connsiteX28" fmla="*/ 10619127 w 12191554"/>
                <a:gd name="connsiteY28" fmla="*/ 264572 h 3606801"/>
                <a:gd name="connsiteX29" fmla="*/ 11257859 w 12191554"/>
                <a:gd name="connsiteY29" fmla="*/ 0 h 3606801"/>
                <a:gd name="connsiteX30" fmla="*/ 12161163 w 12191554"/>
                <a:gd name="connsiteY30" fmla="*/ 903304 h 3606801"/>
                <a:gd name="connsiteX31" fmla="*/ 12158133 w 12191554"/>
                <a:gd name="connsiteY31" fmla="*/ 2315633 h 3606801"/>
                <a:gd name="connsiteX32" fmla="*/ 12190796 w 12191554"/>
                <a:gd name="connsiteY32" fmla="*/ 2449497 h 3606801"/>
                <a:gd name="connsiteX33" fmla="*/ 12188585 w 12191554"/>
                <a:gd name="connsiteY33" fmla="*/ 2799399 h 3606801"/>
                <a:gd name="connsiteX34" fmla="*/ 11827933 w 12191554"/>
                <a:gd name="connsiteY34" fmla="*/ 2324100 h 3606801"/>
                <a:gd name="connsiteX35" fmla="*/ 11828752 w 12191554"/>
                <a:gd name="connsiteY35" fmla="*/ 1006466 h 3606801"/>
                <a:gd name="connsiteX36" fmla="*/ 11826892 w 12191554"/>
                <a:gd name="connsiteY36" fmla="*/ 988016 h 3606801"/>
                <a:gd name="connsiteX37" fmla="*/ 11826892 w 12191554"/>
                <a:gd name="connsiteY37" fmla="*/ 897736 h 3606801"/>
                <a:gd name="connsiteX38" fmla="*/ 11255999 w 12191554"/>
                <a:gd name="connsiteY38" fmla="*/ 326843 h 3606801"/>
                <a:gd name="connsiteX39" fmla="*/ 10685106 w 12191554"/>
                <a:gd name="connsiteY39" fmla="*/ 897736 h 3606801"/>
                <a:gd name="connsiteX40" fmla="*/ 10685106 w 12191554"/>
                <a:gd name="connsiteY40" fmla="*/ 2593300 h 3606801"/>
                <a:gd name="connsiteX41" fmla="*/ 10686966 w 12191554"/>
                <a:gd name="connsiteY41" fmla="*/ 2611750 h 3606801"/>
                <a:gd name="connsiteX42" fmla="*/ 10686966 w 12191554"/>
                <a:gd name="connsiteY42" fmla="*/ 2702030 h 3606801"/>
                <a:gd name="connsiteX43" fmla="*/ 10520449 w 12191554"/>
                <a:gd name="connsiteY43" fmla="*/ 3222631 h 3606801"/>
                <a:gd name="connsiteX44" fmla="*/ 10421771 w 12191554"/>
                <a:gd name="connsiteY44" fmla="*/ 3342230 h 3606801"/>
                <a:gd name="connsiteX45" fmla="*/ 9783039 w 12191554"/>
                <a:gd name="connsiteY45" fmla="*/ 3606801 h 3606801"/>
                <a:gd name="connsiteX46" fmla="*/ 9783040 w 12191554"/>
                <a:gd name="connsiteY46" fmla="*/ 3606800 h 3606801"/>
                <a:gd name="connsiteX47" fmla="*/ 9144308 w 12191554"/>
                <a:gd name="connsiteY47" fmla="*/ 3342229 h 3606801"/>
                <a:gd name="connsiteX48" fmla="*/ 8879115 w 12191554"/>
                <a:gd name="connsiteY48" fmla="*/ 2702031 h 3606801"/>
                <a:gd name="connsiteX49" fmla="*/ 8879116 w 12191554"/>
                <a:gd name="connsiteY49" fmla="*/ 1006466 h 3606801"/>
                <a:gd name="connsiteX50" fmla="*/ 8877878 w 12191554"/>
                <a:gd name="connsiteY50" fmla="*/ 994185 h 3606801"/>
                <a:gd name="connsiteX51" fmla="*/ 8877878 w 12191554"/>
                <a:gd name="connsiteY51" fmla="*/ 897736 h 3606801"/>
                <a:gd name="connsiteX52" fmla="*/ 8306985 w 12191554"/>
                <a:gd name="connsiteY52" fmla="*/ 326843 h 3606801"/>
                <a:gd name="connsiteX53" fmla="*/ 7736092 w 12191554"/>
                <a:gd name="connsiteY53" fmla="*/ 897736 h 3606801"/>
                <a:gd name="connsiteX54" fmla="*/ 7736092 w 12191554"/>
                <a:gd name="connsiteY54" fmla="*/ 2593300 h 3606801"/>
                <a:gd name="connsiteX55" fmla="*/ 7737330 w 12191554"/>
                <a:gd name="connsiteY55" fmla="*/ 2605580 h 3606801"/>
                <a:gd name="connsiteX56" fmla="*/ 7737330 w 12191554"/>
                <a:gd name="connsiteY56" fmla="*/ 2702030 h 3606801"/>
                <a:gd name="connsiteX57" fmla="*/ 7570814 w 12191554"/>
                <a:gd name="connsiteY57" fmla="*/ 3222632 h 3606801"/>
                <a:gd name="connsiteX58" fmla="*/ 7472137 w 12191554"/>
                <a:gd name="connsiteY58" fmla="*/ 3342230 h 3606801"/>
                <a:gd name="connsiteX59" fmla="*/ 6833405 w 12191554"/>
                <a:gd name="connsiteY59" fmla="*/ 3606801 h 3606801"/>
                <a:gd name="connsiteX60" fmla="*/ 6833406 w 12191554"/>
                <a:gd name="connsiteY60" fmla="*/ 3606800 h 3606801"/>
                <a:gd name="connsiteX61" fmla="*/ 6194673 w 12191554"/>
                <a:gd name="connsiteY61" fmla="*/ 3342229 h 3606801"/>
                <a:gd name="connsiteX62" fmla="*/ 5929481 w 12191554"/>
                <a:gd name="connsiteY62" fmla="*/ 2702031 h 3606801"/>
                <a:gd name="connsiteX63" fmla="*/ 5929482 w 12191554"/>
                <a:gd name="connsiteY63" fmla="*/ 1006466 h 3606801"/>
                <a:gd name="connsiteX64" fmla="*/ 5928864 w 12191554"/>
                <a:gd name="connsiteY64" fmla="*/ 1000335 h 3606801"/>
                <a:gd name="connsiteX65" fmla="*/ 5928864 w 12191554"/>
                <a:gd name="connsiteY65" fmla="*/ 897736 h 3606801"/>
                <a:gd name="connsiteX66" fmla="*/ 5357971 w 12191554"/>
                <a:gd name="connsiteY66" fmla="*/ 326843 h 3606801"/>
                <a:gd name="connsiteX67" fmla="*/ 4787078 w 12191554"/>
                <a:gd name="connsiteY67" fmla="*/ 897736 h 3606801"/>
                <a:gd name="connsiteX68" fmla="*/ 4787078 w 12191554"/>
                <a:gd name="connsiteY68" fmla="*/ 2593300 h 3606801"/>
                <a:gd name="connsiteX69" fmla="*/ 4787696 w 12191554"/>
                <a:gd name="connsiteY69" fmla="*/ 2599430 h 3606801"/>
                <a:gd name="connsiteX70" fmla="*/ 4787696 w 12191554"/>
                <a:gd name="connsiteY70" fmla="*/ 2702030 h 3606801"/>
                <a:gd name="connsiteX71" fmla="*/ 4621181 w 12191554"/>
                <a:gd name="connsiteY71" fmla="*/ 3222632 h 3606801"/>
                <a:gd name="connsiteX72" fmla="*/ 4522503 w 12191554"/>
                <a:gd name="connsiteY72" fmla="*/ 3342230 h 3606801"/>
                <a:gd name="connsiteX73" fmla="*/ 3883772 w 12191554"/>
                <a:gd name="connsiteY73" fmla="*/ 3606801 h 3606801"/>
                <a:gd name="connsiteX74" fmla="*/ 3883772 w 12191554"/>
                <a:gd name="connsiteY74" fmla="*/ 3606800 h 3606801"/>
                <a:gd name="connsiteX75" fmla="*/ 3245041 w 12191554"/>
                <a:gd name="connsiteY75" fmla="*/ 3342229 h 3606801"/>
                <a:gd name="connsiteX76" fmla="*/ 2979848 w 12191554"/>
                <a:gd name="connsiteY76" fmla="*/ 2702031 h 3606801"/>
                <a:gd name="connsiteX77" fmla="*/ 2979848 w 12191554"/>
                <a:gd name="connsiteY77" fmla="*/ 2593311 h 3606801"/>
                <a:gd name="connsiteX78" fmla="*/ 2979849 w 12191554"/>
                <a:gd name="connsiteY78" fmla="*/ 2593301 h 3606801"/>
                <a:gd name="connsiteX79" fmla="*/ 2979850 w 12191554"/>
                <a:gd name="connsiteY79" fmla="*/ 897736 h 3606801"/>
                <a:gd name="connsiteX80" fmla="*/ 2408957 w 12191554"/>
                <a:gd name="connsiteY80" fmla="*/ 326843 h 3606801"/>
                <a:gd name="connsiteX81" fmla="*/ 1838064 w 12191554"/>
                <a:gd name="connsiteY81" fmla="*/ 897736 h 3606801"/>
                <a:gd name="connsiteX82" fmla="*/ 1838064 w 12191554"/>
                <a:gd name="connsiteY82" fmla="*/ 1006456 h 3606801"/>
                <a:gd name="connsiteX83" fmla="*/ 1838063 w 12191554"/>
                <a:gd name="connsiteY83" fmla="*/ 1006466 h 3606801"/>
                <a:gd name="connsiteX84" fmla="*/ 1838063 w 12191554"/>
                <a:gd name="connsiteY84" fmla="*/ 2702030 h 3606801"/>
                <a:gd name="connsiteX85" fmla="*/ 1671547 w 12191554"/>
                <a:gd name="connsiteY85" fmla="*/ 3222632 h 3606801"/>
                <a:gd name="connsiteX86" fmla="*/ 1572870 w 12191554"/>
                <a:gd name="connsiteY86" fmla="*/ 3342230 h 3606801"/>
                <a:gd name="connsiteX87" fmla="*/ 934138 w 12191554"/>
                <a:gd name="connsiteY87" fmla="*/ 3606801 h 3606801"/>
                <a:gd name="connsiteX88" fmla="*/ 934139 w 12191554"/>
                <a:gd name="connsiteY88" fmla="*/ 3606800 h 3606801"/>
                <a:gd name="connsiteX89" fmla="*/ 30835 w 12191554"/>
                <a:gd name="connsiteY89" fmla="*/ 2703496 h 3606801"/>
                <a:gd name="connsiteX90" fmla="*/ 29858 w 12191554"/>
                <a:gd name="connsiteY90" fmla="*/ 1983481 h 3606801"/>
                <a:gd name="connsiteX91" fmla="*/ 0 w 12191554"/>
                <a:gd name="connsiteY91" fmla="*/ 1808065 h 3606801"/>
                <a:gd name="connsiteX92" fmla="*/ 0 w 12191554"/>
                <a:gd name="connsiteY92" fmla="*/ 1475896 h 3606801"/>
                <a:gd name="connsiteX93" fmla="*/ 363246 w 12191554"/>
                <a:gd name="connsiteY93" fmla="*/ 1803400 h 3606801"/>
                <a:gd name="connsiteX94" fmla="*/ 363246 w 12191554"/>
                <a:gd name="connsiteY94" fmla="*/ 2702030 h 3606801"/>
                <a:gd name="connsiteX95" fmla="*/ 934139 w 12191554"/>
                <a:gd name="connsiteY95" fmla="*/ 3272923 h 3606801"/>
                <a:gd name="connsiteX96" fmla="*/ 934138 w 12191554"/>
                <a:gd name="connsiteY96" fmla="*/ 3272924 h 3606801"/>
                <a:gd name="connsiteX97" fmla="*/ 1505031 w 12191554"/>
                <a:gd name="connsiteY97" fmla="*/ 2702031 h 3606801"/>
                <a:gd name="connsiteX98" fmla="*/ 1505032 w 12191554"/>
                <a:gd name="connsiteY98" fmla="*/ 1006466 h 3606801"/>
                <a:gd name="connsiteX99" fmla="*/ 1770224 w 12191554"/>
                <a:gd name="connsiteY99" fmla="*/ 264572 h 3606801"/>
                <a:gd name="connsiteX100" fmla="*/ 2408956 w 12191554"/>
                <a:gd name="connsiteY100" fmla="*/ 0 h 3606801"/>
                <a:gd name="connsiteX0" fmla="*/ 2408956 w 12191554"/>
                <a:gd name="connsiteY0" fmla="*/ 0 h 3606801"/>
                <a:gd name="connsiteX1" fmla="*/ 3047688 w 12191554"/>
                <a:gd name="connsiteY1" fmla="*/ 264572 h 3606801"/>
                <a:gd name="connsiteX2" fmla="*/ 3312880 w 12191554"/>
                <a:gd name="connsiteY2" fmla="*/ 1006466 h 3606801"/>
                <a:gd name="connsiteX3" fmla="*/ 3312880 w 12191554"/>
                <a:gd name="connsiteY3" fmla="*/ 2702030 h 3606801"/>
                <a:gd name="connsiteX4" fmla="*/ 3883772 w 12191554"/>
                <a:gd name="connsiteY4" fmla="*/ 3272923 h 3606801"/>
                <a:gd name="connsiteX5" fmla="*/ 3883772 w 12191554"/>
                <a:gd name="connsiteY5" fmla="*/ 3272924 h 3606801"/>
                <a:gd name="connsiteX6" fmla="*/ 4454664 w 12191554"/>
                <a:gd name="connsiteY6" fmla="*/ 2702031 h 3606801"/>
                <a:gd name="connsiteX7" fmla="*/ 4454665 w 12191554"/>
                <a:gd name="connsiteY7" fmla="*/ 1006466 h 3606801"/>
                <a:gd name="connsiteX8" fmla="*/ 4621181 w 12191554"/>
                <a:gd name="connsiteY8" fmla="*/ 384168 h 3606801"/>
                <a:gd name="connsiteX9" fmla="*/ 4719857 w 12191554"/>
                <a:gd name="connsiteY9" fmla="*/ 264572 h 3606801"/>
                <a:gd name="connsiteX10" fmla="*/ 5358589 w 12191554"/>
                <a:gd name="connsiteY10" fmla="*/ 0 h 3606801"/>
                <a:gd name="connsiteX11" fmla="*/ 5997321 w 12191554"/>
                <a:gd name="connsiteY11" fmla="*/ 264572 h 3606801"/>
                <a:gd name="connsiteX12" fmla="*/ 6095998 w 12191554"/>
                <a:gd name="connsiteY12" fmla="*/ 384168 h 3606801"/>
                <a:gd name="connsiteX13" fmla="*/ 6262513 w 12191554"/>
                <a:gd name="connsiteY13" fmla="*/ 1006466 h 3606801"/>
                <a:gd name="connsiteX14" fmla="*/ 6262513 w 12191554"/>
                <a:gd name="connsiteY14" fmla="*/ 2702030 h 3606801"/>
                <a:gd name="connsiteX15" fmla="*/ 6833406 w 12191554"/>
                <a:gd name="connsiteY15" fmla="*/ 3272923 h 3606801"/>
                <a:gd name="connsiteX16" fmla="*/ 6833405 w 12191554"/>
                <a:gd name="connsiteY16" fmla="*/ 3272924 h 3606801"/>
                <a:gd name="connsiteX17" fmla="*/ 7404298 w 12191554"/>
                <a:gd name="connsiteY17" fmla="*/ 2702031 h 3606801"/>
                <a:gd name="connsiteX18" fmla="*/ 7404299 w 12191554"/>
                <a:gd name="connsiteY18" fmla="*/ 1006466 h 3606801"/>
                <a:gd name="connsiteX19" fmla="*/ 7669490 w 12191554"/>
                <a:gd name="connsiteY19" fmla="*/ 264572 h 3606801"/>
                <a:gd name="connsiteX20" fmla="*/ 8308223 w 12191554"/>
                <a:gd name="connsiteY20" fmla="*/ 0 h 3606801"/>
                <a:gd name="connsiteX21" fmla="*/ 8946955 w 12191554"/>
                <a:gd name="connsiteY21" fmla="*/ 264572 h 3606801"/>
                <a:gd name="connsiteX22" fmla="*/ 9212147 w 12191554"/>
                <a:gd name="connsiteY22" fmla="*/ 1006466 h 3606801"/>
                <a:gd name="connsiteX23" fmla="*/ 9212147 w 12191554"/>
                <a:gd name="connsiteY23" fmla="*/ 2702030 h 3606801"/>
                <a:gd name="connsiteX24" fmla="*/ 9783040 w 12191554"/>
                <a:gd name="connsiteY24" fmla="*/ 3272923 h 3606801"/>
                <a:gd name="connsiteX25" fmla="*/ 9783039 w 12191554"/>
                <a:gd name="connsiteY25" fmla="*/ 3272924 h 3606801"/>
                <a:gd name="connsiteX26" fmla="*/ 10353932 w 12191554"/>
                <a:gd name="connsiteY26" fmla="*/ 2702031 h 3606801"/>
                <a:gd name="connsiteX27" fmla="*/ 10353933 w 12191554"/>
                <a:gd name="connsiteY27" fmla="*/ 1006466 h 3606801"/>
                <a:gd name="connsiteX28" fmla="*/ 10619127 w 12191554"/>
                <a:gd name="connsiteY28" fmla="*/ 264572 h 3606801"/>
                <a:gd name="connsiteX29" fmla="*/ 11257859 w 12191554"/>
                <a:gd name="connsiteY29" fmla="*/ 0 h 3606801"/>
                <a:gd name="connsiteX30" fmla="*/ 12161163 w 12191554"/>
                <a:gd name="connsiteY30" fmla="*/ 903304 h 3606801"/>
                <a:gd name="connsiteX31" fmla="*/ 12158133 w 12191554"/>
                <a:gd name="connsiteY31" fmla="*/ 2315633 h 3606801"/>
                <a:gd name="connsiteX32" fmla="*/ 12190796 w 12191554"/>
                <a:gd name="connsiteY32" fmla="*/ 2449497 h 3606801"/>
                <a:gd name="connsiteX33" fmla="*/ 12188585 w 12191554"/>
                <a:gd name="connsiteY33" fmla="*/ 2799399 h 3606801"/>
                <a:gd name="connsiteX34" fmla="*/ 11827933 w 12191554"/>
                <a:gd name="connsiteY34" fmla="*/ 2324100 h 3606801"/>
                <a:gd name="connsiteX35" fmla="*/ 11828752 w 12191554"/>
                <a:gd name="connsiteY35" fmla="*/ 1006466 h 3606801"/>
                <a:gd name="connsiteX36" fmla="*/ 11826892 w 12191554"/>
                <a:gd name="connsiteY36" fmla="*/ 988016 h 3606801"/>
                <a:gd name="connsiteX37" fmla="*/ 11826892 w 12191554"/>
                <a:gd name="connsiteY37" fmla="*/ 897736 h 3606801"/>
                <a:gd name="connsiteX38" fmla="*/ 11255999 w 12191554"/>
                <a:gd name="connsiteY38" fmla="*/ 326843 h 3606801"/>
                <a:gd name="connsiteX39" fmla="*/ 10685106 w 12191554"/>
                <a:gd name="connsiteY39" fmla="*/ 897736 h 3606801"/>
                <a:gd name="connsiteX40" fmla="*/ 10685106 w 12191554"/>
                <a:gd name="connsiteY40" fmla="*/ 2593300 h 3606801"/>
                <a:gd name="connsiteX41" fmla="*/ 10686966 w 12191554"/>
                <a:gd name="connsiteY41" fmla="*/ 2611750 h 3606801"/>
                <a:gd name="connsiteX42" fmla="*/ 10686966 w 12191554"/>
                <a:gd name="connsiteY42" fmla="*/ 2702030 h 3606801"/>
                <a:gd name="connsiteX43" fmla="*/ 10520449 w 12191554"/>
                <a:gd name="connsiteY43" fmla="*/ 3222631 h 3606801"/>
                <a:gd name="connsiteX44" fmla="*/ 10421771 w 12191554"/>
                <a:gd name="connsiteY44" fmla="*/ 3342230 h 3606801"/>
                <a:gd name="connsiteX45" fmla="*/ 9783039 w 12191554"/>
                <a:gd name="connsiteY45" fmla="*/ 3606801 h 3606801"/>
                <a:gd name="connsiteX46" fmla="*/ 9783040 w 12191554"/>
                <a:gd name="connsiteY46" fmla="*/ 3606800 h 3606801"/>
                <a:gd name="connsiteX47" fmla="*/ 9144308 w 12191554"/>
                <a:gd name="connsiteY47" fmla="*/ 3342229 h 3606801"/>
                <a:gd name="connsiteX48" fmla="*/ 8879115 w 12191554"/>
                <a:gd name="connsiteY48" fmla="*/ 2702031 h 3606801"/>
                <a:gd name="connsiteX49" fmla="*/ 8879116 w 12191554"/>
                <a:gd name="connsiteY49" fmla="*/ 1006466 h 3606801"/>
                <a:gd name="connsiteX50" fmla="*/ 8877878 w 12191554"/>
                <a:gd name="connsiteY50" fmla="*/ 994185 h 3606801"/>
                <a:gd name="connsiteX51" fmla="*/ 8877878 w 12191554"/>
                <a:gd name="connsiteY51" fmla="*/ 897736 h 3606801"/>
                <a:gd name="connsiteX52" fmla="*/ 8306985 w 12191554"/>
                <a:gd name="connsiteY52" fmla="*/ 326843 h 3606801"/>
                <a:gd name="connsiteX53" fmla="*/ 7736092 w 12191554"/>
                <a:gd name="connsiteY53" fmla="*/ 897736 h 3606801"/>
                <a:gd name="connsiteX54" fmla="*/ 7736092 w 12191554"/>
                <a:gd name="connsiteY54" fmla="*/ 2593300 h 3606801"/>
                <a:gd name="connsiteX55" fmla="*/ 7737330 w 12191554"/>
                <a:gd name="connsiteY55" fmla="*/ 2605580 h 3606801"/>
                <a:gd name="connsiteX56" fmla="*/ 7737330 w 12191554"/>
                <a:gd name="connsiteY56" fmla="*/ 2702030 h 3606801"/>
                <a:gd name="connsiteX57" fmla="*/ 7570814 w 12191554"/>
                <a:gd name="connsiteY57" fmla="*/ 3222632 h 3606801"/>
                <a:gd name="connsiteX58" fmla="*/ 7472137 w 12191554"/>
                <a:gd name="connsiteY58" fmla="*/ 3342230 h 3606801"/>
                <a:gd name="connsiteX59" fmla="*/ 6833405 w 12191554"/>
                <a:gd name="connsiteY59" fmla="*/ 3606801 h 3606801"/>
                <a:gd name="connsiteX60" fmla="*/ 6833406 w 12191554"/>
                <a:gd name="connsiteY60" fmla="*/ 3606800 h 3606801"/>
                <a:gd name="connsiteX61" fmla="*/ 6194673 w 12191554"/>
                <a:gd name="connsiteY61" fmla="*/ 3342229 h 3606801"/>
                <a:gd name="connsiteX62" fmla="*/ 5929481 w 12191554"/>
                <a:gd name="connsiteY62" fmla="*/ 2702031 h 3606801"/>
                <a:gd name="connsiteX63" fmla="*/ 5929482 w 12191554"/>
                <a:gd name="connsiteY63" fmla="*/ 1006466 h 3606801"/>
                <a:gd name="connsiteX64" fmla="*/ 5928864 w 12191554"/>
                <a:gd name="connsiteY64" fmla="*/ 1000335 h 3606801"/>
                <a:gd name="connsiteX65" fmla="*/ 5928864 w 12191554"/>
                <a:gd name="connsiteY65" fmla="*/ 897736 h 3606801"/>
                <a:gd name="connsiteX66" fmla="*/ 5357971 w 12191554"/>
                <a:gd name="connsiteY66" fmla="*/ 326843 h 3606801"/>
                <a:gd name="connsiteX67" fmla="*/ 4787078 w 12191554"/>
                <a:gd name="connsiteY67" fmla="*/ 897736 h 3606801"/>
                <a:gd name="connsiteX68" fmla="*/ 4787078 w 12191554"/>
                <a:gd name="connsiteY68" fmla="*/ 2593300 h 3606801"/>
                <a:gd name="connsiteX69" fmla="*/ 4787696 w 12191554"/>
                <a:gd name="connsiteY69" fmla="*/ 2599430 h 3606801"/>
                <a:gd name="connsiteX70" fmla="*/ 4787696 w 12191554"/>
                <a:gd name="connsiteY70" fmla="*/ 2702030 h 3606801"/>
                <a:gd name="connsiteX71" fmla="*/ 4621181 w 12191554"/>
                <a:gd name="connsiteY71" fmla="*/ 3222632 h 3606801"/>
                <a:gd name="connsiteX72" fmla="*/ 4522503 w 12191554"/>
                <a:gd name="connsiteY72" fmla="*/ 3342230 h 3606801"/>
                <a:gd name="connsiteX73" fmla="*/ 3883772 w 12191554"/>
                <a:gd name="connsiteY73" fmla="*/ 3606801 h 3606801"/>
                <a:gd name="connsiteX74" fmla="*/ 3883772 w 12191554"/>
                <a:gd name="connsiteY74" fmla="*/ 3606800 h 3606801"/>
                <a:gd name="connsiteX75" fmla="*/ 3245041 w 12191554"/>
                <a:gd name="connsiteY75" fmla="*/ 3342229 h 3606801"/>
                <a:gd name="connsiteX76" fmla="*/ 2979848 w 12191554"/>
                <a:gd name="connsiteY76" fmla="*/ 2702031 h 3606801"/>
                <a:gd name="connsiteX77" fmla="*/ 2979848 w 12191554"/>
                <a:gd name="connsiteY77" fmla="*/ 2593311 h 3606801"/>
                <a:gd name="connsiteX78" fmla="*/ 2979849 w 12191554"/>
                <a:gd name="connsiteY78" fmla="*/ 2593301 h 3606801"/>
                <a:gd name="connsiteX79" fmla="*/ 2979850 w 12191554"/>
                <a:gd name="connsiteY79" fmla="*/ 897736 h 3606801"/>
                <a:gd name="connsiteX80" fmla="*/ 2408957 w 12191554"/>
                <a:gd name="connsiteY80" fmla="*/ 326843 h 3606801"/>
                <a:gd name="connsiteX81" fmla="*/ 1838064 w 12191554"/>
                <a:gd name="connsiteY81" fmla="*/ 897736 h 3606801"/>
                <a:gd name="connsiteX82" fmla="*/ 1838064 w 12191554"/>
                <a:gd name="connsiteY82" fmla="*/ 1006456 h 3606801"/>
                <a:gd name="connsiteX83" fmla="*/ 1838063 w 12191554"/>
                <a:gd name="connsiteY83" fmla="*/ 1006466 h 3606801"/>
                <a:gd name="connsiteX84" fmla="*/ 1838063 w 12191554"/>
                <a:gd name="connsiteY84" fmla="*/ 2702030 h 3606801"/>
                <a:gd name="connsiteX85" fmla="*/ 1671547 w 12191554"/>
                <a:gd name="connsiteY85" fmla="*/ 3222632 h 3606801"/>
                <a:gd name="connsiteX86" fmla="*/ 1572870 w 12191554"/>
                <a:gd name="connsiteY86" fmla="*/ 3342230 h 3606801"/>
                <a:gd name="connsiteX87" fmla="*/ 934138 w 12191554"/>
                <a:gd name="connsiteY87" fmla="*/ 3606801 h 3606801"/>
                <a:gd name="connsiteX88" fmla="*/ 934139 w 12191554"/>
                <a:gd name="connsiteY88" fmla="*/ 3606800 h 3606801"/>
                <a:gd name="connsiteX89" fmla="*/ 30835 w 12191554"/>
                <a:gd name="connsiteY89" fmla="*/ 2703496 h 3606801"/>
                <a:gd name="connsiteX90" fmla="*/ 29858 w 12191554"/>
                <a:gd name="connsiteY90" fmla="*/ 1983481 h 3606801"/>
                <a:gd name="connsiteX91" fmla="*/ 0 w 12191554"/>
                <a:gd name="connsiteY91" fmla="*/ 1808065 h 3606801"/>
                <a:gd name="connsiteX92" fmla="*/ 0 w 12191554"/>
                <a:gd name="connsiteY92" fmla="*/ 1475896 h 3606801"/>
                <a:gd name="connsiteX93" fmla="*/ 363246 w 12191554"/>
                <a:gd name="connsiteY93" fmla="*/ 1803400 h 3606801"/>
                <a:gd name="connsiteX94" fmla="*/ 363246 w 12191554"/>
                <a:gd name="connsiteY94" fmla="*/ 2702030 h 3606801"/>
                <a:gd name="connsiteX95" fmla="*/ 934139 w 12191554"/>
                <a:gd name="connsiteY95" fmla="*/ 3272923 h 3606801"/>
                <a:gd name="connsiteX96" fmla="*/ 934138 w 12191554"/>
                <a:gd name="connsiteY96" fmla="*/ 3272924 h 3606801"/>
                <a:gd name="connsiteX97" fmla="*/ 1505031 w 12191554"/>
                <a:gd name="connsiteY97" fmla="*/ 2702031 h 3606801"/>
                <a:gd name="connsiteX98" fmla="*/ 1505032 w 12191554"/>
                <a:gd name="connsiteY98" fmla="*/ 1006466 h 3606801"/>
                <a:gd name="connsiteX99" fmla="*/ 1770224 w 12191554"/>
                <a:gd name="connsiteY99" fmla="*/ 264572 h 3606801"/>
                <a:gd name="connsiteX100" fmla="*/ 2408956 w 12191554"/>
                <a:gd name="connsiteY100" fmla="*/ 0 h 3606801"/>
                <a:gd name="connsiteX0" fmla="*/ 2408956 w 12191554"/>
                <a:gd name="connsiteY0" fmla="*/ 0 h 3606801"/>
                <a:gd name="connsiteX1" fmla="*/ 3047688 w 12191554"/>
                <a:gd name="connsiteY1" fmla="*/ 264572 h 3606801"/>
                <a:gd name="connsiteX2" fmla="*/ 3312880 w 12191554"/>
                <a:gd name="connsiteY2" fmla="*/ 1006466 h 3606801"/>
                <a:gd name="connsiteX3" fmla="*/ 3312880 w 12191554"/>
                <a:gd name="connsiteY3" fmla="*/ 2702030 h 3606801"/>
                <a:gd name="connsiteX4" fmla="*/ 3883772 w 12191554"/>
                <a:gd name="connsiteY4" fmla="*/ 3272923 h 3606801"/>
                <a:gd name="connsiteX5" fmla="*/ 3883772 w 12191554"/>
                <a:gd name="connsiteY5" fmla="*/ 3272924 h 3606801"/>
                <a:gd name="connsiteX6" fmla="*/ 4454664 w 12191554"/>
                <a:gd name="connsiteY6" fmla="*/ 2702031 h 3606801"/>
                <a:gd name="connsiteX7" fmla="*/ 4454665 w 12191554"/>
                <a:gd name="connsiteY7" fmla="*/ 1006466 h 3606801"/>
                <a:gd name="connsiteX8" fmla="*/ 4621181 w 12191554"/>
                <a:gd name="connsiteY8" fmla="*/ 384168 h 3606801"/>
                <a:gd name="connsiteX9" fmla="*/ 4719857 w 12191554"/>
                <a:gd name="connsiteY9" fmla="*/ 264572 h 3606801"/>
                <a:gd name="connsiteX10" fmla="*/ 5358589 w 12191554"/>
                <a:gd name="connsiteY10" fmla="*/ 0 h 3606801"/>
                <a:gd name="connsiteX11" fmla="*/ 5997321 w 12191554"/>
                <a:gd name="connsiteY11" fmla="*/ 264572 h 3606801"/>
                <a:gd name="connsiteX12" fmla="*/ 6095998 w 12191554"/>
                <a:gd name="connsiteY12" fmla="*/ 384168 h 3606801"/>
                <a:gd name="connsiteX13" fmla="*/ 6262513 w 12191554"/>
                <a:gd name="connsiteY13" fmla="*/ 1006466 h 3606801"/>
                <a:gd name="connsiteX14" fmla="*/ 6262513 w 12191554"/>
                <a:gd name="connsiteY14" fmla="*/ 2702030 h 3606801"/>
                <a:gd name="connsiteX15" fmla="*/ 6833406 w 12191554"/>
                <a:gd name="connsiteY15" fmla="*/ 3272923 h 3606801"/>
                <a:gd name="connsiteX16" fmla="*/ 6833405 w 12191554"/>
                <a:gd name="connsiteY16" fmla="*/ 3272924 h 3606801"/>
                <a:gd name="connsiteX17" fmla="*/ 7404298 w 12191554"/>
                <a:gd name="connsiteY17" fmla="*/ 2702031 h 3606801"/>
                <a:gd name="connsiteX18" fmla="*/ 7404299 w 12191554"/>
                <a:gd name="connsiteY18" fmla="*/ 1006466 h 3606801"/>
                <a:gd name="connsiteX19" fmla="*/ 7669490 w 12191554"/>
                <a:gd name="connsiteY19" fmla="*/ 264572 h 3606801"/>
                <a:gd name="connsiteX20" fmla="*/ 8308223 w 12191554"/>
                <a:gd name="connsiteY20" fmla="*/ 0 h 3606801"/>
                <a:gd name="connsiteX21" fmla="*/ 8946955 w 12191554"/>
                <a:gd name="connsiteY21" fmla="*/ 264572 h 3606801"/>
                <a:gd name="connsiteX22" fmla="*/ 9212147 w 12191554"/>
                <a:gd name="connsiteY22" fmla="*/ 1006466 h 3606801"/>
                <a:gd name="connsiteX23" fmla="*/ 9212147 w 12191554"/>
                <a:gd name="connsiteY23" fmla="*/ 2702030 h 3606801"/>
                <a:gd name="connsiteX24" fmla="*/ 9783040 w 12191554"/>
                <a:gd name="connsiteY24" fmla="*/ 3272923 h 3606801"/>
                <a:gd name="connsiteX25" fmla="*/ 9783039 w 12191554"/>
                <a:gd name="connsiteY25" fmla="*/ 3272924 h 3606801"/>
                <a:gd name="connsiteX26" fmla="*/ 10353932 w 12191554"/>
                <a:gd name="connsiteY26" fmla="*/ 2702031 h 3606801"/>
                <a:gd name="connsiteX27" fmla="*/ 10353933 w 12191554"/>
                <a:gd name="connsiteY27" fmla="*/ 1006466 h 3606801"/>
                <a:gd name="connsiteX28" fmla="*/ 10619127 w 12191554"/>
                <a:gd name="connsiteY28" fmla="*/ 264572 h 3606801"/>
                <a:gd name="connsiteX29" fmla="*/ 11257859 w 12191554"/>
                <a:gd name="connsiteY29" fmla="*/ 0 h 3606801"/>
                <a:gd name="connsiteX30" fmla="*/ 12161163 w 12191554"/>
                <a:gd name="connsiteY30" fmla="*/ 903304 h 3606801"/>
                <a:gd name="connsiteX31" fmla="*/ 12158133 w 12191554"/>
                <a:gd name="connsiteY31" fmla="*/ 2315633 h 3606801"/>
                <a:gd name="connsiteX32" fmla="*/ 12190796 w 12191554"/>
                <a:gd name="connsiteY32" fmla="*/ 2449497 h 3606801"/>
                <a:gd name="connsiteX33" fmla="*/ 12188585 w 12191554"/>
                <a:gd name="connsiteY33" fmla="*/ 2799399 h 3606801"/>
                <a:gd name="connsiteX34" fmla="*/ 11827933 w 12191554"/>
                <a:gd name="connsiteY34" fmla="*/ 2324100 h 3606801"/>
                <a:gd name="connsiteX35" fmla="*/ 11828752 w 12191554"/>
                <a:gd name="connsiteY35" fmla="*/ 1006466 h 3606801"/>
                <a:gd name="connsiteX36" fmla="*/ 11826892 w 12191554"/>
                <a:gd name="connsiteY36" fmla="*/ 988016 h 3606801"/>
                <a:gd name="connsiteX37" fmla="*/ 11826892 w 12191554"/>
                <a:gd name="connsiteY37" fmla="*/ 897736 h 3606801"/>
                <a:gd name="connsiteX38" fmla="*/ 11255999 w 12191554"/>
                <a:gd name="connsiteY38" fmla="*/ 326843 h 3606801"/>
                <a:gd name="connsiteX39" fmla="*/ 10685106 w 12191554"/>
                <a:gd name="connsiteY39" fmla="*/ 897736 h 3606801"/>
                <a:gd name="connsiteX40" fmla="*/ 10685106 w 12191554"/>
                <a:gd name="connsiteY40" fmla="*/ 2593300 h 3606801"/>
                <a:gd name="connsiteX41" fmla="*/ 10686966 w 12191554"/>
                <a:gd name="connsiteY41" fmla="*/ 2611750 h 3606801"/>
                <a:gd name="connsiteX42" fmla="*/ 10686966 w 12191554"/>
                <a:gd name="connsiteY42" fmla="*/ 2702030 h 3606801"/>
                <a:gd name="connsiteX43" fmla="*/ 10520449 w 12191554"/>
                <a:gd name="connsiteY43" fmla="*/ 3222631 h 3606801"/>
                <a:gd name="connsiteX44" fmla="*/ 10421771 w 12191554"/>
                <a:gd name="connsiteY44" fmla="*/ 3342230 h 3606801"/>
                <a:gd name="connsiteX45" fmla="*/ 9783039 w 12191554"/>
                <a:gd name="connsiteY45" fmla="*/ 3606801 h 3606801"/>
                <a:gd name="connsiteX46" fmla="*/ 9783040 w 12191554"/>
                <a:gd name="connsiteY46" fmla="*/ 3606800 h 3606801"/>
                <a:gd name="connsiteX47" fmla="*/ 9144308 w 12191554"/>
                <a:gd name="connsiteY47" fmla="*/ 3342229 h 3606801"/>
                <a:gd name="connsiteX48" fmla="*/ 8879115 w 12191554"/>
                <a:gd name="connsiteY48" fmla="*/ 2702031 h 3606801"/>
                <a:gd name="connsiteX49" fmla="*/ 8879116 w 12191554"/>
                <a:gd name="connsiteY49" fmla="*/ 1006466 h 3606801"/>
                <a:gd name="connsiteX50" fmla="*/ 8877878 w 12191554"/>
                <a:gd name="connsiteY50" fmla="*/ 994185 h 3606801"/>
                <a:gd name="connsiteX51" fmla="*/ 8877878 w 12191554"/>
                <a:gd name="connsiteY51" fmla="*/ 897736 h 3606801"/>
                <a:gd name="connsiteX52" fmla="*/ 8306985 w 12191554"/>
                <a:gd name="connsiteY52" fmla="*/ 326843 h 3606801"/>
                <a:gd name="connsiteX53" fmla="*/ 7736092 w 12191554"/>
                <a:gd name="connsiteY53" fmla="*/ 897736 h 3606801"/>
                <a:gd name="connsiteX54" fmla="*/ 7736092 w 12191554"/>
                <a:gd name="connsiteY54" fmla="*/ 2593300 h 3606801"/>
                <a:gd name="connsiteX55" fmla="*/ 7737330 w 12191554"/>
                <a:gd name="connsiteY55" fmla="*/ 2605580 h 3606801"/>
                <a:gd name="connsiteX56" fmla="*/ 7737330 w 12191554"/>
                <a:gd name="connsiteY56" fmla="*/ 2702030 h 3606801"/>
                <a:gd name="connsiteX57" fmla="*/ 7570814 w 12191554"/>
                <a:gd name="connsiteY57" fmla="*/ 3222632 h 3606801"/>
                <a:gd name="connsiteX58" fmla="*/ 7472137 w 12191554"/>
                <a:gd name="connsiteY58" fmla="*/ 3342230 h 3606801"/>
                <a:gd name="connsiteX59" fmla="*/ 6833405 w 12191554"/>
                <a:gd name="connsiteY59" fmla="*/ 3606801 h 3606801"/>
                <a:gd name="connsiteX60" fmla="*/ 6833406 w 12191554"/>
                <a:gd name="connsiteY60" fmla="*/ 3606800 h 3606801"/>
                <a:gd name="connsiteX61" fmla="*/ 6194673 w 12191554"/>
                <a:gd name="connsiteY61" fmla="*/ 3342229 h 3606801"/>
                <a:gd name="connsiteX62" fmla="*/ 5929481 w 12191554"/>
                <a:gd name="connsiteY62" fmla="*/ 2702031 h 3606801"/>
                <a:gd name="connsiteX63" fmla="*/ 5929482 w 12191554"/>
                <a:gd name="connsiteY63" fmla="*/ 1006466 h 3606801"/>
                <a:gd name="connsiteX64" fmla="*/ 5928864 w 12191554"/>
                <a:gd name="connsiteY64" fmla="*/ 1000335 h 3606801"/>
                <a:gd name="connsiteX65" fmla="*/ 5928864 w 12191554"/>
                <a:gd name="connsiteY65" fmla="*/ 897736 h 3606801"/>
                <a:gd name="connsiteX66" fmla="*/ 5357971 w 12191554"/>
                <a:gd name="connsiteY66" fmla="*/ 326843 h 3606801"/>
                <a:gd name="connsiteX67" fmla="*/ 4787078 w 12191554"/>
                <a:gd name="connsiteY67" fmla="*/ 897736 h 3606801"/>
                <a:gd name="connsiteX68" fmla="*/ 4787078 w 12191554"/>
                <a:gd name="connsiteY68" fmla="*/ 2593300 h 3606801"/>
                <a:gd name="connsiteX69" fmla="*/ 4787696 w 12191554"/>
                <a:gd name="connsiteY69" fmla="*/ 2599430 h 3606801"/>
                <a:gd name="connsiteX70" fmla="*/ 4787696 w 12191554"/>
                <a:gd name="connsiteY70" fmla="*/ 2702030 h 3606801"/>
                <a:gd name="connsiteX71" fmla="*/ 4621181 w 12191554"/>
                <a:gd name="connsiteY71" fmla="*/ 3222632 h 3606801"/>
                <a:gd name="connsiteX72" fmla="*/ 4522503 w 12191554"/>
                <a:gd name="connsiteY72" fmla="*/ 3342230 h 3606801"/>
                <a:gd name="connsiteX73" fmla="*/ 3883772 w 12191554"/>
                <a:gd name="connsiteY73" fmla="*/ 3606801 h 3606801"/>
                <a:gd name="connsiteX74" fmla="*/ 3883772 w 12191554"/>
                <a:gd name="connsiteY74" fmla="*/ 3606800 h 3606801"/>
                <a:gd name="connsiteX75" fmla="*/ 3245041 w 12191554"/>
                <a:gd name="connsiteY75" fmla="*/ 3342229 h 3606801"/>
                <a:gd name="connsiteX76" fmla="*/ 2979848 w 12191554"/>
                <a:gd name="connsiteY76" fmla="*/ 2702031 h 3606801"/>
                <a:gd name="connsiteX77" fmla="*/ 2979848 w 12191554"/>
                <a:gd name="connsiteY77" fmla="*/ 2593311 h 3606801"/>
                <a:gd name="connsiteX78" fmla="*/ 2979849 w 12191554"/>
                <a:gd name="connsiteY78" fmla="*/ 2593301 h 3606801"/>
                <a:gd name="connsiteX79" fmla="*/ 2979850 w 12191554"/>
                <a:gd name="connsiteY79" fmla="*/ 897736 h 3606801"/>
                <a:gd name="connsiteX80" fmla="*/ 2408957 w 12191554"/>
                <a:gd name="connsiteY80" fmla="*/ 326843 h 3606801"/>
                <a:gd name="connsiteX81" fmla="*/ 1838064 w 12191554"/>
                <a:gd name="connsiteY81" fmla="*/ 897736 h 3606801"/>
                <a:gd name="connsiteX82" fmla="*/ 1838064 w 12191554"/>
                <a:gd name="connsiteY82" fmla="*/ 1006456 h 3606801"/>
                <a:gd name="connsiteX83" fmla="*/ 1838063 w 12191554"/>
                <a:gd name="connsiteY83" fmla="*/ 1006466 h 3606801"/>
                <a:gd name="connsiteX84" fmla="*/ 1838063 w 12191554"/>
                <a:gd name="connsiteY84" fmla="*/ 2702030 h 3606801"/>
                <a:gd name="connsiteX85" fmla="*/ 1671547 w 12191554"/>
                <a:gd name="connsiteY85" fmla="*/ 3222632 h 3606801"/>
                <a:gd name="connsiteX86" fmla="*/ 1572870 w 12191554"/>
                <a:gd name="connsiteY86" fmla="*/ 3342230 h 3606801"/>
                <a:gd name="connsiteX87" fmla="*/ 934138 w 12191554"/>
                <a:gd name="connsiteY87" fmla="*/ 3606801 h 3606801"/>
                <a:gd name="connsiteX88" fmla="*/ 934139 w 12191554"/>
                <a:gd name="connsiteY88" fmla="*/ 3606800 h 3606801"/>
                <a:gd name="connsiteX89" fmla="*/ 30835 w 12191554"/>
                <a:gd name="connsiteY89" fmla="*/ 2703496 h 3606801"/>
                <a:gd name="connsiteX90" fmla="*/ 29858 w 12191554"/>
                <a:gd name="connsiteY90" fmla="*/ 1983481 h 3606801"/>
                <a:gd name="connsiteX91" fmla="*/ 0 w 12191554"/>
                <a:gd name="connsiteY91" fmla="*/ 1808065 h 3606801"/>
                <a:gd name="connsiteX92" fmla="*/ 0 w 12191554"/>
                <a:gd name="connsiteY92" fmla="*/ 1475896 h 3606801"/>
                <a:gd name="connsiteX93" fmla="*/ 363246 w 12191554"/>
                <a:gd name="connsiteY93" fmla="*/ 1803400 h 3606801"/>
                <a:gd name="connsiteX94" fmla="*/ 363246 w 12191554"/>
                <a:gd name="connsiteY94" fmla="*/ 2702030 h 3606801"/>
                <a:gd name="connsiteX95" fmla="*/ 934139 w 12191554"/>
                <a:gd name="connsiteY95" fmla="*/ 3272923 h 3606801"/>
                <a:gd name="connsiteX96" fmla="*/ 934138 w 12191554"/>
                <a:gd name="connsiteY96" fmla="*/ 3272924 h 3606801"/>
                <a:gd name="connsiteX97" fmla="*/ 1505031 w 12191554"/>
                <a:gd name="connsiteY97" fmla="*/ 2702031 h 3606801"/>
                <a:gd name="connsiteX98" fmla="*/ 1505032 w 12191554"/>
                <a:gd name="connsiteY98" fmla="*/ 1006466 h 3606801"/>
                <a:gd name="connsiteX99" fmla="*/ 1770224 w 12191554"/>
                <a:gd name="connsiteY99" fmla="*/ 264572 h 3606801"/>
                <a:gd name="connsiteX100" fmla="*/ 2408956 w 12191554"/>
                <a:gd name="connsiteY100" fmla="*/ 0 h 3606801"/>
                <a:gd name="connsiteX0" fmla="*/ 2408956 w 12191554"/>
                <a:gd name="connsiteY0" fmla="*/ 0 h 3606801"/>
                <a:gd name="connsiteX1" fmla="*/ 3047688 w 12191554"/>
                <a:gd name="connsiteY1" fmla="*/ 264572 h 3606801"/>
                <a:gd name="connsiteX2" fmla="*/ 3312880 w 12191554"/>
                <a:gd name="connsiteY2" fmla="*/ 1006466 h 3606801"/>
                <a:gd name="connsiteX3" fmla="*/ 3312880 w 12191554"/>
                <a:gd name="connsiteY3" fmla="*/ 2702030 h 3606801"/>
                <a:gd name="connsiteX4" fmla="*/ 3883772 w 12191554"/>
                <a:gd name="connsiteY4" fmla="*/ 3272923 h 3606801"/>
                <a:gd name="connsiteX5" fmla="*/ 3883772 w 12191554"/>
                <a:gd name="connsiteY5" fmla="*/ 3272924 h 3606801"/>
                <a:gd name="connsiteX6" fmla="*/ 4454664 w 12191554"/>
                <a:gd name="connsiteY6" fmla="*/ 2702031 h 3606801"/>
                <a:gd name="connsiteX7" fmla="*/ 4454665 w 12191554"/>
                <a:gd name="connsiteY7" fmla="*/ 1006466 h 3606801"/>
                <a:gd name="connsiteX8" fmla="*/ 4621181 w 12191554"/>
                <a:gd name="connsiteY8" fmla="*/ 384168 h 3606801"/>
                <a:gd name="connsiteX9" fmla="*/ 4719857 w 12191554"/>
                <a:gd name="connsiteY9" fmla="*/ 264572 h 3606801"/>
                <a:gd name="connsiteX10" fmla="*/ 5358589 w 12191554"/>
                <a:gd name="connsiteY10" fmla="*/ 0 h 3606801"/>
                <a:gd name="connsiteX11" fmla="*/ 5997321 w 12191554"/>
                <a:gd name="connsiteY11" fmla="*/ 264572 h 3606801"/>
                <a:gd name="connsiteX12" fmla="*/ 6095998 w 12191554"/>
                <a:gd name="connsiteY12" fmla="*/ 384168 h 3606801"/>
                <a:gd name="connsiteX13" fmla="*/ 6262513 w 12191554"/>
                <a:gd name="connsiteY13" fmla="*/ 1006466 h 3606801"/>
                <a:gd name="connsiteX14" fmla="*/ 6262513 w 12191554"/>
                <a:gd name="connsiteY14" fmla="*/ 2702030 h 3606801"/>
                <a:gd name="connsiteX15" fmla="*/ 6833406 w 12191554"/>
                <a:gd name="connsiteY15" fmla="*/ 3272923 h 3606801"/>
                <a:gd name="connsiteX16" fmla="*/ 6833405 w 12191554"/>
                <a:gd name="connsiteY16" fmla="*/ 3272924 h 3606801"/>
                <a:gd name="connsiteX17" fmla="*/ 7404298 w 12191554"/>
                <a:gd name="connsiteY17" fmla="*/ 2702031 h 3606801"/>
                <a:gd name="connsiteX18" fmla="*/ 7404299 w 12191554"/>
                <a:gd name="connsiteY18" fmla="*/ 1006466 h 3606801"/>
                <a:gd name="connsiteX19" fmla="*/ 7669490 w 12191554"/>
                <a:gd name="connsiteY19" fmla="*/ 264572 h 3606801"/>
                <a:gd name="connsiteX20" fmla="*/ 8308223 w 12191554"/>
                <a:gd name="connsiteY20" fmla="*/ 0 h 3606801"/>
                <a:gd name="connsiteX21" fmla="*/ 8946955 w 12191554"/>
                <a:gd name="connsiteY21" fmla="*/ 264572 h 3606801"/>
                <a:gd name="connsiteX22" fmla="*/ 9212147 w 12191554"/>
                <a:gd name="connsiteY22" fmla="*/ 1006466 h 3606801"/>
                <a:gd name="connsiteX23" fmla="*/ 9212147 w 12191554"/>
                <a:gd name="connsiteY23" fmla="*/ 2702030 h 3606801"/>
                <a:gd name="connsiteX24" fmla="*/ 9783040 w 12191554"/>
                <a:gd name="connsiteY24" fmla="*/ 3272923 h 3606801"/>
                <a:gd name="connsiteX25" fmla="*/ 9783039 w 12191554"/>
                <a:gd name="connsiteY25" fmla="*/ 3272924 h 3606801"/>
                <a:gd name="connsiteX26" fmla="*/ 10353932 w 12191554"/>
                <a:gd name="connsiteY26" fmla="*/ 2702031 h 3606801"/>
                <a:gd name="connsiteX27" fmla="*/ 10353933 w 12191554"/>
                <a:gd name="connsiteY27" fmla="*/ 1006466 h 3606801"/>
                <a:gd name="connsiteX28" fmla="*/ 10619127 w 12191554"/>
                <a:gd name="connsiteY28" fmla="*/ 264572 h 3606801"/>
                <a:gd name="connsiteX29" fmla="*/ 11257859 w 12191554"/>
                <a:gd name="connsiteY29" fmla="*/ 0 h 3606801"/>
                <a:gd name="connsiteX30" fmla="*/ 12161163 w 12191554"/>
                <a:gd name="connsiteY30" fmla="*/ 903304 h 3606801"/>
                <a:gd name="connsiteX31" fmla="*/ 12158133 w 12191554"/>
                <a:gd name="connsiteY31" fmla="*/ 2315633 h 3606801"/>
                <a:gd name="connsiteX32" fmla="*/ 12190796 w 12191554"/>
                <a:gd name="connsiteY32" fmla="*/ 2449497 h 3606801"/>
                <a:gd name="connsiteX33" fmla="*/ 12188585 w 12191554"/>
                <a:gd name="connsiteY33" fmla="*/ 2799399 h 3606801"/>
                <a:gd name="connsiteX34" fmla="*/ 11827933 w 12191554"/>
                <a:gd name="connsiteY34" fmla="*/ 2324100 h 3606801"/>
                <a:gd name="connsiteX35" fmla="*/ 11828752 w 12191554"/>
                <a:gd name="connsiteY35" fmla="*/ 1006466 h 3606801"/>
                <a:gd name="connsiteX36" fmla="*/ 11826892 w 12191554"/>
                <a:gd name="connsiteY36" fmla="*/ 988016 h 3606801"/>
                <a:gd name="connsiteX37" fmla="*/ 11826892 w 12191554"/>
                <a:gd name="connsiteY37" fmla="*/ 897736 h 3606801"/>
                <a:gd name="connsiteX38" fmla="*/ 11255999 w 12191554"/>
                <a:gd name="connsiteY38" fmla="*/ 326843 h 3606801"/>
                <a:gd name="connsiteX39" fmla="*/ 10685106 w 12191554"/>
                <a:gd name="connsiteY39" fmla="*/ 897736 h 3606801"/>
                <a:gd name="connsiteX40" fmla="*/ 10685106 w 12191554"/>
                <a:gd name="connsiteY40" fmla="*/ 2593300 h 3606801"/>
                <a:gd name="connsiteX41" fmla="*/ 10686966 w 12191554"/>
                <a:gd name="connsiteY41" fmla="*/ 2611750 h 3606801"/>
                <a:gd name="connsiteX42" fmla="*/ 10686966 w 12191554"/>
                <a:gd name="connsiteY42" fmla="*/ 2702030 h 3606801"/>
                <a:gd name="connsiteX43" fmla="*/ 10520449 w 12191554"/>
                <a:gd name="connsiteY43" fmla="*/ 3222631 h 3606801"/>
                <a:gd name="connsiteX44" fmla="*/ 10421771 w 12191554"/>
                <a:gd name="connsiteY44" fmla="*/ 3342230 h 3606801"/>
                <a:gd name="connsiteX45" fmla="*/ 9783039 w 12191554"/>
                <a:gd name="connsiteY45" fmla="*/ 3606801 h 3606801"/>
                <a:gd name="connsiteX46" fmla="*/ 9783040 w 12191554"/>
                <a:gd name="connsiteY46" fmla="*/ 3606800 h 3606801"/>
                <a:gd name="connsiteX47" fmla="*/ 9144308 w 12191554"/>
                <a:gd name="connsiteY47" fmla="*/ 3342229 h 3606801"/>
                <a:gd name="connsiteX48" fmla="*/ 8879115 w 12191554"/>
                <a:gd name="connsiteY48" fmla="*/ 2702031 h 3606801"/>
                <a:gd name="connsiteX49" fmla="*/ 8879116 w 12191554"/>
                <a:gd name="connsiteY49" fmla="*/ 1006466 h 3606801"/>
                <a:gd name="connsiteX50" fmla="*/ 8877878 w 12191554"/>
                <a:gd name="connsiteY50" fmla="*/ 994185 h 3606801"/>
                <a:gd name="connsiteX51" fmla="*/ 8877878 w 12191554"/>
                <a:gd name="connsiteY51" fmla="*/ 897736 h 3606801"/>
                <a:gd name="connsiteX52" fmla="*/ 8306985 w 12191554"/>
                <a:gd name="connsiteY52" fmla="*/ 326843 h 3606801"/>
                <a:gd name="connsiteX53" fmla="*/ 7736092 w 12191554"/>
                <a:gd name="connsiteY53" fmla="*/ 897736 h 3606801"/>
                <a:gd name="connsiteX54" fmla="*/ 7736092 w 12191554"/>
                <a:gd name="connsiteY54" fmla="*/ 2593300 h 3606801"/>
                <a:gd name="connsiteX55" fmla="*/ 7737330 w 12191554"/>
                <a:gd name="connsiteY55" fmla="*/ 2605580 h 3606801"/>
                <a:gd name="connsiteX56" fmla="*/ 7737330 w 12191554"/>
                <a:gd name="connsiteY56" fmla="*/ 2702030 h 3606801"/>
                <a:gd name="connsiteX57" fmla="*/ 7570814 w 12191554"/>
                <a:gd name="connsiteY57" fmla="*/ 3222632 h 3606801"/>
                <a:gd name="connsiteX58" fmla="*/ 7472137 w 12191554"/>
                <a:gd name="connsiteY58" fmla="*/ 3342230 h 3606801"/>
                <a:gd name="connsiteX59" fmla="*/ 6833405 w 12191554"/>
                <a:gd name="connsiteY59" fmla="*/ 3606801 h 3606801"/>
                <a:gd name="connsiteX60" fmla="*/ 6833406 w 12191554"/>
                <a:gd name="connsiteY60" fmla="*/ 3606800 h 3606801"/>
                <a:gd name="connsiteX61" fmla="*/ 6194673 w 12191554"/>
                <a:gd name="connsiteY61" fmla="*/ 3342229 h 3606801"/>
                <a:gd name="connsiteX62" fmla="*/ 5929481 w 12191554"/>
                <a:gd name="connsiteY62" fmla="*/ 2702031 h 3606801"/>
                <a:gd name="connsiteX63" fmla="*/ 5929482 w 12191554"/>
                <a:gd name="connsiteY63" fmla="*/ 1006466 h 3606801"/>
                <a:gd name="connsiteX64" fmla="*/ 5928864 w 12191554"/>
                <a:gd name="connsiteY64" fmla="*/ 1000335 h 3606801"/>
                <a:gd name="connsiteX65" fmla="*/ 5928864 w 12191554"/>
                <a:gd name="connsiteY65" fmla="*/ 897736 h 3606801"/>
                <a:gd name="connsiteX66" fmla="*/ 5357971 w 12191554"/>
                <a:gd name="connsiteY66" fmla="*/ 326843 h 3606801"/>
                <a:gd name="connsiteX67" fmla="*/ 4787078 w 12191554"/>
                <a:gd name="connsiteY67" fmla="*/ 897736 h 3606801"/>
                <a:gd name="connsiteX68" fmla="*/ 4787078 w 12191554"/>
                <a:gd name="connsiteY68" fmla="*/ 2593300 h 3606801"/>
                <a:gd name="connsiteX69" fmla="*/ 4787696 w 12191554"/>
                <a:gd name="connsiteY69" fmla="*/ 2599430 h 3606801"/>
                <a:gd name="connsiteX70" fmla="*/ 4787696 w 12191554"/>
                <a:gd name="connsiteY70" fmla="*/ 2702030 h 3606801"/>
                <a:gd name="connsiteX71" fmla="*/ 4621181 w 12191554"/>
                <a:gd name="connsiteY71" fmla="*/ 3222632 h 3606801"/>
                <a:gd name="connsiteX72" fmla="*/ 4522503 w 12191554"/>
                <a:gd name="connsiteY72" fmla="*/ 3342230 h 3606801"/>
                <a:gd name="connsiteX73" fmla="*/ 3883772 w 12191554"/>
                <a:gd name="connsiteY73" fmla="*/ 3606801 h 3606801"/>
                <a:gd name="connsiteX74" fmla="*/ 3883772 w 12191554"/>
                <a:gd name="connsiteY74" fmla="*/ 3606800 h 3606801"/>
                <a:gd name="connsiteX75" fmla="*/ 3245041 w 12191554"/>
                <a:gd name="connsiteY75" fmla="*/ 3342229 h 3606801"/>
                <a:gd name="connsiteX76" fmla="*/ 2979848 w 12191554"/>
                <a:gd name="connsiteY76" fmla="*/ 2702031 h 3606801"/>
                <a:gd name="connsiteX77" fmla="*/ 2979848 w 12191554"/>
                <a:gd name="connsiteY77" fmla="*/ 2593311 h 3606801"/>
                <a:gd name="connsiteX78" fmla="*/ 2979849 w 12191554"/>
                <a:gd name="connsiteY78" fmla="*/ 2593301 h 3606801"/>
                <a:gd name="connsiteX79" fmla="*/ 2979850 w 12191554"/>
                <a:gd name="connsiteY79" fmla="*/ 897736 h 3606801"/>
                <a:gd name="connsiteX80" fmla="*/ 2408957 w 12191554"/>
                <a:gd name="connsiteY80" fmla="*/ 326843 h 3606801"/>
                <a:gd name="connsiteX81" fmla="*/ 1838064 w 12191554"/>
                <a:gd name="connsiteY81" fmla="*/ 897736 h 3606801"/>
                <a:gd name="connsiteX82" fmla="*/ 1838064 w 12191554"/>
                <a:gd name="connsiteY82" fmla="*/ 1006456 h 3606801"/>
                <a:gd name="connsiteX83" fmla="*/ 1838063 w 12191554"/>
                <a:gd name="connsiteY83" fmla="*/ 1006466 h 3606801"/>
                <a:gd name="connsiteX84" fmla="*/ 1838063 w 12191554"/>
                <a:gd name="connsiteY84" fmla="*/ 2702030 h 3606801"/>
                <a:gd name="connsiteX85" fmla="*/ 1671547 w 12191554"/>
                <a:gd name="connsiteY85" fmla="*/ 3222632 h 3606801"/>
                <a:gd name="connsiteX86" fmla="*/ 1572870 w 12191554"/>
                <a:gd name="connsiteY86" fmla="*/ 3342230 h 3606801"/>
                <a:gd name="connsiteX87" fmla="*/ 934138 w 12191554"/>
                <a:gd name="connsiteY87" fmla="*/ 3606801 h 3606801"/>
                <a:gd name="connsiteX88" fmla="*/ 934139 w 12191554"/>
                <a:gd name="connsiteY88" fmla="*/ 3606800 h 3606801"/>
                <a:gd name="connsiteX89" fmla="*/ 30835 w 12191554"/>
                <a:gd name="connsiteY89" fmla="*/ 2703496 h 3606801"/>
                <a:gd name="connsiteX90" fmla="*/ 29858 w 12191554"/>
                <a:gd name="connsiteY90" fmla="*/ 1983481 h 3606801"/>
                <a:gd name="connsiteX91" fmla="*/ 0 w 12191554"/>
                <a:gd name="connsiteY91" fmla="*/ 1808065 h 3606801"/>
                <a:gd name="connsiteX92" fmla="*/ 0 w 12191554"/>
                <a:gd name="connsiteY92" fmla="*/ 1475896 h 3606801"/>
                <a:gd name="connsiteX93" fmla="*/ 363246 w 12191554"/>
                <a:gd name="connsiteY93" fmla="*/ 1803400 h 3606801"/>
                <a:gd name="connsiteX94" fmla="*/ 363246 w 12191554"/>
                <a:gd name="connsiteY94" fmla="*/ 2702030 h 3606801"/>
                <a:gd name="connsiteX95" fmla="*/ 934139 w 12191554"/>
                <a:gd name="connsiteY95" fmla="*/ 3272923 h 3606801"/>
                <a:gd name="connsiteX96" fmla="*/ 934138 w 12191554"/>
                <a:gd name="connsiteY96" fmla="*/ 3272924 h 3606801"/>
                <a:gd name="connsiteX97" fmla="*/ 1505031 w 12191554"/>
                <a:gd name="connsiteY97" fmla="*/ 2702031 h 3606801"/>
                <a:gd name="connsiteX98" fmla="*/ 1505032 w 12191554"/>
                <a:gd name="connsiteY98" fmla="*/ 1006466 h 3606801"/>
                <a:gd name="connsiteX99" fmla="*/ 1770224 w 12191554"/>
                <a:gd name="connsiteY99" fmla="*/ 264572 h 3606801"/>
                <a:gd name="connsiteX100" fmla="*/ 2408956 w 12191554"/>
                <a:gd name="connsiteY100" fmla="*/ 0 h 3606801"/>
                <a:gd name="connsiteX0" fmla="*/ 2408956 w 12191554"/>
                <a:gd name="connsiteY0" fmla="*/ 0 h 3606801"/>
                <a:gd name="connsiteX1" fmla="*/ 3047688 w 12191554"/>
                <a:gd name="connsiteY1" fmla="*/ 264572 h 3606801"/>
                <a:gd name="connsiteX2" fmla="*/ 3312880 w 12191554"/>
                <a:gd name="connsiteY2" fmla="*/ 1006466 h 3606801"/>
                <a:gd name="connsiteX3" fmla="*/ 3312880 w 12191554"/>
                <a:gd name="connsiteY3" fmla="*/ 2702030 h 3606801"/>
                <a:gd name="connsiteX4" fmla="*/ 3883772 w 12191554"/>
                <a:gd name="connsiteY4" fmla="*/ 3272923 h 3606801"/>
                <a:gd name="connsiteX5" fmla="*/ 3883772 w 12191554"/>
                <a:gd name="connsiteY5" fmla="*/ 3272924 h 3606801"/>
                <a:gd name="connsiteX6" fmla="*/ 4454664 w 12191554"/>
                <a:gd name="connsiteY6" fmla="*/ 2702031 h 3606801"/>
                <a:gd name="connsiteX7" fmla="*/ 4454665 w 12191554"/>
                <a:gd name="connsiteY7" fmla="*/ 1006466 h 3606801"/>
                <a:gd name="connsiteX8" fmla="*/ 4621181 w 12191554"/>
                <a:gd name="connsiteY8" fmla="*/ 384168 h 3606801"/>
                <a:gd name="connsiteX9" fmla="*/ 4719857 w 12191554"/>
                <a:gd name="connsiteY9" fmla="*/ 264572 h 3606801"/>
                <a:gd name="connsiteX10" fmla="*/ 5358589 w 12191554"/>
                <a:gd name="connsiteY10" fmla="*/ 0 h 3606801"/>
                <a:gd name="connsiteX11" fmla="*/ 5997321 w 12191554"/>
                <a:gd name="connsiteY11" fmla="*/ 264572 h 3606801"/>
                <a:gd name="connsiteX12" fmla="*/ 6095998 w 12191554"/>
                <a:gd name="connsiteY12" fmla="*/ 384168 h 3606801"/>
                <a:gd name="connsiteX13" fmla="*/ 6262513 w 12191554"/>
                <a:gd name="connsiteY13" fmla="*/ 1006466 h 3606801"/>
                <a:gd name="connsiteX14" fmla="*/ 6262513 w 12191554"/>
                <a:gd name="connsiteY14" fmla="*/ 2702030 h 3606801"/>
                <a:gd name="connsiteX15" fmla="*/ 6833406 w 12191554"/>
                <a:gd name="connsiteY15" fmla="*/ 3272923 h 3606801"/>
                <a:gd name="connsiteX16" fmla="*/ 6833405 w 12191554"/>
                <a:gd name="connsiteY16" fmla="*/ 3272924 h 3606801"/>
                <a:gd name="connsiteX17" fmla="*/ 7404298 w 12191554"/>
                <a:gd name="connsiteY17" fmla="*/ 2702031 h 3606801"/>
                <a:gd name="connsiteX18" fmla="*/ 7404299 w 12191554"/>
                <a:gd name="connsiteY18" fmla="*/ 1006466 h 3606801"/>
                <a:gd name="connsiteX19" fmla="*/ 7669490 w 12191554"/>
                <a:gd name="connsiteY19" fmla="*/ 264572 h 3606801"/>
                <a:gd name="connsiteX20" fmla="*/ 8308223 w 12191554"/>
                <a:gd name="connsiteY20" fmla="*/ 0 h 3606801"/>
                <a:gd name="connsiteX21" fmla="*/ 8946955 w 12191554"/>
                <a:gd name="connsiteY21" fmla="*/ 264572 h 3606801"/>
                <a:gd name="connsiteX22" fmla="*/ 9212147 w 12191554"/>
                <a:gd name="connsiteY22" fmla="*/ 1006466 h 3606801"/>
                <a:gd name="connsiteX23" fmla="*/ 9212147 w 12191554"/>
                <a:gd name="connsiteY23" fmla="*/ 2702030 h 3606801"/>
                <a:gd name="connsiteX24" fmla="*/ 9783040 w 12191554"/>
                <a:gd name="connsiteY24" fmla="*/ 3272923 h 3606801"/>
                <a:gd name="connsiteX25" fmla="*/ 9783039 w 12191554"/>
                <a:gd name="connsiteY25" fmla="*/ 3272924 h 3606801"/>
                <a:gd name="connsiteX26" fmla="*/ 10353932 w 12191554"/>
                <a:gd name="connsiteY26" fmla="*/ 2702031 h 3606801"/>
                <a:gd name="connsiteX27" fmla="*/ 10353933 w 12191554"/>
                <a:gd name="connsiteY27" fmla="*/ 1006466 h 3606801"/>
                <a:gd name="connsiteX28" fmla="*/ 10619127 w 12191554"/>
                <a:gd name="connsiteY28" fmla="*/ 264572 h 3606801"/>
                <a:gd name="connsiteX29" fmla="*/ 11257859 w 12191554"/>
                <a:gd name="connsiteY29" fmla="*/ 0 h 3606801"/>
                <a:gd name="connsiteX30" fmla="*/ 12161163 w 12191554"/>
                <a:gd name="connsiteY30" fmla="*/ 903304 h 3606801"/>
                <a:gd name="connsiteX31" fmla="*/ 12158133 w 12191554"/>
                <a:gd name="connsiteY31" fmla="*/ 2315633 h 3606801"/>
                <a:gd name="connsiteX32" fmla="*/ 12190796 w 12191554"/>
                <a:gd name="connsiteY32" fmla="*/ 2449497 h 3606801"/>
                <a:gd name="connsiteX33" fmla="*/ 12188585 w 12191554"/>
                <a:gd name="connsiteY33" fmla="*/ 2799399 h 3606801"/>
                <a:gd name="connsiteX34" fmla="*/ 11827933 w 12191554"/>
                <a:gd name="connsiteY34" fmla="*/ 2324100 h 3606801"/>
                <a:gd name="connsiteX35" fmla="*/ 11828752 w 12191554"/>
                <a:gd name="connsiteY35" fmla="*/ 1006466 h 3606801"/>
                <a:gd name="connsiteX36" fmla="*/ 11826892 w 12191554"/>
                <a:gd name="connsiteY36" fmla="*/ 988016 h 3606801"/>
                <a:gd name="connsiteX37" fmla="*/ 11826892 w 12191554"/>
                <a:gd name="connsiteY37" fmla="*/ 897736 h 3606801"/>
                <a:gd name="connsiteX38" fmla="*/ 11255999 w 12191554"/>
                <a:gd name="connsiteY38" fmla="*/ 326843 h 3606801"/>
                <a:gd name="connsiteX39" fmla="*/ 10685106 w 12191554"/>
                <a:gd name="connsiteY39" fmla="*/ 897736 h 3606801"/>
                <a:gd name="connsiteX40" fmla="*/ 10685106 w 12191554"/>
                <a:gd name="connsiteY40" fmla="*/ 2593300 h 3606801"/>
                <a:gd name="connsiteX41" fmla="*/ 10686966 w 12191554"/>
                <a:gd name="connsiteY41" fmla="*/ 2611750 h 3606801"/>
                <a:gd name="connsiteX42" fmla="*/ 10686966 w 12191554"/>
                <a:gd name="connsiteY42" fmla="*/ 2702030 h 3606801"/>
                <a:gd name="connsiteX43" fmla="*/ 10520449 w 12191554"/>
                <a:gd name="connsiteY43" fmla="*/ 3222631 h 3606801"/>
                <a:gd name="connsiteX44" fmla="*/ 10421771 w 12191554"/>
                <a:gd name="connsiteY44" fmla="*/ 3342230 h 3606801"/>
                <a:gd name="connsiteX45" fmla="*/ 9783039 w 12191554"/>
                <a:gd name="connsiteY45" fmla="*/ 3606801 h 3606801"/>
                <a:gd name="connsiteX46" fmla="*/ 9783040 w 12191554"/>
                <a:gd name="connsiteY46" fmla="*/ 3606800 h 3606801"/>
                <a:gd name="connsiteX47" fmla="*/ 9144308 w 12191554"/>
                <a:gd name="connsiteY47" fmla="*/ 3342229 h 3606801"/>
                <a:gd name="connsiteX48" fmla="*/ 8879115 w 12191554"/>
                <a:gd name="connsiteY48" fmla="*/ 2702031 h 3606801"/>
                <a:gd name="connsiteX49" fmla="*/ 8879116 w 12191554"/>
                <a:gd name="connsiteY49" fmla="*/ 1006466 h 3606801"/>
                <a:gd name="connsiteX50" fmla="*/ 8877878 w 12191554"/>
                <a:gd name="connsiteY50" fmla="*/ 994185 h 3606801"/>
                <a:gd name="connsiteX51" fmla="*/ 8877878 w 12191554"/>
                <a:gd name="connsiteY51" fmla="*/ 897736 h 3606801"/>
                <a:gd name="connsiteX52" fmla="*/ 8306985 w 12191554"/>
                <a:gd name="connsiteY52" fmla="*/ 326843 h 3606801"/>
                <a:gd name="connsiteX53" fmla="*/ 7736092 w 12191554"/>
                <a:gd name="connsiteY53" fmla="*/ 897736 h 3606801"/>
                <a:gd name="connsiteX54" fmla="*/ 7736092 w 12191554"/>
                <a:gd name="connsiteY54" fmla="*/ 2593300 h 3606801"/>
                <a:gd name="connsiteX55" fmla="*/ 7737330 w 12191554"/>
                <a:gd name="connsiteY55" fmla="*/ 2605580 h 3606801"/>
                <a:gd name="connsiteX56" fmla="*/ 7737330 w 12191554"/>
                <a:gd name="connsiteY56" fmla="*/ 2702030 h 3606801"/>
                <a:gd name="connsiteX57" fmla="*/ 7570814 w 12191554"/>
                <a:gd name="connsiteY57" fmla="*/ 3222632 h 3606801"/>
                <a:gd name="connsiteX58" fmla="*/ 7472137 w 12191554"/>
                <a:gd name="connsiteY58" fmla="*/ 3342230 h 3606801"/>
                <a:gd name="connsiteX59" fmla="*/ 6833405 w 12191554"/>
                <a:gd name="connsiteY59" fmla="*/ 3606801 h 3606801"/>
                <a:gd name="connsiteX60" fmla="*/ 6833406 w 12191554"/>
                <a:gd name="connsiteY60" fmla="*/ 3606800 h 3606801"/>
                <a:gd name="connsiteX61" fmla="*/ 6194673 w 12191554"/>
                <a:gd name="connsiteY61" fmla="*/ 3342229 h 3606801"/>
                <a:gd name="connsiteX62" fmla="*/ 5929481 w 12191554"/>
                <a:gd name="connsiteY62" fmla="*/ 2702031 h 3606801"/>
                <a:gd name="connsiteX63" fmla="*/ 5929482 w 12191554"/>
                <a:gd name="connsiteY63" fmla="*/ 1006466 h 3606801"/>
                <a:gd name="connsiteX64" fmla="*/ 5928864 w 12191554"/>
                <a:gd name="connsiteY64" fmla="*/ 1000335 h 3606801"/>
                <a:gd name="connsiteX65" fmla="*/ 5928864 w 12191554"/>
                <a:gd name="connsiteY65" fmla="*/ 897736 h 3606801"/>
                <a:gd name="connsiteX66" fmla="*/ 5357971 w 12191554"/>
                <a:gd name="connsiteY66" fmla="*/ 326843 h 3606801"/>
                <a:gd name="connsiteX67" fmla="*/ 4787078 w 12191554"/>
                <a:gd name="connsiteY67" fmla="*/ 897736 h 3606801"/>
                <a:gd name="connsiteX68" fmla="*/ 4787078 w 12191554"/>
                <a:gd name="connsiteY68" fmla="*/ 2593300 h 3606801"/>
                <a:gd name="connsiteX69" fmla="*/ 4787696 w 12191554"/>
                <a:gd name="connsiteY69" fmla="*/ 2599430 h 3606801"/>
                <a:gd name="connsiteX70" fmla="*/ 4787696 w 12191554"/>
                <a:gd name="connsiteY70" fmla="*/ 2702030 h 3606801"/>
                <a:gd name="connsiteX71" fmla="*/ 4621181 w 12191554"/>
                <a:gd name="connsiteY71" fmla="*/ 3222632 h 3606801"/>
                <a:gd name="connsiteX72" fmla="*/ 4522503 w 12191554"/>
                <a:gd name="connsiteY72" fmla="*/ 3342230 h 3606801"/>
                <a:gd name="connsiteX73" fmla="*/ 3883772 w 12191554"/>
                <a:gd name="connsiteY73" fmla="*/ 3606801 h 3606801"/>
                <a:gd name="connsiteX74" fmla="*/ 3883772 w 12191554"/>
                <a:gd name="connsiteY74" fmla="*/ 3606800 h 3606801"/>
                <a:gd name="connsiteX75" fmla="*/ 3245041 w 12191554"/>
                <a:gd name="connsiteY75" fmla="*/ 3342229 h 3606801"/>
                <a:gd name="connsiteX76" fmla="*/ 2979848 w 12191554"/>
                <a:gd name="connsiteY76" fmla="*/ 2702031 h 3606801"/>
                <a:gd name="connsiteX77" fmla="*/ 2979848 w 12191554"/>
                <a:gd name="connsiteY77" fmla="*/ 2593311 h 3606801"/>
                <a:gd name="connsiteX78" fmla="*/ 2979849 w 12191554"/>
                <a:gd name="connsiteY78" fmla="*/ 2593301 h 3606801"/>
                <a:gd name="connsiteX79" fmla="*/ 2979850 w 12191554"/>
                <a:gd name="connsiteY79" fmla="*/ 897736 h 3606801"/>
                <a:gd name="connsiteX80" fmla="*/ 2408957 w 12191554"/>
                <a:gd name="connsiteY80" fmla="*/ 326843 h 3606801"/>
                <a:gd name="connsiteX81" fmla="*/ 1838064 w 12191554"/>
                <a:gd name="connsiteY81" fmla="*/ 897736 h 3606801"/>
                <a:gd name="connsiteX82" fmla="*/ 1838064 w 12191554"/>
                <a:gd name="connsiteY82" fmla="*/ 1006456 h 3606801"/>
                <a:gd name="connsiteX83" fmla="*/ 1838063 w 12191554"/>
                <a:gd name="connsiteY83" fmla="*/ 1006466 h 3606801"/>
                <a:gd name="connsiteX84" fmla="*/ 1838063 w 12191554"/>
                <a:gd name="connsiteY84" fmla="*/ 2702030 h 3606801"/>
                <a:gd name="connsiteX85" fmla="*/ 1671547 w 12191554"/>
                <a:gd name="connsiteY85" fmla="*/ 3222632 h 3606801"/>
                <a:gd name="connsiteX86" fmla="*/ 1572870 w 12191554"/>
                <a:gd name="connsiteY86" fmla="*/ 3342230 h 3606801"/>
                <a:gd name="connsiteX87" fmla="*/ 934138 w 12191554"/>
                <a:gd name="connsiteY87" fmla="*/ 3606801 h 3606801"/>
                <a:gd name="connsiteX88" fmla="*/ 934139 w 12191554"/>
                <a:gd name="connsiteY88" fmla="*/ 3606800 h 3606801"/>
                <a:gd name="connsiteX89" fmla="*/ 30835 w 12191554"/>
                <a:gd name="connsiteY89" fmla="*/ 2703496 h 3606801"/>
                <a:gd name="connsiteX90" fmla="*/ 29858 w 12191554"/>
                <a:gd name="connsiteY90" fmla="*/ 1983481 h 3606801"/>
                <a:gd name="connsiteX91" fmla="*/ 0 w 12191554"/>
                <a:gd name="connsiteY91" fmla="*/ 1808065 h 3606801"/>
                <a:gd name="connsiteX92" fmla="*/ 0 w 12191554"/>
                <a:gd name="connsiteY92" fmla="*/ 1475896 h 3606801"/>
                <a:gd name="connsiteX93" fmla="*/ 363246 w 12191554"/>
                <a:gd name="connsiteY93" fmla="*/ 1803400 h 3606801"/>
                <a:gd name="connsiteX94" fmla="*/ 363246 w 12191554"/>
                <a:gd name="connsiteY94" fmla="*/ 2702030 h 3606801"/>
                <a:gd name="connsiteX95" fmla="*/ 934139 w 12191554"/>
                <a:gd name="connsiteY95" fmla="*/ 3272923 h 3606801"/>
                <a:gd name="connsiteX96" fmla="*/ 934138 w 12191554"/>
                <a:gd name="connsiteY96" fmla="*/ 3272924 h 3606801"/>
                <a:gd name="connsiteX97" fmla="*/ 1505031 w 12191554"/>
                <a:gd name="connsiteY97" fmla="*/ 2702031 h 3606801"/>
                <a:gd name="connsiteX98" fmla="*/ 1505032 w 12191554"/>
                <a:gd name="connsiteY98" fmla="*/ 1006466 h 3606801"/>
                <a:gd name="connsiteX99" fmla="*/ 1770224 w 12191554"/>
                <a:gd name="connsiteY99" fmla="*/ 264572 h 3606801"/>
                <a:gd name="connsiteX100" fmla="*/ 2408956 w 12191554"/>
                <a:gd name="connsiteY100" fmla="*/ 0 h 3606801"/>
                <a:gd name="connsiteX0" fmla="*/ 2408956 w 12191554"/>
                <a:gd name="connsiteY0" fmla="*/ 0 h 3606801"/>
                <a:gd name="connsiteX1" fmla="*/ 3047688 w 12191554"/>
                <a:gd name="connsiteY1" fmla="*/ 264572 h 3606801"/>
                <a:gd name="connsiteX2" fmla="*/ 3312880 w 12191554"/>
                <a:gd name="connsiteY2" fmla="*/ 1006466 h 3606801"/>
                <a:gd name="connsiteX3" fmla="*/ 3312880 w 12191554"/>
                <a:gd name="connsiteY3" fmla="*/ 2702030 h 3606801"/>
                <a:gd name="connsiteX4" fmla="*/ 3883772 w 12191554"/>
                <a:gd name="connsiteY4" fmla="*/ 3272923 h 3606801"/>
                <a:gd name="connsiteX5" fmla="*/ 3883772 w 12191554"/>
                <a:gd name="connsiteY5" fmla="*/ 3272924 h 3606801"/>
                <a:gd name="connsiteX6" fmla="*/ 4454664 w 12191554"/>
                <a:gd name="connsiteY6" fmla="*/ 2702031 h 3606801"/>
                <a:gd name="connsiteX7" fmla="*/ 4454665 w 12191554"/>
                <a:gd name="connsiteY7" fmla="*/ 1006466 h 3606801"/>
                <a:gd name="connsiteX8" fmla="*/ 4621181 w 12191554"/>
                <a:gd name="connsiteY8" fmla="*/ 384168 h 3606801"/>
                <a:gd name="connsiteX9" fmla="*/ 4719857 w 12191554"/>
                <a:gd name="connsiteY9" fmla="*/ 264572 h 3606801"/>
                <a:gd name="connsiteX10" fmla="*/ 5358589 w 12191554"/>
                <a:gd name="connsiteY10" fmla="*/ 0 h 3606801"/>
                <a:gd name="connsiteX11" fmla="*/ 5997321 w 12191554"/>
                <a:gd name="connsiteY11" fmla="*/ 264572 h 3606801"/>
                <a:gd name="connsiteX12" fmla="*/ 6095998 w 12191554"/>
                <a:gd name="connsiteY12" fmla="*/ 384168 h 3606801"/>
                <a:gd name="connsiteX13" fmla="*/ 6262513 w 12191554"/>
                <a:gd name="connsiteY13" fmla="*/ 1006466 h 3606801"/>
                <a:gd name="connsiteX14" fmla="*/ 6262513 w 12191554"/>
                <a:gd name="connsiteY14" fmla="*/ 2702030 h 3606801"/>
                <a:gd name="connsiteX15" fmla="*/ 6833406 w 12191554"/>
                <a:gd name="connsiteY15" fmla="*/ 3272923 h 3606801"/>
                <a:gd name="connsiteX16" fmla="*/ 6833405 w 12191554"/>
                <a:gd name="connsiteY16" fmla="*/ 3272924 h 3606801"/>
                <a:gd name="connsiteX17" fmla="*/ 7404298 w 12191554"/>
                <a:gd name="connsiteY17" fmla="*/ 2702031 h 3606801"/>
                <a:gd name="connsiteX18" fmla="*/ 7404299 w 12191554"/>
                <a:gd name="connsiteY18" fmla="*/ 1006466 h 3606801"/>
                <a:gd name="connsiteX19" fmla="*/ 7669490 w 12191554"/>
                <a:gd name="connsiteY19" fmla="*/ 264572 h 3606801"/>
                <a:gd name="connsiteX20" fmla="*/ 8308223 w 12191554"/>
                <a:gd name="connsiteY20" fmla="*/ 0 h 3606801"/>
                <a:gd name="connsiteX21" fmla="*/ 8946955 w 12191554"/>
                <a:gd name="connsiteY21" fmla="*/ 264572 h 3606801"/>
                <a:gd name="connsiteX22" fmla="*/ 9212147 w 12191554"/>
                <a:gd name="connsiteY22" fmla="*/ 1006466 h 3606801"/>
                <a:gd name="connsiteX23" fmla="*/ 9212147 w 12191554"/>
                <a:gd name="connsiteY23" fmla="*/ 2702030 h 3606801"/>
                <a:gd name="connsiteX24" fmla="*/ 9783040 w 12191554"/>
                <a:gd name="connsiteY24" fmla="*/ 3272923 h 3606801"/>
                <a:gd name="connsiteX25" fmla="*/ 9783039 w 12191554"/>
                <a:gd name="connsiteY25" fmla="*/ 3272924 h 3606801"/>
                <a:gd name="connsiteX26" fmla="*/ 10353932 w 12191554"/>
                <a:gd name="connsiteY26" fmla="*/ 2702031 h 3606801"/>
                <a:gd name="connsiteX27" fmla="*/ 10353933 w 12191554"/>
                <a:gd name="connsiteY27" fmla="*/ 1006466 h 3606801"/>
                <a:gd name="connsiteX28" fmla="*/ 10619127 w 12191554"/>
                <a:gd name="connsiteY28" fmla="*/ 264572 h 3606801"/>
                <a:gd name="connsiteX29" fmla="*/ 11257859 w 12191554"/>
                <a:gd name="connsiteY29" fmla="*/ 0 h 3606801"/>
                <a:gd name="connsiteX30" fmla="*/ 12161163 w 12191554"/>
                <a:gd name="connsiteY30" fmla="*/ 903304 h 3606801"/>
                <a:gd name="connsiteX31" fmla="*/ 12158133 w 12191554"/>
                <a:gd name="connsiteY31" fmla="*/ 2315633 h 3606801"/>
                <a:gd name="connsiteX32" fmla="*/ 12190796 w 12191554"/>
                <a:gd name="connsiteY32" fmla="*/ 2449497 h 3606801"/>
                <a:gd name="connsiteX33" fmla="*/ 12188585 w 12191554"/>
                <a:gd name="connsiteY33" fmla="*/ 2799399 h 3606801"/>
                <a:gd name="connsiteX34" fmla="*/ 11827933 w 12191554"/>
                <a:gd name="connsiteY34" fmla="*/ 2324100 h 3606801"/>
                <a:gd name="connsiteX35" fmla="*/ 11828752 w 12191554"/>
                <a:gd name="connsiteY35" fmla="*/ 1006466 h 3606801"/>
                <a:gd name="connsiteX36" fmla="*/ 11826892 w 12191554"/>
                <a:gd name="connsiteY36" fmla="*/ 988016 h 3606801"/>
                <a:gd name="connsiteX37" fmla="*/ 11826892 w 12191554"/>
                <a:gd name="connsiteY37" fmla="*/ 897736 h 3606801"/>
                <a:gd name="connsiteX38" fmla="*/ 11255999 w 12191554"/>
                <a:gd name="connsiteY38" fmla="*/ 326843 h 3606801"/>
                <a:gd name="connsiteX39" fmla="*/ 10685106 w 12191554"/>
                <a:gd name="connsiteY39" fmla="*/ 897736 h 3606801"/>
                <a:gd name="connsiteX40" fmla="*/ 10685106 w 12191554"/>
                <a:gd name="connsiteY40" fmla="*/ 2593300 h 3606801"/>
                <a:gd name="connsiteX41" fmla="*/ 10686966 w 12191554"/>
                <a:gd name="connsiteY41" fmla="*/ 2611750 h 3606801"/>
                <a:gd name="connsiteX42" fmla="*/ 10686966 w 12191554"/>
                <a:gd name="connsiteY42" fmla="*/ 2702030 h 3606801"/>
                <a:gd name="connsiteX43" fmla="*/ 10520449 w 12191554"/>
                <a:gd name="connsiteY43" fmla="*/ 3222631 h 3606801"/>
                <a:gd name="connsiteX44" fmla="*/ 10421771 w 12191554"/>
                <a:gd name="connsiteY44" fmla="*/ 3342230 h 3606801"/>
                <a:gd name="connsiteX45" fmla="*/ 9783039 w 12191554"/>
                <a:gd name="connsiteY45" fmla="*/ 3606801 h 3606801"/>
                <a:gd name="connsiteX46" fmla="*/ 9783040 w 12191554"/>
                <a:gd name="connsiteY46" fmla="*/ 3606800 h 3606801"/>
                <a:gd name="connsiteX47" fmla="*/ 9144308 w 12191554"/>
                <a:gd name="connsiteY47" fmla="*/ 3342229 h 3606801"/>
                <a:gd name="connsiteX48" fmla="*/ 8879115 w 12191554"/>
                <a:gd name="connsiteY48" fmla="*/ 2702031 h 3606801"/>
                <a:gd name="connsiteX49" fmla="*/ 8879116 w 12191554"/>
                <a:gd name="connsiteY49" fmla="*/ 1006466 h 3606801"/>
                <a:gd name="connsiteX50" fmla="*/ 8877878 w 12191554"/>
                <a:gd name="connsiteY50" fmla="*/ 994185 h 3606801"/>
                <a:gd name="connsiteX51" fmla="*/ 8877878 w 12191554"/>
                <a:gd name="connsiteY51" fmla="*/ 897736 h 3606801"/>
                <a:gd name="connsiteX52" fmla="*/ 8306985 w 12191554"/>
                <a:gd name="connsiteY52" fmla="*/ 326843 h 3606801"/>
                <a:gd name="connsiteX53" fmla="*/ 7736092 w 12191554"/>
                <a:gd name="connsiteY53" fmla="*/ 897736 h 3606801"/>
                <a:gd name="connsiteX54" fmla="*/ 7736092 w 12191554"/>
                <a:gd name="connsiteY54" fmla="*/ 2593300 h 3606801"/>
                <a:gd name="connsiteX55" fmla="*/ 7737330 w 12191554"/>
                <a:gd name="connsiteY55" fmla="*/ 2605580 h 3606801"/>
                <a:gd name="connsiteX56" fmla="*/ 7737330 w 12191554"/>
                <a:gd name="connsiteY56" fmla="*/ 2702030 h 3606801"/>
                <a:gd name="connsiteX57" fmla="*/ 7570814 w 12191554"/>
                <a:gd name="connsiteY57" fmla="*/ 3222632 h 3606801"/>
                <a:gd name="connsiteX58" fmla="*/ 7472137 w 12191554"/>
                <a:gd name="connsiteY58" fmla="*/ 3342230 h 3606801"/>
                <a:gd name="connsiteX59" fmla="*/ 6833405 w 12191554"/>
                <a:gd name="connsiteY59" fmla="*/ 3606801 h 3606801"/>
                <a:gd name="connsiteX60" fmla="*/ 6833406 w 12191554"/>
                <a:gd name="connsiteY60" fmla="*/ 3606800 h 3606801"/>
                <a:gd name="connsiteX61" fmla="*/ 6194673 w 12191554"/>
                <a:gd name="connsiteY61" fmla="*/ 3342229 h 3606801"/>
                <a:gd name="connsiteX62" fmla="*/ 5929481 w 12191554"/>
                <a:gd name="connsiteY62" fmla="*/ 2702031 h 3606801"/>
                <a:gd name="connsiteX63" fmla="*/ 5929482 w 12191554"/>
                <a:gd name="connsiteY63" fmla="*/ 1006466 h 3606801"/>
                <a:gd name="connsiteX64" fmla="*/ 5928864 w 12191554"/>
                <a:gd name="connsiteY64" fmla="*/ 1000335 h 3606801"/>
                <a:gd name="connsiteX65" fmla="*/ 5928864 w 12191554"/>
                <a:gd name="connsiteY65" fmla="*/ 897736 h 3606801"/>
                <a:gd name="connsiteX66" fmla="*/ 5357971 w 12191554"/>
                <a:gd name="connsiteY66" fmla="*/ 326843 h 3606801"/>
                <a:gd name="connsiteX67" fmla="*/ 4787078 w 12191554"/>
                <a:gd name="connsiteY67" fmla="*/ 897736 h 3606801"/>
                <a:gd name="connsiteX68" fmla="*/ 4787078 w 12191554"/>
                <a:gd name="connsiteY68" fmla="*/ 2593300 h 3606801"/>
                <a:gd name="connsiteX69" fmla="*/ 4787696 w 12191554"/>
                <a:gd name="connsiteY69" fmla="*/ 2599430 h 3606801"/>
                <a:gd name="connsiteX70" fmla="*/ 4787696 w 12191554"/>
                <a:gd name="connsiteY70" fmla="*/ 2702030 h 3606801"/>
                <a:gd name="connsiteX71" fmla="*/ 4621181 w 12191554"/>
                <a:gd name="connsiteY71" fmla="*/ 3222632 h 3606801"/>
                <a:gd name="connsiteX72" fmla="*/ 4522503 w 12191554"/>
                <a:gd name="connsiteY72" fmla="*/ 3342230 h 3606801"/>
                <a:gd name="connsiteX73" fmla="*/ 3883772 w 12191554"/>
                <a:gd name="connsiteY73" fmla="*/ 3606801 h 3606801"/>
                <a:gd name="connsiteX74" fmla="*/ 3883772 w 12191554"/>
                <a:gd name="connsiteY74" fmla="*/ 3606800 h 3606801"/>
                <a:gd name="connsiteX75" fmla="*/ 3245041 w 12191554"/>
                <a:gd name="connsiteY75" fmla="*/ 3342229 h 3606801"/>
                <a:gd name="connsiteX76" fmla="*/ 2979848 w 12191554"/>
                <a:gd name="connsiteY76" fmla="*/ 2702031 h 3606801"/>
                <a:gd name="connsiteX77" fmla="*/ 2979848 w 12191554"/>
                <a:gd name="connsiteY77" fmla="*/ 2593311 h 3606801"/>
                <a:gd name="connsiteX78" fmla="*/ 2979849 w 12191554"/>
                <a:gd name="connsiteY78" fmla="*/ 2593301 h 3606801"/>
                <a:gd name="connsiteX79" fmla="*/ 2979850 w 12191554"/>
                <a:gd name="connsiteY79" fmla="*/ 897736 h 3606801"/>
                <a:gd name="connsiteX80" fmla="*/ 2408957 w 12191554"/>
                <a:gd name="connsiteY80" fmla="*/ 326843 h 3606801"/>
                <a:gd name="connsiteX81" fmla="*/ 1838064 w 12191554"/>
                <a:gd name="connsiteY81" fmla="*/ 897736 h 3606801"/>
                <a:gd name="connsiteX82" fmla="*/ 1838064 w 12191554"/>
                <a:gd name="connsiteY82" fmla="*/ 1006456 h 3606801"/>
                <a:gd name="connsiteX83" fmla="*/ 1838063 w 12191554"/>
                <a:gd name="connsiteY83" fmla="*/ 1006466 h 3606801"/>
                <a:gd name="connsiteX84" fmla="*/ 1838063 w 12191554"/>
                <a:gd name="connsiteY84" fmla="*/ 2702030 h 3606801"/>
                <a:gd name="connsiteX85" fmla="*/ 1671547 w 12191554"/>
                <a:gd name="connsiteY85" fmla="*/ 3222632 h 3606801"/>
                <a:gd name="connsiteX86" fmla="*/ 1572870 w 12191554"/>
                <a:gd name="connsiteY86" fmla="*/ 3342230 h 3606801"/>
                <a:gd name="connsiteX87" fmla="*/ 934138 w 12191554"/>
                <a:gd name="connsiteY87" fmla="*/ 3606801 h 3606801"/>
                <a:gd name="connsiteX88" fmla="*/ 934139 w 12191554"/>
                <a:gd name="connsiteY88" fmla="*/ 3606800 h 3606801"/>
                <a:gd name="connsiteX89" fmla="*/ 30835 w 12191554"/>
                <a:gd name="connsiteY89" fmla="*/ 2703496 h 3606801"/>
                <a:gd name="connsiteX90" fmla="*/ 29858 w 12191554"/>
                <a:gd name="connsiteY90" fmla="*/ 1983481 h 3606801"/>
                <a:gd name="connsiteX91" fmla="*/ 0 w 12191554"/>
                <a:gd name="connsiteY91" fmla="*/ 1808065 h 3606801"/>
                <a:gd name="connsiteX92" fmla="*/ 0 w 12191554"/>
                <a:gd name="connsiteY92" fmla="*/ 1475896 h 3606801"/>
                <a:gd name="connsiteX93" fmla="*/ 363246 w 12191554"/>
                <a:gd name="connsiteY93" fmla="*/ 1803400 h 3606801"/>
                <a:gd name="connsiteX94" fmla="*/ 363246 w 12191554"/>
                <a:gd name="connsiteY94" fmla="*/ 2702030 h 3606801"/>
                <a:gd name="connsiteX95" fmla="*/ 934139 w 12191554"/>
                <a:gd name="connsiteY95" fmla="*/ 3272923 h 3606801"/>
                <a:gd name="connsiteX96" fmla="*/ 934138 w 12191554"/>
                <a:gd name="connsiteY96" fmla="*/ 3272924 h 3606801"/>
                <a:gd name="connsiteX97" fmla="*/ 1505031 w 12191554"/>
                <a:gd name="connsiteY97" fmla="*/ 2702031 h 3606801"/>
                <a:gd name="connsiteX98" fmla="*/ 1505032 w 12191554"/>
                <a:gd name="connsiteY98" fmla="*/ 1006466 h 3606801"/>
                <a:gd name="connsiteX99" fmla="*/ 1770224 w 12191554"/>
                <a:gd name="connsiteY99" fmla="*/ 264572 h 3606801"/>
                <a:gd name="connsiteX100" fmla="*/ 2408956 w 12191554"/>
                <a:gd name="connsiteY100" fmla="*/ 0 h 3606801"/>
                <a:gd name="connsiteX0" fmla="*/ 2408956 w 12191554"/>
                <a:gd name="connsiteY0" fmla="*/ 0 h 3606801"/>
                <a:gd name="connsiteX1" fmla="*/ 3047688 w 12191554"/>
                <a:gd name="connsiteY1" fmla="*/ 264572 h 3606801"/>
                <a:gd name="connsiteX2" fmla="*/ 3312880 w 12191554"/>
                <a:gd name="connsiteY2" fmla="*/ 1006466 h 3606801"/>
                <a:gd name="connsiteX3" fmla="*/ 3312880 w 12191554"/>
                <a:gd name="connsiteY3" fmla="*/ 2702030 h 3606801"/>
                <a:gd name="connsiteX4" fmla="*/ 3883772 w 12191554"/>
                <a:gd name="connsiteY4" fmla="*/ 3272923 h 3606801"/>
                <a:gd name="connsiteX5" fmla="*/ 3883772 w 12191554"/>
                <a:gd name="connsiteY5" fmla="*/ 3272924 h 3606801"/>
                <a:gd name="connsiteX6" fmla="*/ 4454664 w 12191554"/>
                <a:gd name="connsiteY6" fmla="*/ 2702031 h 3606801"/>
                <a:gd name="connsiteX7" fmla="*/ 4454665 w 12191554"/>
                <a:gd name="connsiteY7" fmla="*/ 1006466 h 3606801"/>
                <a:gd name="connsiteX8" fmla="*/ 4621181 w 12191554"/>
                <a:gd name="connsiteY8" fmla="*/ 384168 h 3606801"/>
                <a:gd name="connsiteX9" fmla="*/ 4719857 w 12191554"/>
                <a:gd name="connsiteY9" fmla="*/ 264572 h 3606801"/>
                <a:gd name="connsiteX10" fmla="*/ 5358589 w 12191554"/>
                <a:gd name="connsiteY10" fmla="*/ 0 h 3606801"/>
                <a:gd name="connsiteX11" fmla="*/ 5997321 w 12191554"/>
                <a:gd name="connsiteY11" fmla="*/ 264572 h 3606801"/>
                <a:gd name="connsiteX12" fmla="*/ 6095998 w 12191554"/>
                <a:gd name="connsiteY12" fmla="*/ 384168 h 3606801"/>
                <a:gd name="connsiteX13" fmla="*/ 6262513 w 12191554"/>
                <a:gd name="connsiteY13" fmla="*/ 1006466 h 3606801"/>
                <a:gd name="connsiteX14" fmla="*/ 6262513 w 12191554"/>
                <a:gd name="connsiteY14" fmla="*/ 2702030 h 3606801"/>
                <a:gd name="connsiteX15" fmla="*/ 6833406 w 12191554"/>
                <a:gd name="connsiteY15" fmla="*/ 3272923 h 3606801"/>
                <a:gd name="connsiteX16" fmla="*/ 6833405 w 12191554"/>
                <a:gd name="connsiteY16" fmla="*/ 3272924 h 3606801"/>
                <a:gd name="connsiteX17" fmla="*/ 7404298 w 12191554"/>
                <a:gd name="connsiteY17" fmla="*/ 2702031 h 3606801"/>
                <a:gd name="connsiteX18" fmla="*/ 7404299 w 12191554"/>
                <a:gd name="connsiteY18" fmla="*/ 1006466 h 3606801"/>
                <a:gd name="connsiteX19" fmla="*/ 7669490 w 12191554"/>
                <a:gd name="connsiteY19" fmla="*/ 264572 h 3606801"/>
                <a:gd name="connsiteX20" fmla="*/ 8308223 w 12191554"/>
                <a:gd name="connsiteY20" fmla="*/ 0 h 3606801"/>
                <a:gd name="connsiteX21" fmla="*/ 8946955 w 12191554"/>
                <a:gd name="connsiteY21" fmla="*/ 264572 h 3606801"/>
                <a:gd name="connsiteX22" fmla="*/ 9212147 w 12191554"/>
                <a:gd name="connsiteY22" fmla="*/ 1006466 h 3606801"/>
                <a:gd name="connsiteX23" fmla="*/ 9212147 w 12191554"/>
                <a:gd name="connsiteY23" fmla="*/ 2702030 h 3606801"/>
                <a:gd name="connsiteX24" fmla="*/ 9783040 w 12191554"/>
                <a:gd name="connsiteY24" fmla="*/ 3272923 h 3606801"/>
                <a:gd name="connsiteX25" fmla="*/ 9783039 w 12191554"/>
                <a:gd name="connsiteY25" fmla="*/ 3272924 h 3606801"/>
                <a:gd name="connsiteX26" fmla="*/ 10353932 w 12191554"/>
                <a:gd name="connsiteY26" fmla="*/ 2702031 h 3606801"/>
                <a:gd name="connsiteX27" fmla="*/ 10353933 w 12191554"/>
                <a:gd name="connsiteY27" fmla="*/ 1006466 h 3606801"/>
                <a:gd name="connsiteX28" fmla="*/ 10619127 w 12191554"/>
                <a:gd name="connsiteY28" fmla="*/ 264572 h 3606801"/>
                <a:gd name="connsiteX29" fmla="*/ 11257859 w 12191554"/>
                <a:gd name="connsiteY29" fmla="*/ 0 h 3606801"/>
                <a:gd name="connsiteX30" fmla="*/ 12161163 w 12191554"/>
                <a:gd name="connsiteY30" fmla="*/ 903304 h 3606801"/>
                <a:gd name="connsiteX31" fmla="*/ 12158133 w 12191554"/>
                <a:gd name="connsiteY31" fmla="*/ 2315633 h 3606801"/>
                <a:gd name="connsiteX32" fmla="*/ 12190796 w 12191554"/>
                <a:gd name="connsiteY32" fmla="*/ 2449497 h 3606801"/>
                <a:gd name="connsiteX33" fmla="*/ 12188585 w 12191554"/>
                <a:gd name="connsiteY33" fmla="*/ 2799399 h 3606801"/>
                <a:gd name="connsiteX34" fmla="*/ 11827933 w 12191554"/>
                <a:gd name="connsiteY34" fmla="*/ 2324100 h 3606801"/>
                <a:gd name="connsiteX35" fmla="*/ 11828752 w 12191554"/>
                <a:gd name="connsiteY35" fmla="*/ 1006466 h 3606801"/>
                <a:gd name="connsiteX36" fmla="*/ 11826892 w 12191554"/>
                <a:gd name="connsiteY36" fmla="*/ 988016 h 3606801"/>
                <a:gd name="connsiteX37" fmla="*/ 11826892 w 12191554"/>
                <a:gd name="connsiteY37" fmla="*/ 897736 h 3606801"/>
                <a:gd name="connsiteX38" fmla="*/ 11255999 w 12191554"/>
                <a:gd name="connsiteY38" fmla="*/ 326843 h 3606801"/>
                <a:gd name="connsiteX39" fmla="*/ 10685106 w 12191554"/>
                <a:gd name="connsiteY39" fmla="*/ 897736 h 3606801"/>
                <a:gd name="connsiteX40" fmla="*/ 10685106 w 12191554"/>
                <a:gd name="connsiteY40" fmla="*/ 2593300 h 3606801"/>
                <a:gd name="connsiteX41" fmla="*/ 10686966 w 12191554"/>
                <a:gd name="connsiteY41" fmla="*/ 2611750 h 3606801"/>
                <a:gd name="connsiteX42" fmla="*/ 10686966 w 12191554"/>
                <a:gd name="connsiteY42" fmla="*/ 2702030 h 3606801"/>
                <a:gd name="connsiteX43" fmla="*/ 10520449 w 12191554"/>
                <a:gd name="connsiteY43" fmla="*/ 3222631 h 3606801"/>
                <a:gd name="connsiteX44" fmla="*/ 10421771 w 12191554"/>
                <a:gd name="connsiteY44" fmla="*/ 3342230 h 3606801"/>
                <a:gd name="connsiteX45" fmla="*/ 9783039 w 12191554"/>
                <a:gd name="connsiteY45" fmla="*/ 3606801 h 3606801"/>
                <a:gd name="connsiteX46" fmla="*/ 9783040 w 12191554"/>
                <a:gd name="connsiteY46" fmla="*/ 3606800 h 3606801"/>
                <a:gd name="connsiteX47" fmla="*/ 9144308 w 12191554"/>
                <a:gd name="connsiteY47" fmla="*/ 3342229 h 3606801"/>
                <a:gd name="connsiteX48" fmla="*/ 8879115 w 12191554"/>
                <a:gd name="connsiteY48" fmla="*/ 2702031 h 3606801"/>
                <a:gd name="connsiteX49" fmla="*/ 8879116 w 12191554"/>
                <a:gd name="connsiteY49" fmla="*/ 1006466 h 3606801"/>
                <a:gd name="connsiteX50" fmla="*/ 8877878 w 12191554"/>
                <a:gd name="connsiteY50" fmla="*/ 994185 h 3606801"/>
                <a:gd name="connsiteX51" fmla="*/ 8877878 w 12191554"/>
                <a:gd name="connsiteY51" fmla="*/ 897736 h 3606801"/>
                <a:gd name="connsiteX52" fmla="*/ 8306985 w 12191554"/>
                <a:gd name="connsiteY52" fmla="*/ 326843 h 3606801"/>
                <a:gd name="connsiteX53" fmla="*/ 7736092 w 12191554"/>
                <a:gd name="connsiteY53" fmla="*/ 897736 h 3606801"/>
                <a:gd name="connsiteX54" fmla="*/ 7736092 w 12191554"/>
                <a:gd name="connsiteY54" fmla="*/ 2593300 h 3606801"/>
                <a:gd name="connsiteX55" fmla="*/ 7737330 w 12191554"/>
                <a:gd name="connsiteY55" fmla="*/ 2605580 h 3606801"/>
                <a:gd name="connsiteX56" fmla="*/ 7737330 w 12191554"/>
                <a:gd name="connsiteY56" fmla="*/ 2702030 h 3606801"/>
                <a:gd name="connsiteX57" fmla="*/ 7570814 w 12191554"/>
                <a:gd name="connsiteY57" fmla="*/ 3222632 h 3606801"/>
                <a:gd name="connsiteX58" fmla="*/ 7472137 w 12191554"/>
                <a:gd name="connsiteY58" fmla="*/ 3342230 h 3606801"/>
                <a:gd name="connsiteX59" fmla="*/ 6833405 w 12191554"/>
                <a:gd name="connsiteY59" fmla="*/ 3606801 h 3606801"/>
                <a:gd name="connsiteX60" fmla="*/ 6833406 w 12191554"/>
                <a:gd name="connsiteY60" fmla="*/ 3606800 h 3606801"/>
                <a:gd name="connsiteX61" fmla="*/ 6194673 w 12191554"/>
                <a:gd name="connsiteY61" fmla="*/ 3342229 h 3606801"/>
                <a:gd name="connsiteX62" fmla="*/ 5929481 w 12191554"/>
                <a:gd name="connsiteY62" fmla="*/ 2702031 h 3606801"/>
                <a:gd name="connsiteX63" fmla="*/ 5929482 w 12191554"/>
                <a:gd name="connsiteY63" fmla="*/ 1006466 h 3606801"/>
                <a:gd name="connsiteX64" fmla="*/ 5928864 w 12191554"/>
                <a:gd name="connsiteY64" fmla="*/ 1000335 h 3606801"/>
                <a:gd name="connsiteX65" fmla="*/ 5928864 w 12191554"/>
                <a:gd name="connsiteY65" fmla="*/ 897736 h 3606801"/>
                <a:gd name="connsiteX66" fmla="*/ 5357971 w 12191554"/>
                <a:gd name="connsiteY66" fmla="*/ 326843 h 3606801"/>
                <a:gd name="connsiteX67" fmla="*/ 4787078 w 12191554"/>
                <a:gd name="connsiteY67" fmla="*/ 897736 h 3606801"/>
                <a:gd name="connsiteX68" fmla="*/ 4787078 w 12191554"/>
                <a:gd name="connsiteY68" fmla="*/ 2593300 h 3606801"/>
                <a:gd name="connsiteX69" fmla="*/ 4787696 w 12191554"/>
                <a:gd name="connsiteY69" fmla="*/ 2599430 h 3606801"/>
                <a:gd name="connsiteX70" fmla="*/ 4787696 w 12191554"/>
                <a:gd name="connsiteY70" fmla="*/ 2702030 h 3606801"/>
                <a:gd name="connsiteX71" fmla="*/ 4621181 w 12191554"/>
                <a:gd name="connsiteY71" fmla="*/ 3222632 h 3606801"/>
                <a:gd name="connsiteX72" fmla="*/ 4522503 w 12191554"/>
                <a:gd name="connsiteY72" fmla="*/ 3342230 h 3606801"/>
                <a:gd name="connsiteX73" fmla="*/ 3883772 w 12191554"/>
                <a:gd name="connsiteY73" fmla="*/ 3606801 h 3606801"/>
                <a:gd name="connsiteX74" fmla="*/ 3883772 w 12191554"/>
                <a:gd name="connsiteY74" fmla="*/ 3606800 h 3606801"/>
                <a:gd name="connsiteX75" fmla="*/ 3245041 w 12191554"/>
                <a:gd name="connsiteY75" fmla="*/ 3342229 h 3606801"/>
                <a:gd name="connsiteX76" fmla="*/ 2979848 w 12191554"/>
                <a:gd name="connsiteY76" fmla="*/ 2702031 h 3606801"/>
                <a:gd name="connsiteX77" fmla="*/ 2979848 w 12191554"/>
                <a:gd name="connsiteY77" fmla="*/ 2593311 h 3606801"/>
                <a:gd name="connsiteX78" fmla="*/ 2979849 w 12191554"/>
                <a:gd name="connsiteY78" fmla="*/ 2593301 h 3606801"/>
                <a:gd name="connsiteX79" fmla="*/ 2979850 w 12191554"/>
                <a:gd name="connsiteY79" fmla="*/ 897736 h 3606801"/>
                <a:gd name="connsiteX80" fmla="*/ 2408957 w 12191554"/>
                <a:gd name="connsiteY80" fmla="*/ 326843 h 3606801"/>
                <a:gd name="connsiteX81" fmla="*/ 1838064 w 12191554"/>
                <a:gd name="connsiteY81" fmla="*/ 897736 h 3606801"/>
                <a:gd name="connsiteX82" fmla="*/ 1838064 w 12191554"/>
                <a:gd name="connsiteY82" fmla="*/ 1006456 h 3606801"/>
                <a:gd name="connsiteX83" fmla="*/ 1838063 w 12191554"/>
                <a:gd name="connsiteY83" fmla="*/ 1006466 h 3606801"/>
                <a:gd name="connsiteX84" fmla="*/ 1838063 w 12191554"/>
                <a:gd name="connsiteY84" fmla="*/ 2702030 h 3606801"/>
                <a:gd name="connsiteX85" fmla="*/ 1671547 w 12191554"/>
                <a:gd name="connsiteY85" fmla="*/ 3222632 h 3606801"/>
                <a:gd name="connsiteX86" fmla="*/ 1572870 w 12191554"/>
                <a:gd name="connsiteY86" fmla="*/ 3342230 h 3606801"/>
                <a:gd name="connsiteX87" fmla="*/ 934138 w 12191554"/>
                <a:gd name="connsiteY87" fmla="*/ 3606801 h 3606801"/>
                <a:gd name="connsiteX88" fmla="*/ 934139 w 12191554"/>
                <a:gd name="connsiteY88" fmla="*/ 3606800 h 3606801"/>
                <a:gd name="connsiteX89" fmla="*/ 30835 w 12191554"/>
                <a:gd name="connsiteY89" fmla="*/ 2703496 h 3606801"/>
                <a:gd name="connsiteX90" fmla="*/ 29858 w 12191554"/>
                <a:gd name="connsiteY90" fmla="*/ 1983481 h 3606801"/>
                <a:gd name="connsiteX91" fmla="*/ 0 w 12191554"/>
                <a:gd name="connsiteY91" fmla="*/ 1808065 h 3606801"/>
                <a:gd name="connsiteX92" fmla="*/ 0 w 12191554"/>
                <a:gd name="connsiteY92" fmla="*/ 1475896 h 3606801"/>
                <a:gd name="connsiteX93" fmla="*/ 363246 w 12191554"/>
                <a:gd name="connsiteY93" fmla="*/ 1803400 h 3606801"/>
                <a:gd name="connsiteX94" fmla="*/ 363246 w 12191554"/>
                <a:gd name="connsiteY94" fmla="*/ 2702030 h 3606801"/>
                <a:gd name="connsiteX95" fmla="*/ 934139 w 12191554"/>
                <a:gd name="connsiteY95" fmla="*/ 3272923 h 3606801"/>
                <a:gd name="connsiteX96" fmla="*/ 934138 w 12191554"/>
                <a:gd name="connsiteY96" fmla="*/ 3272924 h 3606801"/>
                <a:gd name="connsiteX97" fmla="*/ 1505031 w 12191554"/>
                <a:gd name="connsiteY97" fmla="*/ 2702031 h 3606801"/>
                <a:gd name="connsiteX98" fmla="*/ 1505032 w 12191554"/>
                <a:gd name="connsiteY98" fmla="*/ 1006466 h 3606801"/>
                <a:gd name="connsiteX99" fmla="*/ 1770224 w 12191554"/>
                <a:gd name="connsiteY99" fmla="*/ 264572 h 3606801"/>
                <a:gd name="connsiteX100" fmla="*/ 2408956 w 12191554"/>
                <a:gd name="connsiteY100" fmla="*/ 0 h 3606801"/>
                <a:gd name="connsiteX0" fmla="*/ 2408956 w 12188585"/>
                <a:gd name="connsiteY0" fmla="*/ 0 h 3606801"/>
                <a:gd name="connsiteX1" fmla="*/ 3047688 w 12188585"/>
                <a:gd name="connsiteY1" fmla="*/ 264572 h 3606801"/>
                <a:gd name="connsiteX2" fmla="*/ 3312880 w 12188585"/>
                <a:gd name="connsiteY2" fmla="*/ 1006466 h 3606801"/>
                <a:gd name="connsiteX3" fmla="*/ 3312880 w 12188585"/>
                <a:gd name="connsiteY3" fmla="*/ 2702030 h 3606801"/>
                <a:gd name="connsiteX4" fmla="*/ 3883772 w 12188585"/>
                <a:gd name="connsiteY4" fmla="*/ 3272923 h 3606801"/>
                <a:gd name="connsiteX5" fmla="*/ 3883772 w 12188585"/>
                <a:gd name="connsiteY5" fmla="*/ 3272924 h 3606801"/>
                <a:gd name="connsiteX6" fmla="*/ 4454664 w 12188585"/>
                <a:gd name="connsiteY6" fmla="*/ 2702031 h 3606801"/>
                <a:gd name="connsiteX7" fmla="*/ 4454665 w 12188585"/>
                <a:gd name="connsiteY7" fmla="*/ 1006466 h 3606801"/>
                <a:gd name="connsiteX8" fmla="*/ 4621181 w 12188585"/>
                <a:gd name="connsiteY8" fmla="*/ 384168 h 3606801"/>
                <a:gd name="connsiteX9" fmla="*/ 4719857 w 12188585"/>
                <a:gd name="connsiteY9" fmla="*/ 264572 h 3606801"/>
                <a:gd name="connsiteX10" fmla="*/ 5358589 w 12188585"/>
                <a:gd name="connsiteY10" fmla="*/ 0 h 3606801"/>
                <a:gd name="connsiteX11" fmla="*/ 5997321 w 12188585"/>
                <a:gd name="connsiteY11" fmla="*/ 264572 h 3606801"/>
                <a:gd name="connsiteX12" fmla="*/ 6095998 w 12188585"/>
                <a:gd name="connsiteY12" fmla="*/ 384168 h 3606801"/>
                <a:gd name="connsiteX13" fmla="*/ 6262513 w 12188585"/>
                <a:gd name="connsiteY13" fmla="*/ 1006466 h 3606801"/>
                <a:gd name="connsiteX14" fmla="*/ 6262513 w 12188585"/>
                <a:gd name="connsiteY14" fmla="*/ 2702030 h 3606801"/>
                <a:gd name="connsiteX15" fmla="*/ 6833406 w 12188585"/>
                <a:gd name="connsiteY15" fmla="*/ 3272923 h 3606801"/>
                <a:gd name="connsiteX16" fmla="*/ 6833405 w 12188585"/>
                <a:gd name="connsiteY16" fmla="*/ 3272924 h 3606801"/>
                <a:gd name="connsiteX17" fmla="*/ 7404298 w 12188585"/>
                <a:gd name="connsiteY17" fmla="*/ 2702031 h 3606801"/>
                <a:gd name="connsiteX18" fmla="*/ 7404299 w 12188585"/>
                <a:gd name="connsiteY18" fmla="*/ 1006466 h 3606801"/>
                <a:gd name="connsiteX19" fmla="*/ 7669490 w 12188585"/>
                <a:gd name="connsiteY19" fmla="*/ 264572 h 3606801"/>
                <a:gd name="connsiteX20" fmla="*/ 8308223 w 12188585"/>
                <a:gd name="connsiteY20" fmla="*/ 0 h 3606801"/>
                <a:gd name="connsiteX21" fmla="*/ 8946955 w 12188585"/>
                <a:gd name="connsiteY21" fmla="*/ 264572 h 3606801"/>
                <a:gd name="connsiteX22" fmla="*/ 9212147 w 12188585"/>
                <a:gd name="connsiteY22" fmla="*/ 1006466 h 3606801"/>
                <a:gd name="connsiteX23" fmla="*/ 9212147 w 12188585"/>
                <a:gd name="connsiteY23" fmla="*/ 2702030 h 3606801"/>
                <a:gd name="connsiteX24" fmla="*/ 9783040 w 12188585"/>
                <a:gd name="connsiteY24" fmla="*/ 3272923 h 3606801"/>
                <a:gd name="connsiteX25" fmla="*/ 9783039 w 12188585"/>
                <a:gd name="connsiteY25" fmla="*/ 3272924 h 3606801"/>
                <a:gd name="connsiteX26" fmla="*/ 10353932 w 12188585"/>
                <a:gd name="connsiteY26" fmla="*/ 2702031 h 3606801"/>
                <a:gd name="connsiteX27" fmla="*/ 10353933 w 12188585"/>
                <a:gd name="connsiteY27" fmla="*/ 1006466 h 3606801"/>
                <a:gd name="connsiteX28" fmla="*/ 10619127 w 12188585"/>
                <a:gd name="connsiteY28" fmla="*/ 264572 h 3606801"/>
                <a:gd name="connsiteX29" fmla="*/ 11257859 w 12188585"/>
                <a:gd name="connsiteY29" fmla="*/ 0 h 3606801"/>
                <a:gd name="connsiteX30" fmla="*/ 12161163 w 12188585"/>
                <a:gd name="connsiteY30" fmla="*/ 903304 h 3606801"/>
                <a:gd name="connsiteX31" fmla="*/ 12158133 w 12188585"/>
                <a:gd name="connsiteY31" fmla="*/ 2315633 h 3606801"/>
                <a:gd name="connsiteX32" fmla="*/ 12186563 w 12188585"/>
                <a:gd name="connsiteY32" fmla="*/ 2453730 h 3606801"/>
                <a:gd name="connsiteX33" fmla="*/ 12188585 w 12188585"/>
                <a:gd name="connsiteY33" fmla="*/ 2799399 h 3606801"/>
                <a:gd name="connsiteX34" fmla="*/ 11827933 w 12188585"/>
                <a:gd name="connsiteY34" fmla="*/ 2324100 h 3606801"/>
                <a:gd name="connsiteX35" fmla="*/ 11828752 w 12188585"/>
                <a:gd name="connsiteY35" fmla="*/ 1006466 h 3606801"/>
                <a:gd name="connsiteX36" fmla="*/ 11826892 w 12188585"/>
                <a:gd name="connsiteY36" fmla="*/ 988016 h 3606801"/>
                <a:gd name="connsiteX37" fmla="*/ 11826892 w 12188585"/>
                <a:gd name="connsiteY37" fmla="*/ 897736 h 3606801"/>
                <a:gd name="connsiteX38" fmla="*/ 11255999 w 12188585"/>
                <a:gd name="connsiteY38" fmla="*/ 326843 h 3606801"/>
                <a:gd name="connsiteX39" fmla="*/ 10685106 w 12188585"/>
                <a:gd name="connsiteY39" fmla="*/ 897736 h 3606801"/>
                <a:gd name="connsiteX40" fmla="*/ 10685106 w 12188585"/>
                <a:gd name="connsiteY40" fmla="*/ 2593300 h 3606801"/>
                <a:gd name="connsiteX41" fmla="*/ 10686966 w 12188585"/>
                <a:gd name="connsiteY41" fmla="*/ 2611750 h 3606801"/>
                <a:gd name="connsiteX42" fmla="*/ 10686966 w 12188585"/>
                <a:gd name="connsiteY42" fmla="*/ 2702030 h 3606801"/>
                <a:gd name="connsiteX43" fmla="*/ 10520449 w 12188585"/>
                <a:gd name="connsiteY43" fmla="*/ 3222631 h 3606801"/>
                <a:gd name="connsiteX44" fmla="*/ 10421771 w 12188585"/>
                <a:gd name="connsiteY44" fmla="*/ 3342230 h 3606801"/>
                <a:gd name="connsiteX45" fmla="*/ 9783039 w 12188585"/>
                <a:gd name="connsiteY45" fmla="*/ 3606801 h 3606801"/>
                <a:gd name="connsiteX46" fmla="*/ 9783040 w 12188585"/>
                <a:gd name="connsiteY46" fmla="*/ 3606800 h 3606801"/>
                <a:gd name="connsiteX47" fmla="*/ 9144308 w 12188585"/>
                <a:gd name="connsiteY47" fmla="*/ 3342229 h 3606801"/>
                <a:gd name="connsiteX48" fmla="*/ 8879115 w 12188585"/>
                <a:gd name="connsiteY48" fmla="*/ 2702031 h 3606801"/>
                <a:gd name="connsiteX49" fmla="*/ 8879116 w 12188585"/>
                <a:gd name="connsiteY49" fmla="*/ 1006466 h 3606801"/>
                <a:gd name="connsiteX50" fmla="*/ 8877878 w 12188585"/>
                <a:gd name="connsiteY50" fmla="*/ 994185 h 3606801"/>
                <a:gd name="connsiteX51" fmla="*/ 8877878 w 12188585"/>
                <a:gd name="connsiteY51" fmla="*/ 897736 h 3606801"/>
                <a:gd name="connsiteX52" fmla="*/ 8306985 w 12188585"/>
                <a:gd name="connsiteY52" fmla="*/ 326843 h 3606801"/>
                <a:gd name="connsiteX53" fmla="*/ 7736092 w 12188585"/>
                <a:gd name="connsiteY53" fmla="*/ 897736 h 3606801"/>
                <a:gd name="connsiteX54" fmla="*/ 7736092 w 12188585"/>
                <a:gd name="connsiteY54" fmla="*/ 2593300 h 3606801"/>
                <a:gd name="connsiteX55" fmla="*/ 7737330 w 12188585"/>
                <a:gd name="connsiteY55" fmla="*/ 2605580 h 3606801"/>
                <a:gd name="connsiteX56" fmla="*/ 7737330 w 12188585"/>
                <a:gd name="connsiteY56" fmla="*/ 2702030 h 3606801"/>
                <a:gd name="connsiteX57" fmla="*/ 7570814 w 12188585"/>
                <a:gd name="connsiteY57" fmla="*/ 3222632 h 3606801"/>
                <a:gd name="connsiteX58" fmla="*/ 7472137 w 12188585"/>
                <a:gd name="connsiteY58" fmla="*/ 3342230 h 3606801"/>
                <a:gd name="connsiteX59" fmla="*/ 6833405 w 12188585"/>
                <a:gd name="connsiteY59" fmla="*/ 3606801 h 3606801"/>
                <a:gd name="connsiteX60" fmla="*/ 6833406 w 12188585"/>
                <a:gd name="connsiteY60" fmla="*/ 3606800 h 3606801"/>
                <a:gd name="connsiteX61" fmla="*/ 6194673 w 12188585"/>
                <a:gd name="connsiteY61" fmla="*/ 3342229 h 3606801"/>
                <a:gd name="connsiteX62" fmla="*/ 5929481 w 12188585"/>
                <a:gd name="connsiteY62" fmla="*/ 2702031 h 3606801"/>
                <a:gd name="connsiteX63" fmla="*/ 5929482 w 12188585"/>
                <a:gd name="connsiteY63" fmla="*/ 1006466 h 3606801"/>
                <a:gd name="connsiteX64" fmla="*/ 5928864 w 12188585"/>
                <a:gd name="connsiteY64" fmla="*/ 1000335 h 3606801"/>
                <a:gd name="connsiteX65" fmla="*/ 5928864 w 12188585"/>
                <a:gd name="connsiteY65" fmla="*/ 897736 h 3606801"/>
                <a:gd name="connsiteX66" fmla="*/ 5357971 w 12188585"/>
                <a:gd name="connsiteY66" fmla="*/ 326843 h 3606801"/>
                <a:gd name="connsiteX67" fmla="*/ 4787078 w 12188585"/>
                <a:gd name="connsiteY67" fmla="*/ 897736 h 3606801"/>
                <a:gd name="connsiteX68" fmla="*/ 4787078 w 12188585"/>
                <a:gd name="connsiteY68" fmla="*/ 2593300 h 3606801"/>
                <a:gd name="connsiteX69" fmla="*/ 4787696 w 12188585"/>
                <a:gd name="connsiteY69" fmla="*/ 2599430 h 3606801"/>
                <a:gd name="connsiteX70" fmla="*/ 4787696 w 12188585"/>
                <a:gd name="connsiteY70" fmla="*/ 2702030 h 3606801"/>
                <a:gd name="connsiteX71" fmla="*/ 4621181 w 12188585"/>
                <a:gd name="connsiteY71" fmla="*/ 3222632 h 3606801"/>
                <a:gd name="connsiteX72" fmla="*/ 4522503 w 12188585"/>
                <a:gd name="connsiteY72" fmla="*/ 3342230 h 3606801"/>
                <a:gd name="connsiteX73" fmla="*/ 3883772 w 12188585"/>
                <a:gd name="connsiteY73" fmla="*/ 3606801 h 3606801"/>
                <a:gd name="connsiteX74" fmla="*/ 3883772 w 12188585"/>
                <a:gd name="connsiteY74" fmla="*/ 3606800 h 3606801"/>
                <a:gd name="connsiteX75" fmla="*/ 3245041 w 12188585"/>
                <a:gd name="connsiteY75" fmla="*/ 3342229 h 3606801"/>
                <a:gd name="connsiteX76" fmla="*/ 2979848 w 12188585"/>
                <a:gd name="connsiteY76" fmla="*/ 2702031 h 3606801"/>
                <a:gd name="connsiteX77" fmla="*/ 2979848 w 12188585"/>
                <a:gd name="connsiteY77" fmla="*/ 2593311 h 3606801"/>
                <a:gd name="connsiteX78" fmla="*/ 2979849 w 12188585"/>
                <a:gd name="connsiteY78" fmla="*/ 2593301 h 3606801"/>
                <a:gd name="connsiteX79" fmla="*/ 2979850 w 12188585"/>
                <a:gd name="connsiteY79" fmla="*/ 897736 h 3606801"/>
                <a:gd name="connsiteX80" fmla="*/ 2408957 w 12188585"/>
                <a:gd name="connsiteY80" fmla="*/ 326843 h 3606801"/>
                <a:gd name="connsiteX81" fmla="*/ 1838064 w 12188585"/>
                <a:gd name="connsiteY81" fmla="*/ 897736 h 3606801"/>
                <a:gd name="connsiteX82" fmla="*/ 1838064 w 12188585"/>
                <a:gd name="connsiteY82" fmla="*/ 1006456 h 3606801"/>
                <a:gd name="connsiteX83" fmla="*/ 1838063 w 12188585"/>
                <a:gd name="connsiteY83" fmla="*/ 1006466 h 3606801"/>
                <a:gd name="connsiteX84" fmla="*/ 1838063 w 12188585"/>
                <a:gd name="connsiteY84" fmla="*/ 2702030 h 3606801"/>
                <a:gd name="connsiteX85" fmla="*/ 1671547 w 12188585"/>
                <a:gd name="connsiteY85" fmla="*/ 3222632 h 3606801"/>
                <a:gd name="connsiteX86" fmla="*/ 1572870 w 12188585"/>
                <a:gd name="connsiteY86" fmla="*/ 3342230 h 3606801"/>
                <a:gd name="connsiteX87" fmla="*/ 934138 w 12188585"/>
                <a:gd name="connsiteY87" fmla="*/ 3606801 h 3606801"/>
                <a:gd name="connsiteX88" fmla="*/ 934139 w 12188585"/>
                <a:gd name="connsiteY88" fmla="*/ 3606800 h 3606801"/>
                <a:gd name="connsiteX89" fmla="*/ 30835 w 12188585"/>
                <a:gd name="connsiteY89" fmla="*/ 2703496 h 3606801"/>
                <a:gd name="connsiteX90" fmla="*/ 29858 w 12188585"/>
                <a:gd name="connsiteY90" fmla="*/ 1983481 h 3606801"/>
                <a:gd name="connsiteX91" fmla="*/ 0 w 12188585"/>
                <a:gd name="connsiteY91" fmla="*/ 1808065 h 3606801"/>
                <a:gd name="connsiteX92" fmla="*/ 0 w 12188585"/>
                <a:gd name="connsiteY92" fmla="*/ 1475896 h 3606801"/>
                <a:gd name="connsiteX93" fmla="*/ 363246 w 12188585"/>
                <a:gd name="connsiteY93" fmla="*/ 1803400 h 3606801"/>
                <a:gd name="connsiteX94" fmla="*/ 363246 w 12188585"/>
                <a:gd name="connsiteY94" fmla="*/ 2702030 h 3606801"/>
                <a:gd name="connsiteX95" fmla="*/ 934139 w 12188585"/>
                <a:gd name="connsiteY95" fmla="*/ 3272923 h 3606801"/>
                <a:gd name="connsiteX96" fmla="*/ 934138 w 12188585"/>
                <a:gd name="connsiteY96" fmla="*/ 3272924 h 3606801"/>
                <a:gd name="connsiteX97" fmla="*/ 1505031 w 12188585"/>
                <a:gd name="connsiteY97" fmla="*/ 2702031 h 3606801"/>
                <a:gd name="connsiteX98" fmla="*/ 1505032 w 12188585"/>
                <a:gd name="connsiteY98" fmla="*/ 1006466 h 3606801"/>
                <a:gd name="connsiteX99" fmla="*/ 1770224 w 12188585"/>
                <a:gd name="connsiteY99" fmla="*/ 264572 h 3606801"/>
                <a:gd name="connsiteX100" fmla="*/ 2408956 w 12188585"/>
                <a:gd name="connsiteY100" fmla="*/ 0 h 3606801"/>
                <a:gd name="connsiteX0" fmla="*/ 29858 w 12188585"/>
                <a:gd name="connsiteY0" fmla="*/ 1983481 h 3606801"/>
                <a:gd name="connsiteX1" fmla="*/ 0 w 12188585"/>
                <a:gd name="connsiteY1" fmla="*/ 1808065 h 3606801"/>
                <a:gd name="connsiteX2" fmla="*/ 0 w 12188585"/>
                <a:gd name="connsiteY2" fmla="*/ 1475896 h 3606801"/>
                <a:gd name="connsiteX3" fmla="*/ 363246 w 12188585"/>
                <a:gd name="connsiteY3" fmla="*/ 1803400 h 3606801"/>
                <a:gd name="connsiteX4" fmla="*/ 363246 w 12188585"/>
                <a:gd name="connsiteY4" fmla="*/ 2702030 h 3606801"/>
                <a:gd name="connsiteX5" fmla="*/ 934139 w 12188585"/>
                <a:gd name="connsiteY5" fmla="*/ 3272923 h 3606801"/>
                <a:gd name="connsiteX6" fmla="*/ 934138 w 12188585"/>
                <a:gd name="connsiteY6" fmla="*/ 3272924 h 3606801"/>
                <a:gd name="connsiteX7" fmla="*/ 1505031 w 12188585"/>
                <a:gd name="connsiteY7" fmla="*/ 2702031 h 3606801"/>
                <a:gd name="connsiteX8" fmla="*/ 1505032 w 12188585"/>
                <a:gd name="connsiteY8" fmla="*/ 1006466 h 3606801"/>
                <a:gd name="connsiteX9" fmla="*/ 1770224 w 12188585"/>
                <a:gd name="connsiteY9" fmla="*/ 264572 h 3606801"/>
                <a:gd name="connsiteX10" fmla="*/ 2408956 w 12188585"/>
                <a:gd name="connsiteY10" fmla="*/ 0 h 3606801"/>
                <a:gd name="connsiteX11" fmla="*/ 3047688 w 12188585"/>
                <a:gd name="connsiteY11" fmla="*/ 264572 h 3606801"/>
                <a:gd name="connsiteX12" fmla="*/ 3312880 w 12188585"/>
                <a:gd name="connsiteY12" fmla="*/ 1006466 h 3606801"/>
                <a:gd name="connsiteX13" fmla="*/ 3312880 w 12188585"/>
                <a:gd name="connsiteY13" fmla="*/ 2702030 h 3606801"/>
                <a:gd name="connsiteX14" fmla="*/ 3883772 w 12188585"/>
                <a:gd name="connsiteY14" fmla="*/ 3272923 h 3606801"/>
                <a:gd name="connsiteX15" fmla="*/ 3883772 w 12188585"/>
                <a:gd name="connsiteY15" fmla="*/ 3272924 h 3606801"/>
                <a:gd name="connsiteX16" fmla="*/ 4454664 w 12188585"/>
                <a:gd name="connsiteY16" fmla="*/ 2702031 h 3606801"/>
                <a:gd name="connsiteX17" fmla="*/ 4454665 w 12188585"/>
                <a:gd name="connsiteY17" fmla="*/ 1006466 h 3606801"/>
                <a:gd name="connsiteX18" fmla="*/ 4621181 w 12188585"/>
                <a:gd name="connsiteY18" fmla="*/ 384168 h 3606801"/>
                <a:gd name="connsiteX19" fmla="*/ 4719857 w 12188585"/>
                <a:gd name="connsiteY19" fmla="*/ 264572 h 3606801"/>
                <a:gd name="connsiteX20" fmla="*/ 5358589 w 12188585"/>
                <a:gd name="connsiteY20" fmla="*/ 0 h 3606801"/>
                <a:gd name="connsiteX21" fmla="*/ 5997321 w 12188585"/>
                <a:gd name="connsiteY21" fmla="*/ 264572 h 3606801"/>
                <a:gd name="connsiteX22" fmla="*/ 6095998 w 12188585"/>
                <a:gd name="connsiteY22" fmla="*/ 384168 h 3606801"/>
                <a:gd name="connsiteX23" fmla="*/ 6262513 w 12188585"/>
                <a:gd name="connsiteY23" fmla="*/ 1006466 h 3606801"/>
                <a:gd name="connsiteX24" fmla="*/ 6262513 w 12188585"/>
                <a:gd name="connsiteY24" fmla="*/ 2702030 h 3606801"/>
                <a:gd name="connsiteX25" fmla="*/ 6833406 w 12188585"/>
                <a:gd name="connsiteY25" fmla="*/ 3272923 h 3606801"/>
                <a:gd name="connsiteX26" fmla="*/ 6833405 w 12188585"/>
                <a:gd name="connsiteY26" fmla="*/ 3272924 h 3606801"/>
                <a:gd name="connsiteX27" fmla="*/ 7404298 w 12188585"/>
                <a:gd name="connsiteY27" fmla="*/ 2702031 h 3606801"/>
                <a:gd name="connsiteX28" fmla="*/ 7404299 w 12188585"/>
                <a:gd name="connsiteY28" fmla="*/ 1006466 h 3606801"/>
                <a:gd name="connsiteX29" fmla="*/ 7669490 w 12188585"/>
                <a:gd name="connsiteY29" fmla="*/ 264572 h 3606801"/>
                <a:gd name="connsiteX30" fmla="*/ 8308223 w 12188585"/>
                <a:gd name="connsiteY30" fmla="*/ 0 h 3606801"/>
                <a:gd name="connsiteX31" fmla="*/ 8946955 w 12188585"/>
                <a:gd name="connsiteY31" fmla="*/ 264572 h 3606801"/>
                <a:gd name="connsiteX32" fmla="*/ 9212147 w 12188585"/>
                <a:gd name="connsiteY32" fmla="*/ 1006466 h 3606801"/>
                <a:gd name="connsiteX33" fmla="*/ 9212147 w 12188585"/>
                <a:gd name="connsiteY33" fmla="*/ 2702030 h 3606801"/>
                <a:gd name="connsiteX34" fmla="*/ 9783040 w 12188585"/>
                <a:gd name="connsiteY34" fmla="*/ 3272923 h 3606801"/>
                <a:gd name="connsiteX35" fmla="*/ 9783039 w 12188585"/>
                <a:gd name="connsiteY35" fmla="*/ 3272924 h 3606801"/>
                <a:gd name="connsiteX36" fmla="*/ 10353932 w 12188585"/>
                <a:gd name="connsiteY36" fmla="*/ 2702031 h 3606801"/>
                <a:gd name="connsiteX37" fmla="*/ 10353933 w 12188585"/>
                <a:gd name="connsiteY37" fmla="*/ 1006466 h 3606801"/>
                <a:gd name="connsiteX38" fmla="*/ 10619127 w 12188585"/>
                <a:gd name="connsiteY38" fmla="*/ 264572 h 3606801"/>
                <a:gd name="connsiteX39" fmla="*/ 11257859 w 12188585"/>
                <a:gd name="connsiteY39" fmla="*/ 0 h 3606801"/>
                <a:gd name="connsiteX40" fmla="*/ 12161163 w 12188585"/>
                <a:gd name="connsiteY40" fmla="*/ 903304 h 3606801"/>
                <a:gd name="connsiteX41" fmla="*/ 12158133 w 12188585"/>
                <a:gd name="connsiteY41" fmla="*/ 2315633 h 3606801"/>
                <a:gd name="connsiteX42" fmla="*/ 12186563 w 12188585"/>
                <a:gd name="connsiteY42" fmla="*/ 2453730 h 3606801"/>
                <a:gd name="connsiteX43" fmla="*/ 12188585 w 12188585"/>
                <a:gd name="connsiteY43" fmla="*/ 2799399 h 3606801"/>
                <a:gd name="connsiteX44" fmla="*/ 11827933 w 12188585"/>
                <a:gd name="connsiteY44" fmla="*/ 2324100 h 3606801"/>
                <a:gd name="connsiteX45" fmla="*/ 11828752 w 12188585"/>
                <a:gd name="connsiteY45" fmla="*/ 1006466 h 3606801"/>
                <a:gd name="connsiteX46" fmla="*/ 11826892 w 12188585"/>
                <a:gd name="connsiteY46" fmla="*/ 988016 h 3606801"/>
                <a:gd name="connsiteX47" fmla="*/ 11826892 w 12188585"/>
                <a:gd name="connsiteY47" fmla="*/ 897736 h 3606801"/>
                <a:gd name="connsiteX48" fmla="*/ 11255999 w 12188585"/>
                <a:gd name="connsiteY48" fmla="*/ 326843 h 3606801"/>
                <a:gd name="connsiteX49" fmla="*/ 10685106 w 12188585"/>
                <a:gd name="connsiteY49" fmla="*/ 897736 h 3606801"/>
                <a:gd name="connsiteX50" fmla="*/ 10685106 w 12188585"/>
                <a:gd name="connsiteY50" fmla="*/ 2593300 h 3606801"/>
                <a:gd name="connsiteX51" fmla="*/ 10686966 w 12188585"/>
                <a:gd name="connsiteY51" fmla="*/ 2611750 h 3606801"/>
                <a:gd name="connsiteX52" fmla="*/ 10686966 w 12188585"/>
                <a:gd name="connsiteY52" fmla="*/ 2702030 h 3606801"/>
                <a:gd name="connsiteX53" fmla="*/ 10520449 w 12188585"/>
                <a:gd name="connsiteY53" fmla="*/ 3222631 h 3606801"/>
                <a:gd name="connsiteX54" fmla="*/ 10421771 w 12188585"/>
                <a:gd name="connsiteY54" fmla="*/ 3342230 h 3606801"/>
                <a:gd name="connsiteX55" fmla="*/ 9783039 w 12188585"/>
                <a:gd name="connsiteY55" fmla="*/ 3606801 h 3606801"/>
                <a:gd name="connsiteX56" fmla="*/ 9783040 w 12188585"/>
                <a:gd name="connsiteY56" fmla="*/ 3606800 h 3606801"/>
                <a:gd name="connsiteX57" fmla="*/ 9144308 w 12188585"/>
                <a:gd name="connsiteY57" fmla="*/ 3342229 h 3606801"/>
                <a:gd name="connsiteX58" fmla="*/ 8879115 w 12188585"/>
                <a:gd name="connsiteY58" fmla="*/ 2702031 h 3606801"/>
                <a:gd name="connsiteX59" fmla="*/ 8879116 w 12188585"/>
                <a:gd name="connsiteY59" fmla="*/ 1006466 h 3606801"/>
                <a:gd name="connsiteX60" fmla="*/ 8877878 w 12188585"/>
                <a:gd name="connsiteY60" fmla="*/ 994185 h 3606801"/>
                <a:gd name="connsiteX61" fmla="*/ 8877878 w 12188585"/>
                <a:gd name="connsiteY61" fmla="*/ 897736 h 3606801"/>
                <a:gd name="connsiteX62" fmla="*/ 8306985 w 12188585"/>
                <a:gd name="connsiteY62" fmla="*/ 326843 h 3606801"/>
                <a:gd name="connsiteX63" fmla="*/ 7736092 w 12188585"/>
                <a:gd name="connsiteY63" fmla="*/ 897736 h 3606801"/>
                <a:gd name="connsiteX64" fmla="*/ 7736092 w 12188585"/>
                <a:gd name="connsiteY64" fmla="*/ 2593300 h 3606801"/>
                <a:gd name="connsiteX65" fmla="*/ 7737330 w 12188585"/>
                <a:gd name="connsiteY65" fmla="*/ 2605580 h 3606801"/>
                <a:gd name="connsiteX66" fmla="*/ 7737330 w 12188585"/>
                <a:gd name="connsiteY66" fmla="*/ 2702030 h 3606801"/>
                <a:gd name="connsiteX67" fmla="*/ 7570814 w 12188585"/>
                <a:gd name="connsiteY67" fmla="*/ 3222632 h 3606801"/>
                <a:gd name="connsiteX68" fmla="*/ 7472137 w 12188585"/>
                <a:gd name="connsiteY68" fmla="*/ 3342230 h 3606801"/>
                <a:gd name="connsiteX69" fmla="*/ 6833405 w 12188585"/>
                <a:gd name="connsiteY69" fmla="*/ 3606801 h 3606801"/>
                <a:gd name="connsiteX70" fmla="*/ 6833406 w 12188585"/>
                <a:gd name="connsiteY70" fmla="*/ 3606800 h 3606801"/>
                <a:gd name="connsiteX71" fmla="*/ 6194673 w 12188585"/>
                <a:gd name="connsiteY71" fmla="*/ 3342229 h 3606801"/>
                <a:gd name="connsiteX72" fmla="*/ 5929481 w 12188585"/>
                <a:gd name="connsiteY72" fmla="*/ 2702031 h 3606801"/>
                <a:gd name="connsiteX73" fmla="*/ 5929482 w 12188585"/>
                <a:gd name="connsiteY73" fmla="*/ 1006466 h 3606801"/>
                <a:gd name="connsiteX74" fmla="*/ 5928864 w 12188585"/>
                <a:gd name="connsiteY74" fmla="*/ 1000335 h 3606801"/>
                <a:gd name="connsiteX75" fmla="*/ 5928864 w 12188585"/>
                <a:gd name="connsiteY75" fmla="*/ 897736 h 3606801"/>
                <a:gd name="connsiteX76" fmla="*/ 5357971 w 12188585"/>
                <a:gd name="connsiteY76" fmla="*/ 326843 h 3606801"/>
                <a:gd name="connsiteX77" fmla="*/ 4787078 w 12188585"/>
                <a:gd name="connsiteY77" fmla="*/ 897736 h 3606801"/>
                <a:gd name="connsiteX78" fmla="*/ 4787078 w 12188585"/>
                <a:gd name="connsiteY78" fmla="*/ 2593300 h 3606801"/>
                <a:gd name="connsiteX79" fmla="*/ 4787696 w 12188585"/>
                <a:gd name="connsiteY79" fmla="*/ 2599430 h 3606801"/>
                <a:gd name="connsiteX80" fmla="*/ 4787696 w 12188585"/>
                <a:gd name="connsiteY80" fmla="*/ 2702030 h 3606801"/>
                <a:gd name="connsiteX81" fmla="*/ 4621181 w 12188585"/>
                <a:gd name="connsiteY81" fmla="*/ 3222632 h 3606801"/>
                <a:gd name="connsiteX82" fmla="*/ 4522503 w 12188585"/>
                <a:gd name="connsiteY82" fmla="*/ 3342230 h 3606801"/>
                <a:gd name="connsiteX83" fmla="*/ 3883772 w 12188585"/>
                <a:gd name="connsiteY83" fmla="*/ 3606801 h 3606801"/>
                <a:gd name="connsiteX84" fmla="*/ 3883772 w 12188585"/>
                <a:gd name="connsiteY84" fmla="*/ 3606800 h 3606801"/>
                <a:gd name="connsiteX85" fmla="*/ 3245041 w 12188585"/>
                <a:gd name="connsiteY85" fmla="*/ 3342229 h 3606801"/>
                <a:gd name="connsiteX86" fmla="*/ 2979848 w 12188585"/>
                <a:gd name="connsiteY86" fmla="*/ 2702031 h 3606801"/>
                <a:gd name="connsiteX87" fmla="*/ 2979848 w 12188585"/>
                <a:gd name="connsiteY87" fmla="*/ 2593311 h 3606801"/>
                <a:gd name="connsiteX88" fmla="*/ 2979849 w 12188585"/>
                <a:gd name="connsiteY88" fmla="*/ 2593301 h 3606801"/>
                <a:gd name="connsiteX89" fmla="*/ 2979850 w 12188585"/>
                <a:gd name="connsiteY89" fmla="*/ 897736 h 3606801"/>
                <a:gd name="connsiteX90" fmla="*/ 2408957 w 12188585"/>
                <a:gd name="connsiteY90" fmla="*/ 326843 h 3606801"/>
                <a:gd name="connsiteX91" fmla="*/ 1838064 w 12188585"/>
                <a:gd name="connsiteY91" fmla="*/ 897736 h 3606801"/>
                <a:gd name="connsiteX92" fmla="*/ 1838064 w 12188585"/>
                <a:gd name="connsiteY92" fmla="*/ 1006456 h 3606801"/>
                <a:gd name="connsiteX93" fmla="*/ 1838063 w 12188585"/>
                <a:gd name="connsiteY93" fmla="*/ 1006466 h 3606801"/>
                <a:gd name="connsiteX94" fmla="*/ 1838063 w 12188585"/>
                <a:gd name="connsiteY94" fmla="*/ 2702030 h 3606801"/>
                <a:gd name="connsiteX95" fmla="*/ 1671547 w 12188585"/>
                <a:gd name="connsiteY95" fmla="*/ 3222632 h 3606801"/>
                <a:gd name="connsiteX96" fmla="*/ 1572870 w 12188585"/>
                <a:gd name="connsiteY96" fmla="*/ 3342230 h 3606801"/>
                <a:gd name="connsiteX97" fmla="*/ 934138 w 12188585"/>
                <a:gd name="connsiteY97" fmla="*/ 3606801 h 3606801"/>
                <a:gd name="connsiteX98" fmla="*/ 934139 w 12188585"/>
                <a:gd name="connsiteY98" fmla="*/ 3606800 h 3606801"/>
                <a:gd name="connsiteX99" fmla="*/ 30835 w 12188585"/>
                <a:gd name="connsiteY99" fmla="*/ 2703496 h 3606801"/>
                <a:gd name="connsiteX100" fmla="*/ 128375 w 12188585"/>
                <a:gd name="connsiteY100" fmla="*/ 2081998 h 3606801"/>
                <a:gd name="connsiteX0" fmla="*/ 29858 w 12188585"/>
                <a:gd name="connsiteY0" fmla="*/ 1983481 h 3606801"/>
                <a:gd name="connsiteX1" fmla="*/ 0 w 12188585"/>
                <a:gd name="connsiteY1" fmla="*/ 1808065 h 3606801"/>
                <a:gd name="connsiteX2" fmla="*/ 0 w 12188585"/>
                <a:gd name="connsiteY2" fmla="*/ 1475896 h 3606801"/>
                <a:gd name="connsiteX3" fmla="*/ 363246 w 12188585"/>
                <a:gd name="connsiteY3" fmla="*/ 1803400 h 3606801"/>
                <a:gd name="connsiteX4" fmla="*/ 363246 w 12188585"/>
                <a:gd name="connsiteY4" fmla="*/ 2702030 h 3606801"/>
                <a:gd name="connsiteX5" fmla="*/ 934139 w 12188585"/>
                <a:gd name="connsiteY5" fmla="*/ 3272923 h 3606801"/>
                <a:gd name="connsiteX6" fmla="*/ 934138 w 12188585"/>
                <a:gd name="connsiteY6" fmla="*/ 3272924 h 3606801"/>
                <a:gd name="connsiteX7" fmla="*/ 1505031 w 12188585"/>
                <a:gd name="connsiteY7" fmla="*/ 2702031 h 3606801"/>
                <a:gd name="connsiteX8" fmla="*/ 1505032 w 12188585"/>
                <a:gd name="connsiteY8" fmla="*/ 1006466 h 3606801"/>
                <a:gd name="connsiteX9" fmla="*/ 1770224 w 12188585"/>
                <a:gd name="connsiteY9" fmla="*/ 264572 h 3606801"/>
                <a:gd name="connsiteX10" fmla="*/ 2408956 w 12188585"/>
                <a:gd name="connsiteY10" fmla="*/ 0 h 3606801"/>
                <a:gd name="connsiteX11" fmla="*/ 3047688 w 12188585"/>
                <a:gd name="connsiteY11" fmla="*/ 264572 h 3606801"/>
                <a:gd name="connsiteX12" fmla="*/ 3312880 w 12188585"/>
                <a:gd name="connsiteY12" fmla="*/ 1006466 h 3606801"/>
                <a:gd name="connsiteX13" fmla="*/ 3312880 w 12188585"/>
                <a:gd name="connsiteY13" fmla="*/ 2702030 h 3606801"/>
                <a:gd name="connsiteX14" fmla="*/ 3883772 w 12188585"/>
                <a:gd name="connsiteY14" fmla="*/ 3272923 h 3606801"/>
                <a:gd name="connsiteX15" fmla="*/ 3883772 w 12188585"/>
                <a:gd name="connsiteY15" fmla="*/ 3272924 h 3606801"/>
                <a:gd name="connsiteX16" fmla="*/ 4454664 w 12188585"/>
                <a:gd name="connsiteY16" fmla="*/ 2702031 h 3606801"/>
                <a:gd name="connsiteX17" fmla="*/ 4454665 w 12188585"/>
                <a:gd name="connsiteY17" fmla="*/ 1006466 h 3606801"/>
                <a:gd name="connsiteX18" fmla="*/ 4621181 w 12188585"/>
                <a:gd name="connsiteY18" fmla="*/ 384168 h 3606801"/>
                <a:gd name="connsiteX19" fmla="*/ 4719857 w 12188585"/>
                <a:gd name="connsiteY19" fmla="*/ 264572 h 3606801"/>
                <a:gd name="connsiteX20" fmla="*/ 5358589 w 12188585"/>
                <a:gd name="connsiteY20" fmla="*/ 0 h 3606801"/>
                <a:gd name="connsiteX21" fmla="*/ 5997321 w 12188585"/>
                <a:gd name="connsiteY21" fmla="*/ 264572 h 3606801"/>
                <a:gd name="connsiteX22" fmla="*/ 6095998 w 12188585"/>
                <a:gd name="connsiteY22" fmla="*/ 384168 h 3606801"/>
                <a:gd name="connsiteX23" fmla="*/ 6262513 w 12188585"/>
                <a:gd name="connsiteY23" fmla="*/ 1006466 h 3606801"/>
                <a:gd name="connsiteX24" fmla="*/ 6262513 w 12188585"/>
                <a:gd name="connsiteY24" fmla="*/ 2702030 h 3606801"/>
                <a:gd name="connsiteX25" fmla="*/ 6833406 w 12188585"/>
                <a:gd name="connsiteY25" fmla="*/ 3272923 h 3606801"/>
                <a:gd name="connsiteX26" fmla="*/ 6833405 w 12188585"/>
                <a:gd name="connsiteY26" fmla="*/ 3272924 h 3606801"/>
                <a:gd name="connsiteX27" fmla="*/ 7404298 w 12188585"/>
                <a:gd name="connsiteY27" fmla="*/ 2702031 h 3606801"/>
                <a:gd name="connsiteX28" fmla="*/ 7404299 w 12188585"/>
                <a:gd name="connsiteY28" fmla="*/ 1006466 h 3606801"/>
                <a:gd name="connsiteX29" fmla="*/ 7669490 w 12188585"/>
                <a:gd name="connsiteY29" fmla="*/ 264572 h 3606801"/>
                <a:gd name="connsiteX30" fmla="*/ 8308223 w 12188585"/>
                <a:gd name="connsiteY30" fmla="*/ 0 h 3606801"/>
                <a:gd name="connsiteX31" fmla="*/ 8946955 w 12188585"/>
                <a:gd name="connsiteY31" fmla="*/ 264572 h 3606801"/>
                <a:gd name="connsiteX32" fmla="*/ 9212147 w 12188585"/>
                <a:gd name="connsiteY32" fmla="*/ 1006466 h 3606801"/>
                <a:gd name="connsiteX33" fmla="*/ 9212147 w 12188585"/>
                <a:gd name="connsiteY33" fmla="*/ 2702030 h 3606801"/>
                <a:gd name="connsiteX34" fmla="*/ 9783040 w 12188585"/>
                <a:gd name="connsiteY34" fmla="*/ 3272923 h 3606801"/>
                <a:gd name="connsiteX35" fmla="*/ 9783039 w 12188585"/>
                <a:gd name="connsiteY35" fmla="*/ 3272924 h 3606801"/>
                <a:gd name="connsiteX36" fmla="*/ 10353932 w 12188585"/>
                <a:gd name="connsiteY36" fmla="*/ 2702031 h 3606801"/>
                <a:gd name="connsiteX37" fmla="*/ 10353933 w 12188585"/>
                <a:gd name="connsiteY37" fmla="*/ 1006466 h 3606801"/>
                <a:gd name="connsiteX38" fmla="*/ 10619127 w 12188585"/>
                <a:gd name="connsiteY38" fmla="*/ 264572 h 3606801"/>
                <a:gd name="connsiteX39" fmla="*/ 11257859 w 12188585"/>
                <a:gd name="connsiteY39" fmla="*/ 0 h 3606801"/>
                <a:gd name="connsiteX40" fmla="*/ 12161163 w 12188585"/>
                <a:gd name="connsiteY40" fmla="*/ 903304 h 3606801"/>
                <a:gd name="connsiteX41" fmla="*/ 12158133 w 12188585"/>
                <a:gd name="connsiteY41" fmla="*/ 2315633 h 3606801"/>
                <a:gd name="connsiteX42" fmla="*/ 12186563 w 12188585"/>
                <a:gd name="connsiteY42" fmla="*/ 2453730 h 3606801"/>
                <a:gd name="connsiteX43" fmla="*/ 12188585 w 12188585"/>
                <a:gd name="connsiteY43" fmla="*/ 2799399 h 3606801"/>
                <a:gd name="connsiteX44" fmla="*/ 11827933 w 12188585"/>
                <a:gd name="connsiteY44" fmla="*/ 2324100 h 3606801"/>
                <a:gd name="connsiteX45" fmla="*/ 11828752 w 12188585"/>
                <a:gd name="connsiteY45" fmla="*/ 1006466 h 3606801"/>
                <a:gd name="connsiteX46" fmla="*/ 11826892 w 12188585"/>
                <a:gd name="connsiteY46" fmla="*/ 988016 h 3606801"/>
                <a:gd name="connsiteX47" fmla="*/ 11826892 w 12188585"/>
                <a:gd name="connsiteY47" fmla="*/ 897736 h 3606801"/>
                <a:gd name="connsiteX48" fmla="*/ 11255999 w 12188585"/>
                <a:gd name="connsiteY48" fmla="*/ 326843 h 3606801"/>
                <a:gd name="connsiteX49" fmla="*/ 10685106 w 12188585"/>
                <a:gd name="connsiteY49" fmla="*/ 897736 h 3606801"/>
                <a:gd name="connsiteX50" fmla="*/ 10685106 w 12188585"/>
                <a:gd name="connsiteY50" fmla="*/ 2593300 h 3606801"/>
                <a:gd name="connsiteX51" fmla="*/ 10686966 w 12188585"/>
                <a:gd name="connsiteY51" fmla="*/ 2611750 h 3606801"/>
                <a:gd name="connsiteX52" fmla="*/ 10686966 w 12188585"/>
                <a:gd name="connsiteY52" fmla="*/ 2702030 h 3606801"/>
                <a:gd name="connsiteX53" fmla="*/ 10520449 w 12188585"/>
                <a:gd name="connsiteY53" fmla="*/ 3222631 h 3606801"/>
                <a:gd name="connsiteX54" fmla="*/ 10421771 w 12188585"/>
                <a:gd name="connsiteY54" fmla="*/ 3342230 h 3606801"/>
                <a:gd name="connsiteX55" fmla="*/ 9783039 w 12188585"/>
                <a:gd name="connsiteY55" fmla="*/ 3606801 h 3606801"/>
                <a:gd name="connsiteX56" fmla="*/ 9783040 w 12188585"/>
                <a:gd name="connsiteY56" fmla="*/ 3606800 h 3606801"/>
                <a:gd name="connsiteX57" fmla="*/ 9144308 w 12188585"/>
                <a:gd name="connsiteY57" fmla="*/ 3342229 h 3606801"/>
                <a:gd name="connsiteX58" fmla="*/ 8879115 w 12188585"/>
                <a:gd name="connsiteY58" fmla="*/ 2702031 h 3606801"/>
                <a:gd name="connsiteX59" fmla="*/ 8879116 w 12188585"/>
                <a:gd name="connsiteY59" fmla="*/ 1006466 h 3606801"/>
                <a:gd name="connsiteX60" fmla="*/ 8877878 w 12188585"/>
                <a:gd name="connsiteY60" fmla="*/ 994185 h 3606801"/>
                <a:gd name="connsiteX61" fmla="*/ 8877878 w 12188585"/>
                <a:gd name="connsiteY61" fmla="*/ 897736 h 3606801"/>
                <a:gd name="connsiteX62" fmla="*/ 8306985 w 12188585"/>
                <a:gd name="connsiteY62" fmla="*/ 326843 h 3606801"/>
                <a:gd name="connsiteX63" fmla="*/ 7736092 w 12188585"/>
                <a:gd name="connsiteY63" fmla="*/ 897736 h 3606801"/>
                <a:gd name="connsiteX64" fmla="*/ 7736092 w 12188585"/>
                <a:gd name="connsiteY64" fmla="*/ 2593300 h 3606801"/>
                <a:gd name="connsiteX65" fmla="*/ 7737330 w 12188585"/>
                <a:gd name="connsiteY65" fmla="*/ 2605580 h 3606801"/>
                <a:gd name="connsiteX66" fmla="*/ 7737330 w 12188585"/>
                <a:gd name="connsiteY66" fmla="*/ 2702030 h 3606801"/>
                <a:gd name="connsiteX67" fmla="*/ 7570814 w 12188585"/>
                <a:gd name="connsiteY67" fmla="*/ 3222632 h 3606801"/>
                <a:gd name="connsiteX68" fmla="*/ 7472137 w 12188585"/>
                <a:gd name="connsiteY68" fmla="*/ 3342230 h 3606801"/>
                <a:gd name="connsiteX69" fmla="*/ 6833405 w 12188585"/>
                <a:gd name="connsiteY69" fmla="*/ 3606801 h 3606801"/>
                <a:gd name="connsiteX70" fmla="*/ 6833406 w 12188585"/>
                <a:gd name="connsiteY70" fmla="*/ 3606800 h 3606801"/>
                <a:gd name="connsiteX71" fmla="*/ 6194673 w 12188585"/>
                <a:gd name="connsiteY71" fmla="*/ 3342229 h 3606801"/>
                <a:gd name="connsiteX72" fmla="*/ 5929481 w 12188585"/>
                <a:gd name="connsiteY72" fmla="*/ 2702031 h 3606801"/>
                <a:gd name="connsiteX73" fmla="*/ 5929482 w 12188585"/>
                <a:gd name="connsiteY73" fmla="*/ 1006466 h 3606801"/>
                <a:gd name="connsiteX74" fmla="*/ 5928864 w 12188585"/>
                <a:gd name="connsiteY74" fmla="*/ 1000335 h 3606801"/>
                <a:gd name="connsiteX75" fmla="*/ 5928864 w 12188585"/>
                <a:gd name="connsiteY75" fmla="*/ 897736 h 3606801"/>
                <a:gd name="connsiteX76" fmla="*/ 5357971 w 12188585"/>
                <a:gd name="connsiteY76" fmla="*/ 326843 h 3606801"/>
                <a:gd name="connsiteX77" fmla="*/ 4787078 w 12188585"/>
                <a:gd name="connsiteY77" fmla="*/ 897736 h 3606801"/>
                <a:gd name="connsiteX78" fmla="*/ 4787078 w 12188585"/>
                <a:gd name="connsiteY78" fmla="*/ 2593300 h 3606801"/>
                <a:gd name="connsiteX79" fmla="*/ 4787696 w 12188585"/>
                <a:gd name="connsiteY79" fmla="*/ 2599430 h 3606801"/>
                <a:gd name="connsiteX80" fmla="*/ 4787696 w 12188585"/>
                <a:gd name="connsiteY80" fmla="*/ 2702030 h 3606801"/>
                <a:gd name="connsiteX81" fmla="*/ 4621181 w 12188585"/>
                <a:gd name="connsiteY81" fmla="*/ 3222632 h 3606801"/>
                <a:gd name="connsiteX82" fmla="*/ 4522503 w 12188585"/>
                <a:gd name="connsiteY82" fmla="*/ 3342230 h 3606801"/>
                <a:gd name="connsiteX83" fmla="*/ 3883772 w 12188585"/>
                <a:gd name="connsiteY83" fmla="*/ 3606801 h 3606801"/>
                <a:gd name="connsiteX84" fmla="*/ 3883772 w 12188585"/>
                <a:gd name="connsiteY84" fmla="*/ 3606800 h 3606801"/>
                <a:gd name="connsiteX85" fmla="*/ 3245041 w 12188585"/>
                <a:gd name="connsiteY85" fmla="*/ 3342229 h 3606801"/>
                <a:gd name="connsiteX86" fmla="*/ 2979848 w 12188585"/>
                <a:gd name="connsiteY86" fmla="*/ 2702031 h 3606801"/>
                <a:gd name="connsiteX87" fmla="*/ 2979848 w 12188585"/>
                <a:gd name="connsiteY87" fmla="*/ 2593311 h 3606801"/>
                <a:gd name="connsiteX88" fmla="*/ 2979849 w 12188585"/>
                <a:gd name="connsiteY88" fmla="*/ 2593301 h 3606801"/>
                <a:gd name="connsiteX89" fmla="*/ 2979850 w 12188585"/>
                <a:gd name="connsiteY89" fmla="*/ 897736 h 3606801"/>
                <a:gd name="connsiteX90" fmla="*/ 2408957 w 12188585"/>
                <a:gd name="connsiteY90" fmla="*/ 326843 h 3606801"/>
                <a:gd name="connsiteX91" fmla="*/ 1838064 w 12188585"/>
                <a:gd name="connsiteY91" fmla="*/ 897736 h 3606801"/>
                <a:gd name="connsiteX92" fmla="*/ 1838064 w 12188585"/>
                <a:gd name="connsiteY92" fmla="*/ 1006456 h 3606801"/>
                <a:gd name="connsiteX93" fmla="*/ 1838063 w 12188585"/>
                <a:gd name="connsiteY93" fmla="*/ 1006466 h 3606801"/>
                <a:gd name="connsiteX94" fmla="*/ 1838063 w 12188585"/>
                <a:gd name="connsiteY94" fmla="*/ 2702030 h 3606801"/>
                <a:gd name="connsiteX95" fmla="*/ 1671547 w 12188585"/>
                <a:gd name="connsiteY95" fmla="*/ 3222632 h 3606801"/>
                <a:gd name="connsiteX96" fmla="*/ 1572870 w 12188585"/>
                <a:gd name="connsiteY96" fmla="*/ 3342230 h 3606801"/>
                <a:gd name="connsiteX97" fmla="*/ 934138 w 12188585"/>
                <a:gd name="connsiteY97" fmla="*/ 3606801 h 3606801"/>
                <a:gd name="connsiteX98" fmla="*/ 934139 w 12188585"/>
                <a:gd name="connsiteY98" fmla="*/ 3606800 h 3606801"/>
                <a:gd name="connsiteX99" fmla="*/ 30835 w 12188585"/>
                <a:gd name="connsiteY99" fmla="*/ 2703496 h 3606801"/>
                <a:gd name="connsiteX0" fmla="*/ 0 w 12188585"/>
                <a:gd name="connsiteY0" fmla="*/ 1808065 h 3606801"/>
                <a:gd name="connsiteX1" fmla="*/ 0 w 12188585"/>
                <a:gd name="connsiteY1" fmla="*/ 1475896 h 3606801"/>
                <a:gd name="connsiteX2" fmla="*/ 363246 w 12188585"/>
                <a:gd name="connsiteY2" fmla="*/ 1803400 h 3606801"/>
                <a:gd name="connsiteX3" fmla="*/ 363246 w 12188585"/>
                <a:gd name="connsiteY3" fmla="*/ 2702030 h 3606801"/>
                <a:gd name="connsiteX4" fmla="*/ 934139 w 12188585"/>
                <a:gd name="connsiteY4" fmla="*/ 3272923 h 3606801"/>
                <a:gd name="connsiteX5" fmla="*/ 934138 w 12188585"/>
                <a:gd name="connsiteY5" fmla="*/ 3272924 h 3606801"/>
                <a:gd name="connsiteX6" fmla="*/ 1505031 w 12188585"/>
                <a:gd name="connsiteY6" fmla="*/ 2702031 h 3606801"/>
                <a:gd name="connsiteX7" fmla="*/ 1505032 w 12188585"/>
                <a:gd name="connsiteY7" fmla="*/ 1006466 h 3606801"/>
                <a:gd name="connsiteX8" fmla="*/ 1770224 w 12188585"/>
                <a:gd name="connsiteY8" fmla="*/ 264572 h 3606801"/>
                <a:gd name="connsiteX9" fmla="*/ 2408956 w 12188585"/>
                <a:gd name="connsiteY9" fmla="*/ 0 h 3606801"/>
                <a:gd name="connsiteX10" fmla="*/ 3047688 w 12188585"/>
                <a:gd name="connsiteY10" fmla="*/ 264572 h 3606801"/>
                <a:gd name="connsiteX11" fmla="*/ 3312880 w 12188585"/>
                <a:gd name="connsiteY11" fmla="*/ 1006466 h 3606801"/>
                <a:gd name="connsiteX12" fmla="*/ 3312880 w 12188585"/>
                <a:gd name="connsiteY12" fmla="*/ 2702030 h 3606801"/>
                <a:gd name="connsiteX13" fmla="*/ 3883772 w 12188585"/>
                <a:gd name="connsiteY13" fmla="*/ 3272923 h 3606801"/>
                <a:gd name="connsiteX14" fmla="*/ 3883772 w 12188585"/>
                <a:gd name="connsiteY14" fmla="*/ 3272924 h 3606801"/>
                <a:gd name="connsiteX15" fmla="*/ 4454664 w 12188585"/>
                <a:gd name="connsiteY15" fmla="*/ 2702031 h 3606801"/>
                <a:gd name="connsiteX16" fmla="*/ 4454665 w 12188585"/>
                <a:gd name="connsiteY16" fmla="*/ 1006466 h 3606801"/>
                <a:gd name="connsiteX17" fmla="*/ 4621181 w 12188585"/>
                <a:gd name="connsiteY17" fmla="*/ 384168 h 3606801"/>
                <a:gd name="connsiteX18" fmla="*/ 4719857 w 12188585"/>
                <a:gd name="connsiteY18" fmla="*/ 264572 h 3606801"/>
                <a:gd name="connsiteX19" fmla="*/ 5358589 w 12188585"/>
                <a:gd name="connsiteY19" fmla="*/ 0 h 3606801"/>
                <a:gd name="connsiteX20" fmla="*/ 5997321 w 12188585"/>
                <a:gd name="connsiteY20" fmla="*/ 264572 h 3606801"/>
                <a:gd name="connsiteX21" fmla="*/ 6095998 w 12188585"/>
                <a:gd name="connsiteY21" fmla="*/ 384168 h 3606801"/>
                <a:gd name="connsiteX22" fmla="*/ 6262513 w 12188585"/>
                <a:gd name="connsiteY22" fmla="*/ 1006466 h 3606801"/>
                <a:gd name="connsiteX23" fmla="*/ 6262513 w 12188585"/>
                <a:gd name="connsiteY23" fmla="*/ 2702030 h 3606801"/>
                <a:gd name="connsiteX24" fmla="*/ 6833406 w 12188585"/>
                <a:gd name="connsiteY24" fmla="*/ 3272923 h 3606801"/>
                <a:gd name="connsiteX25" fmla="*/ 6833405 w 12188585"/>
                <a:gd name="connsiteY25" fmla="*/ 3272924 h 3606801"/>
                <a:gd name="connsiteX26" fmla="*/ 7404298 w 12188585"/>
                <a:gd name="connsiteY26" fmla="*/ 2702031 h 3606801"/>
                <a:gd name="connsiteX27" fmla="*/ 7404299 w 12188585"/>
                <a:gd name="connsiteY27" fmla="*/ 1006466 h 3606801"/>
                <a:gd name="connsiteX28" fmla="*/ 7669490 w 12188585"/>
                <a:gd name="connsiteY28" fmla="*/ 264572 h 3606801"/>
                <a:gd name="connsiteX29" fmla="*/ 8308223 w 12188585"/>
                <a:gd name="connsiteY29" fmla="*/ 0 h 3606801"/>
                <a:gd name="connsiteX30" fmla="*/ 8946955 w 12188585"/>
                <a:gd name="connsiteY30" fmla="*/ 264572 h 3606801"/>
                <a:gd name="connsiteX31" fmla="*/ 9212147 w 12188585"/>
                <a:gd name="connsiteY31" fmla="*/ 1006466 h 3606801"/>
                <a:gd name="connsiteX32" fmla="*/ 9212147 w 12188585"/>
                <a:gd name="connsiteY32" fmla="*/ 2702030 h 3606801"/>
                <a:gd name="connsiteX33" fmla="*/ 9783040 w 12188585"/>
                <a:gd name="connsiteY33" fmla="*/ 3272923 h 3606801"/>
                <a:gd name="connsiteX34" fmla="*/ 9783039 w 12188585"/>
                <a:gd name="connsiteY34" fmla="*/ 3272924 h 3606801"/>
                <a:gd name="connsiteX35" fmla="*/ 10353932 w 12188585"/>
                <a:gd name="connsiteY35" fmla="*/ 2702031 h 3606801"/>
                <a:gd name="connsiteX36" fmla="*/ 10353933 w 12188585"/>
                <a:gd name="connsiteY36" fmla="*/ 1006466 h 3606801"/>
                <a:gd name="connsiteX37" fmla="*/ 10619127 w 12188585"/>
                <a:gd name="connsiteY37" fmla="*/ 264572 h 3606801"/>
                <a:gd name="connsiteX38" fmla="*/ 11257859 w 12188585"/>
                <a:gd name="connsiteY38" fmla="*/ 0 h 3606801"/>
                <a:gd name="connsiteX39" fmla="*/ 12161163 w 12188585"/>
                <a:gd name="connsiteY39" fmla="*/ 903304 h 3606801"/>
                <a:gd name="connsiteX40" fmla="*/ 12158133 w 12188585"/>
                <a:gd name="connsiteY40" fmla="*/ 2315633 h 3606801"/>
                <a:gd name="connsiteX41" fmla="*/ 12186563 w 12188585"/>
                <a:gd name="connsiteY41" fmla="*/ 2453730 h 3606801"/>
                <a:gd name="connsiteX42" fmla="*/ 12188585 w 12188585"/>
                <a:gd name="connsiteY42" fmla="*/ 2799399 h 3606801"/>
                <a:gd name="connsiteX43" fmla="*/ 11827933 w 12188585"/>
                <a:gd name="connsiteY43" fmla="*/ 2324100 h 3606801"/>
                <a:gd name="connsiteX44" fmla="*/ 11828752 w 12188585"/>
                <a:gd name="connsiteY44" fmla="*/ 1006466 h 3606801"/>
                <a:gd name="connsiteX45" fmla="*/ 11826892 w 12188585"/>
                <a:gd name="connsiteY45" fmla="*/ 988016 h 3606801"/>
                <a:gd name="connsiteX46" fmla="*/ 11826892 w 12188585"/>
                <a:gd name="connsiteY46" fmla="*/ 897736 h 3606801"/>
                <a:gd name="connsiteX47" fmla="*/ 11255999 w 12188585"/>
                <a:gd name="connsiteY47" fmla="*/ 326843 h 3606801"/>
                <a:gd name="connsiteX48" fmla="*/ 10685106 w 12188585"/>
                <a:gd name="connsiteY48" fmla="*/ 897736 h 3606801"/>
                <a:gd name="connsiteX49" fmla="*/ 10685106 w 12188585"/>
                <a:gd name="connsiteY49" fmla="*/ 2593300 h 3606801"/>
                <a:gd name="connsiteX50" fmla="*/ 10686966 w 12188585"/>
                <a:gd name="connsiteY50" fmla="*/ 2611750 h 3606801"/>
                <a:gd name="connsiteX51" fmla="*/ 10686966 w 12188585"/>
                <a:gd name="connsiteY51" fmla="*/ 2702030 h 3606801"/>
                <a:gd name="connsiteX52" fmla="*/ 10520449 w 12188585"/>
                <a:gd name="connsiteY52" fmla="*/ 3222631 h 3606801"/>
                <a:gd name="connsiteX53" fmla="*/ 10421771 w 12188585"/>
                <a:gd name="connsiteY53" fmla="*/ 3342230 h 3606801"/>
                <a:gd name="connsiteX54" fmla="*/ 9783039 w 12188585"/>
                <a:gd name="connsiteY54" fmla="*/ 3606801 h 3606801"/>
                <a:gd name="connsiteX55" fmla="*/ 9783040 w 12188585"/>
                <a:gd name="connsiteY55" fmla="*/ 3606800 h 3606801"/>
                <a:gd name="connsiteX56" fmla="*/ 9144308 w 12188585"/>
                <a:gd name="connsiteY56" fmla="*/ 3342229 h 3606801"/>
                <a:gd name="connsiteX57" fmla="*/ 8879115 w 12188585"/>
                <a:gd name="connsiteY57" fmla="*/ 2702031 h 3606801"/>
                <a:gd name="connsiteX58" fmla="*/ 8879116 w 12188585"/>
                <a:gd name="connsiteY58" fmla="*/ 1006466 h 3606801"/>
                <a:gd name="connsiteX59" fmla="*/ 8877878 w 12188585"/>
                <a:gd name="connsiteY59" fmla="*/ 994185 h 3606801"/>
                <a:gd name="connsiteX60" fmla="*/ 8877878 w 12188585"/>
                <a:gd name="connsiteY60" fmla="*/ 897736 h 3606801"/>
                <a:gd name="connsiteX61" fmla="*/ 8306985 w 12188585"/>
                <a:gd name="connsiteY61" fmla="*/ 326843 h 3606801"/>
                <a:gd name="connsiteX62" fmla="*/ 7736092 w 12188585"/>
                <a:gd name="connsiteY62" fmla="*/ 897736 h 3606801"/>
                <a:gd name="connsiteX63" fmla="*/ 7736092 w 12188585"/>
                <a:gd name="connsiteY63" fmla="*/ 2593300 h 3606801"/>
                <a:gd name="connsiteX64" fmla="*/ 7737330 w 12188585"/>
                <a:gd name="connsiteY64" fmla="*/ 2605580 h 3606801"/>
                <a:gd name="connsiteX65" fmla="*/ 7737330 w 12188585"/>
                <a:gd name="connsiteY65" fmla="*/ 2702030 h 3606801"/>
                <a:gd name="connsiteX66" fmla="*/ 7570814 w 12188585"/>
                <a:gd name="connsiteY66" fmla="*/ 3222632 h 3606801"/>
                <a:gd name="connsiteX67" fmla="*/ 7472137 w 12188585"/>
                <a:gd name="connsiteY67" fmla="*/ 3342230 h 3606801"/>
                <a:gd name="connsiteX68" fmla="*/ 6833405 w 12188585"/>
                <a:gd name="connsiteY68" fmla="*/ 3606801 h 3606801"/>
                <a:gd name="connsiteX69" fmla="*/ 6833406 w 12188585"/>
                <a:gd name="connsiteY69" fmla="*/ 3606800 h 3606801"/>
                <a:gd name="connsiteX70" fmla="*/ 6194673 w 12188585"/>
                <a:gd name="connsiteY70" fmla="*/ 3342229 h 3606801"/>
                <a:gd name="connsiteX71" fmla="*/ 5929481 w 12188585"/>
                <a:gd name="connsiteY71" fmla="*/ 2702031 h 3606801"/>
                <a:gd name="connsiteX72" fmla="*/ 5929482 w 12188585"/>
                <a:gd name="connsiteY72" fmla="*/ 1006466 h 3606801"/>
                <a:gd name="connsiteX73" fmla="*/ 5928864 w 12188585"/>
                <a:gd name="connsiteY73" fmla="*/ 1000335 h 3606801"/>
                <a:gd name="connsiteX74" fmla="*/ 5928864 w 12188585"/>
                <a:gd name="connsiteY74" fmla="*/ 897736 h 3606801"/>
                <a:gd name="connsiteX75" fmla="*/ 5357971 w 12188585"/>
                <a:gd name="connsiteY75" fmla="*/ 326843 h 3606801"/>
                <a:gd name="connsiteX76" fmla="*/ 4787078 w 12188585"/>
                <a:gd name="connsiteY76" fmla="*/ 897736 h 3606801"/>
                <a:gd name="connsiteX77" fmla="*/ 4787078 w 12188585"/>
                <a:gd name="connsiteY77" fmla="*/ 2593300 h 3606801"/>
                <a:gd name="connsiteX78" fmla="*/ 4787696 w 12188585"/>
                <a:gd name="connsiteY78" fmla="*/ 2599430 h 3606801"/>
                <a:gd name="connsiteX79" fmla="*/ 4787696 w 12188585"/>
                <a:gd name="connsiteY79" fmla="*/ 2702030 h 3606801"/>
                <a:gd name="connsiteX80" fmla="*/ 4621181 w 12188585"/>
                <a:gd name="connsiteY80" fmla="*/ 3222632 h 3606801"/>
                <a:gd name="connsiteX81" fmla="*/ 4522503 w 12188585"/>
                <a:gd name="connsiteY81" fmla="*/ 3342230 h 3606801"/>
                <a:gd name="connsiteX82" fmla="*/ 3883772 w 12188585"/>
                <a:gd name="connsiteY82" fmla="*/ 3606801 h 3606801"/>
                <a:gd name="connsiteX83" fmla="*/ 3883772 w 12188585"/>
                <a:gd name="connsiteY83" fmla="*/ 3606800 h 3606801"/>
                <a:gd name="connsiteX84" fmla="*/ 3245041 w 12188585"/>
                <a:gd name="connsiteY84" fmla="*/ 3342229 h 3606801"/>
                <a:gd name="connsiteX85" fmla="*/ 2979848 w 12188585"/>
                <a:gd name="connsiteY85" fmla="*/ 2702031 h 3606801"/>
                <a:gd name="connsiteX86" fmla="*/ 2979848 w 12188585"/>
                <a:gd name="connsiteY86" fmla="*/ 2593311 h 3606801"/>
                <a:gd name="connsiteX87" fmla="*/ 2979849 w 12188585"/>
                <a:gd name="connsiteY87" fmla="*/ 2593301 h 3606801"/>
                <a:gd name="connsiteX88" fmla="*/ 2979850 w 12188585"/>
                <a:gd name="connsiteY88" fmla="*/ 897736 h 3606801"/>
                <a:gd name="connsiteX89" fmla="*/ 2408957 w 12188585"/>
                <a:gd name="connsiteY89" fmla="*/ 326843 h 3606801"/>
                <a:gd name="connsiteX90" fmla="*/ 1838064 w 12188585"/>
                <a:gd name="connsiteY90" fmla="*/ 897736 h 3606801"/>
                <a:gd name="connsiteX91" fmla="*/ 1838064 w 12188585"/>
                <a:gd name="connsiteY91" fmla="*/ 1006456 h 3606801"/>
                <a:gd name="connsiteX92" fmla="*/ 1838063 w 12188585"/>
                <a:gd name="connsiteY92" fmla="*/ 1006466 h 3606801"/>
                <a:gd name="connsiteX93" fmla="*/ 1838063 w 12188585"/>
                <a:gd name="connsiteY93" fmla="*/ 2702030 h 3606801"/>
                <a:gd name="connsiteX94" fmla="*/ 1671547 w 12188585"/>
                <a:gd name="connsiteY94" fmla="*/ 3222632 h 3606801"/>
                <a:gd name="connsiteX95" fmla="*/ 1572870 w 12188585"/>
                <a:gd name="connsiteY95" fmla="*/ 3342230 h 3606801"/>
                <a:gd name="connsiteX96" fmla="*/ 934138 w 12188585"/>
                <a:gd name="connsiteY96" fmla="*/ 3606801 h 3606801"/>
                <a:gd name="connsiteX97" fmla="*/ 934139 w 12188585"/>
                <a:gd name="connsiteY97" fmla="*/ 3606800 h 3606801"/>
                <a:gd name="connsiteX98" fmla="*/ 30835 w 12188585"/>
                <a:gd name="connsiteY98" fmla="*/ 2703496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79" fmla="*/ 4621181 w 12188585"/>
                <a:gd name="connsiteY79" fmla="*/ 3222632 h 3606801"/>
                <a:gd name="connsiteX80" fmla="*/ 4522503 w 12188585"/>
                <a:gd name="connsiteY80" fmla="*/ 3342230 h 3606801"/>
                <a:gd name="connsiteX81" fmla="*/ 3883772 w 12188585"/>
                <a:gd name="connsiteY81" fmla="*/ 3606801 h 3606801"/>
                <a:gd name="connsiteX82" fmla="*/ 3883772 w 12188585"/>
                <a:gd name="connsiteY82" fmla="*/ 3606800 h 3606801"/>
                <a:gd name="connsiteX83" fmla="*/ 3245041 w 12188585"/>
                <a:gd name="connsiteY83" fmla="*/ 3342229 h 3606801"/>
                <a:gd name="connsiteX84" fmla="*/ 2979848 w 12188585"/>
                <a:gd name="connsiteY84" fmla="*/ 2702031 h 3606801"/>
                <a:gd name="connsiteX85" fmla="*/ 2979848 w 12188585"/>
                <a:gd name="connsiteY85" fmla="*/ 2593311 h 3606801"/>
                <a:gd name="connsiteX86" fmla="*/ 2979849 w 12188585"/>
                <a:gd name="connsiteY86" fmla="*/ 2593301 h 3606801"/>
                <a:gd name="connsiteX87" fmla="*/ 2979850 w 12188585"/>
                <a:gd name="connsiteY87" fmla="*/ 897736 h 3606801"/>
                <a:gd name="connsiteX88" fmla="*/ 2408957 w 12188585"/>
                <a:gd name="connsiteY88" fmla="*/ 326843 h 3606801"/>
                <a:gd name="connsiteX89" fmla="*/ 1838064 w 12188585"/>
                <a:gd name="connsiteY89" fmla="*/ 897736 h 3606801"/>
                <a:gd name="connsiteX90" fmla="*/ 1838064 w 12188585"/>
                <a:gd name="connsiteY90" fmla="*/ 1006456 h 3606801"/>
                <a:gd name="connsiteX91" fmla="*/ 1838063 w 12188585"/>
                <a:gd name="connsiteY91" fmla="*/ 1006466 h 3606801"/>
                <a:gd name="connsiteX92" fmla="*/ 1838063 w 12188585"/>
                <a:gd name="connsiteY92" fmla="*/ 2702030 h 3606801"/>
                <a:gd name="connsiteX93" fmla="*/ 1671547 w 12188585"/>
                <a:gd name="connsiteY93" fmla="*/ 3222632 h 3606801"/>
                <a:gd name="connsiteX94" fmla="*/ 1572870 w 12188585"/>
                <a:gd name="connsiteY94" fmla="*/ 3342230 h 3606801"/>
                <a:gd name="connsiteX95" fmla="*/ 934138 w 12188585"/>
                <a:gd name="connsiteY95" fmla="*/ 3606801 h 3606801"/>
                <a:gd name="connsiteX96" fmla="*/ 934139 w 12188585"/>
                <a:gd name="connsiteY96" fmla="*/ 3606800 h 3606801"/>
                <a:gd name="connsiteX97" fmla="*/ 30835 w 12188585"/>
                <a:gd name="connsiteY97" fmla="*/ 2703496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79" fmla="*/ 4621181 w 12188585"/>
                <a:gd name="connsiteY79" fmla="*/ 3222632 h 3606801"/>
                <a:gd name="connsiteX80" fmla="*/ 4522503 w 12188585"/>
                <a:gd name="connsiteY80" fmla="*/ 3342230 h 3606801"/>
                <a:gd name="connsiteX81" fmla="*/ 3883772 w 12188585"/>
                <a:gd name="connsiteY81" fmla="*/ 3606801 h 3606801"/>
                <a:gd name="connsiteX82" fmla="*/ 3883772 w 12188585"/>
                <a:gd name="connsiteY82" fmla="*/ 3606800 h 3606801"/>
                <a:gd name="connsiteX83" fmla="*/ 3245041 w 12188585"/>
                <a:gd name="connsiteY83" fmla="*/ 3342229 h 3606801"/>
                <a:gd name="connsiteX84" fmla="*/ 2979848 w 12188585"/>
                <a:gd name="connsiteY84" fmla="*/ 2702031 h 3606801"/>
                <a:gd name="connsiteX85" fmla="*/ 2979848 w 12188585"/>
                <a:gd name="connsiteY85" fmla="*/ 2593311 h 3606801"/>
                <a:gd name="connsiteX86" fmla="*/ 2979849 w 12188585"/>
                <a:gd name="connsiteY86" fmla="*/ 2593301 h 3606801"/>
                <a:gd name="connsiteX87" fmla="*/ 2979850 w 12188585"/>
                <a:gd name="connsiteY87" fmla="*/ 897736 h 3606801"/>
                <a:gd name="connsiteX88" fmla="*/ 2408957 w 12188585"/>
                <a:gd name="connsiteY88" fmla="*/ 326843 h 3606801"/>
                <a:gd name="connsiteX89" fmla="*/ 1838064 w 12188585"/>
                <a:gd name="connsiteY89" fmla="*/ 897736 h 3606801"/>
                <a:gd name="connsiteX90" fmla="*/ 1838064 w 12188585"/>
                <a:gd name="connsiteY90" fmla="*/ 1006456 h 3606801"/>
                <a:gd name="connsiteX91" fmla="*/ 1838063 w 12188585"/>
                <a:gd name="connsiteY91" fmla="*/ 1006466 h 3606801"/>
                <a:gd name="connsiteX92" fmla="*/ 1838063 w 12188585"/>
                <a:gd name="connsiteY92" fmla="*/ 2702030 h 3606801"/>
                <a:gd name="connsiteX93" fmla="*/ 1671547 w 12188585"/>
                <a:gd name="connsiteY93" fmla="*/ 3222632 h 3606801"/>
                <a:gd name="connsiteX94" fmla="*/ 1572870 w 12188585"/>
                <a:gd name="connsiteY94" fmla="*/ 3342230 h 3606801"/>
                <a:gd name="connsiteX95" fmla="*/ 934138 w 12188585"/>
                <a:gd name="connsiteY95" fmla="*/ 3606801 h 3606801"/>
                <a:gd name="connsiteX96" fmla="*/ 934139 w 12188585"/>
                <a:gd name="connsiteY96" fmla="*/ 3606800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79" fmla="*/ 4621181 w 12188585"/>
                <a:gd name="connsiteY79" fmla="*/ 3222632 h 3606801"/>
                <a:gd name="connsiteX80" fmla="*/ 4522503 w 12188585"/>
                <a:gd name="connsiteY80" fmla="*/ 3342230 h 3606801"/>
                <a:gd name="connsiteX81" fmla="*/ 3883772 w 12188585"/>
                <a:gd name="connsiteY81" fmla="*/ 3606801 h 3606801"/>
                <a:gd name="connsiteX82" fmla="*/ 3883772 w 12188585"/>
                <a:gd name="connsiteY82" fmla="*/ 3606800 h 3606801"/>
                <a:gd name="connsiteX83" fmla="*/ 3245041 w 12188585"/>
                <a:gd name="connsiteY83" fmla="*/ 3342229 h 3606801"/>
                <a:gd name="connsiteX84" fmla="*/ 2979848 w 12188585"/>
                <a:gd name="connsiteY84" fmla="*/ 2702031 h 3606801"/>
                <a:gd name="connsiteX85" fmla="*/ 2979848 w 12188585"/>
                <a:gd name="connsiteY85" fmla="*/ 2593311 h 3606801"/>
                <a:gd name="connsiteX86" fmla="*/ 2979849 w 12188585"/>
                <a:gd name="connsiteY86" fmla="*/ 2593301 h 3606801"/>
                <a:gd name="connsiteX87" fmla="*/ 2979850 w 12188585"/>
                <a:gd name="connsiteY87" fmla="*/ 897736 h 3606801"/>
                <a:gd name="connsiteX88" fmla="*/ 2408957 w 12188585"/>
                <a:gd name="connsiteY88" fmla="*/ 326843 h 3606801"/>
                <a:gd name="connsiteX89" fmla="*/ 1838064 w 12188585"/>
                <a:gd name="connsiteY89" fmla="*/ 897736 h 3606801"/>
                <a:gd name="connsiteX90" fmla="*/ 1838064 w 12188585"/>
                <a:gd name="connsiteY90" fmla="*/ 1006456 h 3606801"/>
                <a:gd name="connsiteX91" fmla="*/ 1838063 w 12188585"/>
                <a:gd name="connsiteY91" fmla="*/ 1006466 h 3606801"/>
                <a:gd name="connsiteX92" fmla="*/ 1838063 w 12188585"/>
                <a:gd name="connsiteY92" fmla="*/ 2702030 h 3606801"/>
                <a:gd name="connsiteX93" fmla="*/ 1671547 w 12188585"/>
                <a:gd name="connsiteY93" fmla="*/ 3222632 h 3606801"/>
                <a:gd name="connsiteX94" fmla="*/ 1572870 w 12188585"/>
                <a:gd name="connsiteY94" fmla="*/ 3342230 h 3606801"/>
                <a:gd name="connsiteX95" fmla="*/ 934138 w 12188585"/>
                <a:gd name="connsiteY95" fmla="*/ 3606801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79" fmla="*/ 4621181 w 12188585"/>
                <a:gd name="connsiteY79" fmla="*/ 3222632 h 3606801"/>
                <a:gd name="connsiteX80" fmla="*/ 4522503 w 12188585"/>
                <a:gd name="connsiteY80" fmla="*/ 3342230 h 3606801"/>
                <a:gd name="connsiteX81" fmla="*/ 3883772 w 12188585"/>
                <a:gd name="connsiteY81" fmla="*/ 3606801 h 3606801"/>
                <a:gd name="connsiteX82" fmla="*/ 3883772 w 12188585"/>
                <a:gd name="connsiteY82" fmla="*/ 3606800 h 3606801"/>
                <a:gd name="connsiteX83" fmla="*/ 3245041 w 12188585"/>
                <a:gd name="connsiteY83" fmla="*/ 3342229 h 3606801"/>
                <a:gd name="connsiteX84" fmla="*/ 2979848 w 12188585"/>
                <a:gd name="connsiteY84" fmla="*/ 2702031 h 3606801"/>
                <a:gd name="connsiteX85" fmla="*/ 2979848 w 12188585"/>
                <a:gd name="connsiteY85" fmla="*/ 2593311 h 3606801"/>
                <a:gd name="connsiteX86" fmla="*/ 2979849 w 12188585"/>
                <a:gd name="connsiteY86" fmla="*/ 2593301 h 3606801"/>
                <a:gd name="connsiteX87" fmla="*/ 2979850 w 12188585"/>
                <a:gd name="connsiteY87" fmla="*/ 897736 h 3606801"/>
                <a:gd name="connsiteX88" fmla="*/ 2408957 w 12188585"/>
                <a:gd name="connsiteY88" fmla="*/ 326843 h 3606801"/>
                <a:gd name="connsiteX89" fmla="*/ 1838064 w 12188585"/>
                <a:gd name="connsiteY89" fmla="*/ 897736 h 3606801"/>
                <a:gd name="connsiteX90" fmla="*/ 1838064 w 12188585"/>
                <a:gd name="connsiteY90" fmla="*/ 1006456 h 3606801"/>
                <a:gd name="connsiteX91" fmla="*/ 1838063 w 12188585"/>
                <a:gd name="connsiteY91" fmla="*/ 1006466 h 3606801"/>
                <a:gd name="connsiteX92" fmla="*/ 1838063 w 12188585"/>
                <a:gd name="connsiteY92" fmla="*/ 2702030 h 3606801"/>
                <a:gd name="connsiteX93" fmla="*/ 1671547 w 12188585"/>
                <a:gd name="connsiteY93" fmla="*/ 3222632 h 3606801"/>
                <a:gd name="connsiteX94" fmla="*/ 1572870 w 12188585"/>
                <a:gd name="connsiteY94" fmla="*/ 3342230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79" fmla="*/ 4621181 w 12188585"/>
                <a:gd name="connsiteY79" fmla="*/ 3222632 h 3606801"/>
                <a:gd name="connsiteX80" fmla="*/ 4522503 w 12188585"/>
                <a:gd name="connsiteY80" fmla="*/ 3342230 h 3606801"/>
                <a:gd name="connsiteX81" fmla="*/ 3883772 w 12188585"/>
                <a:gd name="connsiteY81" fmla="*/ 3606801 h 3606801"/>
                <a:gd name="connsiteX82" fmla="*/ 3883772 w 12188585"/>
                <a:gd name="connsiteY82" fmla="*/ 3606800 h 3606801"/>
                <a:gd name="connsiteX83" fmla="*/ 3245041 w 12188585"/>
                <a:gd name="connsiteY83" fmla="*/ 3342229 h 3606801"/>
                <a:gd name="connsiteX84" fmla="*/ 2979848 w 12188585"/>
                <a:gd name="connsiteY84" fmla="*/ 2702031 h 3606801"/>
                <a:gd name="connsiteX85" fmla="*/ 2979848 w 12188585"/>
                <a:gd name="connsiteY85" fmla="*/ 2593311 h 3606801"/>
                <a:gd name="connsiteX86" fmla="*/ 2979849 w 12188585"/>
                <a:gd name="connsiteY86" fmla="*/ 2593301 h 3606801"/>
                <a:gd name="connsiteX87" fmla="*/ 2979850 w 12188585"/>
                <a:gd name="connsiteY87" fmla="*/ 897736 h 3606801"/>
                <a:gd name="connsiteX88" fmla="*/ 2408957 w 12188585"/>
                <a:gd name="connsiteY88" fmla="*/ 326843 h 3606801"/>
                <a:gd name="connsiteX89" fmla="*/ 1838064 w 12188585"/>
                <a:gd name="connsiteY89" fmla="*/ 897736 h 3606801"/>
                <a:gd name="connsiteX90" fmla="*/ 1838064 w 12188585"/>
                <a:gd name="connsiteY90" fmla="*/ 1006456 h 3606801"/>
                <a:gd name="connsiteX91" fmla="*/ 1838063 w 12188585"/>
                <a:gd name="connsiteY91" fmla="*/ 1006466 h 3606801"/>
                <a:gd name="connsiteX92" fmla="*/ 1838063 w 12188585"/>
                <a:gd name="connsiteY92" fmla="*/ 2702030 h 3606801"/>
                <a:gd name="connsiteX93" fmla="*/ 1671547 w 12188585"/>
                <a:gd name="connsiteY93" fmla="*/ 3222632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79" fmla="*/ 4621181 w 12188585"/>
                <a:gd name="connsiteY79" fmla="*/ 3222632 h 3606801"/>
                <a:gd name="connsiteX80" fmla="*/ 4522503 w 12188585"/>
                <a:gd name="connsiteY80" fmla="*/ 3342230 h 3606801"/>
                <a:gd name="connsiteX81" fmla="*/ 3883772 w 12188585"/>
                <a:gd name="connsiteY81" fmla="*/ 3606801 h 3606801"/>
                <a:gd name="connsiteX82" fmla="*/ 3883772 w 12188585"/>
                <a:gd name="connsiteY82" fmla="*/ 3606800 h 3606801"/>
                <a:gd name="connsiteX83" fmla="*/ 3245041 w 12188585"/>
                <a:gd name="connsiteY83" fmla="*/ 3342229 h 3606801"/>
                <a:gd name="connsiteX84" fmla="*/ 2979848 w 12188585"/>
                <a:gd name="connsiteY84" fmla="*/ 2702031 h 3606801"/>
                <a:gd name="connsiteX85" fmla="*/ 2979848 w 12188585"/>
                <a:gd name="connsiteY85" fmla="*/ 2593311 h 3606801"/>
                <a:gd name="connsiteX86" fmla="*/ 2979849 w 12188585"/>
                <a:gd name="connsiteY86" fmla="*/ 2593301 h 3606801"/>
                <a:gd name="connsiteX87" fmla="*/ 2979850 w 12188585"/>
                <a:gd name="connsiteY87" fmla="*/ 897736 h 3606801"/>
                <a:gd name="connsiteX88" fmla="*/ 2408957 w 12188585"/>
                <a:gd name="connsiteY88" fmla="*/ 326843 h 3606801"/>
                <a:gd name="connsiteX89" fmla="*/ 1838064 w 12188585"/>
                <a:gd name="connsiteY89" fmla="*/ 897736 h 3606801"/>
                <a:gd name="connsiteX90" fmla="*/ 1838064 w 12188585"/>
                <a:gd name="connsiteY90" fmla="*/ 1006456 h 3606801"/>
                <a:gd name="connsiteX91" fmla="*/ 1838063 w 12188585"/>
                <a:gd name="connsiteY91" fmla="*/ 1006466 h 3606801"/>
                <a:gd name="connsiteX92" fmla="*/ 1838063 w 12188585"/>
                <a:gd name="connsiteY92" fmla="*/ 2702030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79" fmla="*/ 4621181 w 12188585"/>
                <a:gd name="connsiteY79" fmla="*/ 3222632 h 3606801"/>
                <a:gd name="connsiteX80" fmla="*/ 4522503 w 12188585"/>
                <a:gd name="connsiteY80" fmla="*/ 3342230 h 3606801"/>
                <a:gd name="connsiteX81" fmla="*/ 3883772 w 12188585"/>
                <a:gd name="connsiteY81" fmla="*/ 3606801 h 3606801"/>
                <a:gd name="connsiteX82" fmla="*/ 3883772 w 12188585"/>
                <a:gd name="connsiteY82" fmla="*/ 3606800 h 3606801"/>
                <a:gd name="connsiteX83" fmla="*/ 3245041 w 12188585"/>
                <a:gd name="connsiteY83" fmla="*/ 3342229 h 3606801"/>
                <a:gd name="connsiteX84" fmla="*/ 2979848 w 12188585"/>
                <a:gd name="connsiteY84" fmla="*/ 2702031 h 3606801"/>
                <a:gd name="connsiteX85" fmla="*/ 2979848 w 12188585"/>
                <a:gd name="connsiteY85" fmla="*/ 2593311 h 3606801"/>
                <a:gd name="connsiteX86" fmla="*/ 2979849 w 12188585"/>
                <a:gd name="connsiteY86" fmla="*/ 2593301 h 3606801"/>
                <a:gd name="connsiteX87" fmla="*/ 2979850 w 12188585"/>
                <a:gd name="connsiteY87" fmla="*/ 897736 h 3606801"/>
                <a:gd name="connsiteX88" fmla="*/ 2408957 w 12188585"/>
                <a:gd name="connsiteY88" fmla="*/ 326843 h 3606801"/>
                <a:gd name="connsiteX89" fmla="*/ 1838064 w 12188585"/>
                <a:gd name="connsiteY89" fmla="*/ 897736 h 3606801"/>
                <a:gd name="connsiteX90" fmla="*/ 1838064 w 12188585"/>
                <a:gd name="connsiteY90" fmla="*/ 1006456 h 3606801"/>
                <a:gd name="connsiteX91" fmla="*/ 1838063 w 12188585"/>
                <a:gd name="connsiteY91" fmla="*/ 1006466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79" fmla="*/ 4621181 w 12188585"/>
                <a:gd name="connsiteY79" fmla="*/ 3222632 h 3606801"/>
                <a:gd name="connsiteX80" fmla="*/ 4522503 w 12188585"/>
                <a:gd name="connsiteY80" fmla="*/ 3342230 h 3606801"/>
                <a:gd name="connsiteX81" fmla="*/ 3883772 w 12188585"/>
                <a:gd name="connsiteY81" fmla="*/ 3606801 h 3606801"/>
                <a:gd name="connsiteX82" fmla="*/ 3883772 w 12188585"/>
                <a:gd name="connsiteY82" fmla="*/ 3606800 h 3606801"/>
                <a:gd name="connsiteX83" fmla="*/ 3245041 w 12188585"/>
                <a:gd name="connsiteY83" fmla="*/ 3342229 h 3606801"/>
                <a:gd name="connsiteX84" fmla="*/ 2979848 w 12188585"/>
                <a:gd name="connsiteY84" fmla="*/ 2702031 h 3606801"/>
                <a:gd name="connsiteX85" fmla="*/ 2979848 w 12188585"/>
                <a:gd name="connsiteY85" fmla="*/ 2593311 h 3606801"/>
                <a:gd name="connsiteX86" fmla="*/ 2979849 w 12188585"/>
                <a:gd name="connsiteY86" fmla="*/ 2593301 h 3606801"/>
                <a:gd name="connsiteX87" fmla="*/ 2979850 w 12188585"/>
                <a:gd name="connsiteY87" fmla="*/ 897736 h 3606801"/>
                <a:gd name="connsiteX88" fmla="*/ 2408957 w 12188585"/>
                <a:gd name="connsiteY88" fmla="*/ 326843 h 3606801"/>
                <a:gd name="connsiteX89" fmla="*/ 1838064 w 12188585"/>
                <a:gd name="connsiteY89" fmla="*/ 897736 h 3606801"/>
                <a:gd name="connsiteX90" fmla="*/ 1838064 w 12188585"/>
                <a:gd name="connsiteY90" fmla="*/ 1006456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79" fmla="*/ 4621181 w 12188585"/>
                <a:gd name="connsiteY79" fmla="*/ 3222632 h 3606801"/>
                <a:gd name="connsiteX80" fmla="*/ 4522503 w 12188585"/>
                <a:gd name="connsiteY80" fmla="*/ 3342230 h 3606801"/>
                <a:gd name="connsiteX81" fmla="*/ 3883772 w 12188585"/>
                <a:gd name="connsiteY81" fmla="*/ 3606801 h 3606801"/>
                <a:gd name="connsiteX82" fmla="*/ 3883772 w 12188585"/>
                <a:gd name="connsiteY82" fmla="*/ 3606800 h 3606801"/>
                <a:gd name="connsiteX83" fmla="*/ 3245041 w 12188585"/>
                <a:gd name="connsiteY83" fmla="*/ 3342229 h 3606801"/>
                <a:gd name="connsiteX84" fmla="*/ 2979848 w 12188585"/>
                <a:gd name="connsiteY84" fmla="*/ 2702031 h 3606801"/>
                <a:gd name="connsiteX85" fmla="*/ 2979848 w 12188585"/>
                <a:gd name="connsiteY85" fmla="*/ 2593311 h 3606801"/>
                <a:gd name="connsiteX86" fmla="*/ 2979849 w 12188585"/>
                <a:gd name="connsiteY86" fmla="*/ 2593301 h 3606801"/>
                <a:gd name="connsiteX87" fmla="*/ 2979850 w 12188585"/>
                <a:gd name="connsiteY87" fmla="*/ 897736 h 3606801"/>
                <a:gd name="connsiteX88" fmla="*/ 2408957 w 12188585"/>
                <a:gd name="connsiteY88" fmla="*/ 326843 h 3606801"/>
                <a:gd name="connsiteX89" fmla="*/ 1838064 w 12188585"/>
                <a:gd name="connsiteY89" fmla="*/ 897736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79" fmla="*/ 4621181 w 12188585"/>
                <a:gd name="connsiteY79" fmla="*/ 3222632 h 3606801"/>
                <a:gd name="connsiteX80" fmla="*/ 4522503 w 12188585"/>
                <a:gd name="connsiteY80" fmla="*/ 3342230 h 3606801"/>
                <a:gd name="connsiteX81" fmla="*/ 3883772 w 12188585"/>
                <a:gd name="connsiteY81" fmla="*/ 3606801 h 3606801"/>
                <a:gd name="connsiteX82" fmla="*/ 3883772 w 12188585"/>
                <a:gd name="connsiteY82" fmla="*/ 3606800 h 3606801"/>
                <a:gd name="connsiteX83" fmla="*/ 3245041 w 12188585"/>
                <a:gd name="connsiteY83" fmla="*/ 3342229 h 3606801"/>
                <a:gd name="connsiteX84" fmla="*/ 2979848 w 12188585"/>
                <a:gd name="connsiteY84" fmla="*/ 2702031 h 3606801"/>
                <a:gd name="connsiteX85" fmla="*/ 2979848 w 12188585"/>
                <a:gd name="connsiteY85" fmla="*/ 2593311 h 3606801"/>
                <a:gd name="connsiteX86" fmla="*/ 2979849 w 12188585"/>
                <a:gd name="connsiteY86" fmla="*/ 2593301 h 3606801"/>
                <a:gd name="connsiteX87" fmla="*/ 2979850 w 12188585"/>
                <a:gd name="connsiteY87" fmla="*/ 897736 h 3606801"/>
                <a:gd name="connsiteX88" fmla="*/ 2408957 w 12188585"/>
                <a:gd name="connsiteY88" fmla="*/ 326843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79" fmla="*/ 4621181 w 12188585"/>
                <a:gd name="connsiteY79" fmla="*/ 3222632 h 3606801"/>
                <a:gd name="connsiteX80" fmla="*/ 4522503 w 12188585"/>
                <a:gd name="connsiteY80" fmla="*/ 3342230 h 3606801"/>
                <a:gd name="connsiteX81" fmla="*/ 3883772 w 12188585"/>
                <a:gd name="connsiteY81" fmla="*/ 3606801 h 3606801"/>
                <a:gd name="connsiteX82" fmla="*/ 3883772 w 12188585"/>
                <a:gd name="connsiteY82" fmla="*/ 3606800 h 3606801"/>
                <a:gd name="connsiteX83" fmla="*/ 3245041 w 12188585"/>
                <a:gd name="connsiteY83" fmla="*/ 3342229 h 3606801"/>
                <a:gd name="connsiteX84" fmla="*/ 2979848 w 12188585"/>
                <a:gd name="connsiteY84" fmla="*/ 2702031 h 3606801"/>
                <a:gd name="connsiteX85" fmla="*/ 2979848 w 12188585"/>
                <a:gd name="connsiteY85" fmla="*/ 2593311 h 3606801"/>
                <a:gd name="connsiteX86" fmla="*/ 2979849 w 12188585"/>
                <a:gd name="connsiteY86" fmla="*/ 2593301 h 3606801"/>
                <a:gd name="connsiteX87" fmla="*/ 2979850 w 12188585"/>
                <a:gd name="connsiteY87" fmla="*/ 897736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79" fmla="*/ 4621181 w 12188585"/>
                <a:gd name="connsiteY79" fmla="*/ 3222632 h 3606801"/>
                <a:gd name="connsiteX80" fmla="*/ 4522503 w 12188585"/>
                <a:gd name="connsiteY80" fmla="*/ 3342230 h 3606801"/>
                <a:gd name="connsiteX81" fmla="*/ 3883772 w 12188585"/>
                <a:gd name="connsiteY81" fmla="*/ 3606801 h 3606801"/>
                <a:gd name="connsiteX82" fmla="*/ 3883772 w 12188585"/>
                <a:gd name="connsiteY82" fmla="*/ 3606800 h 3606801"/>
                <a:gd name="connsiteX83" fmla="*/ 3245041 w 12188585"/>
                <a:gd name="connsiteY83" fmla="*/ 3342229 h 3606801"/>
                <a:gd name="connsiteX84" fmla="*/ 2979848 w 12188585"/>
                <a:gd name="connsiteY84" fmla="*/ 2702031 h 3606801"/>
                <a:gd name="connsiteX85" fmla="*/ 2979848 w 12188585"/>
                <a:gd name="connsiteY85" fmla="*/ 2593311 h 3606801"/>
                <a:gd name="connsiteX86" fmla="*/ 2979849 w 12188585"/>
                <a:gd name="connsiteY86" fmla="*/ 2593301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79" fmla="*/ 4621181 w 12188585"/>
                <a:gd name="connsiteY79" fmla="*/ 3222632 h 3606801"/>
                <a:gd name="connsiteX80" fmla="*/ 4522503 w 12188585"/>
                <a:gd name="connsiteY80" fmla="*/ 3342230 h 3606801"/>
                <a:gd name="connsiteX81" fmla="*/ 3883772 w 12188585"/>
                <a:gd name="connsiteY81" fmla="*/ 3606801 h 3606801"/>
                <a:gd name="connsiteX82" fmla="*/ 3883772 w 12188585"/>
                <a:gd name="connsiteY82" fmla="*/ 3606800 h 3606801"/>
                <a:gd name="connsiteX83" fmla="*/ 3245041 w 12188585"/>
                <a:gd name="connsiteY83" fmla="*/ 3342229 h 3606801"/>
                <a:gd name="connsiteX84" fmla="*/ 2979848 w 12188585"/>
                <a:gd name="connsiteY84" fmla="*/ 2702031 h 3606801"/>
                <a:gd name="connsiteX85" fmla="*/ 2979848 w 12188585"/>
                <a:gd name="connsiteY85" fmla="*/ 2593311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79" fmla="*/ 4621181 w 12188585"/>
                <a:gd name="connsiteY79" fmla="*/ 3222632 h 3606801"/>
                <a:gd name="connsiteX80" fmla="*/ 4522503 w 12188585"/>
                <a:gd name="connsiteY80" fmla="*/ 3342230 h 3606801"/>
                <a:gd name="connsiteX81" fmla="*/ 3883772 w 12188585"/>
                <a:gd name="connsiteY81" fmla="*/ 3606801 h 3606801"/>
                <a:gd name="connsiteX82" fmla="*/ 3883772 w 12188585"/>
                <a:gd name="connsiteY82" fmla="*/ 3606800 h 3606801"/>
                <a:gd name="connsiteX83" fmla="*/ 3245041 w 12188585"/>
                <a:gd name="connsiteY83" fmla="*/ 3342229 h 3606801"/>
                <a:gd name="connsiteX84" fmla="*/ 2979848 w 12188585"/>
                <a:gd name="connsiteY84" fmla="*/ 2593311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79" fmla="*/ 4621181 w 12188585"/>
                <a:gd name="connsiteY79" fmla="*/ 3222632 h 3606801"/>
                <a:gd name="connsiteX80" fmla="*/ 4522503 w 12188585"/>
                <a:gd name="connsiteY80" fmla="*/ 3342230 h 3606801"/>
                <a:gd name="connsiteX81" fmla="*/ 3883772 w 12188585"/>
                <a:gd name="connsiteY81" fmla="*/ 3606801 h 3606801"/>
                <a:gd name="connsiteX82" fmla="*/ 3883772 w 12188585"/>
                <a:gd name="connsiteY82" fmla="*/ 3606800 h 3606801"/>
                <a:gd name="connsiteX83" fmla="*/ 3245041 w 12188585"/>
                <a:gd name="connsiteY83" fmla="*/ 3342229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79" fmla="*/ 4621181 w 12188585"/>
                <a:gd name="connsiteY79" fmla="*/ 3222632 h 3606801"/>
                <a:gd name="connsiteX80" fmla="*/ 4522503 w 12188585"/>
                <a:gd name="connsiteY80" fmla="*/ 3342230 h 3606801"/>
                <a:gd name="connsiteX81" fmla="*/ 3883772 w 12188585"/>
                <a:gd name="connsiteY81" fmla="*/ 3606801 h 3606801"/>
                <a:gd name="connsiteX82" fmla="*/ 3883772 w 12188585"/>
                <a:gd name="connsiteY82" fmla="*/ 3606800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79" fmla="*/ 4621181 w 12188585"/>
                <a:gd name="connsiteY79" fmla="*/ 3222632 h 3606801"/>
                <a:gd name="connsiteX80" fmla="*/ 4522503 w 12188585"/>
                <a:gd name="connsiteY80" fmla="*/ 3342230 h 3606801"/>
                <a:gd name="connsiteX81" fmla="*/ 3883772 w 12188585"/>
                <a:gd name="connsiteY81" fmla="*/ 3606801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79" fmla="*/ 4621181 w 12188585"/>
                <a:gd name="connsiteY79" fmla="*/ 3222632 h 3606801"/>
                <a:gd name="connsiteX80" fmla="*/ 3883772 w 12188585"/>
                <a:gd name="connsiteY80" fmla="*/ 3606801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79" fmla="*/ 3883772 w 12188585"/>
                <a:gd name="connsiteY79" fmla="*/ 3606801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78" fmla="*/ 4787696 w 12188585"/>
                <a:gd name="connsiteY78" fmla="*/ 2702030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77" fmla="*/ 4787696 w 12188585"/>
                <a:gd name="connsiteY77" fmla="*/ 2599430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76" fmla="*/ 4787078 w 12188585"/>
                <a:gd name="connsiteY76" fmla="*/ 2593300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75" fmla="*/ 4787078 w 12188585"/>
                <a:gd name="connsiteY75" fmla="*/ 897736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74" fmla="*/ 5357971 w 12188585"/>
                <a:gd name="connsiteY74" fmla="*/ 326843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73" fmla="*/ 5928864 w 12188585"/>
                <a:gd name="connsiteY73" fmla="*/ 897736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72" fmla="*/ 5928864 w 12188585"/>
                <a:gd name="connsiteY72" fmla="*/ 1000335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71" fmla="*/ 5929482 w 12188585"/>
                <a:gd name="connsiteY71" fmla="*/ 1006466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70" fmla="*/ 5929481 w 12188585"/>
                <a:gd name="connsiteY70" fmla="*/ 2702031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69" fmla="*/ 6194673 w 12188585"/>
                <a:gd name="connsiteY69" fmla="*/ 3342229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68" fmla="*/ 6833406 w 12188585"/>
                <a:gd name="connsiteY68" fmla="*/ 3606800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67" fmla="*/ 6833405 w 12188585"/>
                <a:gd name="connsiteY67" fmla="*/ 3606801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66" fmla="*/ 7472137 w 12188585"/>
                <a:gd name="connsiteY66" fmla="*/ 3342230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65" fmla="*/ 7570814 w 12188585"/>
                <a:gd name="connsiteY65" fmla="*/ 3222632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64" fmla="*/ 7737330 w 12188585"/>
                <a:gd name="connsiteY64" fmla="*/ 2702030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63" fmla="*/ 7737330 w 12188585"/>
                <a:gd name="connsiteY63" fmla="*/ 2605580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62" fmla="*/ 7736092 w 12188585"/>
                <a:gd name="connsiteY62" fmla="*/ 2593300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61" fmla="*/ 7736092 w 12188585"/>
                <a:gd name="connsiteY61" fmla="*/ 897736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60" fmla="*/ 8306985 w 12188585"/>
                <a:gd name="connsiteY60" fmla="*/ 326843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59" fmla="*/ 8877878 w 12188585"/>
                <a:gd name="connsiteY59" fmla="*/ 897736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58" fmla="*/ 8877878 w 12188585"/>
                <a:gd name="connsiteY58" fmla="*/ 994185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57" fmla="*/ 8879116 w 12188585"/>
                <a:gd name="connsiteY57" fmla="*/ 1006466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56" fmla="*/ 8879115 w 12188585"/>
                <a:gd name="connsiteY56" fmla="*/ 2702031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55" fmla="*/ 9144308 w 12188585"/>
                <a:gd name="connsiteY55" fmla="*/ 3342229 h 3606801"/>
                <a:gd name="connsiteX0" fmla="*/ 0 w 12188585"/>
                <a:gd name="connsiteY0" fmla="*/ 1475896 h 3606801"/>
                <a:gd name="connsiteX1" fmla="*/ 363246 w 12188585"/>
                <a:gd name="connsiteY1" fmla="*/ 1803400 h 3606801"/>
                <a:gd name="connsiteX2" fmla="*/ 363246 w 12188585"/>
                <a:gd name="connsiteY2" fmla="*/ 2702030 h 3606801"/>
                <a:gd name="connsiteX3" fmla="*/ 934139 w 12188585"/>
                <a:gd name="connsiteY3" fmla="*/ 3272923 h 3606801"/>
                <a:gd name="connsiteX4" fmla="*/ 934138 w 12188585"/>
                <a:gd name="connsiteY4" fmla="*/ 3272924 h 3606801"/>
                <a:gd name="connsiteX5" fmla="*/ 1505031 w 12188585"/>
                <a:gd name="connsiteY5" fmla="*/ 2702031 h 3606801"/>
                <a:gd name="connsiteX6" fmla="*/ 1505032 w 12188585"/>
                <a:gd name="connsiteY6" fmla="*/ 1006466 h 3606801"/>
                <a:gd name="connsiteX7" fmla="*/ 1770224 w 12188585"/>
                <a:gd name="connsiteY7" fmla="*/ 264572 h 3606801"/>
                <a:gd name="connsiteX8" fmla="*/ 2408956 w 12188585"/>
                <a:gd name="connsiteY8" fmla="*/ 0 h 3606801"/>
                <a:gd name="connsiteX9" fmla="*/ 3047688 w 12188585"/>
                <a:gd name="connsiteY9" fmla="*/ 264572 h 3606801"/>
                <a:gd name="connsiteX10" fmla="*/ 3312880 w 12188585"/>
                <a:gd name="connsiteY10" fmla="*/ 1006466 h 3606801"/>
                <a:gd name="connsiteX11" fmla="*/ 3312880 w 12188585"/>
                <a:gd name="connsiteY11" fmla="*/ 2702030 h 3606801"/>
                <a:gd name="connsiteX12" fmla="*/ 3883772 w 12188585"/>
                <a:gd name="connsiteY12" fmla="*/ 3272923 h 3606801"/>
                <a:gd name="connsiteX13" fmla="*/ 3883772 w 12188585"/>
                <a:gd name="connsiteY13" fmla="*/ 3272924 h 3606801"/>
                <a:gd name="connsiteX14" fmla="*/ 4454664 w 12188585"/>
                <a:gd name="connsiteY14" fmla="*/ 2702031 h 3606801"/>
                <a:gd name="connsiteX15" fmla="*/ 4454665 w 12188585"/>
                <a:gd name="connsiteY15" fmla="*/ 1006466 h 3606801"/>
                <a:gd name="connsiteX16" fmla="*/ 4621181 w 12188585"/>
                <a:gd name="connsiteY16" fmla="*/ 384168 h 3606801"/>
                <a:gd name="connsiteX17" fmla="*/ 4719857 w 12188585"/>
                <a:gd name="connsiteY17" fmla="*/ 264572 h 3606801"/>
                <a:gd name="connsiteX18" fmla="*/ 5358589 w 12188585"/>
                <a:gd name="connsiteY18" fmla="*/ 0 h 3606801"/>
                <a:gd name="connsiteX19" fmla="*/ 5997321 w 12188585"/>
                <a:gd name="connsiteY19" fmla="*/ 264572 h 3606801"/>
                <a:gd name="connsiteX20" fmla="*/ 6095998 w 12188585"/>
                <a:gd name="connsiteY20" fmla="*/ 384168 h 3606801"/>
                <a:gd name="connsiteX21" fmla="*/ 6262513 w 12188585"/>
                <a:gd name="connsiteY21" fmla="*/ 1006466 h 3606801"/>
                <a:gd name="connsiteX22" fmla="*/ 6262513 w 12188585"/>
                <a:gd name="connsiteY22" fmla="*/ 2702030 h 3606801"/>
                <a:gd name="connsiteX23" fmla="*/ 6833406 w 12188585"/>
                <a:gd name="connsiteY23" fmla="*/ 3272923 h 3606801"/>
                <a:gd name="connsiteX24" fmla="*/ 6833405 w 12188585"/>
                <a:gd name="connsiteY24" fmla="*/ 3272924 h 3606801"/>
                <a:gd name="connsiteX25" fmla="*/ 7404298 w 12188585"/>
                <a:gd name="connsiteY25" fmla="*/ 2702031 h 3606801"/>
                <a:gd name="connsiteX26" fmla="*/ 7404299 w 12188585"/>
                <a:gd name="connsiteY26" fmla="*/ 1006466 h 3606801"/>
                <a:gd name="connsiteX27" fmla="*/ 7669490 w 12188585"/>
                <a:gd name="connsiteY27" fmla="*/ 264572 h 3606801"/>
                <a:gd name="connsiteX28" fmla="*/ 8308223 w 12188585"/>
                <a:gd name="connsiteY28" fmla="*/ 0 h 3606801"/>
                <a:gd name="connsiteX29" fmla="*/ 8946955 w 12188585"/>
                <a:gd name="connsiteY29" fmla="*/ 264572 h 3606801"/>
                <a:gd name="connsiteX30" fmla="*/ 9212147 w 12188585"/>
                <a:gd name="connsiteY30" fmla="*/ 1006466 h 3606801"/>
                <a:gd name="connsiteX31" fmla="*/ 9212147 w 12188585"/>
                <a:gd name="connsiteY31" fmla="*/ 2702030 h 3606801"/>
                <a:gd name="connsiteX32" fmla="*/ 9783040 w 12188585"/>
                <a:gd name="connsiteY32" fmla="*/ 3272923 h 3606801"/>
                <a:gd name="connsiteX33" fmla="*/ 9783039 w 12188585"/>
                <a:gd name="connsiteY33" fmla="*/ 3272924 h 3606801"/>
                <a:gd name="connsiteX34" fmla="*/ 10353932 w 12188585"/>
                <a:gd name="connsiteY34" fmla="*/ 2702031 h 3606801"/>
                <a:gd name="connsiteX35" fmla="*/ 10353933 w 12188585"/>
                <a:gd name="connsiteY35" fmla="*/ 1006466 h 3606801"/>
                <a:gd name="connsiteX36" fmla="*/ 10619127 w 12188585"/>
                <a:gd name="connsiteY36" fmla="*/ 264572 h 3606801"/>
                <a:gd name="connsiteX37" fmla="*/ 11257859 w 12188585"/>
                <a:gd name="connsiteY37" fmla="*/ 0 h 3606801"/>
                <a:gd name="connsiteX38" fmla="*/ 12161163 w 12188585"/>
                <a:gd name="connsiteY38" fmla="*/ 903304 h 3606801"/>
                <a:gd name="connsiteX39" fmla="*/ 12158133 w 12188585"/>
                <a:gd name="connsiteY39" fmla="*/ 2315633 h 3606801"/>
                <a:gd name="connsiteX40" fmla="*/ 12186563 w 12188585"/>
                <a:gd name="connsiteY40" fmla="*/ 2453730 h 3606801"/>
                <a:gd name="connsiteX41" fmla="*/ 12188585 w 12188585"/>
                <a:gd name="connsiteY41" fmla="*/ 2799399 h 3606801"/>
                <a:gd name="connsiteX42" fmla="*/ 11827933 w 12188585"/>
                <a:gd name="connsiteY42" fmla="*/ 2324100 h 3606801"/>
                <a:gd name="connsiteX43" fmla="*/ 11828752 w 12188585"/>
                <a:gd name="connsiteY43" fmla="*/ 1006466 h 3606801"/>
                <a:gd name="connsiteX44" fmla="*/ 11826892 w 12188585"/>
                <a:gd name="connsiteY44" fmla="*/ 988016 h 3606801"/>
                <a:gd name="connsiteX45" fmla="*/ 11826892 w 12188585"/>
                <a:gd name="connsiteY45" fmla="*/ 897736 h 3606801"/>
                <a:gd name="connsiteX46" fmla="*/ 11255999 w 12188585"/>
                <a:gd name="connsiteY46" fmla="*/ 326843 h 3606801"/>
                <a:gd name="connsiteX47" fmla="*/ 10685106 w 12188585"/>
                <a:gd name="connsiteY47" fmla="*/ 897736 h 3606801"/>
                <a:gd name="connsiteX48" fmla="*/ 10685106 w 12188585"/>
                <a:gd name="connsiteY48" fmla="*/ 2593300 h 3606801"/>
                <a:gd name="connsiteX49" fmla="*/ 10686966 w 12188585"/>
                <a:gd name="connsiteY49" fmla="*/ 2611750 h 3606801"/>
                <a:gd name="connsiteX50" fmla="*/ 10686966 w 12188585"/>
                <a:gd name="connsiteY50" fmla="*/ 2702030 h 3606801"/>
                <a:gd name="connsiteX51" fmla="*/ 10520449 w 12188585"/>
                <a:gd name="connsiteY51" fmla="*/ 3222631 h 3606801"/>
                <a:gd name="connsiteX52" fmla="*/ 10421771 w 12188585"/>
                <a:gd name="connsiteY52" fmla="*/ 3342230 h 3606801"/>
                <a:gd name="connsiteX53" fmla="*/ 9783039 w 12188585"/>
                <a:gd name="connsiteY53" fmla="*/ 3606801 h 3606801"/>
                <a:gd name="connsiteX54" fmla="*/ 9783040 w 12188585"/>
                <a:gd name="connsiteY54" fmla="*/ 3606800 h 3606801"/>
                <a:gd name="connsiteX0" fmla="*/ 0 w 12188585"/>
                <a:gd name="connsiteY0" fmla="*/ 1475896 h 3609316"/>
                <a:gd name="connsiteX1" fmla="*/ 363246 w 12188585"/>
                <a:gd name="connsiteY1" fmla="*/ 1803400 h 3609316"/>
                <a:gd name="connsiteX2" fmla="*/ 363246 w 12188585"/>
                <a:gd name="connsiteY2" fmla="*/ 2702030 h 3609316"/>
                <a:gd name="connsiteX3" fmla="*/ 934139 w 12188585"/>
                <a:gd name="connsiteY3" fmla="*/ 3272923 h 3609316"/>
                <a:gd name="connsiteX4" fmla="*/ 934138 w 12188585"/>
                <a:gd name="connsiteY4" fmla="*/ 3272924 h 3609316"/>
                <a:gd name="connsiteX5" fmla="*/ 1505031 w 12188585"/>
                <a:gd name="connsiteY5" fmla="*/ 2702031 h 3609316"/>
                <a:gd name="connsiteX6" fmla="*/ 1505032 w 12188585"/>
                <a:gd name="connsiteY6" fmla="*/ 1006466 h 3609316"/>
                <a:gd name="connsiteX7" fmla="*/ 1770224 w 12188585"/>
                <a:gd name="connsiteY7" fmla="*/ 264572 h 3609316"/>
                <a:gd name="connsiteX8" fmla="*/ 2408956 w 12188585"/>
                <a:gd name="connsiteY8" fmla="*/ 0 h 3609316"/>
                <a:gd name="connsiteX9" fmla="*/ 3047688 w 12188585"/>
                <a:gd name="connsiteY9" fmla="*/ 264572 h 3609316"/>
                <a:gd name="connsiteX10" fmla="*/ 3312880 w 12188585"/>
                <a:gd name="connsiteY10" fmla="*/ 1006466 h 3609316"/>
                <a:gd name="connsiteX11" fmla="*/ 3312880 w 12188585"/>
                <a:gd name="connsiteY11" fmla="*/ 2702030 h 3609316"/>
                <a:gd name="connsiteX12" fmla="*/ 3883772 w 12188585"/>
                <a:gd name="connsiteY12" fmla="*/ 3272923 h 3609316"/>
                <a:gd name="connsiteX13" fmla="*/ 3883772 w 12188585"/>
                <a:gd name="connsiteY13" fmla="*/ 3272924 h 3609316"/>
                <a:gd name="connsiteX14" fmla="*/ 4454664 w 12188585"/>
                <a:gd name="connsiteY14" fmla="*/ 2702031 h 3609316"/>
                <a:gd name="connsiteX15" fmla="*/ 4454665 w 12188585"/>
                <a:gd name="connsiteY15" fmla="*/ 1006466 h 3609316"/>
                <a:gd name="connsiteX16" fmla="*/ 4621181 w 12188585"/>
                <a:gd name="connsiteY16" fmla="*/ 384168 h 3609316"/>
                <a:gd name="connsiteX17" fmla="*/ 4719857 w 12188585"/>
                <a:gd name="connsiteY17" fmla="*/ 264572 h 3609316"/>
                <a:gd name="connsiteX18" fmla="*/ 5358589 w 12188585"/>
                <a:gd name="connsiteY18" fmla="*/ 0 h 3609316"/>
                <a:gd name="connsiteX19" fmla="*/ 5997321 w 12188585"/>
                <a:gd name="connsiteY19" fmla="*/ 264572 h 3609316"/>
                <a:gd name="connsiteX20" fmla="*/ 6095998 w 12188585"/>
                <a:gd name="connsiteY20" fmla="*/ 384168 h 3609316"/>
                <a:gd name="connsiteX21" fmla="*/ 6262513 w 12188585"/>
                <a:gd name="connsiteY21" fmla="*/ 1006466 h 3609316"/>
                <a:gd name="connsiteX22" fmla="*/ 6262513 w 12188585"/>
                <a:gd name="connsiteY22" fmla="*/ 2702030 h 3609316"/>
                <a:gd name="connsiteX23" fmla="*/ 6833406 w 12188585"/>
                <a:gd name="connsiteY23" fmla="*/ 3272923 h 3609316"/>
                <a:gd name="connsiteX24" fmla="*/ 6833405 w 12188585"/>
                <a:gd name="connsiteY24" fmla="*/ 3272924 h 3609316"/>
                <a:gd name="connsiteX25" fmla="*/ 7404298 w 12188585"/>
                <a:gd name="connsiteY25" fmla="*/ 2702031 h 3609316"/>
                <a:gd name="connsiteX26" fmla="*/ 7404299 w 12188585"/>
                <a:gd name="connsiteY26" fmla="*/ 1006466 h 3609316"/>
                <a:gd name="connsiteX27" fmla="*/ 7669490 w 12188585"/>
                <a:gd name="connsiteY27" fmla="*/ 264572 h 3609316"/>
                <a:gd name="connsiteX28" fmla="*/ 8308223 w 12188585"/>
                <a:gd name="connsiteY28" fmla="*/ 0 h 3609316"/>
                <a:gd name="connsiteX29" fmla="*/ 8946955 w 12188585"/>
                <a:gd name="connsiteY29" fmla="*/ 264572 h 3609316"/>
                <a:gd name="connsiteX30" fmla="*/ 9212147 w 12188585"/>
                <a:gd name="connsiteY30" fmla="*/ 1006466 h 3609316"/>
                <a:gd name="connsiteX31" fmla="*/ 9212147 w 12188585"/>
                <a:gd name="connsiteY31" fmla="*/ 2702030 h 3609316"/>
                <a:gd name="connsiteX32" fmla="*/ 9783040 w 12188585"/>
                <a:gd name="connsiteY32" fmla="*/ 3272923 h 3609316"/>
                <a:gd name="connsiteX33" fmla="*/ 9783039 w 12188585"/>
                <a:gd name="connsiteY33" fmla="*/ 3272924 h 3609316"/>
                <a:gd name="connsiteX34" fmla="*/ 10353932 w 12188585"/>
                <a:gd name="connsiteY34" fmla="*/ 2702031 h 3609316"/>
                <a:gd name="connsiteX35" fmla="*/ 10353933 w 12188585"/>
                <a:gd name="connsiteY35" fmla="*/ 1006466 h 3609316"/>
                <a:gd name="connsiteX36" fmla="*/ 10619127 w 12188585"/>
                <a:gd name="connsiteY36" fmla="*/ 264572 h 3609316"/>
                <a:gd name="connsiteX37" fmla="*/ 11257859 w 12188585"/>
                <a:gd name="connsiteY37" fmla="*/ 0 h 3609316"/>
                <a:gd name="connsiteX38" fmla="*/ 12161163 w 12188585"/>
                <a:gd name="connsiteY38" fmla="*/ 903304 h 3609316"/>
                <a:gd name="connsiteX39" fmla="*/ 12158133 w 12188585"/>
                <a:gd name="connsiteY39" fmla="*/ 2315633 h 3609316"/>
                <a:gd name="connsiteX40" fmla="*/ 12186563 w 12188585"/>
                <a:gd name="connsiteY40" fmla="*/ 2453730 h 3609316"/>
                <a:gd name="connsiteX41" fmla="*/ 12188585 w 12188585"/>
                <a:gd name="connsiteY41" fmla="*/ 2799399 h 3609316"/>
                <a:gd name="connsiteX42" fmla="*/ 11827933 w 12188585"/>
                <a:gd name="connsiteY42" fmla="*/ 2324100 h 3609316"/>
                <a:gd name="connsiteX43" fmla="*/ 11828752 w 12188585"/>
                <a:gd name="connsiteY43" fmla="*/ 1006466 h 3609316"/>
                <a:gd name="connsiteX44" fmla="*/ 11826892 w 12188585"/>
                <a:gd name="connsiteY44" fmla="*/ 988016 h 3609316"/>
                <a:gd name="connsiteX45" fmla="*/ 11826892 w 12188585"/>
                <a:gd name="connsiteY45" fmla="*/ 897736 h 3609316"/>
                <a:gd name="connsiteX46" fmla="*/ 11255999 w 12188585"/>
                <a:gd name="connsiteY46" fmla="*/ 326843 h 3609316"/>
                <a:gd name="connsiteX47" fmla="*/ 10685106 w 12188585"/>
                <a:gd name="connsiteY47" fmla="*/ 897736 h 3609316"/>
                <a:gd name="connsiteX48" fmla="*/ 10685106 w 12188585"/>
                <a:gd name="connsiteY48" fmla="*/ 2593300 h 3609316"/>
                <a:gd name="connsiteX49" fmla="*/ 10686966 w 12188585"/>
                <a:gd name="connsiteY49" fmla="*/ 2611750 h 3609316"/>
                <a:gd name="connsiteX50" fmla="*/ 10686966 w 12188585"/>
                <a:gd name="connsiteY50" fmla="*/ 2702030 h 3609316"/>
                <a:gd name="connsiteX51" fmla="*/ 10520449 w 12188585"/>
                <a:gd name="connsiteY51" fmla="*/ 3222631 h 3609316"/>
                <a:gd name="connsiteX52" fmla="*/ 10421771 w 12188585"/>
                <a:gd name="connsiteY52" fmla="*/ 3342230 h 3609316"/>
                <a:gd name="connsiteX53" fmla="*/ 9886184 w 12188585"/>
                <a:gd name="connsiteY53" fmla="*/ 3581866 h 3609316"/>
                <a:gd name="connsiteX54" fmla="*/ 9783039 w 12188585"/>
                <a:gd name="connsiteY54" fmla="*/ 3606801 h 3609316"/>
                <a:gd name="connsiteX55" fmla="*/ 9783040 w 12188585"/>
                <a:gd name="connsiteY55" fmla="*/ 3606800 h 3609316"/>
                <a:gd name="connsiteX0" fmla="*/ 0 w 12188585"/>
                <a:gd name="connsiteY0" fmla="*/ 1475896 h 3609316"/>
                <a:gd name="connsiteX1" fmla="*/ 363246 w 12188585"/>
                <a:gd name="connsiteY1" fmla="*/ 1803400 h 3609316"/>
                <a:gd name="connsiteX2" fmla="*/ 363246 w 12188585"/>
                <a:gd name="connsiteY2" fmla="*/ 2702030 h 3609316"/>
                <a:gd name="connsiteX3" fmla="*/ 934139 w 12188585"/>
                <a:gd name="connsiteY3" fmla="*/ 3272923 h 3609316"/>
                <a:gd name="connsiteX4" fmla="*/ 934138 w 12188585"/>
                <a:gd name="connsiteY4" fmla="*/ 3272924 h 3609316"/>
                <a:gd name="connsiteX5" fmla="*/ 1505031 w 12188585"/>
                <a:gd name="connsiteY5" fmla="*/ 2702031 h 3609316"/>
                <a:gd name="connsiteX6" fmla="*/ 1505032 w 12188585"/>
                <a:gd name="connsiteY6" fmla="*/ 1006466 h 3609316"/>
                <a:gd name="connsiteX7" fmla="*/ 1770224 w 12188585"/>
                <a:gd name="connsiteY7" fmla="*/ 264572 h 3609316"/>
                <a:gd name="connsiteX8" fmla="*/ 2408956 w 12188585"/>
                <a:gd name="connsiteY8" fmla="*/ 0 h 3609316"/>
                <a:gd name="connsiteX9" fmla="*/ 3047688 w 12188585"/>
                <a:gd name="connsiteY9" fmla="*/ 264572 h 3609316"/>
                <a:gd name="connsiteX10" fmla="*/ 3312880 w 12188585"/>
                <a:gd name="connsiteY10" fmla="*/ 1006466 h 3609316"/>
                <a:gd name="connsiteX11" fmla="*/ 3312880 w 12188585"/>
                <a:gd name="connsiteY11" fmla="*/ 2702030 h 3609316"/>
                <a:gd name="connsiteX12" fmla="*/ 3883772 w 12188585"/>
                <a:gd name="connsiteY12" fmla="*/ 3272923 h 3609316"/>
                <a:gd name="connsiteX13" fmla="*/ 3883772 w 12188585"/>
                <a:gd name="connsiteY13" fmla="*/ 3272924 h 3609316"/>
                <a:gd name="connsiteX14" fmla="*/ 4454664 w 12188585"/>
                <a:gd name="connsiteY14" fmla="*/ 2702031 h 3609316"/>
                <a:gd name="connsiteX15" fmla="*/ 4454665 w 12188585"/>
                <a:gd name="connsiteY15" fmla="*/ 1006466 h 3609316"/>
                <a:gd name="connsiteX16" fmla="*/ 4621181 w 12188585"/>
                <a:gd name="connsiteY16" fmla="*/ 384168 h 3609316"/>
                <a:gd name="connsiteX17" fmla="*/ 4719857 w 12188585"/>
                <a:gd name="connsiteY17" fmla="*/ 264572 h 3609316"/>
                <a:gd name="connsiteX18" fmla="*/ 5358589 w 12188585"/>
                <a:gd name="connsiteY18" fmla="*/ 0 h 3609316"/>
                <a:gd name="connsiteX19" fmla="*/ 5997321 w 12188585"/>
                <a:gd name="connsiteY19" fmla="*/ 264572 h 3609316"/>
                <a:gd name="connsiteX20" fmla="*/ 6095998 w 12188585"/>
                <a:gd name="connsiteY20" fmla="*/ 384168 h 3609316"/>
                <a:gd name="connsiteX21" fmla="*/ 6262513 w 12188585"/>
                <a:gd name="connsiteY21" fmla="*/ 1006466 h 3609316"/>
                <a:gd name="connsiteX22" fmla="*/ 6262513 w 12188585"/>
                <a:gd name="connsiteY22" fmla="*/ 2702030 h 3609316"/>
                <a:gd name="connsiteX23" fmla="*/ 6833406 w 12188585"/>
                <a:gd name="connsiteY23" fmla="*/ 3272923 h 3609316"/>
                <a:gd name="connsiteX24" fmla="*/ 6833405 w 12188585"/>
                <a:gd name="connsiteY24" fmla="*/ 3272924 h 3609316"/>
                <a:gd name="connsiteX25" fmla="*/ 7404298 w 12188585"/>
                <a:gd name="connsiteY25" fmla="*/ 2702031 h 3609316"/>
                <a:gd name="connsiteX26" fmla="*/ 7404299 w 12188585"/>
                <a:gd name="connsiteY26" fmla="*/ 1006466 h 3609316"/>
                <a:gd name="connsiteX27" fmla="*/ 7669490 w 12188585"/>
                <a:gd name="connsiteY27" fmla="*/ 264572 h 3609316"/>
                <a:gd name="connsiteX28" fmla="*/ 8308223 w 12188585"/>
                <a:gd name="connsiteY28" fmla="*/ 0 h 3609316"/>
                <a:gd name="connsiteX29" fmla="*/ 8946955 w 12188585"/>
                <a:gd name="connsiteY29" fmla="*/ 264572 h 3609316"/>
                <a:gd name="connsiteX30" fmla="*/ 9212147 w 12188585"/>
                <a:gd name="connsiteY30" fmla="*/ 1006466 h 3609316"/>
                <a:gd name="connsiteX31" fmla="*/ 9212147 w 12188585"/>
                <a:gd name="connsiteY31" fmla="*/ 2702030 h 3609316"/>
                <a:gd name="connsiteX32" fmla="*/ 9783040 w 12188585"/>
                <a:gd name="connsiteY32" fmla="*/ 3272923 h 3609316"/>
                <a:gd name="connsiteX33" fmla="*/ 9783039 w 12188585"/>
                <a:gd name="connsiteY33" fmla="*/ 3272924 h 3609316"/>
                <a:gd name="connsiteX34" fmla="*/ 10353932 w 12188585"/>
                <a:gd name="connsiteY34" fmla="*/ 2702031 h 3609316"/>
                <a:gd name="connsiteX35" fmla="*/ 10353933 w 12188585"/>
                <a:gd name="connsiteY35" fmla="*/ 1006466 h 3609316"/>
                <a:gd name="connsiteX36" fmla="*/ 10619127 w 12188585"/>
                <a:gd name="connsiteY36" fmla="*/ 264572 h 3609316"/>
                <a:gd name="connsiteX37" fmla="*/ 11257859 w 12188585"/>
                <a:gd name="connsiteY37" fmla="*/ 0 h 3609316"/>
                <a:gd name="connsiteX38" fmla="*/ 12161163 w 12188585"/>
                <a:gd name="connsiteY38" fmla="*/ 903304 h 3609316"/>
                <a:gd name="connsiteX39" fmla="*/ 12158133 w 12188585"/>
                <a:gd name="connsiteY39" fmla="*/ 2315633 h 3609316"/>
                <a:gd name="connsiteX40" fmla="*/ 12186563 w 12188585"/>
                <a:gd name="connsiteY40" fmla="*/ 2453730 h 3609316"/>
                <a:gd name="connsiteX41" fmla="*/ 12188585 w 12188585"/>
                <a:gd name="connsiteY41" fmla="*/ 2799399 h 3609316"/>
                <a:gd name="connsiteX42" fmla="*/ 11827933 w 12188585"/>
                <a:gd name="connsiteY42" fmla="*/ 2324100 h 3609316"/>
                <a:gd name="connsiteX43" fmla="*/ 11828752 w 12188585"/>
                <a:gd name="connsiteY43" fmla="*/ 1006466 h 3609316"/>
                <a:gd name="connsiteX44" fmla="*/ 11826892 w 12188585"/>
                <a:gd name="connsiteY44" fmla="*/ 988016 h 3609316"/>
                <a:gd name="connsiteX45" fmla="*/ 11826892 w 12188585"/>
                <a:gd name="connsiteY45" fmla="*/ 897736 h 3609316"/>
                <a:gd name="connsiteX46" fmla="*/ 11255999 w 12188585"/>
                <a:gd name="connsiteY46" fmla="*/ 326843 h 3609316"/>
                <a:gd name="connsiteX47" fmla="*/ 10685106 w 12188585"/>
                <a:gd name="connsiteY47" fmla="*/ 897736 h 3609316"/>
                <a:gd name="connsiteX48" fmla="*/ 10685106 w 12188585"/>
                <a:gd name="connsiteY48" fmla="*/ 2593300 h 3609316"/>
                <a:gd name="connsiteX49" fmla="*/ 10686966 w 12188585"/>
                <a:gd name="connsiteY49" fmla="*/ 2611750 h 3609316"/>
                <a:gd name="connsiteX50" fmla="*/ 10686966 w 12188585"/>
                <a:gd name="connsiteY50" fmla="*/ 2702030 h 3609316"/>
                <a:gd name="connsiteX51" fmla="*/ 10520449 w 12188585"/>
                <a:gd name="connsiteY51" fmla="*/ 3222631 h 3609316"/>
                <a:gd name="connsiteX52" fmla="*/ 10421771 w 12188585"/>
                <a:gd name="connsiteY52" fmla="*/ 3342230 h 3609316"/>
                <a:gd name="connsiteX53" fmla="*/ 9886184 w 12188585"/>
                <a:gd name="connsiteY53" fmla="*/ 3581866 h 3609316"/>
                <a:gd name="connsiteX54" fmla="*/ 9783039 w 12188585"/>
                <a:gd name="connsiteY54" fmla="*/ 3606801 h 3609316"/>
                <a:gd name="connsiteX0" fmla="*/ 0 w 12188585"/>
                <a:gd name="connsiteY0" fmla="*/ 1475896 h 3581866"/>
                <a:gd name="connsiteX1" fmla="*/ 363246 w 12188585"/>
                <a:gd name="connsiteY1" fmla="*/ 1803400 h 3581866"/>
                <a:gd name="connsiteX2" fmla="*/ 363246 w 12188585"/>
                <a:gd name="connsiteY2" fmla="*/ 2702030 h 3581866"/>
                <a:gd name="connsiteX3" fmla="*/ 934139 w 12188585"/>
                <a:gd name="connsiteY3" fmla="*/ 3272923 h 3581866"/>
                <a:gd name="connsiteX4" fmla="*/ 934138 w 12188585"/>
                <a:gd name="connsiteY4" fmla="*/ 3272924 h 3581866"/>
                <a:gd name="connsiteX5" fmla="*/ 1505031 w 12188585"/>
                <a:gd name="connsiteY5" fmla="*/ 2702031 h 3581866"/>
                <a:gd name="connsiteX6" fmla="*/ 1505032 w 12188585"/>
                <a:gd name="connsiteY6" fmla="*/ 1006466 h 3581866"/>
                <a:gd name="connsiteX7" fmla="*/ 1770224 w 12188585"/>
                <a:gd name="connsiteY7" fmla="*/ 264572 h 3581866"/>
                <a:gd name="connsiteX8" fmla="*/ 2408956 w 12188585"/>
                <a:gd name="connsiteY8" fmla="*/ 0 h 3581866"/>
                <a:gd name="connsiteX9" fmla="*/ 3047688 w 12188585"/>
                <a:gd name="connsiteY9" fmla="*/ 264572 h 3581866"/>
                <a:gd name="connsiteX10" fmla="*/ 3312880 w 12188585"/>
                <a:gd name="connsiteY10" fmla="*/ 1006466 h 3581866"/>
                <a:gd name="connsiteX11" fmla="*/ 3312880 w 12188585"/>
                <a:gd name="connsiteY11" fmla="*/ 2702030 h 3581866"/>
                <a:gd name="connsiteX12" fmla="*/ 3883772 w 12188585"/>
                <a:gd name="connsiteY12" fmla="*/ 3272923 h 3581866"/>
                <a:gd name="connsiteX13" fmla="*/ 3883772 w 12188585"/>
                <a:gd name="connsiteY13" fmla="*/ 3272924 h 3581866"/>
                <a:gd name="connsiteX14" fmla="*/ 4454664 w 12188585"/>
                <a:gd name="connsiteY14" fmla="*/ 2702031 h 3581866"/>
                <a:gd name="connsiteX15" fmla="*/ 4454665 w 12188585"/>
                <a:gd name="connsiteY15" fmla="*/ 1006466 h 3581866"/>
                <a:gd name="connsiteX16" fmla="*/ 4621181 w 12188585"/>
                <a:gd name="connsiteY16" fmla="*/ 384168 h 3581866"/>
                <a:gd name="connsiteX17" fmla="*/ 4719857 w 12188585"/>
                <a:gd name="connsiteY17" fmla="*/ 264572 h 3581866"/>
                <a:gd name="connsiteX18" fmla="*/ 5358589 w 12188585"/>
                <a:gd name="connsiteY18" fmla="*/ 0 h 3581866"/>
                <a:gd name="connsiteX19" fmla="*/ 5997321 w 12188585"/>
                <a:gd name="connsiteY19" fmla="*/ 264572 h 3581866"/>
                <a:gd name="connsiteX20" fmla="*/ 6095998 w 12188585"/>
                <a:gd name="connsiteY20" fmla="*/ 384168 h 3581866"/>
                <a:gd name="connsiteX21" fmla="*/ 6262513 w 12188585"/>
                <a:gd name="connsiteY21" fmla="*/ 1006466 h 3581866"/>
                <a:gd name="connsiteX22" fmla="*/ 6262513 w 12188585"/>
                <a:gd name="connsiteY22" fmla="*/ 2702030 h 3581866"/>
                <a:gd name="connsiteX23" fmla="*/ 6833406 w 12188585"/>
                <a:gd name="connsiteY23" fmla="*/ 3272923 h 3581866"/>
                <a:gd name="connsiteX24" fmla="*/ 6833405 w 12188585"/>
                <a:gd name="connsiteY24" fmla="*/ 3272924 h 3581866"/>
                <a:gd name="connsiteX25" fmla="*/ 7404298 w 12188585"/>
                <a:gd name="connsiteY25" fmla="*/ 2702031 h 3581866"/>
                <a:gd name="connsiteX26" fmla="*/ 7404299 w 12188585"/>
                <a:gd name="connsiteY26" fmla="*/ 1006466 h 3581866"/>
                <a:gd name="connsiteX27" fmla="*/ 7669490 w 12188585"/>
                <a:gd name="connsiteY27" fmla="*/ 264572 h 3581866"/>
                <a:gd name="connsiteX28" fmla="*/ 8308223 w 12188585"/>
                <a:gd name="connsiteY28" fmla="*/ 0 h 3581866"/>
                <a:gd name="connsiteX29" fmla="*/ 8946955 w 12188585"/>
                <a:gd name="connsiteY29" fmla="*/ 264572 h 3581866"/>
                <a:gd name="connsiteX30" fmla="*/ 9212147 w 12188585"/>
                <a:gd name="connsiteY30" fmla="*/ 1006466 h 3581866"/>
                <a:gd name="connsiteX31" fmla="*/ 9212147 w 12188585"/>
                <a:gd name="connsiteY31" fmla="*/ 2702030 h 3581866"/>
                <a:gd name="connsiteX32" fmla="*/ 9783040 w 12188585"/>
                <a:gd name="connsiteY32" fmla="*/ 3272923 h 3581866"/>
                <a:gd name="connsiteX33" fmla="*/ 9783039 w 12188585"/>
                <a:gd name="connsiteY33" fmla="*/ 3272924 h 3581866"/>
                <a:gd name="connsiteX34" fmla="*/ 10353932 w 12188585"/>
                <a:gd name="connsiteY34" fmla="*/ 2702031 h 3581866"/>
                <a:gd name="connsiteX35" fmla="*/ 10353933 w 12188585"/>
                <a:gd name="connsiteY35" fmla="*/ 1006466 h 3581866"/>
                <a:gd name="connsiteX36" fmla="*/ 10619127 w 12188585"/>
                <a:gd name="connsiteY36" fmla="*/ 264572 h 3581866"/>
                <a:gd name="connsiteX37" fmla="*/ 11257859 w 12188585"/>
                <a:gd name="connsiteY37" fmla="*/ 0 h 3581866"/>
                <a:gd name="connsiteX38" fmla="*/ 12161163 w 12188585"/>
                <a:gd name="connsiteY38" fmla="*/ 903304 h 3581866"/>
                <a:gd name="connsiteX39" fmla="*/ 12158133 w 12188585"/>
                <a:gd name="connsiteY39" fmla="*/ 2315633 h 3581866"/>
                <a:gd name="connsiteX40" fmla="*/ 12186563 w 12188585"/>
                <a:gd name="connsiteY40" fmla="*/ 2453730 h 3581866"/>
                <a:gd name="connsiteX41" fmla="*/ 12188585 w 12188585"/>
                <a:gd name="connsiteY41" fmla="*/ 2799399 h 3581866"/>
                <a:gd name="connsiteX42" fmla="*/ 11827933 w 12188585"/>
                <a:gd name="connsiteY42" fmla="*/ 2324100 h 3581866"/>
                <a:gd name="connsiteX43" fmla="*/ 11828752 w 12188585"/>
                <a:gd name="connsiteY43" fmla="*/ 1006466 h 3581866"/>
                <a:gd name="connsiteX44" fmla="*/ 11826892 w 12188585"/>
                <a:gd name="connsiteY44" fmla="*/ 988016 h 3581866"/>
                <a:gd name="connsiteX45" fmla="*/ 11826892 w 12188585"/>
                <a:gd name="connsiteY45" fmla="*/ 897736 h 3581866"/>
                <a:gd name="connsiteX46" fmla="*/ 11255999 w 12188585"/>
                <a:gd name="connsiteY46" fmla="*/ 326843 h 3581866"/>
                <a:gd name="connsiteX47" fmla="*/ 10685106 w 12188585"/>
                <a:gd name="connsiteY47" fmla="*/ 897736 h 3581866"/>
                <a:gd name="connsiteX48" fmla="*/ 10685106 w 12188585"/>
                <a:gd name="connsiteY48" fmla="*/ 2593300 h 3581866"/>
                <a:gd name="connsiteX49" fmla="*/ 10686966 w 12188585"/>
                <a:gd name="connsiteY49" fmla="*/ 2611750 h 3581866"/>
                <a:gd name="connsiteX50" fmla="*/ 10686966 w 12188585"/>
                <a:gd name="connsiteY50" fmla="*/ 2702030 h 3581866"/>
                <a:gd name="connsiteX51" fmla="*/ 10520449 w 12188585"/>
                <a:gd name="connsiteY51" fmla="*/ 3222631 h 3581866"/>
                <a:gd name="connsiteX52" fmla="*/ 10421771 w 12188585"/>
                <a:gd name="connsiteY52" fmla="*/ 3342230 h 3581866"/>
                <a:gd name="connsiteX53" fmla="*/ 9886184 w 12188585"/>
                <a:gd name="connsiteY53" fmla="*/ 3581866 h 3581866"/>
                <a:gd name="connsiteX0" fmla="*/ 0 w 12188585"/>
                <a:gd name="connsiteY0" fmla="*/ 1475896 h 3342230"/>
                <a:gd name="connsiteX1" fmla="*/ 363246 w 12188585"/>
                <a:gd name="connsiteY1" fmla="*/ 1803400 h 3342230"/>
                <a:gd name="connsiteX2" fmla="*/ 363246 w 12188585"/>
                <a:gd name="connsiteY2" fmla="*/ 2702030 h 3342230"/>
                <a:gd name="connsiteX3" fmla="*/ 934139 w 12188585"/>
                <a:gd name="connsiteY3" fmla="*/ 3272923 h 3342230"/>
                <a:gd name="connsiteX4" fmla="*/ 934138 w 12188585"/>
                <a:gd name="connsiteY4" fmla="*/ 3272924 h 3342230"/>
                <a:gd name="connsiteX5" fmla="*/ 1505031 w 12188585"/>
                <a:gd name="connsiteY5" fmla="*/ 2702031 h 3342230"/>
                <a:gd name="connsiteX6" fmla="*/ 1505032 w 12188585"/>
                <a:gd name="connsiteY6" fmla="*/ 1006466 h 3342230"/>
                <a:gd name="connsiteX7" fmla="*/ 1770224 w 12188585"/>
                <a:gd name="connsiteY7" fmla="*/ 264572 h 3342230"/>
                <a:gd name="connsiteX8" fmla="*/ 2408956 w 12188585"/>
                <a:gd name="connsiteY8" fmla="*/ 0 h 3342230"/>
                <a:gd name="connsiteX9" fmla="*/ 3047688 w 12188585"/>
                <a:gd name="connsiteY9" fmla="*/ 264572 h 3342230"/>
                <a:gd name="connsiteX10" fmla="*/ 3312880 w 12188585"/>
                <a:gd name="connsiteY10" fmla="*/ 1006466 h 3342230"/>
                <a:gd name="connsiteX11" fmla="*/ 3312880 w 12188585"/>
                <a:gd name="connsiteY11" fmla="*/ 2702030 h 3342230"/>
                <a:gd name="connsiteX12" fmla="*/ 3883772 w 12188585"/>
                <a:gd name="connsiteY12" fmla="*/ 3272923 h 3342230"/>
                <a:gd name="connsiteX13" fmla="*/ 3883772 w 12188585"/>
                <a:gd name="connsiteY13" fmla="*/ 3272924 h 3342230"/>
                <a:gd name="connsiteX14" fmla="*/ 4454664 w 12188585"/>
                <a:gd name="connsiteY14" fmla="*/ 2702031 h 3342230"/>
                <a:gd name="connsiteX15" fmla="*/ 4454665 w 12188585"/>
                <a:gd name="connsiteY15" fmla="*/ 1006466 h 3342230"/>
                <a:gd name="connsiteX16" fmla="*/ 4621181 w 12188585"/>
                <a:gd name="connsiteY16" fmla="*/ 384168 h 3342230"/>
                <a:gd name="connsiteX17" fmla="*/ 4719857 w 12188585"/>
                <a:gd name="connsiteY17" fmla="*/ 264572 h 3342230"/>
                <a:gd name="connsiteX18" fmla="*/ 5358589 w 12188585"/>
                <a:gd name="connsiteY18" fmla="*/ 0 h 3342230"/>
                <a:gd name="connsiteX19" fmla="*/ 5997321 w 12188585"/>
                <a:gd name="connsiteY19" fmla="*/ 264572 h 3342230"/>
                <a:gd name="connsiteX20" fmla="*/ 6095998 w 12188585"/>
                <a:gd name="connsiteY20" fmla="*/ 384168 h 3342230"/>
                <a:gd name="connsiteX21" fmla="*/ 6262513 w 12188585"/>
                <a:gd name="connsiteY21" fmla="*/ 1006466 h 3342230"/>
                <a:gd name="connsiteX22" fmla="*/ 6262513 w 12188585"/>
                <a:gd name="connsiteY22" fmla="*/ 2702030 h 3342230"/>
                <a:gd name="connsiteX23" fmla="*/ 6833406 w 12188585"/>
                <a:gd name="connsiteY23" fmla="*/ 3272923 h 3342230"/>
                <a:gd name="connsiteX24" fmla="*/ 6833405 w 12188585"/>
                <a:gd name="connsiteY24" fmla="*/ 3272924 h 3342230"/>
                <a:gd name="connsiteX25" fmla="*/ 7404298 w 12188585"/>
                <a:gd name="connsiteY25" fmla="*/ 2702031 h 3342230"/>
                <a:gd name="connsiteX26" fmla="*/ 7404299 w 12188585"/>
                <a:gd name="connsiteY26" fmla="*/ 1006466 h 3342230"/>
                <a:gd name="connsiteX27" fmla="*/ 7669490 w 12188585"/>
                <a:gd name="connsiteY27" fmla="*/ 264572 h 3342230"/>
                <a:gd name="connsiteX28" fmla="*/ 8308223 w 12188585"/>
                <a:gd name="connsiteY28" fmla="*/ 0 h 3342230"/>
                <a:gd name="connsiteX29" fmla="*/ 8946955 w 12188585"/>
                <a:gd name="connsiteY29" fmla="*/ 264572 h 3342230"/>
                <a:gd name="connsiteX30" fmla="*/ 9212147 w 12188585"/>
                <a:gd name="connsiteY30" fmla="*/ 1006466 h 3342230"/>
                <a:gd name="connsiteX31" fmla="*/ 9212147 w 12188585"/>
                <a:gd name="connsiteY31" fmla="*/ 2702030 h 3342230"/>
                <a:gd name="connsiteX32" fmla="*/ 9783040 w 12188585"/>
                <a:gd name="connsiteY32" fmla="*/ 3272923 h 3342230"/>
                <a:gd name="connsiteX33" fmla="*/ 9783039 w 12188585"/>
                <a:gd name="connsiteY33" fmla="*/ 3272924 h 3342230"/>
                <a:gd name="connsiteX34" fmla="*/ 10353932 w 12188585"/>
                <a:gd name="connsiteY34" fmla="*/ 2702031 h 3342230"/>
                <a:gd name="connsiteX35" fmla="*/ 10353933 w 12188585"/>
                <a:gd name="connsiteY35" fmla="*/ 1006466 h 3342230"/>
                <a:gd name="connsiteX36" fmla="*/ 10619127 w 12188585"/>
                <a:gd name="connsiteY36" fmla="*/ 264572 h 3342230"/>
                <a:gd name="connsiteX37" fmla="*/ 11257859 w 12188585"/>
                <a:gd name="connsiteY37" fmla="*/ 0 h 3342230"/>
                <a:gd name="connsiteX38" fmla="*/ 12161163 w 12188585"/>
                <a:gd name="connsiteY38" fmla="*/ 903304 h 3342230"/>
                <a:gd name="connsiteX39" fmla="*/ 12158133 w 12188585"/>
                <a:gd name="connsiteY39" fmla="*/ 2315633 h 3342230"/>
                <a:gd name="connsiteX40" fmla="*/ 12186563 w 12188585"/>
                <a:gd name="connsiteY40" fmla="*/ 2453730 h 3342230"/>
                <a:gd name="connsiteX41" fmla="*/ 12188585 w 12188585"/>
                <a:gd name="connsiteY41" fmla="*/ 2799399 h 3342230"/>
                <a:gd name="connsiteX42" fmla="*/ 11827933 w 12188585"/>
                <a:gd name="connsiteY42" fmla="*/ 2324100 h 3342230"/>
                <a:gd name="connsiteX43" fmla="*/ 11828752 w 12188585"/>
                <a:gd name="connsiteY43" fmla="*/ 1006466 h 3342230"/>
                <a:gd name="connsiteX44" fmla="*/ 11826892 w 12188585"/>
                <a:gd name="connsiteY44" fmla="*/ 988016 h 3342230"/>
                <a:gd name="connsiteX45" fmla="*/ 11826892 w 12188585"/>
                <a:gd name="connsiteY45" fmla="*/ 897736 h 3342230"/>
                <a:gd name="connsiteX46" fmla="*/ 11255999 w 12188585"/>
                <a:gd name="connsiteY46" fmla="*/ 326843 h 3342230"/>
                <a:gd name="connsiteX47" fmla="*/ 10685106 w 12188585"/>
                <a:gd name="connsiteY47" fmla="*/ 897736 h 3342230"/>
                <a:gd name="connsiteX48" fmla="*/ 10685106 w 12188585"/>
                <a:gd name="connsiteY48" fmla="*/ 2593300 h 3342230"/>
                <a:gd name="connsiteX49" fmla="*/ 10686966 w 12188585"/>
                <a:gd name="connsiteY49" fmla="*/ 2611750 h 3342230"/>
                <a:gd name="connsiteX50" fmla="*/ 10686966 w 12188585"/>
                <a:gd name="connsiteY50" fmla="*/ 2702030 h 3342230"/>
                <a:gd name="connsiteX51" fmla="*/ 10520449 w 12188585"/>
                <a:gd name="connsiteY51" fmla="*/ 3222631 h 3342230"/>
                <a:gd name="connsiteX52" fmla="*/ 10421771 w 12188585"/>
                <a:gd name="connsiteY52" fmla="*/ 3342230 h 3342230"/>
                <a:gd name="connsiteX0" fmla="*/ 0 w 12188585"/>
                <a:gd name="connsiteY0" fmla="*/ 1475896 h 3272924"/>
                <a:gd name="connsiteX1" fmla="*/ 363246 w 12188585"/>
                <a:gd name="connsiteY1" fmla="*/ 1803400 h 3272924"/>
                <a:gd name="connsiteX2" fmla="*/ 363246 w 12188585"/>
                <a:gd name="connsiteY2" fmla="*/ 2702030 h 3272924"/>
                <a:gd name="connsiteX3" fmla="*/ 934139 w 12188585"/>
                <a:gd name="connsiteY3" fmla="*/ 3272923 h 3272924"/>
                <a:gd name="connsiteX4" fmla="*/ 934138 w 12188585"/>
                <a:gd name="connsiteY4" fmla="*/ 3272924 h 3272924"/>
                <a:gd name="connsiteX5" fmla="*/ 1505031 w 12188585"/>
                <a:gd name="connsiteY5" fmla="*/ 2702031 h 3272924"/>
                <a:gd name="connsiteX6" fmla="*/ 1505032 w 12188585"/>
                <a:gd name="connsiteY6" fmla="*/ 1006466 h 3272924"/>
                <a:gd name="connsiteX7" fmla="*/ 1770224 w 12188585"/>
                <a:gd name="connsiteY7" fmla="*/ 264572 h 3272924"/>
                <a:gd name="connsiteX8" fmla="*/ 2408956 w 12188585"/>
                <a:gd name="connsiteY8" fmla="*/ 0 h 3272924"/>
                <a:gd name="connsiteX9" fmla="*/ 3047688 w 12188585"/>
                <a:gd name="connsiteY9" fmla="*/ 264572 h 3272924"/>
                <a:gd name="connsiteX10" fmla="*/ 3312880 w 12188585"/>
                <a:gd name="connsiteY10" fmla="*/ 1006466 h 3272924"/>
                <a:gd name="connsiteX11" fmla="*/ 3312880 w 12188585"/>
                <a:gd name="connsiteY11" fmla="*/ 2702030 h 3272924"/>
                <a:gd name="connsiteX12" fmla="*/ 3883772 w 12188585"/>
                <a:gd name="connsiteY12" fmla="*/ 3272923 h 3272924"/>
                <a:gd name="connsiteX13" fmla="*/ 3883772 w 12188585"/>
                <a:gd name="connsiteY13" fmla="*/ 3272924 h 3272924"/>
                <a:gd name="connsiteX14" fmla="*/ 4454664 w 12188585"/>
                <a:gd name="connsiteY14" fmla="*/ 2702031 h 3272924"/>
                <a:gd name="connsiteX15" fmla="*/ 4454665 w 12188585"/>
                <a:gd name="connsiteY15" fmla="*/ 1006466 h 3272924"/>
                <a:gd name="connsiteX16" fmla="*/ 4621181 w 12188585"/>
                <a:gd name="connsiteY16" fmla="*/ 384168 h 3272924"/>
                <a:gd name="connsiteX17" fmla="*/ 4719857 w 12188585"/>
                <a:gd name="connsiteY17" fmla="*/ 264572 h 3272924"/>
                <a:gd name="connsiteX18" fmla="*/ 5358589 w 12188585"/>
                <a:gd name="connsiteY18" fmla="*/ 0 h 3272924"/>
                <a:gd name="connsiteX19" fmla="*/ 5997321 w 12188585"/>
                <a:gd name="connsiteY19" fmla="*/ 264572 h 3272924"/>
                <a:gd name="connsiteX20" fmla="*/ 6095998 w 12188585"/>
                <a:gd name="connsiteY20" fmla="*/ 384168 h 3272924"/>
                <a:gd name="connsiteX21" fmla="*/ 6262513 w 12188585"/>
                <a:gd name="connsiteY21" fmla="*/ 1006466 h 3272924"/>
                <a:gd name="connsiteX22" fmla="*/ 6262513 w 12188585"/>
                <a:gd name="connsiteY22" fmla="*/ 2702030 h 3272924"/>
                <a:gd name="connsiteX23" fmla="*/ 6833406 w 12188585"/>
                <a:gd name="connsiteY23" fmla="*/ 3272923 h 3272924"/>
                <a:gd name="connsiteX24" fmla="*/ 6833405 w 12188585"/>
                <a:gd name="connsiteY24" fmla="*/ 3272924 h 3272924"/>
                <a:gd name="connsiteX25" fmla="*/ 7404298 w 12188585"/>
                <a:gd name="connsiteY25" fmla="*/ 2702031 h 3272924"/>
                <a:gd name="connsiteX26" fmla="*/ 7404299 w 12188585"/>
                <a:gd name="connsiteY26" fmla="*/ 1006466 h 3272924"/>
                <a:gd name="connsiteX27" fmla="*/ 7669490 w 12188585"/>
                <a:gd name="connsiteY27" fmla="*/ 264572 h 3272924"/>
                <a:gd name="connsiteX28" fmla="*/ 8308223 w 12188585"/>
                <a:gd name="connsiteY28" fmla="*/ 0 h 3272924"/>
                <a:gd name="connsiteX29" fmla="*/ 8946955 w 12188585"/>
                <a:gd name="connsiteY29" fmla="*/ 264572 h 3272924"/>
                <a:gd name="connsiteX30" fmla="*/ 9212147 w 12188585"/>
                <a:gd name="connsiteY30" fmla="*/ 1006466 h 3272924"/>
                <a:gd name="connsiteX31" fmla="*/ 9212147 w 12188585"/>
                <a:gd name="connsiteY31" fmla="*/ 2702030 h 3272924"/>
                <a:gd name="connsiteX32" fmla="*/ 9783040 w 12188585"/>
                <a:gd name="connsiteY32" fmla="*/ 3272923 h 3272924"/>
                <a:gd name="connsiteX33" fmla="*/ 9783039 w 12188585"/>
                <a:gd name="connsiteY33" fmla="*/ 3272924 h 3272924"/>
                <a:gd name="connsiteX34" fmla="*/ 10353932 w 12188585"/>
                <a:gd name="connsiteY34" fmla="*/ 2702031 h 3272924"/>
                <a:gd name="connsiteX35" fmla="*/ 10353933 w 12188585"/>
                <a:gd name="connsiteY35" fmla="*/ 1006466 h 3272924"/>
                <a:gd name="connsiteX36" fmla="*/ 10619127 w 12188585"/>
                <a:gd name="connsiteY36" fmla="*/ 264572 h 3272924"/>
                <a:gd name="connsiteX37" fmla="*/ 11257859 w 12188585"/>
                <a:gd name="connsiteY37" fmla="*/ 0 h 3272924"/>
                <a:gd name="connsiteX38" fmla="*/ 12161163 w 12188585"/>
                <a:gd name="connsiteY38" fmla="*/ 903304 h 3272924"/>
                <a:gd name="connsiteX39" fmla="*/ 12158133 w 12188585"/>
                <a:gd name="connsiteY39" fmla="*/ 2315633 h 3272924"/>
                <a:gd name="connsiteX40" fmla="*/ 12186563 w 12188585"/>
                <a:gd name="connsiteY40" fmla="*/ 2453730 h 3272924"/>
                <a:gd name="connsiteX41" fmla="*/ 12188585 w 12188585"/>
                <a:gd name="connsiteY41" fmla="*/ 2799399 h 3272924"/>
                <a:gd name="connsiteX42" fmla="*/ 11827933 w 12188585"/>
                <a:gd name="connsiteY42" fmla="*/ 2324100 h 3272924"/>
                <a:gd name="connsiteX43" fmla="*/ 11828752 w 12188585"/>
                <a:gd name="connsiteY43" fmla="*/ 1006466 h 3272924"/>
                <a:gd name="connsiteX44" fmla="*/ 11826892 w 12188585"/>
                <a:gd name="connsiteY44" fmla="*/ 988016 h 3272924"/>
                <a:gd name="connsiteX45" fmla="*/ 11826892 w 12188585"/>
                <a:gd name="connsiteY45" fmla="*/ 897736 h 3272924"/>
                <a:gd name="connsiteX46" fmla="*/ 11255999 w 12188585"/>
                <a:gd name="connsiteY46" fmla="*/ 326843 h 3272924"/>
                <a:gd name="connsiteX47" fmla="*/ 10685106 w 12188585"/>
                <a:gd name="connsiteY47" fmla="*/ 897736 h 3272924"/>
                <a:gd name="connsiteX48" fmla="*/ 10685106 w 12188585"/>
                <a:gd name="connsiteY48" fmla="*/ 2593300 h 3272924"/>
                <a:gd name="connsiteX49" fmla="*/ 10686966 w 12188585"/>
                <a:gd name="connsiteY49" fmla="*/ 2611750 h 3272924"/>
                <a:gd name="connsiteX50" fmla="*/ 10686966 w 12188585"/>
                <a:gd name="connsiteY50" fmla="*/ 2702030 h 3272924"/>
                <a:gd name="connsiteX51" fmla="*/ 10520449 w 12188585"/>
                <a:gd name="connsiteY51" fmla="*/ 3222631 h 3272924"/>
                <a:gd name="connsiteX0" fmla="*/ 0 w 12188585"/>
                <a:gd name="connsiteY0" fmla="*/ 1475896 h 3272924"/>
                <a:gd name="connsiteX1" fmla="*/ 363246 w 12188585"/>
                <a:gd name="connsiteY1" fmla="*/ 1803400 h 3272924"/>
                <a:gd name="connsiteX2" fmla="*/ 363246 w 12188585"/>
                <a:gd name="connsiteY2" fmla="*/ 2702030 h 3272924"/>
                <a:gd name="connsiteX3" fmla="*/ 934139 w 12188585"/>
                <a:gd name="connsiteY3" fmla="*/ 3272923 h 3272924"/>
                <a:gd name="connsiteX4" fmla="*/ 934138 w 12188585"/>
                <a:gd name="connsiteY4" fmla="*/ 3272924 h 3272924"/>
                <a:gd name="connsiteX5" fmla="*/ 1505031 w 12188585"/>
                <a:gd name="connsiteY5" fmla="*/ 2702031 h 3272924"/>
                <a:gd name="connsiteX6" fmla="*/ 1505032 w 12188585"/>
                <a:gd name="connsiteY6" fmla="*/ 1006466 h 3272924"/>
                <a:gd name="connsiteX7" fmla="*/ 1770224 w 12188585"/>
                <a:gd name="connsiteY7" fmla="*/ 264572 h 3272924"/>
                <a:gd name="connsiteX8" fmla="*/ 2408956 w 12188585"/>
                <a:gd name="connsiteY8" fmla="*/ 0 h 3272924"/>
                <a:gd name="connsiteX9" fmla="*/ 3047688 w 12188585"/>
                <a:gd name="connsiteY9" fmla="*/ 264572 h 3272924"/>
                <a:gd name="connsiteX10" fmla="*/ 3312880 w 12188585"/>
                <a:gd name="connsiteY10" fmla="*/ 1006466 h 3272924"/>
                <a:gd name="connsiteX11" fmla="*/ 3312880 w 12188585"/>
                <a:gd name="connsiteY11" fmla="*/ 2702030 h 3272924"/>
                <a:gd name="connsiteX12" fmla="*/ 3883772 w 12188585"/>
                <a:gd name="connsiteY12" fmla="*/ 3272923 h 3272924"/>
                <a:gd name="connsiteX13" fmla="*/ 3883772 w 12188585"/>
                <a:gd name="connsiteY13" fmla="*/ 3272924 h 3272924"/>
                <a:gd name="connsiteX14" fmla="*/ 4454664 w 12188585"/>
                <a:gd name="connsiteY14" fmla="*/ 2702031 h 3272924"/>
                <a:gd name="connsiteX15" fmla="*/ 4454665 w 12188585"/>
                <a:gd name="connsiteY15" fmla="*/ 1006466 h 3272924"/>
                <a:gd name="connsiteX16" fmla="*/ 4621181 w 12188585"/>
                <a:gd name="connsiteY16" fmla="*/ 384168 h 3272924"/>
                <a:gd name="connsiteX17" fmla="*/ 4719857 w 12188585"/>
                <a:gd name="connsiteY17" fmla="*/ 264572 h 3272924"/>
                <a:gd name="connsiteX18" fmla="*/ 5358589 w 12188585"/>
                <a:gd name="connsiteY18" fmla="*/ 0 h 3272924"/>
                <a:gd name="connsiteX19" fmla="*/ 5997321 w 12188585"/>
                <a:gd name="connsiteY19" fmla="*/ 264572 h 3272924"/>
                <a:gd name="connsiteX20" fmla="*/ 6095998 w 12188585"/>
                <a:gd name="connsiteY20" fmla="*/ 384168 h 3272924"/>
                <a:gd name="connsiteX21" fmla="*/ 6262513 w 12188585"/>
                <a:gd name="connsiteY21" fmla="*/ 1006466 h 3272924"/>
                <a:gd name="connsiteX22" fmla="*/ 6262513 w 12188585"/>
                <a:gd name="connsiteY22" fmla="*/ 2702030 h 3272924"/>
                <a:gd name="connsiteX23" fmla="*/ 6833406 w 12188585"/>
                <a:gd name="connsiteY23" fmla="*/ 3272923 h 3272924"/>
                <a:gd name="connsiteX24" fmla="*/ 6833405 w 12188585"/>
                <a:gd name="connsiteY24" fmla="*/ 3272924 h 3272924"/>
                <a:gd name="connsiteX25" fmla="*/ 7404298 w 12188585"/>
                <a:gd name="connsiteY25" fmla="*/ 2702031 h 3272924"/>
                <a:gd name="connsiteX26" fmla="*/ 7404299 w 12188585"/>
                <a:gd name="connsiteY26" fmla="*/ 1006466 h 3272924"/>
                <a:gd name="connsiteX27" fmla="*/ 7669490 w 12188585"/>
                <a:gd name="connsiteY27" fmla="*/ 264572 h 3272924"/>
                <a:gd name="connsiteX28" fmla="*/ 8308223 w 12188585"/>
                <a:gd name="connsiteY28" fmla="*/ 0 h 3272924"/>
                <a:gd name="connsiteX29" fmla="*/ 8946955 w 12188585"/>
                <a:gd name="connsiteY29" fmla="*/ 264572 h 3272924"/>
                <a:gd name="connsiteX30" fmla="*/ 9212147 w 12188585"/>
                <a:gd name="connsiteY30" fmla="*/ 1006466 h 3272924"/>
                <a:gd name="connsiteX31" fmla="*/ 9212147 w 12188585"/>
                <a:gd name="connsiteY31" fmla="*/ 2702030 h 3272924"/>
                <a:gd name="connsiteX32" fmla="*/ 9783040 w 12188585"/>
                <a:gd name="connsiteY32" fmla="*/ 3272923 h 3272924"/>
                <a:gd name="connsiteX33" fmla="*/ 9783039 w 12188585"/>
                <a:gd name="connsiteY33" fmla="*/ 3272924 h 3272924"/>
                <a:gd name="connsiteX34" fmla="*/ 10353932 w 12188585"/>
                <a:gd name="connsiteY34" fmla="*/ 2702031 h 3272924"/>
                <a:gd name="connsiteX35" fmla="*/ 10353933 w 12188585"/>
                <a:gd name="connsiteY35" fmla="*/ 1006466 h 3272924"/>
                <a:gd name="connsiteX36" fmla="*/ 10619127 w 12188585"/>
                <a:gd name="connsiteY36" fmla="*/ 264572 h 3272924"/>
                <a:gd name="connsiteX37" fmla="*/ 11257859 w 12188585"/>
                <a:gd name="connsiteY37" fmla="*/ 0 h 3272924"/>
                <a:gd name="connsiteX38" fmla="*/ 12161163 w 12188585"/>
                <a:gd name="connsiteY38" fmla="*/ 903304 h 3272924"/>
                <a:gd name="connsiteX39" fmla="*/ 12158133 w 12188585"/>
                <a:gd name="connsiteY39" fmla="*/ 2315633 h 3272924"/>
                <a:gd name="connsiteX40" fmla="*/ 12186563 w 12188585"/>
                <a:gd name="connsiteY40" fmla="*/ 2453730 h 3272924"/>
                <a:gd name="connsiteX41" fmla="*/ 12188585 w 12188585"/>
                <a:gd name="connsiteY41" fmla="*/ 2799399 h 3272924"/>
                <a:gd name="connsiteX42" fmla="*/ 11827933 w 12188585"/>
                <a:gd name="connsiteY42" fmla="*/ 2324100 h 3272924"/>
                <a:gd name="connsiteX43" fmla="*/ 11828752 w 12188585"/>
                <a:gd name="connsiteY43" fmla="*/ 1006466 h 3272924"/>
                <a:gd name="connsiteX44" fmla="*/ 11826892 w 12188585"/>
                <a:gd name="connsiteY44" fmla="*/ 988016 h 3272924"/>
                <a:gd name="connsiteX45" fmla="*/ 11826892 w 12188585"/>
                <a:gd name="connsiteY45" fmla="*/ 897736 h 3272924"/>
                <a:gd name="connsiteX46" fmla="*/ 11255999 w 12188585"/>
                <a:gd name="connsiteY46" fmla="*/ 326843 h 3272924"/>
                <a:gd name="connsiteX47" fmla="*/ 10685106 w 12188585"/>
                <a:gd name="connsiteY47" fmla="*/ 897736 h 3272924"/>
                <a:gd name="connsiteX48" fmla="*/ 10685106 w 12188585"/>
                <a:gd name="connsiteY48" fmla="*/ 2593300 h 3272924"/>
                <a:gd name="connsiteX49" fmla="*/ 10686966 w 12188585"/>
                <a:gd name="connsiteY49" fmla="*/ 2611750 h 3272924"/>
                <a:gd name="connsiteX50" fmla="*/ 10686966 w 12188585"/>
                <a:gd name="connsiteY50" fmla="*/ 2702030 h 3272924"/>
                <a:gd name="connsiteX0" fmla="*/ 0 w 12188585"/>
                <a:gd name="connsiteY0" fmla="*/ 1475896 h 3272924"/>
                <a:gd name="connsiteX1" fmla="*/ 363246 w 12188585"/>
                <a:gd name="connsiteY1" fmla="*/ 1803400 h 3272924"/>
                <a:gd name="connsiteX2" fmla="*/ 363246 w 12188585"/>
                <a:gd name="connsiteY2" fmla="*/ 2702030 h 3272924"/>
                <a:gd name="connsiteX3" fmla="*/ 934139 w 12188585"/>
                <a:gd name="connsiteY3" fmla="*/ 3272923 h 3272924"/>
                <a:gd name="connsiteX4" fmla="*/ 934138 w 12188585"/>
                <a:gd name="connsiteY4" fmla="*/ 3272924 h 3272924"/>
                <a:gd name="connsiteX5" fmla="*/ 1505031 w 12188585"/>
                <a:gd name="connsiteY5" fmla="*/ 2702031 h 3272924"/>
                <a:gd name="connsiteX6" fmla="*/ 1505032 w 12188585"/>
                <a:gd name="connsiteY6" fmla="*/ 1006466 h 3272924"/>
                <a:gd name="connsiteX7" fmla="*/ 1770224 w 12188585"/>
                <a:gd name="connsiteY7" fmla="*/ 264572 h 3272924"/>
                <a:gd name="connsiteX8" fmla="*/ 2408956 w 12188585"/>
                <a:gd name="connsiteY8" fmla="*/ 0 h 3272924"/>
                <a:gd name="connsiteX9" fmla="*/ 3047688 w 12188585"/>
                <a:gd name="connsiteY9" fmla="*/ 264572 h 3272924"/>
                <a:gd name="connsiteX10" fmla="*/ 3312880 w 12188585"/>
                <a:gd name="connsiteY10" fmla="*/ 1006466 h 3272924"/>
                <a:gd name="connsiteX11" fmla="*/ 3312880 w 12188585"/>
                <a:gd name="connsiteY11" fmla="*/ 2702030 h 3272924"/>
                <a:gd name="connsiteX12" fmla="*/ 3883772 w 12188585"/>
                <a:gd name="connsiteY12" fmla="*/ 3272923 h 3272924"/>
                <a:gd name="connsiteX13" fmla="*/ 3883772 w 12188585"/>
                <a:gd name="connsiteY13" fmla="*/ 3272924 h 3272924"/>
                <a:gd name="connsiteX14" fmla="*/ 4454664 w 12188585"/>
                <a:gd name="connsiteY14" fmla="*/ 2702031 h 3272924"/>
                <a:gd name="connsiteX15" fmla="*/ 4454665 w 12188585"/>
                <a:gd name="connsiteY15" fmla="*/ 1006466 h 3272924"/>
                <a:gd name="connsiteX16" fmla="*/ 4621181 w 12188585"/>
                <a:gd name="connsiteY16" fmla="*/ 384168 h 3272924"/>
                <a:gd name="connsiteX17" fmla="*/ 4719857 w 12188585"/>
                <a:gd name="connsiteY17" fmla="*/ 264572 h 3272924"/>
                <a:gd name="connsiteX18" fmla="*/ 5358589 w 12188585"/>
                <a:gd name="connsiteY18" fmla="*/ 0 h 3272924"/>
                <a:gd name="connsiteX19" fmla="*/ 5997321 w 12188585"/>
                <a:gd name="connsiteY19" fmla="*/ 264572 h 3272924"/>
                <a:gd name="connsiteX20" fmla="*/ 6095998 w 12188585"/>
                <a:gd name="connsiteY20" fmla="*/ 384168 h 3272924"/>
                <a:gd name="connsiteX21" fmla="*/ 6262513 w 12188585"/>
                <a:gd name="connsiteY21" fmla="*/ 1006466 h 3272924"/>
                <a:gd name="connsiteX22" fmla="*/ 6262513 w 12188585"/>
                <a:gd name="connsiteY22" fmla="*/ 2702030 h 3272924"/>
                <a:gd name="connsiteX23" fmla="*/ 6833406 w 12188585"/>
                <a:gd name="connsiteY23" fmla="*/ 3272923 h 3272924"/>
                <a:gd name="connsiteX24" fmla="*/ 6833405 w 12188585"/>
                <a:gd name="connsiteY24" fmla="*/ 3272924 h 3272924"/>
                <a:gd name="connsiteX25" fmla="*/ 7404298 w 12188585"/>
                <a:gd name="connsiteY25" fmla="*/ 2702031 h 3272924"/>
                <a:gd name="connsiteX26" fmla="*/ 7404299 w 12188585"/>
                <a:gd name="connsiteY26" fmla="*/ 1006466 h 3272924"/>
                <a:gd name="connsiteX27" fmla="*/ 7669490 w 12188585"/>
                <a:gd name="connsiteY27" fmla="*/ 264572 h 3272924"/>
                <a:gd name="connsiteX28" fmla="*/ 8308223 w 12188585"/>
                <a:gd name="connsiteY28" fmla="*/ 0 h 3272924"/>
                <a:gd name="connsiteX29" fmla="*/ 8946955 w 12188585"/>
                <a:gd name="connsiteY29" fmla="*/ 264572 h 3272924"/>
                <a:gd name="connsiteX30" fmla="*/ 9212147 w 12188585"/>
                <a:gd name="connsiteY30" fmla="*/ 1006466 h 3272924"/>
                <a:gd name="connsiteX31" fmla="*/ 9212147 w 12188585"/>
                <a:gd name="connsiteY31" fmla="*/ 2702030 h 3272924"/>
                <a:gd name="connsiteX32" fmla="*/ 9783040 w 12188585"/>
                <a:gd name="connsiteY32" fmla="*/ 3272923 h 3272924"/>
                <a:gd name="connsiteX33" fmla="*/ 9783039 w 12188585"/>
                <a:gd name="connsiteY33" fmla="*/ 3272924 h 3272924"/>
                <a:gd name="connsiteX34" fmla="*/ 10353932 w 12188585"/>
                <a:gd name="connsiteY34" fmla="*/ 2702031 h 3272924"/>
                <a:gd name="connsiteX35" fmla="*/ 10353933 w 12188585"/>
                <a:gd name="connsiteY35" fmla="*/ 1006466 h 3272924"/>
                <a:gd name="connsiteX36" fmla="*/ 10619127 w 12188585"/>
                <a:gd name="connsiteY36" fmla="*/ 264572 h 3272924"/>
                <a:gd name="connsiteX37" fmla="*/ 11257859 w 12188585"/>
                <a:gd name="connsiteY37" fmla="*/ 0 h 3272924"/>
                <a:gd name="connsiteX38" fmla="*/ 12161163 w 12188585"/>
                <a:gd name="connsiteY38" fmla="*/ 903304 h 3272924"/>
                <a:gd name="connsiteX39" fmla="*/ 12158133 w 12188585"/>
                <a:gd name="connsiteY39" fmla="*/ 2315633 h 3272924"/>
                <a:gd name="connsiteX40" fmla="*/ 12186563 w 12188585"/>
                <a:gd name="connsiteY40" fmla="*/ 2453730 h 3272924"/>
                <a:gd name="connsiteX41" fmla="*/ 12188585 w 12188585"/>
                <a:gd name="connsiteY41" fmla="*/ 2799399 h 3272924"/>
                <a:gd name="connsiteX42" fmla="*/ 11827933 w 12188585"/>
                <a:gd name="connsiteY42" fmla="*/ 2324100 h 3272924"/>
                <a:gd name="connsiteX43" fmla="*/ 11828752 w 12188585"/>
                <a:gd name="connsiteY43" fmla="*/ 1006466 h 3272924"/>
                <a:gd name="connsiteX44" fmla="*/ 11826892 w 12188585"/>
                <a:gd name="connsiteY44" fmla="*/ 988016 h 3272924"/>
                <a:gd name="connsiteX45" fmla="*/ 11826892 w 12188585"/>
                <a:gd name="connsiteY45" fmla="*/ 897736 h 3272924"/>
                <a:gd name="connsiteX46" fmla="*/ 11255999 w 12188585"/>
                <a:gd name="connsiteY46" fmla="*/ 326843 h 3272924"/>
                <a:gd name="connsiteX47" fmla="*/ 10685106 w 12188585"/>
                <a:gd name="connsiteY47" fmla="*/ 897736 h 3272924"/>
                <a:gd name="connsiteX48" fmla="*/ 10685106 w 12188585"/>
                <a:gd name="connsiteY48" fmla="*/ 2593300 h 3272924"/>
                <a:gd name="connsiteX49" fmla="*/ 10686966 w 12188585"/>
                <a:gd name="connsiteY49" fmla="*/ 2611750 h 3272924"/>
                <a:gd name="connsiteX0" fmla="*/ 0 w 12188585"/>
                <a:gd name="connsiteY0" fmla="*/ 1475896 h 3272924"/>
                <a:gd name="connsiteX1" fmla="*/ 363246 w 12188585"/>
                <a:gd name="connsiteY1" fmla="*/ 1803400 h 3272924"/>
                <a:gd name="connsiteX2" fmla="*/ 363246 w 12188585"/>
                <a:gd name="connsiteY2" fmla="*/ 2702030 h 3272924"/>
                <a:gd name="connsiteX3" fmla="*/ 934139 w 12188585"/>
                <a:gd name="connsiteY3" fmla="*/ 3272923 h 3272924"/>
                <a:gd name="connsiteX4" fmla="*/ 934138 w 12188585"/>
                <a:gd name="connsiteY4" fmla="*/ 3272924 h 3272924"/>
                <a:gd name="connsiteX5" fmla="*/ 1505031 w 12188585"/>
                <a:gd name="connsiteY5" fmla="*/ 2702031 h 3272924"/>
                <a:gd name="connsiteX6" fmla="*/ 1505032 w 12188585"/>
                <a:gd name="connsiteY6" fmla="*/ 1006466 h 3272924"/>
                <a:gd name="connsiteX7" fmla="*/ 1770224 w 12188585"/>
                <a:gd name="connsiteY7" fmla="*/ 264572 h 3272924"/>
                <a:gd name="connsiteX8" fmla="*/ 2408956 w 12188585"/>
                <a:gd name="connsiteY8" fmla="*/ 0 h 3272924"/>
                <a:gd name="connsiteX9" fmla="*/ 3047688 w 12188585"/>
                <a:gd name="connsiteY9" fmla="*/ 264572 h 3272924"/>
                <a:gd name="connsiteX10" fmla="*/ 3312880 w 12188585"/>
                <a:gd name="connsiteY10" fmla="*/ 1006466 h 3272924"/>
                <a:gd name="connsiteX11" fmla="*/ 3312880 w 12188585"/>
                <a:gd name="connsiteY11" fmla="*/ 2702030 h 3272924"/>
                <a:gd name="connsiteX12" fmla="*/ 3883772 w 12188585"/>
                <a:gd name="connsiteY12" fmla="*/ 3272923 h 3272924"/>
                <a:gd name="connsiteX13" fmla="*/ 3883772 w 12188585"/>
                <a:gd name="connsiteY13" fmla="*/ 3272924 h 3272924"/>
                <a:gd name="connsiteX14" fmla="*/ 4454664 w 12188585"/>
                <a:gd name="connsiteY14" fmla="*/ 2702031 h 3272924"/>
                <a:gd name="connsiteX15" fmla="*/ 4454665 w 12188585"/>
                <a:gd name="connsiteY15" fmla="*/ 1006466 h 3272924"/>
                <a:gd name="connsiteX16" fmla="*/ 4621181 w 12188585"/>
                <a:gd name="connsiteY16" fmla="*/ 384168 h 3272924"/>
                <a:gd name="connsiteX17" fmla="*/ 4719857 w 12188585"/>
                <a:gd name="connsiteY17" fmla="*/ 264572 h 3272924"/>
                <a:gd name="connsiteX18" fmla="*/ 5358589 w 12188585"/>
                <a:gd name="connsiteY18" fmla="*/ 0 h 3272924"/>
                <a:gd name="connsiteX19" fmla="*/ 5997321 w 12188585"/>
                <a:gd name="connsiteY19" fmla="*/ 264572 h 3272924"/>
                <a:gd name="connsiteX20" fmla="*/ 6095998 w 12188585"/>
                <a:gd name="connsiteY20" fmla="*/ 384168 h 3272924"/>
                <a:gd name="connsiteX21" fmla="*/ 6262513 w 12188585"/>
                <a:gd name="connsiteY21" fmla="*/ 1006466 h 3272924"/>
                <a:gd name="connsiteX22" fmla="*/ 6262513 w 12188585"/>
                <a:gd name="connsiteY22" fmla="*/ 2702030 h 3272924"/>
                <a:gd name="connsiteX23" fmla="*/ 6833406 w 12188585"/>
                <a:gd name="connsiteY23" fmla="*/ 3272923 h 3272924"/>
                <a:gd name="connsiteX24" fmla="*/ 6833405 w 12188585"/>
                <a:gd name="connsiteY24" fmla="*/ 3272924 h 3272924"/>
                <a:gd name="connsiteX25" fmla="*/ 7404298 w 12188585"/>
                <a:gd name="connsiteY25" fmla="*/ 2702031 h 3272924"/>
                <a:gd name="connsiteX26" fmla="*/ 7404299 w 12188585"/>
                <a:gd name="connsiteY26" fmla="*/ 1006466 h 3272924"/>
                <a:gd name="connsiteX27" fmla="*/ 7669490 w 12188585"/>
                <a:gd name="connsiteY27" fmla="*/ 264572 h 3272924"/>
                <a:gd name="connsiteX28" fmla="*/ 8308223 w 12188585"/>
                <a:gd name="connsiteY28" fmla="*/ 0 h 3272924"/>
                <a:gd name="connsiteX29" fmla="*/ 8946955 w 12188585"/>
                <a:gd name="connsiteY29" fmla="*/ 264572 h 3272924"/>
                <a:gd name="connsiteX30" fmla="*/ 9212147 w 12188585"/>
                <a:gd name="connsiteY30" fmla="*/ 1006466 h 3272924"/>
                <a:gd name="connsiteX31" fmla="*/ 9212147 w 12188585"/>
                <a:gd name="connsiteY31" fmla="*/ 2702030 h 3272924"/>
                <a:gd name="connsiteX32" fmla="*/ 9783040 w 12188585"/>
                <a:gd name="connsiteY32" fmla="*/ 3272923 h 3272924"/>
                <a:gd name="connsiteX33" fmla="*/ 9783039 w 12188585"/>
                <a:gd name="connsiteY33" fmla="*/ 3272924 h 3272924"/>
                <a:gd name="connsiteX34" fmla="*/ 10353932 w 12188585"/>
                <a:gd name="connsiteY34" fmla="*/ 2702031 h 3272924"/>
                <a:gd name="connsiteX35" fmla="*/ 10353933 w 12188585"/>
                <a:gd name="connsiteY35" fmla="*/ 1006466 h 3272924"/>
                <a:gd name="connsiteX36" fmla="*/ 10619127 w 12188585"/>
                <a:gd name="connsiteY36" fmla="*/ 264572 h 3272924"/>
                <a:gd name="connsiteX37" fmla="*/ 11257859 w 12188585"/>
                <a:gd name="connsiteY37" fmla="*/ 0 h 3272924"/>
                <a:gd name="connsiteX38" fmla="*/ 12161163 w 12188585"/>
                <a:gd name="connsiteY38" fmla="*/ 903304 h 3272924"/>
                <a:gd name="connsiteX39" fmla="*/ 12158133 w 12188585"/>
                <a:gd name="connsiteY39" fmla="*/ 2315633 h 3272924"/>
                <a:gd name="connsiteX40" fmla="*/ 12186563 w 12188585"/>
                <a:gd name="connsiteY40" fmla="*/ 2453730 h 3272924"/>
                <a:gd name="connsiteX41" fmla="*/ 12188585 w 12188585"/>
                <a:gd name="connsiteY41" fmla="*/ 2799399 h 3272924"/>
                <a:gd name="connsiteX42" fmla="*/ 11827933 w 12188585"/>
                <a:gd name="connsiteY42" fmla="*/ 2324100 h 3272924"/>
                <a:gd name="connsiteX43" fmla="*/ 11828752 w 12188585"/>
                <a:gd name="connsiteY43" fmla="*/ 1006466 h 3272924"/>
                <a:gd name="connsiteX44" fmla="*/ 11826892 w 12188585"/>
                <a:gd name="connsiteY44" fmla="*/ 988016 h 3272924"/>
                <a:gd name="connsiteX45" fmla="*/ 11826892 w 12188585"/>
                <a:gd name="connsiteY45" fmla="*/ 897736 h 3272924"/>
                <a:gd name="connsiteX46" fmla="*/ 11255999 w 12188585"/>
                <a:gd name="connsiteY46" fmla="*/ 326843 h 3272924"/>
                <a:gd name="connsiteX47" fmla="*/ 10685106 w 12188585"/>
                <a:gd name="connsiteY47" fmla="*/ 897736 h 3272924"/>
                <a:gd name="connsiteX48" fmla="*/ 10685106 w 12188585"/>
                <a:gd name="connsiteY48" fmla="*/ 2593300 h 3272924"/>
                <a:gd name="connsiteX0" fmla="*/ 0 w 12188585"/>
                <a:gd name="connsiteY0" fmla="*/ 1475896 h 3272924"/>
                <a:gd name="connsiteX1" fmla="*/ 363246 w 12188585"/>
                <a:gd name="connsiteY1" fmla="*/ 1803400 h 3272924"/>
                <a:gd name="connsiteX2" fmla="*/ 363246 w 12188585"/>
                <a:gd name="connsiteY2" fmla="*/ 2702030 h 3272924"/>
                <a:gd name="connsiteX3" fmla="*/ 934139 w 12188585"/>
                <a:gd name="connsiteY3" fmla="*/ 3272923 h 3272924"/>
                <a:gd name="connsiteX4" fmla="*/ 934138 w 12188585"/>
                <a:gd name="connsiteY4" fmla="*/ 3272924 h 3272924"/>
                <a:gd name="connsiteX5" fmla="*/ 1505031 w 12188585"/>
                <a:gd name="connsiteY5" fmla="*/ 2702031 h 3272924"/>
                <a:gd name="connsiteX6" fmla="*/ 1505032 w 12188585"/>
                <a:gd name="connsiteY6" fmla="*/ 1006466 h 3272924"/>
                <a:gd name="connsiteX7" fmla="*/ 1770224 w 12188585"/>
                <a:gd name="connsiteY7" fmla="*/ 264572 h 3272924"/>
                <a:gd name="connsiteX8" fmla="*/ 2408956 w 12188585"/>
                <a:gd name="connsiteY8" fmla="*/ 0 h 3272924"/>
                <a:gd name="connsiteX9" fmla="*/ 3047688 w 12188585"/>
                <a:gd name="connsiteY9" fmla="*/ 264572 h 3272924"/>
                <a:gd name="connsiteX10" fmla="*/ 3312880 w 12188585"/>
                <a:gd name="connsiteY10" fmla="*/ 1006466 h 3272924"/>
                <a:gd name="connsiteX11" fmla="*/ 3312880 w 12188585"/>
                <a:gd name="connsiteY11" fmla="*/ 2702030 h 3272924"/>
                <a:gd name="connsiteX12" fmla="*/ 3883772 w 12188585"/>
                <a:gd name="connsiteY12" fmla="*/ 3272923 h 3272924"/>
                <a:gd name="connsiteX13" fmla="*/ 3883772 w 12188585"/>
                <a:gd name="connsiteY13" fmla="*/ 3272924 h 3272924"/>
                <a:gd name="connsiteX14" fmla="*/ 4454664 w 12188585"/>
                <a:gd name="connsiteY14" fmla="*/ 2702031 h 3272924"/>
                <a:gd name="connsiteX15" fmla="*/ 4454665 w 12188585"/>
                <a:gd name="connsiteY15" fmla="*/ 1006466 h 3272924"/>
                <a:gd name="connsiteX16" fmla="*/ 4621181 w 12188585"/>
                <a:gd name="connsiteY16" fmla="*/ 384168 h 3272924"/>
                <a:gd name="connsiteX17" fmla="*/ 4719857 w 12188585"/>
                <a:gd name="connsiteY17" fmla="*/ 264572 h 3272924"/>
                <a:gd name="connsiteX18" fmla="*/ 5358589 w 12188585"/>
                <a:gd name="connsiteY18" fmla="*/ 0 h 3272924"/>
                <a:gd name="connsiteX19" fmla="*/ 5997321 w 12188585"/>
                <a:gd name="connsiteY19" fmla="*/ 264572 h 3272924"/>
                <a:gd name="connsiteX20" fmla="*/ 6095998 w 12188585"/>
                <a:gd name="connsiteY20" fmla="*/ 384168 h 3272924"/>
                <a:gd name="connsiteX21" fmla="*/ 6262513 w 12188585"/>
                <a:gd name="connsiteY21" fmla="*/ 1006466 h 3272924"/>
                <a:gd name="connsiteX22" fmla="*/ 6262513 w 12188585"/>
                <a:gd name="connsiteY22" fmla="*/ 2702030 h 3272924"/>
                <a:gd name="connsiteX23" fmla="*/ 6833406 w 12188585"/>
                <a:gd name="connsiteY23" fmla="*/ 3272923 h 3272924"/>
                <a:gd name="connsiteX24" fmla="*/ 6833405 w 12188585"/>
                <a:gd name="connsiteY24" fmla="*/ 3272924 h 3272924"/>
                <a:gd name="connsiteX25" fmla="*/ 7404298 w 12188585"/>
                <a:gd name="connsiteY25" fmla="*/ 2702031 h 3272924"/>
                <a:gd name="connsiteX26" fmla="*/ 7404299 w 12188585"/>
                <a:gd name="connsiteY26" fmla="*/ 1006466 h 3272924"/>
                <a:gd name="connsiteX27" fmla="*/ 7669490 w 12188585"/>
                <a:gd name="connsiteY27" fmla="*/ 264572 h 3272924"/>
                <a:gd name="connsiteX28" fmla="*/ 8308223 w 12188585"/>
                <a:gd name="connsiteY28" fmla="*/ 0 h 3272924"/>
                <a:gd name="connsiteX29" fmla="*/ 8946955 w 12188585"/>
                <a:gd name="connsiteY29" fmla="*/ 264572 h 3272924"/>
                <a:gd name="connsiteX30" fmla="*/ 9212147 w 12188585"/>
                <a:gd name="connsiteY30" fmla="*/ 1006466 h 3272924"/>
                <a:gd name="connsiteX31" fmla="*/ 9212147 w 12188585"/>
                <a:gd name="connsiteY31" fmla="*/ 2702030 h 3272924"/>
                <a:gd name="connsiteX32" fmla="*/ 9783040 w 12188585"/>
                <a:gd name="connsiteY32" fmla="*/ 3272923 h 3272924"/>
                <a:gd name="connsiteX33" fmla="*/ 9783039 w 12188585"/>
                <a:gd name="connsiteY33" fmla="*/ 3272924 h 3272924"/>
                <a:gd name="connsiteX34" fmla="*/ 10353932 w 12188585"/>
                <a:gd name="connsiteY34" fmla="*/ 2702031 h 3272924"/>
                <a:gd name="connsiteX35" fmla="*/ 10353933 w 12188585"/>
                <a:gd name="connsiteY35" fmla="*/ 1006466 h 3272924"/>
                <a:gd name="connsiteX36" fmla="*/ 10619127 w 12188585"/>
                <a:gd name="connsiteY36" fmla="*/ 264572 h 3272924"/>
                <a:gd name="connsiteX37" fmla="*/ 11257859 w 12188585"/>
                <a:gd name="connsiteY37" fmla="*/ 0 h 3272924"/>
                <a:gd name="connsiteX38" fmla="*/ 12161163 w 12188585"/>
                <a:gd name="connsiteY38" fmla="*/ 903304 h 3272924"/>
                <a:gd name="connsiteX39" fmla="*/ 12158133 w 12188585"/>
                <a:gd name="connsiteY39" fmla="*/ 2315633 h 3272924"/>
                <a:gd name="connsiteX40" fmla="*/ 12186563 w 12188585"/>
                <a:gd name="connsiteY40" fmla="*/ 2453730 h 3272924"/>
                <a:gd name="connsiteX41" fmla="*/ 12188585 w 12188585"/>
                <a:gd name="connsiteY41" fmla="*/ 2799399 h 3272924"/>
                <a:gd name="connsiteX42" fmla="*/ 11827933 w 12188585"/>
                <a:gd name="connsiteY42" fmla="*/ 2324100 h 3272924"/>
                <a:gd name="connsiteX43" fmla="*/ 11828752 w 12188585"/>
                <a:gd name="connsiteY43" fmla="*/ 1006466 h 3272924"/>
                <a:gd name="connsiteX44" fmla="*/ 11826892 w 12188585"/>
                <a:gd name="connsiteY44" fmla="*/ 988016 h 3272924"/>
                <a:gd name="connsiteX45" fmla="*/ 11826892 w 12188585"/>
                <a:gd name="connsiteY45" fmla="*/ 897736 h 3272924"/>
                <a:gd name="connsiteX46" fmla="*/ 11255999 w 12188585"/>
                <a:gd name="connsiteY46" fmla="*/ 326843 h 3272924"/>
                <a:gd name="connsiteX47" fmla="*/ 10685106 w 12188585"/>
                <a:gd name="connsiteY47" fmla="*/ 897736 h 3272924"/>
                <a:gd name="connsiteX0" fmla="*/ 0 w 12188585"/>
                <a:gd name="connsiteY0" fmla="*/ 1475896 h 3272924"/>
                <a:gd name="connsiteX1" fmla="*/ 363246 w 12188585"/>
                <a:gd name="connsiteY1" fmla="*/ 1803400 h 3272924"/>
                <a:gd name="connsiteX2" fmla="*/ 363246 w 12188585"/>
                <a:gd name="connsiteY2" fmla="*/ 2702030 h 3272924"/>
                <a:gd name="connsiteX3" fmla="*/ 934139 w 12188585"/>
                <a:gd name="connsiteY3" fmla="*/ 3272923 h 3272924"/>
                <a:gd name="connsiteX4" fmla="*/ 934138 w 12188585"/>
                <a:gd name="connsiteY4" fmla="*/ 3272924 h 3272924"/>
                <a:gd name="connsiteX5" fmla="*/ 1505031 w 12188585"/>
                <a:gd name="connsiteY5" fmla="*/ 2702031 h 3272924"/>
                <a:gd name="connsiteX6" fmla="*/ 1505032 w 12188585"/>
                <a:gd name="connsiteY6" fmla="*/ 1006466 h 3272924"/>
                <a:gd name="connsiteX7" fmla="*/ 1770224 w 12188585"/>
                <a:gd name="connsiteY7" fmla="*/ 264572 h 3272924"/>
                <a:gd name="connsiteX8" fmla="*/ 2408956 w 12188585"/>
                <a:gd name="connsiteY8" fmla="*/ 0 h 3272924"/>
                <a:gd name="connsiteX9" fmla="*/ 3047688 w 12188585"/>
                <a:gd name="connsiteY9" fmla="*/ 264572 h 3272924"/>
                <a:gd name="connsiteX10" fmla="*/ 3312880 w 12188585"/>
                <a:gd name="connsiteY10" fmla="*/ 1006466 h 3272924"/>
                <a:gd name="connsiteX11" fmla="*/ 3312880 w 12188585"/>
                <a:gd name="connsiteY11" fmla="*/ 2702030 h 3272924"/>
                <a:gd name="connsiteX12" fmla="*/ 3883772 w 12188585"/>
                <a:gd name="connsiteY12" fmla="*/ 3272923 h 3272924"/>
                <a:gd name="connsiteX13" fmla="*/ 3883772 w 12188585"/>
                <a:gd name="connsiteY13" fmla="*/ 3272924 h 3272924"/>
                <a:gd name="connsiteX14" fmla="*/ 4454664 w 12188585"/>
                <a:gd name="connsiteY14" fmla="*/ 2702031 h 3272924"/>
                <a:gd name="connsiteX15" fmla="*/ 4454665 w 12188585"/>
                <a:gd name="connsiteY15" fmla="*/ 1006466 h 3272924"/>
                <a:gd name="connsiteX16" fmla="*/ 4621181 w 12188585"/>
                <a:gd name="connsiteY16" fmla="*/ 384168 h 3272924"/>
                <a:gd name="connsiteX17" fmla="*/ 4719857 w 12188585"/>
                <a:gd name="connsiteY17" fmla="*/ 264572 h 3272924"/>
                <a:gd name="connsiteX18" fmla="*/ 5358589 w 12188585"/>
                <a:gd name="connsiteY18" fmla="*/ 0 h 3272924"/>
                <a:gd name="connsiteX19" fmla="*/ 5997321 w 12188585"/>
                <a:gd name="connsiteY19" fmla="*/ 264572 h 3272924"/>
                <a:gd name="connsiteX20" fmla="*/ 6095998 w 12188585"/>
                <a:gd name="connsiteY20" fmla="*/ 384168 h 3272924"/>
                <a:gd name="connsiteX21" fmla="*/ 6262513 w 12188585"/>
                <a:gd name="connsiteY21" fmla="*/ 1006466 h 3272924"/>
                <a:gd name="connsiteX22" fmla="*/ 6262513 w 12188585"/>
                <a:gd name="connsiteY22" fmla="*/ 2702030 h 3272924"/>
                <a:gd name="connsiteX23" fmla="*/ 6833406 w 12188585"/>
                <a:gd name="connsiteY23" fmla="*/ 3272923 h 3272924"/>
                <a:gd name="connsiteX24" fmla="*/ 6833405 w 12188585"/>
                <a:gd name="connsiteY24" fmla="*/ 3272924 h 3272924"/>
                <a:gd name="connsiteX25" fmla="*/ 7404298 w 12188585"/>
                <a:gd name="connsiteY25" fmla="*/ 2702031 h 3272924"/>
                <a:gd name="connsiteX26" fmla="*/ 7404299 w 12188585"/>
                <a:gd name="connsiteY26" fmla="*/ 1006466 h 3272924"/>
                <a:gd name="connsiteX27" fmla="*/ 7669490 w 12188585"/>
                <a:gd name="connsiteY27" fmla="*/ 264572 h 3272924"/>
                <a:gd name="connsiteX28" fmla="*/ 8308223 w 12188585"/>
                <a:gd name="connsiteY28" fmla="*/ 0 h 3272924"/>
                <a:gd name="connsiteX29" fmla="*/ 8946955 w 12188585"/>
                <a:gd name="connsiteY29" fmla="*/ 264572 h 3272924"/>
                <a:gd name="connsiteX30" fmla="*/ 9212147 w 12188585"/>
                <a:gd name="connsiteY30" fmla="*/ 1006466 h 3272924"/>
                <a:gd name="connsiteX31" fmla="*/ 9212147 w 12188585"/>
                <a:gd name="connsiteY31" fmla="*/ 2702030 h 3272924"/>
                <a:gd name="connsiteX32" fmla="*/ 9783040 w 12188585"/>
                <a:gd name="connsiteY32" fmla="*/ 3272923 h 3272924"/>
                <a:gd name="connsiteX33" fmla="*/ 9783039 w 12188585"/>
                <a:gd name="connsiteY33" fmla="*/ 3272924 h 3272924"/>
                <a:gd name="connsiteX34" fmla="*/ 10353932 w 12188585"/>
                <a:gd name="connsiteY34" fmla="*/ 2702031 h 3272924"/>
                <a:gd name="connsiteX35" fmla="*/ 10353933 w 12188585"/>
                <a:gd name="connsiteY35" fmla="*/ 1006466 h 3272924"/>
                <a:gd name="connsiteX36" fmla="*/ 10619127 w 12188585"/>
                <a:gd name="connsiteY36" fmla="*/ 264572 h 3272924"/>
                <a:gd name="connsiteX37" fmla="*/ 11257859 w 12188585"/>
                <a:gd name="connsiteY37" fmla="*/ 0 h 3272924"/>
                <a:gd name="connsiteX38" fmla="*/ 12161163 w 12188585"/>
                <a:gd name="connsiteY38" fmla="*/ 903304 h 3272924"/>
                <a:gd name="connsiteX39" fmla="*/ 12158133 w 12188585"/>
                <a:gd name="connsiteY39" fmla="*/ 2315633 h 3272924"/>
                <a:gd name="connsiteX40" fmla="*/ 12186563 w 12188585"/>
                <a:gd name="connsiteY40" fmla="*/ 2453730 h 3272924"/>
                <a:gd name="connsiteX41" fmla="*/ 12188585 w 12188585"/>
                <a:gd name="connsiteY41" fmla="*/ 2799399 h 3272924"/>
                <a:gd name="connsiteX42" fmla="*/ 11827933 w 12188585"/>
                <a:gd name="connsiteY42" fmla="*/ 2324100 h 3272924"/>
                <a:gd name="connsiteX43" fmla="*/ 11828752 w 12188585"/>
                <a:gd name="connsiteY43" fmla="*/ 1006466 h 3272924"/>
                <a:gd name="connsiteX44" fmla="*/ 11826892 w 12188585"/>
                <a:gd name="connsiteY44" fmla="*/ 988016 h 3272924"/>
                <a:gd name="connsiteX45" fmla="*/ 11826892 w 12188585"/>
                <a:gd name="connsiteY45" fmla="*/ 897736 h 3272924"/>
                <a:gd name="connsiteX46" fmla="*/ 11255999 w 12188585"/>
                <a:gd name="connsiteY46" fmla="*/ 326843 h 3272924"/>
                <a:gd name="connsiteX0" fmla="*/ 0 w 12188585"/>
                <a:gd name="connsiteY0" fmla="*/ 1475896 h 3272924"/>
                <a:gd name="connsiteX1" fmla="*/ 363246 w 12188585"/>
                <a:gd name="connsiteY1" fmla="*/ 1803400 h 3272924"/>
                <a:gd name="connsiteX2" fmla="*/ 363246 w 12188585"/>
                <a:gd name="connsiteY2" fmla="*/ 2702030 h 3272924"/>
                <a:gd name="connsiteX3" fmla="*/ 934139 w 12188585"/>
                <a:gd name="connsiteY3" fmla="*/ 3272923 h 3272924"/>
                <a:gd name="connsiteX4" fmla="*/ 934138 w 12188585"/>
                <a:gd name="connsiteY4" fmla="*/ 3272924 h 3272924"/>
                <a:gd name="connsiteX5" fmla="*/ 1505031 w 12188585"/>
                <a:gd name="connsiteY5" fmla="*/ 2702031 h 3272924"/>
                <a:gd name="connsiteX6" fmla="*/ 1505032 w 12188585"/>
                <a:gd name="connsiteY6" fmla="*/ 1006466 h 3272924"/>
                <a:gd name="connsiteX7" fmla="*/ 1770224 w 12188585"/>
                <a:gd name="connsiteY7" fmla="*/ 264572 h 3272924"/>
                <a:gd name="connsiteX8" fmla="*/ 2408956 w 12188585"/>
                <a:gd name="connsiteY8" fmla="*/ 0 h 3272924"/>
                <a:gd name="connsiteX9" fmla="*/ 3047688 w 12188585"/>
                <a:gd name="connsiteY9" fmla="*/ 264572 h 3272924"/>
                <a:gd name="connsiteX10" fmla="*/ 3312880 w 12188585"/>
                <a:gd name="connsiteY10" fmla="*/ 1006466 h 3272924"/>
                <a:gd name="connsiteX11" fmla="*/ 3312880 w 12188585"/>
                <a:gd name="connsiteY11" fmla="*/ 2702030 h 3272924"/>
                <a:gd name="connsiteX12" fmla="*/ 3883772 w 12188585"/>
                <a:gd name="connsiteY12" fmla="*/ 3272923 h 3272924"/>
                <a:gd name="connsiteX13" fmla="*/ 3883772 w 12188585"/>
                <a:gd name="connsiteY13" fmla="*/ 3272924 h 3272924"/>
                <a:gd name="connsiteX14" fmla="*/ 4454664 w 12188585"/>
                <a:gd name="connsiteY14" fmla="*/ 2702031 h 3272924"/>
                <a:gd name="connsiteX15" fmla="*/ 4454665 w 12188585"/>
                <a:gd name="connsiteY15" fmla="*/ 1006466 h 3272924"/>
                <a:gd name="connsiteX16" fmla="*/ 4621181 w 12188585"/>
                <a:gd name="connsiteY16" fmla="*/ 384168 h 3272924"/>
                <a:gd name="connsiteX17" fmla="*/ 4719857 w 12188585"/>
                <a:gd name="connsiteY17" fmla="*/ 264572 h 3272924"/>
                <a:gd name="connsiteX18" fmla="*/ 5358589 w 12188585"/>
                <a:gd name="connsiteY18" fmla="*/ 0 h 3272924"/>
                <a:gd name="connsiteX19" fmla="*/ 5997321 w 12188585"/>
                <a:gd name="connsiteY19" fmla="*/ 264572 h 3272924"/>
                <a:gd name="connsiteX20" fmla="*/ 6095998 w 12188585"/>
                <a:gd name="connsiteY20" fmla="*/ 384168 h 3272924"/>
                <a:gd name="connsiteX21" fmla="*/ 6262513 w 12188585"/>
                <a:gd name="connsiteY21" fmla="*/ 1006466 h 3272924"/>
                <a:gd name="connsiteX22" fmla="*/ 6262513 w 12188585"/>
                <a:gd name="connsiteY22" fmla="*/ 2702030 h 3272924"/>
                <a:gd name="connsiteX23" fmla="*/ 6833406 w 12188585"/>
                <a:gd name="connsiteY23" fmla="*/ 3272923 h 3272924"/>
                <a:gd name="connsiteX24" fmla="*/ 6833405 w 12188585"/>
                <a:gd name="connsiteY24" fmla="*/ 3272924 h 3272924"/>
                <a:gd name="connsiteX25" fmla="*/ 7404298 w 12188585"/>
                <a:gd name="connsiteY25" fmla="*/ 2702031 h 3272924"/>
                <a:gd name="connsiteX26" fmla="*/ 7404299 w 12188585"/>
                <a:gd name="connsiteY26" fmla="*/ 1006466 h 3272924"/>
                <a:gd name="connsiteX27" fmla="*/ 7669490 w 12188585"/>
                <a:gd name="connsiteY27" fmla="*/ 264572 h 3272924"/>
                <a:gd name="connsiteX28" fmla="*/ 8308223 w 12188585"/>
                <a:gd name="connsiteY28" fmla="*/ 0 h 3272924"/>
                <a:gd name="connsiteX29" fmla="*/ 8946955 w 12188585"/>
                <a:gd name="connsiteY29" fmla="*/ 264572 h 3272924"/>
                <a:gd name="connsiteX30" fmla="*/ 9212147 w 12188585"/>
                <a:gd name="connsiteY30" fmla="*/ 1006466 h 3272924"/>
                <a:gd name="connsiteX31" fmla="*/ 9212147 w 12188585"/>
                <a:gd name="connsiteY31" fmla="*/ 2702030 h 3272924"/>
                <a:gd name="connsiteX32" fmla="*/ 9783040 w 12188585"/>
                <a:gd name="connsiteY32" fmla="*/ 3272923 h 3272924"/>
                <a:gd name="connsiteX33" fmla="*/ 9783039 w 12188585"/>
                <a:gd name="connsiteY33" fmla="*/ 3272924 h 3272924"/>
                <a:gd name="connsiteX34" fmla="*/ 10353932 w 12188585"/>
                <a:gd name="connsiteY34" fmla="*/ 2702031 h 3272924"/>
                <a:gd name="connsiteX35" fmla="*/ 10353933 w 12188585"/>
                <a:gd name="connsiteY35" fmla="*/ 1006466 h 3272924"/>
                <a:gd name="connsiteX36" fmla="*/ 10619127 w 12188585"/>
                <a:gd name="connsiteY36" fmla="*/ 264572 h 3272924"/>
                <a:gd name="connsiteX37" fmla="*/ 11257859 w 12188585"/>
                <a:gd name="connsiteY37" fmla="*/ 0 h 3272924"/>
                <a:gd name="connsiteX38" fmla="*/ 12161163 w 12188585"/>
                <a:gd name="connsiteY38" fmla="*/ 903304 h 3272924"/>
                <a:gd name="connsiteX39" fmla="*/ 12158133 w 12188585"/>
                <a:gd name="connsiteY39" fmla="*/ 2315633 h 3272924"/>
                <a:gd name="connsiteX40" fmla="*/ 12186563 w 12188585"/>
                <a:gd name="connsiteY40" fmla="*/ 2453730 h 3272924"/>
                <a:gd name="connsiteX41" fmla="*/ 12188585 w 12188585"/>
                <a:gd name="connsiteY41" fmla="*/ 2799399 h 3272924"/>
                <a:gd name="connsiteX42" fmla="*/ 11827933 w 12188585"/>
                <a:gd name="connsiteY42" fmla="*/ 2324100 h 3272924"/>
                <a:gd name="connsiteX43" fmla="*/ 11828752 w 12188585"/>
                <a:gd name="connsiteY43" fmla="*/ 1006466 h 3272924"/>
                <a:gd name="connsiteX44" fmla="*/ 11826892 w 12188585"/>
                <a:gd name="connsiteY44" fmla="*/ 988016 h 3272924"/>
                <a:gd name="connsiteX45" fmla="*/ 11826892 w 12188585"/>
                <a:gd name="connsiteY45" fmla="*/ 897736 h 3272924"/>
                <a:gd name="connsiteX0" fmla="*/ 0 w 12188585"/>
                <a:gd name="connsiteY0" fmla="*/ 1475896 h 3272924"/>
                <a:gd name="connsiteX1" fmla="*/ 363246 w 12188585"/>
                <a:gd name="connsiteY1" fmla="*/ 1803400 h 3272924"/>
                <a:gd name="connsiteX2" fmla="*/ 363246 w 12188585"/>
                <a:gd name="connsiteY2" fmla="*/ 2702030 h 3272924"/>
                <a:gd name="connsiteX3" fmla="*/ 934139 w 12188585"/>
                <a:gd name="connsiteY3" fmla="*/ 3272923 h 3272924"/>
                <a:gd name="connsiteX4" fmla="*/ 934138 w 12188585"/>
                <a:gd name="connsiteY4" fmla="*/ 3272924 h 3272924"/>
                <a:gd name="connsiteX5" fmla="*/ 1505031 w 12188585"/>
                <a:gd name="connsiteY5" fmla="*/ 2702031 h 3272924"/>
                <a:gd name="connsiteX6" fmla="*/ 1505032 w 12188585"/>
                <a:gd name="connsiteY6" fmla="*/ 1006466 h 3272924"/>
                <a:gd name="connsiteX7" fmla="*/ 1770224 w 12188585"/>
                <a:gd name="connsiteY7" fmla="*/ 264572 h 3272924"/>
                <a:gd name="connsiteX8" fmla="*/ 2408956 w 12188585"/>
                <a:gd name="connsiteY8" fmla="*/ 0 h 3272924"/>
                <a:gd name="connsiteX9" fmla="*/ 3047688 w 12188585"/>
                <a:gd name="connsiteY9" fmla="*/ 264572 h 3272924"/>
                <a:gd name="connsiteX10" fmla="*/ 3312880 w 12188585"/>
                <a:gd name="connsiteY10" fmla="*/ 1006466 h 3272924"/>
                <a:gd name="connsiteX11" fmla="*/ 3312880 w 12188585"/>
                <a:gd name="connsiteY11" fmla="*/ 2702030 h 3272924"/>
                <a:gd name="connsiteX12" fmla="*/ 3883772 w 12188585"/>
                <a:gd name="connsiteY12" fmla="*/ 3272923 h 3272924"/>
                <a:gd name="connsiteX13" fmla="*/ 3883772 w 12188585"/>
                <a:gd name="connsiteY13" fmla="*/ 3272924 h 3272924"/>
                <a:gd name="connsiteX14" fmla="*/ 4454664 w 12188585"/>
                <a:gd name="connsiteY14" fmla="*/ 2702031 h 3272924"/>
                <a:gd name="connsiteX15" fmla="*/ 4454665 w 12188585"/>
                <a:gd name="connsiteY15" fmla="*/ 1006466 h 3272924"/>
                <a:gd name="connsiteX16" fmla="*/ 4621181 w 12188585"/>
                <a:gd name="connsiteY16" fmla="*/ 384168 h 3272924"/>
                <a:gd name="connsiteX17" fmla="*/ 4719857 w 12188585"/>
                <a:gd name="connsiteY17" fmla="*/ 264572 h 3272924"/>
                <a:gd name="connsiteX18" fmla="*/ 5358589 w 12188585"/>
                <a:gd name="connsiteY18" fmla="*/ 0 h 3272924"/>
                <a:gd name="connsiteX19" fmla="*/ 5997321 w 12188585"/>
                <a:gd name="connsiteY19" fmla="*/ 264572 h 3272924"/>
                <a:gd name="connsiteX20" fmla="*/ 6095998 w 12188585"/>
                <a:gd name="connsiteY20" fmla="*/ 384168 h 3272924"/>
                <a:gd name="connsiteX21" fmla="*/ 6262513 w 12188585"/>
                <a:gd name="connsiteY21" fmla="*/ 1006466 h 3272924"/>
                <a:gd name="connsiteX22" fmla="*/ 6262513 w 12188585"/>
                <a:gd name="connsiteY22" fmla="*/ 2702030 h 3272924"/>
                <a:gd name="connsiteX23" fmla="*/ 6833406 w 12188585"/>
                <a:gd name="connsiteY23" fmla="*/ 3272923 h 3272924"/>
                <a:gd name="connsiteX24" fmla="*/ 6833405 w 12188585"/>
                <a:gd name="connsiteY24" fmla="*/ 3272924 h 3272924"/>
                <a:gd name="connsiteX25" fmla="*/ 7404298 w 12188585"/>
                <a:gd name="connsiteY25" fmla="*/ 2702031 h 3272924"/>
                <a:gd name="connsiteX26" fmla="*/ 7404299 w 12188585"/>
                <a:gd name="connsiteY26" fmla="*/ 1006466 h 3272924"/>
                <a:gd name="connsiteX27" fmla="*/ 7669490 w 12188585"/>
                <a:gd name="connsiteY27" fmla="*/ 264572 h 3272924"/>
                <a:gd name="connsiteX28" fmla="*/ 8308223 w 12188585"/>
                <a:gd name="connsiteY28" fmla="*/ 0 h 3272924"/>
                <a:gd name="connsiteX29" fmla="*/ 8946955 w 12188585"/>
                <a:gd name="connsiteY29" fmla="*/ 264572 h 3272924"/>
                <a:gd name="connsiteX30" fmla="*/ 9212147 w 12188585"/>
                <a:gd name="connsiteY30" fmla="*/ 1006466 h 3272924"/>
                <a:gd name="connsiteX31" fmla="*/ 9212147 w 12188585"/>
                <a:gd name="connsiteY31" fmla="*/ 2702030 h 3272924"/>
                <a:gd name="connsiteX32" fmla="*/ 9783040 w 12188585"/>
                <a:gd name="connsiteY32" fmla="*/ 3272923 h 3272924"/>
                <a:gd name="connsiteX33" fmla="*/ 9783039 w 12188585"/>
                <a:gd name="connsiteY33" fmla="*/ 3272924 h 3272924"/>
                <a:gd name="connsiteX34" fmla="*/ 10353932 w 12188585"/>
                <a:gd name="connsiteY34" fmla="*/ 2702031 h 3272924"/>
                <a:gd name="connsiteX35" fmla="*/ 10353933 w 12188585"/>
                <a:gd name="connsiteY35" fmla="*/ 1006466 h 3272924"/>
                <a:gd name="connsiteX36" fmla="*/ 10619127 w 12188585"/>
                <a:gd name="connsiteY36" fmla="*/ 264572 h 3272924"/>
                <a:gd name="connsiteX37" fmla="*/ 11257859 w 12188585"/>
                <a:gd name="connsiteY37" fmla="*/ 0 h 3272924"/>
                <a:gd name="connsiteX38" fmla="*/ 12161163 w 12188585"/>
                <a:gd name="connsiteY38" fmla="*/ 903304 h 3272924"/>
                <a:gd name="connsiteX39" fmla="*/ 12158133 w 12188585"/>
                <a:gd name="connsiteY39" fmla="*/ 2315633 h 3272924"/>
                <a:gd name="connsiteX40" fmla="*/ 12186563 w 12188585"/>
                <a:gd name="connsiteY40" fmla="*/ 2453730 h 3272924"/>
                <a:gd name="connsiteX41" fmla="*/ 12188585 w 12188585"/>
                <a:gd name="connsiteY41" fmla="*/ 2799399 h 3272924"/>
                <a:gd name="connsiteX42" fmla="*/ 11827933 w 12188585"/>
                <a:gd name="connsiteY42" fmla="*/ 2324100 h 3272924"/>
                <a:gd name="connsiteX43" fmla="*/ 11828752 w 12188585"/>
                <a:gd name="connsiteY43" fmla="*/ 1006466 h 3272924"/>
                <a:gd name="connsiteX44" fmla="*/ 11826892 w 12188585"/>
                <a:gd name="connsiteY44" fmla="*/ 988016 h 3272924"/>
                <a:gd name="connsiteX0" fmla="*/ 0 w 12188585"/>
                <a:gd name="connsiteY0" fmla="*/ 1475896 h 3272924"/>
                <a:gd name="connsiteX1" fmla="*/ 363246 w 12188585"/>
                <a:gd name="connsiteY1" fmla="*/ 1803400 h 3272924"/>
                <a:gd name="connsiteX2" fmla="*/ 363246 w 12188585"/>
                <a:gd name="connsiteY2" fmla="*/ 2702030 h 3272924"/>
                <a:gd name="connsiteX3" fmla="*/ 934139 w 12188585"/>
                <a:gd name="connsiteY3" fmla="*/ 3272923 h 3272924"/>
                <a:gd name="connsiteX4" fmla="*/ 934138 w 12188585"/>
                <a:gd name="connsiteY4" fmla="*/ 3272924 h 3272924"/>
                <a:gd name="connsiteX5" fmla="*/ 1505031 w 12188585"/>
                <a:gd name="connsiteY5" fmla="*/ 2702031 h 3272924"/>
                <a:gd name="connsiteX6" fmla="*/ 1505032 w 12188585"/>
                <a:gd name="connsiteY6" fmla="*/ 1006466 h 3272924"/>
                <a:gd name="connsiteX7" fmla="*/ 1770224 w 12188585"/>
                <a:gd name="connsiteY7" fmla="*/ 264572 h 3272924"/>
                <a:gd name="connsiteX8" fmla="*/ 2408956 w 12188585"/>
                <a:gd name="connsiteY8" fmla="*/ 0 h 3272924"/>
                <a:gd name="connsiteX9" fmla="*/ 3047688 w 12188585"/>
                <a:gd name="connsiteY9" fmla="*/ 264572 h 3272924"/>
                <a:gd name="connsiteX10" fmla="*/ 3312880 w 12188585"/>
                <a:gd name="connsiteY10" fmla="*/ 1006466 h 3272924"/>
                <a:gd name="connsiteX11" fmla="*/ 3312880 w 12188585"/>
                <a:gd name="connsiteY11" fmla="*/ 2702030 h 3272924"/>
                <a:gd name="connsiteX12" fmla="*/ 3883772 w 12188585"/>
                <a:gd name="connsiteY12" fmla="*/ 3272923 h 3272924"/>
                <a:gd name="connsiteX13" fmla="*/ 3883772 w 12188585"/>
                <a:gd name="connsiteY13" fmla="*/ 3272924 h 3272924"/>
                <a:gd name="connsiteX14" fmla="*/ 4454664 w 12188585"/>
                <a:gd name="connsiteY14" fmla="*/ 2702031 h 3272924"/>
                <a:gd name="connsiteX15" fmla="*/ 4454665 w 12188585"/>
                <a:gd name="connsiteY15" fmla="*/ 1006466 h 3272924"/>
                <a:gd name="connsiteX16" fmla="*/ 4621181 w 12188585"/>
                <a:gd name="connsiteY16" fmla="*/ 384168 h 3272924"/>
                <a:gd name="connsiteX17" fmla="*/ 4719857 w 12188585"/>
                <a:gd name="connsiteY17" fmla="*/ 264572 h 3272924"/>
                <a:gd name="connsiteX18" fmla="*/ 5358589 w 12188585"/>
                <a:gd name="connsiteY18" fmla="*/ 0 h 3272924"/>
                <a:gd name="connsiteX19" fmla="*/ 5997321 w 12188585"/>
                <a:gd name="connsiteY19" fmla="*/ 264572 h 3272924"/>
                <a:gd name="connsiteX20" fmla="*/ 6095998 w 12188585"/>
                <a:gd name="connsiteY20" fmla="*/ 384168 h 3272924"/>
                <a:gd name="connsiteX21" fmla="*/ 6262513 w 12188585"/>
                <a:gd name="connsiteY21" fmla="*/ 1006466 h 3272924"/>
                <a:gd name="connsiteX22" fmla="*/ 6262513 w 12188585"/>
                <a:gd name="connsiteY22" fmla="*/ 2702030 h 3272924"/>
                <a:gd name="connsiteX23" fmla="*/ 6833406 w 12188585"/>
                <a:gd name="connsiteY23" fmla="*/ 3272923 h 3272924"/>
                <a:gd name="connsiteX24" fmla="*/ 6833405 w 12188585"/>
                <a:gd name="connsiteY24" fmla="*/ 3272924 h 3272924"/>
                <a:gd name="connsiteX25" fmla="*/ 7404298 w 12188585"/>
                <a:gd name="connsiteY25" fmla="*/ 2702031 h 3272924"/>
                <a:gd name="connsiteX26" fmla="*/ 7404299 w 12188585"/>
                <a:gd name="connsiteY26" fmla="*/ 1006466 h 3272924"/>
                <a:gd name="connsiteX27" fmla="*/ 7669490 w 12188585"/>
                <a:gd name="connsiteY27" fmla="*/ 264572 h 3272924"/>
                <a:gd name="connsiteX28" fmla="*/ 8308223 w 12188585"/>
                <a:gd name="connsiteY28" fmla="*/ 0 h 3272924"/>
                <a:gd name="connsiteX29" fmla="*/ 8946955 w 12188585"/>
                <a:gd name="connsiteY29" fmla="*/ 264572 h 3272924"/>
                <a:gd name="connsiteX30" fmla="*/ 9212147 w 12188585"/>
                <a:gd name="connsiteY30" fmla="*/ 1006466 h 3272924"/>
                <a:gd name="connsiteX31" fmla="*/ 9212147 w 12188585"/>
                <a:gd name="connsiteY31" fmla="*/ 2702030 h 3272924"/>
                <a:gd name="connsiteX32" fmla="*/ 9783040 w 12188585"/>
                <a:gd name="connsiteY32" fmla="*/ 3272923 h 3272924"/>
                <a:gd name="connsiteX33" fmla="*/ 9783039 w 12188585"/>
                <a:gd name="connsiteY33" fmla="*/ 3272924 h 3272924"/>
                <a:gd name="connsiteX34" fmla="*/ 10353932 w 12188585"/>
                <a:gd name="connsiteY34" fmla="*/ 2702031 h 3272924"/>
                <a:gd name="connsiteX35" fmla="*/ 10353933 w 12188585"/>
                <a:gd name="connsiteY35" fmla="*/ 1006466 h 3272924"/>
                <a:gd name="connsiteX36" fmla="*/ 10619127 w 12188585"/>
                <a:gd name="connsiteY36" fmla="*/ 264572 h 3272924"/>
                <a:gd name="connsiteX37" fmla="*/ 11257859 w 12188585"/>
                <a:gd name="connsiteY37" fmla="*/ 0 h 3272924"/>
                <a:gd name="connsiteX38" fmla="*/ 12161163 w 12188585"/>
                <a:gd name="connsiteY38" fmla="*/ 903304 h 3272924"/>
                <a:gd name="connsiteX39" fmla="*/ 12158133 w 12188585"/>
                <a:gd name="connsiteY39" fmla="*/ 2315633 h 3272924"/>
                <a:gd name="connsiteX40" fmla="*/ 12186563 w 12188585"/>
                <a:gd name="connsiteY40" fmla="*/ 2453730 h 3272924"/>
                <a:gd name="connsiteX41" fmla="*/ 12188585 w 12188585"/>
                <a:gd name="connsiteY41" fmla="*/ 2799399 h 3272924"/>
                <a:gd name="connsiteX42" fmla="*/ 11827933 w 12188585"/>
                <a:gd name="connsiteY42" fmla="*/ 2324100 h 3272924"/>
                <a:gd name="connsiteX43" fmla="*/ 11828752 w 12188585"/>
                <a:gd name="connsiteY43" fmla="*/ 1006466 h 3272924"/>
                <a:gd name="connsiteX0" fmla="*/ 0 w 12188585"/>
                <a:gd name="connsiteY0" fmla="*/ 1475896 h 3272924"/>
                <a:gd name="connsiteX1" fmla="*/ 363246 w 12188585"/>
                <a:gd name="connsiteY1" fmla="*/ 1803400 h 3272924"/>
                <a:gd name="connsiteX2" fmla="*/ 363246 w 12188585"/>
                <a:gd name="connsiteY2" fmla="*/ 2702030 h 3272924"/>
                <a:gd name="connsiteX3" fmla="*/ 934139 w 12188585"/>
                <a:gd name="connsiteY3" fmla="*/ 3272923 h 3272924"/>
                <a:gd name="connsiteX4" fmla="*/ 934138 w 12188585"/>
                <a:gd name="connsiteY4" fmla="*/ 3272924 h 3272924"/>
                <a:gd name="connsiteX5" fmla="*/ 1505031 w 12188585"/>
                <a:gd name="connsiteY5" fmla="*/ 2702031 h 3272924"/>
                <a:gd name="connsiteX6" fmla="*/ 1505032 w 12188585"/>
                <a:gd name="connsiteY6" fmla="*/ 1006466 h 3272924"/>
                <a:gd name="connsiteX7" fmla="*/ 1770224 w 12188585"/>
                <a:gd name="connsiteY7" fmla="*/ 264572 h 3272924"/>
                <a:gd name="connsiteX8" fmla="*/ 2408956 w 12188585"/>
                <a:gd name="connsiteY8" fmla="*/ 0 h 3272924"/>
                <a:gd name="connsiteX9" fmla="*/ 3047688 w 12188585"/>
                <a:gd name="connsiteY9" fmla="*/ 264572 h 3272924"/>
                <a:gd name="connsiteX10" fmla="*/ 3312880 w 12188585"/>
                <a:gd name="connsiteY10" fmla="*/ 1006466 h 3272924"/>
                <a:gd name="connsiteX11" fmla="*/ 3312880 w 12188585"/>
                <a:gd name="connsiteY11" fmla="*/ 2702030 h 3272924"/>
                <a:gd name="connsiteX12" fmla="*/ 3883772 w 12188585"/>
                <a:gd name="connsiteY12" fmla="*/ 3272923 h 3272924"/>
                <a:gd name="connsiteX13" fmla="*/ 3883772 w 12188585"/>
                <a:gd name="connsiteY13" fmla="*/ 3272924 h 3272924"/>
                <a:gd name="connsiteX14" fmla="*/ 4454664 w 12188585"/>
                <a:gd name="connsiteY14" fmla="*/ 2702031 h 3272924"/>
                <a:gd name="connsiteX15" fmla="*/ 4454665 w 12188585"/>
                <a:gd name="connsiteY15" fmla="*/ 1006466 h 3272924"/>
                <a:gd name="connsiteX16" fmla="*/ 4621181 w 12188585"/>
                <a:gd name="connsiteY16" fmla="*/ 384168 h 3272924"/>
                <a:gd name="connsiteX17" fmla="*/ 4719857 w 12188585"/>
                <a:gd name="connsiteY17" fmla="*/ 264572 h 3272924"/>
                <a:gd name="connsiteX18" fmla="*/ 5358589 w 12188585"/>
                <a:gd name="connsiteY18" fmla="*/ 0 h 3272924"/>
                <a:gd name="connsiteX19" fmla="*/ 5997321 w 12188585"/>
                <a:gd name="connsiteY19" fmla="*/ 264572 h 3272924"/>
                <a:gd name="connsiteX20" fmla="*/ 6095998 w 12188585"/>
                <a:gd name="connsiteY20" fmla="*/ 384168 h 3272924"/>
                <a:gd name="connsiteX21" fmla="*/ 6262513 w 12188585"/>
                <a:gd name="connsiteY21" fmla="*/ 1006466 h 3272924"/>
                <a:gd name="connsiteX22" fmla="*/ 6262513 w 12188585"/>
                <a:gd name="connsiteY22" fmla="*/ 2702030 h 3272924"/>
                <a:gd name="connsiteX23" fmla="*/ 6833406 w 12188585"/>
                <a:gd name="connsiteY23" fmla="*/ 3272923 h 3272924"/>
                <a:gd name="connsiteX24" fmla="*/ 6833405 w 12188585"/>
                <a:gd name="connsiteY24" fmla="*/ 3272924 h 3272924"/>
                <a:gd name="connsiteX25" fmla="*/ 7404298 w 12188585"/>
                <a:gd name="connsiteY25" fmla="*/ 2702031 h 3272924"/>
                <a:gd name="connsiteX26" fmla="*/ 7404299 w 12188585"/>
                <a:gd name="connsiteY26" fmla="*/ 1006466 h 3272924"/>
                <a:gd name="connsiteX27" fmla="*/ 7669490 w 12188585"/>
                <a:gd name="connsiteY27" fmla="*/ 264572 h 3272924"/>
                <a:gd name="connsiteX28" fmla="*/ 8308223 w 12188585"/>
                <a:gd name="connsiteY28" fmla="*/ 0 h 3272924"/>
                <a:gd name="connsiteX29" fmla="*/ 8946955 w 12188585"/>
                <a:gd name="connsiteY29" fmla="*/ 264572 h 3272924"/>
                <a:gd name="connsiteX30" fmla="*/ 9212147 w 12188585"/>
                <a:gd name="connsiteY30" fmla="*/ 1006466 h 3272924"/>
                <a:gd name="connsiteX31" fmla="*/ 9212147 w 12188585"/>
                <a:gd name="connsiteY31" fmla="*/ 2702030 h 3272924"/>
                <a:gd name="connsiteX32" fmla="*/ 9783040 w 12188585"/>
                <a:gd name="connsiteY32" fmla="*/ 3272923 h 3272924"/>
                <a:gd name="connsiteX33" fmla="*/ 9783039 w 12188585"/>
                <a:gd name="connsiteY33" fmla="*/ 3272924 h 3272924"/>
                <a:gd name="connsiteX34" fmla="*/ 10353932 w 12188585"/>
                <a:gd name="connsiteY34" fmla="*/ 2702031 h 3272924"/>
                <a:gd name="connsiteX35" fmla="*/ 10353933 w 12188585"/>
                <a:gd name="connsiteY35" fmla="*/ 1006466 h 3272924"/>
                <a:gd name="connsiteX36" fmla="*/ 10619127 w 12188585"/>
                <a:gd name="connsiteY36" fmla="*/ 264572 h 3272924"/>
                <a:gd name="connsiteX37" fmla="*/ 11257859 w 12188585"/>
                <a:gd name="connsiteY37" fmla="*/ 0 h 3272924"/>
                <a:gd name="connsiteX38" fmla="*/ 12161163 w 12188585"/>
                <a:gd name="connsiteY38" fmla="*/ 903304 h 3272924"/>
                <a:gd name="connsiteX39" fmla="*/ 12158133 w 12188585"/>
                <a:gd name="connsiteY39" fmla="*/ 2315633 h 3272924"/>
                <a:gd name="connsiteX40" fmla="*/ 12186563 w 12188585"/>
                <a:gd name="connsiteY40" fmla="*/ 2453730 h 3272924"/>
                <a:gd name="connsiteX41" fmla="*/ 12188585 w 12188585"/>
                <a:gd name="connsiteY41" fmla="*/ 2799399 h 3272924"/>
                <a:gd name="connsiteX42" fmla="*/ 11827933 w 12188585"/>
                <a:gd name="connsiteY42" fmla="*/ 2324100 h 3272924"/>
                <a:gd name="connsiteX0" fmla="*/ 0 w 12188585"/>
                <a:gd name="connsiteY0" fmla="*/ 1475896 h 3272924"/>
                <a:gd name="connsiteX1" fmla="*/ 363246 w 12188585"/>
                <a:gd name="connsiteY1" fmla="*/ 1803400 h 3272924"/>
                <a:gd name="connsiteX2" fmla="*/ 363246 w 12188585"/>
                <a:gd name="connsiteY2" fmla="*/ 2702030 h 3272924"/>
                <a:gd name="connsiteX3" fmla="*/ 934139 w 12188585"/>
                <a:gd name="connsiteY3" fmla="*/ 3272923 h 3272924"/>
                <a:gd name="connsiteX4" fmla="*/ 934138 w 12188585"/>
                <a:gd name="connsiteY4" fmla="*/ 3272924 h 3272924"/>
                <a:gd name="connsiteX5" fmla="*/ 1505031 w 12188585"/>
                <a:gd name="connsiteY5" fmla="*/ 2702031 h 3272924"/>
                <a:gd name="connsiteX6" fmla="*/ 1505032 w 12188585"/>
                <a:gd name="connsiteY6" fmla="*/ 1006466 h 3272924"/>
                <a:gd name="connsiteX7" fmla="*/ 1770224 w 12188585"/>
                <a:gd name="connsiteY7" fmla="*/ 264572 h 3272924"/>
                <a:gd name="connsiteX8" fmla="*/ 2408956 w 12188585"/>
                <a:gd name="connsiteY8" fmla="*/ 0 h 3272924"/>
                <a:gd name="connsiteX9" fmla="*/ 3047688 w 12188585"/>
                <a:gd name="connsiteY9" fmla="*/ 264572 h 3272924"/>
                <a:gd name="connsiteX10" fmla="*/ 3312880 w 12188585"/>
                <a:gd name="connsiteY10" fmla="*/ 1006466 h 3272924"/>
                <a:gd name="connsiteX11" fmla="*/ 3312880 w 12188585"/>
                <a:gd name="connsiteY11" fmla="*/ 2702030 h 3272924"/>
                <a:gd name="connsiteX12" fmla="*/ 3883772 w 12188585"/>
                <a:gd name="connsiteY12" fmla="*/ 3272923 h 3272924"/>
                <a:gd name="connsiteX13" fmla="*/ 3883772 w 12188585"/>
                <a:gd name="connsiteY13" fmla="*/ 3272924 h 3272924"/>
                <a:gd name="connsiteX14" fmla="*/ 4454664 w 12188585"/>
                <a:gd name="connsiteY14" fmla="*/ 2702031 h 3272924"/>
                <a:gd name="connsiteX15" fmla="*/ 4454665 w 12188585"/>
                <a:gd name="connsiteY15" fmla="*/ 1006466 h 3272924"/>
                <a:gd name="connsiteX16" fmla="*/ 4621181 w 12188585"/>
                <a:gd name="connsiteY16" fmla="*/ 384168 h 3272924"/>
                <a:gd name="connsiteX17" fmla="*/ 4719857 w 12188585"/>
                <a:gd name="connsiteY17" fmla="*/ 264572 h 3272924"/>
                <a:gd name="connsiteX18" fmla="*/ 5358589 w 12188585"/>
                <a:gd name="connsiteY18" fmla="*/ 0 h 3272924"/>
                <a:gd name="connsiteX19" fmla="*/ 5997321 w 12188585"/>
                <a:gd name="connsiteY19" fmla="*/ 264572 h 3272924"/>
                <a:gd name="connsiteX20" fmla="*/ 6095998 w 12188585"/>
                <a:gd name="connsiteY20" fmla="*/ 384168 h 3272924"/>
                <a:gd name="connsiteX21" fmla="*/ 6262513 w 12188585"/>
                <a:gd name="connsiteY21" fmla="*/ 1006466 h 3272924"/>
                <a:gd name="connsiteX22" fmla="*/ 6262513 w 12188585"/>
                <a:gd name="connsiteY22" fmla="*/ 2702030 h 3272924"/>
                <a:gd name="connsiteX23" fmla="*/ 6833406 w 12188585"/>
                <a:gd name="connsiteY23" fmla="*/ 3272923 h 3272924"/>
                <a:gd name="connsiteX24" fmla="*/ 6833405 w 12188585"/>
                <a:gd name="connsiteY24" fmla="*/ 3272924 h 3272924"/>
                <a:gd name="connsiteX25" fmla="*/ 7404298 w 12188585"/>
                <a:gd name="connsiteY25" fmla="*/ 2702031 h 3272924"/>
                <a:gd name="connsiteX26" fmla="*/ 7404299 w 12188585"/>
                <a:gd name="connsiteY26" fmla="*/ 1006466 h 3272924"/>
                <a:gd name="connsiteX27" fmla="*/ 7669490 w 12188585"/>
                <a:gd name="connsiteY27" fmla="*/ 264572 h 3272924"/>
                <a:gd name="connsiteX28" fmla="*/ 8308223 w 12188585"/>
                <a:gd name="connsiteY28" fmla="*/ 0 h 3272924"/>
                <a:gd name="connsiteX29" fmla="*/ 8946955 w 12188585"/>
                <a:gd name="connsiteY29" fmla="*/ 264572 h 3272924"/>
                <a:gd name="connsiteX30" fmla="*/ 9212147 w 12188585"/>
                <a:gd name="connsiteY30" fmla="*/ 1006466 h 3272924"/>
                <a:gd name="connsiteX31" fmla="*/ 9212147 w 12188585"/>
                <a:gd name="connsiteY31" fmla="*/ 2702030 h 3272924"/>
                <a:gd name="connsiteX32" fmla="*/ 9783040 w 12188585"/>
                <a:gd name="connsiteY32" fmla="*/ 3272923 h 3272924"/>
                <a:gd name="connsiteX33" fmla="*/ 9783039 w 12188585"/>
                <a:gd name="connsiteY33" fmla="*/ 3272924 h 3272924"/>
                <a:gd name="connsiteX34" fmla="*/ 10353932 w 12188585"/>
                <a:gd name="connsiteY34" fmla="*/ 2702031 h 3272924"/>
                <a:gd name="connsiteX35" fmla="*/ 10353933 w 12188585"/>
                <a:gd name="connsiteY35" fmla="*/ 1006466 h 3272924"/>
                <a:gd name="connsiteX36" fmla="*/ 10619127 w 12188585"/>
                <a:gd name="connsiteY36" fmla="*/ 264572 h 3272924"/>
                <a:gd name="connsiteX37" fmla="*/ 11257859 w 12188585"/>
                <a:gd name="connsiteY37" fmla="*/ 0 h 3272924"/>
                <a:gd name="connsiteX38" fmla="*/ 12161163 w 12188585"/>
                <a:gd name="connsiteY38" fmla="*/ 903304 h 3272924"/>
                <a:gd name="connsiteX39" fmla="*/ 12158133 w 12188585"/>
                <a:gd name="connsiteY39" fmla="*/ 2315633 h 3272924"/>
                <a:gd name="connsiteX40" fmla="*/ 12186563 w 12188585"/>
                <a:gd name="connsiteY40" fmla="*/ 2453730 h 3272924"/>
                <a:gd name="connsiteX41" fmla="*/ 12188585 w 12188585"/>
                <a:gd name="connsiteY41" fmla="*/ 2799399 h 3272924"/>
                <a:gd name="connsiteX0" fmla="*/ 0 w 12186563"/>
                <a:gd name="connsiteY0" fmla="*/ 1475896 h 3272924"/>
                <a:gd name="connsiteX1" fmla="*/ 363246 w 12186563"/>
                <a:gd name="connsiteY1" fmla="*/ 1803400 h 3272924"/>
                <a:gd name="connsiteX2" fmla="*/ 363246 w 12186563"/>
                <a:gd name="connsiteY2" fmla="*/ 2702030 h 3272924"/>
                <a:gd name="connsiteX3" fmla="*/ 934139 w 12186563"/>
                <a:gd name="connsiteY3" fmla="*/ 3272923 h 3272924"/>
                <a:gd name="connsiteX4" fmla="*/ 934138 w 12186563"/>
                <a:gd name="connsiteY4" fmla="*/ 3272924 h 3272924"/>
                <a:gd name="connsiteX5" fmla="*/ 1505031 w 12186563"/>
                <a:gd name="connsiteY5" fmla="*/ 2702031 h 3272924"/>
                <a:gd name="connsiteX6" fmla="*/ 1505032 w 12186563"/>
                <a:gd name="connsiteY6" fmla="*/ 1006466 h 3272924"/>
                <a:gd name="connsiteX7" fmla="*/ 1770224 w 12186563"/>
                <a:gd name="connsiteY7" fmla="*/ 264572 h 3272924"/>
                <a:gd name="connsiteX8" fmla="*/ 2408956 w 12186563"/>
                <a:gd name="connsiteY8" fmla="*/ 0 h 3272924"/>
                <a:gd name="connsiteX9" fmla="*/ 3047688 w 12186563"/>
                <a:gd name="connsiteY9" fmla="*/ 264572 h 3272924"/>
                <a:gd name="connsiteX10" fmla="*/ 3312880 w 12186563"/>
                <a:gd name="connsiteY10" fmla="*/ 1006466 h 3272924"/>
                <a:gd name="connsiteX11" fmla="*/ 3312880 w 12186563"/>
                <a:gd name="connsiteY11" fmla="*/ 2702030 h 3272924"/>
                <a:gd name="connsiteX12" fmla="*/ 3883772 w 12186563"/>
                <a:gd name="connsiteY12" fmla="*/ 3272923 h 3272924"/>
                <a:gd name="connsiteX13" fmla="*/ 3883772 w 12186563"/>
                <a:gd name="connsiteY13" fmla="*/ 3272924 h 3272924"/>
                <a:gd name="connsiteX14" fmla="*/ 4454664 w 12186563"/>
                <a:gd name="connsiteY14" fmla="*/ 2702031 h 3272924"/>
                <a:gd name="connsiteX15" fmla="*/ 4454665 w 12186563"/>
                <a:gd name="connsiteY15" fmla="*/ 1006466 h 3272924"/>
                <a:gd name="connsiteX16" fmla="*/ 4621181 w 12186563"/>
                <a:gd name="connsiteY16" fmla="*/ 384168 h 3272924"/>
                <a:gd name="connsiteX17" fmla="*/ 4719857 w 12186563"/>
                <a:gd name="connsiteY17" fmla="*/ 264572 h 3272924"/>
                <a:gd name="connsiteX18" fmla="*/ 5358589 w 12186563"/>
                <a:gd name="connsiteY18" fmla="*/ 0 h 3272924"/>
                <a:gd name="connsiteX19" fmla="*/ 5997321 w 12186563"/>
                <a:gd name="connsiteY19" fmla="*/ 264572 h 3272924"/>
                <a:gd name="connsiteX20" fmla="*/ 6095998 w 12186563"/>
                <a:gd name="connsiteY20" fmla="*/ 384168 h 3272924"/>
                <a:gd name="connsiteX21" fmla="*/ 6262513 w 12186563"/>
                <a:gd name="connsiteY21" fmla="*/ 1006466 h 3272924"/>
                <a:gd name="connsiteX22" fmla="*/ 6262513 w 12186563"/>
                <a:gd name="connsiteY22" fmla="*/ 2702030 h 3272924"/>
                <a:gd name="connsiteX23" fmla="*/ 6833406 w 12186563"/>
                <a:gd name="connsiteY23" fmla="*/ 3272923 h 3272924"/>
                <a:gd name="connsiteX24" fmla="*/ 6833405 w 12186563"/>
                <a:gd name="connsiteY24" fmla="*/ 3272924 h 3272924"/>
                <a:gd name="connsiteX25" fmla="*/ 7404298 w 12186563"/>
                <a:gd name="connsiteY25" fmla="*/ 2702031 h 3272924"/>
                <a:gd name="connsiteX26" fmla="*/ 7404299 w 12186563"/>
                <a:gd name="connsiteY26" fmla="*/ 1006466 h 3272924"/>
                <a:gd name="connsiteX27" fmla="*/ 7669490 w 12186563"/>
                <a:gd name="connsiteY27" fmla="*/ 264572 h 3272924"/>
                <a:gd name="connsiteX28" fmla="*/ 8308223 w 12186563"/>
                <a:gd name="connsiteY28" fmla="*/ 0 h 3272924"/>
                <a:gd name="connsiteX29" fmla="*/ 8946955 w 12186563"/>
                <a:gd name="connsiteY29" fmla="*/ 264572 h 3272924"/>
                <a:gd name="connsiteX30" fmla="*/ 9212147 w 12186563"/>
                <a:gd name="connsiteY30" fmla="*/ 1006466 h 3272924"/>
                <a:gd name="connsiteX31" fmla="*/ 9212147 w 12186563"/>
                <a:gd name="connsiteY31" fmla="*/ 2702030 h 3272924"/>
                <a:gd name="connsiteX32" fmla="*/ 9783040 w 12186563"/>
                <a:gd name="connsiteY32" fmla="*/ 3272923 h 3272924"/>
                <a:gd name="connsiteX33" fmla="*/ 9783039 w 12186563"/>
                <a:gd name="connsiteY33" fmla="*/ 3272924 h 3272924"/>
                <a:gd name="connsiteX34" fmla="*/ 10353932 w 12186563"/>
                <a:gd name="connsiteY34" fmla="*/ 2702031 h 3272924"/>
                <a:gd name="connsiteX35" fmla="*/ 10353933 w 12186563"/>
                <a:gd name="connsiteY35" fmla="*/ 1006466 h 3272924"/>
                <a:gd name="connsiteX36" fmla="*/ 10619127 w 12186563"/>
                <a:gd name="connsiteY36" fmla="*/ 264572 h 3272924"/>
                <a:gd name="connsiteX37" fmla="*/ 11257859 w 12186563"/>
                <a:gd name="connsiteY37" fmla="*/ 0 h 3272924"/>
                <a:gd name="connsiteX38" fmla="*/ 12161163 w 12186563"/>
                <a:gd name="connsiteY38" fmla="*/ 903304 h 3272924"/>
                <a:gd name="connsiteX39" fmla="*/ 12158133 w 12186563"/>
                <a:gd name="connsiteY39" fmla="*/ 2315633 h 3272924"/>
                <a:gd name="connsiteX40" fmla="*/ 12186563 w 12186563"/>
                <a:gd name="connsiteY40" fmla="*/ 2453730 h 3272924"/>
                <a:gd name="connsiteX0" fmla="*/ 0 w 12161163"/>
                <a:gd name="connsiteY0" fmla="*/ 1475896 h 3272924"/>
                <a:gd name="connsiteX1" fmla="*/ 363246 w 12161163"/>
                <a:gd name="connsiteY1" fmla="*/ 1803400 h 3272924"/>
                <a:gd name="connsiteX2" fmla="*/ 363246 w 12161163"/>
                <a:gd name="connsiteY2" fmla="*/ 2702030 h 3272924"/>
                <a:gd name="connsiteX3" fmla="*/ 934139 w 12161163"/>
                <a:gd name="connsiteY3" fmla="*/ 3272923 h 3272924"/>
                <a:gd name="connsiteX4" fmla="*/ 934138 w 12161163"/>
                <a:gd name="connsiteY4" fmla="*/ 3272924 h 3272924"/>
                <a:gd name="connsiteX5" fmla="*/ 1505031 w 12161163"/>
                <a:gd name="connsiteY5" fmla="*/ 2702031 h 3272924"/>
                <a:gd name="connsiteX6" fmla="*/ 1505032 w 12161163"/>
                <a:gd name="connsiteY6" fmla="*/ 1006466 h 3272924"/>
                <a:gd name="connsiteX7" fmla="*/ 1770224 w 12161163"/>
                <a:gd name="connsiteY7" fmla="*/ 264572 h 3272924"/>
                <a:gd name="connsiteX8" fmla="*/ 2408956 w 12161163"/>
                <a:gd name="connsiteY8" fmla="*/ 0 h 3272924"/>
                <a:gd name="connsiteX9" fmla="*/ 3047688 w 12161163"/>
                <a:gd name="connsiteY9" fmla="*/ 264572 h 3272924"/>
                <a:gd name="connsiteX10" fmla="*/ 3312880 w 12161163"/>
                <a:gd name="connsiteY10" fmla="*/ 1006466 h 3272924"/>
                <a:gd name="connsiteX11" fmla="*/ 3312880 w 12161163"/>
                <a:gd name="connsiteY11" fmla="*/ 2702030 h 3272924"/>
                <a:gd name="connsiteX12" fmla="*/ 3883772 w 12161163"/>
                <a:gd name="connsiteY12" fmla="*/ 3272923 h 3272924"/>
                <a:gd name="connsiteX13" fmla="*/ 3883772 w 12161163"/>
                <a:gd name="connsiteY13" fmla="*/ 3272924 h 3272924"/>
                <a:gd name="connsiteX14" fmla="*/ 4454664 w 12161163"/>
                <a:gd name="connsiteY14" fmla="*/ 2702031 h 3272924"/>
                <a:gd name="connsiteX15" fmla="*/ 4454665 w 12161163"/>
                <a:gd name="connsiteY15" fmla="*/ 1006466 h 3272924"/>
                <a:gd name="connsiteX16" fmla="*/ 4621181 w 12161163"/>
                <a:gd name="connsiteY16" fmla="*/ 384168 h 3272924"/>
                <a:gd name="connsiteX17" fmla="*/ 4719857 w 12161163"/>
                <a:gd name="connsiteY17" fmla="*/ 264572 h 3272924"/>
                <a:gd name="connsiteX18" fmla="*/ 5358589 w 12161163"/>
                <a:gd name="connsiteY18" fmla="*/ 0 h 3272924"/>
                <a:gd name="connsiteX19" fmla="*/ 5997321 w 12161163"/>
                <a:gd name="connsiteY19" fmla="*/ 264572 h 3272924"/>
                <a:gd name="connsiteX20" fmla="*/ 6095998 w 12161163"/>
                <a:gd name="connsiteY20" fmla="*/ 384168 h 3272924"/>
                <a:gd name="connsiteX21" fmla="*/ 6262513 w 12161163"/>
                <a:gd name="connsiteY21" fmla="*/ 1006466 h 3272924"/>
                <a:gd name="connsiteX22" fmla="*/ 6262513 w 12161163"/>
                <a:gd name="connsiteY22" fmla="*/ 2702030 h 3272924"/>
                <a:gd name="connsiteX23" fmla="*/ 6833406 w 12161163"/>
                <a:gd name="connsiteY23" fmla="*/ 3272923 h 3272924"/>
                <a:gd name="connsiteX24" fmla="*/ 6833405 w 12161163"/>
                <a:gd name="connsiteY24" fmla="*/ 3272924 h 3272924"/>
                <a:gd name="connsiteX25" fmla="*/ 7404298 w 12161163"/>
                <a:gd name="connsiteY25" fmla="*/ 2702031 h 3272924"/>
                <a:gd name="connsiteX26" fmla="*/ 7404299 w 12161163"/>
                <a:gd name="connsiteY26" fmla="*/ 1006466 h 3272924"/>
                <a:gd name="connsiteX27" fmla="*/ 7669490 w 12161163"/>
                <a:gd name="connsiteY27" fmla="*/ 264572 h 3272924"/>
                <a:gd name="connsiteX28" fmla="*/ 8308223 w 12161163"/>
                <a:gd name="connsiteY28" fmla="*/ 0 h 3272924"/>
                <a:gd name="connsiteX29" fmla="*/ 8946955 w 12161163"/>
                <a:gd name="connsiteY29" fmla="*/ 264572 h 3272924"/>
                <a:gd name="connsiteX30" fmla="*/ 9212147 w 12161163"/>
                <a:gd name="connsiteY30" fmla="*/ 1006466 h 3272924"/>
                <a:gd name="connsiteX31" fmla="*/ 9212147 w 12161163"/>
                <a:gd name="connsiteY31" fmla="*/ 2702030 h 3272924"/>
                <a:gd name="connsiteX32" fmla="*/ 9783040 w 12161163"/>
                <a:gd name="connsiteY32" fmla="*/ 3272923 h 3272924"/>
                <a:gd name="connsiteX33" fmla="*/ 9783039 w 12161163"/>
                <a:gd name="connsiteY33" fmla="*/ 3272924 h 3272924"/>
                <a:gd name="connsiteX34" fmla="*/ 10353932 w 12161163"/>
                <a:gd name="connsiteY34" fmla="*/ 2702031 h 3272924"/>
                <a:gd name="connsiteX35" fmla="*/ 10353933 w 12161163"/>
                <a:gd name="connsiteY35" fmla="*/ 1006466 h 3272924"/>
                <a:gd name="connsiteX36" fmla="*/ 10619127 w 12161163"/>
                <a:gd name="connsiteY36" fmla="*/ 264572 h 3272924"/>
                <a:gd name="connsiteX37" fmla="*/ 11257859 w 12161163"/>
                <a:gd name="connsiteY37" fmla="*/ 0 h 3272924"/>
                <a:gd name="connsiteX38" fmla="*/ 12161163 w 12161163"/>
                <a:gd name="connsiteY38" fmla="*/ 903304 h 3272924"/>
                <a:gd name="connsiteX39" fmla="*/ 12158133 w 12161163"/>
                <a:gd name="connsiteY39" fmla="*/ 2315633 h 3272924"/>
                <a:gd name="connsiteX0" fmla="*/ 0 w 12161163"/>
                <a:gd name="connsiteY0" fmla="*/ 1475896 h 3272924"/>
                <a:gd name="connsiteX1" fmla="*/ 363246 w 12161163"/>
                <a:gd name="connsiteY1" fmla="*/ 1803400 h 3272924"/>
                <a:gd name="connsiteX2" fmla="*/ 363246 w 12161163"/>
                <a:gd name="connsiteY2" fmla="*/ 2702030 h 3272924"/>
                <a:gd name="connsiteX3" fmla="*/ 934139 w 12161163"/>
                <a:gd name="connsiteY3" fmla="*/ 3272923 h 3272924"/>
                <a:gd name="connsiteX4" fmla="*/ 934138 w 12161163"/>
                <a:gd name="connsiteY4" fmla="*/ 3272924 h 3272924"/>
                <a:gd name="connsiteX5" fmla="*/ 1907310 w 12161163"/>
                <a:gd name="connsiteY5" fmla="*/ 2726661 h 3272924"/>
                <a:gd name="connsiteX6" fmla="*/ 1505032 w 12161163"/>
                <a:gd name="connsiteY6" fmla="*/ 1006466 h 3272924"/>
                <a:gd name="connsiteX7" fmla="*/ 1770224 w 12161163"/>
                <a:gd name="connsiteY7" fmla="*/ 264572 h 3272924"/>
                <a:gd name="connsiteX8" fmla="*/ 2408956 w 12161163"/>
                <a:gd name="connsiteY8" fmla="*/ 0 h 3272924"/>
                <a:gd name="connsiteX9" fmla="*/ 3047688 w 12161163"/>
                <a:gd name="connsiteY9" fmla="*/ 264572 h 3272924"/>
                <a:gd name="connsiteX10" fmla="*/ 3312880 w 12161163"/>
                <a:gd name="connsiteY10" fmla="*/ 1006466 h 3272924"/>
                <a:gd name="connsiteX11" fmla="*/ 3312880 w 12161163"/>
                <a:gd name="connsiteY11" fmla="*/ 2702030 h 3272924"/>
                <a:gd name="connsiteX12" fmla="*/ 3883772 w 12161163"/>
                <a:gd name="connsiteY12" fmla="*/ 3272923 h 3272924"/>
                <a:gd name="connsiteX13" fmla="*/ 3883772 w 12161163"/>
                <a:gd name="connsiteY13" fmla="*/ 3272924 h 3272924"/>
                <a:gd name="connsiteX14" fmla="*/ 4454664 w 12161163"/>
                <a:gd name="connsiteY14" fmla="*/ 2702031 h 3272924"/>
                <a:gd name="connsiteX15" fmla="*/ 4454665 w 12161163"/>
                <a:gd name="connsiteY15" fmla="*/ 1006466 h 3272924"/>
                <a:gd name="connsiteX16" fmla="*/ 4621181 w 12161163"/>
                <a:gd name="connsiteY16" fmla="*/ 384168 h 3272924"/>
                <a:gd name="connsiteX17" fmla="*/ 4719857 w 12161163"/>
                <a:gd name="connsiteY17" fmla="*/ 264572 h 3272924"/>
                <a:gd name="connsiteX18" fmla="*/ 5358589 w 12161163"/>
                <a:gd name="connsiteY18" fmla="*/ 0 h 3272924"/>
                <a:gd name="connsiteX19" fmla="*/ 5997321 w 12161163"/>
                <a:gd name="connsiteY19" fmla="*/ 264572 h 3272924"/>
                <a:gd name="connsiteX20" fmla="*/ 6095998 w 12161163"/>
                <a:gd name="connsiteY20" fmla="*/ 384168 h 3272924"/>
                <a:gd name="connsiteX21" fmla="*/ 6262513 w 12161163"/>
                <a:gd name="connsiteY21" fmla="*/ 1006466 h 3272924"/>
                <a:gd name="connsiteX22" fmla="*/ 6262513 w 12161163"/>
                <a:gd name="connsiteY22" fmla="*/ 2702030 h 3272924"/>
                <a:gd name="connsiteX23" fmla="*/ 6833406 w 12161163"/>
                <a:gd name="connsiteY23" fmla="*/ 3272923 h 3272924"/>
                <a:gd name="connsiteX24" fmla="*/ 6833405 w 12161163"/>
                <a:gd name="connsiteY24" fmla="*/ 3272924 h 3272924"/>
                <a:gd name="connsiteX25" fmla="*/ 7404298 w 12161163"/>
                <a:gd name="connsiteY25" fmla="*/ 2702031 h 3272924"/>
                <a:gd name="connsiteX26" fmla="*/ 7404299 w 12161163"/>
                <a:gd name="connsiteY26" fmla="*/ 1006466 h 3272924"/>
                <a:gd name="connsiteX27" fmla="*/ 7669490 w 12161163"/>
                <a:gd name="connsiteY27" fmla="*/ 264572 h 3272924"/>
                <a:gd name="connsiteX28" fmla="*/ 8308223 w 12161163"/>
                <a:gd name="connsiteY28" fmla="*/ 0 h 3272924"/>
                <a:gd name="connsiteX29" fmla="*/ 8946955 w 12161163"/>
                <a:gd name="connsiteY29" fmla="*/ 264572 h 3272924"/>
                <a:gd name="connsiteX30" fmla="*/ 9212147 w 12161163"/>
                <a:gd name="connsiteY30" fmla="*/ 1006466 h 3272924"/>
                <a:gd name="connsiteX31" fmla="*/ 9212147 w 12161163"/>
                <a:gd name="connsiteY31" fmla="*/ 2702030 h 3272924"/>
                <a:gd name="connsiteX32" fmla="*/ 9783040 w 12161163"/>
                <a:gd name="connsiteY32" fmla="*/ 3272923 h 3272924"/>
                <a:gd name="connsiteX33" fmla="*/ 9783039 w 12161163"/>
                <a:gd name="connsiteY33" fmla="*/ 3272924 h 3272924"/>
                <a:gd name="connsiteX34" fmla="*/ 10353932 w 12161163"/>
                <a:gd name="connsiteY34" fmla="*/ 2702031 h 3272924"/>
                <a:gd name="connsiteX35" fmla="*/ 10353933 w 12161163"/>
                <a:gd name="connsiteY35" fmla="*/ 1006466 h 3272924"/>
                <a:gd name="connsiteX36" fmla="*/ 10619127 w 12161163"/>
                <a:gd name="connsiteY36" fmla="*/ 264572 h 3272924"/>
                <a:gd name="connsiteX37" fmla="*/ 11257859 w 12161163"/>
                <a:gd name="connsiteY37" fmla="*/ 0 h 3272924"/>
                <a:gd name="connsiteX38" fmla="*/ 12161163 w 12161163"/>
                <a:gd name="connsiteY38" fmla="*/ 903304 h 3272924"/>
                <a:gd name="connsiteX39" fmla="*/ 12158133 w 12161163"/>
                <a:gd name="connsiteY39" fmla="*/ 2315633 h 3272924"/>
                <a:gd name="connsiteX0" fmla="*/ 0 w 12161163"/>
                <a:gd name="connsiteY0" fmla="*/ 1475896 h 3396071"/>
                <a:gd name="connsiteX1" fmla="*/ 363246 w 12161163"/>
                <a:gd name="connsiteY1" fmla="*/ 1803400 h 3396071"/>
                <a:gd name="connsiteX2" fmla="*/ 363246 w 12161163"/>
                <a:gd name="connsiteY2" fmla="*/ 2702030 h 3396071"/>
                <a:gd name="connsiteX3" fmla="*/ 934139 w 12161163"/>
                <a:gd name="connsiteY3" fmla="*/ 3272923 h 3396071"/>
                <a:gd name="connsiteX4" fmla="*/ 1098334 w 12161163"/>
                <a:gd name="connsiteY4" fmla="*/ 3396071 h 3396071"/>
                <a:gd name="connsiteX5" fmla="*/ 1907310 w 12161163"/>
                <a:gd name="connsiteY5" fmla="*/ 2726661 h 3396071"/>
                <a:gd name="connsiteX6" fmla="*/ 1505032 w 12161163"/>
                <a:gd name="connsiteY6" fmla="*/ 1006466 h 3396071"/>
                <a:gd name="connsiteX7" fmla="*/ 1770224 w 12161163"/>
                <a:gd name="connsiteY7" fmla="*/ 264572 h 3396071"/>
                <a:gd name="connsiteX8" fmla="*/ 2408956 w 12161163"/>
                <a:gd name="connsiteY8" fmla="*/ 0 h 3396071"/>
                <a:gd name="connsiteX9" fmla="*/ 3047688 w 12161163"/>
                <a:gd name="connsiteY9" fmla="*/ 264572 h 3396071"/>
                <a:gd name="connsiteX10" fmla="*/ 3312880 w 12161163"/>
                <a:gd name="connsiteY10" fmla="*/ 1006466 h 3396071"/>
                <a:gd name="connsiteX11" fmla="*/ 3312880 w 12161163"/>
                <a:gd name="connsiteY11" fmla="*/ 2702030 h 3396071"/>
                <a:gd name="connsiteX12" fmla="*/ 3883772 w 12161163"/>
                <a:gd name="connsiteY12" fmla="*/ 3272923 h 3396071"/>
                <a:gd name="connsiteX13" fmla="*/ 3883772 w 12161163"/>
                <a:gd name="connsiteY13" fmla="*/ 3272924 h 3396071"/>
                <a:gd name="connsiteX14" fmla="*/ 4454664 w 12161163"/>
                <a:gd name="connsiteY14" fmla="*/ 2702031 h 3396071"/>
                <a:gd name="connsiteX15" fmla="*/ 4454665 w 12161163"/>
                <a:gd name="connsiteY15" fmla="*/ 1006466 h 3396071"/>
                <a:gd name="connsiteX16" fmla="*/ 4621181 w 12161163"/>
                <a:gd name="connsiteY16" fmla="*/ 384168 h 3396071"/>
                <a:gd name="connsiteX17" fmla="*/ 4719857 w 12161163"/>
                <a:gd name="connsiteY17" fmla="*/ 264572 h 3396071"/>
                <a:gd name="connsiteX18" fmla="*/ 5358589 w 12161163"/>
                <a:gd name="connsiteY18" fmla="*/ 0 h 3396071"/>
                <a:gd name="connsiteX19" fmla="*/ 5997321 w 12161163"/>
                <a:gd name="connsiteY19" fmla="*/ 264572 h 3396071"/>
                <a:gd name="connsiteX20" fmla="*/ 6095998 w 12161163"/>
                <a:gd name="connsiteY20" fmla="*/ 384168 h 3396071"/>
                <a:gd name="connsiteX21" fmla="*/ 6262513 w 12161163"/>
                <a:gd name="connsiteY21" fmla="*/ 1006466 h 3396071"/>
                <a:gd name="connsiteX22" fmla="*/ 6262513 w 12161163"/>
                <a:gd name="connsiteY22" fmla="*/ 2702030 h 3396071"/>
                <a:gd name="connsiteX23" fmla="*/ 6833406 w 12161163"/>
                <a:gd name="connsiteY23" fmla="*/ 3272923 h 3396071"/>
                <a:gd name="connsiteX24" fmla="*/ 6833405 w 12161163"/>
                <a:gd name="connsiteY24" fmla="*/ 3272924 h 3396071"/>
                <a:gd name="connsiteX25" fmla="*/ 7404298 w 12161163"/>
                <a:gd name="connsiteY25" fmla="*/ 2702031 h 3396071"/>
                <a:gd name="connsiteX26" fmla="*/ 7404299 w 12161163"/>
                <a:gd name="connsiteY26" fmla="*/ 1006466 h 3396071"/>
                <a:gd name="connsiteX27" fmla="*/ 7669490 w 12161163"/>
                <a:gd name="connsiteY27" fmla="*/ 264572 h 3396071"/>
                <a:gd name="connsiteX28" fmla="*/ 8308223 w 12161163"/>
                <a:gd name="connsiteY28" fmla="*/ 0 h 3396071"/>
                <a:gd name="connsiteX29" fmla="*/ 8946955 w 12161163"/>
                <a:gd name="connsiteY29" fmla="*/ 264572 h 3396071"/>
                <a:gd name="connsiteX30" fmla="*/ 9212147 w 12161163"/>
                <a:gd name="connsiteY30" fmla="*/ 1006466 h 3396071"/>
                <a:gd name="connsiteX31" fmla="*/ 9212147 w 12161163"/>
                <a:gd name="connsiteY31" fmla="*/ 2702030 h 3396071"/>
                <a:gd name="connsiteX32" fmla="*/ 9783040 w 12161163"/>
                <a:gd name="connsiteY32" fmla="*/ 3272923 h 3396071"/>
                <a:gd name="connsiteX33" fmla="*/ 9783039 w 12161163"/>
                <a:gd name="connsiteY33" fmla="*/ 3272924 h 3396071"/>
                <a:gd name="connsiteX34" fmla="*/ 10353932 w 12161163"/>
                <a:gd name="connsiteY34" fmla="*/ 2702031 h 3396071"/>
                <a:gd name="connsiteX35" fmla="*/ 10353933 w 12161163"/>
                <a:gd name="connsiteY35" fmla="*/ 1006466 h 3396071"/>
                <a:gd name="connsiteX36" fmla="*/ 10619127 w 12161163"/>
                <a:gd name="connsiteY36" fmla="*/ 264572 h 3396071"/>
                <a:gd name="connsiteX37" fmla="*/ 11257859 w 12161163"/>
                <a:gd name="connsiteY37" fmla="*/ 0 h 3396071"/>
                <a:gd name="connsiteX38" fmla="*/ 12161163 w 12161163"/>
                <a:gd name="connsiteY38" fmla="*/ 903304 h 3396071"/>
                <a:gd name="connsiteX39" fmla="*/ 12158133 w 12161163"/>
                <a:gd name="connsiteY39" fmla="*/ 2315633 h 3396071"/>
                <a:gd name="connsiteX0" fmla="*/ 0 w 12161163"/>
                <a:gd name="connsiteY0" fmla="*/ 1475896 h 3272924"/>
                <a:gd name="connsiteX1" fmla="*/ 363246 w 12161163"/>
                <a:gd name="connsiteY1" fmla="*/ 1803400 h 3272924"/>
                <a:gd name="connsiteX2" fmla="*/ 363246 w 12161163"/>
                <a:gd name="connsiteY2" fmla="*/ 2702030 h 3272924"/>
                <a:gd name="connsiteX3" fmla="*/ 934139 w 12161163"/>
                <a:gd name="connsiteY3" fmla="*/ 3272923 h 3272924"/>
                <a:gd name="connsiteX4" fmla="*/ 1907310 w 12161163"/>
                <a:gd name="connsiteY4" fmla="*/ 2726661 h 3272924"/>
                <a:gd name="connsiteX5" fmla="*/ 1505032 w 12161163"/>
                <a:gd name="connsiteY5" fmla="*/ 1006466 h 3272924"/>
                <a:gd name="connsiteX6" fmla="*/ 1770224 w 12161163"/>
                <a:gd name="connsiteY6" fmla="*/ 264572 h 3272924"/>
                <a:gd name="connsiteX7" fmla="*/ 2408956 w 12161163"/>
                <a:gd name="connsiteY7" fmla="*/ 0 h 3272924"/>
                <a:gd name="connsiteX8" fmla="*/ 3047688 w 12161163"/>
                <a:gd name="connsiteY8" fmla="*/ 264572 h 3272924"/>
                <a:gd name="connsiteX9" fmla="*/ 3312880 w 12161163"/>
                <a:gd name="connsiteY9" fmla="*/ 1006466 h 3272924"/>
                <a:gd name="connsiteX10" fmla="*/ 3312880 w 12161163"/>
                <a:gd name="connsiteY10" fmla="*/ 2702030 h 3272924"/>
                <a:gd name="connsiteX11" fmla="*/ 3883772 w 12161163"/>
                <a:gd name="connsiteY11" fmla="*/ 3272923 h 3272924"/>
                <a:gd name="connsiteX12" fmla="*/ 3883772 w 12161163"/>
                <a:gd name="connsiteY12" fmla="*/ 3272924 h 3272924"/>
                <a:gd name="connsiteX13" fmla="*/ 4454664 w 12161163"/>
                <a:gd name="connsiteY13" fmla="*/ 2702031 h 3272924"/>
                <a:gd name="connsiteX14" fmla="*/ 4454665 w 12161163"/>
                <a:gd name="connsiteY14" fmla="*/ 1006466 h 3272924"/>
                <a:gd name="connsiteX15" fmla="*/ 4621181 w 12161163"/>
                <a:gd name="connsiteY15" fmla="*/ 384168 h 3272924"/>
                <a:gd name="connsiteX16" fmla="*/ 4719857 w 12161163"/>
                <a:gd name="connsiteY16" fmla="*/ 264572 h 3272924"/>
                <a:gd name="connsiteX17" fmla="*/ 5358589 w 12161163"/>
                <a:gd name="connsiteY17" fmla="*/ 0 h 3272924"/>
                <a:gd name="connsiteX18" fmla="*/ 5997321 w 12161163"/>
                <a:gd name="connsiteY18" fmla="*/ 264572 h 3272924"/>
                <a:gd name="connsiteX19" fmla="*/ 6095998 w 12161163"/>
                <a:gd name="connsiteY19" fmla="*/ 384168 h 3272924"/>
                <a:gd name="connsiteX20" fmla="*/ 6262513 w 12161163"/>
                <a:gd name="connsiteY20" fmla="*/ 1006466 h 3272924"/>
                <a:gd name="connsiteX21" fmla="*/ 6262513 w 12161163"/>
                <a:gd name="connsiteY21" fmla="*/ 2702030 h 3272924"/>
                <a:gd name="connsiteX22" fmla="*/ 6833406 w 12161163"/>
                <a:gd name="connsiteY22" fmla="*/ 3272923 h 3272924"/>
                <a:gd name="connsiteX23" fmla="*/ 6833405 w 12161163"/>
                <a:gd name="connsiteY23" fmla="*/ 3272924 h 3272924"/>
                <a:gd name="connsiteX24" fmla="*/ 7404298 w 12161163"/>
                <a:gd name="connsiteY24" fmla="*/ 2702031 h 3272924"/>
                <a:gd name="connsiteX25" fmla="*/ 7404299 w 12161163"/>
                <a:gd name="connsiteY25" fmla="*/ 1006466 h 3272924"/>
                <a:gd name="connsiteX26" fmla="*/ 7669490 w 12161163"/>
                <a:gd name="connsiteY26" fmla="*/ 264572 h 3272924"/>
                <a:gd name="connsiteX27" fmla="*/ 8308223 w 12161163"/>
                <a:gd name="connsiteY27" fmla="*/ 0 h 3272924"/>
                <a:gd name="connsiteX28" fmla="*/ 8946955 w 12161163"/>
                <a:gd name="connsiteY28" fmla="*/ 264572 h 3272924"/>
                <a:gd name="connsiteX29" fmla="*/ 9212147 w 12161163"/>
                <a:gd name="connsiteY29" fmla="*/ 1006466 h 3272924"/>
                <a:gd name="connsiteX30" fmla="*/ 9212147 w 12161163"/>
                <a:gd name="connsiteY30" fmla="*/ 2702030 h 3272924"/>
                <a:gd name="connsiteX31" fmla="*/ 9783040 w 12161163"/>
                <a:gd name="connsiteY31" fmla="*/ 3272923 h 3272924"/>
                <a:gd name="connsiteX32" fmla="*/ 9783039 w 12161163"/>
                <a:gd name="connsiteY32" fmla="*/ 3272924 h 3272924"/>
                <a:gd name="connsiteX33" fmla="*/ 10353932 w 12161163"/>
                <a:gd name="connsiteY33" fmla="*/ 2702031 h 3272924"/>
                <a:gd name="connsiteX34" fmla="*/ 10353933 w 12161163"/>
                <a:gd name="connsiteY34" fmla="*/ 1006466 h 3272924"/>
                <a:gd name="connsiteX35" fmla="*/ 10619127 w 12161163"/>
                <a:gd name="connsiteY35" fmla="*/ 264572 h 3272924"/>
                <a:gd name="connsiteX36" fmla="*/ 11257859 w 12161163"/>
                <a:gd name="connsiteY36" fmla="*/ 0 h 3272924"/>
                <a:gd name="connsiteX37" fmla="*/ 12161163 w 12161163"/>
                <a:gd name="connsiteY37" fmla="*/ 903304 h 3272924"/>
                <a:gd name="connsiteX38" fmla="*/ 12158133 w 12161163"/>
                <a:gd name="connsiteY38" fmla="*/ 2315633 h 3272924"/>
                <a:gd name="connsiteX0" fmla="*/ 0 w 12161163"/>
                <a:gd name="connsiteY0" fmla="*/ 1475896 h 3465853"/>
                <a:gd name="connsiteX1" fmla="*/ 363246 w 12161163"/>
                <a:gd name="connsiteY1" fmla="*/ 1803400 h 3465853"/>
                <a:gd name="connsiteX2" fmla="*/ 363246 w 12161163"/>
                <a:gd name="connsiteY2" fmla="*/ 2702030 h 3465853"/>
                <a:gd name="connsiteX3" fmla="*/ 1172223 w 12161163"/>
                <a:gd name="connsiteY3" fmla="*/ 3465853 h 3465853"/>
                <a:gd name="connsiteX4" fmla="*/ 1907310 w 12161163"/>
                <a:gd name="connsiteY4" fmla="*/ 2726661 h 3465853"/>
                <a:gd name="connsiteX5" fmla="*/ 1505032 w 12161163"/>
                <a:gd name="connsiteY5" fmla="*/ 1006466 h 3465853"/>
                <a:gd name="connsiteX6" fmla="*/ 1770224 w 12161163"/>
                <a:gd name="connsiteY6" fmla="*/ 264572 h 3465853"/>
                <a:gd name="connsiteX7" fmla="*/ 2408956 w 12161163"/>
                <a:gd name="connsiteY7" fmla="*/ 0 h 3465853"/>
                <a:gd name="connsiteX8" fmla="*/ 3047688 w 12161163"/>
                <a:gd name="connsiteY8" fmla="*/ 264572 h 3465853"/>
                <a:gd name="connsiteX9" fmla="*/ 3312880 w 12161163"/>
                <a:gd name="connsiteY9" fmla="*/ 1006466 h 3465853"/>
                <a:gd name="connsiteX10" fmla="*/ 3312880 w 12161163"/>
                <a:gd name="connsiteY10" fmla="*/ 2702030 h 3465853"/>
                <a:gd name="connsiteX11" fmla="*/ 3883772 w 12161163"/>
                <a:gd name="connsiteY11" fmla="*/ 3272923 h 3465853"/>
                <a:gd name="connsiteX12" fmla="*/ 3883772 w 12161163"/>
                <a:gd name="connsiteY12" fmla="*/ 3272924 h 3465853"/>
                <a:gd name="connsiteX13" fmla="*/ 4454664 w 12161163"/>
                <a:gd name="connsiteY13" fmla="*/ 2702031 h 3465853"/>
                <a:gd name="connsiteX14" fmla="*/ 4454665 w 12161163"/>
                <a:gd name="connsiteY14" fmla="*/ 1006466 h 3465853"/>
                <a:gd name="connsiteX15" fmla="*/ 4621181 w 12161163"/>
                <a:gd name="connsiteY15" fmla="*/ 384168 h 3465853"/>
                <a:gd name="connsiteX16" fmla="*/ 4719857 w 12161163"/>
                <a:gd name="connsiteY16" fmla="*/ 264572 h 3465853"/>
                <a:gd name="connsiteX17" fmla="*/ 5358589 w 12161163"/>
                <a:gd name="connsiteY17" fmla="*/ 0 h 3465853"/>
                <a:gd name="connsiteX18" fmla="*/ 5997321 w 12161163"/>
                <a:gd name="connsiteY18" fmla="*/ 264572 h 3465853"/>
                <a:gd name="connsiteX19" fmla="*/ 6095998 w 12161163"/>
                <a:gd name="connsiteY19" fmla="*/ 384168 h 3465853"/>
                <a:gd name="connsiteX20" fmla="*/ 6262513 w 12161163"/>
                <a:gd name="connsiteY20" fmla="*/ 1006466 h 3465853"/>
                <a:gd name="connsiteX21" fmla="*/ 6262513 w 12161163"/>
                <a:gd name="connsiteY21" fmla="*/ 2702030 h 3465853"/>
                <a:gd name="connsiteX22" fmla="*/ 6833406 w 12161163"/>
                <a:gd name="connsiteY22" fmla="*/ 3272923 h 3465853"/>
                <a:gd name="connsiteX23" fmla="*/ 6833405 w 12161163"/>
                <a:gd name="connsiteY23" fmla="*/ 3272924 h 3465853"/>
                <a:gd name="connsiteX24" fmla="*/ 7404298 w 12161163"/>
                <a:gd name="connsiteY24" fmla="*/ 2702031 h 3465853"/>
                <a:gd name="connsiteX25" fmla="*/ 7404299 w 12161163"/>
                <a:gd name="connsiteY25" fmla="*/ 1006466 h 3465853"/>
                <a:gd name="connsiteX26" fmla="*/ 7669490 w 12161163"/>
                <a:gd name="connsiteY26" fmla="*/ 264572 h 3465853"/>
                <a:gd name="connsiteX27" fmla="*/ 8308223 w 12161163"/>
                <a:gd name="connsiteY27" fmla="*/ 0 h 3465853"/>
                <a:gd name="connsiteX28" fmla="*/ 8946955 w 12161163"/>
                <a:gd name="connsiteY28" fmla="*/ 264572 h 3465853"/>
                <a:gd name="connsiteX29" fmla="*/ 9212147 w 12161163"/>
                <a:gd name="connsiteY29" fmla="*/ 1006466 h 3465853"/>
                <a:gd name="connsiteX30" fmla="*/ 9212147 w 12161163"/>
                <a:gd name="connsiteY30" fmla="*/ 2702030 h 3465853"/>
                <a:gd name="connsiteX31" fmla="*/ 9783040 w 12161163"/>
                <a:gd name="connsiteY31" fmla="*/ 3272923 h 3465853"/>
                <a:gd name="connsiteX32" fmla="*/ 9783039 w 12161163"/>
                <a:gd name="connsiteY32" fmla="*/ 3272924 h 3465853"/>
                <a:gd name="connsiteX33" fmla="*/ 10353932 w 12161163"/>
                <a:gd name="connsiteY33" fmla="*/ 2702031 h 3465853"/>
                <a:gd name="connsiteX34" fmla="*/ 10353933 w 12161163"/>
                <a:gd name="connsiteY34" fmla="*/ 1006466 h 3465853"/>
                <a:gd name="connsiteX35" fmla="*/ 10619127 w 12161163"/>
                <a:gd name="connsiteY35" fmla="*/ 264572 h 3465853"/>
                <a:gd name="connsiteX36" fmla="*/ 11257859 w 12161163"/>
                <a:gd name="connsiteY36" fmla="*/ 0 h 3465853"/>
                <a:gd name="connsiteX37" fmla="*/ 12161163 w 12161163"/>
                <a:gd name="connsiteY37" fmla="*/ 903304 h 3465853"/>
                <a:gd name="connsiteX38" fmla="*/ 12158133 w 12161163"/>
                <a:gd name="connsiteY38" fmla="*/ 2315633 h 3465853"/>
                <a:gd name="connsiteX0" fmla="*/ 0 w 12161163"/>
                <a:gd name="connsiteY0" fmla="*/ 1475896 h 3465853"/>
                <a:gd name="connsiteX1" fmla="*/ 363246 w 12161163"/>
                <a:gd name="connsiteY1" fmla="*/ 1803400 h 3465853"/>
                <a:gd name="connsiteX2" fmla="*/ 363246 w 12161163"/>
                <a:gd name="connsiteY2" fmla="*/ 2702030 h 3465853"/>
                <a:gd name="connsiteX3" fmla="*/ 1172223 w 12161163"/>
                <a:gd name="connsiteY3" fmla="*/ 3465853 h 3465853"/>
                <a:gd name="connsiteX4" fmla="*/ 1907310 w 12161163"/>
                <a:gd name="connsiteY4" fmla="*/ 2726661 h 3465853"/>
                <a:gd name="connsiteX5" fmla="*/ 1964779 w 12161163"/>
                <a:gd name="connsiteY5" fmla="*/ 854586 h 3465853"/>
                <a:gd name="connsiteX6" fmla="*/ 1770224 w 12161163"/>
                <a:gd name="connsiteY6" fmla="*/ 264572 h 3465853"/>
                <a:gd name="connsiteX7" fmla="*/ 2408956 w 12161163"/>
                <a:gd name="connsiteY7" fmla="*/ 0 h 3465853"/>
                <a:gd name="connsiteX8" fmla="*/ 3047688 w 12161163"/>
                <a:gd name="connsiteY8" fmla="*/ 264572 h 3465853"/>
                <a:gd name="connsiteX9" fmla="*/ 3312880 w 12161163"/>
                <a:gd name="connsiteY9" fmla="*/ 1006466 h 3465853"/>
                <a:gd name="connsiteX10" fmla="*/ 3312880 w 12161163"/>
                <a:gd name="connsiteY10" fmla="*/ 2702030 h 3465853"/>
                <a:gd name="connsiteX11" fmla="*/ 3883772 w 12161163"/>
                <a:gd name="connsiteY11" fmla="*/ 3272923 h 3465853"/>
                <a:gd name="connsiteX12" fmla="*/ 3883772 w 12161163"/>
                <a:gd name="connsiteY12" fmla="*/ 3272924 h 3465853"/>
                <a:gd name="connsiteX13" fmla="*/ 4454664 w 12161163"/>
                <a:gd name="connsiteY13" fmla="*/ 2702031 h 3465853"/>
                <a:gd name="connsiteX14" fmla="*/ 4454665 w 12161163"/>
                <a:gd name="connsiteY14" fmla="*/ 1006466 h 3465853"/>
                <a:gd name="connsiteX15" fmla="*/ 4621181 w 12161163"/>
                <a:gd name="connsiteY15" fmla="*/ 384168 h 3465853"/>
                <a:gd name="connsiteX16" fmla="*/ 4719857 w 12161163"/>
                <a:gd name="connsiteY16" fmla="*/ 264572 h 3465853"/>
                <a:gd name="connsiteX17" fmla="*/ 5358589 w 12161163"/>
                <a:gd name="connsiteY17" fmla="*/ 0 h 3465853"/>
                <a:gd name="connsiteX18" fmla="*/ 5997321 w 12161163"/>
                <a:gd name="connsiteY18" fmla="*/ 264572 h 3465853"/>
                <a:gd name="connsiteX19" fmla="*/ 6095998 w 12161163"/>
                <a:gd name="connsiteY19" fmla="*/ 384168 h 3465853"/>
                <a:gd name="connsiteX20" fmla="*/ 6262513 w 12161163"/>
                <a:gd name="connsiteY20" fmla="*/ 1006466 h 3465853"/>
                <a:gd name="connsiteX21" fmla="*/ 6262513 w 12161163"/>
                <a:gd name="connsiteY21" fmla="*/ 2702030 h 3465853"/>
                <a:gd name="connsiteX22" fmla="*/ 6833406 w 12161163"/>
                <a:gd name="connsiteY22" fmla="*/ 3272923 h 3465853"/>
                <a:gd name="connsiteX23" fmla="*/ 6833405 w 12161163"/>
                <a:gd name="connsiteY23" fmla="*/ 3272924 h 3465853"/>
                <a:gd name="connsiteX24" fmla="*/ 7404298 w 12161163"/>
                <a:gd name="connsiteY24" fmla="*/ 2702031 h 3465853"/>
                <a:gd name="connsiteX25" fmla="*/ 7404299 w 12161163"/>
                <a:gd name="connsiteY25" fmla="*/ 1006466 h 3465853"/>
                <a:gd name="connsiteX26" fmla="*/ 7669490 w 12161163"/>
                <a:gd name="connsiteY26" fmla="*/ 264572 h 3465853"/>
                <a:gd name="connsiteX27" fmla="*/ 8308223 w 12161163"/>
                <a:gd name="connsiteY27" fmla="*/ 0 h 3465853"/>
                <a:gd name="connsiteX28" fmla="*/ 8946955 w 12161163"/>
                <a:gd name="connsiteY28" fmla="*/ 264572 h 3465853"/>
                <a:gd name="connsiteX29" fmla="*/ 9212147 w 12161163"/>
                <a:gd name="connsiteY29" fmla="*/ 1006466 h 3465853"/>
                <a:gd name="connsiteX30" fmla="*/ 9212147 w 12161163"/>
                <a:gd name="connsiteY30" fmla="*/ 2702030 h 3465853"/>
                <a:gd name="connsiteX31" fmla="*/ 9783040 w 12161163"/>
                <a:gd name="connsiteY31" fmla="*/ 3272923 h 3465853"/>
                <a:gd name="connsiteX32" fmla="*/ 9783039 w 12161163"/>
                <a:gd name="connsiteY32" fmla="*/ 3272924 h 3465853"/>
                <a:gd name="connsiteX33" fmla="*/ 10353932 w 12161163"/>
                <a:gd name="connsiteY33" fmla="*/ 2702031 h 3465853"/>
                <a:gd name="connsiteX34" fmla="*/ 10353933 w 12161163"/>
                <a:gd name="connsiteY34" fmla="*/ 1006466 h 3465853"/>
                <a:gd name="connsiteX35" fmla="*/ 10619127 w 12161163"/>
                <a:gd name="connsiteY35" fmla="*/ 264572 h 3465853"/>
                <a:gd name="connsiteX36" fmla="*/ 11257859 w 12161163"/>
                <a:gd name="connsiteY36" fmla="*/ 0 h 3465853"/>
                <a:gd name="connsiteX37" fmla="*/ 12161163 w 12161163"/>
                <a:gd name="connsiteY37" fmla="*/ 903304 h 3465853"/>
                <a:gd name="connsiteX38" fmla="*/ 12158133 w 12161163"/>
                <a:gd name="connsiteY38" fmla="*/ 2315633 h 3465853"/>
                <a:gd name="connsiteX0" fmla="*/ 0 w 12161163"/>
                <a:gd name="connsiteY0" fmla="*/ 1475896 h 3465853"/>
                <a:gd name="connsiteX1" fmla="*/ 363246 w 12161163"/>
                <a:gd name="connsiteY1" fmla="*/ 1803400 h 3465853"/>
                <a:gd name="connsiteX2" fmla="*/ 363246 w 12161163"/>
                <a:gd name="connsiteY2" fmla="*/ 2702030 h 3465853"/>
                <a:gd name="connsiteX3" fmla="*/ 1172223 w 12161163"/>
                <a:gd name="connsiteY3" fmla="*/ 3465853 h 3465853"/>
                <a:gd name="connsiteX4" fmla="*/ 1907310 w 12161163"/>
                <a:gd name="connsiteY4" fmla="*/ 2726661 h 3465853"/>
                <a:gd name="connsiteX5" fmla="*/ 1964779 w 12161163"/>
                <a:gd name="connsiteY5" fmla="*/ 854586 h 3465853"/>
                <a:gd name="connsiteX6" fmla="*/ 1770224 w 12161163"/>
                <a:gd name="connsiteY6" fmla="*/ 264572 h 3465853"/>
                <a:gd name="connsiteX7" fmla="*/ 2408956 w 12161163"/>
                <a:gd name="connsiteY7" fmla="*/ 0 h 3465853"/>
                <a:gd name="connsiteX8" fmla="*/ 3047688 w 12161163"/>
                <a:gd name="connsiteY8" fmla="*/ 264572 h 3465853"/>
                <a:gd name="connsiteX9" fmla="*/ 3312880 w 12161163"/>
                <a:gd name="connsiteY9" fmla="*/ 1006466 h 3465853"/>
                <a:gd name="connsiteX10" fmla="*/ 3312880 w 12161163"/>
                <a:gd name="connsiteY10" fmla="*/ 2702030 h 3465853"/>
                <a:gd name="connsiteX11" fmla="*/ 3883772 w 12161163"/>
                <a:gd name="connsiteY11" fmla="*/ 3272923 h 3465853"/>
                <a:gd name="connsiteX12" fmla="*/ 3883772 w 12161163"/>
                <a:gd name="connsiteY12" fmla="*/ 3272924 h 3465853"/>
                <a:gd name="connsiteX13" fmla="*/ 4454664 w 12161163"/>
                <a:gd name="connsiteY13" fmla="*/ 2702031 h 3465853"/>
                <a:gd name="connsiteX14" fmla="*/ 4454665 w 12161163"/>
                <a:gd name="connsiteY14" fmla="*/ 1006466 h 3465853"/>
                <a:gd name="connsiteX15" fmla="*/ 4621181 w 12161163"/>
                <a:gd name="connsiteY15" fmla="*/ 384168 h 3465853"/>
                <a:gd name="connsiteX16" fmla="*/ 4719857 w 12161163"/>
                <a:gd name="connsiteY16" fmla="*/ 264572 h 3465853"/>
                <a:gd name="connsiteX17" fmla="*/ 5358589 w 12161163"/>
                <a:gd name="connsiteY17" fmla="*/ 0 h 3465853"/>
                <a:gd name="connsiteX18" fmla="*/ 5997321 w 12161163"/>
                <a:gd name="connsiteY18" fmla="*/ 264572 h 3465853"/>
                <a:gd name="connsiteX19" fmla="*/ 6095998 w 12161163"/>
                <a:gd name="connsiteY19" fmla="*/ 384168 h 3465853"/>
                <a:gd name="connsiteX20" fmla="*/ 6262513 w 12161163"/>
                <a:gd name="connsiteY20" fmla="*/ 1006466 h 3465853"/>
                <a:gd name="connsiteX21" fmla="*/ 6262513 w 12161163"/>
                <a:gd name="connsiteY21" fmla="*/ 2702030 h 3465853"/>
                <a:gd name="connsiteX22" fmla="*/ 6833406 w 12161163"/>
                <a:gd name="connsiteY22" fmla="*/ 3272923 h 3465853"/>
                <a:gd name="connsiteX23" fmla="*/ 6833405 w 12161163"/>
                <a:gd name="connsiteY23" fmla="*/ 3272924 h 3465853"/>
                <a:gd name="connsiteX24" fmla="*/ 7404298 w 12161163"/>
                <a:gd name="connsiteY24" fmla="*/ 2702031 h 3465853"/>
                <a:gd name="connsiteX25" fmla="*/ 7404299 w 12161163"/>
                <a:gd name="connsiteY25" fmla="*/ 1006466 h 3465853"/>
                <a:gd name="connsiteX26" fmla="*/ 7669490 w 12161163"/>
                <a:gd name="connsiteY26" fmla="*/ 264572 h 3465853"/>
                <a:gd name="connsiteX27" fmla="*/ 8308223 w 12161163"/>
                <a:gd name="connsiteY27" fmla="*/ 0 h 3465853"/>
                <a:gd name="connsiteX28" fmla="*/ 8946955 w 12161163"/>
                <a:gd name="connsiteY28" fmla="*/ 264572 h 3465853"/>
                <a:gd name="connsiteX29" fmla="*/ 9212147 w 12161163"/>
                <a:gd name="connsiteY29" fmla="*/ 1006466 h 3465853"/>
                <a:gd name="connsiteX30" fmla="*/ 9212147 w 12161163"/>
                <a:gd name="connsiteY30" fmla="*/ 2702030 h 3465853"/>
                <a:gd name="connsiteX31" fmla="*/ 9783040 w 12161163"/>
                <a:gd name="connsiteY31" fmla="*/ 3272923 h 3465853"/>
                <a:gd name="connsiteX32" fmla="*/ 9783039 w 12161163"/>
                <a:gd name="connsiteY32" fmla="*/ 3272924 h 3465853"/>
                <a:gd name="connsiteX33" fmla="*/ 10353932 w 12161163"/>
                <a:gd name="connsiteY33" fmla="*/ 2702031 h 3465853"/>
                <a:gd name="connsiteX34" fmla="*/ 10353933 w 12161163"/>
                <a:gd name="connsiteY34" fmla="*/ 1006466 h 3465853"/>
                <a:gd name="connsiteX35" fmla="*/ 10619127 w 12161163"/>
                <a:gd name="connsiteY35" fmla="*/ 264572 h 3465853"/>
                <a:gd name="connsiteX36" fmla="*/ 11257859 w 12161163"/>
                <a:gd name="connsiteY36" fmla="*/ 0 h 3465853"/>
                <a:gd name="connsiteX37" fmla="*/ 12161163 w 12161163"/>
                <a:gd name="connsiteY37" fmla="*/ 903304 h 3465853"/>
                <a:gd name="connsiteX38" fmla="*/ 12158133 w 12161163"/>
                <a:gd name="connsiteY38" fmla="*/ 2315633 h 3465853"/>
                <a:gd name="connsiteX0" fmla="*/ 0 w 12161163"/>
                <a:gd name="connsiteY0" fmla="*/ 1475896 h 3465853"/>
                <a:gd name="connsiteX1" fmla="*/ 363246 w 12161163"/>
                <a:gd name="connsiteY1" fmla="*/ 1803400 h 3465853"/>
                <a:gd name="connsiteX2" fmla="*/ 363246 w 12161163"/>
                <a:gd name="connsiteY2" fmla="*/ 2702030 h 3465853"/>
                <a:gd name="connsiteX3" fmla="*/ 1172223 w 12161163"/>
                <a:gd name="connsiteY3" fmla="*/ 3465853 h 3465853"/>
                <a:gd name="connsiteX4" fmla="*/ 1956568 w 12161163"/>
                <a:gd name="connsiteY4" fmla="*/ 2550151 h 3465853"/>
                <a:gd name="connsiteX5" fmla="*/ 1964779 w 12161163"/>
                <a:gd name="connsiteY5" fmla="*/ 854586 h 3465853"/>
                <a:gd name="connsiteX6" fmla="*/ 1770224 w 12161163"/>
                <a:gd name="connsiteY6" fmla="*/ 264572 h 3465853"/>
                <a:gd name="connsiteX7" fmla="*/ 2408956 w 12161163"/>
                <a:gd name="connsiteY7" fmla="*/ 0 h 3465853"/>
                <a:gd name="connsiteX8" fmla="*/ 3047688 w 12161163"/>
                <a:gd name="connsiteY8" fmla="*/ 264572 h 3465853"/>
                <a:gd name="connsiteX9" fmla="*/ 3312880 w 12161163"/>
                <a:gd name="connsiteY9" fmla="*/ 1006466 h 3465853"/>
                <a:gd name="connsiteX10" fmla="*/ 3312880 w 12161163"/>
                <a:gd name="connsiteY10" fmla="*/ 2702030 h 3465853"/>
                <a:gd name="connsiteX11" fmla="*/ 3883772 w 12161163"/>
                <a:gd name="connsiteY11" fmla="*/ 3272923 h 3465853"/>
                <a:gd name="connsiteX12" fmla="*/ 3883772 w 12161163"/>
                <a:gd name="connsiteY12" fmla="*/ 3272924 h 3465853"/>
                <a:gd name="connsiteX13" fmla="*/ 4454664 w 12161163"/>
                <a:gd name="connsiteY13" fmla="*/ 2702031 h 3465853"/>
                <a:gd name="connsiteX14" fmla="*/ 4454665 w 12161163"/>
                <a:gd name="connsiteY14" fmla="*/ 1006466 h 3465853"/>
                <a:gd name="connsiteX15" fmla="*/ 4621181 w 12161163"/>
                <a:gd name="connsiteY15" fmla="*/ 384168 h 3465853"/>
                <a:gd name="connsiteX16" fmla="*/ 4719857 w 12161163"/>
                <a:gd name="connsiteY16" fmla="*/ 264572 h 3465853"/>
                <a:gd name="connsiteX17" fmla="*/ 5358589 w 12161163"/>
                <a:gd name="connsiteY17" fmla="*/ 0 h 3465853"/>
                <a:gd name="connsiteX18" fmla="*/ 5997321 w 12161163"/>
                <a:gd name="connsiteY18" fmla="*/ 264572 h 3465853"/>
                <a:gd name="connsiteX19" fmla="*/ 6095998 w 12161163"/>
                <a:gd name="connsiteY19" fmla="*/ 384168 h 3465853"/>
                <a:gd name="connsiteX20" fmla="*/ 6262513 w 12161163"/>
                <a:gd name="connsiteY20" fmla="*/ 1006466 h 3465853"/>
                <a:gd name="connsiteX21" fmla="*/ 6262513 w 12161163"/>
                <a:gd name="connsiteY21" fmla="*/ 2702030 h 3465853"/>
                <a:gd name="connsiteX22" fmla="*/ 6833406 w 12161163"/>
                <a:gd name="connsiteY22" fmla="*/ 3272923 h 3465853"/>
                <a:gd name="connsiteX23" fmla="*/ 6833405 w 12161163"/>
                <a:gd name="connsiteY23" fmla="*/ 3272924 h 3465853"/>
                <a:gd name="connsiteX24" fmla="*/ 7404298 w 12161163"/>
                <a:gd name="connsiteY24" fmla="*/ 2702031 h 3465853"/>
                <a:gd name="connsiteX25" fmla="*/ 7404299 w 12161163"/>
                <a:gd name="connsiteY25" fmla="*/ 1006466 h 3465853"/>
                <a:gd name="connsiteX26" fmla="*/ 7669490 w 12161163"/>
                <a:gd name="connsiteY26" fmla="*/ 264572 h 3465853"/>
                <a:gd name="connsiteX27" fmla="*/ 8308223 w 12161163"/>
                <a:gd name="connsiteY27" fmla="*/ 0 h 3465853"/>
                <a:gd name="connsiteX28" fmla="*/ 8946955 w 12161163"/>
                <a:gd name="connsiteY28" fmla="*/ 264572 h 3465853"/>
                <a:gd name="connsiteX29" fmla="*/ 9212147 w 12161163"/>
                <a:gd name="connsiteY29" fmla="*/ 1006466 h 3465853"/>
                <a:gd name="connsiteX30" fmla="*/ 9212147 w 12161163"/>
                <a:gd name="connsiteY30" fmla="*/ 2702030 h 3465853"/>
                <a:gd name="connsiteX31" fmla="*/ 9783040 w 12161163"/>
                <a:gd name="connsiteY31" fmla="*/ 3272923 h 3465853"/>
                <a:gd name="connsiteX32" fmla="*/ 9783039 w 12161163"/>
                <a:gd name="connsiteY32" fmla="*/ 3272924 h 3465853"/>
                <a:gd name="connsiteX33" fmla="*/ 10353932 w 12161163"/>
                <a:gd name="connsiteY33" fmla="*/ 2702031 h 3465853"/>
                <a:gd name="connsiteX34" fmla="*/ 10353933 w 12161163"/>
                <a:gd name="connsiteY34" fmla="*/ 1006466 h 3465853"/>
                <a:gd name="connsiteX35" fmla="*/ 10619127 w 12161163"/>
                <a:gd name="connsiteY35" fmla="*/ 264572 h 3465853"/>
                <a:gd name="connsiteX36" fmla="*/ 11257859 w 12161163"/>
                <a:gd name="connsiteY36" fmla="*/ 0 h 3465853"/>
                <a:gd name="connsiteX37" fmla="*/ 12161163 w 12161163"/>
                <a:gd name="connsiteY37" fmla="*/ 903304 h 3465853"/>
                <a:gd name="connsiteX38" fmla="*/ 12158133 w 12161163"/>
                <a:gd name="connsiteY38" fmla="*/ 2315633 h 3465853"/>
                <a:gd name="connsiteX0" fmla="*/ 0 w 12161163"/>
                <a:gd name="connsiteY0" fmla="*/ 1475896 h 3465853"/>
                <a:gd name="connsiteX1" fmla="*/ 363246 w 12161163"/>
                <a:gd name="connsiteY1" fmla="*/ 1803400 h 3465853"/>
                <a:gd name="connsiteX2" fmla="*/ 363246 w 12161163"/>
                <a:gd name="connsiteY2" fmla="*/ 2702030 h 3465853"/>
                <a:gd name="connsiteX3" fmla="*/ 1172223 w 12161163"/>
                <a:gd name="connsiteY3" fmla="*/ 3465853 h 3465853"/>
                <a:gd name="connsiteX4" fmla="*/ 1956568 w 12161163"/>
                <a:gd name="connsiteY4" fmla="*/ 2550151 h 3465853"/>
                <a:gd name="connsiteX5" fmla="*/ 1940150 w 12161163"/>
                <a:gd name="connsiteY5" fmla="*/ 850481 h 3465853"/>
                <a:gd name="connsiteX6" fmla="*/ 1770224 w 12161163"/>
                <a:gd name="connsiteY6" fmla="*/ 264572 h 3465853"/>
                <a:gd name="connsiteX7" fmla="*/ 2408956 w 12161163"/>
                <a:gd name="connsiteY7" fmla="*/ 0 h 3465853"/>
                <a:gd name="connsiteX8" fmla="*/ 3047688 w 12161163"/>
                <a:gd name="connsiteY8" fmla="*/ 264572 h 3465853"/>
                <a:gd name="connsiteX9" fmla="*/ 3312880 w 12161163"/>
                <a:gd name="connsiteY9" fmla="*/ 1006466 h 3465853"/>
                <a:gd name="connsiteX10" fmla="*/ 3312880 w 12161163"/>
                <a:gd name="connsiteY10" fmla="*/ 2702030 h 3465853"/>
                <a:gd name="connsiteX11" fmla="*/ 3883772 w 12161163"/>
                <a:gd name="connsiteY11" fmla="*/ 3272923 h 3465853"/>
                <a:gd name="connsiteX12" fmla="*/ 3883772 w 12161163"/>
                <a:gd name="connsiteY12" fmla="*/ 3272924 h 3465853"/>
                <a:gd name="connsiteX13" fmla="*/ 4454664 w 12161163"/>
                <a:gd name="connsiteY13" fmla="*/ 2702031 h 3465853"/>
                <a:gd name="connsiteX14" fmla="*/ 4454665 w 12161163"/>
                <a:gd name="connsiteY14" fmla="*/ 1006466 h 3465853"/>
                <a:gd name="connsiteX15" fmla="*/ 4621181 w 12161163"/>
                <a:gd name="connsiteY15" fmla="*/ 384168 h 3465853"/>
                <a:gd name="connsiteX16" fmla="*/ 4719857 w 12161163"/>
                <a:gd name="connsiteY16" fmla="*/ 264572 h 3465853"/>
                <a:gd name="connsiteX17" fmla="*/ 5358589 w 12161163"/>
                <a:gd name="connsiteY17" fmla="*/ 0 h 3465853"/>
                <a:gd name="connsiteX18" fmla="*/ 5997321 w 12161163"/>
                <a:gd name="connsiteY18" fmla="*/ 264572 h 3465853"/>
                <a:gd name="connsiteX19" fmla="*/ 6095998 w 12161163"/>
                <a:gd name="connsiteY19" fmla="*/ 384168 h 3465853"/>
                <a:gd name="connsiteX20" fmla="*/ 6262513 w 12161163"/>
                <a:gd name="connsiteY20" fmla="*/ 1006466 h 3465853"/>
                <a:gd name="connsiteX21" fmla="*/ 6262513 w 12161163"/>
                <a:gd name="connsiteY21" fmla="*/ 2702030 h 3465853"/>
                <a:gd name="connsiteX22" fmla="*/ 6833406 w 12161163"/>
                <a:gd name="connsiteY22" fmla="*/ 3272923 h 3465853"/>
                <a:gd name="connsiteX23" fmla="*/ 6833405 w 12161163"/>
                <a:gd name="connsiteY23" fmla="*/ 3272924 h 3465853"/>
                <a:gd name="connsiteX24" fmla="*/ 7404298 w 12161163"/>
                <a:gd name="connsiteY24" fmla="*/ 2702031 h 3465853"/>
                <a:gd name="connsiteX25" fmla="*/ 7404299 w 12161163"/>
                <a:gd name="connsiteY25" fmla="*/ 1006466 h 3465853"/>
                <a:gd name="connsiteX26" fmla="*/ 7669490 w 12161163"/>
                <a:gd name="connsiteY26" fmla="*/ 264572 h 3465853"/>
                <a:gd name="connsiteX27" fmla="*/ 8308223 w 12161163"/>
                <a:gd name="connsiteY27" fmla="*/ 0 h 3465853"/>
                <a:gd name="connsiteX28" fmla="*/ 8946955 w 12161163"/>
                <a:gd name="connsiteY28" fmla="*/ 264572 h 3465853"/>
                <a:gd name="connsiteX29" fmla="*/ 9212147 w 12161163"/>
                <a:gd name="connsiteY29" fmla="*/ 1006466 h 3465853"/>
                <a:gd name="connsiteX30" fmla="*/ 9212147 w 12161163"/>
                <a:gd name="connsiteY30" fmla="*/ 2702030 h 3465853"/>
                <a:gd name="connsiteX31" fmla="*/ 9783040 w 12161163"/>
                <a:gd name="connsiteY31" fmla="*/ 3272923 h 3465853"/>
                <a:gd name="connsiteX32" fmla="*/ 9783039 w 12161163"/>
                <a:gd name="connsiteY32" fmla="*/ 3272924 h 3465853"/>
                <a:gd name="connsiteX33" fmla="*/ 10353932 w 12161163"/>
                <a:gd name="connsiteY33" fmla="*/ 2702031 h 3465853"/>
                <a:gd name="connsiteX34" fmla="*/ 10353933 w 12161163"/>
                <a:gd name="connsiteY34" fmla="*/ 1006466 h 3465853"/>
                <a:gd name="connsiteX35" fmla="*/ 10619127 w 12161163"/>
                <a:gd name="connsiteY35" fmla="*/ 264572 h 3465853"/>
                <a:gd name="connsiteX36" fmla="*/ 11257859 w 12161163"/>
                <a:gd name="connsiteY36" fmla="*/ 0 h 3465853"/>
                <a:gd name="connsiteX37" fmla="*/ 12161163 w 12161163"/>
                <a:gd name="connsiteY37" fmla="*/ 903304 h 3465853"/>
                <a:gd name="connsiteX38" fmla="*/ 12158133 w 12161163"/>
                <a:gd name="connsiteY38" fmla="*/ 2315633 h 3465853"/>
                <a:gd name="connsiteX0" fmla="*/ 0 w 12161163"/>
                <a:gd name="connsiteY0" fmla="*/ 1475896 h 3465853"/>
                <a:gd name="connsiteX1" fmla="*/ 363246 w 12161163"/>
                <a:gd name="connsiteY1" fmla="*/ 1803400 h 3465853"/>
                <a:gd name="connsiteX2" fmla="*/ 363246 w 12161163"/>
                <a:gd name="connsiteY2" fmla="*/ 2702030 h 3465853"/>
                <a:gd name="connsiteX3" fmla="*/ 1172223 w 12161163"/>
                <a:gd name="connsiteY3" fmla="*/ 3465853 h 3465853"/>
                <a:gd name="connsiteX4" fmla="*/ 1956568 w 12161163"/>
                <a:gd name="connsiteY4" fmla="*/ 2550151 h 3465853"/>
                <a:gd name="connsiteX5" fmla="*/ 1940150 w 12161163"/>
                <a:gd name="connsiteY5" fmla="*/ 850481 h 3465853"/>
                <a:gd name="connsiteX6" fmla="*/ 1770224 w 12161163"/>
                <a:gd name="connsiteY6" fmla="*/ 264572 h 3465853"/>
                <a:gd name="connsiteX7" fmla="*/ 2408956 w 12161163"/>
                <a:gd name="connsiteY7" fmla="*/ 0 h 3465853"/>
                <a:gd name="connsiteX8" fmla="*/ 3047688 w 12161163"/>
                <a:gd name="connsiteY8" fmla="*/ 264572 h 3465853"/>
                <a:gd name="connsiteX9" fmla="*/ 3312880 w 12161163"/>
                <a:gd name="connsiteY9" fmla="*/ 1006466 h 3465853"/>
                <a:gd name="connsiteX10" fmla="*/ 3312880 w 12161163"/>
                <a:gd name="connsiteY10" fmla="*/ 2702030 h 3465853"/>
                <a:gd name="connsiteX11" fmla="*/ 3883772 w 12161163"/>
                <a:gd name="connsiteY11" fmla="*/ 3272923 h 3465853"/>
                <a:gd name="connsiteX12" fmla="*/ 3883772 w 12161163"/>
                <a:gd name="connsiteY12" fmla="*/ 3272924 h 3465853"/>
                <a:gd name="connsiteX13" fmla="*/ 4454664 w 12161163"/>
                <a:gd name="connsiteY13" fmla="*/ 2702031 h 3465853"/>
                <a:gd name="connsiteX14" fmla="*/ 4454665 w 12161163"/>
                <a:gd name="connsiteY14" fmla="*/ 1006466 h 3465853"/>
                <a:gd name="connsiteX15" fmla="*/ 4621181 w 12161163"/>
                <a:gd name="connsiteY15" fmla="*/ 384168 h 3465853"/>
                <a:gd name="connsiteX16" fmla="*/ 4719857 w 12161163"/>
                <a:gd name="connsiteY16" fmla="*/ 264572 h 3465853"/>
                <a:gd name="connsiteX17" fmla="*/ 5358589 w 12161163"/>
                <a:gd name="connsiteY17" fmla="*/ 0 h 3465853"/>
                <a:gd name="connsiteX18" fmla="*/ 5997321 w 12161163"/>
                <a:gd name="connsiteY18" fmla="*/ 264572 h 3465853"/>
                <a:gd name="connsiteX19" fmla="*/ 6095998 w 12161163"/>
                <a:gd name="connsiteY19" fmla="*/ 384168 h 3465853"/>
                <a:gd name="connsiteX20" fmla="*/ 6262513 w 12161163"/>
                <a:gd name="connsiteY20" fmla="*/ 1006466 h 3465853"/>
                <a:gd name="connsiteX21" fmla="*/ 6262513 w 12161163"/>
                <a:gd name="connsiteY21" fmla="*/ 2702030 h 3465853"/>
                <a:gd name="connsiteX22" fmla="*/ 6833406 w 12161163"/>
                <a:gd name="connsiteY22" fmla="*/ 3272923 h 3465853"/>
                <a:gd name="connsiteX23" fmla="*/ 6833405 w 12161163"/>
                <a:gd name="connsiteY23" fmla="*/ 3272924 h 3465853"/>
                <a:gd name="connsiteX24" fmla="*/ 7404298 w 12161163"/>
                <a:gd name="connsiteY24" fmla="*/ 2702031 h 3465853"/>
                <a:gd name="connsiteX25" fmla="*/ 7404299 w 12161163"/>
                <a:gd name="connsiteY25" fmla="*/ 1006466 h 3465853"/>
                <a:gd name="connsiteX26" fmla="*/ 7669490 w 12161163"/>
                <a:gd name="connsiteY26" fmla="*/ 264572 h 3465853"/>
                <a:gd name="connsiteX27" fmla="*/ 8308223 w 12161163"/>
                <a:gd name="connsiteY27" fmla="*/ 0 h 3465853"/>
                <a:gd name="connsiteX28" fmla="*/ 8946955 w 12161163"/>
                <a:gd name="connsiteY28" fmla="*/ 264572 h 3465853"/>
                <a:gd name="connsiteX29" fmla="*/ 9212147 w 12161163"/>
                <a:gd name="connsiteY29" fmla="*/ 1006466 h 3465853"/>
                <a:gd name="connsiteX30" fmla="*/ 9212147 w 12161163"/>
                <a:gd name="connsiteY30" fmla="*/ 2702030 h 3465853"/>
                <a:gd name="connsiteX31" fmla="*/ 9783040 w 12161163"/>
                <a:gd name="connsiteY31" fmla="*/ 3272923 h 3465853"/>
                <a:gd name="connsiteX32" fmla="*/ 9783039 w 12161163"/>
                <a:gd name="connsiteY32" fmla="*/ 3272924 h 3465853"/>
                <a:gd name="connsiteX33" fmla="*/ 10353932 w 12161163"/>
                <a:gd name="connsiteY33" fmla="*/ 2702031 h 3465853"/>
                <a:gd name="connsiteX34" fmla="*/ 10353933 w 12161163"/>
                <a:gd name="connsiteY34" fmla="*/ 1006466 h 3465853"/>
                <a:gd name="connsiteX35" fmla="*/ 10619127 w 12161163"/>
                <a:gd name="connsiteY35" fmla="*/ 264572 h 3465853"/>
                <a:gd name="connsiteX36" fmla="*/ 11257859 w 12161163"/>
                <a:gd name="connsiteY36" fmla="*/ 0 h 3465853"/>
                <a:gd name="connsiteX37" fmla="*/ 12161163 w 12161163"/>
                <a:gd name="connsiteY37" fmla="*/ 903304 h 3465853"/>
                <a:gd name="connsiteX38" fmla="*/ 12158133 w 12161163"/>
                <a:gd name="connsiteY38" fmla="*/ 2315633 h 3465853"/>
                <a:gd name="connsiteX0" fmla="*/ 0 w 12161163"/>
                <a:gd name="connsiteY0" fmla="*/ 1475896 h 3465853"/>
                <a:gd name="connsiteX1" fmla="*/ 363246 w 12161163"/>
                <a:gd name="connsiteY1" fmla="*/ 1803400 h 3465853"/>
                <a:gd name="connsiteX2" fmla="*/ 363246 w 12161163"/>
                <a:gd name="connsiteY2" fmla="*/ 2702030 h 3465853"/>
                <a:gd name="connsiteX3" fmla="*/ 1172223 w 12161163"/>
                <a:gd name="connsiteY3" fmla="*/ 3465853 h 3465853"/>
                <a:gd name="connsiteX4" fmla="*/ 1956568 w 12161163"/>
                <a:gd name="connsiteY4" fmla="*/ 2550151 h 3465853"/>
                <a:gd name="connsiteX5" fmla="*/ 1940150 w 12161163"/>
                <a:gd name="connsiteY5" fmla="*/ 850481 h 3465853"/>
                <a:gd name="connsiteX6" fmla="*/ 2408956 w 12161163"/>
                <a:gd name="connsiteY6" fmla="*/ 0 h 3465853"/>
                <a:gd name="connsiteX7" fmla="*/ 3047688 w 12161163"/>
                <a:gd name="connsiteY7" fmla="*/ 264572 h 3465853"/>
                <a:gd name="connsiteX8" fmla="*/ 3312880 w 12161163"/>
                <a:gd name="connsiteY8" fmla="*/ 1006466 h 3465853"/>
                <a:gd name="connsiteX9" fmla="*/ 3312880 w 12161163"/>
                <a:gd name="connsiteY9" fmla="*/ 2702030 h 3465853"/>
                <a:gd name="connsiteX10" fmla="*/ 3883772 w 12161163"/>
                <a:gd name="connsiteY10" fmla="*/ 3272923 h 3465853"/>
                <a:gd name="connsiteX11" fmla="*/ 3883772 w 12161163"/>
                <a:gd name="connsiteY11" fmla="*/ 3272924 h 3465853"/>
                <a:gd name="connsiteX12" fmla="*/ 4454664 w 12161163"/>
                <a:gd name="connsiteY12" fmla="*/ 2702031 h 3465853"/>
                <a:gd name="connsiteX13" fmla="*/ 4454665 w 12161163"/>
                <a:gd name="connsiteY13" fmla="*/ 1006466 h 3465853"/>
                <a:gd name="connsiteX14" fmla="*/ 4621181 w 12161163"/>
                <a:gd name="connsiteY14" fmla="*/ 384168 h 3465853"/>
                <a:gd name="connsiteX15" fmla="*/ 4719857 w 12161163"/>
                <a:gd name="connsiteY15" fmla="*/ 264572 h 3465853"/>
                <a:gd name="connsiteX16" fmla="*/ 5358589 w 12161163"/>
                <a:gd name="connsiteY16" fmla="*/ 0 h 3465853"/>
                <a:gd name="connsiteX17" fmla="*/ 5997321 w 12161163"/>
                <a:gd name="connsiteY17" fmla="*/ 264572 h 3465853"/>
                <a:gd name="connsiteX18" fmla="*/ 6095998 w 12161163"/>
                <a:gd name="connsiteY18" fmla="*/ 384168 h 3465853"/>
                <a:gd name="connsiteX19" fmla="*/ 6262513 w 12161163"/>
                <a:gd name="connsiteY19" fmla="*/ 1006466 h 3465853"/>
                <a:gd name="connsiteX20" fmla="*/ 6262513 w 12161163"/>
                <a:gd name="connsiteY20" fmla="*/ 2702030 h 3465853"/>
                <a:gd name="connsiteX21" fmla="*/ 6833406 w 12161163"/>
                <a:gd name="connsiteY21" fmla="*/ 3272923 h 3465853"/>
                <a:gd name="connsiteX22" fmla="*/ 6833405 w 12161163"/>
                <a:gd name="connsiteY22" fmla="*/ 3272924 h 3465853"/>
                <a:gd name="connsiteX23" fmla="*/ 7404298 w 12161163"/>
                <a:gd name="connsiteY23" fmla="*/ 2702031 h 3465853"/>
                <a:gd name="connsiteX24" fmla="*/ 7404299 w 12161163"/>
                <a:gd name="connsiteY24" fmla="*/ 1006466 h 3465853"/>
                <a:gd name="connsiteX25" fmla="*/ 7669490 w 12161163"/>
                <a:gd name="connsiteY25" fmla="*/ 264572 h 3465853"/>
                <a:gd name="connsiteX26" fmla="*/ 8308223 w 12161163"/>
                <a:gd name="connsiteY26" fmla="*/ 0 h 3465853"/>
                <a:gd name="connsiteX27" fmla="*/ 8946955 w 12161163"/>
                <a:gd name="connsiteY27" fmla="*/ 264572 h 3465853"/>
                <a:gd name="connsiteX28" fmla="*/ 9212147 w 12161163"/>
                <a:gd name="connsiteY28" fmla="*/ 1006466 h 3465853"/>
                <a:gd name="connsiteX29" fmla="*/ 9212147 w 12161163"/>
                <a:gd name="connsiteY29" fmla="*/ 2702030 h 3465853"/>
                <a:gd name="connsiteX30" fmla="*/ 9783040 w 12161163"/>
                <a:gd name="connsiteY30" fmla="*/ 3272923 h 3465853"/>
                <a:gd name="connsiteX31" fmla="*/ 9783039 w 12161163"/>
                <a:gd name="connsiteY31" fmla="*/ 3272924 h 3465853"/>
                <a:gd name="connsiteX32" fmla="*/ 10353932 w 12161163"/>
                <a:gd name="connsiteY32" fmla="*/ 2702031 h 3465853"/>
                <a:gd name="connsiteX33" fmla="*/ 10353933 w 12161163"/>
                <a:gd name="connsiteY33" fmla="*/ 1006466 h 3465853"/>
                <a:gd name="connsiteX34" fmla="*/ 10619127 w 12161163"/>
                <a:gd name="connsiteY34" fmla="*/ 264572 h 3465853"/>
                <a:gd name="connsiteX35" fmla="*/ 11257859 w 12161163"/>
                <a:gd name="connsiteY35" fmla="*/ 0 h 3465853"/>
                <a:gd name="connsiteX36" fmla="*/ 12161163 w 12161163"/>
                <a:gd name="connsiteY36" fmla="*/ 903304 h 3465853"/>
                <a:gd name="connsiteX37" fmla="*/ 12158133 w 12161163"/>
                <a:gd name="connsiteY37" fmla="*/ 2315633 h 3465853"/>
                <a:gd name="connsiteX0" fmla="*/ 0 w 12161163"/>
                <a:gd name="connsiteY0" fmla="*/ 1599043 h 3589000"/>
                <a:gd name="connsiteX1" fmla="*/ 363246 w 12161163"/>
                <a:gd name="connsiteY1" fmla="*/ 1926547 h 3589000"/>
                <a:gd name="connsiteX2" fmla="*/ 363246 w 12161163"/>
                <a:gd name="connsiteY2" fmla="*/ 2825177 h 3589000"/>
                <a:gd name="connsiteX3" fmla="*/ 1172223 w 12161163"/>
                <a:gd name="connsiteY3" fmla="*/ 3589000 h 3589000"/>
                <a:gd name="connsiteX4" fmla="*/ 1956568 w 12161163"/>
                <a:gd name="connsiteY4" fmla="*/ 2673298 h 3589000"/>
                <a:gd name="connsiteX5" fmla="*/ 1940150 w 12161163"/>
                <a:gd name="connsiteY5" fmla="*/ 973628 h 3589000"/>
                <a:gd name="connsiteX6" fmla="*/ 2815339 w 12161163"/>
                <a:gd name="connsiteY6" fmla="*/ 0 h 3589000"/>
                <a:gd name="connsiteX7" fmla="*/ 3047688 w 12161163"/>
                <a:gd name="connsiteY7" fmla="*/ 387719 h 3589000"/>
                <a:gd name="connsiteX8" fmla="*/ 3312880 w 12161163"/>
                <a:gd name="connsiteY8" fmla="*/ 1129613 h 3589000"/>
                <a:gd name="connsiteX9" fmla="*/ 3312880 w 12161163"/>
                <a:gd name="connsiteY9" fmla="*/ 2825177 h 3589000"/>
                <a:gd name="connsiteX10" fmla="*/ 3883772 w 12161163"/>
                <a:gd name="connsiteY10" fmla="*/ 3396070 h 3589000"/>
                <a:gd name="connsiteX11" fmla="*/ 3883772 w 12161163"/>
                <a:gd name="connsiteY11" fmla="*/ 3396071 h 3589000"/>
                <a:gd name="connsiteX12" fmla="*/ 4454664 w 12161163"/>
                <a:gd name="connsiteY12" fmla="*/ 2825178 h 3589000"/>
                <a:gd name="connsiteX13" fmla="*/ 4454665 w 12161163"/>
                <a:gd name="connsiteY13" fmla="*/ 1129613 h 3589000"/>
                <a:gd name="connsiteX14" fmla="*/ 4621181 w 12161163"/>
                <a:gd name="connsiteY14" fmla="*/ 507315 h 3589000"/>
                <a:gd name="connsiteX15" fmla="*/ 4719857 w 12161163"/>
                <a:gd name="connsiteY15" fmla="*/ 387719 h 3589000"/>
                <a:gd name="connsiteX16" fmla="*/ 5358589 w 12161163"/>
                <a:gd name="connsiteY16" fmla="*/ 123147 h 3589000"/>
                <a:gd name="connsiteX17" fmla="*/ 5997321 w 12161163"/>
                <a:gd name="connsiteY17" fmla="*/ 387719 h 3589000"/>
                <a:gd name="connsiteX18" fmla="*/ 6095998 w 12161163"/>
                <a:gd name="connsiteY18" fmla="*/ 507315 h 3589000"/>
                <a:gd name="connsiteX19" fmla="*/ 6262513 w 12161163"/>
                <a:gd name="connsiteY19" fmla="*/ 1129613 h 3589000"/>
                <a:gd name="connsiteX20" fmla="*/ 6262513 w 12161163"/>
                <a:gd name="connsiteY20" fmla="*/ 2825177 h 3589000"/>
                <a:gd name="connsiteX21" fmla="*/ 6833406 w 12161163"/>
                <a:gd name="connsiteY21" fmla="*/ 3396070 h 3589000"/>
                <a:gd name="connsiteX22" fmla="*/ 6833405 w 12161163"/>
                <a:gd name="connsiteY22" fmla="*/ 3396071 h 3589000"/>
                <a:gd name="connsiteX23" fmla="*/ 7404298 w 12161163"/>
                <a:gd name="connsiteY23" fmla="*/ 2825178 h 3589000"/>
                <a:gd name="connsiteX24" fmla="*/ 7404299 w 12161163"/>
                <a:gd name="connsiteY24" fmla="*/ 1129613 h 3589000"/>
                <a:gd name="connsiteX25" fmla="*/ 7669490 w 12161163"/>
                <a:gd name="connsiteY25" fmla="*/ 387719 h 3589000"/>
                <a:gd name="connsiteX26" fmla="*/ 8308223 w 12161163"/>
                <a:gd name="connsiteY26" fmla="*/ 123147 h 3589000"/>
                <a:gd name="connsiteX27" fmla="*/ 8946955 w 12161163"/>
                <a:gd name="connsiteY27" fmla="*/ 387719 h 3589000"/>
                <a:gd name="connsiteX28" fmla="*/ 9212147 w 12161163"/>
                <a:gd name="connsiteY28" fmla="*/ 1129613 h 3589000"/>
                <a:gd name="connsiteX29" fmla="*/ 9212147 w 12161163"/>
                <a:gd name="connsiteY29" fmla="*/ 2825177 h 3589000"/>
                <a:gd name="connsiteX30" fmla="*/ 9783040 w 12161163"/>
                <a:gd name="connsiteY30" fmla="*/ 3396070 h 3589000"/>
                <a:gd name="connsiteX31" fmla="*/ 9783039 w 12161163"/>
                <a:gd name="connsiteY31" fmla="*/ 3396071 h 3589000"/>
                <a:gd name="connsiteX32" fmla="*/ 10353932 w 12161163"/>
                <a:gd name="connsiteY32" fmla="*/ 2825178 h 3589000"/>
                <a:gd name="connsiteX33" fmla="*/ 10353933 w 12161163"/>
                <a:gd name="connsiteY33" fmla="*/ 1129613 h 3589000"/>
                <a:gd name="connsiteX34" fmla="*/ 10619127 w 12161163"/>
                <a:gd name="connsiteY34" fmla="*/ 387719 h 3589000"/>
                <a:gd name="connsiteX35" fmla="*/ 11257859 w 12161163"/>
                <a:gd name="connsiteY35" fmla="*/ 123147 h 3589000"/>
                <a:gd name="connsiteX36" fmla="*/ 12161163 w 12161163"/>
                <a:gd name="connsiteY36" fmla="*/ 1026451 h 3589000"/>
                <a:gd name="connsiteX37" fmla="*/ 12158133 w 12161163"/>
                <a:gd name="connsiteY37" fmla="*/ 2438780 h 3589000"/>
                <a:gd name="connsiteX0" fmla="*/ 0 w 12161163"/>
                <a:gd name="connsiteY0" fmla="*/ 1599043 h 3589000"/>
                <a:gd name="connsiteX1" fmla="*/ 363246 w 12161163"/>
                <a:gd name="connsiteY1" fmla="*/ 1926547 h 3589000"/>
                <a:gd name="connsiteX2" fmla="*/ 363246 w 12161163"/>
                <a:gd name="connsiteY2" fmla="*/ 2825177 h 3589000"/>
                <a:gd name="connsiteX3" fmla="*/ 1172223 w 12161163"/>
                <a:gd name="connsiteY3" fmla="*/ 3589000 h 3589000"/>
                <a:gd name="connsiteX4" fmla="*/ 1956568 w 12161163"/>
                <a:gd name="connsiteY4" fmla="*/ 2673298 h 3589000"/>
                <a:gd name="connsiteX5" fmla="*/ 1940150 w 12161163"/>
                <a:gd name="connsiteY5" fmla="*/ 973628 h 3589000"/>
                <a:gd name="connsiteX6" fmla="*/ 2770186 w 12161163"/>
                <a:gd name="connsiteY6" fmla="*/ 0 h 3589000"/>
                <a:gd name="connsiteX7" fmla="*/ 3047688 w 12161163"/>
                <a:gd name="connsiteY7" fmla="*/ 387719 h 3589000"/>
                <a:gd name="connsiteX8" fmla="*/ 3312880 w 12161163"/>
                <a:gd name="connsiteY8" fmla="*/ 1129613 h 3589000"/>
                <a:gd name="connsiteX9" fmla="*/ 3312880 w 12161163"/>
                <a:gd name="connsiteY9" fmla="*/ 2825177 h 3589000"/>
                <a:gd name="connsiteX10" fmla="*/ 3883772 w 12161163"/>
                <a:gd name="connsiteY10" fmla="*/ 3396070 h 3589000"/>
                <a:gd name="connsiteX11" fmla="*/ 3883772 w 12161163"/>
                <a:gd name="connsiteY11" fmla="*/ 3396071 h 3589000"/>
                <a:gd name="connsiteX12" fmla="*/ 4454664 w 12161163"/>
                <a:gd name="connsiteY12" fmla="*/ 2825178 h 3589000"/>
                <a:gd name="connsiteX13" fmla="*/ 4454665 w 12161163"/>
                <a:gd name="connsiteY13" fmla="*/ 1129613 h 3589000"/>
                <a:gd name="connsiteX14" fmla="*/ 4621181 w 12161163"/>
                <a:gd name="connsiteY14" fmla="*/ 507315 h 3589000"/>
                <a:gd name="connsiteX15" fmla="*/ 4719857 w 12161163"/>
                <a:gd name="connsiteY15" fmla="*/ 387719 h 3589000"/>
                <a:gd name="connsiteX16" fmla="*/ 5358589 w 12161163"/>
                <a:gd name="connsiteY16" fmla="*/ 123147 h 3589000"/>
                <a:gd name="connsiteX17" fmla="*/ 5997321 w 12161163"/>
                <a:gd name="connsiteY17" fmla="*/ 387719 h 3589000"/>
                <a:gd name="connsiteX18" fmla="*/ 6095998 w 12161163"/>
                <a:gd name="connsiteY18" fmla="*/ 507315 h 3589000"/>
                <a:gd name="connsiteX19" fmla="*/ 6262513 w 12161163"/>
                <a:gd name="connsiteY19" fmla="*/ 1129613 h 3589000"/>
                <a:gd name="connsiteX20" fmla="*/ 6262513 w 12161163"/>
                <a:gd name="connsiteY20" fmla="*/ 2825177 h 3589000"/>
                <a:gd name="connsiteX21" fmla="*/ 6833406 w 12161163"/>
                <a:gd name="connsiteY21" fmla="*/ 3396070 h 3589000"/>
                <a:gd name="connsiteX22" fmla="*/ 6833405 w 12161163"/>
                <a:gd name="connsiteY22" fmla="*/ 3396071 h 3589000"/>
                <a:gd name="connsiteX23" fmla="*/ 7404298 w 12161163"/>
                <a:gd name="connsiteY23" fmla="*/ 2825178 h 3589000"/>
                <a:gd name="connsiteX24" fmla="*/ 7404299 w 12161163"/>
                <a:gd name="connsiteY24" fmla="*/ 1129613 h 3589000"/>
                <a:gd name="connsiteX25" fmla="*/ 7669490 w 12161163"/>
                <a:gd name="connsiteY25" fmla="*/ 387719 h 3589000"/>
                <a:gd name="connsiteX26" fmla="*/ 8308223 w 12161163"/>
                <a:gd name="connsiteY26" fmla="*/ 123147 h 3589000"/>
                <a:gd name="connsiteX27" fmla="*/ 8946955 w 12161163"/>
                <a:gd name="connsiteY27" fmla="*/ 387719 h 3589000"/>
                <a:gd name="connsiteX28" fmla="*/ 9212147 w 12161163"/>
                <a:gd name="connsiteY28" fmla="*/ 1129613 h 3589000"/>
                <a:gd name="connsiteX29" fmla="*/ 9212147 w 12161163"/>
                <a:gd name="connsiteY29" fmla="*/ 2825177 h 3589000"/>
                <a:gd name="connsiteX30" fmla="*/ 9783040 w 12161163"/>
                <a:gd name="connsiteY30" fmla="*/ 3396070 h 3589000"/>
                <a:gd name="connsiteX31" fmla="*/ 9783039 w 12161163"/>
                <a:gd name="connsiteY31" fmla="*/ 3396071 h 3589000"/>
                <a:gd name="connsiteX32" fmla="*/ 10353932 w 12161163"/>
                <a:gd name="connsiteY32" fmla="*/ 2825178 h 3589000"/>
                <a:gd name="connsiteX33" fmla="*/ 10353933 w 12161163"/>
                <a:gd name="connsiteY33" fmla="*/ 1129613 h 3589000"/>
                <a:gd name="connsiteX34" fmla="*/ 10619127 w 12161163"/>
                <a:gd name="connsiteY34" fmla="*/ 387719 h 3589000"/>
                <a:gd name="connsiteX35" fmla="*/ 11257859 w 12161163"/>
                <a:gd name="connsiteY35" fmla="*/ 123147 h 3589000"/>
                <a:gd name="connsiteX36" fmla="*/ 12161163 w 12161163"/>
                <a:gd name="connsiteY36" fmla="*/ 1026451 h 3589000"/>
                <a:gd name="connsiteX37" fmla="*/ 12158133 w 12161163"/>
                <a:gd name="connsiteY37" fmla="*/ 2438780 h 3589000"/>
                <a:gd name="connsiteX0" fmla="*/ 0 w 12161163"/>
                <a:gd name="connsiteY0" fmla="*/ 1599043 h 3589000"/>
                <a:gd name="connsiteX1" fmla="*/ 363246 w 12161163"/>
                <a:gd name="connsiteY1" fmla="*/ 1926547 h 3589000"/>
                <a:gd name="connsiteX2" fmla="*/ 363246 w 12161163"/>
                <a:gd name="connsiteY2" fmla="*/ 2825177 h 3589000"/>
                <a:gd name="connsiteX3" fmla="*/ 1172223 w 12161163"/>
                <a:gd name="connsiteY3" fmla="*/ 3589000 h 3589000"/>
                <a:gd name="connsiteX4" fmla="*/ 1956568 w 12161163"/>
                <a:gd name="connsiteY4" fmla="*/ 2673298 h 3589000"/>
                <a:gd name="connsiteX5" fmla="*/ 1940150 w 12161163"/>
                <a:gd name="connsiteY5" fmla="*/ 973628 h 3589000"/>
                <a:gd name="connsiteX6" fmla="*/ 2770186 w 12161163"/>
                <a:gd name="connsiteY6" fmla="*/ 0 h 3589000"/>
                <a:gd name="connsiteX7" fmla="*/ 3312880 w 12161163"/>
                <a:gd name="connsiteY7" fmla="*/ 1129613 h 3589000"/>
                <a:gd name="connsiteX8" fmla="*/ 3312880 w 12161163"/>
                <a:gd name="connsiteY8" fmla="*/ 2825177 h 3589000"/>
                <a:gd name="connsiteX9" fmla="*/ 3883772 w 12161163"/>
                <a:gd name="connsiteY9" fmla="*/ 3396070 h 3589000"/>
                <a:gd name="connsiteX10" fmla="*/ 3883772 w 12161163"/>
                <a:gd name="connsiteY10" fmla="*/ 3396071 h 3589000"/>
                <a:gd name="connsiteX11" fmla="*/ 4454664 w 12161163"/>
                <a:gd name="connsiteY11" fmla="*/ 2825178 h 3589000"/>
                <a:gd name="connsiteX12" fmla="*/ 4454665 w 12161163"/>
                <a:gd name="connsiteY12" fmla="*/ 1129613 h 3589000"/>
                <a:gd name="connsiteX13" fmla="*/ 4621181 w 12161163"/>
                <a:gd name="connsiteY13" fmla="*/ 507315 h 3589000"/>
                <a:gd name="connsiteX14" fmla="*/ 4719857 w 12161163"/>
                <a:gd name="connsiteY14" fmla="*/ 387719 h 3589000"/>
                <a:gd name="connsiteX15" fmla="*/ 5358589 w 12161163"/>
                <a:gd name="connsiteY15" fmla="*/ 123147 h 3589000"/>
                <a:gd name="connsiteX16" fmla="*/ 5997321 w 12161163"/>
                <a:gd name="connsiteY16" fmla="*/ 387719 h 3589000"/>
                <a:gd name="connsiteX17" fmla="*/ 6095998 w 12161163"/>
                <a:gd name="connsiteY17" fmla="*/ 507315 h 3589000"/>
                <a:gd name="connsiteX18" fmla="*/ 6262513 w 12161163"/>
                <a:gd name="connsiteY18" fmla="*/ 1129613 h 3589000"/>
                <a:gd name="connsiteX19" fmla="*/ 6262513 w 12161163"/>
                <a:gd name="connsiteY19" fmla="*/ 2825177 h 3589000"/>
                <a:gd name="connsiteX20" fmla="*/ 6833406 w 12161163"/>
                <a:gd name="connsiteY20" fmla="*/ 3396070 h 3589000"/>
                <a:gd name="connsiteX21" fmla="*/ 6833405 w 12161163"/>
                <a:gd name="connsiteY21" fmla="*/ 3396071 h 3589000"/>
                <a:gd name="connsiteX22" fmla="*/ 7404298 w 12161163"/>
                <a:gd name="connsiteY22" fmla="*/ 2825178 h 3589000"/>
                <a:gd name="connsiteX23" fmla="*/ 7404299 w 12161163"/>
                <a:gd name="connsiteY23" fmla="*/ 1129613 h 3589000"/>
                <a:gd name="connsiteX24" fmla="*/ 7669490 w 12161163"/>
                <a:gd name="connsiteY24" fmla="*/ 387719 h 3589000"/>
                <a:gd name="connsiteX25" fmla="*/ 8308223 w 12161163"/>
                <a:gd name="connsiteY25" fmla="*/ 123147 h 3589000"/>
                <a:gd name="connsiteX26" fmla="*/ 8946955 w 12161163"/>
                <a:gd name="connsiteY26" fmla="*/ 387719 h 3589000"/>
                <a:gd name="connsiteX27" fmla="*/ 9212147 w 12161163"/>
                <a:gd name="connsiteY27" fmla="*/ 1129613 h 3589000"/>
                <a:gd name="connsiteX28" fmla="*/ 9212147 w 12161163"/>
                <a:gd name="connsiteY28" fmla="*/ 2825177 h 3589000"/>
                <a:gd name="connsiteX29" fmla="*/ 9783040 w 12161163"/>
                <a:gd name="connsiteY29" fmla="*/ 3396070 h 3589000"/>
                <a:gd name="connsiteX30" fmla="*/ 9783039 w 12161163"/>
                <a:gd name="connsiteY30" fmla="*/ 3396071 h 3589000"/>
                <a:gd name="connsiteX31" fmla="*/ 10353932 w 12161163"/>
                <a:gd name="connsiteY31" fmla="*/ 2825178 h 3589000"/>
                <a:gd name="connsiteX32" fmla="*/ 10353933 w 12161163"/>
                <a:gd name="connsiteY32" fmla="*/ 1129613 h 3589000"/>
                <a:gd name="connsiteX33" fmla="*/ 10619127 w 12161163"/>
                <a:gd name="connsiteY33" fmla="*/ 387719 h 3589000"/>
                <a:gd name="connsiteX34" fmla="*/ 11257859 w 12161163"/>
                <a:gd name="connsiteY34" fmla="*/ 123147 h 3589000"/>
                <a:gd name="connsiteX35" fmla="*/ 12161163 w 12161163"/>
                <a:gd name="connsiteY35" fmla="*/ 1026451 h 3589000"/>
                <a:gd name="connsiteX36" fmla="*/ 12158133 w 12161163"/>
                <a:gd name="connsiteY36" fmla="*/ 2438780 h 3589000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312880 w 12161163"/>
                <a:gd name="connsiteY8" fmla="*/ 2825284 h 3589107"/>
                <a:gd name="connsiteX9" fmla="*/ 3883772 w 12161163"/>
                <a:gd name="connsiteY9" fmla="*/ 3396177 h 3589107"/>
                <a:gd name="connsiteX10" fmla="*/ 3883772 w 12161163"/>
                <a:gd name="connsiteY10" fmla="*/ 3396178 h 3589107"/>
                <a:gd name="connsiteX11" fmla="*/ 4454664 w 12161163"/>
                <a:gd name="connsiteY11" fmla="*/ 2825285 h 3589107"/>
                <a:gd name="connsiteX12" fmla="*/ 4454665 w 12161163"/>
                <a:gd name="connsiteY12" fmla="*/ 1129720 h 3589107"/>
                <a:gd name="connsiteX13" fmla="*/ 4621181 w 12161163"/>
                <a:gd name="connsiteY13" fmla="*/ 507422 h 3589107"/>
                <a:gd name="connsiteX14" fmla="*/ 4719857 w 12161163"/>
                <a:gd name="connsiteY14" fmla="*/ 387826 h 3589107"/>
                <a:gd name="connsiteX15" fmla="*/ 5358589 w 12161163"/>
                <a:gd name="connsiteY15" fmla="*/ 123254 h 3589107"/>
                <a:gd name="connsiteX16" fmla="*/ 5997321 w 12161163"/>
                <a:gd name="connsiteY16" fmla="*/ 387826 h 3589107"/>
                <a:gd name="connsiteX17" fmla="*/ 6095998 w 12161163"/>
                <a:gd name="connsiteY17" fmla="*/ 507422 h 3589107"/>
                <a:gd name="connsiteX18" fmla="*/ 6262513 w 12161163"/>
                <a:gd name="connsiteY18" fmla="*/ 1129720 h 3589107"/>
                <a:gd name="connsiteX19" fmla="*/ 6262513 w 12161163"/>
                <a:gd name="connsiteY19" fmla="*/ 2825284 h 3589107"/>
                <a:gd name="connsiteX20" fmla="*/ 6833406 w 12161163"/>
                <a:gd name="connsiteY20" fmla="*/ 3396177 h 3589107"/>
                <a:gd name="connsiteX21" fmla="*/ 6833405 w 12161163"/>
                <a:gd name="connsiteY21" fmla="*/ 3396178 h 3589107"/>
                <a:gd name="connsiteX22" fmla="*/ 7404298 w 12161163"/>
                <a:gd name="connsiteY22" fmla="*/ 2825285 h 3589107"/>
                <a:gd name="connsiteX23" fmla="*/ 7404299 w 12161163"/>
                <a:gd name="connsiteY23" fmla="*/ 1129720 h 3589107"/>
                <a:gd name="connsiteX24" fmla="*/ 7669490 w 12161163"/>
                <a:gd name="connsiteY24" fmla="*/ 387826 h 3589107"/>
                <a:gd name="connsiteX25" fmla="*/ 8308223 w 12161163"/>
                <a:gd name="connsiteY25" fmla="*/ 123254 h 3589107"/>
                <a:gd name="connsiteX26" fmla="*/ 8946955 w 12161163"/>
                <a:gd name="connsiteY26" fmla="*/ 387826 h 3589107"/>
                <a:gd name="connsiteX27" fmla="*/ 9212147 w 12161163"/>
                <a:gd name="connsiteY27" fmla="*/ 1129720 h 3589107"/>
                <a:gd name="connsiteX28" fmla="*/ 9212147 w 12161163"/>
                <a:gd name="connsiteY28" fmla="*/ 2825284 h 3589107"/>
                <a:gd name="connsiteX29" fmla="*/ 9783040 w 12161163"/>
                <a:gd name="connsiteY29" fmla="*/ 3396177 h 3589107"/>
                <a:gd name="connsiteX30" fmla="*/ 9783039 w 12161163"/>
                <a:gd name="connsiteY30" fmla="*/ 3396178 h 3589107"/>
                <a:gd name="connsiteX31" fmla="*/ 10353932 w 12161163"/>
                <a:gd name="connsiteY31" fmla="*/ 2825285 h 3589107"/>
                <a:gd name="connsiteX32" fmla="*/ 10353933 w 12161163"/>
                <a:gd name="connsiteY32" fmla="*/ 1129720 h 3589107"/>
                <a:gd name="connsiteX33" fmla="*/ 10619127 w 12161163"/>
                <a:gd name="connsiteY33" fmla="*/ 387826 h 3589107"/>
                <a:gd name="connsiteX34" fmla="*/ 11257859 w 12161163"/>
                <a:gd name="connsiteY34" fmla="*/ 123254 h 3589107"/>
                <a:gd name="connsiteX35" fmla="*/ 12161163 w 12161163"/>
                <a:gd name="connsiteY35" fmla="*/ 1026558 h 3589107"/>
                <a:gd name="connsiteX36" fmla="*/ 12158133 w 12161163"/>
                <a:gd name="connsiteY36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3883772 w 12161163"/>
                <a:gd name="connsiteY9" fmla="*/ 3396177 h 3589107"/>
                <a:gd name="connsiteX10" fmla="*/ 3883772 w 12161163"/>
                <a:gd name="connsiteY10" fmla="*/ 3396178 h 3589107"/>
                <a:gd name="connsiteX11" fmla="*/ 4454664 w 12161163"/>
                <a:gd name="connsiteY11" fmla="*/ 2825285 h 3589107"/>
                <a:gd name="connsiteX12" fmla="*/ 4454665 w 12161163"/>
                <a:gd name="connsiteY12" fmla="*/ 1129720 h 3589107"/>
                <a:gd name="connsiteX13" fmla="*/ 4621181 w 12161163"/>
                <a:gd name="connsiteY13" fmla="*/ 507422 h 3589107"/>
                <a:gd name="connsiteX14" fmla="*/ 4719857 w 12161163"/>
                <a:gd name="connsiteY14" fmla="*/ 387826 h 3589107"/>
                <a:gd name="connsiteX15" fmla="*/ 5358589 w 12161163"/>
                <a:gd name="connsiteY15" fmla="*/ 123254 h 3589107"/>
                <a:gd name="connsiteX16" fmla="*/ 5997321 w 12161163"/>
                <a:gd name="connsiteY16" fmla="*/ 387826 h 3589107"/>
                <a:gd name="connsiteX17" fmla="*/ 6095998 w 12161163"/>
                <a:gd name="connsiteY17" fmla="*/ 507422 h 3589107"/>
                <a:gd name="connsiteX18" fmla="*/ 6262513 w 12161163"/>
                <a:gd name="connsiteY18" fmla="*/ 1129720 h 3589107"/>
                <a:gd name="connsiteX19" fmla="*/ 6262513 w 12161163"/>
                <a:gd name="connsiteY19" fmla="*/ 2825284 h 3589107"/>
                <a:gd name="connsiteX20" fmla="*/ 6833406 w 12161163"/>
                <a:gd name="connsiteY20" fmla="*/ 3396177 h 3589107"/>
                <a:gd name="connsiteX21" fmla="*/ 6833405 w 12161163"/>
                <a:gd name="connsiteY21" fmla="*/ 3396178 h 3589107"/>
                <a:gd name="connsiteX22" fmla="*/ 7404298 w 12161163"/>
                <a:gd name="connsiteY22" fmla="*/ 2825285 h 3589107"/>
                <a:gd name="connsiteX23" fmla="*/ 7404299 w 12161163"/>
                <a:gd name="connsiteY23" fmla="*/ 1129720 h 3589107"/>
                <a:gd name="connsiteX24" fmla="*/ 7669490 w 12161163"/>
                <a:gd name="connsiteY24" fmla="*/ 387826 h 3589107"/>
                <a:gd name="connsiteX25" fmla="*/ 8308223 w 12161163"/>
                <a:gd name="connsiteY25" fmla="*/ 123254 h 3589107"/>
                <a:gd name="connsiteX26" fmla="*/ 8946955 w 12161163"/>
                <a:gd name="connsiteY26" fmla="*/ 387826 h 3589107"/>
                <a:gd name="connsiteX27" fmla="*/ 9212147 w 12161163"/>
                <a:gd name="connsiteY27" fmla="*/ 1129720 h 3589107"/>
                <a:gd name="connsiteX28" fmla="*/ 9212147 w 12161163"/>
                <a:gd name="connsiteY28" fmla="*/ 2825284 h 3589107"/>
                <a:gd name="connsiteX29" fmla="*/ 9783040 w 12161163"/>
                <a:gd name="connsiteY29" fmla="*/ 3396177 h 3589107"/>
                <a:gd name="connsiteX30" fmla="*/ 9783039 w 12161163"/>
                <a:gd name="connsiteY30" fmla="*/ 3396178 h 3589107"/>
                <a:gd name="connsiteX31" fmla="*/ 10353932 w 12161163"/>
                <a:gd name="connsiteY31" fmla="*/ 2825285 h 3589107"/>
                <a:gd name="connsiteX32" fmla="*/ 10353933 w 12161163"/>
                <a:gd name="connsiteY32" fmla="*/ 1129720 h 3589107"/>
                <a:gd name="connsiteX33" fmla="*/ 10619127 w 12161163"/>
                <a:gd name="connsiteY33" fmla="*/ 387826 h 3589107"/>
                <a:gd name="connsiteX34" fmla="*/ 11257859 w 12161163"/>
                <a:gd name="connsiteY34" fmla="*/ 123254 h 3589107"/>
                <a:gd name="connsiteX35" fmla="*/ 12161163 w 12161163"/>
                <a:gd name="connsiteY35" fmla="*/ 1026558 h 3589107"/>
                <a:gd name="connsiteX36" fmla="*/ 12158133 w 12161163"/>
                <a:gd name="connsiteY36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3883772 w 12161163"/>
                <a:gd name="connsiteY9" fmla="*/ 3396177 h 3589107"/>
                <a:gd name="connsiteX10" fmla="*/ 4372253 w 12161163"/>
                <a:gd name="connsiteY10" fmla="*/ 3539849 h 3589107"/>
                <a:gd name="connsiteX11" fmla="*/ 4454664 w 12161163"/>
                <a:gd name="connsiteY11" fmla="*/ 2825285 h 3589107"/>
                <a:gd name="connsiteX12" fmla="*/ 4454665 w 12161163"/>
                <a:gd name="connsiteY12" fmla="*/ 1129720 h 3589107"/>
                <a:gd name="connsiteX13" fmla="*/ 4621181 w 12161163"/>
                <a:gd name="connsiteY13" fmla="*/ 507422 h 3589107"/>
                <a:gd name="connsiteX14" fmla="*/ 4719857 w 12161163"/>
                <a:gd name="connsiteY14" fmla="*/ 387826 h 3589107"/>
                <a:gd name="connsiteX15" fmla="*/ 5358589 w 12161163"/>
                <a:gd name="connsiteY15" fmla="*/ 123254 h 3589107"/>
                <a:gd name="connsiteX16" fmla="*/ 5997321 w 12161163"/>
                <a:gd name="connsiteY16" fmla="*/ 387826 h 3589107"/>
                <a:gd name="connsiteX17" fmla="*/ 6095998 w 12161163"/>
                <a:gd name="connsiteY17" fmla="*/ 507422 h 3589107"/>
                <a:gd name="connsiteX18" fmla="*/ 6262513 w 12161163"/>
                <a:gd name="connsiteY18" fmla="*/ 1129720 h 3589107"/>
                <a:gd name="connsiteX19" fmla="*/ 6262513 w 12161163"/>
                <a:gd name="connsiteY19" fmla="*/ 2825284 h 3589107"/>
                <a:gd name="connsiteX20" fmla="*/ 6833406 w 12161163"/>
                <a:gd name="connsiteY20" fmla="*/ 3396177 h 3589107"/>
                <a:gd name="connsiteX21" fmla="*/ 6833405 w 12161163"/>
                <a:gd name="connsiteY21" fmla="*/ 3396178 h 3589107"/>
                <a:gd name="connsiteX22" fmla="*/ 7404298 w 12161163"/>
                <a:gd name="connsiteY22" fmla="*/ 2825285 h 3589107"/>
                <a:gd name="connsiteX23" fmla="*/ 7404299 w 12161163"/>
                <a:gd name="connsiteY23" fmla="*/ 1129720 h 3589107"/>
                <a:gd name="connsiteX24" fmla="*/ 7669490 w 12161163"/>
                <a:gd name="connsiteY24" fmla="*/ 387826 h 3589107"/>
                <a:gd name="connsiteX25" fmla="*/ 8308223 w 12161163"/>
                <a:gd name="connsiteY25" fmla="*/ 123254 h 3589107"/>
                <a:gd name="connsiteX26" fmla="*/ 8946955 w 12161163"/>
                <a:gd name="connsiteY26" fmla="*/ 387826 h 3589107"/>
                <a:gd name="connsiteX27" fmla="*/ 9212147 w 12161163"/>
                <a:gd name="connsiteY27" fmla="*/ 1129720 h 3589107"/>
                <a:gd name="connsiteX28" fmla="*/ 9212147 w 12161163"/>
                <a:gd name="connsiteY28" fmla="*/ 2825284 h 3589107"/>
                <a:gd name="connsiteX29" fmla="*/ 9783040 w 12161163"/>
                <a:gd name="connsiteY29" fmla="*/ 3396177 h 3589107"/>
                <a:gd name="connsiteX30" fmla="*/ 9783039 w 12161163"/>
                <a:gd name="connsiteY30" fmla="*/ 3396178 h 3589107"/>
                <a:gd name="connsiteX31" fmla="*/ 10353932 w 12161163"/>
                <a:gd name="connsiteY31" fmla="*/ 2825285 h 3589107"/>
                <a:gd name="connsiteX32" fmla="*/ 10353933 w 12161163"/>
                <a:gd name="connsiteY32" fmla="*/ 1129720 h 3589107"/>
                <a:gd name="connsiteX33" fmla="*/ 10619127 w 12161163"/>
                <a:gd name="connsiteY33" fmla="*/ 387826 h 3589107"/>
                <a:gd name="connsiteX34" fmla="*/ 11257859 w 12161163"/>
                <a:gd name="connsiteY34" fmla="*/ 123254 h 3589107"/>
                <a:gd name="connsiteX35" fmla="*/ 12161163 w 12161163"/>
                <a:gd name="connsiteY35" fmla="*/ 1026558 h 3589107"/>
                <a:gd name="connsiteX36" fmla="*/ 12158133 w 12161163"/>
                <a:gd name="connsiteY36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3883772 w 12161163"/>
                <a:gd name="connsiteY9" fmla="*/ 3396177 h 3589107"/>
                <a:gd name="connsiteX10" fmla="*/ 4454664 w 12161163"/>
                <a:gd name="connsiteY10" fmla="*/ 2825285 h 3589107"/>
                <a:gd name="connsiteX11" fmla="*/ 4454665 w 12161163"/>
                <a:gd name="connsiteY11" fmla="*/ 1129720 h 3589107"/>
                <a:gd name="connsiteX12" fmla="*/ 4621181 w 12161163"/>
                <a:gd name="connsiteY12" fmla="*/ 507422 h 3589107"/>
                <a:gd name="connsiteX13" fmla="*/ 4719857 w 12161163"/>
                <a:gd name="connsiteY13" fmla="*/ 387826 h 3589107"/>
                <a:gd name="connsiteX14" fmla="*/ 5358589 w 12161163"/>
                <a:gd name="connsiteY14" fmla="*/ 123254 h 3589107"/>
                <a:gd name="connsiteX15" fmla="*/ 5997321 w 12161163"/>
                <a:gd name="connsiteY15" fmla="*/ 387826 h 3589107"/>
                <a:gd name="connsiteX16" fmla="*/ 6095998 w 12161163"/>
                <a:gd name="connsiteY16" fmla="*/ 507422 h 3589107"/>
                <a:gd name="connsiteX17" fmla="*/ 6262513 w 12161163"/>
                <a:gd name="connsiteY17" fmla="*/ 1129720 h 3589107"/>
                <a:gd name="connsiteX18" fmla="*/ 6262513 w 12161163"/>
                <a:gd name="connsiteY18" fmla="*/ 2825284 h 3589107"/>
                <a:gd name="connsiteX19" fmla="*/ 6833406 w 12161163"/>
                <a:gd name="connsiteY19" fmla="*/ 3396177 h 3589107"/>
                <a:gd name="connsiteX20" fmla="*/ 6833405 w 12161163"/>
                <a:gd name="connsiteY20" fmla="*/ 3396178 h 3589107"/>
                <a:gd name="connsiteX21" fmla="*/ 7404298 w 12161163"/>
                <a:gd name="connsiteY21" fmla="*/ 2825285 h 3589107"/>
                <a:gd name="connsiteX22" fmla="*/ 7404299 w 12161163"/>
                <a:gd name="connsiteY22" fmla="*/ 1129720 h 3589107"/>
                <a:gd name="connsiteX23" fmla="*/ 7669490 w 12161163"/>
                <a:gd name="connsiteY23" fmla="*/ 387826 h 3589107"/>
                <a:gd name="connsiteX24" fmla="*/ 8308223 w 12161163"/>
                <a:gd name="connsiteY24" fmla="*/ 123254 h 3589107"/>
                <a:gd name="connsiteX25" fmla="*/ 8946955 w 12161163"/>
                <a:gd name="connsiteY25" fmla="*/ 387826 h 3589107"/>
                <a:gd name="connsiteX26" fmla="*/ 9212147 w 12161163"/>
                <a:gd name="connsiteY26" fmla="*/ 1129720 h 3589107"/>
                <a:gd name="connsiteX27" fmla="*/ 9212147 w 12161163"/>
                <a:gd name="connsiteY27" fmla="*/ 2825284 h 3589107"/>
                <a:gd name="connsiteX28" fmla="*/ 9783040 w 12161163"/>
                <a:gd name="connsiteY28" fmla="*/ 3396177 h 3589107"/>
                <a:gd name="connsiteX29" fmla="*/ 9783039 w 12161163"/>
                <a:gd name="connsiteY29" fmla="*/ 3396178 h 3589107"/>
                <a:gd name="connsiteX30" fmla="*/ 10353932 w 12161163"/>
                <a:gd name="connsiteY30" fmla="*/ 2825285 h 3589107"/>
                <a:gd name="connsiteX31" fmla="*/ 10353933 w 12161163"/>
                <a:gd name="connsiteY31" fmla="*/ 1129720 h 3589107"/>
                <a:gd name="connsiteX32" fmla="*/ 10619127 w 12161163"/>
                <a:gd name="connsiteY32" fmla="*/ 387826 h 3589107"/>
                <a:gd name="connsiteX33" fmla="*/ 11257859 w 12161163"/>
                <a:gd name="connsiteY33" fmla="*/ 123254 h 3589107"/>
                <a:gd name="connsiteX34" fmla="*/ 12161163 w 12161163"/>
                <a:gd name="connsiteY34" fmla="*/ 1026558 h 3589107"/>
                <a:gd name="connsiteX35" fmla="*/ 12158133 w 12161163"/>
                <a:gd name="connsiteY35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68148 w 12161163"/>
                <a:gd name="connsiteY9" fmla="*/ 3576792 h 3589107"/>
                <a:gd name="connsiteX10" fmla="*/ 4454664 w 12161163"/>
                <a:gd name="connsiteY10" fmla="*/ 2825285 h 3589107"/>
                <a:gd name="connsiteX11" fmla="*/ 4454665 w 12161163"/>
                <a:gd name="connsiteY11" fmla="*/ 1129720 h 3589107"/>
                <a:gd name="connsiteX12" fmla="*/ 4621181 w 12161163"/>
                <a:gd name="connsiteY12" fmla="*/ 507422 h 3589107"/>
                <a:gd name="connsiteX13" fmla="*/ 4719857 w 12161163"/>
                <a:gd name="connsiteY13" fmla="*/ 387826 h 3589107"/>
                <a:gd name="connsiteX14" fmla="*/ 5358589 w 12161163"/>
                <a:gd name="connsiteY14" fmla="*/ 123254 h 3589107"/>
                <a:gd name="connsiteX15" fmla="*/ 5997321 w 12161163"/>
                <a:gd name="connsiteY15" fmla="*/ 387826 h 3589107"/>
                <a:gd name="connsiteX16" fmla="*/ 6095998 w 12161163"/>
                <a:gd name="connsiteY16" fmla="*/ 507422 h 3589107"/>
                <a:gd name="connsiteX17" fmla="*/ 6262513 w 12161163"/>
                <a:gd name="connsiteY17" fmla="*/ 1129720 h 3589107"/>
                <a:gd name="connsiteX18" fmla="*/ 6262513 w 12161163"/>
                <a:gd name="connsiteY18" fmla="*/ 2825284 h 3589107"/>
                <a:gd name="connsiteX19" fmla="*/ 6833406 w 12161163"/>
                <a:gd name="connsiteY19" fmla="*/ 3396177 h 3589107"/>
                <a:gd name="connsiteX20" fmla="*/ 6833405 w 12161163"/>
                <a:gd name="connsiteY20" fmla="*/ 3396178 h 3589107"/>
                <a:gd name="connsiteX21" fmla="*/ 7404298 w 12161163"/>
                <a:gd name="connsiteY21" fmla="*/ 2825285 h 3589107"/>
                <a:gd name="connsiteX22" fmla="*/ 7404299 w 12161163"/>
                <a:gd name="connsiteY22" fmla="*/ 1129720 h 3589107"/>
                <a:gd name="connsiteX23" fmla="*/ 7669490 w 12161163"/>
                <a:gd name="connsiteY23" fmla="*/ 387826 h 3589107"/>
                <a:gd name="connsiteX24" fmla="*/ 8308223 w 12161163"/>
                <a:gd name="connsiteY24" fmla="*/ 123254 h 3589107"/>
                <a:gd name="connsiteX25" fmla="*/ 8946955 w 12161163"/>
                <a:gd name="connsiteY25" fmla="*/ 387826 h 3589107"/>
                <a:gd name="connsiteX26" fmla="*/ 9212147 w 12161163"/>
                <a:gd name="connsiteY26" fmla="*/ 1129720 h 3589107"/>
                <a:gd name="connsiteX27" fmla="*/ 9212147 w 12161163"/>
                <a:gd name="connsiteY27" fmla="*/ 2825284 h 3589107"/>
                <a:gd name="connsiteX28" fmla="*/ 9783040 w 12161163"/>
                <a:gd name="connsiteY28" fmla="*/ 3396177 h 3589107"/>
                <a:gd name="connsiteX29" fmla="*/ 9783039 w 12161163"/>
                <a:gd name="connsiteY29" fmla="*/ 3396178 h 3589107"/>
                <a:gd name="connsiteX30" fmla="*/ 10353932 w 12161163"/>
                <a:gd name="connsiteY30" fmla="*/ 2825285 h 3589107"/>
                <a:gd name="connsiteX31" fmla="*/ 10353933 w 12161163"/>
                <a:gd name="connsiteY31" fmla="*/ 1129720 h 3589107"/>
                <a:gd name="connsiteX32" fmla="*/ 10619127 w 12161163"/>
                <a:gd name="connsiteY32" fmla="*/ 387826 h 3589107"/>
                <a:gd name="connsiteX33" fmla="*/ 11257859 w 12161163"/>
                <a:gd name="connsiteY33" fmla="*/ 123254 h 3589107"/>
                <a:gd name="connsiteX34" fmla="*/ 12161163 w 12161163"/>
                <a:gd name="connsiteY34" fmla="*/ 1026558 h 3589107"/>
                <a:gd name="connsiteX35" fmla="*/ 12158133 w 12161163"/>
                <a:gd name="connsiteY35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4454664 w 12161163"/>
                <a:gd name="connsiteY10" fmla="*/ 2825285 h 3589107"/>
                <a:gd name="connsiteX11" fmla="*/ 4454665 w 12161163"/>
                <a:gd name="connsiteY11" fmla="*/ 1129720 h 3589107"/>
                <a:gd name="connsiteX12" fmla="*/ 4621181 w 12161163"/>
                <a:gd name="connsiteY12" fmla="*/ 507422 h 3589107"/>
                <a:gd name="connsiteX13" fmla="*/ 4719857 w 12161163"/>
                <a:gd name="connsiteY13" fmla="*/ 387826 h 3589107"/>
                <a:gd name="connsiteX14" fmla="*/ 5358589 w 12161163"/>
                <a:gd name="connsiteY14" fmla="*/ 123254 h 3589107"/>
                <a:gd name="connsiteX15" fmla="*/ 5997321 w 12161163"/>
                <a:gd name="connsiteY15" fmla="*/ 387826 h 3589107"/>
                <a:gd name="connsiteX16" fmla="*/ 6095998 w 12161163"/>
                <a:gd name="connsiteY16" fmla="*/ 507422 h 3589107"/>
                <a:gd name="connsiteX17" fmla="*/ 6262513 w 12161163"/>
                <a:gd name="connsiteY17" fmla="*/ 1129720 h 3589107"/>
                <a:gd name="connsiteX18" fmla="*/ 6262513 w 12161163"/>
                <a:gd name="connsiteY18" fmla="*/ 2825284 h 3589107"/>
                <a:gd name="connsiteX19" fmla="*/ 6833406 w 12161163"/>
                <a:gd name="connsiteY19" fmla="*/ 3396177 h 3589107"/>
                <a:gd name="connsiteX20" fmla="*/ 6833405 w 12161163"/>
                <a:gd name="connsiteY20" fmla="*/ 3396178 h 3589107"/>
                <a:gd name="connsiteX21" fmla="*/ 7404298 w 12161163"/>
                <a:gd name="connsiteY21" fmla="*/ 2825285 h 3589107"/>
                <a:gd name="connsiteX22" fmla="*/ 7404299 w 12161163"/>
                <a:gd name="connsiteY22" fmla="*/ 1129720 h 3589107"/>
                <a:gd name="connsiteX23" fmla="*/ 7669490 w 12161163"/>
                <a:gd name="connsiteY23" fmla="*/ 387826 h 3589107"/>
                <a:gd name="connsiteX24" fmla="*/ 8308223 w 12161163"/>
                <a:gd name="connsiteY24" fmla="*/ 123254 h 3589107"/>
                <a:gd name="connsiteX25" fmla="*/ 8946955 w 12161163"/>
                <a:gd name="connsiteY25" fmla="*/ 387826 h 3589107"/>
                <a:gd name="connsiteX26" fmla="*/ 9212147 w 12161163"/>
                <a:gd name="connsiteY26" fmla="*/ 1129720 h 3589107"/>
                <a:gd name="connsiteX27" fmla="*/ 9212147 w 12161163"/>
                <a:gd name="connsiteY27" fmla="*/ 2825284 h 3589107"/>
                <a:gd name="connsiteX28" fmla="*/ 9783040 w 12161163"/>
                <a:gd name="connsiteY28" fmla="*/ 3396177 h 3589107"/>
                <a:gd name="connsiteX29" fmla="*/ 9783039 w 12161163"/>
                <a:gd name="connsiteY29" fmla="*/ 3396178 h 3589107"/>
                <a:gd name="connsiteX30" fmla="*/ 10353932 w 12161163"/>
                <a:gd name="connsiteY30" fmla="*/ 2825285 h 3589107"/>
                <a:gd name="connsiteX31" fmla="*/ 10353933 w 12161163"/>
                <a:gd name="connsiteY31" fmla="*/ 1129720 h 3589107"/>
                <a:gd name="connsiteX32" fmla="*/ 10619127 w 12161163"/>
                <a:gd name="connsiteY32" fmla="*/ 387826 h 3589107"/>
                <a:gd name="connsiteX33" fmla="*/ 11257859 w 12161163"/>
                <a:gd name="connsiteY33" fmla="*/ 123254 h 3589107"/>
                <a:gd name="connsiteX34" fmla="*/ 12161163 w 12161163"/>
                <a:gd name="connsiteY34" fmla="*/ 1026558 h 3589107"/>
                <a:gd name="connsiteX35" fmla="*/ 12158133 w 12161163"/>
                <a:gd name="connsiteY35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4454665 w 12161163"/>
                <a:gd name="connsiteY11" fmla="*/ 1129720 h 3589107"/>
                <a:gd name="connsiteX12" fmla="*/ 4621181 w 12161163"/>
                <a:gd name="connsiteY12" fmla="*/ 507422 h 3589107"/>
                <a:gd name="connsiteX13" fmla="*/ 4719857 w 12161163"/>
                <a:gd name="connsiteY13" fmla="*/ 387826 h 3589107"/>
                <a:gd name="connsiteX14" fmla="*/ 5358589 w 12161163"/>
                <a:gd name="connsiteY14" fmla="*/ 123254 h 3589107"/>
                <a:gd name="connsiteX15" fmla="*/ 5997321 w 12161163"/>
                <a:gd name="connsiteY15" fmla="*/ 387826 h 3589107"/>
                <a:gd name="connsiteX16" fmla="*/ 6095998 w 12161163"/>
                <a:gd name="connsiteY16" fmla="*/ 507422 h 3589107"/>
                <a:gd name="connsiteX17" fmla="*/ 6262513 w 12161163"/>
                <a:gd name="connsiteY17" fmla="*/ 1129720 h 3589107"/>
                <a:gd name="connsiteX18" fmla="*/ 6262513 w 12161163"/>
                <a:gd name="connsiteY18" fmla="*/ 2825284 h 3589107"/>
                <a:gd name="connsiteX19" fmla="*/ 6833406 w 12161163"/>
                <a:gd name="connsiteY19" fmla="*/ 3396177 h 3589107"/>
                <a:gd name="connsiteX20" fmla="*/ 6833405 w 12161163"/>
                <a:gd name="connsiteY20" fmla="*/ 3396178 h 3589107"/>
                <a:gd name="connsiteX21" fmla="*/ 7404298 w 12161163"/>
                <a:gd name="connsiteY21" fmla="*/ 2825285 h 3589107"/>
                <a:gd name="connsiteX22" fmla="*/ 7404299 w 12161163"/>
                <a:gd name="connsiteY22" fmla="*/ 1129720 h 3589107"/>
                <a:gd name="connsiteX23" fmla="*/ 7669490 w 12161163"/>
                <a:gd name="connsiteY23" fmla="*/ 387826 h 3589107"/>
                <a:gd name="connsiteX24" fmla="*/ 8308223 w 12161163"/>
                <a:gd name="connsiteY24" fmla="*/ 123254 h 3589107"/>
                <a:gd name="connsiteX25" fmla="*/ 8946955 w 12161163"/>
                <a:gd name="connsiteY25" fmla="*/ 387826 h 3589107"/>
                <a:gd name="connsiteX26" fmla="*/ 9212147 w 12161163"/>
                <a:gd name="connsiteY26" fmla="*/ 1129720 h 3589107"/>
                <a:gd name="connsiteX27" fmla="*/ 9212147 w 12161163"/>
                <a:gd name="connsiteY27" fmla="*/ 2825284 h 3589107"/>
                <a:gd name="connsiteX28" fmla="*/ 9783040 w 12161163"/>
                <a:gd name="connsiteY28" fmla="*/ 3396177 h 3589107"/>
                <a:gd name="connsiteX29" fmla="*/ 9783039 w 12161163"/>
                <a:gd name="connsiteY29" fmla="*/ 3396178 h 3589107"/>
                <a:gd name="connsiteX30" fmla="*/ 10353932 w 12161163"/>
                <a:gd name="connsiteY30" fmla="*/ 2825285 h 3589107"/>
                <a:gd name="connsiteX31" fmla="*/ 10353933 w 12161163"/>
                <a:gd name="connsiteY31" fmla="*/ 1129720 h 3589107"/>
                <a:gd name="connsiteX32" fmla="*/ 10619127 w 12161163"/>
                <a:gd name="connsiteY32" fmla="*/ 387826 h 3589107"/>
                <a:gd name="connsiteX33" fmla="*/ 11257859 w 12161163"/>
                <a:gd name="connsiteY33" fmla="*/ 123254 h 3589107"/>
                <a:gd name="connsiteX34" fmla="*/ 12161163 w 12161163"/>
                <a:gd name="connsiteY34" fmla="*/ 1026558 h 3589107"/>
                <a:gd name="connsiteX35" fmla="*/ 12158133 w 12161163"/>
                <a:gd name="connsiteY35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4621181 w 12161163"/>
                <a:gd name="connsiteY12" fmla="*/ 507422 h 3589107"/>
                <a:gd name="connsiteX13" fmla="*/ 4719857 w 12161163"/>
                <a:gd name="connsiteY13" fmla="*/ 387826 h 3589107"/>
                <a:gd name="connsiteX14" fmla="*/ 5358589 w 12161163"/>
                <a:gd name="connsiteY14" fmla="*/ 123254 h 3589107"/>
                <a:gd name="connsiteX15" fmla="*/ 5997321 w 12161163"/>
                <a:gd name="connsiteY15" fmla="*/ 387826 h 3589107"/>
                <a:gd name="connsiteX16" fmla="*/ 6095998 w 12161163"/>
                <a:gd name="connsiteY16" fmla="*/ 507422 h 3589107"/>
                <a:gd name="connsiteX17" fmla="*/ 6262513 w 12161163"/>
                <a:gd name="connsiteY17" fmla="*/ 1129720 h 3589107"/>
                <a:gd name="connsiteX18" fmla="*/ 6262513 w 12161163"/>
                <a:gd name="connsiteY18" fmla="*/ 2825284 h 3589107"/>
                <a:gd name="connsiteX19" fmla="*/ 6833406 w 12161163"/>
                <a:gd name="connsiteY19" fmla="*/ 3396177 h 3589107"/>
                <a:gd name="connsiteX20" fmla="*/ 6833405 w 12161163"/>
                <a:gd name="connsiteY20" fmla="*/ 3396178 h 3589107"/>
                <a:gd name="connsiteX21" fmla="*/ 7404298 w 12161163"/>
                <a:gd name="connsiteY21" fmla="*/ 2825285 h 3589107"/>
                <a:gd name="connsiteX22" fmla="*/ 7404299 w 12161163"/>
                <a:gd name="connsiteY22" fmla="*/ 1129720 h 3589107"/>
                <a:gd name="connsiteX23" fmla="*/ 7669490 w 12161163"/>
                <a:gd name="connsiteY23" fmla="*/ 387826 h 3589107"/>
                <a:gd name="connsiteX24" fmla="*/ 8308223 w 12161163"/>
                <a:gd name="connsiteY24" fmla="*/ 123254 h 3589107"/>
                <a:gd name="connsiteX25" fmla="*/ 8946955 w 12161163"/>
                <a:gd name="connsiteY25" fmla="*/ 387826 h 3589107"/>
                <a:gd name="connsiteX26" fmla="*/ 9212147 w 12161163"/>
                <a:gd name="connsiteY26" fmla="*/ 1129720 h 3589107"/>
                <a:gd name="connsiteX27" fmla="*/ 9212147 w 12161163"/>
                <a:gd name="connsiteY27" fmla="*/ 2825284 h 3589107"/>
                <a:gd name="connsiteX28" fmla="*/ 9783040 w 12161163"/>
                <a:gd name="connsiteY28" fmla="*/ 3396177 h 3589107"/>
                <a:gd name="connsiteX29" fmla="*/ 9783039 w 12161163"/>
                <a:gd name="connsiteY29" fmla="*/ 3396178 h 3589107"/>
                <a:gd name="connsiteX30" fmla="*/ 10353932 w 12161163"/>
                <a:gd name="connsiteY30" fmla="*/ 2825285 h 3589107"/>
                <a:gd name="connsiteX31" fmla="*/ 10353933 w 12161163"/>
                <a:gd name="connsiteY31" fmla="*/ 1129720 h 3589107"/>
                <a:gd name="connsiteX32" fmla="*/ 10619127 w 12161163"/>
                <a:gd name="connsiteY32" fmla="*/ 387826 h 3589107"/>
                <a:gd name="connsiteX33" fmla="*/ 11257859 w 12161163"/>
                <a:gd name="connsiteY33" fmla="*/ 123254 h 3589107"/>
                <a:gd name="connsiteX34" fmla="*/ 12161163 w 12161163"/>
                <a:gd name="connsiteY34" fmla="*/ 1026558 h 3589107"/>
                <a:gd name="connsiteX35" fmla="*/ 12158133 w 12161163"/>
                <a:gd name="connsiteY35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4719857 w 12161163"/>
                <a:gd name="connsiteY12" fmla="*/ 387826 h 3589107"/>
                <a:gd name="connsiteX13" fmla="*/ 5358589 w 12161163"/>
                <a:gd name="connsiteY13" fmla="*/ 123254 h 3589107"/>
                <a:gd name="connsiteX14" fmla="*/ 5997321 w 12161163"/>
                <a:gd name="connsiteY14" fmla="*/ 387826 h 3589107"/>
                <a:gd name="connsiteX15" fmla="*/ 6095998 w 12161163"/>
                <a:gd name="connsiteY15" fmla="*/ 507422 h 3589107"/>
                <a:gd name="connsiteX16" fmla="*/ 6262513 w 12161163"/>
                <a:gd name="connsiteY16" fmla="*/ 1129720 h 3589107"/>
                <a:gd name="connsiteX17" fmla="*/ 6262513 w 12161163"/>
                <a:gd name="connsiteY17" fmla="*/ 2825284 h 3589107"/>
                <a:gd name="connsiteX18" fmla="*/ 6833406 w 12161163"/>
                <a:gd name="connsiteY18" fmla="*/ 3396177 h 3589107"/>
                <a:gd name="connsiteX19" fmla="*/ 6833405 w 12161163"/>
                <a:gd name="connsiteY19" fmla="*/ 3396178 h 3589107"/>
                <a:gd name="connsiteX20" fmla="*/ 7404298 w 12161163"/>
                <a:gd name="connsiteY20" fmla="*/ 2825285 h 3589107"/>
                <a:gd name="connsiteX21" fmla="*/ 7404299 w 12161163"/>
                <a:gd name="connsiteY21" fmla="*/ 1129720 h 3589107"/>
                <a:gd name="connsiteX22" fmla="*/ 7669490 w 12161163"/>
                <a:gd name="connsiteY22" fmla="*/ 387826 h 3589107"/>
                <a:gd name="connsiteX23" fmla="*/ 8308223 w 12161163"/>
                <a:gd name="connsiteY23" fmla="*/ 123254 h 3589107"/>
                <a:gd name="connsiteX24" fmla="*/ 8946955 w 12161163"/>
                <a:gd name="connsiteY24" fmla="*/ 387826 h 3589107"/>
                <a:gd name="connsiteX25" fmla="*/ 9212147 w 12161163"/>
                <a:gd name="connsiteY25" fmla="*/ 1129720 h 3589107"/>
                <a:gd name="connsiteX26" fmla="*/ 9212147 w 12161163"/>
                <a:gd name="connsiteY26" fmla="*/ 2825284 h 3589107"/>
                <a:gd name="connsiteX27" fmla="*/ 9783040 w 12161163"/>
                <a:gd name="connsiteY27" fmla="*/ 3396177 h 3589107"/>
                <a:gd name="connsiteX28" fmla="*/ 9783039 w 12161163"/>
                <a:gd name="connsiteY28" fmla="*/ 3396178 h 3589107"/>
                <a:gd name="connsiteX29" fmla="*/ 10353932 w 12161163"/>
                <a:gd name="connsiteY29" fmla="*/ 2825285 h 3589107"/>
                <a:gd name="connsiteX30" fmla="*/ 10353933 w 12161163"/>
                <a:gd name="connsiteY30" fmla="*/ 1129720 h 3589107"/>
                <a:gd name="connsiteX31" fmla="*/ 10619127 w 12161163"/>
                <a:gd name="connsiteY31" fmla="*/ 387826 h 3589107"/>
                <a:gd name="connsiteX32" fmla="*/ 11257859 w 12161163"/>
                <a:gd name="connsiteY32" fmla="*/ 123254 h 3589107"/>
                <a:gd name="connsiteX33" fmla="*/ 12161163 w 12161163"/>
                <a:gd name="connsiteY33" fmla="*/ 1026558 h 3589107"/>
                <a:gd name="connsiteX34" fmla="*/ 12158133 w 12161163"/>
                <a:gd name="connsiteY34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358589 w 12161163"/>
                <a:gd name="connsiteY12" fmla="*/ 123254 h 3589107"/>
                <a:gd name="connsiteX13" fmla="*/ 5997321 w 12161163"/>
                <a:gd name="connsiteY13" fmla="*/ 387826 h 3589107"/>
                <a:gd name="connsiteX14" fmla="*/ 6095998 w 12161163"/>
                <a:gd name="connsiteY14" fmla="*/ 507422 h 3589107"/>
                <a:gd name="connsiteX15" fmla="*/ 6262513 w 12161163"/>
                <a:gd name="connsiteY15" fmla="*/ 1129720 h 3589107"/>
                <a:gd name="connsiteX16" fmla="*/ 6262513 w 12161163"/>
                <a:gd name="connsiteY16" fmla="*/ 2825284 h 3589107"/>
                <a:gd name="connsiteX17" fmla="*/ 6833406 w 12161163"/>
                <a:gd name="connsiteY17" fmla="*/ 3396177 h 3589107"/>
                <a:gd name="connsiteX18" fmla="*/ 6833405 w 12161163"/>
                <a:gd name="connsiteY18" fmla="*/ 3396178 h 3589107"/>
                <a:gd name="connsiteX19" fmla="*/ 7404298 w 12161163"/>
                <a:gd name="connsiteY19" fmla="*/ 2825285 h 3589107"/>
                <a:gd name="connsiteX20" fmla="*/ 7404299 w 12161163"/>
                <a:gd name="connsiteY20" fmla="*/ 1129720 h 3589107"/>
                <a:gd name="connsiteX21" fmla="*/ 7669490 w 12161163"/>
                <a:gd name="connsiteY21" fmla="*/ 387826 h 3589107"/>
                <a:gd name="connsiteX22" fmla="*/ 8308223 w 12161163"/>
                <a:gd name="connsiteY22" fmla="*/ 123254 h 3589107"/>
                <a:gd name="connsiteX23" fmla="*/ 8946955 w 12161163"/>
                <a:gd name="connsiteY23" fmla="*/ 387826 h 3589107"/>
                <a:gd name="connsiteX24" fmla="*/ 9212147 w 12161163"/>
                <a:gd name="connsiteY24" fmla="*/ 1129720 h 3589107"/>
                <a:gd name="connsiteX25" fmla="*/ 9212147 w 12161163"/>
                <a:gd name="connsiteY25" fmla="*/ 2825284 h 3589107"/>
                <a:gd name="connsiteX26" fmla="*/ 9783040 w 12161163"/>
                <a:gd name="connsiteY26" fmla="*/ 3396177 h 3589107"/>
                <a:gd name="connsiteX27" fmla="*/ 9783039 w 12161163"/>
                <a:gd name="connsiteY27" fmla="*/ 3396178 h 3589107"/>
                <a:gd name="connsiteX28" fmla="*/ 10353932 w 12161163"/>
                <a:gd name="connsiteY28" fmla="*/ 2825285 h 3589107"/>
                <a:gd name="connsiteX29" fmla="*/ 10353933 w 12161163"/>
                <a:gd name="connsiteY29" fmla="*/ 1129720 h 3589107"/>
                <a:gd name="connsiteX30" fmla="*/ 10619127 w 12161163"/>
                <a:gd name="connsiteY30" fmla="*/ 387826 h 3589107"/>
                <a:gd name="connsiteX31" fmla="*/ 11257859 w 12161163"/>
                <a:gd name="connsiteY31" fmla="*/ 123254 h 3589107"/>
                <a:gd name="connsiteX32" fmla="*/ 12161163 w 12161163"/>
                <a:gd name="connsiteY32" fmla="*/ 1026558 h 3589107"/>
                <a:gd name="connsiteX33" fmla="*/ 12158133 w 12161163"/>
                <a:gd name="connsiteY33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5997321 w 12161163"/>
                <a:gd name="connsiteY13" fmla="*/ 387826 h 3589107"/>
                <a:gd name="connsiteX14" fmla="*/ 6095998 w 12161163"/>
                <a:gd name="connsiteY14" fmla="*/ 507422 h 3589107"/>
                <a:gd name="connsiteX15" fmla="*/ 6262513 w 12161163"/>
                <a:gd name="connsiteY15" fmla="*/ 1129720 h 3589107"/>
                <a:gd name="connsiteX16" fmla="*/ 6262513 w 12161163"/>
                <a:gd name="connsiteY16" fmla="*/ 2825284 h 3589107"/>
                <a:gd name="connsiteX17" fmla="*/ 6833406 w 12161163"/>
                <a:gd name="connsiteY17" fmla="*/ 3396177 h 3589107"/>
                <a:gd name="connsiteX18" fmla="*/ 6833405 w 12161163"/>
                <a:gd name="connsiteY18" fmla="*/ 3396178 h 3589107"/>
                <a:gd name="connsiteX19" fmla="*/ 7404298 w 12161163"/>
                <a:gd name="connsiteY19" fmla="*/ 2825285 h 3589107"/>
                <a:gd name="connsiteX20" fmla="*/ 7404299 w 12161163"/>
                <a:gd name="connsiteY20" fmla="*/ 1129720 h 3589107"/>
                <a:gd name="connsiteX21" fmla="*/ 7669490 w 12161163"/>
                <a:gd name="connsiteY21" fmla="*/ 387826 h 3589107"/>
                <a:gd name="connsiteX22" fmla="*/ 8308223 w 12161163"/>
                <a:gd name="connsiteY22" fmla="*/ 123254 h 3589107"/>
                <a:gd name="connsiteX23" fmla="*/ 8946955 w 12161163"/>
                <a:gd name="connsiteY23" fmla="*/ 387826 h 3589107"/>
                <a:gd name="connsiteX24" fmla="*/ 9212147 w 12161163"/>
                <a:gd name="connsiteY24" fmla="*/ 1129720 h 3589107"/>
                <a:gd name="connsiteX25" fmla="*/ 9212147 w 12161163"/>
                <a:gd name="connsiteY25" fmla="*/ 2825284 h 3589107"/>
                <a:gd name="connsiteX26" fmla="*/ 9783040 w 12161163"/>
                <a:gd name="connsiteY26" fmla="*/ 3396177 h 3589107"/>
                <a:gd name="connsiteX27" fmla="*/ 9783039 w 12161163"/>
                <a:gd name="connsiteY27" fmla="*/ 3396178 h 3589107"/>
                <a:gd name="connsiteX28" fmla="*/ 10353932 w 12161163"/>
                <a:gd name="connsiteY28" fmla="*/ 2825285 h 3589107"/>
                <a:gd name="connsiteX29" fmla="*/ 10353933 w 12161163"/>
                <a:gd name="connsiteY29" fmla="*/ 1129720 h 3589107"/>
                <a:gd name="connsiteX30" fmla="*/ 10619127 w 12161163"/>
                <a:gd name="connsiteY30" fmla="*/ 387826 h 3589107"/>
                <a:gd name="connsiteX31" fmla="*/ 11257859 w 12161163"/>
                <a:gd name="connsiteY31" fmla="*/ 123254 h 3589107"/>
                <a:gd name="connsiteX32" fmla="*/ 12161163 w 12161163"/>
                <a:gd name="connsiteY32" fmla="*/ 1026558 h 3589107"/>
                <a:gd name="connsiteX33" fmla="*/ 12158133 w 12161163"/>
                <a:gd name="connsiteY33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5997321 w 12161163"/>
                <a:gd name="connsiteY13" fmla="*/ 387826 h 3589107"/>
                <a:gd name="connsiteX14" fmla="*/ 6095998 w 12161163"/>
                <a:gd name="connsiteY14" fmla="*/ 507422 h 3589107"/>
                <a:gd name="connsiteX15" fmla="*/ 6722260 w 12161163"/>
                <a:gd name="connsiteY15" fmla="*/ 862902 h 3589107"/>
                <a:gd name="connsiteX16" fmla="*/ 6262513 w 12161163"/>
                <a:gd name="connsiteY16" fmla="*/ 2825284 h 3589107"/>
                <a:gd name="connsiteX17" fmla="*/ 6833406 w 12161163"/>
                <a:gd name="connsiteY17" fmla="*/ 3396177 h 3589107"/>
                <a:gd name="connsiteX18" fmla="*/ 6833405 w 12161163"/>
                <a:gd name="connsiteY18" fmla="*/ 3396178 h 3589107"/>
                <a:gd name="connsiteX19" fmla="*/ 7404298 w 12161163"/>
                <a:gd name="connsiteY19" fmla="*/ 2825285 h 3589107"/>
                <a:gd name="connsiteX20" fmla="*/ 7404299 w 12161163"/>
                <a:gd name="connsiteY20" fmla="*/ 1129720 h 3589107"/>
                <a:gd name="connsiteX21" fmla="*/ 7669490 w 12161163"/>
                <a:gd name="connsiteY21" fmla="*/ 387826 h 3589107"/>
                <a:gd name="connsiteX22" fmla="*/ 8308223 w 12161163"/>
                <a:gd name="connsiteY22" fmla="*/ 123254 h 3589107"/>
                <a:gd name="connsiteX23" fmla="*/ 8946955 w 12161163"/>
                <a:gd name="connsiteY23" fmla="*/ 387826 h 3589107"/>
                <a:gd name="connsiteX24" fmla="*/ 9212147 w 12161163"/>
                <a:gd name="connsiteY24" fmla="*/ 1129720 h 3589107"/>
                <a:gd name="connsiteX25" fmla="*/ 9212147 w 12161163"/>
                <a:gd name="connsiteY25" fmla="*/ 2825284 h 3589107"/>
                <a:gd name="connsiteX26" fmla="*/ 9783040 w 12161163"/>
                <a:gd name="connsiteY26" fmla="*/ 3396177 h 3589107"/>
                <a:gd name="connsiteX27" fmla="*/ 9783039 w 12161163"/>
                <a:gd name="connsiteY27" fmla="*/ 3396178 h 3589107"/>
                <a:gd name="connsiteX28" fmla="*/ 10353932 w 12161163"/>
                <a:gd name="connsiteY28" fmla="*/ 2825285 h 3589107"/>
                <a:gd name="connsiteX29" fmla="*/ 10353933 w 12161163"/>
                <a:gd name="connsiteY29" fmla="*/ 1129720 h 3589107"/>
                <a:gd name="connsiteX30" fmla="*/ 10619127 w 12161163"/>
                <a:gd name="connsiteY30" fmla="*/ 387826 h 3589107"/>
                <a:gd name="connsiteX31" fmla="*/ 11257859 w 12161163"/>
                <a:gd name="connsiteY31" fmla="*/ 123254 h 3589107"/>
                <a:gd name="connsiteX32" fmla="*/ 12161163 w 12161163"/>
                <a:gd name="connsiteY32" fmla="*/ 1026558 h 3589107"/>
                <a:gd name="connsiteX33" fmla="*/ 12158133 w 12161163"/>
                <a:gd name="connsiteY33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5997321 w 12161163"/>
                <a:gd name="connsiteY13" fmla="*/ 387826 h 3589107"/>
                <a:gd name="connsiteX14" fmla="*/ 6722260 w 12161163"/>
                <a:gd name="connsiteY14" fmla="*/ 862902 h 3589107"/>
                <a:gd name="connsiteX15" fmla="*/ 6262513 w 12161163"/>
                <a:gd name="connsiteY15" fmla="*/ 2825284 h 3589107"/>
                <a:gd name="connsiteX16" fmla="*/ 6833406 w 12161163"/>
                <a:gd name="connsiteY16" fmla="*/ 3396177 h 3589107"/>
                <a:gd name="connsiteX17" fmla="*/ 6833405 w 12161163"/>
                <a:gd name="connsiteY17" fmla="*/ 3396178 h 3589107"/>
                <a:gd name="connsiteX18" fmla="*/ 7404298 w 12161163"/>
                <a:gd name="connsiteY18" fmla="*/ 2825285 h 3589107"/>
                <a:gd name="connsiteX19" fmla="*/ 7404299 w 12161163"/>
                <a:gd name="connsiteY19" fmla="*/ 1129720 h 3589107"/>
                <a:gd name="connsiteX20" fmla="*/ 7669490 w 12161163"/>
                <a:gd name="connsiteY20" fmla="*/ 387826 h 3589107"/>
                <a:gd name="connsiteX21" fmla="*/ 8308223 w 12161163"/>
                <a:gd name="connsiteY21" fmla="*/ 123254 h 3589107"/>
                <a:gd name="connsiteX22" fmla="*/ 8946955 w 12161163"/>
                <a:gd name="connsiteY22" fmla="*/ 387826 h 3589107"/>
                <a:gd name="connsiteX23" fmla="*/ 9212147 w 12161163"/>
                <a:gd name="connsiteY23" fmla="*/ 1129720 h 3589107"/>
                <a:gd name="connsiteX24" fmla="*/ 9212147 w 12161163"/>
                <a:gd name="connsiteY24" fmla="*/ 2825284 h 3589107"/>
                <a:gd name="connsiteX25" fmla="*/ 9783040 w 12161163"/>
                <a:gd name="connsiteY25" fmla="*/ 3396177 h 3589107"/>
                <a:gd name="connsiteX26" fmla="*/ 9783039 w 12161163"/>
                <a:gd name="connsiteY26" fmla="*/ 3396178 h 3589107"/>
                <a:gd name="connsiteX27" fmla="*/ 10353932 w 12161163"/>
                <a:gd name="connsiteY27" fmla="*/ 2825285 h 3589107"/>
                <a:gd name="connsiteX28" fmla="*/ 10353933 w 12161163"/>
                <a:gd name="connsiteY28" fmla="*/ 1129720 h 3589107"/>
                <a:gd name="connsiteX29" fmla="*/ 10619127 w 12161163"/>
                <a:gd name="connsiteY29" fmla="*/ 387826 h 3589107"/>
                <a:gd name="connsiteX30" fmla="*/ 11257859 w 12161163"/>
                <a:gd name="connsiteY30" fmla="*/ 123254 h 3589107"/>
                <a:gd name="connsiteX31" fmla="*/ 12161163 w 12161163"/>
                <a:gd name="connsiteY31" fmla="*/ 1026558 h 3589107"/>
                <a:gd name="connsiteX32" fmla="*/ 12158133 w 12161163"/>
                <a:gd name="connsiteY32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262513 w 12161163"/>
                <a:gd name="connsiteY14" fmla="*/ 2825284 h 3589107"/>
                <a:gd name="connsiteX15" fmla="*/ 6833406 w 12161163"/>
                <a:gd name="connsiteY15" fmla="*/ 3396177 h 3589107"/>
                <a:gd name="connsiteX16" fmla="*/ 6833405 w 12161163"/>
                <a:gd name="connsiteY16" fmla="*/ 3396178 h 3589107"/>
                <a:gd name="connsiteX17" fmla="*/ 7404298 w 12161163"/>
                <a:gd name="connsiteY17" fmla="*/ 2825285 h 3589107"/>
                <a:gd name="connsiteX18" fmla="*/ 7404299 w 12161163"/>
                <a:gd name="connsiteY18" fmla="*/ 1129720 h 3589107"/>
                <a:gd name="connsiteX19" fmla="*/ 7669490 w 12161163"/>
                <a:gd name="connsiteY19" fmla="*/ 387826 h 3589107"/>
                <a:gd name="connsiteX20" fmla="*/ 8308223 w 12161163"/>
                <a:gd name="connsiteY20" fmla="*/ 123254 h 3589107"/>
                <a:gd name="connsiteX21" fmla="*/ 8946955 w 12161163"/>
                <a:gd name="connsiteY21" fmla="*/ 387826 h 3589107"/>
                <a:gd name="connsiteX22" fmla="*/ 9212147 w 12161163"/>
                <a:gd name="connsiteY22" fmla="*/ 1129720 h 3589107"/>
                <a:gd name="connsiteX23" fmla="*/ 9212147 w 12161163"/>
                <a:gd name="connsiteY23" fmla="*/ 2825284 h 3589107"/>
                <a:gd name="connsiteX24" fmla="*/ 9783040 w 12161163"/>
                <a:gd name="connsiteY24" fmla="*/ 3396177 h 3589107"/>
                <a:gd name="connsiteX25" fmla="*/ 9783039 w 12161163"/>
                <a:gd name="connsiteY25" fmla="*/ 3396178 h 3589107"/>
                <a:gd name="connsiteX26" fmla="*/ 10353932 w 12161163"/>
                <a:gd name="connsiteY26" fmla="*/ 2825285 h 3589107"/>
                <a:gd name="connsiteX27" fmla="*/ 10353933 w 12161163"/>
                <a:gd name="connsiteY27" fmla="*/ 1129720 h 3589107"/>
                <a:gd name="connsiteX28" fmla="*/ 10619127 w 12161163"/>
                <a:gd name="connsiteY28" fmla="*/ 387826 h 3589107"/>
                <a:gd name="connsiteX29" fmla="*/ 11257859 w 12161163"/>
                <a:gd name="connsiteY29" fmla="*/ 123254 h 3589107"/>
                <a:gd name="connsiteX30" fmla="*/ 12161163 w 12161163"/>
                <a:gd name="connsiteY30" fmla="*/ 1026558 h 3589107"/>
                <a:gd name="connsiteX31" fmla="*/ 12158133 w 12161163"/>
                <a:gd name="connsiteY31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709946 w 12161163"/>
                <a:gd name="connsiteY14" fmla="*/ 2640564 h 3589107"/>
                <a:gd name="connsiteX15" fmla="*/ 6833406 w 12161163"/>
                <a:gd name="connsiteY15" fmla="*/ 3396177 h 3589107"/>
                <a:gd name="connsiteX16" fmla="*/ 6833405 w 12161163"/>
                <a:gd name="connsiteY16" fmla="*/ 3396178 h 3589107"/>
                <a:gd name="connsiteX17" fmla="*/ 7404298 w 12161163"/>
                <a:gd name="connsiteY17" fmla="*/ 2825285 h 3589107"/>
                <a:gd name="connsiteX18" fmla="*/ 7404299 w 12161163"/>
                <a:gd name="connsiteY18" fmla="*/ 1129720 h 3589107"/>
                <a:gd name="connsiteX19" fmla="*/ 7669490 w 12161163"/>
                <a:gd name="connsiteY19" fmla="*/ 387826 h 3589107"/>
                <a:gd name="connsiteX20" fmla="*/ 8308223 w 12161163"/>
                <a:gd name="connsiteY20" fmla="*/ 123254 h 3589107"/>
                <a:gd name="connsiteX21" fmla="*/ 8946955 w 12161163"/>
                <a:gd name="connsiteY21" fmla="*/ 387826 h 3589107"/>
                <a:gd name="connsiteX22" fmla="*/ 9212147 w 12161163"/>
                <a:gd name="connsiteY22" fmla="*/ 1129720 h 3589107"/>
                <a:gd name="connsiteX23" fmla="*/ 9212147 w 12161163"/>
                <a:gd name="connsiteY23" fmla="*/ 2825284 h 3589107"/>
                <a:gd name="connsiteX24" fmla="*/ 9783040 w 12161163"/>
                <a:gd name="connsiteY24" fmla="*/ 3396177 h 3589107"/>
                <a:gd name="connsiteX25" fmla="*/ 9783039 w 12161163"/>
                <a:gd name="connsiteY25" fmla="*/ 3396178 h 3589107"/>
                <a:gd name="connsiteX26" fmla="*/ 10353932 w 12161163"/>
                <a:gd name="connsiteY26" fmla="*/ 2825285 h 3589107"/>
                <a:gd name="connsiteX27" fmla="*/ 10353933 w 12161163"/>
                <a:gd name="connsiteY27" fmla="*/ 1129720 h 3589107"/>
                <a:gd name="connsiteX28" fmla="*/ 10619127 w 12161163"/>
                <a:gd name="connsiteY28" fmla="*/ 387826 h 3589107"/>
                <a:gd name="connsiteX29" fmla="*/ 11257859 w 12161163"/>
                <a:gd name="connsiteY29" fmla="*/ 123254 h 3589107"/>
                <a:gd name="connsiteX30" fmla="*/ 12161163 w 12161163"/>
                <a:gd name="connsiteY30" fmla="*/ 1026558 h 3589107"/>
                <a:gd name="connsiteX31" fmla="*/ 12158133 w 12161163"/>
                <a:gd name="connsiteY31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726366 w 12161163"/>
                <a:gd name="connsiteY14" fmla="*/ 2628250 h 3589107"/>
                <a:gd name="connsiteX15" fmla="*/ 6833406 w 12161163"/>
                <a:gd name="connsiteY15" fmla="*/ 3396177 h 3589107"/>
                <a:gd name="connsiteX16" fmla="*/ 6833405 w 12161163"/>
                <a:gd name="connsiteY16" fmla="*/ 3396178 h 3589107"/>
                <a:gd name="connsiteX17" fmla="*/ 7404298 w 12161163"/>
                <a:gd name="connsiteY17" fmla="*/ 2825285 h 3589107"/>
                <a:gd name="connsiteX18" fmla="*/ 7404299 w 12161163"/>
                <a:gd name="connsiteY18" fmla="*/ 1129720 h 3589107"/>
                <a:gd name="connsiteX19" fmla="*/ 7669490 w 12161163"/>
                <a:gd name="connsiteY19" fmla="*/ 387826 h 3589107"/>
                <a:gd name="connsiteX20" fmla="*/ 8308223 w 12161163"/>
                <a:gd name="connsiteY20" fmla="*/ 123254 h 3589107"/>
                <a:gd name="connsiteX21" fmla="*/ 8946955 w 12161163"/>
                <a:gd name="connsiteY21" fmla="*/ 387826 h 3589107"/>
                <a:gd name="connsiteX22" fmla="*/ 9212147 w 12161163"/>
                <a:gd name="connsiteY22" fmla="*/ 1129720 h 3589107"/>
                <a:gd name="connsiteX23" fmla="*/ 9212147 w 12161163"/>
                <a:gd name="connsiteY23" fmla="*/ 2825284 h 3589107"/>
                <a:gd name="connsiteX24" fmla="*/ 9783040 w 12161163"/>
                <a:gd name="connsiteY24" fmla="*/ 3396177 h 3589107"/>
                <a:gd name="connsiteX25" fmla="*/ 9783039 w 12161163"/>
                <a:gd name="connsiteY25" fmla="*/ 3396178 h 3589107"/>
                <a:gd name="connsiteX26" fmla="*/ 10353932 w 12161163"/>
                <a:gd name="connsiteY26" fmla="*/ 2825285 h 3589107"/>
                <a:gd name="connsiteX27" fmla="*/ 10353933 w 12161163"/>
                <a:gd name="connsiteY27" fmla="*/ 1129720 h 3589107"/>
                <a:gd name="connsiteX28" fmla="*/ 10619127 w 12161163"/>
                <a:gd name="connsiteY28" fmla="*/ 387826 h 3589107"/>
                <a:gd name="connsiteX29" fmla="*/ 11257859 w 12161163"/>
                <a:gd name="connsiteY29" fmla="*/ 123254 h 3589107"/>
                <a:gd name="connsiteX30" fmla="*/ 12161163 w 12161163"/>
                <a:gd name="connsiteY30" fmla="*/ 1026558 h 3589107"/>
                <a:gd name="connsiteX31" fmla="*/ 12158133 w 12161163"/>
                <a:gd name="connsiteY31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726366 w 12161163"/>
                <a:gd name="connsiteY14" fmla="*/ 2628250 h 3589107"/>
                <a:gd name="connsiteX15" fmla="*/ 6833406 w 12161163"/>
                <a:gd name="connsiteY15" fmla="*/ 3396177 h 3589107"/>
                <a:gd name="connsiteX16" fmla="*/ 6833405 w 12161163"/>
                <a:gd name="connsiteY16" fmla="*/ 3396178 h 3589107"/>
                <a:gd name="connsiteX17" fmla="*/ 8315583 w 12161163"/>
                <a:gd name="connsiteY17" fmla="*/ 2677509 h 3589107"/>
                <a:gd name="connsiteX18" fmla="*/ 7404299 w 12161163"/>
                <a:gd name="connsiteY18" fmla="*/ 1129720 h 3589107"/>
                <a:gd name="connsiteX19" fmla="*/ 7669490 w 12161163"/>
                <a:gd name="connsiteY19" fmla="*/ 387826 h 3589107"/>
                <a:gd name="connsiteX20" fmla="*/ 8308223 w 12161163"/>
                <a:gd name="connsiteY20" fmla="*/ 123254 h 3589107"/>
                <a:gd name="connsiteX21" fmla="*/ 8946955 w 12161163"/>
                <a:gd name="connsiteY21" fmla="*/ 387826 h 3589107"/>
                <a:gd name="connsiteX22" fmla="*/ 9212147 w 12161163"/>
                <a:gd name="connsiteY22" fmla="*/ 1129720 h 3589107"/>
                <a:gd name="connsiteX23" fmla="*/ 9212147 w 12161163"/>
                <a:gd name="connsiteY23" fmla="*/ 2825284 h 3589107"/>
                <a:gd name="connsiteX24" fmla="*/ 9783040 w 12161163"/>
                <a:gd name="connsiteY24" fmla="*/ 3396177 h 3589107"/>
                <a:gd name="connsiteX25" fmla="*/ 9783039 w 12161163"/>
                <a:gd name="connsiteY25" fmla="*/ 3396178 h 3589107"/>
                <a:gd name="connsiteX26" fmla="*/ 10353932 w 12161163"/>
                <a:gd name="connsiteY26" fmla="*/ 2825285 h 3589107"/>
                <a:gd name="connsiteX27" fmla="*/ 10353933 w 12161163"/>
                <a:gd name="connsiteY27" fmla="*/ 1129720 h 3589107"/>
                <a:gd name="connsiteX28" fmla="*/ 10619127 w 12161163"/>
                <a:gd name="connsiteY28" fmla="*/ 387826 h 3589107"/>
                <a:gd name="connsiteX29" fmla="*/ 11257859 w 12161163"/>
                <a:gd name="connsiteY29" fmla="*/ 123254 h 3589107"/>
                <a:gd name="connsiteX30" fmla="*/ 12161163 w 12161163"/>
                <a:gd name="connsiteY30" fmla="*/ 1026558 h 3589107"/>
                <a:gd name="connsiteX31" fmla="*/ 12158133 w 12161163"/>
                <a:gd name="connsiteY31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726366 w 12161163"/>
                <a:gd name="connsiteY14" fmla="*/ 2628250 h 3589107"/>
                <a:gd name="connsiteX15" fmla="*/ 6833406 w 12161163"/>
                <a:gd name="connsiteY15" fmla="*/ 3396177 h 3589107"/>
                <a:gd name="connsiteX16" fmla="*/ 7535341 w 12161163"/>
                <a:gd name="connsiteY16" fmla="*/ 3539849 h 3589107"/>
                <a:gd name="connsiteX17" fmla="*/ 8315583 w 12161163"/>
                <a:gd name="connsiteY17" fmla="*/ 2677509 h 3589107"/>
                <a:gd name="connsiteX18" fmla="*/ 7404299 w 12161163"/>
                <a:gd name="connsiteY18" fmla="*/ 1129720 h 3589107"/>
                <a:gd name="connsiteX19" fmla="*/ 7669490 w 12161163"/>
                <a:gd name="connsiteY19" fmla="*/ 387826 h 3589107"/>
                <a:gd name="connsiteX20" fmla="*/ 8308223 w 12161163"/>
                <a:gd name="connsiteY20" fmla="*/ 123254 h 3589107"/>
                <a:gd name="connsiteX21" fmla="*/ 8946955 w 12161163"/>
                <a:gd name="connsiteY21" fmla="*/ 387826 h 3589107"/>
                <a:gd name="connsiteX22" fmla="*/ 9212147 w 12161163"/>
                <a:gd name="connsiteY22" fmla="*/ 1129720 h 3589107"/>
                <a:gd name="connsiteX23" fmla="*/ 9212147 w 12161163"/>
                <a:gd name="connsiteY23" fmla="*/ 2825284 h 3589107"/>
                <a:gd name="connsiteX24" fmla="*/ 9783040 w 12161163"/>
                <a:gd name="connsiteY24" fmla="*/ 3396177 h 3589107"/>
                <a:gd name="connsiteX25" fmla="*/ 9783039 w 12161163"/>
                <a:gd name="connsiteY25" fmla="*/ 3396178 h 3589107"/>
                <a:gd name="connsiteX26" fmla="*/ 10353932 w 12161163"/>
                <a:gd name="connsiteY26" fmla="*/ 2825285 h 3589107"/>
                <a:gd name="connsiteX27" fmla="*/ 10353933 w 12161163"/>
                <a:gd name="connsiteY27" fmla="*/ 1129720 h 3589107"/>
                <a:gd name="connsiteX28" fmla="*/ 10619127 w 12161163"/>
                <a:gd name="connsiteY28" fmla="*/ 387826 h 3589107"/>
                <a:gd name="connsiteX29" fmla="*/ 11257859 w 12161163"/>
                <a:gd name="connsiteY29" fmla="*/ 123254 h 3589107"/>
                <a:gd name="connsiteX30" fmla="*/ 12161163 w 12161163"/>
                <a:gd name="connsiteY30" fmla="*/ 1026558 h 3589107"/>
                <a:gd name="connsiteX31" fmla="*/ 12158133 w 12161163"/>
                <a:gd name="connsiteY31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726366 w 12161163"/>
                <a:gd name="connsiteY14" fmla="*/ 2628250 h 3589107"/>
                <a:gd name="connsiteX15" fmla="*/ 7535341 w 12161163"/>
                <a:gd name="connsiteY15" fmla="*/ 3539849 h 3589107"/>
                <a:gd name="connsiteX16" fmla="*/ 8315583 w 12161163"/>
                <a:gd name="connsiteY16" fmla="*/ 2677509 h 3589107"/>
                <a:gd name="connsiteX17" fmla="*/ 7404299 w 12161163"/>
                <a:gd name="connsiteY17" fmla="*/ 1129720 h 3589107"/>
                <a:gd name="connsiteX18" fmla="*/ 7669490 w 12161163"/>
                <a:gd name="connsiteY18" fmla="*/ 387826 h 3589107"/>
                <a:gd name="connsiteX19" fmla="*/ 8308223 w 12161163"/>
                <a:gd name="connsiteY19" fmla="*/ 123254 h 3589107"/>
                <a:gd name="connsiteX20" fmla="*/ 8946955 w 12161163"/>
                <a:gd name="connsiteY20" fmla="*/ 387826 h 3589107"/>
                <a:gd name="connsiteX21" fmla="*/ 9212147 w 12161163"/>
                <a:gd name="connsiteY21" fmla="*/ 1129720 h 3589107"/>
                <a:gd name="connsiteX22" fmla="*/ 9212147 w 12161163"/>
                <a:gd name="connsiteY22" fmla="*/ 2825284 h 3589107"/>
                <a:gd name="connsiteX23" fmla="*/ 9783040 w 12161163"/>
                <a:gd name="connsiteY23" fmla="*/ 3396177 h 3589107"/>
                <a:gd name="connsiteX24" fmla="*/ 9783039 w 12161163"/>
                <a:gd name="connsiteY24" fmla="*/ 3396178 h 3589107"/>
                <a:gd name="connsiteX25" fmla="*/ 10353932 w 12161163"/>
                <a:gd name="connsiteY25" fmla="*/ 2825285 h 3589107"/>
                <a:gd name="connsiteX26" fmla="*/ 10353933 w 12161163"/>
                <a:gd name="connsiteY26" fmla="*/ 1129720 h 3589107"/>
                <a:gd name="connsiteX27" fmla="*/ 10619127 w 12161163"/>
                <a:gd name="connsiteY27" fmla="*/ 387826 h 3589107"/>
                <a:gd name="connsiteX28" fmla="*/ 11257859 w 12161163"/>
                <a:gd name="connsiteY28" fmla="*/ 123254 h 3589107"/>
                <a:gd name="connsiteX29" fmla="*/ 12161163 w 12161163"/>
                <a:gd name="connsiteY29" fmla="*/ 1026558 h 3589107"/>
                <a:gd name="connsiteX30" fmla="*/ 12158133 w 12161163"/>
                <a:gd name="connsiteY30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726366 w 12161163"/>
                <a:gd name="connsiteY14" fmla="*/ 2628250 h 3589107"/>
                <a:gd name="connsiteX15" fmla="*/ 7518921 w 12161163"/>
                <a:gd name="connsiteY15" fmla="*/ 3560374 h 3589107"/>
                <a:gd name="connsiteX16" fmla="*/ 8315583 w 12161163"/>
                <a:gd name="connsiteY16" fmla="*/ 2677509 h 3589107"/>
                <a:gd name="connsiteX17" fmla="*/ 7404299 w 12161163"/>
                <a:gd name="connsiteY17" fmla="*/ 1129720 h 3589107"/>
                <a:gd name="connsiteX18" fmla="*/ 7669490 w 12161163"/>
                <a:gd name="connsiteY18" fmla="*/ 387826 h 3589107"/>
                <a:gd name="connsiteX19" fmla="*/ 8308223 w 12161163"/>
                <a:gd name="connsiteY19" fmla="*/ 123254 h 3589107"/>
                <a:gd name="connsiteX20" fmla="*/ 8946955 w 12161163"/>
                <a:gd name="connsiteY20" fmla="*/ 387826 h 3589107"/>
                <a:gd name="connsiteX21" fmla="*/ 9212147 w 12161163"/>
                <a:gd name="connsiteY21" fmla="*/ 1129720 h 3589107"/>
                <a:gd name="connsiteX22" fmla="*/ 9212147 w 12161163"/>
                <a:gd name="connsiteY22" fmla="*/ 2825284 h 3589107"/>
                <a:gd name="connsiteX23" fmla="*/ 9783040 w 12161163"/>
                <a:gd name="connsiteY23" fmla="*/ 3396177 h 3589107"/>
                <a:gd name="connsiteX24" fmla="*/ 9783039 w 12161163"/>
                <a:gd name="connsiteY24" fmla="*/ 3396178 h 3589107"/>
                <a:gd name="connsiteX25" fmla="*/ 10353932 w 12161163"/>
                <a:gd name="connsiteY25" fmla="*/ 2825285 h 3589107"/>
                <a:gd name="connsiteX26" fmla="*/ 10353933 w 12161163"/>
                <a:gd name="connsiteY26" fmla="*/ 1129720 h 3589107"/>
                <a:gd name="connsiteX27" fmla="*/ 10619127 w 12161163"/>
                <a:gd name="connsiteY27" fmla="*/ 387826 h 3589107"/>
                <a:gd name="connsiteX28" fmla="*/ 11257859 w 12161163"/>
                <a:gd name="connsiteY28" fmla="*/ 123254 h 3589107"/>
                <a:gd name="connsiteX29" fmla="*/ 12161163 w 12161163"/>
                <a:gd name="connsiteY29" fmla="*/ 1026558 h 3589107"/>
                <a:gd name="connsiteX30" fmla="*/ 12158133 w 12161163"/>
                <a:gd name="connsiteY30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726366 w 12161163"/>
                <a:gd name="connsiteY14" fmla="*/ 2628250 h 3589107"/>
                <a:gd name="connsiteX15" fmla="*/ 7518921 w 12161163"/>
                <a:gd name="connsiteY15" fmla="*/ 3560374 h 3589107"/>
                <a:gd name="connsiteX16" fmla="*/ 8315583 w 12161163"/>
                <a:gd name="connsiteY16" fmla="*/ 2677509 h 3589107"/>
                <a:gd name="connsiteX17" fmla="*/ 7404299 w 12161163"/>
                <a:gd name="connsiteY17" fmla="*/ 1129720 h 3589107"/>
                <a:gd name="connsiteX18" fmla="*/ 8285223 w 12161163"/>
                <a:gd name="connsiteY18" fmla="*/ 753161 h 3589107"/>
                <a:gd name="connsiteX19" fmla="*/ 8308223 w 12161163"/>
                <a:gd name="connsiteY19" fmla="*/ 123254 h 3589107"/>
                <a:gd name="connsiteX20" fmla="*/ 8946955 w 12161163"/>
                <a:gd name="connsiteY20" fmla="*/ 387826 h 3589107"/>
                <a:gd name="connsiteX21" fmla="*/ 9212147 w 12161163"/>
                <a:gd name="connsiteY21" fmla="*/ 1129720 h 3589107"/>
                <a:gd name="connsiteX22" fmla="*/ 9212147 w 12161163"/>
                <a:gd name="connsiteY22" fmla="*/ 2825284 h 3589107"/>
                <a:gd name="connsiteX23" fmla="*/ 9783040 w 12161163"/>
                <a:gd name="connsiteY23" fmla="*/ 3396177 h 3589107"/>
                <a:gd name="connsiteX24" fmla="*/ 9783039 w 12161163"/>
                <a:gd name="connsiteY24" fmla="*/ 3396178 h 3589107"/>
                <a:gd name="connsiteX25" fmla="*/ 10353932 w 12161163"/>
                <a:gd name="connsiteY25" fmla="*/ 2825285 h 3589107"/>
                <a:gd name="connsiteX26" fmla="*/ 10353933 w 12161163"/>
                <a:gd name="connsiteY26" fmla="*/ 1129720 h 3589107"/>
                <a:gd name="connsiteX27" fmla="*/ 10619127 w 12161163"/>
                <a:gd name="connsiteY27" fmla="*/ 387826 h 3589107"/>
                <a:gd name="connsiteX28" fmla="*/ 11257859 w 12161163"/>
                <a:gd name="connsiteY28" fmla="*/ 123254 h 3589107"/>
                <a:gd name="connsiteX29" fmla="*/ 12161163 w 12161163"/>
                <a:gd name="connsiteY29" fmla="*/ 1026558 h 3589107"/>
                <a:gd name="connsiteX30" fmla="*/ 12158133 w 12161163"/>
                <a:gd name="connsiteY30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726366 w 12161163"/>
                <a:gd name="connsiteY14" fmla="*/ 2628250 h 3589107"/>
                <a:gd name="connsiteX15" fmla="*/ 7518921 w 12161163"/>
                <a:gd name="connsiteY15" fmla="*/ 3560374 h 3589107"/>
                <a:gd name="connsiteX16" fmla="*/ 8315583 w 12161163"/>
                <a:gd name="connsiteY16" fmla="*/ 2677509 h 3589107"/>
                <a:gd name="connsiteX17" fmla="*/ 8285223 w 12161163"/>
                <a:gd name="connsiteY17" fmla="*/ 753161 h 3589107"/>
                <a:gd name="connsiteX18" fmla="*/ 8308223 w 12161163"/>
                <a:gd name="connsiteY18" fmla="*/ 123254 h 3589107"/>
                <a:gd name="connsiteX19" fmla="*/ 8946955 w 12161163"/>
                <a:gd name="connsiteY19" fmla="*/ 387826 h 3589107"/>
                <a:gd name="connsiteX20" fmla="*/ 9212147 w 12161163"/>
                <a:gd name="connsiteY20" fmla="*/ 1129720 h 3589107"/>
                <a:gd name="connsiteX21" fmla="*/ 9212147 w 12161163"/>
                <a:gd name="connsiteY21" fmla="*/ 2825284 h 3589107"/>
                <a:gd name="connsiteX22" fmla="*/ 9783040 w 12161163"/>
                <a:gd name="connsiteY22" fmla="*/ 3396177 h 3589107"/>
                <a:gd name="connsiteX23" fmla="*/ 9783039 w 12161163"/>
                <a:gd name="connsiteY23" fmla="*/ 3396178 h 3589107"/>
                <a:gd name="connsiteX24" fmla="*/ 10353932 w 12161163"/>
                <a:gd name="connsiteY24" fmla="*/ 2825285 h 3589107"/>
                <a:gd name="connsiteX25" fmla="*/ 10353933 w 12161163"/>
                <a:gd name="connsiteY25" fmla="*/ 1129720 h 3589107"/>
                <a:gd name="connsiteX26" fmla="*/ 10619127 w 12161163"/>
                <a:gd name="connsiteY26" fmla="*/ 387826 h 3589107"/>
                <a:gd name="connsiteX27" fmla="*/ 11257859 w 12161163"/>
                <a:gd name="connsiteY27" fmla="*/ 123254 h 3589107"/>
                <a:gd name="connsiteX28" fmla="*/ 12161163 w 12161163"/>
                <a:gd name="connsiteY28" fmla="*/ 1026558 h 3589107"/>
                <a:gd name="connsiteX29" fmla="*/ 12158133 w 12161163"/>
                <a:gd name="connsiteY29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726366 w 12161163"/>
                <a:gd name="connsiteY14" fmla="*/ 2628250 h 3589107"/>
                <a:gd name="connsiteX15" fmla="*/ 7518921 w 12161163"/>
                <a:gd name="connsiteY15" fmla="*/ 3560374 h 3589107"/>
                <a:gd name="connsiteX16" fmla="*/ 8315583 w 12161163"/>
                <a:gd name="connsiteY16" fmla="*/ 2677509 h 3589107"/>
                <a:gd name="connsiteX17" fmla="*/ 8289329 w 12161163"/>
                <a:gd name="connsiteY17" fmla="*/ 941986 h 3589107"/>
                <a:gd name="connsiteX18" fmla="*/ 8308223 w 12161163"/>
                <a:gd name="connsiteY18" fmla="*/ 123254 h 3589107"/>
                <a:gd name="connsiteX19" fmla="*/ 8946955 w 12161163"/>
                <a:gd name="connsiteY19" fmla="*/ 387826 h 3589107"/>
                <a:gd name="connsiteX20" fmla="*/ 9212147 w 12161163"/>
                <a:gd name="connsiteY20" fmla="*/ 1129720 h 3589107"/>
                <a:gd name="connsiteX21" fmla="*/ 9212147 w 12161163"/>
                <a:gd name="connsiteY21" fmla="*/ 2825284 h 3589107"/>
                <a:gd name="connsiteX22" fmla="*/ 9783040 w 12161163"/>
                <a:gd name="connsiteY22" fmla="*/ 3396177 h 3589107"/>
                <a:gd name="connsiteX23" fmla="*/ 9783039 w 12161163"/>
                <a:gd name="connsiteY23" fmla="*/ 3396178 h 3589107"/>
                <a:gd name="connsiteX24" fmla="*/ 10353932 w 12161163"/>
                <a:gd name="connsiteY24" fmla="*/ 2825285 h 3589107"/>
                <a:gd name="connsiteX25" fmla="*/ 10353933 w 12161163"/>
                <a:gd name="connsiteY25" fmla="*/ 1129720 h 3589107"/>
                <a:gd name="connsiteX26" fmla="*/ 10619127 w 12161163"/>
                <a:gd name="connsiteY26" fmla="*/ 387826 h 3589107"/>
                <a:gd name="connsiteX27" fmla="*/ 11257859 w 12161163"/>
                <a:gd name="connsiteY27" fmla="*/ 123254 h 3589107"/>
                <a:gd name="connsiteX28" fmla="*/ 12161163 w 12161163"/>
                <a:gd name="connsiteY28" fmla="*/ 1026558 h 3589107"/>
                <a:gd name="connsiteX29" fmla="*/ 12158133 w 12161163"/>
                <a:gd name="connsiteY29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726366 w 12161163"/>
                <a:gd name="connsiteY14" fmla="*/ 2628250 h 3589107"/>
                <a:gd name="connsiteX15" fmla="*/ 7518921 w 12161163"/>
                <a:gd name="connsiteY15" fmla="*/ 3560374 h 3589107"/>
                <a:gd name="connsiteX16" fmla="*/ 8315583 w 12161163"/>
                <a:gd name="connsiteY16" fmla="*/ 2677509 h 3589107"/>
                <a:gd name="connsiteX17" fmla="*/ 8289329 w 12161163"/>
                <a:gd name="connsiteY17" fmla="*/ 941986 h 3589107"/>
                <a:gd name="connsiteX18" fmla="*/ 9010158 w 12161163"/>
                <a:gd name="connsiteY18" fmla="*/ 53471 h 3589107"/>
                <a:gd name="connsiteX19" fmla="*/ 8946955 w 12161163"/>
                <a:gd name="connsiteY19" fmla="*/ 387826 h 3589107"/>
                <a:gd name="connsiteX20" fmla="*/ 9212147 w 12161163"/>
                <a:gd name="connsiteY20" fmla="*/ 1129720 h 3589107"/>
                <a:gd name="connsiteX21" fmla="*/ 9212147 w 12161163"/>
                <a:gd name="connsiteY21" fmla="*/ 2825284 h 3589107"/>
                <a:gd name="connsiteX22" fmla="*/ 9783040 w 12161163"/>
                <a:gd name="connsiteY22" fmla="*/ 3396177 h 3589107"/>
                <a:gd name="connsiteX23" fmla="*/ 9783039 w 12161163"/>
                <a:gd name="connsiteY23" fmla="*/ 3396178 h 3589107"/>
                <a:gd name="connsiteX24" fmla="*/ 10353932 w 12161163"/>
                <a:gd name="connsiteY24" fmla="*/ 2825285 h 3589107"/>
                <a:gd name="connsiteX25" fmla="*/ 10353933 w 12161163"/>
                <a:gd name="connsiteY25" fmla="*/ 1129720 h 3589107"/>
                <a:gd name="connsiteX26" fmla="*/ 10619127 w 12161163"/>
                <a:gd name="connsiteY26" fmla="*/ 387826 h 3589107"/>
                <a:gd name="connsiteX27" fmla="*/ 11257859 w 12161163"/>
                <a:gd name="connsiteY27" fmla="*/ 123254 h 3589107"/>
                <a:gd name="connsiteX28" fmla="*/ 12161163 w 12161163"/>
                <a:gd name="connsiteY28" fmla="*/ 1026558 h 3589107"/>
                <a:gd name="connsiteX29" fmla="*/ 12158133 w 12161163"/>
                <a:gd name="connsiteY29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726366 w 12161163"/>
                <a:gd name="connsiteY14" fmla="*/ 2628250 h 3589107"/>
                <a:gd name="connsiteX15" fmla="*/ 7518921 w 12161163"/>
                <a:gd name="connsiteY15" fmla="*/ 3560374 h 3589107"/>
                <a:gd name="connsiteX16" fmla="*/ 8315583 w 12161163"/>
                <a:gd name="connsiteY16" fmla="*/ 2677509 h 3589107"/>
                <a:gd name="connsiteX17" fmla="*/ 8289329 w 12161163"/>
                <a:gd name="connsiteY17" fmla="*/ 941986 h 3589107"/>
                <a:gd name="connsiteX18" fmla="*/ 9010158 w 12161163"/>
                <a:gd name="connsiteY18" fmla="*/ 53471 h 3589107"/>
                <a:gd name="connsiteX19" fmla="*/ 9866449 w 12161163"/>
                <a:gd name="connsiteY19" fmla="*/ 835258 h 3589107"/>
                <a:gd name="connsiteX20" fmla="*/ 9212147 w 12161163"/>
                <a:gd name="connsiteY20" fmla="*/ 1129720 h 3589107"/>
                <a:gd name="connsiteX21" fmla="*/ 9212147 w 12161163"/>
                <a:gd name="connsiteY21" fmla="*/ 2825284 h 3589107"/>
                <a:gd name="connsiteX22" fmla="*/ 9783040 w 12161163"/>
                <a:gd name="connsiteY22" fmla="*/ 3396177 h 3589107"/>
                <a:gd name="connsiteX23" fmla="*/ 9783039 w 12161163"/>
                <a:gd name="connsiteY23" fmla="*/ 3396178 h 3589107"/>
                <a:gd name="connsiteX24" fmla="*/ 10353932 w 12161163"/>
                <a:gd name="connsiteY24" fmla="*/ 2825285 h 3589107"/>
                <a:gd name="connsiteX25" fmla="*/ 10353933 w 12161163"/>
                <a:gd name="connsiteY25" fmla="*/ 1129720 h 3589107"/>
                <a:gd name="connsiteX26" fmla="*/ 10619127 w 12161163"/>
                <a:gd name="connsiteY26" fmla="*/ 387826 h 3589107"/>
                <a:gd name="connsiteX27" fmla="*/ 11257859 w 12161163"/>
                <a:gd name="connsiteY27" fmla="*/ 123254 h 3589107"/>
                <a:gd name="connsiteX28" fmla="*/ 12161163 w 12161163"/>
                <a:gd name="connsiteY28" fmla="*/ 1026558 h 3589107"/>
                <a:gd name="connsiteX29" fmla="*/ 12158133 w 12161163"/>
                <a:gd name="connsiteY29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726366 w 12161163"/>
                <a:gd name="connsiteY14" fmla="*/ 2628250 h 3589107"/>
                <a:gd name="connsiteX15" fmla="*/ 7518921 w 12161163"/>
                <a:gd name="connsiteY15" fmla="*/ 3560374 h 3589107"/>
                <a:gd name="connsiteX16" fmla="*/ 8315583 w 12161163"/>
                <a:gd name="connsiteY16" fmla="*/ 2677509 h 3589107"/>
                <a:gd name="connsiteX17" fmla="*/ 8289329 w 12161163"/>
                <a:gd name="connsiteY17" fmla="*/ 941986 h 3589107"/>
                <a:gd name="connsiteX18" fmla="*/ 9079941 w 12161163"/>
                <a:gd name="connsiteY18" fmla="*/ 32947 h 3589107"/>
                <a:gd name="connsiteX19" fmla="*/ 9866449 w 12161163"/>
                <a:gd name="connsiteY19" fmla="*/ 835258 h 3589107"/>
                <a:gd name="connsiteX20" fmla="*/ 9212147 w 12161163"/>
                <a:gd name="connsiteY20" fmla="*/ 1129720 h 3589107"/>
                <a:gd name="connsiteX21" fmla="*/ 9212147 w 12161163"/>
                <a:gd name="connsiteY21" fmla="*/ 2825284 h 3589107"/>
                <a:gd name="connsiteX22" fmla="*/ 9783040 w 12161163"/>
                <a:gd name="connsiteY22" fmla="*/ 3396177 h 3589107"/>
                <a:gd name="connsiteX23" fmla="*/ 9783039 w 12161163"/>
                <a:gd name="connsiteY23" fmla="*/ 3396178 h 3589107"/>
                <a:gd name="connsiteX24" fmla="*/ 10353932 w 12161163"/>
                <a:gd name="connsiteY24" fmla="*/ 2825285 h 3589107"/>
                <a:gd name="connsiteX25" fmla="*/ 10353933 w 12161163"/>
                <a:gd name="connsiteY25" fmla="*/ 1129720 h 3589107"/>
                <a:gd name="connsiteX26" fmla="*/ 10619127 w 12161163"/>
                <a:gd name="connsiteY26" fmla="*/ 387826 h 3589107"/>
                <a:gd name="connsiteX27" fmla="*/ 11257859 w 12161163"/>
                <a:gd name="connsiteY27" fmla="*/ 123254 h 3589107"/>
                <a:gd name="connsiteX28" fmla="*/ 12161163 w 12161163"/>
                <a:gd name="connsiteY28" fmla="*/ 1026558 h 3589107"/>
                <a:gd name="connsiteX29" fmla="*/ 12158133 w 12161163"/>
                <a:gd name="connsiteY29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726366 w 12161163"/>
                <a:gd name="connsiteY14" fmla="*/ 2628250 h 3589107"/>
                <a:gd name="connsiteX15" fmla="*/ 7518921 w 12161163"/>
                <a:gd name="connsiteY15" fmla="*/ 3560374 h 3589107"/>
                <a:gd name="connsiteX16" fmla="*/ 8315583 w 12161163"/>
                <a:gd name="connsiteY16" fmla="*/ 2677509 h 3589107"/>
                <a:gd name="connsiteX17" fmla="*/ 8289329 w 12161163"/>
                <a:gd name="connsiteY17" fmla="*/ 941986 h 3589107"/>
                <a:gd name="connsiteX18" fmla="*/ 9079941 w 12161163"/>
                <a:gd name="connsiteY18" fmla="*/ 32947 h 3589107"/>
                <a:gd name="connsiteX19" fmla="*/ 9866449 w 12161163"/>
                <a:gd name="connsiteY19" fmla="*/ 835258 h 3589107"/>
                <a:gd name="connsiteX20" fmla="*/ 9212147 w 12161163"/>
                <a:gd name="connsiteY20" fmla="*/ 2825284 h 3589107"/>
                <a:gd name="connsiteX21" fmla="*/ 9783040 w 12161163"/>
                <a:gd name="connsiteY21" fmla="*/ 3396177 h 3589107"/>
                <a:gd name="connsiteX22" fmla="*/ 9783039 w 12161163"/>
                <a:gd name="connsiteY22" fmla="*/ 3396178 h 3589107"/>
                <a:gd name="connsiteX23" fmla="*/ 10353932 w 12161163"/>
                <a:gd name="connsiteY23" fmla="*/ 2825285 h 3589107"/>
                <a:gd name="connsiteX24" fmla="*/ 10353933 w 12161163"/>
                <a:gd name="connsiteY24" fmla="*/ 1129720 h 3589107"/>
                <a:gd name="connsiteX25" fmla="*/ 10619127 w 12161163"/>
                <a:gd name="connsiteY25" fmla="*/ 387826 h 3589107"/>
                <a:gd name="connsiteX26" fmla="*/ 11257859 w 12161163"/>
                <a:gd name="connsiteY26" fmla="*/ 123254 h 3589107"/>
                <a:gd name="connsiteX27" fmla="*/ 12161163 w 12161163"/>
                <a:gd name="connsiteY27" fmla="*/ 1026558 h 3589107"/>
                <a:gd name="connsiteX28" fmla="*/ 12158133 w 12161163"/>
                <a:gd name="connsiteY28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726366 w 12161163"/>
                <a:gd name="connsiteY14" fmla="*/ 2628250 h 3589107"/>
                <a:gd name="connsiteX15" fmla="*/ 7518921 w 12161163"/>
                <a:gd name="connsiteY15" fmla="*/ 3560374 h 3589107"/>
                <a:gd name="connsiteX16" fmla="*/ 8315583 w 12161163"/>
                <a:gd name="connsiteY16" fmla="*/ 2677509 h 3589107"/>
                <a:gd name="connsiteX17" fmla="*/ 8289329 w 12161163"/>
                <a:gd name="connsiteY17" fmla="*/ 941986 h 3589107"/>
                <a:gd name="connsiteX18" fmla="*/ 9079941 w 12161163"/>
                <a:gd name="connsiteY18" fmla="*/ 32947 h 3589107"/>
                <a:gd name="connsiteX19" fmla="*/ 9866449 w 12161163"/>
                <a:gd name="connsiteY19" fmla="*/ 835258 h 3589107"/>
                <a:gd name="connsiteX20" fmla="*/ 9897663 w 12161163"/>
                <a:gd name="connsiteY20" fmla="*/ 2669299 h 3589107"/>
                <a:gd name="connsiteX21" fmla="*/ 9783040 w 12161163"/>
                <a:gd name="connsiteY21" fmla="*/ 3396177 h 3589107"/>
                <a:gd name="connsiteX22" fmla="*/ 9783039 w 12161163"/>
                <a:gd name="connsiteY22" fmla="*/ 3396178 h 3589107"/>
                <a:gd name="connsiteX23" fmla="*/ 10353932 w 12161163"/>
                <a:gd name="connsiteY23" fmla="*/ 2825285 h 3589107"/>
                <a:gd name="connsiteX24" fmla="*/ 10353933 w 12161163"/>
                <a:gd name="connsiteY24" fmla="*/ 1129720 h 3589107"/>
                <a:gd name="connsiteX25" fmla="*/ 10619127 w 12161163"/>
                <a:gd name="connsiteY25" fmla="*/ 387826 h 3589107"/>
                <a:gd name="connsiteX26" fmla="*/ 11257859 w 12161163"/>
                <a:gd name="connsiteY26" fmla="*/ 123254 h 3589107"/>
                <a:gd name="connsiteX27" fmla="*/ 12161163 w 12161163"/>
                <a:gd name="connsiteY27" fmla="*/ 1026558 h 3589107"/>
                <a:gd name="connsiteX28" fmla="*/ 12158133 w 12161163"/>
                <a:gd name="connsiteY28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726366 w 12161163"/>
                <a:gd name="connsiteY14" fmla="*/ 2628250 h 3589107"/>
                <a:gd name="connsiteX15" fmla="*/ 7518921 w 12161163"/>
                <a:gd name="connsiteY15" fmla="*/ 3560374 h 3589107"/>
                <a:gd name="connsiteX16" fmla="*/ 8315583 w 12161163"/>
                <a:gd name="connsiteY16" fmla="*/ 2677509 h 3589107"/>
                <a:gd name="connsiteX17" fmla="*/ 8289329 w 12161163"/>
                <a:gd name="connsiteY17" fmla="*/ 941986 h 3589107"/>
                <a:gd name="connsiteX18" fmla="*/ 9079941 w 12161163"/>
                <a:gd name="connsiteY18" fmla="*/ 32947 h 3589107"/>
                <a:gd name="connsiteX19" fmla="*/ 9866449 w 12161163"/>
                <a:gd name="connsiteY19" fmla="*/ 835258 h 3589107"/>
                <a:gd name="connsiteX20" fmla="*/ 9897663 w 12161163"/>
                <a:gd name="connsiteY20" fmla="*/ 2669299 h 3589107"/>
                <a:gd name="connsiteX21" fmla="*/ 9783040 w 12161163"/>
                <a:gd name="connsiteY21" fmla="*/ 3396177 h 3589107"/>
                <a:gd name="connsiteX22" fmla="*/ 9783039 w 12161163"/>
                <a:gd name="connsiteY22" fmla="*/ 3396178 h 3589107"/>
                <a:gd name="connsiteX23" fmla="*/ 11458146 w 12161163"/>
                <a:gd name="connsiteY23" fmla="*/ 2632356 h 3589107"/>
                <a:gd name="connsiteX24" fmla="*/ 10353933 w 12161163"/>
                <a:gd name="connsiteY24" fmla="*/ 1129720 h 3589107"/>
                <a:gd name="connsiteX25" fmla="*/ 10619127 w 12161163"/>
                <a:gd name="connsiteY25" fmla="*/ 387826 h 3589107"/>
                <a:gd name="connsiteX26" fmla="*/ 11257859 w 12161163"/>
                <a:gd name="connsiteY26" fmla="*/ 123254 h 3589107"/>
                <a:gd name="connsiteX27" fmla="*/ 12161163 w 12161163"/>
                <a:gd name="connsiteY27" fmla="*/ 1026558 h 3589107"/>
                <a:gd name="connsiteX28" fmla="*/ 12158133 w 12161163"/>
                <a:gd name="connsiteY28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726366 w 12161163"/>
                <a:gd name="connsiteY14" fmla="*/ 2628250 h 3589107"/>
                <a:gd name="connsiteX15" fmla="*/ 7518921 w 12161163"/>
                <a:gd name="connsiteY15" fmla="*/ 3560374 h 3589107"/>
                <a:gd name="connsiteX16" fmla="*/ 8315583 w 12161163"/>
                <a:gd name="connsiteY16" fmla="*/ 2677509 h 3589107"/>
                <a:gd name="connsiteX17" fmla="*/ 8289329 w 12161163"/>
                <a:gd name="connsiteY17" fmla="*/ 941986 h 3589107"/>
                <a:gd name="connsiteX18" fmla="*/ 9079941 w 12161163"/>
                <a:gd name="connsiteY18" fmla="*/ 32947 h 3589107"/>
                <a:gd name="connsiteX19" fmla="*/ 9866449 w 12161163"/>
                <a:gd name="connsiteY19" fmla="*/ 835258 h 3589107"/>
                <a:gd name="connsiteX20" fmla="*/ 9897663 w 12161163"/>
                <a:gd name="connsiteY20" fmla="*/ 2669299 h 3589107"/>
                <a:gd name="connsiteX21" fmla="*/ 9783040 w 12161163"/>
                <a:gd name="connsiteY21" fmla="*/ 3396177 h 3589107"/>
                <a:gd name="connsiteX22" fmla="*/ 10677904 w 12161163"/>
                <a:gd name="connsiteY22" fmla="*/ 3531640 h 3589107"/>
                <a:gd name="connsiteX23" fmla="*/ 11458146 w 12161163"/>
                <a:gd name="connsiteY23" fmla="*/ 2632356 h 3589107"/>
                <a:gd name="connsiteX24" fmla="*/ 10353933 w 12161163"/>
                <a:gd name="connsiteY24" fmla="*/ 1129720 h 3589107"/>
                <a:gd name="connsiteX25" fmla="*/ 10619127 w 12161163"/>
                <a:gd name="connsiteY25" fmla="*/ 387826 h 3589107"/>
                <a:gd name="connsiteX26" fmla="*/ 11257859 w 12161163"/>
                <a:gd name="connsiteY26" fmla="*/ 123254 h 3589107"/>
                <a:gd name="connsiteX27" fmla="*/ 12161163 w 12161163"/>
                <a:gd name="connsiteY27" fmla="*/ 1026558 h 3589107"/>
                <a:gd name="connsiteX28" fmla="*/ 12158133 w 12161163"/>
                <a:gd name="connsiteY28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726366 w 12161163"/>
                <a:gd name="connsiteY14" fmla="*/ 2628250 h 3589107"/>
                <a:gd name="connsiteX15" fmla="*/ 7518921 w 12161163"/>
                <a:gd name="connsiteY15" fmla="*/ 3560374 h 3589107"/>
                <a:gd name="connsiteX16" fmla="*/ 8315583 w 12161163"/>
                <a:gd name="connsiteY16" fmla="*/ 2677509 h 3589107"/>
                <a:gd name="connsiteX17" fmla="*/ 8289329 w 12161163"/>
                <a:gd name="connsiteY17" fmla="*/ 941986 h 3589107"/>
                <a:gd name="connsiteX18" fmla="*/ 9079941 w 12161163"/>
                <a:gd name="connsiteY18" fmla="*/ 32947 h 3589107"/>
                <a:gd name="connsiteX19" fmla="*/ 9866449 w 12161163"/>
                <a:gd name="connsiteY19" fmla="*/ 835258 h 3589107"/>
                <a:gd name="connsiteX20" fmla="*/ 9897663 w 12161163"/>
                <a:gd name="connsiteY20" fmla="*/ 2669299 h 3589107"/>
                <a:gd name="connsiteX21" fmla="*/ 10677904 w 12161163"/>
                <a:gd name="connsiteY21" fmla="*/ 3531640 h 3589107"/>
                <a:gd name="connsiteX22" fmla="*/ 11458146 w 12161163"/>
                <a:gd name="connsiteY22" fmla="*/ 2632356 h 3589107"/>
                <a:gd name="connsiteX23" fmla="*/ 10353933 w 12161163"/>
                <a:gd name="connsiteY23" fmla="*/ 1129720 h 3589107"/>
                <a:gd name="connsiteX24" fmla="*/ 10619127 w 12161163"/>
                <a:gd name="connsiteY24" fmla="*/ 387826 h 3589107"/>
                <a:gd name="connsiteX25" fmla="*/ 11257859 w 12161163"/>
                <a:gd name="connsiteY25" fmla="*/ 123254 h 3589107"/>
                <a:gd name="connsiteX26" fmla="*/ 12161163 w 12161163"/>
                <a:gd name="connsiteY26" fmla="*/ 1026558 h 3589107"/>
                <a:gd name="connsiteX27" fmla="*/ 12158133 w 12161163"/>
                <a:gd name="connsiteY27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726366 w 12161163"/>
                <a:gd name="connsiteY14" fmla="*/ 2628250 h 3589107"/>
                <a:gd name="connsiteX15" fmla="*/ 7518921 w 12161163"/>
                <a:gd name="connsiteY15" fmla="*/ 3560374 h 3589107"/>
                <a:gd name="connsiteX16" fmla="*/ 8315583 w 12161163"/>
                <a:gd name="connsiteY16" fmla="*/ 2677509 h 3589107"/>
                <a:gd name="connsiteX17" fmla="*/ 8289329 w 12161163"/>
                <a:gd name="connsiteY17" fmla="*/ 941986 h 3589107"/>
                <a:gd name="connsiteX18" fmla="*/ 9079941 w 12161163"/>
                <a:gd name="connsiteY18" fmla="*/ 32947 h 3589107"/>
                <a:gd name="connsiteX19" fmla="*/ 9866449 w 12161163"/>
                <a:gd name="connsiteY19" fmla="*/ 835258 h 3589107"/>
                <a:gd name="connsiteX20" fmla="*/ 9897663 w 12161163"/>
                <a:gd name="connsiteY20" fmla="*/ 2669299 h 3589107"/>
                <a:gd name="connsiteX21" fmla="*/ 10677904 w 12161163"/>
                <a:gd name="connsiteY21" fmla="*/ 3531640 h 3589107"/>
                <a:gd name="connsiteX22" fmla="*/ 11458146 w 12161163"/>
                <a:gd name="connsiteY22" fmla="*/ 2632356 h 3589107"/>
                <a:gd name="connsiteX23" fmla="*/ 10619127 w 12161163"/>
                <a:gd name="connsiteY23" fmla="*/ 387826 h 3589107"/>
                <a:gd name="connsiteX24" fmla="*/ 11257859 w 12161163"/>
                <a:gd name="connsiteY24" fmla="*/ 123254 h 3589107"/>
                <a:gd name="connsiteX25" fmla="*/ 12161163 w 12161163"/>
                <a:gd name="connsiteY25" fmla="*/ 1026558 h 3589107"/>
                <a:gd name="connsiteX26" fmla="*/ 12158133 w 12161163"/>
                <a:gd name="connsiteY26" fmla="*/ 2438887 h 3589107"/>
                <a:gd name="connsiteX0" fmla="*/ 0 w 12161163"/>
                <a:gd name="connsiteY0" fmla="*/ 1599150 h 3589107"/>
                <a:gd name="connsiteX1" fmla="*/ 363246 w 12161163"/>
                <a:gd name="connsiteY1" fmla="*/ 1926654 h 3589107"/>
                <a:gd name="connsiteX2" fmla="*/ 363246 w 12161163"/>
                <a:gd name="connsiteY2" fmla="*/ 2825284 h 3589107"/>
                <a:gd name="connsiteX3" fmla="*/ 1172223 w 12161163"/>
                <a:gd name="connsiteY3" fmla="*/ 3589107 h 3589107"/>
                <a:gd name="connsiteX4" fmla="*/ 1956568 w 12161163"/>
                <a:gd name="connsiteY4" fmla="*/ 2673405 h 3589107"/>
                <a:gd name="connsiteX5" fmla="*/ 1940150 w 12161163"/>
                <a:gd name="connsiteY5" fmla="*/ 973735 h 3589107"/>
                <a:gd name="connsiteX6" fmla="*/ 2770186 w 12161163"/>
                <a:gd name="connsiteY6" fmla="*/ 107 h 3589107"/>
                <a:gd name="connsiteX7" fmla="*/ 3555069 w 12161163"/>
                <a:gd name="connsiteY7" fmla="*/ 924476 h 3589107"/>
                <a:gd name="connsiteX8" fmla="*/ 3530439 w 12161163"/>
                <a:gd name="connsiteY8" fmla="*/ 2648774 h 3589107"/>
                <a:gd name="connsiteX9" fmla="*/ 4351729 w 12161163"/>
                <a:gd name="connsiteY9" fmla="*/ 3572687 h 3589107"/>
                <a:gd name="connsiteX10" fmla="*/ 5123761 w 12161163"/>
                <a:gd name="connsiteY10" fmla="*/ 2677509 h 3589107"/>
                <a:gd name="connsiteX11" fmla="*/ 5107342 w 12161163"/>
                <a:gd name="connsiteY11" fmla="*/ 998364 h 3589107"/>
                <a:gd name="connsiteX12" fmla="*/ 5900434 w 12161163"/>
                <a:gd name="connsiteY12" fmla="*/ 37052 h 3589107"/>
                <a:gd name="connsiteX13" fmla="*/ 6722260 w 12161163"/>
                <a:gd name="connsiteY13" fmla="*/ 862902 h 3589107"/>
                <a:gd name="connsiteX14" fmla="*/ 6726366 w 12161163"/>
                <a:gd name="connsiteY14" fmla="*/ 2628250 h 3589107"/>
                <a:gd name="connsiteX15" fmla="*/ 7518921 w 12161163"/>
                <a:gd name="connsiteY15" fmla="*/ 3560374 h 3589107"/>
                <a:gd name="connsiteX16" fmla="*/ 8315583 w 12161163"/>
                <a:gd name="connsiteY16" fmla="*/ 2677509 h 3589107"/>
                <a:gd name="connsiteX17" fmla="*/ 8289329 w 12161163"/>
                <a:gd name="connsiteY17" fmla="*/ 941986 h 3589107"/>
                <a:gd name="connsiteX18" fmla="*/ 9079941 w 12161163"/>
                <a:gd name="connsiteY18" fmla="*/ 32947 h 3589107"/>
                <a:gd name="connsiteX19" fmla="*/ 9866449 w 12161163"/>
                <a:gd name="connsiteY19" fmla="*/ 835258 h 3589107"/>
                <a:gd name="connsiteX20" fmla="*/ 9897663 w 12161163"/>
                <a:gd name="connsiteY20" fmla="*/ 2669299 h 3589107"/>
                <a:gd name="connsiteX21" fmla="*/ 10677904 w 12161163"/>
                <a:gd name="connsiteY21" fmla="*/ 3531640 h 3589107"/>
                <a:gd name="connsiteX22" fmla="*/ 11458146 w 12161163"/>
                <a:gd name="connsiteY22" fmla="*/ 2632356 h 3589107"/>
                <a:gd name="connsiteX23" fmla="*/ 11456523 w 12161163"/>
                <a:gd name="connsiteY23" fmla="*/ 954300 h 3589107"/>
                <a:gd name="connsiteX24" fmla="*/ 11257859 w 12161163"/>
                <a:gd name="connsiteY24" fmla="*/ 123254 h 3589107"/>
                <a:gd name="connsiteX25" fmla="*/ 12161163 w 12161163"/>
                <a:gd name="connsiteY25" fmla="*/ 1026558 h 3589107"/>
                <a:gd name="connsiteX26" fmla="*/ 12158133 w 12161163"/>
                <a:gd name="connsiteY26" fmla="*/ 2438887 h 3589107"/>
                <a:gd name="connsiteX0" fmla="*/ 0 w 12281847"/>
                <a:gd name="connsiteY0" fmla="*/ 1599150 h 3589107"/>
                <a:gd name="connsiteX1" fmla="*/ 363246 w 12281847"/>
                <a:gd name="connsiteY1" fmla="*/ 1926654 h 3589107"/>
                <a:gd name="connsiteX2" fmla="*/ 363246 w 12281847"/>
                <a:gd name="connsiteY2" fmla="*/ 2825284 h 3589107"/>
                <a:gd name="connsiteX3" fmla="*/ 1172223 w 12281847"/>
                <a:gd name="connsiteY3" fmla="*/ 3589107 h 3589107"/>
                <a:gd name="connsiteX4" fmla="*/ 1956568 w 12281847"/>
                <a:gd name="connsiteY4" fmla="*/ 2673405 h 3589107"/>
                <a:gd name="connsiteX5" fmla="*/ 1940150 w 12281847"/>
                <a:gd name="connsiteY5" fmla="*/ 973735 h 3589107"/>
                <a:gd name="connsiteX6" fmla="*/ 2770186 w 12281847"/>
                <a:gd name="connsiteY6" fmla="*/ 107 h 3589107"/>
                <a:gd name="connsiteX7" fmla="*/ 3555069 w 12281847"/>
                <a:gd name="connsiteY7" fmla="*/ 924476 h 3589107"/>
                <a:gd name="connsiteX8" fmla="*/ 3530439 w 12281847"/>
                <a:gd name="connsiteY8" fmla="*/ 2648774 h 3589107"/>
                <a:gd name="connsiteX9" fmla="*/ 4351729 w 12281847"/>
                <a:gd name="connsiteY9" fmla="*/ 3572687 h 3589107"/>
                <a:gd name="connsiteX10" fmla="*/ 5123761 w 12281847"/>
                <a:gd name="connsiteY10" fmla="*/ 2677509 h 3589107"/>
                <a:gd name="connsiteX11" fmla="*/ 5107342 w 12281847"/>
                <a:gd name="connsiteY11" fmla="*/ 998364 h 3589107"/>
                <a:gd name="connsiteX12" fmla="*/ 5900434 w 12281847"/>
                <a:gd name="connsiteY12" fmla="*/ 37052 h 3589107"/>
                <a:gd name="connsiteX13" fmla="*/ 6722260 w 12281847"/>
                <a:gd name="connsiteY13" fmla="*/ 862902 h 3589107"/>
                <a:gd name="connsiteX14" fmla="*/ 6726366 w 12281847"/>
                <a:gd name="connsiteY14" fmla="*/ 2628250 h 3589107"/>
                <a:gd name="connsiteX15" fmla="*/ 7518921 w 12281847"/>
                <a:gd name="connsiteY15" fmla="*/ 3560374 h 3589107"/>
                <a:gd name="connsiteX16" fmla="*/ 8315583 w 12281847"/>
                <a:gd name="connsiteY16" fmla="*/ 2677509 h 3589107"/>
                <a:gd name="connsiteX17" fmla="*/ 8289329 w 12281847"/>
                <a:gd name="connsiteY17" fmla="*/ 941986 h 3589107"/>
                <a:gd name="connsiteX18" fmla="*/ 9079941 w 12281847"/>
                <a:gd name="connsiteY18" fmla="*/ 32947 h 3589107"/>
                <a:gd name="connsiteX19" fmla="*/ 9866449 w 12281847"/>
                <a:gd name="connsiteY19" fmla="*/ 835258 h 3589107"/>
                <a:gd name="connsiteX20" fmla="*/ 9897663 w 12281847"/>
                <a:gd name="connsiteY20" fmla="*/ 2669299 h 3589107"/>
                <a:gd name="connsiteX21" fmla="*/ 10677904 w 12281847"/>
                <a:gd name="connsiteY21" fmla="*/ 3531640 h 3589107"/>
                <a:gd name="connsiteX22" fmla="*/ 11458146 w 12281847"/>
                <a:gd name="connsiteY22" fmla="*/ 2632356 h 3589107"/>
                <a:gd name="connsiteX23" fmla="*/ 11456523 w 12281847"/>
                <a:gd name="connsiteY23" fmla="*/ 954300 h 3589107"/>
                <a:gd name="connsiteX24" fmla="*/ 12243031 w 12281847"/>
                <a:gd name="connsiteY24" fmla="*/ 28842 h 3589107"/>
                <a:gd name="connsiteX25" fmla="*/ 12161163 w 12281847"/>
                <a:gd name="connsiteY25" fmla="*/ 1026558 h 3589107"/>
                <a:gd name="connsiteX26" fmla="*/ 12158133 w 12281847"/>
                <a:gd name="connsiteY26" fmla="*/ 2438887 h 3589107"/>
                <a:gd name="connsiteX0" fmla="*/ 0 w 13076808"/>
                <a:gd name="connsiteY0" fmla="*/ 1599150 h 3589107"/>
                <a:gd name="connsiteX1" fmla="*/ 363246 w 13076808"/>
                <a:gd name="connsiteY1" fmla="*/ 1926654 h 3589107"/>
                <a:gd name="connsiteX2" fmla="*/ 363246 w 13076808"/>
                <a:gd name="connsiteY2" fmla="*/ 2825284 h 3589107"/>
                <a:gd name="connsiteX3" fmla="*/ 1172223 w 13076808"/>
                <a:gd name="connsiteY3" fmla="*/ 3589107 h 3589107"/>
                <a:gd name="connsiteX4" fmla="*/ 1956568 w 13076808"/>
                <a:gd name="connsiteY4" fmla="*/ 2673405 h 3589107"/>
                <a:gd name="connsiteX5" fmla="*/ 1940150 w 13076808"/>
                <a:gd name="connsiteY5" fmla="*/ 973735 h 3589107"/>
                <a:gd name="connsiteX6" fmla="*/ 2770186 w 13076808"/>
                <a:gd name="connsiteY6" fmla="*/ 107 h 3589107"/>
                <a:gd name="connsiteX7" fmla="*/ 3555069 w 13076808"/>
                <a:gd name="connsiteY7" fmla="*/ 924476 h 3589107"/>
                <a:gd name="connsiteX8" fmla="*/ 3530439 w 13076808"/>
                <a:gd name="connsiteY8" fmla="*/ 2648774 h 3589107"/>
                <a:gd name="connsiteX9" fmla="*/ 4351729 w 13076808"/>
                <a:gd name="connsiteY9" fmla="*/ 3572687 h 3589107"/>
                <a:gd name="connsiteX10" fmla="*/ 5123761 w 13076808"/>
                <a:gd name="connsiteY10" fmla="*/ 2677509 h 3589107"/>
                <a:gd name="connsiteX11" fmla="*/ 5107342 w 13076808"/>
                <a:gd name="connsiteY11" fmla="*/ 998364 h 3589107"/>
                <a:gd name="connsiteX12" fmla="*/ 5900434 w 13076808"/>
                <a:gd name="connsiteY12" fmla="*/ 37052 h 3589107"/>
                <a:gd name="connsiteX13" fmla="*/ 6722260 w 13076808"/>
                <a:gd name="connsiteY13" fmla="*/ 862902 h 3589107"/>
                <a:gd name="connsiteX14" fmla="*/ 6726366 w 13076808"/>
                <a:gd name="connsiteY14" fmla="*/ 2628250 h 3589107"/>
                <a:gd name="connsiteX15" fmla="*/ 7518921 w 13076808"/>
                <a:gd name="connsiteY15" fmla="*/ 3560374 h 3589107"/>
                <a:gd name="connsiteX16" fmla="*/ 8315583 w 13076808"/>
                <a:gd name="connsiteY16" fmla="*/ 2677509 h 3589107"/>
                <a:gd name="connsiteX17" fmla="*/ 8289329 w 13076808"/>
                <a:gd name="connsiteY17" fmla="*/ 941986 h 3589107"/>
                <a:gd name="connsiteX18" fmla="*/ 9079941 w 13076808"/>
                <a:gd name="connsiteY18" fmla="*/ 32947 h 3589107"/>
                <a:gd name="connsiteX19" fmla="*/ 9866449 w 13076808"/>
                <a:gd name="connsiteY19" fmla="*/ 835258 h 3589107"/>
                <a:gd name="connsiteX20" fmla="*/ 9897663 w 13076808"/>
                <a:gd name="connsiteY20" fmla="*/ 2669299 h 3589107"/>
                <a:gd name="connsiteX21" fmla="*/ 10677904 w 13076808"/>
                <a:gd name="connsiteY21" fmla="*/ 3531640 h 3589107"/>
                <a:gd name="connsiteX22" fmla="*/ 11458146 w 13076808"/>
                <a:gd name="connsiteY22" fmla="*/ 2632356 h 3589107"/>
                <a:gd name="connsiteX23" fmla="*/ 11456523 w 13076808"/>
                <a:gd name="connsiteY23" fmla="*/ 954300 h 3589107"/>
                <a:gd name="connsiteX24" fmla="*/ 12243031 w 13076808"/>
                <a:gd name="connsiteY24" fmla="*/ 28842 h 3589107"/>
                <a:gd name="connsiteX25" fmla="*/ 13076553 w 13076808"/>
                <a:gd name="connsiteY25" fmla="*/ 903411 h 3589107"/>
                <a:gd name="connsiteX26" fmla="*/ 12158133 w 13076808"/>
                <a:gd name="connsiteY26" fmla="*/ 2438887 h 3589107"/>
                <a:gd name="connsiteX0" fmla="*/ 0 w 13133622"/>
                <a:gd name="connsiteY0" fmla="*/ 1599150 h 3589107"/>
                <a:gd name="connsiteX1" fmla="*/ 363246 w 13133622"/>
                <a:gd name="connsiteY1" fmla="*/ 1926654 h 3589107"/>
                <a:gd name="connsiteX2" fmla="*/ 363246 w 13133622"/>
                <a:gd name="connsiteY2" fmla="*/ 2825284 h 3589107"/>
                <a:gd name="connsiteX3" fmla="*/ 1172223 w 13133622"/>
                <a:gd name="connsiteY3" fmla="*/ 3589107 h 3589107"/>
                <a:gd name="connsiteX4" fmla="*/ 1956568 w 13133622"/>
                <a:gd name="connsiteY4" fmla="*/ 2673405 h 3589107"/>
                <a:gd name="connsiteX5" fmla="*/ 1940150 w 13133622"/>
                <a:gd name="connsiteY5" fmla="*/ 973735 h 3589107"/>
                <a:gd name="connsiteX6" fmla="*/ 2770186 w 13133622"/>
                <a:gd name="connsiteY6" fmla="*/ 107 h 3589107"/>
                <a:gd name="connsiteX7" fmla="*/ 3555069 w 13133622"/>
                <a:gd name="connsiteY7" fmla="*/ 924476 h 3589107"/>
                <a:gd name="connsiteX8" fmla="*/ 3530439 w 13133622"/>
                <a:gd name="connsiteY8" fmla="*/ 2648774 h 3589107"/>
                <a:gd name="connsiteX9" fmla="*/ 4351729 w 13133622"/>
                <a:gd name="connsiteY9" fmla="*/ 3572687 h 3589107"/>
                <a:gd name="connsiteX10" fmla="*/ 5123761 w 13133622"/>
                <a:gd name="connsiteY10" fmla="*/ 2677509 h 3589107"/>
                <a:gd name="connsiteX11" fmla="*/ 5107342 w 13133622"/>
                <a:gd name="connsiteY11" fmla="*/ 998364 h 3589107"/>
                <a:gd name="connsiteX12" fmla="*/ 5900434 w 13133622"/>
                <a:gd name="connsiteY12" fmla="*/ 37052 h 3589107"/>
                <a:gd name="connsiteX13" fmla="*/ 6722260 w 13133622"/>
                <a:gd name="connsiteY13" fmla="*/ 862902 h 3589107"/>
                <a:gd name="connsiteX14" fmla="*/ 6726366 w 13133622"/>
                <a:gd name="connsiteY14" fmla="*/ 2628250 h 3589107"/>
                <a:gd name="connsiteX15" fmla="*/ 7518921 w 13133622"/>
                <a:gd name="connsiteY15" fmla="*/ 3560374 h 3589107"/>
                <a:gd name="connsiteX16" fmla="*/ 8315583 w 13133622"/>
                <a:gd name="connsiteY16" fmla="*/ 2677509 h 3589107"/>
                <a:gd name="connsiteX17" fmla="*/ 8289329 w 13133622"/>
                <a:gd name="connsiteY17" fmla="*/ 941986 h 3589107"/>
                <a:gd name="connsiteX18" fmla="*/ 9079941 w 13133622"/>
                <a:gd name="connsiteY18" fmla="*/ 32947 h 3589107"/>
                <a:gd name="connsiteX19" fmla="*/ 9866449 w 13133622"/>
                <a:gd name="connsiteY19" fmla="*/ 835258 h 3589107"/>
                <a:gd name="connsiteX20" fmla="*/ 9897663 w 13133622"/>
                <a:gd name="connsiteY20" fmla="*/ 2669299 h 3589107"/>
                <a:gd name="connsiteX21" fmla="*/ 10677904 w 13133622"/>
                <a:gd name="connsiteY21" fmla="*/ 3531640 h 3589107"/>
                <a:gd name="connsiteX22" fmla="*/ 11458146 w 13133622"/>
                <a:gd name="connsiteY22" fmla="*/ 2632356 h 3589107"/>
                <a:gd name="connsiteX23" fmla="*/ 11456523 w 13133622"/>
                <a:gd name="connsiteY23" fmla="*/ 954300 h 3589107"/>
                <a:gd name="connsiteX24" fmla="*/ 12243031 w 13133622"/>
                <a:gd name="connsiteY24" fmla="*/ 28842 h 3589107"/>
                <a:gd name="connsiteX25" fmla="*/ 13076553 w 13133622"/>
                <a:gd name="connsiteY25" fmla="*/ 903411 h 3589107"/>
                <a:gd name="connsiteX26" fmla="*/ 13061207 w 13133622"/>
                <a:gd name="connsiteY26" fmla="*/ 2369104 h 3589107"/>
                <a:gd name="connsiteX0" fmla="*/ 0 w 13136201"/>
                <a:gd name="connsiteY0" fmla="*/ 1599150 h 3589107"/>
                <a:gd name="connsiteX1" fmla="*/ 363246 w 13136201"/>
                <a:gd name="connsiteY1" fmla="*/ 1926654 h 3589107"/>
                <a:gd name="connsiteX2" fmla="*/ 363246 w 13136201"/>
                <a:gd name="connsiteY2" fmla="*/ 2825284 h 3589107"/>
                <a:gd name="connsiteX3" fmla="*/ 1172223 w 13136201"/>
                <a:gd name="connsiteY3" fmla="*/ 3589107 h 3589107"/>
                <a:gd name="connsiteX4" fmla="*/ 1956568 w 13136201"/>
                <a:gd name="connsiteY4" fmla="*/ 2673405 h 3589107"/>
                <a:gd name="connsiteX5" fmla="*/ 1940150 w 13136201"/>
                <a:gd name="connsiteY5" fmla="*/ 973735 h 3589107"/>
                <a:gd name="connsiteX6" fmla="*/ 2770186 w 13136201"/>
                <a:gd name="connsiteY6" fmla="*/ 107 h 3589107"/>
                <a:gd name="connsiteX7" fmla="*/ 3555069 w 13136201"/>
                <a:gd name="connsiteY7" fmla="*/ 924476 h 3589107"/>
                <a:gd name="connsiteX8" fmla="*/ 3530439 w 13136201"/>
                <a:gd name="connsiteY8" fmla="*/ 2648774 h 3589107"/>
                <a:gd name="connsiteX9" fmla="*/ 4351729 w 13136201"/>
                <a:gd name="connsiteY9" fmla="*/ 3572687 h 3589107"/>
                <a:gd name="connsiteX10" fmla="*/ 5123761 w 13136201"/>
                <a:gd name="connsiteY10" fmla="*/ 2677509 h 3589107"/>
                <a:gd name="connsiteX11" fmla="*/ 5107342 w 13136201"/>
                <a:gd name="connsiteY11" fmla="*/ 998364 h 3589107"/>
                <a:gd name="connsiteX12" fmla="*/ 5900434 w 13136201"/>
                <a:gd name="connsiteY12" fmla="*/ 37052 h 3589107"/>
                <a:gd name="connsiteX13" fmla="*/ 6722260 w 13136201"/>
                <a:gd name="connsiteY13" fmla="*/ 862902 h 3589107"/>
                <a:gd name="connsiteX14" fmla="*/ 6726366 w 13136201"/>
                <a:gd name="connsiteY14" fmla="*/ 2628250 h 3589107"/>
                <a:gd name="connsiteX15" fmla="*/ 7518921 w 13136201"/>
                <a:gd name="connsiteY15" fmla="*/ 3560374 h 3589107"/>
                <a:gd name="connsiteX16" fmla="*/ 8315583 w 13136201"/>
                <a:gd name="connsiteY16" fmla="*/ 2677509 h 3589107"/>
                <a:gd name="connsiteX17" fmla="*/ 8289329 w 13136201"/>
                <a:gd name="connsiteY17" fmla="*/ 941986 h 3589107"/>
                <a:gd name="connsiteX18" fmla="*/ 9079941 w 13136201"/>
                <a:gd name="connsiteY18" fmla="*/ 32947 h 3589107"/>
                <a:gd name="connsiteX19" fmla="*/ 9866449 w 13136201"/>
                <a:gd name="connsiteY19" fmla="*/ 835258 h 3589107"/>
                <a:gd name="connsiteX20" fmla="*/ 9897663 w 13136201"/>
                <a:gd name="connsiteY20" fmla="*/ 2669299 h 3589107"/>
                <a:gd name="connsiteX21" fmla="*/ 10677904 w 13136201"/>
                <a:gd name="connsiteY21" fmla="*/ 3531640 h 3589107"/>
                <a:gd name="connsiteX22" fmla="*/ 11458146 w 13136201"/>
                <a:gd name="connsiteY22" fmla="*/ 2632356 h 3589107"/>
                <a:gd name="connsiteX23" fmla="*/ 11456523 w 13136201"/>
                <a:gd name="connsiteY23" fmla="*/ 954300 h 3589107"/>
                <a:gd name="connsiteX24" fmla="*/ 12243031 w 13136201"/>
                <a:gd name="connsiteY24" fmla="*/ 28842 h 3589107"/>
                <a:gd name="connsiteX25" fmla="*/ 13076553 w 13136201"/>
                <a:gd name="connsiteY25" fmla="*/ 903411 h 3589107"/>
                <a:gd name="connsiteX26" fmla="*/ 13068447 w 13136201"/>
                <a:gd name="connsiteY26" fmla="*/ 2275838 h 3589107"/>
                <a:gd name="connsiteX27" fmla="*/ 13061207 w 13136201"/>
                <a:gd name="connsiteY27" fmla="*/ 2369104 h 3589107"/>
                <a:gd name="connsiteX0" fmla="*/ 0 w 13262351"/>
                <a:gd name="connsiteY0" fmla="*/ 1599150 h 3589107"/>
                <a:gd name="connsiteX1" fmla="*/ 363246 w 13262351"/>
                <a:gd name="connsiteY1" fmla="*/ 1926654 h 3589107"/>
                <a:gd name="connsiteX2" fmla="*/ 363246 w 13262351"/>
                <a:gd name="connsiteY2" fmla="*/ 2825284 h 3589107"/>
                <a:gd name="connsiteX3" fmla="*/ 1172223 w 13262351"/>
                <a:gd name="connsiteY3" fmla="*/ 3589107 h 3589107"/>
                <a:gd name="connsiteX4" fmla="*/ 1956568 w 13262351"/>
                <a:gd name="connsiteY4" fmla="*/ 2673405 h 3589107"/>
                <a:gd name="connsiteX5" fmla="*/ 1940150 w 13262351"/>
                <a:gd name="connsiteY5" fmla="*/ 973735 h 3589107"/>
                <a:gd name="connsiteX6" fmla="*/ 2770186 w 13262351"/>
                <a:gd name="connsiteY6" fmla="*/ 107 h 3589107"/>
                <a:gd name="connsiteX7" fmla="*/ 3555069 w 13262351"/>
                <a:gd name="connsiteY7" fmla="*/ 924476 h 3589107"/>
                <a:gd name="connsiteX8" fmla="*/ 3530439 w 13262351"/>
                <a:gd name="connsiteY8" fmla="*/ 2648774 h 3589107"/>
                <a:gd name="connsiteX9" fmla="*/ 4351729 w 13262351"/>
                <a:gd name="connsiteY9" fmla="*/ 3572687 h 3589107"/>
                <a:gd name="connsiteX10" fmla="*/ 5123761 w 13262351"/>
                <a:gd name="connsiteY10" fmla="*/ 2677509 h 3589107"/>
                <a:gd name="connsiteX11" fmla="*/ 5107342 w 13262351"/>
                <a:gd name="connsiteY11" fmla="*/ 998364 h 3589107"/>
                <a:gd name="connsiteX12" fmla="*/ 5900434 w 13262351"/>
                <a:gd name="connsiteY12" fmla="*/ 37052 h 3589107"/>
                <a:gd name="connsiteX13" fmla="*/ 6722260 w 13262351"/>
                <a:gd name="connsiteY13" fmla="*/ 862902 h 3589107"/>
                <a:gd name="connsiteX14" fmla="*/ 6726366 w 13262351"/>
                <a:gd name="connsiteY14" fmla="*/ 2628250 h 3589107"/>
                <a:gd name="connsiteX15" fmla="*/ 7518921 w 13262351"/>
                <a:gd name="connsiteY15" fmla="*/ 3560374 h 3589107"/>
                <a:gd name="connsiteX16" fmla="*/ 8315583 w 13262351"/>
                <a:gd name="connsiteY16" fmla="*/ 2677509 h 3589107"/>
                <a:gd name="connsiteX17" fmla="*/ 8289329 w 13262351"/>
                <a:gd name="connsiteY17" fmla="*/ 941986 h 3589107"/>
                <a:gd name="connsiteX18" fmla="*/ 9079941 w 13262351"/>
                <a:gd name="connsiteY18" fmla="*/ 32947 h 3589107"/>
                <a:gd name="connsiteX19" fmla="*/ 9866449 w 13262351"/>
                <a:gd name="connsiteY19" fmla="*/ 835258 h 3589107"/>
                <a:gd name="connsiteX20" fmla="*/ 9897663 w 13262351"/>
                <a:gd name="connsiteY20" fmla="*/ 2669299 h 3589107"/>
                <a:gd name="connsiteX21" fmla="*/ 10677904 w 13262351"/>
                <a:gd name="connsiteY21" fmla="*/ 3531640 h 3589107"/>
                <a:gd name="connsiteX22" fmla="*/ 11458146 w 13262351"/>
                <a:gd name="connsiteY22" fmla="*/ 2632356 h 3589107"/>
                <a:gd name="connsiteX23" fmla="*/ 11456523 w 13262351"/>
                <a:gd name="connsiteY23" fmla="*/ 954300 h 3589107"/>
                <a:gd name="connsiteX24" fmla="*/ 12243031 w 13262351"/>
                <a:gd name="connsiteY24" fmla="*/ 28842 h 3589107"/>
                <a:gd name="connsiteX25" fmla="*/ 13076553 w 13262351"/>
                <a:gd name="connsiteY25" fmla="*/ 903411 h 3589107"/>
                <a:gd name="connsiteX26" fmla="*/ 13068447 w 13262351"/>
                <a:gd name="connsiteY26" fmla="*/ 2275838 h 3589107"/>
                <a:gd name="connsiteX27" fmla="*/ 13262346 w 13262351"/>
                <a:gd name="connsiteY27" fmla="*/ 2672866 h 3589107"/>
                <a:gd name="connsiteX0" fmla="*/ 0 w 13262351"/>
                <a:gd name="connsiteY0" fmla="*/ 1599150 h 3589107"/>
                <a:gd name="connsiteX1" fmla="*/ 363246 w 13262351"/>
                <a:gd name="connsiteY1" fmla="*/ 1926654 h 3589107"/>
                <a:gd name="connsiteX2" fmla="*/ 363246 w 13262351"/>
                <a:gd name="connsiteY2" fmla="*/ 2825284 h 3589107"/>
                <a:gd name="connsiteX3" fmla="*/ 1172223 w 13262351"/>
                <a:gd name="connsiteY3" fmla="*/ 3589107 h 3589107"/>
                <a:gd name="connsiteX4" fmla="*/ 1956568 w 13262351"/>
                <a:gd name="connsiteY4" fmla="*/ 2673405 h 3589107"/>
                <a:gd name="connsiteX5" fmla="*/ 1940150 w 13262351"/>
                <a:gd name="connsiteY5" fmla="*/ 973735 h 3589107"/>
                <a:gd name="connsiteX6" fmla="*/ 2770186 w 13262351"/>
                <a:gd name="connsiteY6" fmla="*/ 107 h 3589107"/>
                <a:gd name="connsiteX7" fmla="*/ 3555069 w 13262351"/>
                <a:gd name="connsiteY7" fmla="*/ 924476 h 3589107"/>
                <a:gd name="connsiteX8" fmla="*/ 3530439 w 13262351"/>
                <a:gd name="connsiteY8" fmla="*/ 2648774 h 3589107"/>
                <a:gd name="connsiteX9" fmla="*/ 4351729 w 13262351"/>
                <a:gd name="connsiteY9" fmla="*/ 3572687 h 3589107"/>
                <a:gd name="connsiteX10" fmla="*/ 5123761 w 13262351"/>
                <a:gd name="connsiteY10" fmla="*/ 2677509 h 3589107"/>
                <a:gd name="connsiteX11" fmla="*/ 5107342 w 13262351"/>
                <a:gd name="connsiteY11" fmla="*/ 998364 h 3589107"/>
                <a:gd name="connsiteX12" fmla="*/ 5900434 w 13262351"/>
                <a:gd name="connsiteY12" fmla="*/ 37052 h 3589107"/>
                <a:gd name="connsiteX13" fmla="*/ 6722260 w 13262351"/>
                <a:gd name="connsiteY13" fmla="*/ 862902 h 3589107"/>
                <a:gd name="connsiteX14" fmla="*/ 6726366 w 13262351"/>
                <a:gd name="connsiteY14" fmla="*/ 2628250 h 3589107"/>
                <a:gd name="connsiteX15" fmla="*/ 7518921 w 13262351"/>
                <a:gd name="connsiteY15" fmla="*/ 3560374 h 3589107"/>
                <a:gd name="connsiteX16" fmla="*/ 8315583 w 13262351"/>
                <a:gd name="connsiteY16" fmla="*/ 2677509 h 3589107"/>
                <a:gd name="connsiteX17" fmla="*/ 8289329 w 13262351"/>
                <a:gd name="connsiteY17" fmla="*/ 941986 h 3589107"/>
                <a:gd name="connsiteX18" fmla="*/ 9079941 w 13262351"/>
                <a:gd name="connsiteY18" fmla="*/ 32947 h 3589107"/>
                <a:gd name="connsiteX19" fmla="*/ 9866449 w 13262351"/>
                <a:gd name="connsiteY19" fmla="*/ 835258 h 3589107"/>
                <a:gd name="connsiteX20" fmla="*/ 9897663 w 13262351"/>
                <a:gd name="connsiteY20" fmla="*/ 2669299 h 3589107"/>
                <a:gd name="connsiteX21" fmla="*/ 10677904 w 13262351"/>
                <a:gd name="connsiteY21" fmla="*/ 3531640 h 3589107"/>
                <a:gd name="connsiteX22" fmla="*/ 11458146 w 13262351"/>
                <a:gd name="connsiteY22" fmla="*/ 2632356 h 3589107"/>
                <a:gd name="connsiteX23" fmla="*/ 11456523 w 13262351"/>
                <a:gd name="connsiteY23" fmla="*/ 954300 h 3589107"/>
                <a:gd name="connsiteX24" fmla="*/ 12243031 w 13262351"/>
                <a:gd name="connsiteY24" fmla="*/ 28842 h 3589107"/>
                <a:gd name="connsiteX25" fmla="*/ 13076553 w 13262351"/>
                <a:gd name="connsiteY25" fmla="*/ 903411 h 3589107"/>
                <a:gd name="connsiteX26" fmla="*/ 13068447 w 13262351"/>
                <a:gd name="connsiteY26" fmla="*/ 2275838 h 3589107"/>
                <a:gd name="connsiteX27" fmla="*/ 13262346 w 13262351"/>
                <a:gd name="connsiteY27" fmla="*/ 2672866 h 3589107"/>
                <a:gd name="connsiteX0" fmla="*/ 0 w 13262351"/>
                <a:gd name="connsiteY0" fmla="*/ 1599150 h 3589107"/>
                <a:gd name="connsiteX1" fmla="*/ 363246 w 13262351"/>
                <a:gd name="connsiteY1" fmla="*/ 1926654 h 3589107"/>
                <a:gd name="connsiteX2" fmla="*/ 363246 w 13262351"/>
                <a:gd name="connsiteY2" fmla="*/ 2825284 h 3589107"/>
                <a:gd name="connsiteX3" fmla="*/ 1172223 w 13262351"/>
                <a:gd name="connsiteY3" fmla="*/ 3589107 h 3589107"/>
                <a:gd name="connsiteX4" fmla="*/ 1956568 w 13262351"/>
                <a:gd name="connsiteY4" fmla="*/ 2673405 h 3589107"/>
                <a:gd name="connsiteX5" fmla="*/ 1940150 w 13262351"/>
                <a:gd name="connsiteY5" fmla="*/ 973735 h 3589107"/>
                <a:gd name="connsiteX6" fmla="*/ 2770186 w 13262351"/>
                <a:gd name="connsiteY6" fmla="*/ 107 h 3589107"/>
                <a:gd name="connsiteX7" fmla="*/ 3555069 w 13262351"/>
                <a:gd name="connsiteY7" fmla="*/ 924476 h 3589107"/>
                <a:gd name="connsiteX8" fmla="*/ 3530439 w 13262351"/>
                <a:gd name="connsiteY8" fmla="*/ 2648774 h 3589107"/>
                <a:gd name="connsiteX9" fmla="*/ 4351729 w 13262351"/>
                <a:gd name="connsiteY9" fmla="*/ 3572687 h 3589107"/>
                <a:gd name="connsiteX10" fmla="*/ 5123761 w 13262351"/>
                <a:gd name="connsiteY10" fmla="*/ 2677509 h 3589107"/>
                <a:gd name="connsiteX11" fmla="*/ 5107342 w 13262351"/>
                <a:gd name="connsiteY11" fmla="*/ 998364 h 3589107"/>
                <a:gd name="connsiteX12" fmla="*/ 5900434 w 13262351"/>
                <a:gd name="connsiteY12" fmla="*/ 37052 h 3589107"/>
                <a:gd name="connsiteX13" fmla="*/ 6722260 w 13262351"/>
                <a:gd name="connsiteY13" fmla="*/ 862902 h 3589107"/>
                <a:gd name="connsiteX14" fmla="*/ 6726366 w 13262351"/>
                <a:gd name="connsiteY14" fmla="*/ 2628250 h 3589107"/>
                <a:gd name="connsiteX15" fmla="*/ 7518921 w 13262351"/>
                <a:gd name="connsiteY15" fmla="*/ 3560374 h 3589107"/>
                <a:gd name="connsiteX16" fmla="*/ 8315583 w 13262351"/>
                <a:gd name="connsiteY16" fmla="*/ 2677509 h 3589107"/>
                <a:gd name="connsiteX17" fmla="*/ 8289329 w 13262351"/>
                <a:gd name="connsiteY17" fmla="*/ 941986 h 3589107"/>
                <a:gd name="connsiteX18" fmla="*/ 9079941 w 13262351"/>
                <a:gd name="connsiteY18" fmla="*/ 32947 h 3589107"/>
                <a:gd name="connsiteX19" fmla="*/ 9866449 w 13262351"/>
                <a:gd name="connsiteY19" fmla="*/ 835258 h 3589107"/>
                <a:gd name="connsiteX20" fmla="*/ 9897663 w 13262351"/>
                <a:gd name="connsiteY20" fmla="*/ 2669299 h 3589107"/>
                <a:gd name="connsiteX21" fmla="*/ 10677904 w 13262351"/>
                <a:gd name="connsiteY21" fmla="*/ 3531640 h 3589107"/>
                <a:gd name="connsiteX22" fmla="*/ 11458146 w 13262351"/>
                <a:gd name="connsiteY22" fmla="*/ 2632356 h 3589107"/>
                <a:gd name="connsiteX23" fmla="*/ 11456523 w 13262351"/>
                <a:gd name="connsiteY23" fmla="*/ 954300 h 3589107"/>
                <a:gd name="connsiteX24" fmla="*/ 12243031 w 13262351"/>
                <a:gd name="connsiteY24" fmla="*/ 28842 h 3589107"/>
                <a:gd name="connsiteX25" fmla="*/ 13076553 w 13262351"/>
                <a:gd name="connsiteY25" fmla="*/ 903411 h 3589107"/>
                <a:gd name="connsiteX26" fmla="*/ 13068447 w 13262351"/>
                <a:gd name="connsiteY26" fmla="*/ 2275838 h 3589107"/>
                <a:gd name="connsiteX27" fmla="*/ 13262346 w 13262351"/>
                <a:gd name="connsiteY27" fmla="*/ 2672866 h 3589107"/>
                <a:gd name="connsiteX0" fmla="*/ 0 w 13262351"/>
                <a:gd name="connsiteY0" fmla="*/ 1599150 h 3572687"/>
                <a:gd name="connsiteX1" fmla="*/ 363246 w 13262351"/>
                <a:gd name="connsiteY1" fmla="*/ 1926654 h 3572687"/>
                <a:gd name="connsiteX2" fmla="*/ 363246 w 13262351"/>
                <a:gd name="connsiteY2" fmla="*/ 2825284 h 3572687"/>
                <a:gd name="connsiteX3" fmla="*/ 1179160 w 13262351"/>
                <a:gd name="connsiteY3" fmla="*/ 3561356 h 3572687"/>
                <a:gd name="connsiteX4" fmla="*/ 1956568 w 13262351"/>
                <a:gd name="connsiteY4" fmla="*/ 2673405 h 3572687"/>
                <a:gd name="connsiteX5" fmla="*/ 1940150 w 13262351"/>
                <a:gd name="connsiteY5" fmla="*/ 973735 h 3572687"/>
                <a:gd name="connsiteX6" fmla="*/ 2770186 w 13262351"/>
                <a:gd name="connsiteY6" fmla="*/ 107 h 3572687"/>
                <a:gd name="connsiteX7" fmla="*/ 3555069 w 13262351"/>
                <a:gd name="connsiteY7" fmla="*/ 924476 h 3572687"/>
                <a:gd name="connsiteX8" fmla="*/ 3530439 w 13262351"/>
                <a:gd name="connsiteY8" fmla="*/ 2648774 h 3572687"/>
                <a:gd name="connsiteX9" fmla="*/ 4351729 w 13262351"/>
                <a:gd name="connsiteY9" fmla="*/ 3572687 h 3572687"/>
                <a:gd name="connsiteX10" fmla="*/ 5123761 w 13262351"/>
                <a:gd name="connsiteY10" fmla="*/ 2677509 h 3572687"/>
                <a:gd name="connsiteX11" fmla="*/ 5107342 w 13262351"/>
                <a:gd name="connsiteY11" fmla="*/ 998364 h 3572687"/>
                <a:gd name="connsiteX12" fmla="*/ 5900434 w 13262351"/>
                <a:gd name="connsiteY12" fmla="*/ 37052 h 3572687"/>
                <a:gd name="connsiteX13" fmla="*/ 6722260 w 13262351"/>
                <a:gd name="connsiteY13" fmla="*/ 862902 h 3572687"/>
                <a:gd name="connsiteX14" fmla="*/ 6726366 w 13262351"/>
                <a:gd name="connsiteY14" fmla="*/ 2628250 h 3572687"/>
                <a:gd name="connsiteX15" fmla="*/ 7518921 w 13262351"/>
                <a:gd name="connsiteY15" fmla="*/ 3560374 h 3572687"/>
                <a:gd name="connsiteX16" fmla="*/ 8315583 w 13262351"/>
                <a:gd name="connsiteY16" fmla="*/ 2677509 h 3572687"/>
                <a:gd name="connsiteX17" fmla="*/ 8289329 w 13262351"/>
                <a:gd name="connsiteY17" fmla="*/ 941986 h 3572687"/>
                <a:gd name="connsiteX18" fmla="*/ 9079941 w 13262351"/>
                <a:gd name="connsiteY18" fmla="*/ 32947 h 3572687"/>
                <a:gd name="connsiteX19" fmla="*/ 9866449 w 13262351"/>
                <a:gd name="connsiteY19" fmla="*/ 835258 h 3572687"/>
                <a:gd name="connsiteX20" fmla="*/ 9897663 w 13262351"/>
                <a:gd name="connsiteY20" fmla="*/ 2669299 h 3572687"/>
                <a:gd name="connsiteX21" fmla="*/ 10677904 w 13262351"/>
                <a:gd name="connsiteY21" fmla="*/ 3531640 h 3572687"/>
                <a:gd name="connsiteX22" fmla="*/ 11458146 w 13262351"/>
                <a:gd name="connsiteY22" fmla="*/ 2632356 h 3572687"/>
                <a:gd name="connsiteX23" fmla="*/ 11456523 w 13262351"/>
                <a:gd name="connsiteY23" fmla="*/ 954300 h 3572687"/>
                <a:gd name="connsiteX24" fmla="*/ 12243031 w 13262351"/>
                <a:gd name="connsiteY24" fmla="*/ 28842 h 3572687"/>
                <a:gd name="connsiteX25" fmla="*/ 13076553 w 13262351"/>
                <a:gd name="connsiteY25" fmla="*/ 903411 h 3572687"/>
                <a:gd name="connsiteX26" fmla="*/ 13068447 w 13262351"/>
                <a:gd name="connsiteY26" fmla="*/ 2275838 h 3572687"/>
                <a:gd name="connsiteX27" fmla="*/ 13262346 w 13262351"/>
                <a:gd name="connsiteY27" fmla="*/ 2672866 h 3572687"/>
                <a:gd name="connsiteX0" fmla="*/ 0 w 13262351"/>
                <a:gd name="connsiteY0" fmla="*/ 1599150 h 3572687"/>
                <a:gd name="connsiteX1" fmla="*/ 363246 w 13262351"/>
                <a:gd name="connsiteY1" fmla="*/ 1926654 h 3572687"/>
                <a:gd name="connsiteX2" fmla="*/ 363246 w 13262351"/>
                <a:gd name="connsiteY2" fmla="*/ 2825284 h 3572687"/>
                <a:gd name="connsiteX3" fmla="*/ 1179160 w 13262351"/>
                <a:gd name="connsiteY3" fmla="*/ 3561356 h 3572687"/>
                <a:gd name="connsiteX4" fmla="*/ 1956568 w 13262351"/>
                <a:gd name="connsiteY4" fmla="*/ 2673405 h 3572687"/>
                <a:gd name="connsiteX5" fmla="*/ 1940150 w 13262351"/>
                <a:gd name="connsiteY5" fmla="*/ 973735 h 3572687"/>
                <a:gd name="connsiteX6" fmla="*/ 2770186 w 13262351"/>
                <a:gd name="connsiteY6" fmla="*/ 107 h 3572687"/>
                <a:gd name="connsiteX7" fmla="*/ 3555069 w 13262351"/>
                <a:gd name="connsiteY7" fmla="*/ 924476 h 3572687"/>
                <a:gd name="connsiteX8" fmla="*/ 3530439 w 13262351"/>
                <a:gd name="connsiteY8" fmla="*/ 2648774 h 3572687"/>
                <a:gd name="connsiteX9" fmla="*/ 4351729 w 13262351"/>
                <a:gd name="connsiteY9" fmla="*/ 3572687 h 3572687"/>
                <a:gd name="connsiteX10" fmla="*/ 5123761 w 13262351"/>
                <a:gd name="connsiteY10" fmla="*/ 2677509 h 3572687"/>
                <a:gd name="connsiteX11" fmla="*/ 5107342 w 13262351"/>
                <a:gd name="connsiteY11" fmla="*/ 998364 h 3572687"/>
                <a:gd name="connsiteX12" fmla="*/ 5900434 w 13262351"/>
                <a:gd name="connsiteY12" fmla="*/ 37052 h 3572687"/>
                <a:gd name="connsiteX13" fmla="*/ 6722260 w 13262351"/>
                <a:gd name="connsiteY13" fmla="*/ 862902 h 3572687"/>
                <a:gd name="connsiteX14" fmla="*/ 6726366 w 13262351"/>
                <a:gd name="connsiteY14" fmla="*/ 2628250 h 3572687"/>
                <a:gd name="connsiteX15" fmla="*/ 7518921 w 13262351"/>
                <a:gd name="connsiteY15" fmla="*/ 3560374 h 3572687"/>
                <a:gd name="connsiteX16" fmla="*/ 8315583 w 13262351"/>
                <a:gd name="connsiteY16" fmla="*/ 2677509 h 3572687"/>
                <a:gd name="connsiteX17" fmla="*/ 8289329 w 13262351"/>
                <a:gd name="connsiteY17" fmla="*/ 941986 h 3572687"/>
                <a:gd name="connsiteX18" fmla="*/ 9079941 w 13262351"/>
                <a:gd name="connsiteY18" fmla="*/ 32947 h 3572687"/>
                <a:gd name="connsiteX19" fmla="*/ 9866449 w 13262351"/>
                <a:gd name="connsiteY19" fmla="*/ 835258 h 3572687"/>
                <a:gd name="connsiteX20" fmla="*/ 9897663 w 13262351"/>
                <a:gd name="connsiteY20" fmla="*/ 2669299 h 3572687"/>
                <a:gd name="connsiteX21" fmla="*/ 10677904 w 13262351"/>
                <a:gd name="connsiteY21" fmla="*/ 3531640 h 3572687"/>
                <a:gd name="connsiteX22" fmla="*/ 11458146 w 13262351"/>
                <a:gd name="connsiteY22" fmla="*/ 2632356 h 3572687"/>
                <a:gd name="connsiteX23" fmla="*/ 11456523 w 13262351"/>
                <a:gd name="connsiteY23" fmla="*/ 954300 h 3572687"/>
                <a:gd name="connsiteX24" fmla="*/ 12243031 w 13262351"/>
                <a:gd name="connsiteY24" fmla="*/ 28842 h 3572687"/>
                <a:gd name="connsiteX25" fmla="*/ 13076553 w 13262351"/>
                <a:gd name="connsiteY25" fmla="*/ 903411 h 3572687"/>
                <a:gd name="connsiteX26" fmla="*/ 13068447 w 13262351"/>
                <a:gd name="connsiteY26" fmla="*/ 2275838 h 3572687"/>
                <a:gd name="connsiteX27" fmla="*/ 13262346 w 13262351"/>
                <a:gd name="connsiteY27" fmla="*/ 2672866 h 3572687"/>
                <a:gd name="connsiteX0" fmla="*/ 0 w 13262351"/>
                <a:gd name="connsiteY0" fmla="*/ 1599150 h 3572687"/>
                <a:gd name="connsiteX1" fmla="*/ 363246 w 13262351"/>
                <a:gd name="connsiteY1" fmla="*/ 1926654 h 3572687"/>
                <a:gd name="connsiteX2" fmla="*/ 363246 w 13262351"/>
                <a:gd name="connsiteY2" fmla="*/ 2825284 h 3572687"/>
                <a:gd name="connsiteX3" fmla="*/ 1179160 w 13262351"/>
                <a:gd name="connsiteY3" fmla="*/ 3561356 h 3572687"/>
                <a:gd name="connsiteX4" fmla="*/ 1956568 w 13262351"/>
                <a:gd name="connsiteY4" fmla="*/ 2673405 h 3572687"/>
                <a:gd name="connsiteX5" fmla="*/ 1940150 w 13262351"/>
                <a:gd name="connsiteY5" fmla="*/ 973735 h 3572687"/>
                <a:gd name="connsiteX6" fmla="*/ 2770186 w 13262351"/>
                <a:gd name="connsiteY6" fmla="*/ 107 h 3572687"/>
                <a:gd name="connsiteX7" fmla="*/ 3555069 w 13262351"/>
                <a:gd name="connsiteY7" fmla="*/ 924476 h 3572687"/>
                <a:gd name="connsiteX8" fmla="*/ 3530439 w 13262351"/>
                <a:gd name="connsiteY8" fmla="*/ 2648774 h 3572687"/>
                <a:gd name="connsiteX9" fmla="*/ 4351729 w 13262351"/>
                <a:gd name="connsiteY9" fmla="*/ 3572687 h 3572687"/>
                <a:gd name="connsiteX10" fmla="*/ 5123761 w 13262351"/>
                <a:gd name="connsiteY10" fmla="*/ 2677509 h 3572687"/>
                <a:gd name="connsiteX11" fmla="*/ 5107342 w 13262351"/>
                <a:gd name="connsiteY11" fmla="*/ 998364 h 3572687"/>
                <a:gd name="connsiteX12" fmla="*/ 5900434 w 13262351"/>
                <a:gd name="connsiteY12" fmla="*/ 37052 h 3572687"/>
                <a:gd name="connsiteX13" fmla="*/ 6722260 w 13262351"/>
                <a:gd name="connsiteY13" fmla="*/ 862902 h 3572687"/>
                <a:gd name="connsiteX14" fmla="*/ 6726366 w 13262351"/>
                <a:gd name="connsiteY14" fmla="*/ 2628250 h 3572687"/>
                <a:gd name="connsiteX15" fmla="*/ 7518921 w 13262351"/>
                <a:gd name="connsiteY15" fmla="*/ 3560374 h 3572687"/>
                <a:gd name="connsiteX16" fmla="*/ 8315583 w 13262351"/>
                <a:gd name="connsiteY16" fmla="*/ 2677509 h 3572687"/>
                <a:gd name="connsiteX17" fmla="*/ 8289329 w 13262351"/>
                <a:gd name="connsiteY17" fmla="*/ 941986 h 3572687"/>
                <a:gd name="connsiteX18" fmla="*/ 9079941 w 13262351"/>
                <a:gd name="connsiteY18" fmla="*/ 32947 h 3572687"/>
                <a:gd name="connsiteX19" fmla="*/ 9866449 w 13262351"/>
                <a:gd name="connsiteY19" fmla="*/ 835258 h 3572687"/>
                <a:gd name="connsiteX20" fmla="*/ 9897663 w 13262351"/>
                <a:gd name="connsiteY20" fmla="*/ 2669299 h 3572687"/>
                <a:gd name="connsiteX21" fmla="*/ 10677904 w 13262351"/>
                <a:gd name="connsiteY21" fmla="*/ 3531640 h 3572687"/>
                <a:gd name="connsiteX22" fmla="*/ 11458146 w 13262351"/>
                <a:gd name="connsiteY22" fmla="*/ 2632356 h 3572687"/>
                <a:gd name="connsiteX23" fmla="*/ 11456523 w 13262351"/>
                <a:gd name="connsiteY23" fmla="*/ 954300 h 3572687"/>
                <a:gd name="connsiteX24" fmla="*/ 12243031 w 13262351"/>
                <a:gd name="connsiteY24" fmla="*/ 28842 h 3572687"/>
                <a:gd name="connsiteX25" fmla="*/ 13076553 w 13262351"/>
                <a:gd name="connsiteY25" fmla="*/ 903411 h 3572687"/>
                <a:gd name="connsiteX26" fmla="*/ 13068447 w 13262351"/>
                <a:gd name="connsiteY26" fmla="*/ 2275838 h 3572687"/>
                <a:gd name="connsiteX27" fmla="*/ 13262346 w 13262351"/>
                <a:gd name="connsiteY27" fmla="*/ 2672866 h 3572687"/>
                <a:gd name="connsiteX0" fmla="*/ 0 w 13262351"/>
                <a:gd name="connsiteY0" fmla="*/ 1599150 h 3572687"/>
                <a:gd name="connsiteX1" fmla="*/ 363246 w 13262351"/>
                <a:gd name="connsiteY1" fmla="*/ 1926654 h 3572687"/>
                <a:gd name="connsiteX2" fmla="*/ 363246 w 13262351"/>
                <a:gd name="connsiteY2" fmla="*/ 2825284 h 3572687"/>
                <a:gd name="connsiteX3" fmla="*/ 1179160 w 13262351"/>
                <a:gd name="connsiteY3" fmla="*/ 3561356 h 3572687"/>
                <a:gd name="connsiteX4" fmla="*/ 1928818 w 13262351"/>
                <a:gd name="connsiteY4" fmla="*/ 2673405 h 3572687"/>
                <a:gd name="connsiteX5" fmla="*/ 1940150 w 13262351"/>
                <a:gd name="connsiteY5" fmla="*/ 973735 h 3572687"/>
                <a:gd name="connsiteX6" fmla="*/ 2770186 w 13262351"/>
                <a:gd name="connsiteY6" fmla="*/ 107 h 3572687"/>
                <a:gd name="connsiteX7" fmla="*/ 3555069 w 13262351"/>
                <a:gd name="connsiteY7" fmla="*/ 924476 h 3572687"/>
                <a:gd name="connsiteX8" fmla="*/ 3530439 w 13262351"/>
                <a:gd name="connsiteY8" fmla="*/ 2648774 h 3572687"/>
                <a:gd name="connsiteX9" fmla="*/ 4351729 w 13262351"/>
                <a:gd name="connsiteY9" fmla="*/ 3572687 h 3572687"/>
                <a:gd name="connsiteX10" fmla="*/ 5123761 w 13262351"/>
                <a:gd name="connsiteY10" fmla="*/ 2677509 h 3572687"/>
                <a:gd name="connsiteX11" fmla="*/ 5107342 w 13262351"/>
                <a:gd name="connsiteY11" fmla="*/ 998364 h 3572687"/>
                <a:gd name="connsiteX12" fmla="*/ 5900434 w 13262351"/>
                <a:gd name="connsiteY12" fmla="*/ 37052 h 3572687"/>
                <a:gd name="connsiteX13" fmla="*/ 6722260 w 13262351"/>
                <a:gd name="connsiteY13" fmla="*/ 862902 h 3572687"/>
                <a:gd name="connsiteX14" fmla="*/ 6726366 w 13262351"/>
                <a:gd name="connsiteY14" fmla="*/ 2628250 h 3572687"/>
                <a:gd name="connsiteX15" fmla="*/ 7518921 w 13262351"/>
                <a:gd name="connsiteY15" fmla="*/ 3560374 h 3572687"/>
                <a:gd name="connsiteX16" fmla="*/ 8315583 w 13262351"/>
                <a:gd name="connsiteY16" fmla="*/ 2677509 h 3572687"/>
                <a:gd name="connsiteX17" fmla="*/ 8289329 w 13262351"/>
                <a:gd name="connsiteY17" fmla="*/ 941986 h 3572687"/>
                <a:gd name="connsiteX18" fmla="*/ 9079941 w 13262351"/>
                <a:gd name="connsiteY18" fmla="*/ 32947 h 3572687"/>
                <a:gd name="connsiteX19" fmla="*/ 9866449 w 13262351"/>
                <a:gd name="connsiteY19" fmla="*/ 835258 h 3572687"/>
                <a:gd name="connsiteX20" fmla="*/ 9897663 w 13262351"/>
                <a:gd name="connsiteY20" fmla="*/ 2669299 h 3572687"/>
                <a:gd name="connsiteX21" fmla="*/ 10677904 w 13262351"/>
                <a:gd name="connsiteY21" fmla="*/ 3531640 h 3572687"/>
                <a:gd name="connsiteX22" fmla="*/ 11458146 w 13262351"/>
                <a:gd name="connsiteY22" fmla="*/ 2632356 h 3572687"/>
                <a:gd name="connsiteX23" fmla="*/ 11456523 w 13262351"/>
                <a:gd name="connsiteY23" fmla="*/ 954300 h 3572687"/>
                <a:gd name="connsiteX24" fmla="*/ 12243031 w 13262351"/>
                <a:gd name="connsiteY24" fmla="*/ 28842 h 3572687"/>
                <a:gd name="connsiteX25" fmla="*/ 13076553 w 13262351"/>
                <a:gd name="connsiteY25" fmla="*/ 903411 h 3572687"/>
                <a:gd name="connsiteX26" fmla="*/ 13068447 w 13262351"/>
                <a:gd name="connsiteY26" fmla="*/ 2275838 h 3572687"/>
                <a:gd name="connsiteX27" fmla="*/ 13262346 w 13262351"/>
                <a:gd name="connsiteY27" fmla="*/ 2672866 h 3572687"/>
                <a:gd name="connsiteX0" fmla="*/ 0 w 13262351"/>
                <a:gd name="connsiteY0" fmla="*/ 1599150 h 3572687"/>
                <a:gd name="connsiteX1" fmla="*/ 363246 w 13262351"/>
                <a:gd name="connsiteY1" fmla="*/ 1926654 h 3572687"/>
                <a:gd name="connsiteX2" fmla="*/ 363246 w 13262351"/>
                <a:gd name="connsiteY2" fmla="*/ 2825284 h 3572687"/>
                <a:gd name="connsiteX3" fmla="*/ 1179160 w 13262351"/>
                <a:gd name="connsiteY3" fmla="*/ 3561356 h 3572687"/>
                <a:gd name="connsiteX4" fmla="*/ 1928818 w 13262351"/>
                <a:gd name="connsiteY4" fmla="*/ 2673405 h 3572687"/>
                <a:gd name="connsiteX5" fmla="*/ 1940150 w 13262351"/>
                <a:gd name="connsiteY5" fmla="*/ 973735 h 3572687"/>
                <a:gd name="connsiteX6" fmla="*/ 2770186 w 13262351"/>
                <a:gd name="connsiteY6" fmla="*/ 107 h 3572687"/>
                <a:gd name="connsiteX7" fmla="*/ 3555069 w 13262351"/>
                <a:gd name="connsiteY7" fmla="*/ 924476 h 3572687"/>
                <a:gd name="connsiteX8" fmla="*/ 3530439 w 13262351"/>
                <a:gd name="connsiteY8" fmla="*/ 2648774 h 3572687"/>
                <a:gd name="connsiteX9" fmla="*/ 4351729 w 13262351"/>
                <a:gd name="connsiteY9" fmla="*/ 3572687 h 3572687"/>
                <a:gd name="connsiteX10" fmla="*/ 5123761 w 13262351"/>
                <a:gd name="connsiteY10" fmla="*/ 2677509 h 3572687"/>
                <a:gd name="connsiteX11" fmla="*/ 5107342 w 13262351"/>
                <a:gd name="connsiteY11" fmla="*/ 998364 h 3572687"/>
                <a:gd name="connsiteX12" fmla="*/ 5900434 w 13262351"/>
                <a:gd name="connsiteY12" fmla="*/ 37052 h 3572687"/>
                <a:gd name="connsiteX13" fmla="*/ 6722260 w 13262351"/>
                <a:gd name="connsiteY13" fmla="*/ 862902 h 3572687"/>
                <a:gd name="connsiteX14" fmla="*/ 6726366 w 13262351"/>
                <a:gd name="connsiteY14" fmla="*/ 2628250 h 3572687"/>
                <a:gd name="connsiteX15" fmla="*/ 7518921 w 13262351"/>
                <a:gd name="connsiteY15" fmla="*/ 3560374 h 3572687"/>
                <a:gd name="connsiteX16" fmla="*/ 8315583 w 13262351"/>
                <a:gd name="connsiteY16" fmla="*/ 2677509 h 3572687"/>
                <a:gd name="connsiteX17" fmla="*/ 8289329 w 13262351"/>
                <a:gd name="connsiteY17" fmla="*/ 941986 h 3572687"/>
                <a:gd name="connsiteX18" fmla="*/ 9079941 w 13262351"/>
                <a:gd name="connsiteY18" fmla="*/ 32947 h 3572687"/>
                <a:gd name="connsiteX19" fmla="*/ 9866449 w 13262351"/>
                <a:gd name="connsiteY19" fmla="*/ 835258 h 3572687"/>
                <a:gd name="connsiteX20" fmla="*/ 9897663 w 13262351"/>
                <a:gd name="connsiteY20" fmla="*/ 2669299 h 3572687"/>
                <a:gd name="connsiteX21" fmla="*/ 10677904 w 13262351"/>
                <a:gd name="connsiteY21" fmla="*/ 3531640 h 3572687"/>
                <a:gd name="connsiteX22" fmla="*/ 11458146 w 13262351"/>
                <a:gd name="connsiteY22" fmla="*/ 2632356 h 3572687"/>
                <a:gd name="connsiteX23" fmla="*/ 11456523 w 13262351"/>
                <a:gd name="connsiteY23" fmla="*/ 954300 h 3572687"/>
                <a:gd name="connsiteX24" fmla="*/ 12243031 w 13262351"/>
                <a:gd name="connsiteY24" fmla="*/ 28842 h 3572687"/>
                <a:gd name="connsiteX25" fmla="*/ 13076553 w 13262351"/>
                <a:gd name="connsiteY25" fmla="*/ 903411 h 3572687"/>
                <a:gd name="connsiteX26" fmla="*/ 13068447 w 13262351"/>
                <a:gd name="connsiteY26" fmla="*/ 2275838 h 3572687"/>
                <a:gd name="connsiteX27" fmla="*/ 13262346 w 13262351"/>
                <a:gd name="connsiteY27" fmla="*/ 2672866 h 3572687"/>
                <a:gd name="connsiteX0" fmla="*/ 0 w 13262351"/>
                <a:gd name="connsiteY0" fmla="*/ 1599150 h 3572687"/>
                <a:gd name="connsiteX1" fmla="*/ 363246 w 13262351"/>
                <a:gd name="connsiteY1" fmla="*/ 1926654 h 3572687"/>
                <a:gd name="connsiteX2" fmla="*/ 363246 w 13262351"/>
                <a:gd name="connsiteY2" fmla="*/ 2825284 h 3572687"/>
                <a:gd name="connsiteX3" fmla="*/ 1179160 w 13262351"/>
                <a:gd name="connsiteY3" fmla="*/ 3561356 h 3572687"/>
                <a:gd name="connsiteX4" fmla="*/ 1928818 w 13262351"/>
                <a:gd name="connsiteY4" fmla="*/ 2673405 h 3572687"/>
                <a:gd name="connsiteX5" fmla="*/ 1940150 w 13262351"/>
                <a:gd name="connsiteY5" fmla="*/ 973735 h 3572687"/>
                <a:gd name="connsiteX6" fmla="*/ 2770186 w 13262351"/>
                <a:gd name="connsiteY6" fmla="*/ 107 h 3572687"/>
                <a:gd name="connsiteX7" fmla="*/ 3555069 w 13262351"/>
                <a:gd name="connsiteY7" fmla="*/ 924476 h 3572687"/>
                <a:gd name="connsiteX8" fmla="*/ 3530439 w 13262351"/>
                <a:gd name="connsiteY8" fmla="*/ 2648774 h 3572687"/>
                <a:gd name="connsiteX9" fmla="*/ 4351729 w 13262351"/>
                <a:gd name="connsiteY9" fmla="*/ 3572687 h 3572687"/>
                <a:gd name="connsiteX10" fmla="*/ 5123761 w 13262351"/>
                <a:gd name="connsiteY10" fmla="*/ 2677509 h 3572687"/>
                <a:gd name="connsiteX11" fmla="*/ 5107342 w 13262351"/>
                <a:gd name="connsiteY11" fmla="*/ 998364 h 3572687"/>
                <a:gd name="connsiteX12" fmla="*/ 5900434 w 13262351"/>
                <a:gd name="connsiteY12" fmla="*/ 37052 h 3572687"/>
                <a:gd name="connsiteX13" fmla="*/ 6722260 w 13262351"/>
                <a:gd name="connsiteY13" fmla="*/ 862902 h 3572687"/>
                <a:gd name="connsiteX14" fmla="*/ 6726366 w 13262351"/>
                <a:gd name="connsiteY14" fmla="*/ 2628250 h 3572687"/>
                <a:gd name="connsiteX15" fmla="*/ 7518921 w 13262351"/>
                <a:gd name="connsiteY15" fmla="*/ 3560374 h 3572687"/>
                <a:gd name="connsiteX16" fmla="*/ 8315583 w 13262351"/>
                <a:gd name="connsiteY16" fmla="*/ 2677509 h 3572687"/>
                <a:gd name="connsiteX17" fmla="*/ 8289329 w 13262351"/>
                <a:gd name="connsiteY17" fmla="*/ 941986 h 3572687"/>
                <a:gd name="connsiteX18" fmla="*/ 9079941 w 13262351"/>
                <a:gd name="connsiteY18" fmla="*/ 32947 h 3572687"/>
                <a:gd name="connsiteX19" fmla="*/ 9866449 w 13262351"/>
                <a:gd name="connsiteY19" fmla="*/ 835258 h 3572687"/>
                <a:gd name="connsiteX20" fmla="*/ 9897663 w 13262351"/>
                <a:gd name="connsiteY20" fmla="*/ 2669299 h 3572687"/>
                <a:gd name="connsiteX21" fmla="*/ 10677904 w 13262351"/>
                <a:gd name="connsiteY21" fmla="*/ 3531640 h 3572687"/>
                <a:gd name="connsiteX22" fmla="*/ 11458146 w 13262351"/>
                <a:gd name="connsiteY22" fmla="*/ 2632356 h 3572687"/>
                <a:gd name="connsiteX23" fmla="*/ 11456523 w 13262351"/>
                <a:gd name="connsiteY23" fmla="*/ 954300 h 3572687"/>
                <a:gd name="connsiteX24" fmla="*/ 12243031 w 13262351"/>
                <a:gd name="connsiteY24" fmla="*/ 28842 h 3572687"/>
                <a:gd name="connsiteX25" fmla="*/ 13076553 w 13262351"/>
                <a:gd name="connsiteY25" fmla="*/ 903411 h 3572687"/>
                <a:gd name="connsiteX26" fmla="*/ 13068447 w 13262351"/>
                <a:gd name="connsiteY26" fmla="*/ 2275838 h 3572687"/>
                <a:gd name="connsiteX27" fmla="*/ 13262346 w 13262351"/>
                <a:gd name="connsiteY27" fmla="*/ 2672866 h 3572687"/>
                <a:gd name="connsiteX0" fmla="*/ 0 w 13262351"/>
                <a:gd name="connsiteY0" fmla="*/ 1599150 h 3572687"/>
                <a:gd name="connsiteX1" fmla="*/ 363246 w 13262351"/>
                <a:gd name="connsiteY1" fmla="*/ 1926654 h 3572687"/>
                <a:gd name="connsiteX2" fmla="*/ 363246 w 13262351"/>
                <a:gd name="connsiteY2" fmla="*/ 2825284 h 3572687"/>
                <a:gd name="connsiteX3" fmla="*/ 1179160 w 13262351"/>
                <a:gd name="connsiteY3" fmla="*/ 3561356 h 3572687"/>
                <a:gd name="connsiteX4" fmla="*/ 1928818 w 13262351"/>
                <a:gd name="connsiteY4" fmla="*/ 2673405 h 3572687"/>
                <a:gd name="connsiteX5" fmla="*/ 1940150 w 13262351"/>
                <a:gd name="connsiteY5" fmla="*/ 973735 h 3572687"/>
                <a:gd name="connsiteX6" fmla="*/ 2770186 w 13262351"/>
                <a:gd name="connsiteY6" fmla="*/ 107 h 3572687"/>
                <a:gd name="connsiteX7" fmla="*/ 3555069 w 13262351"/>
                <a:gd name="connsiteY7" fmla="*/ 924476 h 3572687"/>
                <a:gd name="connsiteX8" fmla="*/ 3530439 w 13262351"/>
                <a:gd name="connsiteY8" fmla="*/ 2648774 h 3572687"/>
                <a:gd name="connsiteX9" fmla="*/ 4351729 w 13262351"/>
                <a:gd name="connsiteY9" fmla="*/ 3572687 h 3572687"/>
                <a:gd name="connsiteX10" fmla="*/ 5123761 w 13262351"/>
                <a:gd name="connsiteY10" fmla="*/ 2677509 h 3572687"/>
                <a:gd name="connsiteX11" fmla="*/ 5107342 w 13262351"/>
                <a:gd name="connsiteY11" fmla="*/ 998364 h 3572687"/>
                <a:gd name="connsiteX12" fmla="*/ 5900434 w 13262351"/>
                <a:gd name="connsiteY12" fmla="*/ 37052 h 3572687"/>
                <a:gd name="connsiteX13" fmla="*/ 6722260 w 13262351"/>
                <a:gd name="connsiteY13" fmla="*/ 862902 h 3572687"/>
                <a:gd name="connsiteX14" fmla="*/ 6726366 w 13262351"/>
                <a:gd name="connsiteY14" fmla="*/ 2628250 h 3572687"/>
                <a:gd name="connsiteX15" fmla="*/ 7518921 w 13262351"/>
                <a:gd name="connsiteY15" fmla="*/ 3560374 h 3572687"/>
                <a:gd name="connsiteX16" fmla="*/ 8315583 w 13262351"/>
                <a:gd name="connsiteY16" fmla="*/ 2677509 h 3572687"/>
                <a:gd name="connsiteX17" fmla="*/ 8289329 w 13262351"/>
                <a:gd name="connsiteY17" fmla="*/ 941986 h 3572687"/>
                <a:gd name="connsiteX18" fmla="*/ 9079941 w 13262351"/>
                <a:gd name="connsiteY18" fmla="*/ 32947 h 3572687"/>
                <a:gd name="connsiteX19" fmla="*/ 9866449 w 13262351"/>
                <a:gd name="connsiteY19" fmla="*/ 835258 h 3572687"/>
                <a:gd name="connsiteX20" fmla="*/ 9897663 w 13262351"/>
                <a:gd name="connsiteY20" fmla="*/ 2669299 h 3572687"/>
                <a:gd name="connsiteX21" fmla="*/ 10677904 w 13262351"/>
                <a:gd name="connsiteY21" fmla="*/ 3531640 h 3572687"/>
                <a:gd name="connsiteX22" fmla="*/ 11458146 w 13262351"/>
                <a:gd name="connsiteY22" fmla="*/ 2632356 h 3572687"/>
                <a:gd name="connsiteX23" fmla="*/ 11456523 w 13262351"/>
                <a:gd name="connsiteY23" fmla="*/ 954300 h 3572687"/>
                <a:gd name="connsiteX24" fmla="*/ 12243031 w 13262351"/>
                <a:gd name="connsiteY24" fmla="*/ 28842 h 3572687"/>
                <a:gd name="connsiteX25" fmla="*/ 13076553 w 13262351"/>
                <a:gd name="connsiteY25" fmla="*/ 903411 h 3572687"/>
                <a:gd name="connsiteX26" fmla="*/ 13068447 w 13262351"/>
                <a:gd name="connsiteY26" fmla="*/ 2275838 h 3572687"/>
                <a:gd name="connsiteX27" fmla="*/ 13262346 w 13262351"/>
                <a:gd name="connsiteY27" fmla="*/ 2672866 h 3572687"/>
                <a:gd name="connsiteX0" fmla="*/ 0 w 13262351"/>
                <a:gd name="connsiteY0" fmla="*/ 1599150 h 3572687"/>
                <a:gd name="connsiteX1" fmla="*/ 363246 w 13262351"/>
                <a:gd name="connsiteY1" fmla="*/ 1926654 h 3572687"/>
                <a:gd name="connsiteX2" fmla="*/ 363246 w 13262351"/>
                <a:gd name="connsiteY2" fmla="*/ 2825284 h 3572687"/>
                <a:gd name="connsiteX3" fmla="*/ 1179160 w 13262351"/>
                <a:gd name="connsiteY3" fmla="*/ 3561356 h 3572687"/>
                <a:gd name="connsiteX4" fmla="*/ 1928818 w 13262351"/>
                <a:gd name="connsiteY4" fmla="*/ 2673405 h 3572687"/>
                <a:gd name="connsiteX5" fmla="*/ 1940150 w 13262351"/>
                <a:gd name="connsiteY5" fmla="*/ 973735 h 3572687"/>
                <a:gd name="connsiteX6" fmla="*/ 2770186 w 13262351"/>
                <a:gd name="connsiteY6" fmla="*/ 107 h 3572687"/>
                <a:gd name="connsiteX7" fmla="*/ 3555069 w 13262351"/>
                <a:gd name="connsiteY7" fmla="*/ 924476 h 3572687"/>
                <a:gd name="connsiteX8" fmla="*/ 3530439 w 13262351"/>
                <a:gd name="connsiteY8" fmla="*/ 2648774 h 3572687"/>
                <a:gd name="connsiteX9" fmla="*/ 4351729 w 13262351"/>
                <a:gd name="connsiteY9" fmla="*/ 3572687 h 3572687"/>
                <a:gd name="connsiteX10" fmla="*/ 5123761 w 13262351"/>
                <a:gd name="connsiteY10" fmla="*/ 2677509 h 3572687"/>
                <a:gd name="connsiteX11" fmla="*/ 5107342 w 13262351"/>
                <a:gd name="connsiteY11" fmla="*/ 998364 h 3572687"/>
                <a:gd name="connsiteX12" fmla="*/ 5900434 w 13262351"/>
                <a:gd name="connsiteY12" fmla="*/ 37052 h 3572687"/>
                <a:gd name="connsiteX13" fmla="*/ 6722260 w 13262351"/>
                <a:gd name="connsiteY13" fmla="*/ 862902 h 3572687"/>
                <a:gd name="connsiteX14" fmla="*/ 6726366 w 13262351"/>
                <a:gd name="connsiteY14" fmla="*/ 2628250 h 3572687"/>
                <a:gd name="connsiteX15" fmla="*/ 7518921 w 13262351"/>
                <a:gd name="connsiteY15" fmla="*/ 3560374 h 3572687"/>
                <a:gd name="connsiteX16" fmla="*/ 8315583 w 13262351"/>
                <a:gd name="connsiteY16" fmla="*/ 2677509 h 3572687"/>
                <a:gd name="connsiteX17" fmla="*/ 8289329 w 13262351"/>
                <a:gd name="connsiteY17" fmla="*/ 941986 h 3572687"/>
                <a:gd name="connsiteX18" fmla="*/ 9079941 w 13262351"/>
                <a:gd name="connsiteY18" fmla="*/ 32947 h 3572687"/>
                <a:gd name="connsiteX19" fmla="*/ 9866449 w 13262351"/>
                <a:gd name="connsiteY19" fmla="*/ 835258 h 3572687"/>
                <a:gd name="connsiteX20" fmla="*/ 9897663 w 13262351"/>
                <a:gd name="connsiteY20" fmla="*/ 2669299 h 3572687"/>
                <a:gd name="connsiteX21" fmla="*/ 10677904 w 13262351"/>
                <a:gd name="connsiteY21" fmla="*/ 3531640 h 3572687"/>
                <a:gd name="connsiteX22" fmla="*/ 11458146 w 13262351"/>
                <a:gd name="connsiteY22" fmla="*/ 2632356 h 3572687"/>
                <a:gd name="connsiteX23" fmla="*/ 11456523 w 13262351"/>
                <a:gd name="connsiteY23" fmla="*/ 954300 h 3572687"/>
                <a:gd name="connsiteX24" fmla="*/ 12243031 w 13262351"/>
                <a:gd name="connsiteY24" fmla="*/ 28842 h 3572687"/>
                <a:gd name="connsiteX25" fmla="*/ 13076553 w 13262351"/>
                <a:gd name="connsiteY25" fmla="*/ 903411 h 3572687"/>
                <a:gd name="connsiteX26" fmla="*/ 13068447 w 13262351"/>
                <a:gd name="connsiteY26" fmla="*/ 2275838 h 3572687"/>
                <a:gd name="connsiteX27" fmla="*/ 13262346 w 13262351"/>
                <a:gd name="connsiteY27" fmla="*/ 2672866 h 3572687"/>
                <a:gd name="connsiteX0" fmla="*/ 0 w 13262351"/>
                <a:gd name="connsiteY0" fmla="*/ 1599150 h 3572687"/>
                <a:gd name="connsiteX1" fmla="*/ 363246 w 13262351"/>
                <a:gd name="connsiteY1" fmla="*/ 1926654 h 3572687"/>
                <a:gd name="connsiteX2" fmla="*/ 363246 w 13262351"/>
                <a:gd name="connsiteY2" fmla="*/ 2825284 h 3572687"/>
                <a:gd name="connsiteX3" fmla="*/ 1179160 w 13262351"/>
                <a:gd name="connsiteY3" fmla="*/ 3561356 h 3572687"/>
                <a:gd name="connsiteX4" fmla="*/ 1928818 w 13262351"/>
                <a:gd name="connsiteY4" fmla="*/ 2673405 h 3572687"/>
                <a:gd name="connsiteX5" fmla="*/ 1940150 w 13262351"/>
                <a:gd name="connsiteY5" fmla="*/ 973735 h 3572687"/>
                <a:gd name="connsiteX6" fmla="*/ 2770186 w 13262351"/>
                <a:gd name="connsiteY6" fmla="*/ 107 h 3572687"/>
                <a:gd name="connsiteX7" fmla="*/ 3555069 w 13262351"/>
                <a:gd name="connsiteY7" fmla="*/ 924476 h 3572687"/>
                <a:gd name="connsiteX8" fmla="*/ 3530439 w 13262351"/>
                <a:gd name="connsiteY8" fmla="*/ 2648774 h 3572687"/>
                <a:gd name="connsiteX9" fmla="*/ 4351729 w 13262351"/>
                <a:gd name="connsiteY9" fmla="*/ 3572687 h 3572687"/>
                <a:gd name="connsiteX10" fmla="*/ 5123761 w 13262351"/>
                <a:gd name="connsiteY10" fmla="*/ 2677509 h 3572687"/>
                <a:gd name="connsiteX11" fmla="*/ 5107342 w 13262351"/>
                <a:gd name="connsiteY11" fmla="*/ 998364 h 3572687"/>
                <a:gd name="connsiteX12" fmla="*/ 5900434 w 13262351"/>
                <a:gd name="connsiteY12" fmla="*/ 37052 h 3572687"/>
                <a:gd name="connsiteX13" fmla="*/ 6722260 w 13262351"/>
                <a:gd name="connsiteY13" fmla="*/ 862902 h 3572687"/>
                <a:gd name="connsiteX14" fmla="*/ 6726366 w 13262351"/>
                <a:gd name="connsiteY14" fmla="*/ 2628250 h 3572687"/>
                <a:gd name="connsiteX15" fmla="*/ 7518921 w 13262351"/>
                <a:gd name="connsiteY15" fmla="*/ 3560374 h 3572687"/>
                <a:gd name="connsiteX16" fmla="*/ 8315583 w 13262351"/>
                <a:gd name="connsiteY16" fmla="*/ 2677509 h 3572687"/>
                <a:gd name="connsiteX17" fmla="*/ 8289329 w 13262351"/>
                <a:gd name="connsiteY17" fmla="*/ 941986 h 3572687"/>
                <a:gd name="connsiteX18" fmla="*/ 9079941 w 13262351"/>
                <a:gd name="connsiteY18" fmla="*/ 32947 h 3572687"/>
                <a:gd name="connsiteX19" fmla="*/ 9866449 w 13262351"/>
                <a:gd name="connsiteY19" fmla="*/ 835258 h 3572687"/>
                <a:gd name="connsiteX20" fmla="*/ 9897663 w 13262351"/>
                <a:gd name="connsiteY20" fmla="*/ 2669299 h 3572687"/>
                <a:gd name="connsiteX21" fmla="*/ 10677904 w 13262351"/>
                <a:gd name="connsiteY21" fmla="*/ 3531640 h 3572687"/>
                <a:gd name="connsiteX22" fmla="*/ 11458146 w 13262351"/>
                <a:gd name="connsiteY22" fmla="*/ 2632356 h 3572687"/>
                <a:gd name="connsiteX23" fmla="*/ 11456523 w 13262351"/>
                <a:gd name="connsiteY23" fmla="*/ 954300 h 3572687"/>
                <a:gd name="connsiteX24" fmla="*/ 12243031 w 13262351"/>
                <a:gd name="connsiteY24" fmla="*/ 28842 h 3572687"/>
                <a:gd name="connsiteX25" fmla="*/ 13076553 w 13262351"/>
                <a:gd name="connsiteY25" fmla="*/ 903411 h 3572687"/>
                <a:gd name="connsiteX26" fmla="*/ 13068447 w 13262351"/>
                <a:gd name="connsiteY26" fmla="*/ 2275838 h 3572687"/>
                <a:gd name="connsiteX27" fmla="*/ 13262346 w 13262351"/>
                <a:gd name="connsiteY27" fmla="*/ 2672866 h 3572687"/>
                <a:gd name="connsiteX0" fmla="*/ 0 w 13262351"/>
                <a:gd name="connsiteY0" fmla="*/ 1599150 h 3572687"/>
                <a:gd name="connsiteX1" fmla="*/ 363246 w 13262351"/>
                <a:gd name="connsiteY1" fmla="*/ 1926654 h 3572687"/>
                <a:gd name="connsiteX2" fmla="*/ 363246 w 13262351"/>
                <a:gd name="connsiteY2" fmla="*/ 2825284 h 3572687"/>
                <a:gd name="connsiteX3" fmla="*/ 1179160 w 13262351"/>
                <a:gd name="connsiteY3" fmla="*/ 3561356 h 3572687"/>
                <a:gd name="connsiteX4" fmla="*/ 1928818 w 13262351"/>
                <a:gd name="connsiteY4" fmla="*/ 2673405 h 3572687"/>
                <a:gd name="connsiteX5" fmla="*/ 1940150 w 13262351"/>
                <a:gd name="connsiteY5" fmla="*/ 973735 h 3572687"/>
                <a:gd name="connsiteX6" fmla="*/ 2770186 w 13262351"/>
                <a:gd name="connsiteY6" fmla="*/ 107 h 3572687"/>
                <a:gd name="connsiteX7" fmla="*/ 3555069 w 13262351"/>
                <a:gd name="connsiteY7" fmla="*/ 924476 h 3572687"/>
                <a:gd name="connsiteX8" fmla="*/ 3530439 w 13262351"/>
                <a:gd name="connsiteY8" fmla="*/ 2648774 h 3572687"/>
                <a:gd name="connsiteX9" fmla="*/ 4351729 w 13262351"/>
                <a:gd name="connsiteY9" fmla="*/ 3572687 h 3572687"/>
                <a:gd name="connsiteX10" fmla="*/ 5123761 w 13262351"/>
                <a:gd name="connsiteY10" fmla="*/ 2677509 h 3572687"/>
                <a:gd name="connsiteX11" fmla="*/ 5107342 w 13262351"/>
                <a:gd name="connsiteY11" fmla="*/ 998364 h 3572687"/>
                <a:gd name="connsiteX12" fmla="*/ 5900434 w 13262351"/>
                <a:gd name="connsiteY12" fmla="*/ 37052 h 3572687"/>
                <a:gd name="connsiteX13" fmla="*/ 6722260 w 13262351"/>
                <a:gd name="connsiteY13" fmla="*/ 862902 h 3572687"/>
                <a:gd name="connsiteX14" fmla="*/ 6726366 w 13262351"/>
                <a:gd name="connsiteY14" fmla="*/ 2628250 h 3572687"/>
                <a:gd name="connsiteX15" fmla="*/ 7518921 w 13262351"/>
                <a:gd name="connsiteY15" fmla="*/ 3560374 h 3572687"/>
                <a:gd name="connsiteX16" fmla="*/ 8315583 w 13262351"/>
                <a:gd name="connsiteY16" fmla="*/ 2677509 h 3572687"/>
                <a:gd name="connsiteX17" fmla="*/ 8289329 w 13262351"/>
                <a:gd name="connsiteY17" fmla="*/ 941986 h 3572687"/>
                <a:gd name="connsiteX18" fmla="*/ 9079941 w 13262351"/>
                <a:gd name="connsiteY18" fmla="*/ 32947 h 3572687"/>
                <a:gd name="connsiteX19" fmla="*/ 9866449 w 13262351"/>
                <a:gd name="connsiteY19" fmla="*/ 835258 h 3572687"/>
                <a:gd name="connsiteX20" fmla="*/ 9897663 w 13262351"/>
                <a:gd name="connsiteY20" fmla="*/ 2669299 h 3572687"/>
                <a:gd name="connsiteX21" fmla="*/ 10677904 w 13262351"/>
                <a:gd name="connsiteY21" fmla="*/ 3531640 h 3572687"/>
                <a:gd name="connsiteX22" fmla="*/ 11458146 w 13262351"/>
                <a:gd name="connsiteY22" fmla="*/ 2632356 h 3572687"/>
                <a:gd name="connsiteX23" fmla="*/ 11456523 w 13262351"/>
                <a:gd name="connsiteY23" fmla="*/ 954300 h 3572687"/>
                <a:gd name="connsiteX24" fmla="*/ 12243031 w 13262351"/>
                <a:gd name="connsiteY24" fmla="*/ 28842 h 3572687"/>
                <a:gd name="connsiteX25" fmla="*/ 13076553 w 13262351"/>
                <a:gd name="connsiteY25" fmla="*/ 903411 h 3572687"/>
                <a:gd name="connsiteX26" fmla="*/ 13068447 w 13262351"/>
                <a:gd name="connsiteY26" fmla="*/ 2275838 h 3572687"/>
                <a:gd name="connsiteX27" fmla="*/ 13262346 w 13262351"/>
                <a:gd name="connsiteY27" fmla="*/ 2672866 h 3572687"/>
                <a:gd name="connsiteX0" fmla="*/ 0 w 13262351"/>
                <a:gd name="connsiteY0" fmla="*/ 1599150 h 3572687"/>
                <a:gd name="connsiteX1" fmla="*/ 363246 w 13262351"/>
                <a:gd name="connsiteY1" fmla="*/ 1926654 h 3572687"/>
                <a:gd name="connsiteX2" fmla="*/ 363246 w 13262351"/>
                <a:gd name="connsiteY2" fmla="*/ 2825284 h 3572687"/>
                <a:gd name="connsiteX3" fmla="*/ 1179160 w 13262351"/>
                <a:gd name="connsiteY3" fmla="*/ 3561356 h 3572687"/>
                <a:gd name="connsiteX4" fmla="*/ 1928818 w 13262351"/>
                <a:gd name="connsiteY4" fmla="*/ 2673405 h 3572687"/>
                <a:gd name="connsiteX5" fmla="*/ 1940150 w 13262351"/>
                <a:gd name="connsiteY5" fmla="*/ 973735 h 3572687"/>
                <a:gd name="connsiteX6" fmla="*/ 2770186 w 13262351"/>
                <a:gd name="connsiteY6" fmla="*/ 107 h 3572687"/>
                <a:gd name="connsiteX7" fmla="*/ 3555069 w 13262351"/>
                <a:gd name="connsiteY7" fmla="*/ 924476 h 3572687"/>
                <a:gd name="connsiteX8" fmla="*/ 3530439 w 13262351"/>
                <a:gd name="connsiteY8" fmla="*/ 2648774 h 3572687"/>
                <a:gd name="connsiteX9" fmla="*/ 4351729 w 13262351"/>
                <a:gd name="connsiteY9" fmla="*/ 3572687 h 3572687"/>
                <a:gd name="connsiteX10" fmla="*/ 5123761 w 13262351"/>
                <a:gd name="connsiteY10" fmla="*/ 2677509 h 3572687"/>
                <a:gd name="connsiteX11" fmla="*/ 5107342 w 13262351"/>
                <a:gd name="connsiteY11" fmla="*/ 998364 h 3572687"/>
                <a:gd name="connsiteX12" fmla="*/ 5900434 w 13262351"/>
                <a:gd name="connsiteY12" fmla="*/ 37052 h 3572687"/>
                <a:gd name="connsiteX13" fmla="*/ 6722260 w 13262351"/>
                <a:gd name="connsiteY13" fmla="*/ 862902 h 3572687"/>
                <a:gd name="connsiteX14" fmla="*/ 6726366 w 13262351"/>
                <a:gd name="connsiteY14" fmla="*/ 2628250 h 3572687"/>
                <a:gd name="connsiteX15" fmla="*/ 7518921 w 13262351"/>
                <a:gd name="connsiteY15" fmla="*/ 3560374 h 3572687"/>
                <a:gd name="connsiteX16" fmla="*/ 8315583 w 13262351"/>
                <a:gd name="connsiteY16" fmla="*/ 2677509 h 3572687"/>
                <a:gd name="connsiteX17" fmla="*/ 8289329 w 13262351"/>
                <a:gd name="connsiteY17" fmla="*/ 941986 h 3572687"/>
                <a:gd name="connsiteX18" fmla="*/ 9079941 w 13262351"/>
                <a:gd name="connsiteY18" fmla="*/ 32947 h 3572687"/>
                <a:gd name="connsiteX19" fmla="*/ 9866449 w 13262351"/>
                <a:gd name="connsiteY19" fmla="*/ 835258 h 3572687"/>
                <a:gd name="connsiteX20" fmla="*/ 9897663 w 13262351"/>
                <a:gd name="connsiteY20" fmla="*/ 2669299 h 3572687"/>
                <a:gd name="connsiteX21" fmla="*/ 10677904 w 13262351"/>
                <a:gd name="connsiteY21" fmla="*/ 3531640 h 3572687"/>
                <a:gd name="connsiteX22" fmla="*/ 11458146 w 13262351"/>
                <a:gd name="connsiteY22" fmla="*/ 2632356 h 3572687"/>
                <a:gd name="connsiteX23" fmla="*/ 11456523 w 13262351"/>
                <a:gd name="connsiteY23" fmla="*/ 954300 h 3572687"/>
                <a:gd name="connsiteX24" fmla="*/ 12243031 w 13262351"/>
                <a:gd name="connsiteY24" fmla="*/ 28842 h 3572687"/>
                <a:gd name="connsiteX25" fmla="*/ 13076553 w 13262351"/>
                <a:gd name="connsiteY25" fmla="*/ 903411 h 3572687"/>
                <a:gd name="connsiteX26" fmla="*/ 13068447 w 13262351"/>
                <a:gd name="connsiteY26" fmla="*/ 2275838 h 3572687"/>
                <a:gd name="connsiteX27" fmla="*/ 13262346 w 13262351"/>
                <a:gd name="connsiteY27" fmla="*/ 2672866 h 3572687"/>
                <a:gd name="connsiteX0" fmla="*/ 0 w 13262351"/>
                <a:gd name="connsiteY0" fmla="*/ 1599150 h 3572687"/>
                <a:gd name="connsiteX1" fmla="*/ 363246 w 13262351"/>
                <a:gd name="connsiteY1" fmla="*/ 1926654 h 3572687"/>
                <a:gd name="connsiteX2" fmla="*/ 363246 w 13262351"/>
                <a:gd name="connsiteY2" fmla="*/ 2825284 h 3572687"/>
                <a:gd name="connsiteX3" fmla="*/ 1179160 w 13262351"/>
                <a:gd name="connsiteY3" fmla="*/ 3561356 h 3572687"/>
                <a:gd name="connsiteX4" fmla="*/ 1928818 w 13262351"/>
                <a:gd name="connsiteY4" fmla="*/ 2673405 h 3572687"/>
                <a:gd name="connsiteX5" fmla="*/ 1940150 w 13262351"/>
                <a:gd name="connsiteY5" fmla="*/ 973735 h 3572687"/>
                <a:gd name="connsiteX6" fmla="*/ 2770186 w 13262351"/>
                <a:gd name="connsiteY6" fmla="*/ 107 h 3572687"/>
                <a:gd name="connsiteX7" fmla="*/ 3555069 w 13262351"/>
                <a:gd name="connsiteY7" fmla="*/ 924476 h 3572687"/>
                <a:gd name="connsiteX8" fmla="*/ 3530439 w 13262351"/>
                <a:gd name="connsiteY8" fmla="*/ 2648774 h 3572687"/>
                <a:gd name="connsiteX9" fmla="*/ 4351729 w 13262351"/>
                <a:gd name="connsiteY9" fmla="*/ 3572687 h 3572687"/>
                <a:gd name="connsiteX10" fmla="*/ 5123761 w 13262351"/>
                <a:gd name="connsiteY10" fmla="*/ 2677509 h 3572687"/>
                <a:gd name="connsiteX11" fmla="*/ 5107342 w 13262351"/>
                <a:gd name="connsiteY11" fmla="*/ 998364 h 3572687"/>
                <a:gd name="connsiteX12" fmla="*/ 5900434 w 13262351"/>
                <a:gd name="connsiteY12" fmla="*/ 37052 h 3572687"/>
                <a:gd name="connsiteX13" fmla="*/ 6722260 w 13262351"/>
                <a:gd name="connsiteY13" fmla="*/ 862902 h 3572687"/>
                <a:gd name="connsiteX14" fmla="*/ 6726366 w 13262351"/>
                <a:gd name="connsiteY14" fmla="*/ 2628250 h 3572687"/>
                <a:gd name="connsiteX15" fmla="*/ 7518921 w 13262351"/>
                <a:gd name="connsiteY15" fmla="*/ 3560374 h 3572687"/>
                <a:gd name="connsiteX16" fmla="*/ 8315583 w 13262351"/>
                <a:gd name="connsiteY16" fmla="*/ 2677509 h 3572687"/>
                <a:gd name="connsiteX17" fmla="*/ 8289329 w 13262351"/>
                <a:gd name="connsiteY17" fmla="*/ 941986 h 3572687"/>
                <a:gd name="connsiteX18" fmla="*/ 9079941 w 13262351"/>
                <a:gd name="connsiteY18" fmla="*/ 32947 h 3572687"/>
                <a:gd name="connsiteX19" fmla="*/ 9866449 w 13262351"/>
                <a:gd name="connsiteY19" fmla="*/ 835258 h 3572687"/>
                <a:gd name="connsiteX20" fmla="*/ 9897663 w 13262351"/>
                <a:gd name="connsiteY20" fmla="*/ 2669299 h 3572687"/>
                <a:gd name="connsiteX21" fmla="*/ 10677904 w 13262351"/>
                <a:gd name="connsiteY21" fmla="*/ 3531640 h 3572687"/>
                <a:gd name="connsiteX22" fmla="*/ 11458146 w 13262351"/>
                <a:gd name="connsiteY22" fmla="*/ 2632356 h 3572687"/>
                <a:gd name="connsiteX23" fmla="*/ 11456523 w 13262351"/>
                <a:gd name="connsiteY23" fmla="*/ 954300 h 3572687"/>
                <a:gd name="connsiteX24" fmla="*/ 12243031 w 13262351"/>
                <a:gd name="connsiteY24" fmla="*/ 28842 h 3572687"/>
                <a:gd name="connsiteX25" fmla="*/ 13076553 w 13262351"/>
                <a:gd name="connsiteY25" fmla="*/ 903411 h 3572687"/>
                <a:gd name="connsiteX26" fmla="*/ 13068447 w 13262351"/>
                <a:gd name="connsiteY26" fmla="*/ 2275838 h 3572687"/>
                <a:gd name="connsiteX27" fmla="*/ 13262346 w 13262351"/>
                <a:gd name="connsiteY27" fmla="*/ 2672866 h 3572687"/>
                <a:gd name="connsiteX0" fmla="*/ 0 w 13262351"/>
                <a:gd name="connsiteY0" fmla="*/ 1599182 h 3572719"/>
                <a:gd name="connsiteX1" fmla="*/ 363246 w 13262351"/>
                <a:gd name="connsiteY1" fmla="*/ 1926686 h 3572719"/>
                <a:gd name="connsiteX2" fmla="*/ 363246 w 13262351"/>
                <a:gd name="connsiteY2" fmla="*/ 2825316 h 3572719"/>
                <a:gd name="connsiteX3" fmla="*/ 1179160 w 13262351"/>
                <a:gd name="connsiteY3" fmla="*/ 3561388 h 3572719"/>
                <a:gd name="connsiteX4" fmla="*/ 1928818 w 13262351"/>
                <a:gd name="connsiteY4" fmla="*/ 2673437 h 3572719"/>
                <a:gd name="connsiteX5" fmla="*/ 1919335 w 13262351"/>
                <a:gd name="connsiteY5" fmla="*/ 980705 h 3572719"/>
                <a:gd name="connsiteX6" fmla="*/ 2770186 w 13262351"/>
                <a:gd name="connsiteY6" fmla="*/ 139 h 3572719"/>
                <a:gd name="connsiteX7" fmla="*/ 3555069 w 13262351"/>
                <a:gd name="connsiteY7" fmla="*/ 924508 h 3572719"/>
                <a:gd name="connsiteX8" fmla="*/ 3530439 w 13262351"/>
                <a:gd name="connsiteY8" fmla="*/ 2648806 h 3572719"/>
                <a:gd name="connsiteX9" fmla="*/ 4351729 w 13262351"/>
                <a:gd name="connsiteY9" fmla="*/ 3572719 h 3572719"/>
                <a:gd name="connsiteX10" fmla="*/ 5123761 w 13262351"/>
                <a:gd name="connsiteY10" fmla="*/ 2677541 h 3572719"/>
                <a:gd name="connsiteX11" fmla="*/ 5107342 w 13262351"/>
                <a:gd name="connsiteY11" fmla="*/ 998396 h 3572719"/>
                <a:gd name="connsiteX12" fmla="*/ 5900434 w 13262351"/>
                <a:gd name="connsiteY12" fmla="*/ 37084 h 3572719"/>
                <a:gd name="connsiteX13" fmla="*/ 6722260 w 13262351"/>
                <a:gd name="connsiteY13" fmla="*/ 862934 h 3572719"/>
                <a:gd name="connsiteX14" fmla="*/ 6726366 w 13262351"/>
                <a:gd name="connsiteY14" fmla="*/ 2628282 h 3572719"/>
                <a:gd name="connsiteX15" fmla="*/ 7518921 w 13262351"/>
                <a:gd name="connsiteY15" fmla="*/ 3560406 h 3572719"/>
                <a:gd name="connsiteX16" fmla="*/ 8315583 w 13262351"/>
                <a:gd name="connsiteY16" fmla="*/ 2677541 h 3572719"/>
                <a:gd name="connsiteX17" fmla="*/ 8289329 w 13262351"/>
                <a:gd name="connsiteY17" fmla="*/ 942018 h 3572719"/>
                <a:gd name="connsiteX18" fmla="*/ 9079941 w 13262351"/>
                <a:gd name="connsiteY18" fmla="*/ 32979 h 3572719"/>
                <a:gd name="connsiteX19" fmla="*/ 9866449 w 13262351"/>
                <a:gd name="connsiteY19" fmla="*/ 835290 h 3572719"/>
                <a:gd name="connsiteX20" fmla="*/ 9897663 w 13262351"/>
                <a:gd name="connsiteY20" fmla="*/ 2669331 h 3572719"/>
                <a:gd name="connsiteX21" fmla="*/ 10677904 w 13262351"/>
                <a:gd name="connsiteY21" fmla="*/ 3531672 h 3572719"/>
                <a:gd name="connsiteX22" fmla="*/ 11458146 w 13262351"/>
                <a:gd name="connsiteY22" fmla="*/ 2632388 h 3572719"/>
                <a:gd name="connsiteX23" fmla="*/ 11456523 w 13262351"/>
                <a:gd name="connsiteY23" fmla="*/ 954332 h 3572719"/>
                <a:gd name="connsiteX24" fmla="*/ 12243031 w 13262351"/>
                <a:gd name="connsiteY24" fmla="*/ 28874 h 3572719"/>
                <a:gd name="connsiteX25" fmla="*/ 13076553 w 13262351"/>
                <a:gd name="connsiteY25" fmla="*/ 903443 h 3572719"/>
                <a:gd name="connsiteX26" fmla="*/ 13068447 w 13262351"/>
                <a:gd name="connsiteY26" fmla="*/ 2275870 h 3572719"/>
                <a:gd name="connsiteX27" fmla="*/ 13262346 w 13262351"/>
                <a:gd name="connsiteY27" fmla="*/ 2672898 h 3572719"/>
                <a:gd name="connsiteX0" fmla="*/ 0 w 13262351"/>
                <a:gd name="connsiteY0" fmla="*/ 1599182 h 3572719"/>
                <a:gd name="connsiteX1" fmla="*/ 363246 w 13262351"/>
                <a:gd name="connsiteY1" fmla="*/ 1926686 h 3572719"/>
                <a:gd name="connsiteX2" fmla="*/ 363246 w 13262351"/>
                <a:gd name="connsiteY2" fmla="*/ 2825316 h 3572719"/>
                <a:gd name="connsiteX3" fmla="*/ 1179160 w 13262351"/>
                <a:gd name="connsiteY3" fmla="*/ 3561388 h 3572719"/>
                <a:gd name="connsiteX4" fmla="*/ 1928818 w 13262351"/>
                <a:gd name="connsiteY4" fmla="*/ 2673437 h 3572719"/>
                <a:gd name="connsiteX5" fmla="*/ 1919335 w 13262351"/>
                <a:gd name="connsiteY5" fmla="*/ 980705 h 3572719"/>
                <a:gd name="connsiteX6" fmla="*/ 2770186 w 13262351"/>
                <a:gd name="connsiteY6" fmla="*/ 139 h 3572719"/>
                <a:gd name="connsiteX7" fmla="*/ 3555069 w 13262351"/>
                <a:gd name="connsiteY7" fmla="*/ 924508 h 3572719"/>
                <a:gd name="connsiteX8" fmla="*/ 3530439 w 13262351"/>
                <a:gd name="connsiteY8" fmla="*/ 2648806 h 3572719"/>
                <a:gd name="connsiteX9" fmla="*/ 4351729 w 13262351"/>
                <a:gd name="connsiteY9" fmla="*/ 3572719 h 3572719"/>
                <a:gd name="connsiteX10" fmla="*/ 5123761 w 13262351"/>
                <a:gd name="connsiteY10" fmla="*/ 2677541 h 3572719"/>
                <a:gd name="connsiteX11" fmla="*/ 5107342 w 13262351"/>
                <a:gd name="connsiteY11" fmla="*/ 998396 h 3572719"/>
                <a:gd name="connsiteX12" fmla="*/ 5900434 w 13262351"/>
                <a:gd name="connsiteY12" fmla="*/ 37084 h 3572719"/>
                <a:gd name="connsiteX13" fmla="*/ 6722260 w 13262351"/>
                <a:gd name="connsiteY13" fmla="*/ 862934 h 3572719"/>
                <a:gd name="connsiteX14" fmla="*/ 6726366 w 13262351"/>
                <a:gd name="connsiteY14" fmla="*/ 2628282 h 3572719"/>
                <a:gd name="connsiteX15" fmla="*/ 7518921 w 13262351"/>
                <a:gd name="connsiteY15" fmla="*/ 3560406 h 3572719"/>
                <a:gd name="connsiteX16" fmla="*/ 8315583 w 13262351"/>
                <a:gd name="connsiteY16" fmla="*/ 2677541 h 3572719"/>
                <a:gd name="connsiteX17" fmla="*/ 8289329 w 13262351"/>
                <a:gd name="connsiteY17" fmla="*/ 942018 h 3572719"/>
                <a:gd name="connsiteX18" fmla="*/ 9079941 w 13262351"/>
                <a:gd name="connsiteY18" fmla="*/ 32979 h 3572719"/>
                <a:gd name="connsiteX19" fmla="*/ 9866449 w 13262351"/>
                <a:gd name="connsiteY19" fmla="*/ 835290 h 3572719"/>
                <a:gd name="connsiteX20" fmla="*/ 9897663 w 13262351"/>
                <a:gd name="connsiteY20" fmla="*/ 2669331 h 3572719"/>
                <a:gd name="connsiteX21" fmla="*/ 10677904 w 13262351"/>
                <a:gd name="connsiteY21" fmla="*/ 3531672 h 3572719"/>
                <a:gd name="connsiteX22" fmla="*/ 11458146 w 13262351"/>
                <a:gd name="connsiteY22" fmla="*/ 2632388 h 3572719"/>
                <a:gd name="connsiteX23" fmla="*/ 11456523 w 13262351"/>
                <a:gd name="connsiteY23" fmla="*/ 954332 h 3572719"/>
                <a:gd name="connsiteX24" fmla="*/ 12243031 w 13262351"/>
                <a:gd name="connsiteY24" fmla="*/ 28874 h 3572719"/>
                <a:gd name="connsiteX25" fmla="*/ 13076553 w 13262351"/>
                <a:gd name="connsiteY25" fmla="*/ 903443 h 3572719"/>
                <a:gd name="connsiteX26" fmla="*/ 13068447 w 13262351"/>
                <a:gd name="connsiteY26" fmla="*/ 2275870 h 3572719"/>
                <a:gd name="connsiteX27" fmla="*/ 13262346 w 13262351"/>
                <a:gd name="connsiteY27" fmla="*/ 2672898 h 3572719"/>
                <a:gd name="connsiteX0" fmla="*/ 0 w 13262351"/>
                <a:gd name="connsiteY0" fmla="*/ 1570413 h 3543950"/>
                <a:gd name="connsiteX1" fmla="*/ 363246 w 13262351"/>
                <a:gd name="connsiteY1" fmla="*/ 1897917 h 3543950"/>
                <a:gd name="connsiteX2" fmla="*/ 363246 w 13262351"/>
                <a:gd name="connsiteY2" fmla="*/ 2796547 h 3543950"/>
                <a:gd name="connsiteX3" fmla="*/ 1179160 w 13262351"/>
                <a:gd name="connsiteY3" fmla="*/ 3532619 h 3543950"/>
                <a:gd name="connsiteX4" fmla="*/ 1928818 w 13262351"/>
                <a:gd name="connsiteY4" fmla="*/ 2644668 h 3543950"/>
                <a:gd name="connsiteX5" fmla="*/ 1919335 w 13262351"/>
                <a:gd name="connsiteY5" fmla="*/ 951936 h 3543950"/>
                <a:gd name="connsiteX6" fmla="*/ 2714683 w 13262351"/>
                <a:gd name="connsiteY6" fmla="*/ 12997 h 3543950"/>
                <a:gd name="connsiteX7" fmla="*/ 3555069 w 13262351"/>
                <a:gd name="connsiteY7" fmla="*/ 895739 h 3543950"/>
                <a:gd name="connsiteX8" fmla="*/ 3530439 w 13262351"/>
                <a:gd name="connsiteY8" fmla="*/ 2620037 h 3543950"/>
                <a:gd name="connsiteX9" fmla="*/ 4351729 w 13262351"/>
                <a:gd name="connsiteY9" fmla="*/ 3543950 h 3543950"/>
                <a:gd name="connsiteX10" fmla="*/ 5123761 w 13262351"/>
                <a:gd name="connsiteY10" fmla="*/ 2648772 h 3543950"/>
                <a:gd name="connsiteX11" fmla="*/ 5107342 w 13262351"/>
                <a:gd name="connsiteY11" fmla="*/ 969627 h 3543950"/>
                <a:gd name="connsiteX12" fmla="*/ 5900434 w 13262351"/>
                <a:gd name="connsiteY12" fmla="*/ 8315 h 3543950"/>
                <a:gd name="connsiteX13" fmla="*/ 6722260 w 13262351"/>
                <a:gd name="connsiteY13" fmla="*/ 834165 h 3543950"/>
                <a:gd name="connsiteX14" fmla="*/ 6726366 w 13262351"/>
                <a:gd name="connsiteY14" fmla="*/ 2599513 h 3543950"/>
                <a:gd name="connsiteX15" fmla="*/ 7518921 w 13262351"/>
                <a:gd name="connsiteY15" fmla="*/ 3531637 h 3543950"/>
                <a:gd name="connsiteX16" fmla="*/ 8315583 w 13262351"/>
                <a:gd name="connsiteY16" fmla="*/ 2648772 h 3543950"/>
                <a:gd name="connsiteX17" fmla="*/ 8289329 w 13262351"/>
                <a:gd name="connsiteY17" fmla="*/ 913249 h 3543950"/>
                <a:gd name="connsiteX18" fmla="*/ 9079941 w 13262351"/>
                <a:gd name="connsiteY18" fmla="*/ 4210 h 3543950"/>
                <a:gd name="connsiteX19" fmla="*/ 9866449 w 13262351"/>
                <a:gd name="connsiteY19" fmla="*/ 806521 h 3543950"/>
                <a:gd name="connsiteX20" fmla="*/ 9897663 w 13262351"/>
                <a:gd name="connsiteY20" fmla="*/ 2640562 h 3543950"/>
                <a:gd name="connsiteX21" fmla="*/ 10677904 w 13262351"/>
                <a:gd name="connsiteY21" fmla="*/ 3502903 h 3543950"/>
                <a:gd name="connsiteX22" fmla="*/ 11458146 w 13262351"/>
                <a:gd name="connsiteY22" fmla="*/ 2603619 h 3543950"/>
                <a:gd name="connsiteX23" fmla="*/ 11456523 w 13262351"/>
                <a:gd name="connsiteY23" fmla="*/ 925563 h 3543950"/>
                <a:gd name="connsiteX24" fmla="*/ 12243031 w 13262351"/>
                <a:gd name="connsiteY24" fmla="*/ 105 h 3543950"/>
                <a:gd name="connsiteX25" fmla="*/ 13076553 w 13262351"/>
                <a:gd name="connsiteY25" fmla="*/ 874674 h 3543950"/>
                <a:gd name="connsiteX26" fmla="*/ 13068447 w 13262351"/>
                <a:gd name="connsiteY26" fmla="*/ 2247101 h 3543950"/>
                <a:gd name="connsiteX27" fmla="*/ 13262346 w 13262351"/>
                <a:gd name="connsiteY27" fmla="*/ 2644129 h 3543950"/>
                <a:gd name="connsiteX0" fmla="*/ 0 w 13262351"/>
                <a:gd name="connsiteY0" fmla="*/ 1570413 h 3543950"/>
                <a:gd name="connsiteX1" fmla="*/ 363246 w 13262351"/>
                <a:gd name="connsiteY1" fmla="*/ 1897917 h 3543950"/>
                <a:gd name="connsiteX2" fmla="*/ 363246 w 13262351"/>
                <a:gd name="connsiteY2" fmla="*/ 2796547 h 3543950"/>
                <a:gd name="connsiteX3" fmla="*/ 1179160 w 13262351"/>
                <a:gd name="connsiteY3" fmla="*/ 3532619 h 3543950"/>
                <a:gd name="connsiteX4" fmla="*/ 1928818 w 13262351"/>
                <a:gd name="connsiteY4" fmla="*/ 2644668 h 3543950"/>
                <a:gd name="connsiteX5" fmla="*/ 1919335 w 13262351"/>
                <a:gd name="connsiteY5" fmla="*/ 951936 h 3543950"/>
                <a:gd name="connsiteX6" fmla="*/ 2714683 w 13262351"/>
                <a:gd name="connsiteY6" fmla="*/ 12997 h 3543950"/>
                <a:gd name="connsiteX7" fmla="*/ 3555069 w 13262351"/>
                <a:gd name="connsiteY7" fmla="*/ 895739 h 3543950"/>
                <a:gd name="connsiteX8" fmla="*/ 3530439 w 13262351"/>
                <a:gd name="connsiteY8" fmla="*/ 2620037 h 3543950"/>
                <a:gd name="connsiteX9" fmla="*/ 4351729 w 13262351"/>
                <a:gd name="connsiteY9" fmla="*/ 3543950 h 3543950"/>
                <a:gd name="connsiteX10" fmla="*/ 5123761 w 13262351"/>
                <a:gd name="connsiteY10" fmla="*/ 2648772 h 3543950"/>
                <a:gd name="connsiteX11" fmla="*/ 5107342 w 13262351"/>
                <a:gd name="connsiteY11" fmla="*/ 969627 h 3543950"/>
                <a:gd name="connsiteX12" fmla="*/ 5900434 w 13262351"/>
                <a:gd name="connsiteY12" fmla="*/ 8315 h 3543950"/>
                <a:gd name="connsiteX13" fmla="*/ 6722260 w 13262351"/>
                <a:gd name="connsiteY13" fmla="*/ 834165 h 3543950"/>
                <a:gd name="connsiteX14" fmla="*/ 6726366 w 13262351"/>
                <a:gd name="connsiteY14" fmla="*/ 2599513 h 3543950"/>
                <a:gd name="connsiteX15" fmla="*/ 7518921 w 13262351"/>
                <a:gd name="connsiteY15" fmla="*/ 3531637 h 3543950"/>
                <a:gd name="connsiteX16" fmla="*/ 8315583 w 13262351"/>
                <a:gd name="connsiteY16" fmla="*/ 2648772 h 3543950"/>
                <a:gd name="connsiteX17" fmla="*/ 8289329 w 13262351"/>
                <a:gd name="connsiteY17" fmla="*/ 913249 h 3543950"/>
                <a:gd name="connsiteX18" fmla="*/ 9079941 w 13262351"/>
                <a:gd name="connsiteY18" fmla="*/ 4210 h 3543950"/>
                <a:gd name="connsiteX19" fmla="*/ 9866449 w 13262351"/>
                <a:gd name="connsiteY19" fmla="*/ 806521 h 3543950"/>
                <a:gd name="connsiteX20" fmla="*/ 9897663 w 13262351"/>
                <a:gd name="connsiteY20" fmla="*/ 2640562 h 3543950"/>
                <a:gd name="connsiteX21" fmla="*/ 10677904 w 13262351"/>
                <a:gd name="connsiteY21" fmla="*/ 3502903 h 3543950"/>
                <a:gd name="connsiteX22" fmla="*/ 11458146 w 13262351"/>
                <a:gd name="connsiteY22" fmla="*/ 2603619 h 3543950"/>
                <a:gd name="connsiteX23" fmla="*/ 11456523 w 13262351"/>
                <a:gd name="connsiteY23" fmla="*/ 925563 h 3543950"/>
                <a:gd name="connsiteX24" fmla="*/ 12243031 w 13262351"/>
                <a:gd name="connsiteY24" fmla="*/ 105 h 3543950"/>
                <a:gd name="connsiteX25" fmla="*/ 13076553 w 13262351"/>
                <a:gd name="connsiteY25" fmla="*/ 874674 h 3543950"/>
                <a:gd name="connsiteX26" fmla="*/ 13068447 w 13262351"/>
                <a:gd name="connsiteY26" fmla="*/ 2247101 h 3543950"/>
                <a:gd name="connsiteX27" fmla="*/ 13262346 w 13262351"/>
                <a:gd name="connsiteY27" fmla="*/ 2644129 h 3543950"/>
                <a:gd name="connsiteX0" fmla="*/ 0 w 13262351"/>
                <a:gd name="connsiteY0" fmla="*/ 1570413 h 3543950"/>
                <a:gd name="connsiteX1" fmla="*/ 363246 w 13262351"/>
                <a:gd name="connsiteY1" fmla="*/ 1897917 h 3543950"/>
                <a:gd name="connsiteX2" fmla="*/ 363246 w 13262351"/>
                <a:gd name="connsiteY2" fmla="*/ 2796547 h 3543950"/>
                <a:gd name="connsiteX3" fmla="*/ 1179160 w 13262351"/>
                <a:gd name="connsiteY3" fmla="*/ 3532619 h 3543950"/>
                <a:gd name="connsiteX4" fmla="*/ 1928818 w 13262351"/>
                <a:gd name="connsiteY4" fmla="*/ 2644668 h 3543950"/>
                <a:gd name="connsiteX5" fmla="*/ 1919335 w 13262351"/>
                <a:gd name="connsiteY5" fmla="*/ 951936 h 3543950"/>
                <a:gd name="connsiteX6" fmla="*/ 2714683 w 13262351"/>
                <a:gd name="connsiteY6" fmla="*/ 12997 h 3543950"/>
                <a:gd name="connsiteX7" fmla="*/ 3555069 w 13262351"/>
                <a:gd name="connsiteY7" fmla="*/ 895739 h 3543950"/>
                <a:gd name="connsiteX8" fmla="*/ 3530439 w 13262351"/>
                <a:gd name="connsiteY8" fmla="*/ 2620037 h 3543950"/>
                <a:gd name="connsiteX9" fmla="*/ 4351729 w 13262351"/>
                <a:gd name="connsiteY9" fmla="*/ 3543950 h 3543950"/>
                <a:gd name="connsiteX10" fmla="*/ 5123761 w 13262351"/>
                <a:gd name="connsiteY10" fmla="*/ 2648772 h 3543950"/>
                <a:gd name="connsiteX11" fmla="*/ 5107342 w 13262351"/>
                <a:gd name="connsiteY11" fmla="*/ 969627 h 3543950"/>
                <a:gd name="connsiteX12" fmla="*/ 5900434 w 13262351"/>
                <a:gd name="connsiteY12" fmla="*/ 8315 h 3543950"/>
                <a:gd name="connsiteX13" fmla="*/ 6722260 w 13262351"/>
                <a:gd name="connsiteY13" fmla="*/ 834165 h 3543950"/>
                <a:gd name="connsiteX14" fmla="*/ 6726366 w 13262351"/>
                <a:gd name="connsiteY14" fmla="*/ 2599513 h 3543950"/>
                <a:gd name="connsiteX15" fmla="*/ 7518921 w 13262351"/>
                <a:gd name="connsiteY15" fmla="*/ 3531637 h 3543950"/>
                <a:gd name="connsiteX16" fmla="*/ 8315583 w 13262351"/>
                <a:gd name="connsiteY16" fmla="*/ 2648772 h 3543950"/>
                <a:gd name="connsiteX17" fmla="*/ 8289329 w 13262351"/>
                <a:gd name="connsiteY17" fmla="*/ 913249 h 3543950"/>
                <a:gd name="connsiteX18" fmla="*/ 9079941 w 13262351"/>
                <a:gd name="connsiteY18" fmla="*/ 4210 h 3543950"/>
                <a:gd name="connsiteX19" fmla="*/ 9866449 w 13262351"/>
                <a:gd name="connsiteY19" fmla="*/ 806521 h 3543950"/>
                <a:gd name="connsiteX20" fmla="*/ 9897663 w 13262351"/>
                <a:gd name="connsiteY20" fmla="*/ 2640562 h 3543950"/>
                <a:gd name="connsiteX21" fmla="*/ 10677904 w 13262351"/>
                <a:gd name="connsiteY21" fmla="*/ 3502903 h 3543950"/>
                <a:gd name="connsiteX22" fmla="*/ 11458146 w 13262351"/>
                <a:gd name="connsiteY22" fmla="*/ 2603619 h 3543950"/>
                <a:gd name="connsiteX23" fmla="*/ 11456523 w 13262351"/>
                <a:gd name="connsiteY23" fmla="*/ 925563 h 3543950"/>
                <a:gd name="connsiteX24" fmla="*/ 12243031 w 13262351"/>
                <a:gd name="connsiteY24" fmla="*/ 105 h 3543950"/>
                <a:gd name="connsiteX25" fmla="*/ 13076553 w 13262351"/>
                <a:gd name="connsiteY25" fmla="*/ 874674 h 3543950"/>
                <a:gd name="connsiteX26" fmla="*/ 13068447 w 13262351"/>
                <a:gd name="connsiteY26" fmla="*/ 2247101 h 3543950"/>
                <a:gd name="connsiteX27" fmla="*/ 13262346 w 13262351"/>
                <a:gd name="connsiteY27" fmla="*/ 2644129 h 3543950"/>
                <a:gd name="connsiteX0" fmla="*/ 0 w 13262351"/>
                <a:gd name="connsiteY0" fmla="*/ 1570413 h 3543950"/>
                <a:gd name="connsiteX1" fmla="*/ 363246 w 13262351"/>
                <a:gd name="connsiteY1" fmla="*/ 1897917 h 3543950"/>
                <a:gd name="connsiteX2" fmla="*/ 363246 w 13262351"/>
                <a:gd name="connsiteY2" fmla="*/ 2796547 h 3543950"/>
                <a:gd name="connsiteX3" fmla="*/ 1179160 w 13262351"/>
                <a:gd name="connsiteY3" fmla="*/ 3532619 h 3543950"/>
                <a:gd name="connsiteX4" fmla="*/ 1928818 w 13262351"/>
                <a:gd name="connsiteY4" fmla="*/ 2644668 h 3543950"/>
                <a:gd name="connsiteX5" fmla="*/ 1919335 w 13262351"/>
                <a:gd name="connsiteY5" fmla="*/ 951936 h 3543950"/>
                <a:gd name="connsiteX6" fmla="*/ 2714683 w 13262351"/>
                <a:gd name="connsiteY6" fmla="*/ 12997 h 3543950"/>
                <a:gd name="connsiteX7" fmla="*/ 3555069 w 13262351"/>
                <a:gd name="connsiteY7" fmla="*/ 895739 h 3543950"/>
                <a:gd name="connsiteX8" fmla="*/ 3530439 w 13262351"/>
                <a:gd name="connsiteY8" fmla="*/ 2620037 h 3543950"/>
                <a:gd name="connsiteX9" fmla="*/ 4351729 w 13262351"/>
                <a:gd name="connsiteY9" fmla="*/ 3543950 h 3543950"/>
                <a:gd name="connsiteX10" fmla="*/ 5123761 w 13262351"/>
                <a:gd name="connsiteY10" fmla="*/ 2648772 h 3543950"/>
                <a:gd name="connsiteX11" fmla="*/ 5107342 w 13262351"/>
                <a:gd name="connsiteY11" fmla="*/ 969627 h 3543950"/>
                <a:gd name="connsiteX12" fmla="*/ 5900434 w 13262351"/>
                <a:gd name="connsiteY12" fmla="*/ 8315 h 3543950"/>
                <a:gd name="connsiteX13" fmla="*/ 6722260 w 13262351"/>
                <a:gd name="connsiteY13" fmla="*/ 834165 h 3543950"/>
                <a:gd name="connsiteX14" fmla="*/ 6726366 w 13262351"/>
                <a:gd name="connsiteY14" fmla="*/ 2599513 h 3543950"/>
                <a:gd name="connsiteX15" fmla="*/ 7518921 w 13262351"/>
                <a:gd name="connsiteY15" fmla="*/ 3531637 h 3543950"/>
                <a:gd name="connsiteX16" fmla="*/ 8315583 w 13262351"/>
                <a:gd name="connsiteY16" fmla="*/ 2648772 h 3543950"/>
                <a:gd name="connsiteX17" fmla="*/ 8289329 w 13262351"/>
                <a:gd name="connsiteY17" fmla="*/ 913249 h 3543950"/>
                <a:gd name="connsiteX18" fmla="*/ 9079941 w 13262351"/>
                <a:gd name="connsiteY18" fmla="*/ 4210 h 3543950"/>
                <a:gd name="connsiteX19" fmla="*/ 9866449 w 13262351"/>
                <a:gd name="connsiteY19" fmla="*/ 806521 h 3543950"/>
                <a:gd name="connsiteX20" fmla="*/ 9897663 w 13262351"/>
                <a:gd name="connsiteY20" fmla="*/ 2640562 h 3543950"/>
                <a:gd name="connsiteX21" fmla="*/ 10677904 w 13262351"/>
                <a:gd name="connsiteY21" fmla="*/ 3502903 h 3543950"/>
                <a:gd name="connsiteX22" fmla="*/ 11458146 w 13262351"/>
                <a:gd name="connsiteY22" fmla="*/ 2603619 h 3543950"/>
                <a:gd name="connsiteX23" fmla="*/ 11456523 w 13262351"/>
                <a:gd name="connsiteY23" fmla="*/ 925563 h 3543950"/>
                <a:gd name="connsiteX24" fmla="*/ 12243031 w 13262351"/>
                <a:gd name="connsiteY24" fmla="*/ 105 h 3543950"/>
                <a:gd name="connsiteX25" fmla="*/ 13076553 w 13262351"/>
                <a:gd name="connsiteY25" fmla="*/ 874674 h 3543950"/>
                <a:gd name="connsiteX26" fmla="*/ 13068447 w 13262351"/>
                <a:gd name="connsiteY26" fmla="*/ 2247101 h 3543950"/>
                <a:gd name="connsiteX27" fmla="*/ 13262346 w 13262351"/>
                <a:gd name="connsiteY27" fmla="*/ 2644129 h 3543950"/>
                <a:gd name="connsiteX0" fmla="*/ 0 w 13262351"/>
                <a:gd name="connsiteY0" fmla="*/ 1570413 h 3543950"/>
                <a:gd name="connsiteX1" fmla="*/ 363246 w 13262351"/>
                <a:gd name="connsiteY1" fmla="*/ 1897917 h 3543950"/>
                <a:gd name="connsiteX2" fmla="*/ 363246 w 13262351"/>
                <a:gd name="connsiteY2" fmla="*/ 2796547 h 3543950"/>
                <a:gd name="connsiteX3" fmla="*/ 1179160 w 13262351"/>
                <a:gd name="connsiteY3" fmla="*/ 3532619 h 3543950"/>
                <a:gd name="connsiteX4" fmla="*/ 1928818 w 13262351"/>
                <a:gd name="connsiteY4" fmla="*/ 2644668 h 3543950"/>
                <a:gd name="connsiteX5" fmla="*/ 1919335 w 13262351"/>
                <a:gd name="connsiteY5" fmla="*/ 951936 h 3543950"/>
                <a:gd name="connsiteX6" fmla="*/ 2714683 w 13262351"/>
                <a:gd name="connsiteY6" fmla="*/ 12997 h 3543950"/>
                <a:gd name="connsiteX7" fmla="*/ 3555069 w 13262351"/>
                <a:gd name="connsiteY7" fmla="*/ 895739 h 3543950"/>
                <a:gd name="connsiteX8" fmla="*/ 3530439 w 13262351"/>
                <a:gd name="connsiteY8" fmla="*/ 2620037 h 3543950"/>
                <a:gd name="connsiteX9" fmla="*/ 4351729 w 13262351"/>
                <a:gd name="connsiteY9" fmla="*/ 3543950 h 3543950"/>
                <a:gd name="connsiteX10" fmla="*/ 5123761 w 13262351"/>
                <a:gd name="connsiteY10" fmla="*/ 2648772 h 3543950"/>
                <a:gd name="connsiteX11" fmla="*/ 5107342 w 13262351"/>
                <a:gd name="connsiteY11" fmla="*/ 969627 h 3543950"/>
                <a:gd name="connsiteX12" fmla="*/ 5900434 w 13262351"/>
                <a:gd name="connsiteY12" fmla="*/ 8315 h 3543950"/>
                <a:gd name="connsiteX13" fmla="*/ 6722260 w 13262351"/>
                <a:gd name="connsiteY13" fmla="*/ 834165 h 3543950"/>
                <a:gd name="connsiteX14" fmla="*/ 6726366 w 13262351"/>
                <a:gd name="connsiteY14" fmla="*/ 2599513 h 3543950"/>
                <a:gd name="connsiteX15" fmla="*/ 7518921 w 13262351"/>
                <a:gd name="connsiteY15" fmla="*/ 3531637 h 3543950"/>
                <a:gd name="connsiteX16" fmla="*/ 8315583 w 13262351"/>
                <a:gd name="connsiteY16" fmla="*/ 2648772 h 3543950"/>
                <a:gd name="connsiteX17" fmla="*/ 8289329 w 13262351"/>
                <a:gd name="connsiteY17" fmla="*/ 913249 h 3543950"/>
                <a:gd name="connsiteX18" fmla="*/ 9079941 w 13262351"/>
                <a:gd name="connsiteY18" fmla="*/ 4210 h 3543950"/>
                <a:gd name="connsiteX19" fmla="*/ 9866449 w 13262351"/>
                <a:gd name="connsiteY19" fmla="*/ 806521 h 3543950"/>
                <a:gd name="connsiteX20" fmla="*/ 9897663 w 13262351"/>
                <a:gd name="connsiteY20" fmla="*/ 2640562 h 3543950"/>
                <a:gd name="connsiteX21" fmla="*/ 10677904 w 13262351"/>
                <a:gd name="connsiteY21" fmla="*/ 3502903 h 3543950"/>
                <a:gd name="connsiteX22" fmla="*/ 11458146 w 13262351"/>
                <a:gd name="connsiteY22" fmla="*/ 2603619 h 3543950"/>
                <a:gd name="connsiteX23" fmla="*/ 11456523 w 13262351"/>
                <a:gd name="connsiteY23" fmla="*/ 925563 h 3543950"/>
                <a:gd name="connsiteX24" fmla="*/ 12243031 w 13262351"/>
                <a:gd name="connsiteY24" fmla="*/ 105 h 3543950"/>
                <a:gd name="connsiteX25" fmla="*/ 13076553 w 13262351"/>
                <a:gd name="connsiteY25" fmla="*/ 874674 h 3543950"/>
                <a:gd name="connsiteX26" fmla="*/ 13068447 w 13262351"/>
                <a:gd name="connsiteY26" fmla="*/ 2247101 h 3543950"/>
                <a:gd name="connsiteX27" fmla="*/ 13262346 w 13262351"/>
                <a:gd name="connsiteY27" fmla="*/ 2644129 h 3543950"/>
                <a:gd name="connsiteX0" fmla="*/ 0 w 13262351"/>
                <a:gd name="connsiteY0" fmla="*/ 1570413 h 3543950"/>
                <a:gd name="connsiteX1" fmla="*/ 363246 w 13262351"/>
                <a:gd name="connsiteY1" fmla="*/ 1897917 h 3543950"/>
                <a:gd name="connsiteX2" fmla="*/ 363246 w 13262351"/>
                <a:gd name="connsiteY2" fmla="*/ 2796547 h 3543950"/>
                <a:gd name="connsiteX3" fmla="*/ 1179160 w 13262351"/>
                <a:gd name="connsiteY3" fmla="*/ 3532619 h 3543950"/>
                <a:gd name="connsiteX4" fmla="*/ 1928818 w 13262351"/>
                <a:gd name="connsiteY4" fmla="*/ 2644668 h 3543950"/>
                <a:gd name="connsiteX5" fmla="*/ 1919335 w 13262351"/>
                <a:gd name="connsiteY5" fmla="*/ 951936 h 3543950"/>
                <a:gd name="connsiteX6" fmla="*/ 2714683 w 13262351"/>
                <a:gd name="connsiteY6" fmla="*/ 12997 h 3543950"/>
                <a:gd name="connsiteX7" fmla="*/ 3555069 w 13262351"/>
                <a:gd name="connsiteY7" fmla="*/ 895739 h 3543950"/>
                <a:gd name="connsiteX8" fmla="*/ 3530439 w 13262351"/>
                <a:gd name="connsiteY8" fmla="*/ 2620037 h 3543950"/>
                <a:gd name="connsiteX9" fmla="*/ 4351729 w 13262351"/>
                <a:gd name="connsiteY9" fmla="*/ 3543950 h 3543950"/>
                <a:gd name="connsiteX10" fmla="*/ 5123761 w 13262351"/>
                <a:gd name="connsiteY10" fmla="*/ 2648772 h 3543950"/>
                <a:gd name="connsiteX11" fmla="*/ 5107342 w 13262351"/>
                <a:gd name="connsiteY11" fmla="*/ 969627 h 3543950"/>
                <a:gd name="connsiteX12" fmla="*/ 5900434 w 13262351"/>
                <a:gd name="connsiteY12" fmla="*/ 8315 h 3543950"/>
                <a:gd name="connsiteX13" fmla="*/ 6722260 w 13262351"/>
                <a:gd name="connsiteY13" fmla="*/ 834165 h 3543950"/>
                <a:gd name="connsiteX14" fmla="*/ 6726366 w 13262351"/>
                <a:gd name="connsiteY14" fmla="*/ 2599513 h 3543950"/>
                <a:gd name="connsiteX15" fmla="*/ 7518921 w 13262351"/>
                <a:gd name="connsiteY15" fmla="*/ 3531637 h 3543950"/>
                <a:gd name="connsiteX16" fmla="*/ 8315583 w 13262351"/>
                <a:gd name="connsiteY16" fmla="*/ 2648772 h 3543950"/>
                <a:gd name="connsiteX17" fmla="*/ 8289329 w 13262351"/>
                <a:gd name="connsiteY17" fmla="*/ 913249 h 3543950"/>
                <a:gd name="connsiteX18" fmla="*/ 9079941 w 13262351"/>
                <a:gd name="connsiteY18" fmla="*/ 4210 h 3543950"/>
                <a:gd name="connsiteX19" fmla="*/ 9866449 w 13262351"/>
                <a:gd name="connsiteY19" fmla="*/ 806521 h 3543950"/>
                <a:gd name="connsiteX20" fmla="*/ 9897663 w 13262351"/>
                <a:gd name="connsiteY20" fmla="*/ 2640562 h 3543950"/>
                <a:gd name="connsiteX21" fmla="*/ 10677904 w 13262351"/>
                <a:gd name="connsiteY21" fmla="*/ 3502903 h 3543950"/>
                <a:gd name="connsiteX22" fmla="*/ 11458146 w 13262351"/>
                <a:gd name="connsiteY22" fmla="*/ 2603619 h 3543950"/>
                <a:gd name="connsiteX23" fmla="*/ 11456523 w 13262351"/>
                <a:gd name="connsiteY23" fmla="*/ 925563 h 3543950"/>
                <a:gd name="connsiteX24" fmla="*/ 12243031 w 13262351"/>
                <a:gd name="connsiteY24" fmla="*/ 105 h 3543950"/>
                <a:gd name="connsiteX25" fmla="*/ 13076553 w 13262351"/>
                <a:gd name="connsiteY25" fmla="*/ 874674 h 3543950"/>
                <a:gd name="connsiteX26" fmla="*/ 13068447 w 13262351"/>
                <a:gd name="connsiteY26" fmla="*/ 2247101 h 3543950"/>
                <a:gd name="connsiteX27" fmla="*/ 13262346 w 13262351"/>
                <a:gd name="connsiteY27" fmla="*/ 2644129 h 3543950"/>
                <a:gd name="connsiteX0" fmla="*/ 0 w 13262351"/>
                <a:gd name="connsiteY0" fmla="*/ 1570413 h 3543950"/>
                <a:gd name="connsiteX1" fmla="*/ 363246 w 13262351"/>
                <a:gd name="connsiteY1" fmla="*/ 1897917 h 3543950"/>
                <a:gd name="connsiteX2" fmla="*/ 363246 w 13262351"/>
                <a:gd name="connsiteY2" fmla="*/ 2796547 h 3543950"/>
                <a:gd name="connsiteX3" fmla="*/ 1179160 w 13262351"/>
                <a:gd name="connsiteY3" fmla="*/ 3532619 h 3543950"/>
                <a:gd name="connsiteX4" fmla="*/ 1928818 w 13262351"/>
                <a:gd name="connsiteY4" fmla="*/ 2644668 h 3543950"/>
                <a:gd name="connsiteX5" fmla="*/ 1919335 w 13262351"/>
                <a:gd name="connsiteY5" fmla="*/ 951936 h 3543950"/>
                <a:gd name="connsiteX6" fmla="*/ 2714683 w 13262351"/>
                <a:gd name="connsiteY6" fmla="*/ 12997 h 3543950"/>
                <a:gd name="connsiteX7" fmla="*/ 3555069 w 13262351"/>
                <a:gd name="connsiteY7" fmla="*/ 895739 h 3543950"/>
                <a:gd name="connsiteX8" fmla="*/ 3530439 w 13262351"/>
                <a:gd name="connsiteY8" fmla="*/ 2620037 h 3543950"/>
                <a:gd name="connsiteX9" fmla="*/ 4351729 w 13262351"/>
                <a:gd name="connsiteY9" fmla="*/ 3543950 h 3543950"/>
                <a:gd name="connsiteX10" fmla="*/ 5123761 w 13262351"/>
                <a:gd name="connsiteY10" fmla="*/ 2648772 h 3543950"/>
                <a:gd name="connsiteX11" fmla="*/ 5107342 w 13262351"/>
                <a:gd name="connsiteY11" fmla="*/ 969627 h 3543950"/>
                <a:gd name="connsiteX12" fmla="*/ 5900434 w 13262351"/>
                <a:gd name="connsiteY12" fmla="*/ 8315 h 3543950"/>
                <a:gd name="connsiteX13" fmla="*/ 6722260 w 13262351"/>
                <a:gd name="connsiteY13" fmla="*/ 834165 h 3543950"/>
                <a:gd name="connsiteX14" fmla="*/ 6726366 w 13262351"/>
                <a:gd name="connsiteY14" fmla="*/ 2599513 h 3543950"/>
                <a:gd name="connsiteX15" fmla="*/ 7518921 w 13262351"/>
                <a:gd name="connsiteY15" fmla="*/ 3531637 h 3543950"/>
                <a:gd name="connsiteX16" fmla="*/ 8315583 w 13262351"/>
                <a:gd name="connsiteY16" fmla="*/ 2648772 h 3543950"/>
                <a:gd name="connsiteX17" fmla="*/ 8289329 w 13262351"/>
                <a:gd name="connsiteY17" fmla="*/ 913249 h 3543950"/>
                <a:gd name="connsiteX18" fmla="*/ 9079941 w 13262351"/>
                <a:gd name="connsiteY18" fmla="*/ 4210 h 3543950"/>
                <a:gd name="connsiteX19" fmla="*/ 9866449 w 13262351"/>
                <a:gd name="connsiteY19" fmla="*/ 806521 h 3543950"/>
                <a:gd name="connsiteX20" fmla="*/ 9897663 w 13262351"/>
                <a:gd name="connsiteY20" fmla="*/ 2640562 h 3543950"/>
                <a:gd name="connsiteX21" fmla="*/ 10677904 w 13262351"/>
                <a:gd name="connsiteY21" fmla="*/ 3502903 h 3543950"/>
                <a:gd name="connsiteX22" fmla="*/ 11458146 w 13262351"/>
                <a:gd name="connsiteY22" fmla="*/ 2603619 h 3543950"/>
                <a:gd name="connsiteX23" fmla="*/ 11456523 w 13262351"/>
                <a:gd name="connsiteY23" fmla="*/ 925563 h 3543950"/>
                <a:gd name="connsiteX24" fmla="*/ 12243031 w 13262351"/>
                <a:gd name="connsiteY24" fmla="*/ 105 h 3543950"/>
                <a:gd name="connsiteX25" fmla="*/ 13076553 w 13262351"/>
                <a:gd name="connsiteY25" fmla="*/ 874674 h 3543950"/>
                <a:gd name="connsiteX26" fmla="*/ 13068447 w 13262351"/>
                <a:gd name="connsiteY26" fmla="*/ 2247101 h 3543950"/>
                <a:gd name="connsiteX27" fmla="*/ 13262346 w 13262351"/>
                <a:gd name="connsiteY27" fmla="*/ 2644129 h 3543950"/>
                <a:gd name="connsiteX0" fmla="*/ 0 w 13262351"/>
                <a:gd name="connsiteY0" fmla="*/ 1570413 h 3543950"/>
                <a:gd name="connsiteX1" fmla="*/ 363246 w 13262351"/>
                <a:gd name="connsiteY1" fmla="*/ 1897917 h 3543950"/>
                <a:gd name="connsiteX2" fmla="*/ 363246 w 13262351"/>
                <a:gd name="connsiteY2" fmla="*/ 2796547 h 3543950"/>
                <a:gd name="connsiteX3" fmla="*/ 1179160 w 13262351"/>
                <a:gd name="connsiteY3" fmla="*/ 3532619 h 3543950"/>
                <a:gd name="connsiteX4" fmla="*/ 1928818 w 13262351"/>
                <a:gd name="connsiteY4" fmla="*/ 2644668 h 3543950"/>
                <a:gd name="connsiteX5" fmla="*/ 1919335 w 13262351"/>
                <a:gd name="connsiteY5" fmla="*/ 951936 h 3543950"/>
                <a:gd name="connsiteX6" fmla="*/ 2714683 w 13262351"/>
                <a:gd name="connsiteY6" fmla="*/ 12997 h 3543950"/>
                <a:gd name="connsiteX7" fmla="*/ 3478754 w 13262351"/>
                <a:gd name="connsiteY7" fmla="*/ 902677 h 3543950"/>
                <a:gd name="connsiteX8" fmla="*/ 3530439 w 13262351"/>
                <a:gd name="connsiteY8" fmla="*/ 2620037 h 3543950"/>
                <a:gd name="connsiteX9" fmla="*/ 4351729 w 13262351"/>
                <a:gd name="connsiteY9" fmla="*/ 3543950 h 3543950"/>
                <a:gd name="connsiteX10" fmla="*/ 5123761 w 13262351"/>
                <a:gd name="connsiteY10" fmla="*/ 2648772 h 3543950"/>
                <a:gd name="connsiteX11" fmla="*/ 5107342 w 13262351"/>
                <a:gd name="connsiteY11" fmla="*/ 969627 h 3543950"/>
                <a:gd name="connsiteX12" fmla="*/ 5900434 w 13262351"/>
                <a:gd name="connsiteY12" fmla="*/ 8315 h 3543950"/>
                <a:gd name="connsiteX13" fmla="*/ 6722260 w 13262351"/>
                <a:gd name="connsiteY13" fmla="*/ 834165 h 3543950"/>
                <a:gd name="connsiteX14" fmla="*/ 6726366 w 13262351"/>
                <a:gd name="connsiteY14" fmla="*/ 2599513 h 3543950"/>
                <a:gd name="connsiteX15" fmla="*/ 7518921 w 13262351"/>
                <a:gd name="connsiteY15" fmla="*/ 3531637 h 3543950"/>
                <a:gd name="connsiteX16" fmla="*/ 8315583 w 13262351"/>
                <a:gd name="connsiteY16" fmla="*/ 2648772 h 3543950"/>
                <a:gd name="connsiteX17" fmla="*/ 8289329 w 13262351"/>
                <a:gd name="connsiteY17" fmla="*/ 913249 h 3543950"/>
                <a:gd name="connsiteX18" fmla="*/ 9079941 w 13262351"/>
                <a:gd name="connsiteY18" fmla="*/ 4210 h 3543950"/>
                <a:gd name="connsiteX19" fmla="*/ 9866449 w 13262351"/>
                <a:gd name="connsiteY19" fmla="*/ 806521 h 3543950"/>
                <a:gd name="connsiteX20" fmla="*/ 9897663 w 13262351"/>
                <a:gd name="connsiteY20" fmla="*/ 2640562 h 3543950"/>
                <a:gd name="connsiteX21" fmla="*/ 10677904 w 13262351"/>
                <a:gd name="connsiteY21" fmla="*/ 3502903 h 3543950"/>
                <a:gd name="connsiteX22" fmla="*/ 11458146 w 13262351"/>
                <a:gd name="connsiteY22" fmla="*/ 2603619 h 3543950"/>
                <a:gd name="connsiteX23" fmla="*/ 11456523 w 13262351"/>
                <a:gd name="connsiteY23" fmla="*/ 925563 h 3543950"/>
                <a:gd name="connsiteX24" fmla="*/ 12243031 w 13262351"/>
                <a:gd name="connsiteY24" fmla="*/ 105 h 3543950"/>
                <a:gd name="connsiteX25" fmla="*/ 13076553 w 13262351"/>
                <a:gd name="connsiteY25" fmla="*/ 874674 h 3543950"/>
                <a:gd name="connsiteX26" fmla="*/ 13068447 w 13262351"/>
                <a:gd name="connsiteY26" fmla="*/ 2247101 h 3543950"/>
                <a:gd name="connsiteX27" fmla="*/ 13262346 w 13262351"/>
                <a:gd name="connsiteY27" fmla="*/ 2644129 h 3543950"/>
                <a:gd name="connsiteX0" fmla="*/ 0 w 13262351"/>
                <a:gd name="connsiteY0" fmla="*/ 1570413 h 3543950"/>
                <a:gd name="connsiteX1" fmla="*/ 363246 w 13262351"/>
                <a:gd name="connsiteY1" fmla="*/ 1897917 h 3543950"/>
                <a:gd name="connsiteX2" fmla="*/ 363246 w 13262351"/>
                <a:gd name="connsiteY2" fmla="*/ 2796547 h 3543950"/>
                <a:gd name="connsiteX3" fmla="*/ 1179160 w 13262351"/>
                <a:gd name="connsiteY3" fmla="*/ 3532619 h 3543950"/>
                <a:gd name="connsiteX4" fmla="*/ 1928818 w 13262351"/>
                <a:gd name="connsiteY4" fmla="*/ 2644668 h 3543950"/>
                <a:gd name="connsiteX5" fmla="*/ 1919335 w 13262351"/>
                <a:gd name="connsiteY5" fmla="*/ 951936 h 3543950"/>
                <a:gd name="connsiteX6" fmla="*/ 2714683 w 13262351"/>
                <a:gd name="connsiteY6" fmla="*/ 12997 h 3543950"/>
                <a:gd name="connsiteX7" fmla="*/ 3478754 w 13262351"/>
                <a:gd name="connsiteY7" fmla="*/ 902677 h 3543950"/>
                <a:gd name="connsiteX8" fmla="*/ 3530439 w 13262351"/>
                <a:gd name="connsiteY8" fmla="*/ 2620037 h 3543950"/>
                <a:gd name="connsiteX9" fmla="*/ 4351729 w 13262351"/>
                <a:gd name="connsiteY9" fmla="*/ 3543950 h 3543950"/>
                <a:gd name="connsiteX10" fmla="*/ 5123761 w 13262351"/>
                <a:gd name="connsiteY10" fmla="*/ 2648772 h 3543950"/>
                <a:gd name="connsiteX11" fmla="*/ 5107342 w 13262351"/>
                <a:gd name="connsiteY11" fmla="*/ 969627 h 3543950"/>
                <a:gd name="connsiteX12" fmla="*/ 5900434 w 13262351"/>
                <a:gd name="connsiteY12" fmla="*/ 8315 h 3543950"/>
                <a:gd name="connsiteX13" fmla="*/ 6722260 w 13262351"/>
                <a:gd name="connsiteY13" fmla="*/ 834165 h 3543950"/>
                <a:gd name="connsiteX14" fmla="*/ 6726366 w 13262351"/>
                <a:gd name="connsiteY14" fmla="*/ 2599513 h 3543950"/>
                <a:gd name="connsiteX15" fmla="*/ 7518921 w 13262351"/>
                <a:gd name="connsiteY15" fmla="*/ 3531637 h 3543950"/>
                <a:gd name="connsiteX16" fmla="*/ 8315583 w 13262351"/>
                <a:gd name="connsiteY16" fmla="*/ 2648772 h 3543950"/>
                <a:gd name="connsiteX17" fmla="*/ 8289329 w 13262351"/>
                <a:gd name="connsiteY17" fmla="*/ 913249 h 3543950"/>
                <a:gd name="connsiteX18" fmla="*/ 9079941 w 13262351"/>
                <a:gd name="connsiteY18" fmla="*/ 4210 h 3543950"/>
                <a:gd name="connsiteX19" fmla="*/ 9866449 w 13262351"/>
                <a:gd name="connsiteY19" fmla="*/ 806521 h 3543950"/>
                <a:gd name="connsiteX20" fmla="*/ 9897663 w 13262351"/>
                <a:gd name="connsiteY20" fmla="*/ 2640562 h 3543950"/>
                <a:gd name="connsiteX21" fmla="*/ 10677904 w 13262351"/>
                <a:gd name="connsiteY21" fmla="*/ 3502903 h 3543950"/>
                <a:gd name="connsiteX22" fmla="*/ 11458146 w 13262351"/>
                <a:gd name="connsiteY22" fmla="*/ 2603619 h 3543950"/>
                <a:gd name="connsiteX23" fmla="*/ 11456523 w 13262351"/>
                <a:gd name="connsiteY23" fmla="*/ 925563 h 3543950"/>
                <a:gd name="connsiteX24" fmla="*/ 12243031 w 13262351"/>
                <a:gd name="connsiteY24" fmla="*/ 105 h 3543950"/>
                <a:gd name="connsiteX25" fmla="*/ 13076553 w 13262351"/>
                <a:gd name="connsiteY25" fmla="*/ 874674 h 3543950"/>
                <a:gd name="connsiteX26" fmla="*/ 13068447 w 13262351"/>
                <a:gd name="connsiteY26" fmla="*/ 2247101 h 3543950"/>
                <a:gd name="connsiteX27" fmla="*/ 13262346 w 13262351"/>
                <a:gd name="connsiteY27" fmla="*/ 2644129 h 3543950"/>
                <a:gd name="connsiteX0" fmla="*/ 0 w 13262351"/>
                <a:gd name="connsiteY0" fmla="*/ 1570413 h 3543950"/>
                <a:gd name="connsiteX1" fmla="*/ 363246 w 13262351"/>
                <a:gd name="connsiteY1" fmla="*/ 1897917 h 3543950"/>
                <a:gd name="connsiteX2" fmla="*/ 363246 w 13262351"/>
                <a:gd name="connsiteY2" fmla="*/ 2796547 h 3543950"/>
                <a:gd name="connsiteX3" fmla="*/ 1179160 w 13262351"/>
                <a:gd name="connsiteY3" fmla="*/ 3532619 h 3543950"/>
                <a:gd name="connsiteX4" fmla="*/ 1928818 w 13262351"/>
                <a:gd name="connsiteY4" fmla="*/ 2644668 h 3543950"/>
                <a:gd name="connsiteX5" fmla="*/ 1919335 w 13262351"/>
                <a:gd name="connsiteY5" fmla="*/ 951936 h 3543950"/>
                <a:gd name="connsiteX6" fmla="*/ 2714683 w 13262351"/>
                <a:gd name="connsiteY6" fmla="*/ 12997 h 3543950"/>
                <a:gd name="connsiteX7" fmla="*/ 3478754 w 13262351"/>
                <a:gd name="connsiteY7" fmla="*/ 902677 h 3543950"/>
                <a:gd name="connsiteX8" fmla="*/ 3530439 w 13262351"/>
                <a:gd name="connsiteY8" fmla="*/ 2620037 h 3543950"/>
                <a:gd name="connsiteX9" fmla="*/ 4351729 w 13262351"/>
                <a:gd name="connsiteY9" fmla="*/ 3543950 h 3543950"/>
                <a:gd name="connsiteX10" fmla="*/ 5123761 w 13262351"/>
                <a:gd name="connsiteY10" fmla="*/ 2648772 h 3543950"/>
                <a:gd name="connsiteX11" fmla="*/ 5107342 w 13262351"/>
                <a:gd name="connsiteY11" fmla="*/ 969627 h 3543950"/>
                <a:gd name="connsiteX12" fmla="*/ 5900434 w 13262351"/>
                <a:gd name="connsiteY12" fmla="*/ 8315 h 3543950"/>
                <a:gd name="connsiteX13" fmla="*/ 6722260 w 13262351"/>
                <a:gd name="connsiteY13" fmla="*/ 834165 h 3543950"/>
                <a:gd name="connsiteX14" fmla="*/ 6726366 w 13262351"/>
                <a:gd name="connsiteY14" fmla="*/ 2599513 h 3543950"/>
                <a:gd name="connsiteX15" fmla="*/ 7518921 w 13262351"/>
                <a:gd name="connsiteY15" fmla="*/ 3531637 h 3543950"/>
                <a:gd name="connsiteX16" fmla="*/ 8315583 w 13262351"/>
                <a:gd name="connsiteY16" fmla="*/ 2648772 h 3543950"/>
                <a:gd name="connsiteX17" fmla="*/ 8289329 w 13262351"/>
                <a:gd name="connsiteY17" fmla="*/ 913249 h 3543950"/>
                <a:gd name="connsiteX18" fmla="*/ 9079941 w 13262351"/>
                <a:gd name="connsiteY18" fmla="*/ 4210 h 3543950"/>
                <a:gd name="connsiteX19" fmla="*/ 9866449 w 13262351"/>
                <a:gd name="connsiteY19" fmla="*/ 806521 h 3543950"/>
                <a:gd name="connsiteX20" fmla="*/ 9897663 w 13262351"/>
                <a:gd name="connsiteY20" fmla="*/ 2640562 h 3543950"/>
                <a:gd name="connsiteX21" fmla="*/ 10677904 w 13262351"/>
                <a:gd name="connsiteY21" fmla="*/ 3502903 h 3543950"/>
                <a:gd name="connsiteX22" fmla="*/ 11458146 w 13262351"/>
                <a:gd name="connsiteY22" fmla="*/ 2603619 h 3543950"/>
                <a:gd name="connsiteX23" fmla="*/ 11456523 w 13262351"/>
                <a:gd name="connsiteY23" fmla="*/ 925563 h 3543950"/>
                <a:gd name="connsiteX24" fmla="*/ 12243031 w 13262351"/>
                <a:gd name="connsiteY24" fmla="*/ 105 h 3543950"/>
                <a:gd name="connsiteX25" fmla="*/ 13076553 w 13262351"/>
                <a:gd name="connsiteY25" fmla="*/ 874674 h 3543950"/>
                <a:gd name="connsiteX26" fmla="*/ 13068447 w 13262351"/>
                <a:gd name="connsiteY26" fmla="*/ 2247101 h 3543950"/>
                <a:gd name="connsiteX27" fmla="*/ 13262346 w 13262351"/>
                <a:gd name="connsiteY27" fmla="*/ 2644129 h 3543950"/>
                <a:gd name="connsiteX0" fmla="*/ 0 w 13262351"/>
                <a:gd name="connsiteY0" fmla="*/ 1570413 h 3543950"/>
                <a:gd name="connsiteX1" fmla="*/ 363246 w 13262351"/>
                <a:gd name="connsiteY1" fmla="*/ 1897917 h 3543950"/>
                <a:gd name="connsiteX2" fmla="*/ 363246 w 13262351"/>
                <a:gd name="connsiteY2" fmla="*/ 2796547 h 3543950"/>
                <a:gd name="connsiteX3" fmla="*/ 1179160 w 13262351"/>
                <a:gd name="connsiteY3" fmla="*/ 3532619 h 3543950"/>
                <a:gd name="connsiteX4" fmla="*/ 1928818 w 13262351"/>
                <a:gd name="connsiteY4" fmla="*/ 2644668 h 3543950"/>
                <a:gd name="connsiteX5" fmla="*/ 1919335 w 13262351"/>
                <a:gd name="connsiteY5" fmla="*/ 951936 h 3543950"/>
                <a:gd name="connsiteX6" fmla="*/ 2714683 w 13262351"/>
                <a:gd name="connsiteY6" fmla="*/ 12997 h 3543950"/>
                <a:gd name="connsiteX7" fmla="*/ 3478754 w 13262351"/>
                <a:gd name="connsiteY7" fmla="*/ 902677 h 3543950"/>
                <a:gd name="connsiteX8" fmla="*/ 3481874 w 13262351"/>
                <a:gd name="connsiteY8" fmla="*/ 2620037 h 3543950"/>
                <a:gd name="connsiteX9" fmla="*/ 4351729 w 13262351"/>
                <a:gd name="connsiteY9" fmla="*/ 3543950 h 3543950"/>
                <a:gd name="connsiteX10" fmla="*/ 5123761 w 13262351"/>
                <a:gd name="connsiteY10" fmla="*/ 2648772 h 3543950"/>
                <a:gd name="connsiteX11" fmla="*/ 5107342 w 13262351"/>
                <a:gd name="connsiteY11" fmla="*/ 969627 h 3543950"/>
                <a:gd name="connsiteX12" fmla="*/ 5900434 w 13262351"/>
                <a:gd name="connsiteY12" fmla="*/ 8315 h 3543950"/>
                <a:gd name="connsiteX13" fmla="*/ 6722260 w 13262351"/>
                <a:gd name="connsiteY13" fmla="*/ 834165 h 3543950"/>
                <a:gd name="connsiteX14" fmla="*/ 6726366 w 13262351"/>
                <a:gd name="connsiteY14" fmla="*/ 2599513 h 3543950"/>
                <a:gd name="connsiteX15" fmla="*/ 7518921 w 13262351"/>
                <a:gd name="connsiteY15" fmla="*/ 3531637 h 3543950"/>
                <a:gd name="connsiteX16" fmla="*/ 8315583 w 13262351"/>
                <a:gd name="connsiteY16" fmla="*/ 2648772 h 3543950"/>
                <a:gd name="connsiteX17" fmla="*/ 8289329 w 13262351"/>
                <a:gd name="connsiteY17" fmla="*/ 913249 h 3543950"/>
                <a:gd name="connsiteX18" fmla="*/ 9079941 w 13262351"/>
                <a:gd name="connsiteY18" fmla="*/ 4210 h 3543950"/>
                <a:gd name="connsiteX19" fmla="*/ 9866449 w 13262351"/>
                <a:gd name="connsiteY19" fmla="*/ 806521 h 3543950"/>
                <a:gd name="connsiteX20" fmla="*/ 9897663 w 13262351"/>
                <a:gd name="connsiteY20" fmla="*/ 2640562 h 3543950"/>
                <a:gd name="connsiteX21" fmla="*/ 10677904 w 13262351"/>
                <a:gd name="connsiteY21" fmla="*/ 3502903 h 3543950"/>
                <a:gd name="connsiteX22" fmla="*/ 11458146 w 13262351"/>
                <a:gd name="connsiteY22" fmla="*/ 2603619 h 3543950"/>
                <a:gd name="connsiteX23" fmla="*/ 11456523 w 13262351"/>
                <a:gd name="connsiteY23" fmla="*/ 925563 h 3543950"/>
                <a:gd name="connsiteX24" fmla="*/ 12243031 w 13262351"/>
                <a:gd name="connsiteY24" fmla="*/ 105 h 3543950"/>
                <a:gd name="connsiteX25" fmla="*/ 13076553 w 13262351"/>
                <a:gd name="connsiteY25" fmla="*/ 874674 h 3543950"/>
                <a:gd name="connsiteX26" fmla="*/ 13068447 w 13262351"/>
                <a:gd name="connsiteY26" fmla="*/ 2247101 h 3543950"/>
                <a:gd name="connsiteX27" fmla="*/ 13262346 w 13262351"/>
                <a:gd name="connsiteY27" fmla="*/ 2644129 h 3543950"/>
                <a:gd name="connsiteX0" fmla="*/ 0 w 13262351"/>
                <a:gd name="connsiteY0" fmla="*/ 1570413 h 3543950"/>
                <a:gd name="connsiteX1" fmla="*/ 363246 w 13262351"/>
                <a:gd name="connsiteY1" fmla="*/ 1897917 h 3543950"/>
                <a:gd name="connsiteX2" fmla="*/ 363246 w 13262351"/>
                <a:gd name="connsiteY2" fmla="*/ 2796547 h 3543950"/>
                <a:gd name="connsiteX3" fmla="*/ 1179160 w 13262351"/>
                <a:gd name="connsiteY3" fmla="*/ 3532619 h 3543950"/>
                <a:gd name="connsiteX4" fmla="*/ 1928818 w 13262351"/>
                <a:gd name="connsiteY4" fmla="*/ 2644668 h 3543950"/>
                <a:gd name="connsiteX5" fmla="*/ 1919335 w 13262351"/>
                <a:gd name="connsiteY5" fmla="*/ 951936 h 3543950"/>
                <a:gd name="connsiteX6" fmla="*/ 2714683 w 13262351"/>
                <a:gd name="connsiteY6" fmla="*/ 12997 h 3543950"/>
                <a:gd name="connsiteX7" fmla="*/ 3478754 w 13262351"/>
                <a:gd name="connsiteY7" fmla="*/ 902677 h 3543950"/>
                <a:gd name="connsiteX8" fmla="*/ 3488813 w 13262351"/>
                <a:gd name="connsiteY8" fmla="*/ 2613099 h 3543950"/>
                <a:gd name="connsiteX9" fmla="*/ 4351729 w 13262351"/>
                <a:gd name="connsiteY9" fmla="*/ 3543950 h 3543950"/>
                <a:gd name="connsiteX10" fmla="*/ 5123761 w 13262351"/>
                <a:gd name="connsiteY10" fmla="*/ 2648772 h 3543950"/>
                <a:gd name="connsiteX11" fmla="*/ 5107342 w 13262351"/>
                <a:gd name="connsiteY11" fmla="*/ 969627 h 3543950"/>
                <a:gd name="connsiteX12" fmla="*/ 5900434 w 13262351"/>
                <a:gd name="connsiteY12" fmla="*/ 8315 h 3543950"/>
                <a:gd name="connsiteX13" fmla="*/ 6722260 w 13262351"/>
                <a:gd name="connsiteY13" fmla="*/ 834165 h 3543950"/>
                <a:gd name="connsiteX14" fmla="*/ 6726366 w 13262351"/>
                <a:gd name="connsiteY14" fmla="*/ 2599513 h 3543950"/>
                <a:gd name="connsiteX15" fmla="*/ 7518921 w 13262351"/>
                <a:gd name="connsiteY15" fmla="*/ 3531637 h 3543950"/>
                <a:gd name="connsiteX16" fmla="*/ 8315583 w 13262351"/>
                <a:gd name="connsiteY16" fmla="*/ 2648772 h 3543950"/>
                <a:gd name="connsiteX17" fmla="*/ 8289329 w 13262351"/>
                <a:gd name="connsiteY17" fmla="*/ 913249 h 3543950"/>
                <a:gd name="connsiteX18" fmla="*/ 9079941 w 13262351"/>
                <a:gd name="connsiteY18" fmla="*/ 4210 h 3543950"/>
                <a:gd name="connsiteX19" fmla="*/ 9866449 w 13262351"/>
                <a:gd name="connsiteY19" fmla="*/ 806521 h 3543950"/>
                <a:gd name="connsiteX20" fmla="*/ 9897663 w 13262351"/>
                <a:gd name="connsiteY20" fmla="*/ 2640562 h 3543950"/>
                <a:gd name="connsiteX21" fmla="*/ 10677904 w 13262351"/>
                <a:gd name="connsiteY21" fmla="*/ 3502903 h 3543950"/>
                <a:gd name="connsiteX22" fmla="*/ 11458146 w 13262351"/>
                <a:gd name="connsiteY22" fmla="*/ 2603619 h 3543950"/>
                <a:gd name="connsiteX23" fmla="*/ 11456523 w 13262351"/>
                <a:gd name="connsiteY23" fmla="*/ 925563 h 3543950"/>
                <a:gd name="connsiteX24" fmla="*/ 12243031 w 13262351"/>
                <a:gd name="connsiteY24" fmla="*/ 105 h 3543950"/>
                <a:gd name="connsiteX25" fmla="*/ 13076553 w 13262351"/>
                <a:gd name="connsiteY25" fmla="*/ 874674 h 3543950"/>
                <a:gd name="connsiteX26" fmla="*/ 13068447 w 13262351"/>
                <a:gd name="connsiteY26" fmla="*/ 2247101 h 3543950"/>
                <a:gd name="connsiteX27" fmla="*/ 13262346 w 13262351"/>
                <a:gd name="connsiteY27" fmla="*/ 2644129 h 3543950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478754 w 13262351"/>
                <a:gd name="connsiteY7" fmla="*/ 902677 h 3564764"/>
                <a:gd name="connsiteX8" fmla="*/ 3488813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1 w 13262351"/>
                <a:gd name="connsiteY10" fmla="*/ 2648772 h 3564764"/>
                <a:gd name="connsiteX11" fmla="*/ 5107342 w 13262351"/>
                <a:gd name="connsiteY11" fmla="*/ 969627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478754 w 13262351"/>
                <a:gd name="connsiteY7" fmla="*/ 902677 h 3564764"/>
                <a:gd name="connsiteX8" fmla="*/ 3488813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1 w 13262351"/>
                <a:gd name="connsiteY10" fmla="*/ 2648772 h 3564764"/>
                <a:gd name="connsiteX11" fmla="*/ 5107342 w 13262351"/>
                <a:gd name="connsiteY11" fmla="*/ 969627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478754 w 13262351"/>
                <a:gd name="connsiteY7" fmla="*/ 902677 h 3564764"/>
                <a:gd name="connsiteX8" fmla="*/ 3488813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1 w 13262351"/>
                <a:gd name="connsiteY10" fmla="*/ 2648772 h 3564764"/>
                <a:gd name="connsiteX11" fmla="*/ 5107342 w 13262351"/>
                <a:gd name="connsiteY11" fmla="*/ 969627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478754 w 13262351"/>
                <a:gd name="connsiteY7" fmla="*/ 902677 h 3564764"/>
                <a:gd name="connsiteX8" fmla="*/ 3488813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1 w 13262351"/>
                <a:gd name="connsiteY10" fmla="*/ 2648772 h 3564764"/>
                <a:gd name="connsiteX11" fmla="*/ 5107342 w 13262351"/>
                <a:gd name="connsiteY11" fmla="*/ 969627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478754 w 13262351"/>
                <a:gd name="connsiteY7" fmla="*/ 902677 h 3564764"/>
                <a:gd name="connsiteX8" fmla="*/ 3488813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1 w 13262351"/>
                <a:gd name="connsiteY10" fmla="*/ 2648772 h 3564764"/>
                <a:gd name="connsiteX11" fmla="*/ 5107342 w 13262351"/>
                <a:gd name="connsiteY11" fmla="*/ 969627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478754 w 13262351"/>
                <a:gd name="connsiteY7" fmla="*/ 902677 h 3564764"/>
                <a:gd name="connsiteX8" fmla="*/ 3488813 w 13262351"/>
                <a:gd name="connsiteY8" fmla="*/ 2613099 h 3564764"/>
                <a:gd name="connsiteX9" fmla="*/ 4323978 w 13262351"/>
                <a:gd name="connsiteY9" fmla="*/ 3564764 h 3564764"/>
                <a:gd name="connsiteX10" fmla="*/ 5033569 w 13262351"/>
                <a:gd name="connsiteY10" fmla="*/ 2662648 h 3564764"/>
                <a:gd name="connsiteX11" fmla="*/ 5107342 w 13262351"/>
                <a:gd name="connsiteY11" fmla="*/ 969627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478754 w 13262351"/>
                <a:gd name="connsiteY7" fmla="*/ 902677 h 3564764"/>
                <a:gd name="connsiteX8" fmla="*/ 3488813 w 13262351"/>
                <a:gd name="connsiteY8" fmla="*/ 2613099 h 3564764"/>
                <a:gd name="connsiteX9" fmla="*/ 4323978 w 13262351"/>
                <a:gd name="connsiteY9" fmla="*/ 3564764 h 3564764"/>
                <a:gd name="connsiteX10" fmla="*/ 5033569 w 13262351"/>
                <a:gd name="connsiteY10" fmla="*/ 2662648 h 3564764"/>
                <a:gd name="connsiteX11" fmla="*/ 5107342 w 13262351"/>
                <a:gd name="connsiteY11" fmla="*/ 969627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478754 w 13262351"/>
                <a:gd name="connsiteY7" fmla="*/ 902677 h 3564764"/>
                <a:gd name="connsiteX8" fmla="*/ 3488813 w 13262351"/>
                <a:gd name="connsiteY8" fmla="*/ 2613099 h 3564764"/>
                <a:gd name="connsiteX9" fmla="*/ 4323978 w 13262351"/>
                <a:gd name="connsiteY9" fmla="*/ 3564764 h 3564764"/>
                <a:gd name="connsiteX10" fmla="*/ 5033569 w 13262351"/>
                <a:gd name="connsiteY10" fmla="*/ 2662648 h 3564764"/>
                <a:gd name="connsiteX11" fmla="*/ 5107342 w 13262351"/>
                <a:gd name="connsiteY11" fmla="*/ 969627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478754 w 13262351"/>
                <a:gd name="connsiteY7" fmla="*/ 902677 h 3564764"/>
                <a:gd name="connsiteX8" fmla="*/ 3488813 w 13262351"/>
                <a:gd name="connsiteY8" fmla="*/ 2613099 h 3564764"/>
                <a:gd name="connsiteX9" fmla="*/ 4323978 w 13262351"/>
                <a:gd name="connsiteY9" fmla="*/ 3564764 h 3564764"/>
                <a:gd name="connsiteX10" fmla="*/ 5033569 w 13262351"/>
                <a:gd name="connsiteY10" fmla="*/ 2662648 h 3564764"/>
                <a:gd name="connsiteX11" fmla="*/ 5044901 w 13262351"/>
                <a:gd name="connsiteY11" fmla="*/ 900248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478754 w 13262351"/>
                <a:gd name="connsiteY7" fmla="*/ 902677 h 3564764"/>
                <a:gd name="connsiteX8" fmla="*/ 3488813 w 13262351"/>
                <a:gd name="connsiteY8" fmla="*/ 2613099 h 3564764"/>
                <a:gd name="connsiteX9" fmla="*/ 4323978 w 13262351"/>
                <a:gd name="connsiteY9" fmla="*/ 3564764 h 3564764"/>
                <a:gd name="connsiteX10" fmla="*/ 5096010 w 13262351"/>
                <a:gd name="connsiteY10" fmla="*/ 2683462 h 3564764"/>
                <a:gd name="connsiteX11" fmla="*/ 5044901 w 13262351"/>
                <a:gd name="connsiteY11" fmla="*/ 900248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478754 w 13262351"/>
                <a:gd name="connsiteY7" fmla="*/ 902677 h 3564764"/>
                <a:gd name="connsiteX8" fmla="*/ 3488813 w 13262351"/>
                <a:gd name="connsiteY8" fmla="*/ 2613099 h 3564764"/>
                <a:gd name="connsiteX9" fmla="*/ 4323978 w 13262351"/>
                <a:gd name="connsiteY9" fmla="*/ 3564764 h 3564764"/>
                <a:gd name="connsiteX10" fmla="*/ 5096010 w 13262351"/>
                <a:gd name="connsiteY10" fmla="*/ 2683462 h 3564764"/>
                <a:gd name="connsiteX11" fmla="*/ 5044901 w 13262351"/>
                <a:gd name="connsiteY11" fmla="*/ 900248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478754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096010 w 13262351"/>
                <a:gd name="connsiteY10" fmla="*/ 2683462 h 3564764"/>
                <a:gd name="connsiteX11" fmla="*/ 5044901 w 13262351"/>
                <a:gd name="connsiteY11" fmla="*/ 900248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478754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096010 w 13262351"/>
                <a:gd name="connsiteY10" fmla="*/ 2683462 h 3564764"/>
                <a:gd name="connsiteX11" fmla="*/ 5044901 w 13262351"/>
                <a:gd name="connsiteY11" fmla="*/ 900248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478754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096010 w 13262351"/>
                <a:gd name="connsiteY10" fmla="*/ 2683462 h 3564764"/>
                <a:gd name="connsiteX11" fmla="*/ 5044901 w 13262351"/>
                <a:gd name="connsiteY11" fmla="*/ 900248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478754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096010 w 13262351"/>
                <a:gd name="connsiteY10" fmla="*/ 2683462 h 3564764"/>
                <a:gd name="connsiteX11" fmla="*/ 5044901 w 13262351"/>
                <a:gd name="connsiteY11" fmla="*/ 900248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096010 w 13262351"/>
                <a:gd name="connsiteY10" fmla="*/ 2683462 h 3564764"/>
                <a:gd name="connsiteX11" fmla="*/ 5044901 w 13262351"/>
                <a:gd name="connsiteY11" fmla="*/ 900248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096010 w 13262351"/>
                <a:gd name="connsiteY10" fmla="*/ 2683462 h 3564764"/>
                <a:gd name="connsiteX11" fmla="*/ 5044901 w 13262351"/>
                <a:gd name="connsiteY11" fmla="*/ 900248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096010 w 13262351"/>
                <a:gd name="connsiteY10" fmla="*/ 2683462 h 3564764"/>
                <a:gd name="connsiteX11" fmla="*/ 5093466 w 13262351"/>
                <a:gd name="connsiteY11" fmla="*/ 907186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096010 w 13262351"/>
                <a:gd name="connsiteY10" fmla="*/ 2683462 h 3564764"/>
                <a:gd name="connsiteX11" fmla="*/ 5093466 w 13262351"/>
                <a:gd name="connsiteY11" fmla="*/ 907186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096010 w 13262351"/>
                <a:gd name="connsiteY10" fmla="*/ 2683462 h 3564764"/>
                <a:gd name="connsiteX11" fmla="*/ 5093466 w 13262351"/>
                <a:gd name="connsiteY11" fmla="*/ 907186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096010 w 13262351"/>
                <a:gd name="connsiteY10" fmla="*/ 2683462 h 3564764"/>
                <a:gd name="connsiteX11" fmla="*/ 5093466 w 13262351"/>
                <a:gd name="connsiteY11" fmla="*/ 907186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093466 w 13262351"/>
                <a:gd name="connsiteY11" fmla="*/ 907186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093466 w 13262351"/>
                <a:gd name="connsiteY11" fmla="*/ 907186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722260 w 13262351"/>
                <a:gd name="connsiteY13" fmla="*/ 834165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726366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98614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98614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18921 w 13262351"/>
                <a:gd name="connsiteY15" fmla="*/ 3531637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315583 w 13262351"/>
                <a:gd name="connsiteY16" fmla="*/ 2648772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67018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67018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67018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67018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67018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67018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67018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97663 w 13262351"/>
                <a:gd name="connsiteY20" fmla="*/ 2640562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62974 w 13262351"/>
                <a:gd name="connsiteY20" fmla="*/ 2633625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62974 w 13262351"/>
                <a:gd name="connsiteY20" fmla="*/ 2633625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69912 w 13262351"/>
                <a:gd name="connsiteY20" fmla="*/ 2626688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69912 w 13262351"/>
                <a:gd name="connsiteY20" fmla="*/ 2626688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69912 w 13262351"/>
                <a:gd name="connsiteY20" fmla="*/ 2626688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69912 w 13262351"/>
                <a:gd name="connsiteY20" fmla="*/ 2626688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69912 w 13262351"/>
                <a:gd name="connsiteY20" fmla="*/ 2626688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69912 w 13262351"/>
                <a:gd name="connsiteY20" fmla="*/ 2626688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69912 w 13262351"/>
                <a:gd name="connsiteY20" fmla="*/ 2626688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69912 w 13262351"/>
                <a:gd name="connsiteY20" fmla="*/ 2626688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69912 w 13262351"/>
                <a:gd name="connsiteY20" fmla="*/ 2626688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69912 w 13262351"/>
                <a:gd name="connsiteY20" fmla="*/ 2626688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0413 h 3564764"/>
                <a:gd name="connsiteX1" fmla="*/ 363246 w 13262351"/>
                <a:gd name="connsiteY1" fmla="*/ 1897917 h 3564764"/>
                <a:gd name="connsiteX2" fmla="*/ 363246 w 13262351"/>
                <a:gd name="connsiteY2" fmla="*/ 2796547 h 3564764"/>
                <a:gd name="connsiteX3" fmla="*/ 1179160 w 13262351"/>
                <a:gd name="connsiteY3" fmla="*/ 3532619 h 3564764"/>
                <a:gd name="connsiteX4" fmla="*/ 1928818 w 13262351"/>
                <a:gd name="connsiteY4" fmla="*/ 2644668 h 3564764"/>
                <a:gd name="connsiteX5" fmla="*/ 1919335 w 13262351"/>
                <a:gd name="connsiteY5" fmla="*/ 951936 h 3564764"/>
                <a:gd name="connsiteX6" fmla="*/ 2714683 w 13262351"/>
                <a:gd name="connsiteY6" fmla="*/ 12997 h 3564764"/>
                <a:gd name="connsiteX7" fmla="*/ 3506506 w 13262351"/>
                <a:gd name="connsiteY7" fmla="*/ 902677 h 3564764"/>
                <a:gd name="connsiteX8" fmla="*/ 3509627 w 13262351"/>
                <a:gd name="connsiteY8" fmla="*/ 2613099 h 3564764"/>
                <a:gd name="connsiteX9" fmla="*/ 4323978 w 13262351"/>
                <a:gd name="connsiteY9" fmla="*/ 3564764 h 3564764"/>
                <a:gd name="connsiteX10" fmla="*/ 5123762 w 13262351"/>
                <a:gd name="connsiteY10" fmla="*/ 2676524 h 3564764"/>
                <a:gd name="connsiteX11" fmla="*/ 5121218 w 13262351"/>
                <a:gd name="connsiteY11" fmla="*/ 914124 h 3564764"/>
                <a:gd name="connsiteX12" fmla="*/ 5900434 w 13262351"/>
                <a:gd name="connsiteY12" fmla="*/ 8315 h 3564764"/>
                <a:gd name="connsiteX13" fmla="*/ 6680632 w 13262351"/>
                <a:gd name="connsiteY13" fmla="*/ 841102 h 3564764"/>
                <a:gd name="connsiteX14" fmla="*/ 6677801 w 13262351"/>
                <a:gd name="connsiteY14" fmla="*/ 2599513 h 3564764"/>
                <a:gd name="connsiteX15" fmla="*/ 7539734 w 13262351"/>
                <a:gd name="connsiteY15" fmla="*/ 3496948 h 3564764"/>
                <a:gd name="connsiteX16" fmla="*/ 8280894 w 13262351"/>
                <a:gd name="connsiteY16" fmla="*/ 2572456 h 3564764"/>
                <a:gd name="connsiteX17" fmla="*/ 8289329 w 13262351"/>
                <a:gd name="connsiteY17" fmla="*/ 913249 h 3564764"/>
                <a:gd name="connsiteX18" fmla="*/ 9079941 w 13262351"/>
                <a:gd name="connsiteY18" fmla="*/ 4210 h 3564764"/>
                <a:gd name="connsiteX19" fmla="*/ 9866449 w 13262351"/>
                <a:gd name="connsiteY19" fmla="*/ 806521 h 3564764"/>
                <a:gd name="connsiteX20" fmla="*/ 9869912 w 13262351"/>
                <a:gd name="connsiteY20" fmla="*/ 2626688 h 3564764"/>
                <a:gd name="connsiteX21" fmla="*/ 10677904 w 13262351"/>
                <a:gd name="connsiteY21" fmla="*/ 3502903 h 3564764"/>
                <a:gd name="connsiteX22" fmla="*/ 11458146 w 13262351"/>
                <a:gd name="connsiteY22" fmla="*/ 2603619 h 3564764"/>
                <a:gd name="connsiteX23" fmla="*/ 11456523 w 13262351"/>
                <a:gd name="connsiteY23" fmla="*/ 925563 h 3564764"/>
                <a:gd name="connsiteX24" fmla="*/ 12243031 w 13262351"/>
                <a:gd name="connsiteY24" fmla="*/ 105 h 3564764"/>
                <a:gd name="connsiteX25" fmla="*/ 13076553 w 13262351"/>
                <a:gd name="connsiteY25" fmla="*/ 874674 h 3564764"/>
                <a:gd name="connsiteX26" fmla="*/ 13068447 w 13262351"/>
                <a:gd name="connsiteY26" fmla="*/ 2247101 h 3564764"/>
                <a:gd name="connsiteX27" fmla="*/ 13262346 w 13262351"/>
                <a:gd name="connsiteY27" fmla="*/ 2644129 h 3564764"/>
                <a:gd name="connsiteX0" fmla="*/ 0 w 13262351"/>
                <a:gd name="connsiteY0" fmla="*/ 1571927 h 3566278"/>
                <a:gd name="connsiteX1" fmla="*/ 363246 w 13262351"/>
                <a:gd name="connsiteY1" fmla="*/ 1899431 h 3566278"/>
                <a:gd name="connsiteX2" fmla="*/ 363246 w 13262351"/>
                <a:gd name="connsiteY2" fmla="*/ 2798061 h 3566278"/>
                <a:gd name="connsiteX3" fmla="*/ 1179160 w 13262351"/>
                <a:gd name="connsiteY3" fmla="*/ 3534133 h 3566278"/>
                <a:gd name="connsiteX4" fmla="*/ 1928818 w 13262351"/>
                <a:gd name="connsiteY4" fmla="*/ 2646182 h 3566278"/>
                <a:gd name="connsiteX5" fmla="*/ 1919335 w 13262351"/>
                <a:gd name="connsiteY5" fmla="*/ 953450 h 3566278"/>
                <a:gd name="connsiteX6" fmla="*/ 2714683 w 13262351"/>
                <a:gd name="connsiteY6" fmla="*/ 14511 h 3566278"/>
                <a:gd name="connsiteX7" fmla="*/ 3506506 w 13262351"/>
                <a:gd name="connsiteY7" fmla="*/ 904191 h 3566278"/>
                <a:gd name="connsiteX8" fmla="*/ 3509627 w 13262351"/>
                <a:gd name="connsiteY8" fmla="*/ 2614613 h 3566278"/>
                <a:gd name="connsiteX9" fmla="*/ 4323978 w 13262351"/>
                <a:gd name="connsiteY9" fmla="*/ 3566278 h 3566278"/>
                <a:gd name="connsiteX10" fmla="*/ 5123762 w 13262351"/>
                <a:gd name="connsiteY10" fmla="*/ 2678038 h 3566278"/>
                <a:gd name="connsiteX11" fmla="*/ 5121218 w 13262351"/>
                <a:gd name="connsiteY11" fmla="*/ 915638 h 3566278"/>
                <a:gd name="connsiteX12" fmla="*/ 5900434 w 13262351"/>
                <a:gd name="connsiteY12" fmla="*/ 9829 h 3566278"/>
                <a:gd name="connsiteX13" fmla="*/ 6680632 w 13262351"/>
                <a:gd name="connsiteY13" fmla="*/ 842616 h 3566278"/>
                <a:gd name="connsiteX14" fmla="*/ 6677801 w 13262351"/>
                <a:gd name="connsiteY14" fmla="*/ 2601027 h 3566278"/>
                <a:gd name="connsiteX15" fmla="*/ 7539734 w 13262351"/>
                <a:gd name="connsiteY15" fmla="*/ 3498462 h 3566278"/>
                <a:gd name="connsiteX16" fmla="*/ 8280894 w 13262351"/>
                <a:gd name="connsiteY16" fmla="*/ 2573970 h 3566278"/>
                <a:gd name="connsiteX17" fmla="*/ 8289329 w 13262351"/>
                <a:gd name="connsiteY17" fmla="*/ 914763 h 3566278"/>
                <a:gd name="connsiteX18" fmla="*/ 9079941 w 13262351"/>
                <a:gd name="connsiteY18" fmla="*/ 5724 h 3566278"/>
                <a:gd name="connsiteX19" fmla="*/ 9866449 w 13262351"/>
                <a:gd name="connsiteY19" fmla="*/ 808035 h 3566278"/>
                <a:gd name="connsiteX20" fmla="*/ 9869912 w 13262351"/>
                <a:gd name="connsiteY20" fmla="*/ 2628202 h 3566278"/>
                <a:gd name="connsiteX21" fmla="*/ 10677904 w 13262351"/>
                <a:gd name="connsiteY21" fmla="*/ 3504417 h 3566278"/>
                <a:gd name="connsiteX22" fmla="*/ 11458146 w 13262351"/>
                <a:gd name="connsiteY22" fmla="*/ 2605133 h 3566278"/>
                <a:gd name="connsiteX23" fmla="*/ 11456523 w 13262351"/>
                <a:gd name="connsiteY23" fmla="*/ 927077 h 3566278"/>
                <a:gd name="connsiteX24" fmla="*/ 12243031 w 13262351"/>
                <a:gd name="connsiteY24" fmla="*/ 1619 h 3566278"/>
                <a:gd name="connsiteX25" fmla="*/ 13076553 w 13262351"/>
                <a:gd name="connsiteY25" fmla="*/ 876188 h 3566278"/>
                <a:gd name="connsiteX26" fmla="*/ 13068447 w 13262351"/>
                <a:gd name="connsiteY26" fmla="*/ 2248615 h 3566278"/>
                <a:gd name="connsiteX27" fmla="*/ 13262346 w 13262351"/>
                <a:gd name="connsiteY27" fmla="*/ 2645643 h 3566278"/>
                <a:gd name="connsiteX0" fmla="*/ 0 w 13262351"/>
                <a:gd name="connsiteY0" fmla="*/ 1571927 h 3566278"/>
                <a:gd name="connsiteX1" fmla="*/ 363246 w 13262351"/>
                <a:gd name="connsiteY1" fmla="*/ 1899431 h 3566278"/>
                <a:gd name="connsiteX2" fmla="*/ 363246 w 13262351"/>
                <a:gd name="connsiteY2" fmla="*/ 2798061 h 3566278"/>
                <a:gd name="connsiteX3" fmla="*/ 1179160 w 13262351"/>
                <a:gd name="connsiteY3" fmla="*/ 3534133 h 3566278"/>
                <a:gd name="connsiteX4" fmla="*/ 1928818 w 13262351"/>
                <a:gd name="connsiteY4" fmla="*/ 2646182 h 3566278"/>
                <a:gd name="connsiteX5" fmla="*/ 1919335 w 13262351"/>
                <a:gd name="connsiteY5" fmla="*/ 953450 h 3566278"/>
                <a:gd name="connsiteX6" fmla="*/ 2714683 w 13262351"/>
                <a:gd name="connsiteY6" fmla="*/ 14511 h 3566278"/>
                <a:gd name="connsiteX7" fmla="*/ 3506506 w 13262351"/>
                <a:gd name="connsiteY7" fmla="*/ 904191 h 3566278"/>
                <a:gd name="connsiteX8" fmla="*/ 3509627 w 13262351"/>
                <a:gd name="connsiteY8" fmla="*/ 2614613 h 3566278"/>
                <a:gd name="connsiteX9" fmla="*/ 4323978 w 13262351"/>
                <a:gd name="connsiteY9" fmla="*/ 3566278 h 3566278"/>
                <a:gd name="connsiteX10" fmla="*/ 5123762 w 13262351"/>
                <a:gd name="connsiteY10" fmla="*/ 2678038 h 3566278"/>
                <a:gd name="connsiteX11" fmla="*/ 5121218 w 13262351"/>
                <a:gd name="connsiteY11" fmla="*/ 915638 h 3566278"/>
                <a:gd name="connsiteX12" fmla="*/ 5900434 w 13262351"/>
                <a:gd name="connsiteY12" fmla="*/ 9829 h 3566278"/>
                <a:gd name="connsiteX13" fmla="*/ 6680632 w 13262351"/>
                <a:gd name="connsiteY13" fmla="*/ 842616 h 3566278"/>
                <a:gd name="connsiteX14" fmla="*/ 6677801 w 13262351"/>
                <a:gd name="connsiteY14" fmla="*/ 2601027 h 3566278"/>
                <a:gd name="connsiteX15" fmla="*/ 7539734 w 13262351"/>
                <a:gd name="connsiteY15" fmla="*/ 3498462 h 3566278"/>
                <a:gd name="connsiteX16" fmla="*/ 8280894 w 13262351"/>
                <a:gd name="connsiteY16" fmla="*/ 2573970 h 3566278"/>
                <a:gd name="connsiteX17" fmla="*/ 8289329 w 13262351"/>
                <a:gd name="connsiteY17" fmla="*/ 914763 h 3566278"/>
                <a:gd name="connsiteX18" fmla="*/ 9079941 w 13262351"/>
                <a:gd name="connsiteY18" fmla="*/ 5724 h 3566278"/>
                <a:gd name="connsiteX19" fmla="*/ 9866449 w 13262351"/>
                <a:gd name="connsiteY19" fmla="*/ 808035 h 3566278"/>
                <a:gd name="connsiteX20" fmla="*/ 9869912 w 13262351"/>
                <a:gd name="connsiteY20" fmla="*/ 2628202 h 3566278"/>
                <a:gd name="connsiteX21" fmla="*/ 10677904 w 13262351"/>
                <a:gd name="connsiteY21" fmla="*/ 3504417 h 3566278"/>
                <a:gd name="connsiteX22" fmla="*/ 11458146 w 13262351"/>
                <a:gd name="connsiteY22" fmla="*/ 2605133 h 3566278"/>
                <a:gd name="connsiteX23" fmla="*/ 11456523 w 13262351"/>
                <a:gd name="connsiteY23" fmla="*/ 927077 h 3566278"/>
                <a:gd name="connsiteX24" fmla="*/ 12243031 w 13262351"/>
                <a:gd name="connsiteY24" fmla="*/ 1619 h 3566278"/>
                <a:gd name="connsiteX25" fmla="*/ 13076553 w 13262351"/>
                <a:gd name="connsiteY25" fmla="*/ 876188 h 3566278"/>
                <a:gd name="connsiteX26" fmla="*/ 13068447 w 13262351"/>
                <a:gd name="connsiteY26" fmla="*/ 2248615 h 3566278"/>
                <a:gd name="connsiteX27" fmla="*/ 13262346 w 13262351"/>
                <a:gd name="connsiteY27" fmla="*/ 2645643 h 3566278"/>
                <a:gd name="connsiteX0" fmla="*/ 0 w 13262351"/>
                <a:gd name="connsiteY0" fmla="*/ 1571927 h 3566278"/>
                <a:gd name="connsiteX1" fmla="*/ 363246 w 13262351"/>
                <a:gd name="connsiteY1" fmla="*/ 1899431 h 3566278"/>
                <a:gd name="connsiteX2" fmla="*/ 363246 w 13262351"/>
                <a:gd name="connsiteY2" fmla="*/ 2798061 h 3566278"/>
                <a:gd name="connsiteX3" fmla="*/ 1179160 w 13262351"/>
                <a:gd name="connsiteY3" fmla="*/ 3534133 h 3566278"/>
                <a:gd name="connsiteX4" fmla="*/ 1928818 w 13262351"/>
                <a:gd name="connsiteY4" fmla="*/ 2646182 h 3566278"/>
                <a:gd name="connsiteX5" fmla="*/ 1919335 w 13262351"/>
                <a:gd name="connsiteY5" fmla="*/ 953450 h 3566278"/>
                <a:gd name="connsiteX6" fmla="*/ 2714683 w 13262351"/>
                <a:gd name="connsiteY6" fmla="*/ 14511 h 3566278"/>
                <a:gd name="connsiteX7" fmla="*/ 3506506 w 13262351"/>
                <a:gd name="connsiteY7" fmla="*/ 904191 h 3566278"/>
                <a:gd name="connsiteX8" fmla="*/ 3509627 w 13262351"/>
                <a:gd name="connsiteY8" fmla="*/ 2614613 h 3566278"/>
                <a:gd name="connsiteX9" fmla="*/ 4323978 w 13262351"/>
                <a:gd name="connsiteY9" fmla="*/ 3566278 h 3566278"/>
                <a:gd name="connsiteX10" fmla="*/ 5123762 w 13262351"/>
                <a:gd name="connsiteY10" fmla="*/ 2678038 h 3566278"/>
                <a:gd name="connsiteX11" fmla="*/ 5121218 w 13262351"/>
                <a:gd name="connsiteY11" fmla="*/ 915638 h 3566278"/>
                <a:gd name="connsiteX12" fmla="*/ 5900434 w 13262351"/>
                <a:gd name="connsiteY12" fmla="*/ 9829 h 3566278"/>
                <a:gd name="connsiteX13" fmla="*/ 6680632 w 13262351"/>
                <a:gd name="connsiteY13" fmla="*/ 842616 h 3566278"/>
                <a:gd name="connsiteX14" fmla="*/ 6677801 w 13262351"/>
                <a:gd name="connsiteY14" fmla="*/ 2601027 h 3566278"/>
                <a:gd name="connsiteX15" fmla="*/ 7539734 w 13262351"/>
                <a:gd name="connsiteY15" fmla="*/ 3498462 h 3566278"/>
                <a:gd name="connsiteX16" fmla="*/ 8280894 w 13262351"/>
                <a:gd name="connsiteY16" fmla="*/ 2573970 h 3566278"/>
                <a:gd name="connsiteX17" fmla="*/ 8289329 w 13262351"/>
                <a:gd name="connsiteY17" fmla="*/ 914763 h 3566278"/>
                <a:gd name="connsiteX18" fmla="*/ 9079941 w 13262351"/>
                <a:gd name="connsiteY18" fmla="*/ 5724 h 3566278"/>
                <a:gd name="connsiteX19" fmla="*/ 9866449 w 13262351"/>
                <a:gd name="connsiteY19" fmla="*/ 808035 h 3566278"/>
                <a:gd name="connsiteX20" fmla="*/ 9869912 w 13262351"/>
                <a:gd name="connsiteY20" fmla="*/ 2628202 h 3566278"/>
                <a:gd name="connsiteX21" fmla="*/ 10677904 w 13262351"/>
                <a:gd name="connsiteY21" fmla="*/ 3504417 h 3566278"/>
                <a:gd name="connsiteX22" fmla="*/ 11458146 w 13262351"/>
                <a:gd name="connsiteY22" fmla="*/ 2605133 h 3566278"/>
                <a:gd name="connsiteX23" fmla="*/ 11456523 w 13262351"/>
                <a:gd name="connsiteY23" fmla="*/ 927077 h 3566278"/>
                <a:gd name="connsiteX24" fmla="*/ 12243031 w 13262351"/>
                <a:gd name="connsiteY24" fmla="*/ 1619 h 3566278"/>
                <a:gd name="connsiteX25" fmla="*/ 13076553 w 13262351"/>
                <a:gd name="connsiteY25" fmla="*/ 876188 h 3566278"/>
                <a:gd name="connsiteX26" fmla="*/ 13068447 w 13262351"/>
                <a:gd name="connsiteY26" fmla="*/ 2248615 h 3566278"/>
                <a:gd name="connsiteX27" fmla="*/ 13262346 w 13262351"/>
                <a:gd name="connsiteY27" fmla="*/ 2645643 h 3566278"/>
                <a:gd name="connsiteX0" fmla="*/ 0 w 13262351"/>
                <a:gd name="connsiteY0" fmla="*/ 1571927 h 3566278"/>
                <a:gd name="connsiteX1" fmla="*/ 363246 w 13262351"/>
                <a:gd name="connsiteY1" fmla="*/ 1899431 h 3566278"/>
                <a:gd name="connsiteX2" fmla="*/ 363246 w 13262351"/>
                <a:gd name="connsiteY2" fmla="*/ 2798061 h 3566278"/>
                <a:gd name="connsiteX3" fmla="*/ 1179160 w 13262351"/>
                <a:gd name="connsiteY3" fmla="*/ 3534133 h 3566278"/>
                <a:gd name="connsiteX4" fmla="*/ 1928818 w 13262351"/>
                <a:gd name="connsiteY4" fmla="*/ 2646182 h 3566278"/>
                <a:gd name="connsiteX5" fmla="*/ 1919335 w 13262351"/>
                <a:gd name="connsiteY5" fmla="*/ 953450 h 3566278"/>
                <a:gd name="connsiteX6" fmla="*/ 2714683 w 13262351"/>
                <a:gd name="connsiteY6" fmla="*/ 14511 h 3566278"/>
                <a:gd name="connsiteX7" fmla="*/ 3506506 w 13262351"/>
                <a:gd name="connsiteY7" fmla="*/ 904191 h 3566278"/>
                <a:gd name="connsiteX8" fmla="*/ 3509627 w 13262351"/>
                <a:gd name="connsiteY8" fmla="*/ 2614613 h 3566278"/>
                <a:gd name="connsiteX9" fmla="*/ 4323978 w 13262351"/>
                <a:gd name="connsiteY9" fmla="*/ 3566278 h 3566278"/>
                <a:gd name="connsiteX10" fmla="*/ 5123762 w 13262351"/>
                <a:gd name="connsiteY10" fmla="*/ 2678038 h 3566278"/>
                <a:gd name="connsiteX11" fmla="*/ 5121218 w 13262351"/>
                <a:gd name="connsiteY11" fmla="*/ 915638 h 3566278"/>
                <a:gd name="connsiteX12" fmla="*/ 5900434 w 13262351"/>
                <a:gd name="connsiteY12" fmla="*/ 9829 h 3566278"/>
                <a:gd name="connsiteX13" fmla="*/ 6680632 w 13262351"/>
                <a:gd name="connsiteY13" fmla="*/ 842616 h 3566278"/>
                <a:gd name="connsiteX14" fmla="*/ 6677801 w 13262351"/>
                <a:gd name="connsiteY14" fmla="*/ 2601027 h 3566278"/>
                <a:gd name="connsiteX15" fmla="*/ 7539734 w 13262351"/>
                <a:gd name="connsiteY15" fmla="*/ 3498462 h 3566278"/>
                <a:gd name="connsiteX16" fmla="*/ 8280894 w 13262351"/>
                <a:gd name="connsiteY16" fmla="*/ 2573970 h 3566278"/>
                <a:gd name="connsiteX17" fmla="*/ 8289329 w 13262351"/>
                <a:gd name="connsiteY17" fmla="*/ 914763 h 3566278"/>
                <a:gd name="connsiteX18" fmla="*/ 9079941 w 13262351"/>
                <a:gd name="connsiteY18" fmla="*/ 5724 h 3566278"/>
                <a:gd name="connsiteX19" fmla="*/ 9866449 w 13262351"/>
                <a:gd name="connsiteY19" fmla="*/ 808035 h 3566278"/>
                <a:gd name="connsiteX20" fmla="*/ 9869912 w 13262351"/>
                <a:gd name="connsiteY20" fmla="*/ 2628202 h 3566278"/>
                <a:gd name="connsiteX21" fmla="*/ 10677904 w 13262351"/>
                <a:gd name="connsiteY21" fmla="*/ 3504417 h 3566278"/>
                <a:gd name="connsiteX22" fmla="*/ 11458146 w 13262351"/>
                <a:gd name="connsiteY22" fmla="*/ 2605133 h 3566278"/>
                <a:gd name="connsiteX23" fmla="*/ 11456523 w 13262351"/>
                <a:gd name="connsiteY23" fmla="*/ 927077 h 3566278"/>
                <a:gd name="connsiteX24" fmla="*/ 12243031 w 13262351"/>
                <a:gd name="connsiteY24" fmla="*/ 1619 h 3566278"/>
                <a:gd name="connsiteX25" fmla="*/ 13034926 w 13262351"/>
                <a:gd name="connsiteY25" fmla="*/ 869251 h 3566278"/>
                <a:gd name="connsiteX26" fmla="*/ 13068447 w 13262351"/>
                <a:gd name="connsiteY26" fmla="*/ 2248615 h 3566278"/>
                <a:gd name="connsiteX27" fmla="*/ 13262346 w 13262351"/>
                <a:gd name="connsiteY27" fmla="*/ 2645643 h 3566278"/>
                <a:gd name="connsiteX0" fmla="*/ 0 w 13262351"/>
                <a:gd name="connsiteY0" fmla="*/ 1571927 h 3566278"/>
                <a:gd name="connsiteX1" fmla="*/ 363246 w 13262351"/>
                <a:gd name="connsiteY1" fmla="*/ 1899431 h 3566278"/>
                <a:gd name="connsiteX2" fmla="*/ 363246 w 13262351"/>
                <a:gd name="connsiteY2" fmla="*/ 2798061 h 3566278"/>
                <a:gd name="connsiteX3" fmla="*/ 1179160 w 13262351"/>
                <a:gd name="connsiteY3" fmla="*/ 3534133 h 3566278"/>
                <a:gd name="connsiteX4" fmla="*/ 1928818 w 13262351"/>
                <a:gd name="connsiteY4" fmla="*/ 2646182 h 3566278"/>
                <a:gd name="connsiteX5" fmla="*/ 1919335 w 13262351"/>
                <a:gd name="connsiteY5" fmla="*/ 953450 h 3566278"/>
                <a:gd name="connsiteX6" fmla="*/ 2714683 w 13262351"/>
                <a:gd name="connsiteY6" fmla="*/ 14511 h 3566278"/>
                <a:gd name="connsiteX7" fmla="*/ 3506506 w 13262351"/>
                <a:gd name="connsiteY7" fmla="*/ 904191 h 3566278"/>
                <a:gd name="connsiteX8" fmla="*/ 3509627 w 13262351"/>
                <a:gd name="connsiteY8" fmla="*/ 2614613 h 3566278"/>
                <a:gd name="connsiteX9" fmla="*/ 4323978 w 13262351"/>
                <a:gd name="connsiteY9" fmla="*/ 3566278 h 3566278"/>
                <a:gd name="connsiteX10" fmla="*/ 5123762 w 13262351"/>
                <a:gd name="connsiteY10" fmla="*/ 2678038 h 3566278"/>
                <a:gd name="connsiteX11" fmla="*/ 5121218 w 13262351"/>
                <a:gd name="connsiteY11" fmla="*/ 915638 h 3566278"/>
                <a:gd name="connsiteX12" fmla="*/ 5900434 w 13262351"/>
                <a:gd name="connsiteY12" fmla="*/ 9829 h 3566278"/>
                <a:gd name="connsiteX13" fmla="*/ 6680632 w 13262351"/>
                <a:gd name="connsiteY13" fmla="*/ 842616 h 3566278"/>
                <a:gd name="connsiteX14" fmla="*/ 6677801 w 13262351"/>
                <a:gd name="connsiteY14" fmla="*/ 2601027 h 3566278"/>
                <a:gd name="connsiteX15" fmla="*/ 7539734 w 13262351"/>
                <a:gd name="connsiteY15" fmla="*/ 3498462 h 3566278"/>
                <a:gd name="connsiteX16" fmla="*/ 8280894 w 13262351"/>
                <a:gd name="connsiteY16" fmla="*/ 2573970 h 3566278"/>
                <a:gd name="connsiteX17" fmla="*/ 8289329 w 13262351"/>
                <a:gd name="connsiteY17" fmla="*/ 914763 h 3566278"/>
                <a:gd name="connsiteX18" fmla="*/ 9079941 w 13262351"/>
                <a:gd name="connsiteY18" fmla="*/ 5724 h 3566278"/>
                <a:gd name="connsiteX19" fmla="*/ 9866449 w 13262351"/>
                <a:gd name="connsiteY19" fmla="*/ 808035 h 3566278"/>
                <a:gd name="connsiteX20" fmla="*/ 9869912 w 13262351"/>
                <a:gd name="connsiteY20" fmla="*/ 2628202 h 3566278"/>
                <a:gd name="connsiteX21" fmla="*/ 10677904 w 13262351"/>
                <a:gd name="connsiteY21" fmla="*/ 3504417 h 3566278"/>
                <a:gd name="connsiteX22" fmla="*/ 11458146 w 13262351"/>
                <a:gd name="connsiteY22" fmla="*/ 2605133 h 3566278"/>
                <a:gd name="connsiteX23" fmla="*/ 11456523 w 13262351"/>
                <a:gd name="connsiteY23" fmla="*/ 927077 h 3566278"/>
                <a:gd name="connsiteX24" fmla="*/ 12243031 w 13262351"/>
                <a:gd name="connsiteY24" fmla="*/ 1619 h 3566278"/>
                <a:gd name="connsiteX25" fmla="*/ 13034926 w 13262351"/>
                <a:gd name="connsiteY25" fmla="*/ 869251 h 3566278"/>
                <a:gd name="connsiteX26" fmla="*/ 13068447 w 13262351"/>
                <a:gd name="connsiteY26" fmla="*/ 2248615 h 3566278"/>
                <a:gd name="connsiteX27" fmla="*/ 13262346 w 13262351"/>
                <a:gd name="connsiteY27" fmla="*/ 2645643 h 3566278"/>
                <a:gd name="connsiteX0" fmla="*/ 0 w 13262351"/>
                <a:gd name="connsiteY0" fmla="*/ 1571927 h 3566278"/>
                <a:gd name="connsiteX1" fmla="*/ 363246 w 13262351"/>
                <a:gd name="connsiteY1" fmla="*/ 1899431 h 3566278"/>
                <a:gd name="connsiteX2" fmla="*/ 363246 w 13262351"/>
                <a:gd name="connsiteY2" fmla="*/ 2798061 h 3566278"/>
                <a:gd name="connsiteX3" fmla="*/ 1179160 w 13262351"/>
                <a:gd name="connsiteY3" fmla="*/ 3534133 h 3566278"/>
                <a:gd name="connsiteX4" fmla="*/ 1928818 w 13262351"/>
                <a:gd name="connsiteY4" fmla="*/ 2646182 h 3566278"/>
                <a:gd name="connsiteX5" fmla="*/ 1919335 w 13262351"/>
                <a:gd name="connsiteY5" fmla="*/ 953450 h 3566278"/>
                <a:gd name="connsiteX6" fmla="*/ 2714683 w 13262351"/>
                <a:gd name="connsiteY6" fmla="*/ 14511 h 3566278"/>
                <a:gd name="connsiteX7" fmla="*/ 3506506 w 13262351"/>
                <a:gd name="connsiteY7" fmla="*/ 904191 h 3566278"/>
                <a:gd name="connsiteX8" fmla="*/ 3509627 w 13262351"/>
                <a:gd name="connsiteY8" fmla="*/ 2614613 h 3566278"/>
                <a:gd name="connsiteX9" fmla="*/ 4323978 w 13262351"/>
                <a:gd name="connsiteY9" fmla="*/ 3566278 h 3566278"/>
                <a:gd name="connsiteX10" fmla="*/ 5123762 w 13262351"/>
                <a:gd name="connsiteY10" fmla="*/ 2678038 h 3566278"/>
                <a:gd name="connsiteX11" fmla="*/ 5121218 w 13262351"/>
                <a:gd name="connsiteY11" fmla="*/ 915638 h 3566278"/>
                <a:gd name="connsiteX12" fmla="*/ 5900434 w 13262351"/>
                <a:gd name="connsiteY12" fmla="*/ 9829 h 3566278"/>
                <a:gd name="connsiteX13" fmla="*/ 6680632 w 13262351"/>
                <a:gd name="connsiteY13" fmla="*/ 842616 h 3566278"/>
                <a:gd name="connsiteX14" fmla="*/ 6677801 w 13262351"/>
                <a:gd name="connsiteY14" fmla="*/ 2601027 h 3566278"/>
                <a:gd name="connsiteX15" fmla="*/ 7539734 w 13262351"/>
                <a:gd name="connsiteY15" fmla="*/ 3498462 h 3566278"/>
                <a:gd name="connsiteX16" fmla="*/ 8280894 w 13262351"/>
                <a:gd name="connsiteY16" fmla="*/ 2573970 h 3566278"/>
                <a:gd name="connsiteX17" fmla="*/ 8289329 w 13262351"/>
                <a:gd name="connsiteY17" fmla="*/ 914763 h 3566278"/>
                <a:gd name="connsiteX18" fmla="*/ 9079941 w 13262351"/>
                <a:gd name="connsiteY18" fmla="*/ 5724 h 3566278"/>
                <a:gd name="connsiteX19" fmla="*/ 9866449 w 13262351"/>
                <a:gd name="connsiteY19" fmla="*/ 808035 h 3566278"/>
                <a:gd name="connsiteX20" fmla="*/ 9869912 w 13262351"/>
                <a:gd name="connsiteY20" fmla="*/ 2628202 h 3566278"/>
                <a:gd name="connsiteX21" fmla="*/ 10677904 w 13262351"/>
                <a:gd name="connsiteY21" fmla="*/ 3504417 h 3566278"/>
                <a:gd name="connsiteX22" fmla="*/ 11458146 w 13262351"/>
                <a:gd name="connsiteY22" fmla="*/ 2605133 h 3566278"/>
                <a:gd name="connsiteX23" fmla="*/ 11456523 w 13262351"/>
                <a:gd name="connsiteY23" fmla="*/ 927077 h 3566278"/>
                <a:gd name="connsiteX24" fmla="*/ 12243031 w 13262351"/>
                <a:gd name="connsiteY24" fmla="*/ 1619 h 3566278"/>
                <a:gd name="connsiteX25" fmla="*/ 13034926 w 13262351"/>
                <a:gd name="connsiteY25" fmla="*/ 869251 h 3566278"/>
                <a:gd name="connsiteX26" fmla="*/ 13068447 w 13262351"/>
                <a:gd name="connsiteY26" fmla="*/ 2248615 h 3566278"/>
                <a:gd name="connsiteX27" fmla="*/ 13262346 w 13262351"/>
                <a:gd name="connsiteY27" fmla="*/ 2645643 h 3566278"/>
                <a:gd name="connsiteX0" fmla="*/ 0 w 13262351"/>
                <a:gd name="connsiteY0" fmla="*/ 1571927 h 3566278"/>
                <a:gd name="connsiteX1" fmla="*/ 363246 w 13262351"/>
                <a:gd name="connsiteY1" fmla="*/ 1899431 h 3566278"/>
                <a:gd name="connsiteX2" fmla="*/ 363246 w 13262351"/>
                <a:gd name="connsiteY2" fmla="*/ 2798061 h 3566278"/>
                <a:gd name="connsiteX3" fmla="*/ 1179160 w 13262351"/>
                <a:gd name="connsiteY3" fmla="*/ 3534133 h 3566278"/>
                <a:gd name="connsiteX4" fmla="*/ 1928818 w 13262351"/>
                <a:gd name="connsiteY4" fmla="*/ 2646182 h 3566278"/>
                <a:gd name="connsiteX5" fmla="*/ 1919335 w 13262351"/>
                <a:gd name="connsiteY5" fmla="*/ 953450 h 3566278"/>
                <a:gd name="connsiteX6" fmla="*/ 2714683 w 13262351"/>
                <a:gd name="connsiteY6" fmla="*/ 14511 h 3566278"/>
                <a:gd name="connsiteX7" fmla="*/ 3506506 w 13262351"/>
                <a:gd name="connsiteY7" fmla="*/ 904191 h 3566278"/>
                <a:gd name="connsiteX8" fmla="*/ 3509627 w 13262351"/>
                <a:gd name="connsiteY8" fmla="*/ 2614613 h 3566278"/>
                <a:gd name="connsiteX9" fmla="*/ 4323978 w 13262351"/>
                <a:gd name="connsiteY9" fmla="*/ 3566278 h 3566278"/>
                <a:gd name="connsiteX10" fmla="*/ 5123762 w 13262351"/>
                <a:gd name="connsiteY10" fmla="*/ 2678038 h 3566278"/>
                <a:gd name="connsiteX11" fmla="*/ 5121218 w 13262351"/>
                <a:gd name="connsiteY11" fmla="*/ 915638 h 3566278"/>
                <a:gd name="connsiteX12" fmla="*/ 5900434 w 13262351"/>
                <a:gd name="connsiteY12" fmla="*/ 9829 h 3566278"/>
                <a:gd name="connsiteX13" fmla="*/ 6680632 w 13262351"/>
                <a:gd name="connsiteY13" fmla="*/ 842616 h 3566278"/>
                <a:gd name="connsiteX14" fmla="*/ 6677801 w 13262351"/>
                <a:gd name="connsiteY14" fmla="*/ 2601027 h 3566278"/>
                <a:gd name="connsiteX15" fmla="*/ 7539734 w 13262351"/>
                <a:gd name="connsiteY15" fmla="*/ 3498462 h 3566278"/>
                <a:gd name="connsiteX16" fmla="*/ 8280894 w 13262351"/>
                <a:gd name="connsiteY16" fmla="*/ 2573970 h 3566278"/>
                <a:gd name="connsiteX17" fmla="*/ 8289329 w 13262351"/>
                <a:gd name="connsiteY17" fmla="*/ 914763 h 3566278"/>
                <a:gd name="connsiteX18" fmla="*/ 9079941 w 13262351"/>
                <a:gd name="connsiteY18" fmla="*/ 5724 h 3566278"/>
                <a:gd name="connsiteX19" fmla="*/ 9866449 w 13262351"/>
                <a:gd name="connsiteY19" fmla="*/ 808035 h 3566278"/>
                <a:gd name="connsiteX20" fmla="*/ 9869912 w 13262351"/>
                <a:gd name="connsiteY20" fmla="*/ 2628202 h 3566278"/>
                <a:gd name="connsiteX21" fmla="*/ 10677904 w 13262351"/>
                <a:gd name="connsiteY21" fmla="*/ 3504417 h 3566278"/>
                <a:gd name="connsiteX22" fmla="*/ 11458146 w 13262351"/>
                <a:gd name="connsiteY22" fmla="*/ 2605133 h 3566278"/>
                <a:gd name="connsiteX23" fmla="*/ 11456523 w 13262351"/>
                <a:gd name="connsiteY23" fmla="*/ 927077 h 3566278"/>
                <a:gd name="connsiteX24" fmla="*/ 12243031 w 13262351"/>
                <a:gd name="connsiteY24" fmla="*/ 1619 h 3566278"/>
                <a:gd name="connsiteX25" fmla="*/ 13034926 w 13262351"/>
                <a:gd name="connsiteY25" fmla="*/ 869251 h 3566278"/>
                <a:gd name="connsiteX26" fmla="*/ 13068447 w 13262351"/>
                <a:gd name="connsiteY26" fmla="*/ 2248615 h 3566278"/>
                <a:gd name="connsiteX27" fmla="*/ 13262346 w 13262351"/>
                <a:gd name="connsiteY27" fmla="*/ 2645643 h 3566278"/>
                <a:gd name="connsiteX0" fmla="*/ 0 w 13262350"/>
                <a:gd name="connsiteY0" fmla="*/ 1571927 h 3566278"/>
                <a:gd name="connsiteX1" fmla="*/ 363246 w 13262350"/>
                <a:gd name="connsiteY1" fmla="*/ 1899431 h 3566278"/>
                <a:gd name="connsiteX2" fmla="*/ 363246 w 13262350"/>
                <a:gd name="connsiteY2" fmla="*/ 2798061 h 3566278"/>
                <a:gd name="connsiteX3" fmla="*/ 1179160 w 13262350"/>
                <a:gd name="connsiteY3" fmla="*/ 3534133 h 3566278"/>
                <a:gd name="connsiteX4" fmla="*/ 1928818 w 13262350"/>
                <a:gd name="connsiteY4" fmla="*/ 2646182 h 3566278"/>
                <a:gd name="connsiteX5" fmla="*/ 1919335 w 13262350"/>
                <a:gd name="connsiteY5" fmla="*/ 953450 h 3566278"/>
                <a:gd name="connsiteX6" fmla="*/ 2714683 w 13262350"/>
                <a:gd name="connsiteY6" fmla="*/ 14511 h 3566278"/>
                <a:gd name="connsiteX7" fmla="*/ 3506506 w 13262350"/>
                <a:gd name="connsiteY7" fmla="*/ 904191 h 3566278"/>
                <a:gd name="connsiteX8" fmla="*/ 3509627 w 13262350"/>
                <a:gd name="connsiteY8" fmla="*/ 2614613 h 3566278"/>
                <a:gd name="connsiteX9" fmla="*/ 4323978 w 13262350"/>
                <a:gd name="connsiteY9" fmla="*/ 3566278 h 3566278"/>
                <a:gd name="connsiteX10" fmla="*/ 5123762 w 13262350"/>
                <a:gd name="connsiteY10" fmla="*/ 2678038 h 3566278"/>
                <a:gd name="connsiteX11" fmla="*/ 5121218 w 13262350"/>
                <a:gd name="connsiteY11" fmla="*/ 915638 h 3566278"/>
                <a:gd name="connsiteX12" fmla="*/ 5900434 w 13262350"/>
                <a:gd name="connsiteY12" fmla="*/ 9829 h 3566278"/>
                <a:gd name="connsiteX13" fmla="*/ 6680632 w 13262350"/>
                <a:gd name="connsiteY13" fmla="*/ 842616 h 3566278"/>
                <a:gd name="connsiteX14" fmla="*/ 6677801 w 13262350"/>
                <a:gd name="connsiteY14" fmla="*/ 2601027 h 3566278"/>
                <a:gd name="connsiteX15" fmla="*/ 7539734 w 13262350"/>
                <a:gd name="connsiteY15" fmla="*/ 3498462 h 3566278"/>
                <a:gd name="connsiteX16" fmla="*/ 8280894 w 13262350"/>
                <a:gd name="connsiteY16" fmla="*/ 2573970 h 3566278"/>
                <a:gd name="connsiteX17" fmla="*/ 8289329 w 13262350"/>
                <a:gd name="connsiteY17" fmla="*/ 914763 h 3566278"/>
                <a:gd name="connsiteX18" fmla="*/ 9079941 w 13262350"/>
                <a:gd name="connsiteY18" fmla="*/ 5724 h 3566278"/>
                <a:gd name="connsiteX19" fmla="*/ 9866449 w 13262350"/>
                <a:gd name="connsiteY19" fmla="*/ 808035 h 3566278"/>
                <a:gd name="connsiteX20" fmla="*/ 9869912 w 13262350"/>
                <a:gd name="connsiteY20" fmla="*/ 2628202 h 3566278"/>
                <a:gd name="connsiteX21" fmla="*/ 10677904 w 13262350"/>
                <a:gd name="connsiteY21" fmla="*/ 3504417 h 3566278"/>
                <a:gd name="connsiteX22" fmla="*/ 11458146 w 13262350"/>
                <a:gd name="connsiteY22" fmla="*/ 2605133 h 3566278"/>
                <a:gd name="connsiteX23" fmla="*/ 11456523 w 13262350"/>
                <a:gd name="connsiteY23" fmla="*/ 927077 h 3566278"/>
                <a:gd name="connsiteX24" fmla="*/ 12243031 w 13262350"/>
                <a:gd name="connsiteY24" fmla="*/ 1619 h 3566278"/>
                <a:gd name="connsiteX25" fmla="*/ 13034926 w 13262350"/>
                <a:gd name="connsiteY25" fmla="*/ 869251 h 3566278"/>
                <a:gd name="connsiteX26" fmla="*/ 13026821 w 13262350"/>
                <a:gd name="connsiteY26" fmla="*/ 2276366 h 3566278"/>
                <a:gd name="connsiteX27" fmla="*/ 13262346 w 13262350"/>
                <a:gd name="connsiteY27" fmla="*/ 2645643 h 3566278"/>
                <a:gd name="connsiteX0" fmla="*/ 0 w 13262350"/>
                <a:gd name="connsiteY0" fmla="*/ 1571927 h 3566278"/>
                <a:gd name="connsiteX1" fmla="*/ 363246 w 13262350"/>
                <a:gd name="connsiteY1" fmla="*/ 1899431 h 3566278"/>
                <a:gd name="connsiteX2" fmla="*/ 363246 w 13262350"/>
                <a:gd name="connsiteY2" fmla="*/ 2798061 h 3566278"/>
                <a:gd name="connsiteX3" fmla="*/ 1179160 w 13262350"/>
                <a:gd name="connsiteY3" fmla="*/ 3534133 h 3566278"/>
                <a:gd name="connsiteX4" fmla="*/ 1928818 w 13262350"/>
                <a:gd name="connsiteY4" fmla="*/ 2646182 h 3566278"/>
                <a:gd name="connsiteX5" fmla="*/ 1919335 w 13262350"/>
                <a:gd name="connsiteY5" fmla="*/ 953450 h 3566278"/>
                <a:gd name="connsiteX6" fmla="*/ 2714683 w 13262350"/>
                <a:gd name="connsiteY6" fmla="*/ 14511 h 3566278"/>
                <a:gd name="connsiteX7" fmla="*/ 3506506 w 13262350"/>
                <a:gd name="connsiteY7" fmla="*/ 904191 h 3566278"/>
                <a:gd name="connsiteX8" fmla="*/ 3509627 w 13262350"/>
                <a:gd name="connsiteY8" fmla="*/ 2614613 h 3566278"/>
                <a:gd name="connsiteX9" fmla="*/ 4323978 w 13262350"/>
                <a:gd name="connsiteY9" fmla="*/ 3566278 h 3566278"/>
                <a:gd name="connsiteX10" fmla="*/ 5123762 w 13262350"/>
                <a:gd name="connsiteY10" fmla="*/ 2678038 h 3566278"/>
                <a:gd name="connsiteX11" fmla="*/ 5121218 w 13262350"/>
                <a:gd name="connsiteY11" fmla="*/ 915638 h 3566278"/>
                <a:gd name="connsiteX12" fmla="*/ 5900434 w 13262350"/>
                <a:gd name="connsiteY12" fmla="*/ 9829 h 3566278"/>
                <a:gd name="connsiteX13" fmla="*/ 6680632 w 13262350"/>
                <a:gd name="connsiteY13" fmla="*/ 842616 h 3566278"/>
                <a:gd name="connsiteX14" fmla="*/ 6677801 w 13262350"/>
                <a:gd name="connsiteY14" fmla="*/ 2601027 h 3566278"/>
                <a:gd name="connsiteX15" fmla="*/ 7539734 w 13262350"/>
                <a:gd name="connsiteY15" fmla="*/ 3498462 h 3566278"/>
                <a:gd name="connsiteX16" fmla="*/ 8280894 w 13262350"/>
                <a:gd name="connsiteY16" fmla="*/ 2573970 h 3566278"/>
                <a:gd name="connsiteX17" fmla="*/ 8289329 w 13262350"/>
                <a:gd name="connsiteY17" fmla="*/ 914763 h 3566278"/>
                <a:gd name="connsiteX18" fmla="*/ 9079941 w 13262350"/>
                <a:gd name="connsiteY18" fmla="*/ 5724 h 3566278"/>
                <a:gd name="connsiteX19" fmla="*/ 9866449 w 13262350"/>
                <a:gd name="connsiteY19" fmla="*/ 808035 h 3566278"/>
                <a:gd name="connsiteX20" fmla="*/ 9869912 w 13262350"/>
                <a:gd name="connsiteY20" fmla="*/ 2628202 h 3566278"/>
                <a:gd name="connsiteX21" fmla="*/ 10677904 w 13262350"/>
                <a:gd name="connsiteY21" fmla="*/ 3504417 h 3566278"/>
                <a:gd name="connsiteX22" fmla="*/ 11458146 w 13262350"/>
                <a:gd name="connsiteY22" fmla="*/ 2605133 h 3566278"/>
                <a:gd name="connsiteX23" fmla="*/ 11456523 w 13262350"/>
                <a:gd name="connsiteY23" fmla="*/ 927077 h 3566278"/>
                <a:gd name="connsiteX24" fmla="*/ 12243031 w 13262350"/>
                <a:gd name="connsiteY24" fmla="*/ 1619 h 3566278"/>
                <a:gd name="connsiteX25" fmla="*/ 13034926 w 13262350"/>
                <a:gd name="connsiteY25" fmla="*/ 869251 h 3566278"/>
                <a:gd name="connsiteX26" fmla="*/ 13026821 w 13262350"/>
                <a:gd name="connsiteY26" fmla="*/ 2276366 h 3566278"/>
                <a:gd name="connsiteX27" fmla="*/ 13262346 w 13262350"/>
                <a:gd name="connsiteY27" fmla="*/ 2645643 h 3566278"/>
                <a:gd name="connsiteX0" fmla="*/ 0 w 13262350"/>
                <a:gd name="connsiteY0" fmla="*/ 1571927 h 3566278"/>
                <a:gd name="connsiteX1" fmla="*/ 363246 w 13262350"/>
                <a:gd name="connsiteY1" fmla="*/ 1899431 h 3566278"/>
                <a:gd name="connsiteX2" fmla="*/ 363246 w 13262350"/>
                <a:gd name="connsiteY2" fmla="*/ 2798061 h 3566278"/>
                <a:gd name="connsiteX3" fmla="*/ 1179160 w 13262350"/>
                <a:gd name="connsiteY3" fmla="*/ 3534133 h 3566278"/>
                <a:gd name="connsiteX4" fmla="*/ 1928818 w 13262350"/>
                <a:gd name="connsiteY4" fmla="*/ 2646182 h 3566278"/>
                <a:gd name="connsiteX5" fmla="*/ 1919335 w 13262350"/>
                <a:gd name="connsiteY5" fmla="*/ 953450 h 3566278"/>
                <a:gd name="connsiteX6" fmla="*/ 2714683 w 13262350"/>
                <a:gd name="connsiteY6" fmla="*/ 14511 h 3566278"/>
                <a:gd name="connsiteX7" fmla="*/ 3506506 w 13262350"/>
                <a:gd name="connsiteY7" fmla="*/ 904191 h 3566278"/>
                <a:gd name="connsiteX8" fmla="*/ 3509627 w 13262350"/>
                <a:gd name="connsiteY8" fmla="*/ 2614613 h 3566278"/>
                <a:gd name="connsiteX9" fmla="*/ 4323978 w 13262350"/>
                <a:gd name="connsiteY9" fmla="*/ 3566278 h 3566278"/>
                <a:gd name="connsiteX10" fmla="*/ 5123762 w 13262350"/>
                <a:gd name="connsiteY10" fmla="*/ 2678038 h 3566278"/>
                <a:gd name="connsiteX11" fmla="*/ 5121218 w 13262350"/>
                <a:gd name="connsiteY11" fmla="*/ 915638 h 3566278"/>
                <a:gd name="connsiteX12" fmla="*/ 5900434 w 13262350"/>
                <a:gd name="connsiteY12" fmla="*/ 9829 h 3566278"/>
                <a:gd name="connsiteX13" fmla="*/ 6680632 w 13262350"/>
                <a:gd name="connsiteY13" fmla="*/ 842616 h 3566278"/>
                <a:gd name="connsiteX14" fmla="*/ 6677801 w 13262350"/>
                <a:gd name="connsiteY14" fmla="*/ 2601027 h 3566278"/>
                <a:gd name="connsiteX15" fmla="*/ 7539734 w 13262350"/>
                <a:gd name="connsiteY15" fmla="*/ 3498462 h 3566278"/>
                <a:gd name="connsiteX16" fmla="*/ 8280894 w 13262350"/>
                <a:gd name="connsiteY16" fmla="*/ 2573970 h 3566278"/>
                <a:gd name="connsiteX17" fmla="*/ 8289329 w 13262350"/>
                <a:gd name="connsiteY17" fmla="*/ 914763 h 3566278"/>
                <a:gd name="connsiteX18" fmla="*/ 9079941 w 13262350"/>
                <a:gd name="connsiteY18" fmla="*/ 5724 h 3566278"/>
                <a:gd name="connsiteX19" fmla="*/ 9866449 w 13262350"/>
                <a:gd name="connsiteY19" fmla="*/ 808035 h 3566278"/>
                <a:gd name="connsiteX20" fmla="*/ 9869912 w 13262350"/>
                <a:gd name="connsiteY20" fmla="*/ 2628202 h 3566278"/>
                <a:gd name="connsiteX21" fmla="*/ 10677904 w 13262350"/>
                <a:gd name="connsiteY21" fmla="*/ 3504417 h 3566278"/>
                <a:gd name="connsiteX22" fmla="*/ 11458146 w 13262350"/>
                <a:gd name="connsiteY22" fmla="*/ 2605133 h 3566278"/>
                <a:gd name="connsiteX23" fmla="*/ 11456523 w 13262350"/>
                <a:gd name="connsiteY23" fmla="*/ 927077 h 3566278"/>
                <a:gd name="connsiteX24" fmla="*/ 12243031 w 13262350"/>
                <a:gd name="connsiteY24" fmla="*/ 1619 h 3566278"/>
                <a:gd name="connsiteX25" fmla="*/ 13034926 w 13262350"/>
                <a:gd name="connsiteY25" fmla="*/ 869251 h 3566278"/>
                <a:gd name="connsiteX26" fmla="*/ 13026821 w 13262350"/>
                <a:gd name="connsiteY26" fmla="*/ 2276366 h 3566278"/>
                <a:gd name="connsiteX27" fmla="*/ 13262346 w 13262350"/>
                <a:gd name="connsiteY27" fmla="*/ 2645643 h 3566278"/>
                <a:gd name="connsiteX0" fmla="*/ 0 w 13262350"/>
                <a:gd name="connsiteY0" fmla="*/ 1571927 h 3566278"/>
                <a:gd name="connsiteX1" fmla="*/ 363246 w 13262350"/>
                <a:gd name="connsiteY1" fmla="*/ 1899431 h 3566278"/>
                <a:gd name="connsiteX2" fmla="*/ 363246 w 13262350"/>
                <a:gd name="connsiteY2" fmla="*/ 2798061 h 3566278"/>
                <a:gd name="connsiteX3" fmla="*/ 1179160 w 13262350"/>
                <a:gd name="connsiteY3" fmla="*/ 3534133 h 3566278"/>
                <a:gd name="connsiteX4" fmla="*/ 1928818 w 13262350"/>
                <a:gd name="connsiteY4" fmla="*/ 2646182 h 3566278"/>
                <a:gd name="connsiteX5" fmla="*/ 1919335 w 13262350"/>
                <a:gd name="connsiteY5" fmla="*/ 953450 h 3566278"/>
                <a:gd name="connsiteX6" fmla="*/ 2714683 w 13262350"/>
                <a:gd name="connsiteY6" fmla="*/ 14511 h 3566278"/>
                <a:gd name="connsiteX7" fmla="*/ 3506506 w 13262350"/>
                <a:gd name="connsiteY7" fmla="*/ 904191 h 3566278"/>
                <a:gd name="connsiteX8" fmla="*/ 3509627 w 13262350"/>
                <a:gd name="connsiteY8" fmla="*/ 2614613 h 3566278"/>
                <a:gd name="connsiteX9" fmla="*/ 4323978 w 13262350"/>
                <a:gd name="connsiteY9" fmla="*/ 3566278 h 3566278"/>
                <a:gd name="connsiteX10" fmla="*/ 5123762 w 13262350"/>
                <a:gd name="connsiteY10" fmla="*/ 2678038 h 3566278"/>
                <a:gd name="connsiteX11" fmla="*/ 5121218 w 13262350"/>
                <a:gd name="connsiteY11" fmla="*/ 915638 h 3566278"/>
                <a:gd name="connsiteX12" fmla="*/ 5900434 w 13262350"/>
                <a:gd name="connsiteY12" fmla="*/ 9829 h 3566278"/>
                <a:gd name="connsiteX13" fmla="*/ 6680632 w 13262350"/>
                <a:gd name="connsiteY13" fmla="*/ 842616 h 3566278"/>
                <a:gd name="connsiteX14" fmla="*/ 6677801 w 13262350"/>
                <a:gd name="connsiteY14" fmla="*/ 2601027 h 3566278"/>
                <a:gd name="connsiteX15" fmla="*/ 7539734 w 13262350"/>
                <a:gd name="connsiteY15" fmla="*/ 3498462 h 3566278"/>
                <a:gd name="connsiteX16" fmla="*/ 8280894 w 13262350"/>
                <a:gd name="connsiteY16" fmla="*/ 2573970 h 3566278"/>
                <a:gd name="connsiteX17" fmla="*/ 8289329 w 13262350"/>
                <a:gd name="connsiteY17" fmla="*/ 914763 h 3566278"/>
                <a:gd name="connsiteX18" fmla="*/ 9079941 w 13262350"/>
                <a:gd name="connsiteY18" fmla="*/ 5724 h 3566278"/>
                <a:gd name="connsiteX19" fmla="*/ 9866449 w 13262350"/>
                <a:gd name="connsiteY19" fmla="*/ 808035 h 3566278"/>
                <a:gd name="connsiteX20" fmla="*/ 9869912 w 13262350"/>
                <a:gd name="connsiteY20" fmla="*/ 2628202 h 3566278"/>
                <a:gd name="connsiteX21" fmla="*/ 10677904 w 13262350"/>
                <a:gd name="connsiteY21" fmla="*/ 3504417 h 3566278"/>
                <a:gd name="connsiteX22" fmla="*/ 11458146 w 13262350"/>
                <a:gd name="connsiteY22" fmla="*/ 2605133 h 3566278"/>
                <a:gd name="connsiteX23" fmla="*/ 11456523 w 13262350"/>
                <a:gd name="connsiteY23" fmla="*/ 927077 h 3566278"/>
                <a:gd name="connsiteX24" fmla="*/ 12243031 w 13262350"/>
                <a:gd name="connsiteY24" fmla="*/ 1619 h 3566278"/>
                <a:gd name="connsiteX25" fmla="*/ 13034926 w 13262350"/>
                <a:gd name="connsiteY25" fmla="*/ 869251 h 3566278"/>
                <a:gd name="connsiteX26" fmla="*/ 13026821 w 13262350"/>
                <a:gd name="connsiteY26" fmla="*/ 2276366 h 3566278"/>
                <a:gd name="connsiteX27" fmla="*/ 13262346 w 13262350"/>
                <a:gd name="connsiteY27" fmla="*/ 2680333 h 3566278"/>
                <a:gd name="connsiteX0" fmla="*/ 0 w 13262351"/>
                <a:gd name="connsiteY0" fmla="*/ 1571927 h 3566278"/>
                <a:gd name="connsiteX1" fmla="*/ 363246 w 13262351"/>
                <a:gd name="connsiteY1" fmla="*/ 1899431 h 3566278"/>
                <a:gd name="connsiteX2" fmla="*/ 363246 w 13262351"/>
                <a:gd name="connsiteY2" fmla="*/ 2798061 h 3566278"/>
                <a:gd name="connsiteX3" fmla="*/ 1179160 w 13262351"/>
                <a:gd name="connsiteY3" fmla="*/ 3534133 h 3566278"/>
                <a:gd name="connsiteX4" fmla="*/ 1928818 w 13262351"/>
                <a:gd name="connsiteY4" fmla="*/ 2646182 h 3566278"/>
                <a:gd name="connsiteX5" fmla="*/ 1919335 w 13262351"/>
                <a:gd name="connsiteY5" fmla="*/ 953450 h 3566278"/>
                <a:gd name="connsiteX6" fmla="*/ 2714683 w 13262351"/>
                <a:gd name="connsiteY6" fmla="*/ 14511 h 3566278"/>
                <a:gd name="connsiteX7" fmla="*/ 3506506 w 13262351"/>
                <a:gd name="connsiteY7" fmla="*/ 904191 h 3566278"/>
                <a:gd name="connsiteX8" fmla="*/ 3509627 w 13262351"/>
                <a:gd name="connsiteY8" fmla="*/ 2614613 h 3566278"/>
                <a:gd name="connsiteX9" fmla="*/ 4323978 w 13262351"/>
                <a:gd name="connsiteY9" fmla="*/ 3566278 h 3566278"/>
                <a:gd name="connsiteX10" fmla="*/ 5123762 w 13262351"/>
                <a:gd name="connsiteY10" fmla="*/ 2678038 h 3566278"/>
                <a:gd name="connsiteX11" fmla="*/ 5121218 w 13262351"/>
                <a:gd name="connsiteY11" fmla="*/ 915638 h 3566278"/>
                <a:gd name="connsiteX12" fmla="*/ 5900434 w 13262351"/>
                <a:gd name="connsiteY12" fmla="*/ 9829 h 3566278"/>
                <a:gd name="connsiteX13" fmla="*/ 6680632 w 13262351"/>
                <a:gd name="connsiteY13" fmla="*/ 842616 h 3566278"/>
                <a:gd name="connsiteX14" fmla="*/ 6677801 w 13262351"/>
                <a:gd name="connsiteY14" fmla="*/ 2601027 h 3566278"/>
                <a:gd name="connsiteX15" fmla="*/ 7539734 w 13262351"/>
                <a:gd name="connsiteY15" fmla="*/ 3498462 h 3566278"/>
                <a:gd name="connsiteX16" fmla="*/ 8280894 w 13262351"/>
                <a:gd name="connsiteY16" fmla="*/ 2573970 h 3566278"/>
                <a:gd name="connsiteX17" fmla="*/ 8289329 w 13262351"/>
                <a:gd name="connsiteY17" fmla="*/ 914763 h 3566278"/>
                <a:gd name="connsiteX18" fmla="*/ 9079941 w 13262351"/>
                <a:gd name="connsiteY18" fmla="*/ 5724 h 3566278"/>
                <a:gd name="connsiteX19" fmla="*/ 9866449 w 13262351"/>
                <a:gd name="connsiteY19" fmla="*/ 808035 h 3566278"/>
                <a:gd name="connsiteX20" fmla="*/ 9869912 w 13262351"/>
                <a:gd name="connsiteY20" fmla="*/ 2628202 h 3566278"/>
                <a:gd name="connsiteX21" fmla="*/ 10677904 w 13262351"/>
                <a:gd name="connsiteY21" fmla="*/ 3504417 h 3566278"/>
                <a:gd name="connsiteX22" fmla="*/ 11458146 w 13262351"/>
                <a:gd name="connsiteY22" fmla="*/ 2605133 h 3566278"/>
                <a:gd name="connsiteX23" fmla="*/ 11456523 w 13262351"/>
                <a:gd name="connsiteY23" fmla="*/ 927077 h 3566278"/>
                <a:gd name="connsiteX24" fmla="*/ 12243031 w 13262351"/>
                <a:gd name="connsiteY24" fmla="*/ 1619 h 3566278"/>
                <a:gd name="connsiteX25" fmla="*/ 13034926 w 13262351"/>
                <a:gd name="connsiteY25" fmla="*/ 869251 h 3566278"/>
                <a:gd name="connsiteX26" fmla="*/ 13026821 w 13262351"/>
                <a:gd name="connsiteY26" fmla="*/ 2276366 h 3566278"/>
                <a:gd name="connsiteX27" fmla="*/ 13262346 w 13262351"/>
                <a:gd name="connsiteY27" fmla="*/ 2680333 h 3566278"/>
                <a:gd name="connsiteX0" fmla="*/ 0 w 13262351"/>
                <a:gd name="connsiteY0" fmla="*/ 1571927 h 3566278"/>
                <a:gd name="connsiteX1" fmla="*/ 129849 w 13262351"/>
                <a:gd name="connsiteY1" fmla="*/ 1578006 h 3566278"/>
                <a:gd name="connsiteX2" fmla="*/ 363246 w 13262351"/>
                <a:gd name="connsiteY2" fmla="*/ 1899431 h 3566278"/>
                <a:gd name="connsiteX3" fmla="*/ 363246 w 13262351"/>
                <a:gd name="connsiteY3" fmla="*/ 2798061 h 3566278"/>
                <a:gd name="connsiteX4" fmla="*/ 1179160 w 13262351"/>
                <a:gd name="connsiteY4" fmla="*/ 3534133 h 3566278"/>
                <a:gd name="connsiteX5" fmla="*/ 1928818 w 13262351"/>
                <a:gd name="connsiteY5" fmla="*/ 2646182 h 3566278"/>
                <a:gd name="connsiteX6" fmla="*/ 1919335 w 13262351"/>
                <a:gd name="connsiteY6" fmla="*/ 953450 h 3566278"/>
                <a:gd name="connsiteX7" fmla="*/ 2714683 w 13262351"/>
                <a:gd name="connsiteY7" fmla="*/ 14511 h 3566278"/>
                <a:gd name="connsiteX8" fmla="*/ 3506506 w 13262351"/>
                <a:gd name="connsiteY8" fmla="*/ 904191 h 3566278"/>
                <a:gd name="connsiteX9" fmla="*/ 3509627 w 13262351"/>
                <a:gd name="connsiteY9" fmla="*/ 2614613 h 3566278"/>
                <a:gd name="connsiteX10" fmla="*/ 4323978 w 13262351"/>
                <a:gd name="connsiteY10" fmla="*/ 3566278 h 3566278"/>
                <a:gd name="connsiteX11" fmla="*/ 5123762 w 13262351"/>
                <a:gd name="connsiteY11" fmla="*/ 2678038 h 3566278"/>
                <a:gd name="connsiteX12" fmla="*/ 5121218 w 13262351"/>
                <a:gd name="connsiteY12" fmla="*/ 915638 h 3566278"/>
                <a:gd name="connsiteX13" fmla="*/ 5900434 w 13262351"/>
                <a:gd name="connsiteY13" fmla="*/ 9829 h 3566278"/>
                <a:gd name="connsiteX14" fmla="*/ 6680632 w 13262351"/>
                <a:gd name="connsiteY14" fmla="*/ 842616 h 3566278"/>
                <a:gd name="connsiteX15" fmla="*/ 6677801 w 13262351"/>
                <a:gd name="connsiteY15" fmla="*/ 2601027 h 3566278"/>
                <a:gd name="connsiteX16" fmla="*/ 7539734 w 13262351"/>
                <a:gd name="connsiteY16" fmla="*/ 3498462 h 3566278"/>
                <a:gd name="connsiteX17" fmla="*/ 8280894 w 13262351"/>
                <a:gd name="connsiteY17" fmla="*/ 2573970 h 3566278"/>
                <a:gd name="connsiteX18" fmla="*/ 8289329 w 13262351"/>
                <a:gd name="connsiteY18" fmla="*/ 914763 h 3566278"/>
                <a:gd name="connsiteX19" fmla="*/ 9079941 w 13262351"/>
                <a:gd name="connsiteY19" fmla="*/ 5724 h 3566278"/>
                <a:gd name="connsiteX20" fmla="*/ 9866449 w 13262351"/>
                <a:gd name="connsiteY20" fmla="*/ 808035 h 3566278"/>
                <a:gd name="connsiteX21" fmla="*/ 9869912 w 13262351"/>
                <a:gd name="connsiteY21" fmla="*/ 2628202 h 3566278"/>
                <a:gd name="connsiteX22" fmla="*/ 10677904 w 13262351"/>
                <a:gd name="connsiteY22" fmla="*/ 3504417 h 3566278"/>
                <a:gd name="connsiteX23" fmla="*/ 11458146 w 13262351"/>
                <a:gd name="connsiteY23" fmla="*/ 2605133 h 3566278"/>
                <a:gd name="connsiteX24" fmla="*/ 11456523 w 13262351"/>
                <a:gd name="connsiteY24" fmla="*/ 927077 h 3566278"/>
                <a:gd name="connsiteX25" fmla="*/ 12243031 w 13262351"/>
                <a:gd name="connsiteY25" fmla="*/ 1619 h 3566278"/>
                <a:gd name="connsiteX26" fmla="*/ 13034926 w 13262351"/>
                <a:gd name="connsiteY26" fmla="*/ 869251 h 3566278"/>
                <a:gd name="connsiteX27" fmla="*/ 13026821 w 13262351"/>
                <a:gd name="connsiteY27" fmla="*/ 2276366 h 3566278"/>
                <a:gd name="connsiteX28" fmla="*/ 13262346 w 13262351"/>
                <a:gd name="connsiteY28" fmla="*/ 2680333 h 3566278"/>
                <a:gd name="connsiteX0" fmla="*/ 0 w 13132502"/>
                <a:gd name="connsiteY0" fmla="*/ 1578006 h 3566278"/>
                <a:gd name="connsiteX1" fmla="*/ 233397 w 13132502"/>
                <a:gd name="connsiteY1" fmla="*/ 1899431 h 3566278"/>
                <a:gd name="connsiteX2" fmla="*/ 233397 w 13132502"/>
                <a:gd name="connsiteY2" fmla="*/ 2798061 h 3566278"/>
                <a:gd name="connsiteX3" fmla="*/ 1049311 w 13132502"/>
                <a:gd name="connsiteY3" fmla="*/ 3534133 h 3566278"/>
                <a:gd name="connsiteX4" fmla="*/ 1798969 w 13132502"/>
                <a:gd name="connsiteY4" fmla="*/ 2646182 h 3566278"/>
                <a:gd name="connsiteX5" fmla="*/ 1789486 w 13132502"/>
                <a:gd name="connsiteY5" fmla="*/ 953450 h 3566278"/>
                <a:gd name="connsiteX6" fmla="*/ 2584834 w 13132502"/>
                <a:gd name="connsiteY6" fmla="*/ 14511 h 3566278"/>
                <a:gd name="connsiteX7" fmla="*/ 3376657 w 13132502"/>
                <a:gd name="connsiteY7" fmla="*/ 904191 h 3566278"/>
                <a:gd name="connsiteX8" fmla="*/ 3379778 w 13132502"/>
                <a:gd name="connsiteY8" fmla="*/ 2614613 h 3566278"/>
                <a:gd name="connsiteX9" fmla="*/ 4194129 w 13132502"/>
                <a:gd name="connsiteY9" fmla="*/ 3566278 h 3566278"/>
                <a:gd name="connsiteX10" fmla="*/ 4993913 w 13132502"/>
                <a:gd name="connsiteY10" fmla="*/ 2678038 h 3566278"/>
                <a:gd name="connsiteX11" fmla="*/ 4991369 w 13132502"/>
                <a:gd name="connsiteY11" fmla="*/ 915638 h 3566278"/>
                <a:gd name="connsiteX12" fmla="*/ 5770585 w 13132502"/>
                <a:gd name="connsiteY12" fmla="*/ 9829 h 3566278"/>
                <a:gd name="connsiteX13" fmla="*/ 6550783 w 13132502"/>
                <a:gd name="connsiteY13" fmla="*/ 842616 h 3566278"/>
                <a:gd name="connsiteX14" fmla="*/ 6547952 w 13132502"/>
                <a:gd name="connsiteY14" fmla="*/ 2601027 h 3566278"/>
                <a:gd name="connsiteX15" fmla="*/ 7409885 w 13132502"/>
                <a:gd name="connsiteY15" fmla="*/ 3498462 h 3566278"/>
                <a:gd name="connsiteX16" fmla="*/ 8151045 w 13132502"/>
                <a:gd name="connsiteY16" fmla="*/ 2573970 h 3566278"/>
                <a:gd name="connsiteX17" fmla="*/ 8159480 w 13132502"/>
                <a:gd name="connsiteY17" fmla="*/ 914763 h 3566278"/>
                <a:gd name="connsiteX18" fmla="*/ 8950092 w 13132502"/>
                <a:gd name="connsiteY18" fmla="*/ 5724 h 3566278"/>
                <a:gd name="connsiteX19" fmla="*/ 9736600 w 13132502"/>
                <a:gd name="connsiteY19" fmla="*/ 808035 h 3566278"/>
                <a:gd name="connsiteX20" fmla="*/ 9740063 w 13132502"/>
                <a:gd name="connsiteY20" fmla="*/ 2628202 h 3566278"/>
                <a:gd name="connsiteX21" fmla="*/ 10548055 w 13132502"/>
                <a:gd name="connsiteY21" fmla="*/ 3504417 h 3566278"/>
                <a:gd name="connsiteX22" fmla="*/ 11328297 w 13132502"/>
                <a:gd name="connsiteY22" fmla="*/ 2605133 h 3566278"/>
                <a:gd name="connsiteX23" fmla="*/ 11326674 w 13132502"/>
                <a:gd name="connsiteY23" fmla="*/ 927077 h 3566278"/>
                <a:gd name="connsiteX24" fmla="*/ 12113182 w 13132502"/>
                <a:gd name="connsiteY24" fmla="*/ 1619 h 3566278"/>
                <a:gd name="connsiteX25" fmla="*/ 12905077 w 13132502"/>
                <a:gd name="connsiteY25" fmla="*/ 869251 h 3566278"/>
                <a:gd name="connsiteX26" fmla="*/ 12896972 w 13132502"/>
                <a:gd name="connsiteY26" fmla="*/ 2276366 h 3566278"/>
                <a:gd name="connsiteX27" fmla="*/ 13132497 w 13132502"/>
                <a:gd name="connsiteY27" fmla="*/ 2680333 h 3566278"/>
                <a:gd name="connsiteX0" fmla="*/ 0 w 13132502"/>
                <a:gd name="connsiteY0" fmla="*/ 1578006 h 3566278"/>
                <a:gd name="connsiteX1" fmla="*/ 233397 w 13132502"/>
                <a:gd name="connsiteY1" fmla="*/ 1899431 h 3566278"/>
                <a:gd name="connsiteX2" fmla="*/ 233397 w 13132502"/>
                <a:gd name="connsiteY2" fmla="*/ 2798061 h 3566278"/>
                <a:gd name="connsiteX3" fmla="*/ 1049311 w 13132502"/>
                <a:gd name="connsiteY3" fmla="*/ 3534133 h 3566278"/>
                <a:gd name="connsiteX4" fmla="*/ 1798969 w 13132502"/>
                <a:gd name="connsiteY4" fmla="*/ 2646182 h 3566278"/>
                <a:gd name="connsiteX5" fmla="*/ 1789486 w 13132502"/>
                <a:gd name="connsiteY5" fmla="*/ 953450 h 3566278"/>
                <a:gd name="connsiteX6" fmla="*/ 2584834 w 13132502"/>
                <a:gd name="connsiteY6" fmla="*/ 14511 h 3566278"/>
                <a:gd name="connsiteX7" fmla="*/ 3376657 w 13132502"/>
                <a:gd name="connsiteY7" fmla="*/ 904191 h 3566278"/>
                <a:gd name="connsiteX8" fmla="*/ 3379778 w 13132502"/>
                <a:gd name="connsiteY8" fmla="*/ 2614613 h 3566278"/>
                <a:gd name="connsiteX9" fmla="*/ 4194129 w 13132502"/>
                <a:gd name="connsiteY9" fmla="*/ 3566278 h 3566278"/>
                <a:gd name="connsiteX10" fmla="*/ 4993913 w 13132502"/>
                <a:gd name="connsiteY10" fmla="*/ 2678038 h 3566278"/>
                <a:gd name="connsiteX11" fmla="*/ 4991369 w 13132502"/>
                <a:gd name="connsiteY11" fmla="*/ 915638 h 3566278"/>
                <a:gd name="connsiteX12" fmla="*/ 5770585 w 13132502"/>
                <a:gd name="connsiteY12" fmla="*/ 9829 h 3566278"/>
                <a:gd name="connsiteX13" fmla="*/ 6550783 w 13132502"/>
                <a:gd name="connsiteY13" fmla="*/ 842616 h 3566278"/>
                <a:gd name="connsiteX14" fmla="*/ 6547952 w 13132502"/>
                <a:gd name="connsiteY14" fmla="*/ 2601027 h 3566278"/>
                <a:gd name="connsiteX15" fmla="*/ 7409885 w 13132502"/>
                <a:gd name="connsiteY15" fmla="*/ 3498462 h 3566278"/>
                <a:gd name="connsiteX16" fmla="*/ 8151045 w 13132502"/>
                <a:gd name="connsiteY16" fmla="*/ 2573970 h 3566278"/>
                <a:gd name="connsiteX17" fmla="*/ 8159480 w 13132502"/>
                <a:gd name="connsiteY17" fmla="*/ 914763 h 3566278"/>
                <a:gd name="connsiteX18" fmla="*/ 8950092 w 13132502"/>
                <a:gd name="connsiteY18" fmla="*/ 5724 h 3566278"/>
                <a:gd name="connsiteX19" fmla="*/ 9736600 w 13132502"/>
                <a:gd name="connsiteY19" fmla="*/ 808035 h 3566278"/>
                <a:gd name="connsiteX20" fmla="*/ 9740063 w 13132502"/>
                <a:gd name="connsiteY20" fmla="*/ 2628202 h 3566278"/>
                <a:gd name="connsiteX21" fmla="*/ 10548055 w 13132502"/>
                <a:gd name="connsiteY21" fmla="*/ 3504417 h 3566278"/>
                <a:gd name="connsiteX22" fmla="*/ 11328297 w 13132502"/>
                <a:gd name="connsiteY22" fmla="*/ 2605133 h 3566278"/>
                <a:gd name="connsiteX23" fmla="*/ 11326674 w 13132502"/>
                <a:gd name="connsiteY23" fmla="*/ 927077 h 3566278"/>
                <a:gd name="connsiteX24" fmla="*/ 12113182 w 13132502"/>
                <a:gd name="connsiteY24" fmla="*/ 1619 h 3566278"/>
                <a:gd name="connsiteX25" fmla="*/ 12905077 w 13132502"/>
                <a:gd name="connsiteY25" fmla="*/ 869251 h 3566278"/>
                <a:gd name="connsiteX26" fmla="*/ 12896972 w 13132502"/>
                <a:gd name="connsiteY26" fmla="*/ 2276366 h 3566278"/>
                <a:gd name="connsiteX27" fmla="*/ 13132497 w 13132502"/>
                <a:gd name="connsiteY27" fmla="*/ 2680333 h 3566278"/>
                <a:gd name="connsiteX0" fmla="*/ 0 w 13132502"/>
                <a:gd name="connsiteY0" fmla="*/ 1578006 h 3566278"/>
                <a:gd name="connsiteX1" fmla="*/ 233397 w 13132502"/>
                <a:gd name="connsiteY1" fmla="*/ 1899431 h 3566278"/>
                <a:gd name="connsiteX2" fmla="*/ 233397 w 13132502"/>
                <a:gd name="connsiteY2" fmla="*/ 2798061 h 3566278"/>
                <a:gd name="connsiteX3" fmla="*/ 1049311 w 13132502"/>
                <a:gd name="connsiteY3" fmla="*/ 3534133 h 3566278"/>
                <a:gd name="connsiteX4" fmla="*/ 1798969 w 13132502"/>
                <a:gd name="connsiteY4" fmla="*/ 2646182 h 3566278"/>
                <a:gd name="connsiteX5" fmla="*/ 1789486 w 13132502"/>
                <a:gd name="connsiteY5" fmla="*/ 953450 h 3566278"/>
                <a:gd name="connsiteX6" fmla="*/ 2584834 w 13132502"/>
                <a:gd name="connsiteY6" fmla="*/ 14511 h 3566278"/>
                <a:gd name="connsiteX7" fmla="*/ 3376657 w 13132502"/>
                <a:gd name="connsiteY7" fmla="*/ 904191 h 3566278"/>
                <a:gd name="connsiteX8" fmla="*/ 3379778 w 13132502"/>
                <a:gd name="connsiteY8" fmla="*/ 2614613 h 3566278"/>
                <a:gd name="connsiteX9" fmla="*/ 4194129 w 13132502"/>
                <a:gd name="connsiteY9" fmla="*/ 3566278 h 3566278"/>
                <a:gd name="connsiteX10" fmla="*/ 4993913 w 13132502"/>
                <a:gd name="connsiteY10" fmla="*/ 2678038 h 3566278"/>
                <a:gd name="connsiteX11" fmla="*/ 4991369 w 13132502"/>
                <a:gd name="connsiteY11" fmla="*/ 915638 h 3566278"/>
                <a:gd name="connsiteX12" fmla="*/ 5770585 w 13132502"/>
                <a:gd name="connsiteY12" fmla="*/ 9829 h 3566278"/>
                <a:gd name="connsiteX13" fmla="*/ 6550783 w 13132502"/>
                <a:gd name="connsiteY13" fmla="*/ 842616 h 3566278"/>
                <a:gd name="connsiteX14" fmla="*/ 6547952 w 13132502"/>
                <a:gd name="connsiteY14" fmla="*/ 2601027 h 3566278"/>
                <a:gd name="connsiteX15" fmla="*/ 7409885 w 13132502"/>
                <a:gd name="connsiteY15" fmla="*/ 3498462 h 3566278"/>
                <a:gd name="connsiteX16" fmla="*/ 8151045 w 13132502"/>
                <a:gd name="connsiteY16" fmla="*/ 2573970 h 3566278"/>
                <a:gd name="connsiteX17" fmla="*/ 8159480 w 13132502"/>
                <a:gd name="connsiteY17" fmla="*/ 914763 h 3566278"/>
                <a:gd name="connsiteX18" fmla="*/ 8950092 w 13132502"/>
                <a:gd name="connsiteY18" fmla="*/ 5724 h 3566278"/>
                <a:gd name="connsiteX19" fmla="*/ 9736600 w 13132502"/>
                <a:gd name="connsiteY19" fmla="*/ 808035 h 3566278"/>
                <a:gd name="connsiteX20" fmla="*/ 9740063 w 13132502"/>
                <a:gd name="connsiteY20" fmla="*/ 2628202 h 3566278"/>
                <a:gd name="connsiteX21" fmla="*/ 10548055 w 13132502"/>
                <a:gd name="connsiteY21" fmla="*/ 3504417 h 3566278"/>
                <a:gd name="connsiteX22" fmla="*/ 11328297 w 13132502"/>
                <a:gd name="connsiteY22" fmla="*/ 2605133 h 3566278"/>
                <a:gd name="connsiteX23" fmla="*/ 11326674 w 13132502"/>
                <a:gd name="connsiteY23" fmla="*/ 927077 h 3566278"/>
                <a:gd name="connsiteX24" fmla="*/ 12113182 w 13132502"/>
                <a:gd name="connsiteY24" fmla="*/ 1619 h 3566278"/>
                <a:gd name="connsiteX25" fmla="*/ 12905077 w 13132502"/>
                <a:gd name="connsiteY25" fmla="*/ 869251 h 3566278"/>
                <a:gd name="connsiteX26" fmla="*/ 12896972 w 13132502"/>
                <a:gd name="connsiteY26" fmla="*/ 2276366 h 3566278"/>
                <a:gd name="connsiteX27" fmla="*/ 13132497 w 13132502"/>
                <a:gd name="connsiteY27" fmla="*/ 2680333 h 3566278"/>
                <a:gd name="connsiteX0" fmla="*/ 0 w 13132502"/>
                <a:gd name="connsiteY0" fmla="*/ 1578006 h 3566278"/>
                <a:gd name="connsiteX1" fmla="*/ 233397 w 13132502"/>
                <a:gd name="connsiteY1" fmla="*/ 1899431 h 3566278"/>
                <a:gd name="connsiteX2" fmla="*/ 233397 w 13132502"/>
                <a:gd name="connsiteY2" fmla="*/ 2798061 h 3566278"/>
                <a:gd name="connsiteX3" fmla="*/ 1049311 w 13132502"/>
                <a:gd name="connsiteY3" fmla="*/ 3534133 h 3566278"/>
                <a:gd name="connsiteX4" fmla="*/ 1798969 w 13132502"/>
                <a:gd name="connsiteY4" fmla="*/ 2646182 h 3566278"/>
                <a:gd name="connsiteX5" fmla="*/ 1789486 w 13132502"/>
                <a:gd name="connsiteY5" fmla="*/ 953450 h 3566278"/>
                <a:gd name="connsiteX6" fmla="*/ 2584834 w 13132502"/>
                <a:gd name="connsiteY6" fmla="*/ 14511 h 3566278"/>
                <a:gd name="connsiteX7" fmla="*/ 3376657 w 13132502"/>
                <a:gd name="connsiteY7" fmla="*/ 904191 h 3566278"/>
                <a:gd name="connsiteX8" fmla="*/ 3379778 w 13132502"/>
                <a:gd name="connsiteY8" fmla="*/ 2614613 h 3566278"/>
                <a:gd name="connsiteX9" fmla="*/ 4194129 w 13132502"/>
                <a:gd name="connsiteY9" fmla="*/ 3566278 h 3566278"/>
                <a:gd name="connsiteX10" fmla="*/ 4993913 w 13132502"/>
                <a:gd name="connsiteY10" fmla="*/ 2678038 h 3566278"/>
                <a:gd name="connsiteX11" fmla="*/ 4991369 w 13132502"/>
                <a:gd name="connsiteY11" fmla="*/ 915638 h 3566278"/>
                <a:gd name="connsiteX12" fmla="*/ 5770585 w 13132502"/>
                <a:gd name="connsiteY12" fmla="*/ 9829 h 3566278"/>
                <a:gd name="connsiteX13" fmla="*/ 6550783 w 13132502"/>
                <a:gd name="connsiteY13" fmla="*/ 842616 h 3566278"/>
                <a:gd name="connsiteX14" fmla="*/ 6547952 w 13132502"/>
                <a:gd name="connsiteY14" fmla="*/ 2601027 h 3566278"/>
                <a:gd name="connsiteX15" fmla="*/ 7409885 w 13132502"/>
                <a:gd name="connsiteY15" fmla="*/ 3498462 h 3566278"/>
                <a:gd name="connsiteX16" fmla="*/ 8151045 w 13132502"/>
                <a:gd name="connsiteY16" fmla="*/ 2573970 h 3566278"/>
                <a:gd name="connsiteX17" fmla="*/ 8159480 w 13132502"/>
                <a:gd name="connsiteY17" fmla="*/ 914763 h 3566278"/>
                <a:gd name="connsiteX18" fmla="*/ 8950092 w 13132502"/>
                <a:gd name="connsiteY18" fmla="*/ 5724 h 3566278"/>
                <a:gd name="connsiteX19" fmla="*/ 9736600 w 13132502"/>
                <a:gd name="connsiteY19" fmla="*/ 808035 h 3566278"/>
                <a:gd name="connsiteX20" fmla="*/ 9740063 w 13132502"/>
                <a:gd name="connsiteY20" fmla="*/ 2628202 h 3566278"/>
                <a:gd name="connsiteX21" fmla="*/ 10548055 w 13132502"/>
                <a:gd name="connsiteY21" fmla="*/ 3504417 h 3566278"/>
                <a:gd name="connsiteX22" fmla="*/ 11328297 w 13132502"/>
                <a:gd name="connsiteY22" fmla="*/ 2605133 h 3566278"/>
                <a:gd name="connsiteX23" fmla="*/ 11326674 w 13132502"/>
                <a:gd name="connsiteY23" fmla="*/ 927077 h 3566278"/>
                <a:gd name="connsiteX24" fmla="*/ 12113182 w 13132502"/>
                <a:gd name="connsiteY24" fmla="*/ 1619 h 3566278"/>
                <a:gd name="connsiteX25" fmla="*/ 12905077 w 13132502"/>
                <a:gd name="connsiteY25" fmla="*/ 869251 h 3566278"/>
                <a:gd name="connsiteX26" fmla="*/ 12896972 w 13132502"/>
                <a:gd name="connsiteY26" fmla="*/ 2276366 h 3566278"/>
                <a:gd name="connsiteX27" fmla="*/ 13132497 w 13132502"/>
                <a:gd name="connsiteY27" fmla="*/ 2680333 h 3566278"/>
                <a:gd name="connsiteX0" fmla="*/ 0 w 13132502"/>
                <a:gd name="connsiteY0" fmla="*/ 1578006 h 3566278"/>
                <a:gd name="connsiteX1" fmla="*/ 233397 w 13132502"/>
                <a:gd name="connsiteY1" fmla="*/ 1899431 h 3566278"/>
                <a:gd name="connsiteX2" fmla="*/ 233397 w 13132502"/>
                <a:gd name="connsiteY2" fmla="*/ 2798061 h 3566278"/>
                <a:gd name="connsiteX3" fmla="*/ 1049311 w 13132502"/>
                <a:gd name="connsiteY3" fmla="*/ 3534133 h 3566278"/>
                <a:gd name="connsiteX4" fmla="*/ 1798969 w 13132502"/>
                <a:gd name="connsiteY4" fmla="*/ 2646182 h 3566278"/>
                <a:gd name="connsiteX5" fmla="*/ 1789486 w 13132502"/>
                <a:gd name="connsiteY5" fmla="*/ 953450 h 3566278"/>
                <a:gd name="connsiteX6" fmla="*/ 2584834 w 13132502"/>
                <a:gd name="connsiteY6" fmla="*/ 14511 h 3566278"/>
                <a:gd name="connsiteX7" fmla="*/ 3376657 w 13132502"/>
                <a:gd name="connsiteY7" fmla="*/ 904191 h 3566278"/>
                <a:gd name="connsiteX8" fmla="*/ 3379778 w 13132502"/>
                <a:gd name="connsiteY8" fmla="*/ 2614613 h 3566278"/>
                <a:gd name="connsiteX9" fmla="*/ 4194129 w 13132502"/>
                <a:gd name="connsiteY9" fmla="*/ 3566278 h 3566278"/>
                <a:gd name="connsiteX10" fmla="*/ 4993913 w 13132502"/>
                <a:gd name="connsiteY10" fmla="*/ 2678038 h 3566278"/>
                <a:gd name="connsiteX11" fmla="*/ 4991369 w 13132502"/>
                <a:gd name="connsiteY11" fmla="*/ 915638 h 3566278"/>
                <a:gd name="connsiteX12" fmla="*/ 5770585 w 13132502"/>
                <a:gd name="connsiteY12" fmla="*/ 9829 h 3566278"/>
                <a:gd name="connsiteX13" fmla="*/ 6550783 w 13132502"/>
                <a:gd name="connsiteY13" fmla="*/ 842616 h 3566278"/>
                <a:gd name="connsiteX14" fmla="*/ 6547952 w 13132502"/>
                <a:gd name="connsiteY14" fmla="*/ 2601027 h 3566278"/>
                <a:gd name="connsiteX15" fmla="*/ 7409885 w 13132502"/>
                <a:gd name="connsiteY15" fmla="*/ 3539511 h 3566278"/>
                <a:gd name="connsiteX16" fmla="*/ 8151045 w 13132502"/>
                <a:gd name="connsiteY16" fmla="*/ 2573970 h 3566278"/>
                <a:gd name="connsiteX17" fmla="*/ 8159480 w 13132502"/>
                <a:gd name="connsiteY17" fmla="*/ 914763 h 3566278"/>
                <a:gd name="connsiteX18" fmla="*/ 8950092 w 13132502"/>
                <a:gd name="connsiteY18" fmla="*/ 5724 h 3566278"/>
                <a:gd name="connsiteX19" fmla="*/ 9736600 w 13132502"/>
                <a:gd name="connsiteY19" fmla="*/ 808035 h 3566278"/>
                <a:gd name="connsiteX20" fmla="*/ 9740063 w 13132502"/>
                <a:gd name="connsiteY20" fmla="*/ 2628202 h 3566278"/>
                <a:gd name="connsiteX21" fmla="*/ 10548055 w 13132502"/>
                <a:gd name="connsiteY21" fmla="*/ 3504417 h 3566278"/>
                <a:gd name="connsiteX22" fmla="*/ 11328297 w 13132502"/>
                <a:gd name="connsiteY22" fmla="*/ 2605133 h 3566278"/>
                <a:gd name="connsiteX23" fmla="*/ 11326674 w 13132502"/>
                <a:gd name="connsiteY23" fmla="*/ 927077 h 3566278"/>
                <a:gd name="connsiteX24" fmla="*/ 12113182 w 13132502"/>
                <a:gd name="connsiteY24" fmla="*/ 1619 h 3566278"/>
                <a:gd name="connsiteX25" fmla="*/ 12905077 w 13132502"/>
                <a:gd name="connsiteY25" fmla="*/ 869251 h 3566278"/>
                <a:gd name="connsiteX26" fmla="*/ 12896972 w 13132502"/>
                <a:gd name="connsiteY26" fmla="*/ 2276366 h 3566278"/>
                <a:gd name="connsiteX27" fmla="*/ 13132497 w 13132502"/>
                <a:gd name="connsiteY27" fmla="*/ 2680333 h 3566278"/>
                <a:gd name="connsiteX0" fmla="*/ 0 w 13132502"/>
                <a:gd name="connsiteY0" fmla="*/ 1578006 h 3566278"/>
                <a:gd name="connsiteX1" fmla="*/ 233397 w 13132502"/>
                <a:gd name="connsiteY1" fmla="*/ 1899431 h 3566278"/>
                <a:gd name="connsiteX2" fmla="*/ 233397 w 13132502"/>
                <a:gd name="connsiteY2" fmla="*/ 2798061 h 3566278"/>
                <a:gd name="connsiteX3" fmla="*/ 1049311 w 13132502"/>
                <a:gd name="connsiteY3" fmla="*/ 3534133 h 3566278"/>
                <a:gd name="connsiteX4" fmla="*/ 1798969 w 13132502"/>
                <a:gd name="connsiteY4" fmla="*/ 2646182 h 3566278"/>
                <a:gd name="connsiteX5" fmla="*/ 1789486 w 13132502"/>
                <a:gd name="connsiteY5" fmla="*/ 953450 h 3566278"/>
                <a:gd name="connsiteX6" fmla="*/ 2584834 w 13132502"/>
                <a:gd name="connsiteY6" fmla="*/ 14511 h 3566278"/>
                <a:gd name="connsiteX7" fmla="*/ 3376657 w 13132502"/>
                <a:gd name="connsiteY7" fmla="*/ 904191 h 3566278"/>
                <a:gd name="connsiteX8" fmla="*/ 3379778 w 13132502"/>
                <a:gd name="connsiteY8" fmla="*/ 2614613 h 3566278"/>
                <a:gd name="connsiteX9" fmla="*/ 4194129 w 13132502"/>
                <a:gd name="connsiteY9" fmla="*/ 3566278 h 3566278"/>
                <a:gd name="connsiteX10" fmla="*/ 4993913 w 13132502"/>
                <a:gd name="connsiteY10" fmla="*/ 2678038 h 3566278"/>
                <a:gd name="connsiteX11" fmla="*/ 4991369 w 13132502"/>
                <a:gd name="connsiteY11" fmla="*/ 915638 h 3566278"/>
                <a:gd name="connsiteX12" fmla="*/ 5770585 w 13132502"/>
                <a:gd name="connsiteY12" fmla="*/ 9829 h 3566278"/>
                <a:gd name="connsiteX13" fmla="*/ 6550783 w 13132502"/>
                <a:gd name="connsiteY13" fmla="*/ 842616 h 3566278"/>
                <a:gd name="connsiteX14" fmla="*/ 6547952 w 13132502"/>
                <a:gd name="connsiteY14" fmla="*/ 2601027 h 3566278"/>
                <a:gd name="connsiteX15" fmla="*/ 7409885 w 13132502"/>
                <a:gd name="connsiteY15" fmla="*/ 3539511 h 3566278"/>
                <a:gd name="connsiteX16" fmla="*/ 8151045 w 13132502"/>
                <a:gd name="connsiteY16" fmla="*/ 2573970 h 3566278"/>
                <a:gd name="connsiteX17" fmla="*/ 8159480 w 13132502"/>
                <a:gd name="connsiteY17" fmla="*/ 914763 h 3566278"/>
                <a:gd name="connsiteX18" fmla="*/ 8950092 w 13132502"/>
                <a:gd name="connsiteY18" fmla="*/ 5724 h 3566278"/>
                <a:gd name="connsiteX19" fmla="*/ 9736600 w 13132502"/>
                <a:gd name="connsiteY19" fmla="*/ 808035 h 3566278"/>
                <a:gd name="connsiteX20" fmla="*/ 9740063 w 13132502"/>
                <a:gd name="connsiteY20" fmla="*/ 2628202 h 3566278"/>
                <a:gd name="connsiteX21" fmla="*/ 10548055 w 13132502"/>
                <a:gd name="connsiteY21" fmla="*/ 3504417 h 3566278"/>
                <a:gd name="connsiteX22" fmla="*/ 11328297 w 13132502"/>
                <a:gd name="connsiteY22" fmla="*/ 2605133 h 3566278"/>
                <a:gd name="connsiteX23" fmla="*/ 11326674 w 13132502"/>
                <a:gd name="connsiteY23" fmla="*/ 927077 h 3566278"/>
                <a:gd name="connsiteX24" fmla="*/ 12113182 w 13132502"/>
                <a:gd name="connsiteY24" fmla="*/ 1619 h 3566278"/>
                <a:gd name="connsiteX25" fmla="*/ 12905077 w 13132502"/>
                <a:gd name="connsiteY25" fmla="*/ 869251 h 3566278"/>
                <a:gd name="connsiteX26" fmla="*/ 12896972 w 13132502"/>
                <a:gd name="connsiteY26" fmla="*/ 2276366 h 3566278"/>
                <a:gd name="connsiteX27" fmla="*/ 13132497 w 13132502"/>
                <a:gd name="connsiteY27" fmla="*/ 2680333 h 3566278"/>
                <a:gd name="connsiteX0" fmla="*/ 0 w 13132502"/>
                <a:gd name="connsiteY0" fmla="*/ 1578006 h 3566278"/>
                <a:gd name="connsiteX1" fmla="*/ 233397 w 13132502"/>
                <a:gd name="connsiteY1" fmla="*/ 1899431 h 3566278"/>
                <a:gd name="connsiteX2" fmla="*/ 233397 w 13132502"/>
                <a:gd name="connsiteY2" fmla="*/ 2798061 h 3566278"/>
                <a:gd name="connsiteX3" fmla="*/ 1049311 w 13132502"/>
                <a:gd name="connsiteY3" fmla="*/ 3534133 h 3566278"/>
                <a:gd name="connsiteX4" fmla="*/ 1798969 w 13132502"/>
                <a:gd name="connsiteY4" fmla="*/ 2646182 h 3566278"/>
                <a:gd name="connsiteX5" fmla="*/ 1789486 w 13132502"/>
                <a:gd name="connsiteY5" fmla="*/ 953450 h 3566278"/>
                <a:gd name="connsiteX6" fmla="*/ 2584834 w 13132502"/>
                <a:gd name="connsiteY6" fmla="*/ 14511 h 3566278"/>
                <a:gd name="connsiteX7" fmla="*/ 3376657 w 13132502"/>
                <a:gd name="connsiteY7" fmla="*/ 904191 h 3566278"/>
                <a:gd name="connsiteX8" fmla="*/ 3379778 w 13132502"/>
                <a:gd name="connsiteY8" fmla="*/ 2614613 h 3566278"/>
                <a:gd name="connsiteX9" fmla="*/ 4194129 w 13132502"/>
                <a:gd name="connsiteY9" fmla="*/ 3566278 h 3566278"/>
                <a:gd name="connsiteX10" fmla="*/ 4993913 w 13132502"/>
                <a:gd name="connsiteY10" fmla="*/ 2678038 h 3566278"/>
                <a:gd name="connsiteX11" fmla="*/ 4991369 w 13132502"/>
                <a:gd name="connsiteY11" fmla="*/ 915638 h 3566278"/>
                <a:gd name="connsiteX12" fmla="*/ 5770585 w 13132502"/>
                <a:gd name="connsiteY12" fmla="*/ 9829 h 3566278"/>
                <a:gd name="connsiteX13" fmla="*/ 6550783 w 13132502"/>
                <a:gd name="connsiteY13" fmla="*/ 842616 h 3566278"/>
                <a:gd name="connsiteX14" fmla="*/ 6547952 w 13132502"/>
                <a:gd name="connsiteY14" fmla="*/ 2601027 h 3566278"/>
                <a:gd name="connsiteX15" fmla="*/ 7409885 w 13132502"/>
                <a:gd name="connsiteY15" fmla="*/ 3539511 h 3566278"/>
                <a:gd name="connsiteX16" fmla="*/ 8151045 w 13132502"/>
                <a:gd name="connsiteY16" fmla="*/ 2573970 h 3566278"/>
                <a:gd name="connsiteX17" fmla="*/ 8159480 w 13132502"/>
                <a:gd name="connsiteY17" fmla="*/ 914763 h 3566278"/>
                <a:gd name="connsiteX18" fmla="*/ 8950092 w 13132502"/>
                <a:gd name="connsiteY18" fmla="*/ 5724 h 3566278"/>
                <a:gd name="connsiteX19" fmla="*/ 9736600 w 13132502"/>
                <a:gd name="connsiteY19" fmla="*/ 808035 h 3566278"/>
                <a:gd name="connsiteX20" fmla="*/ 9740063 w 13132502"/>
                <a:gd name="connsiteY20" fmla="*/ 2628202 h 3566278"/>
                <a:gd name="connsiteX21" fmla="*/ 10548055 w 13132502"/>
                <a:gd name="connsiteY21" fmla="*/ 3504417 h 3566278"/>
                <a:gd name="connsiteX22" fmla="*/ 11328297 w 13132502"/>
                <a:gd name="connsiteY22" fmla="*/ 2605133 h 3566278"/>
                <a:gd name="connsiteX23" fmla="*/ 11326674 w 13132502"/>
                <a:gd name="connsiteY23" fmla="*/ 927077 h 3566278"/>
                <a:gd name="connsiteX24" fmla="*/ 12113182 w 13132502"/>
                <a:gd name="connsiteY24" fmla="*/ 1619 h 3566278"/>
                <a:gd name="connsiteX25" fmla="*/ 12905077 w 13132502"/>
                <a:gd name="connsiteY25" fmla="*/ 869251 h 3566278"/>
                <a:gd name="connsiteX26" fmla="*/ 12896972 w 13132502"/>
                <a:gd name="connsiteY26" fmla="*/ 2276366 h 3566278"/>
                <a:gd name="connsiteX27" fmla="*/ 13132497 w 13132502"/>
                <a:gd name="connsiteY27" fmla="*/ 2680333 h 3566278"/>
                <a:gd name="connsiteX0" fmla="*/ 0 w 13132502"/>
                <a:gd name="connsiteY0" fmla="*/ 1578006 h 3566278"/>
                <a:gd name="connsiteX1" fmla="*/ 233397 w 13132502"/>
                <a:gd name="connsiteY1" fmla="*/ 1899431 h 3566278"/>
                <a:gd name="connsiteX2" fmla="*/ 233397 w 13132502"/>
                <a:gd name="connsiteY2" fmla="*/ 2798061 h 3566278"/>
                <a:gd name="connsiteX3" fmla="*/ 1049311 w 13132502"/>
                <a:gd name="connsiteY3" fmla="*/ 3534133 h 3566278"/>
                <a:gd name="connsiteX4" fmla="*/ 1798969 w 13132502"/>
                <a:gd name="connsiteY4" fmla="*/ 2646182 h 3566278"/>
                <a:gd name="connsiteX5" fmla="*/ 1789486 w 13132502"/>
                <a:gd name="connsiteY5" fmla="*/ 953450 h 3566278"/>
                <a:gd name="connsiteX6" fmla="*/ 2584834 w 13132502"/>
                <a:gd name="connsiteY6" fmla="*/ 14511 h 3566278"/>
                <a:gd name="connsiteX7" fmla="*/ 3376657 w 13132502"/>
                <a:gd name="connsiteY7" fmla="*/ 904191 h 3566278"/>
                <a:gd name="connsiteX8" fmla="*/ 3379778 w 13132502"/>
                <a:gd name="connsiteY8" fmla="*/ 2614613 h 3566278"/>
                <a:gd name="connsiteX9" fmla="*/ 4194129 w 13132502"/>
                <a:gd name="connsiteY9" fmla="*/ 3566278 h 3566278"/>
                <a:gd name="connsiteX10" fmla="*/ 4993913 w 13132502"/>
                <a:gd name="connsiteY10" fmla="*/ 2678038 h 3566278"/>
                <a:gd name="connsiteX11" fmla="*/ 4991369 w 13132502"/>
                <a:gd name="connsiteY11" fmla="*/ 915638 h 3566278"/>
                <a:gd name="connsiteX12" fmla="*/ 5770585 w 13132502"/>
                <a:gd name="connsiteY12" fmla="*/ 9829 h 3566278"/>
                <a:gd name="connsiteX13" fmla="*/ 6550783 w 13132502"/>
                <a:gd name="connsiteY13" fmla="*/ 842616 h 3566278"/>
                <a:gd name="connsiteX14" fmla="*/ 6547952 w 13132502"/>
                <a:gd name="connsiteY14" fmla="*/ 2601027 h 3566278"/>
                <a:gd name="connsiteX15" fmla="*/ 7409885 w 13132502"/>
                <a:gd name="connsiteY15" fmla="*/ 3539511 h 3566278"/>
                <a:gd name="connsiteX16" fmla="*/ 8151045 w 13132502"/>
                <a:gd name="connsiteY16" fmla="*/ 2573970 h 3566278"/>
                <a:gd name="connsiteX17" fmla="*/ 8159480 w 13132502"/>
                <a:gd name="connsiteY17" fmla="*/ 914763 h 3566278"/>
                <a:gd name="connsiteX18" fmla="*/ 8950092 w 13132502"/>
                <a:gd name="connsiteY18" fmla="*/ 5724 h 3566278"/>
                <a:gd name="connsiteX19" fmla="*/ 9736600 w 13132502"/>
                <a:gd name="connsiteY19" fmla="*/ 808035 h 3566278"/>
                <a:gd name="connsiteX20" fmla="*/ 9740063 w 13132502"/>
                <a:gd name="connsiteY20" fmla="*/ 2628202 h 3566278"/>
                <a:gd name="connsiteX21" fmla="*/ 10589103 w 13132502"/>
                <a:gd name="connsiteY21" fmla="*/ 3545466 h 3566278"/>
                <a:gd name="connsiteX22" fmla="*/ 11328297 w 13132502"/>
                <a:gd name="connsiteY22" fmla="*/ 2605133 h 3566278"/>
                <a:gd name="connsiteX23" fmla="*/ 11326674 w 13132502"/>
                <a:gd name="connsiteY23" fmla="*/ 927077 h 3566278"/>
                <a:gd name="connsiteX24" fmla="*/ 12113182 w 13132502"/>
                <a:gd name="connsiteY24" fmla="*/ 1619 h 3566278"/>
                <a:gd name="connsiteX25" fmla="*/ 12905077 w 13132502"/>
                <a:gd name="connsiteY25" fmla="*/ 869251 h 3566278"/>
                <a:gd name="connsiteX26" fmla="*/ 12896972 w 13132502"/>
                <a:gd name="connsiteY26" fmla="*/ 2276366 h 3566278"/>
                <a:gd name="connsiteX27" fmla="*/ 13132497 w 13132502"/>
                <a:gd name="connsiteY27" fmla="*/ 2680333 h 3566278"/>
                <a:gd name="connsiteX0" fmla="*/ 0 w 13132502"/>
                <a:gd name="connsiteY0" fmla="*/ 1578006 h 3566278"/>
                <a:gd name="connsiteX1" fmla="*/ 233397 w 13132502"/>
                <a:gd name="connsiteY1" fmla="*/ 1899431 h 3566278"/>
                <a:gd name="connsiteX2" fmla="*/ 233397 w 13132502"/>
                <a:gd name="connsiteY2" fmla="*/ 2798061 h 3566278"/>
                <a:gd name="connsiteX3" fmla="*/ 1049311 w 13132502"/>
                <a:gd name="connsiteY3" fmla="*/ 3534133 h 3566278"/>
                <a:gd name="connsiteX4" fmla="*/ 1798969 w 13132502"/>
                <a:gd name="connsiteY4" fmla="*/ 2646182 h 3566278"/>
                <a:gd name="connsiteX5" fmla="*/ 1789486 w 13132502"/>
                <a:gd name="connsiteY5" fmla="*/ 953450 h 3566278"/>
                <a:gd name="connsiteX6" fmla="*/ 2584834 w 13132502"/>
                <a:gd name="connsiteY6" fmla="*/ 14511 h 3566278"/>
                <a:gd name="connsiteX7" fmla="*/ 3376657 w 13132502"/>
                <a:gd name="connsiteY7" fmla="*/ 904191 h 3566278"/>
                <a:gd name="connsiteX8" fmla="*/ 3379778 w 13132502"/>
                <a:gd name="connsiteY8" fmla="*/ 2614613 h 3566278"/>
                <a:gd name="connsiteX9" fmla="*/ 4194129 w 13132502"/>
                <a:gd name="connsiteY9" fmla="*/ 3566278 h 3566278"/>
                <a:gd name="connsiteX10" fmla="*/ 4993913 w 13132502"/>
                <a:gd name="connsiteY10" fmla="*/ 2678038 h 3566278"/>
                <a:gd name="connsiteX11" fmla="*/ 4991369 w 13132502"/>
                <a:gd name="connsiteY11" fmla="*/ 915638 h 3566278"/>
                <a:gd name="connsiteX12" fmla="*/ 5770585 w 13132502"/>
                <a:gd name="connsiteY12" fmla="*/ 9829 h 3566278"/>
                <a:gd name="connsiteX13" fmla="*/ 6550783 w 13132502"/>
                <a:gd name="connsiteY13" fmla="*/ 842616 h 3566278"/>
                <a:gd name="connsiteX14" fmla="*/ 6547952 w 13132502"/>
                <a:gd name="connsiteY14" fmla="*/ 2601027 h 3566278"/>
                <a:gd name="connsiteX15" fmla="*/ 7409885 w 13132502"/>
                <a:gd name="connsiteY15" fmla="*/ 3539511 h 3566278"/>
                <a:gd name="connsiteX16" fmla="*/ 8151045 w 13132502"/>
                <a:gd name="connsiteY16" fmla="*/ 2573970 h 3566278"/>
                <a:gd name="connsiteX17" fmla="*/ 8155662 w 13132502"/>
                <a:gd name="connsiteY17" fmla="*/ 1413881 h 3566278"/>
                <a:gd name="connsiteX18" fmla="*/ 8159480 w 13132502"/>
                <a:gd name="connsiteY18" fmla="*/ 914763 h 3566278"/>
                <a:gd name="connsiteX19" fmla="*/ 8950092 w 13132502"/>
                <a:gd name="connsiteY19" fmla="*/ 5724 h 3566278"/>
                <a:gd name="connsiteX20" fmla="*/ 9736600 w 13132502"/>
                <a:gd name="connsiteY20" fmla="*/ 808035 h 3566278"/>
                <a:gd name="connsiteX21" fmla="*/ 9740063 w 13132502"/>
                <a:gd name="connsiteY21" fmla="*/ 2628202 h 3566278"/>
                <a:gd name="connsiteX22" fmla="*/ 10589103 w 13132502"/>
                <a:gd name="connsiteY22" fmla="*/ 3545466 h 3566278"/>
                <a:gd name="connsiteX23" fmla="*/ 11328297 w 13132502"/>
                <a:gd name="connsiteY23" fmla="*/ 2605133 h 3566278"/>
                <a:gd name="connsiteX24" fmla="*/ 11326674 w 13132502"/>
                <a:gd name="connsiteY24" fmla="*/ 927077 h 3566278"/>
                <a:gd name="connsiteX25" fmla="*/ 12113182 w 13132502"/>
                <a:gd name="connsiteY25" fmla="*/ 1619 h 3566278"/>
                <a:gd name="connsiteX26" fmla="*/ 12905077 w 13132502"/>
                <a:gd name="connsiteY26" fmla="*/ 869251 h 3566278"/>
                <a:gd name="connsiteX27" fmla="*/ 12896972 w 13132502"/>
                <a:gd name="connsiteY27" fmla="*/ 2276366 h 3566278"/>
                <a:gd name="connsiteX28" fmla="*/ 13132497 w 13132502"/>
                <a:gd name="connsiteY28" fmla="*/ 2680333 h 3566278"/>
                <a:gd name="connsiteX0" fmla="*/ 0 w 13132502"/>
                <a:gd name="connsiteY0" fmla="*/ 1578006 h 3566278"/>
                <a:gd name="connsiteX1" fmla="*/ 233397 w 13132502"/>
                <a:gd name="connsiteY1" fmla="*/ 1899431 h 3566278"/>
                <a:gd name="connsiteX2" fmla="*/ 233397 w 13132502"/>
                <a:gd name="connsiteY2" fmla="*/ 2798061 h 3566278"/>
                <a:gd name="connsiteX3" fmla="*/ 1049311 w 13132502"/>
                <a:gd name="connsiteY3" fmla="*/ 3534133 h 3566278"/>
                <a:gd name="connsiteX4" fmla="*/ 1798969 w 13132502"/>
                <a:gd name="connsiteY4" fmla="*/ 2646182 h 3566278"/>
                <a:gd name="connsiteX5" fmla="*/ 1789486 w 13132502"/>
                <a:gd name="connsiteY5" fmla="*/ 953450 h 3566278"/>
                <a:gd name="connsiteX6" fmla="*/ 2584834 w 13132502"/>
                <a:gd name="connsiteY6" fmla="*/ 14511 h 3566278"/>
                <a:gd name="connsiteX7" fmla="*/ 3376657 w 13132502"/>
                <a:gd name="connsiteY7" fmla="*/ 904191 h 3566278"/>
                <a:gd name="connsiteX8" fmla="*/ 3379778 w 13132502"/>
                <a:gd name="connsiteY8" fmla="*/ 2614613 h 3566278"/>
                <a:gd name="connsiteX9" fmla="*/ 4194129 w 13132502"/>
                <a:gd name="connsiteY9" fmla="*/ 3566278 h 3566278"/>
                <a:gd name="connsiteX10" fmla="*/ 4993913 w 13132502"/>
                <a:gd name="connsiteY10" fmla="*/ 2678038 h 3566278"/>
                <a:gd name="connsiteX11" fmla="*/ 4991369 w 13132502"/>
                <a:gd name="connsiteY11" fmla="*/ 915638 h 3566278"/>
                <a:gd name="connsiteX12" fmla="*/ 5770585 w 13132502"/>
                <a:gd name="connsiteY12" fmla="*/ 9829 h 3566278"/>
                <a:gd name="connsiteX13" fmla="*/ 6550783 w 13132502"/>
                <a:gd name="connsiteY13" fmla="*/ 842616 h 3566278"/>
                <a:gd name="connsiteX14" fmla="*/ 6547952 w 13132502"/>
                <a:gd name="connsiteY14" fmla="*/ 2601027 h 3566278"/>
                <a:gd name="connsiteX15" fmla="*/ 7409885 w 13132502"/>
                <a:gd name="connsiteY15" fmla="*/ 3539511 h 3566278"/>
                <a:gd name="connsiteX16" fmla="*/ 8151045 w 13132502"/>
                <a:gd name="connsiteY16" fmla="*/ 2573970 h 3566278"/>
                <a:gd name="connsiteX17" fmla="*/ 8155662 w 13132502"/>
                <a:gd name="connsiteY17" fmla="*/ 1413881 h 3566278"/>
                <a:gd name="connsiteX18" fmla="*/ 8950092 w 13132502"/>
                <a:gd name="connsiteY18" fmla="*/ 5724 h 3566278"/>
                <a:gd name="connsiteX19" fmla="*/ 9736600 w 13132502"/>
                <a:gd name="connsiteY19" fmla="*/ 808035 h 3566278"/>
                <a:gd name="connsiteX20" fmla="*/ 9740063 w 13132502"/>
                <a:gd name="connsiteY20" fmla="*/ 2628202 h 3566278"/>
                <a:gd name="connsiteX21" fmla="*/ 10589103 w 13132502"/>
                <a:gd name="connsiteY21" fmla="*/ 3545466 h 3566278"/>
                <a:gd name="connsiteX22" fmla="*/ 11328297 w 13132502"/>
                <a:gd name="connsiteY22" fmla="*/ 2605133 h 3566278"/>
                <a:gd name="connsiteX23" fmla="*/ 11326674 w 13132502"/>
                <a:gd name="connsiteY23" fmla="*/ 927077 h 3566278"/>
                <a:gd name="connsiteX24" fmla="*/ 12113182 w 13132502"/>
                <a:gd name="connsiteY24" fmla="*/ 1619 h 3566278"/>
                <a:gd name="connsiteX25" fmla="*/ 12905077 w 13132502"/>
                <a:gd name="connsiteY25" fmla="*/ 869251 h 3566278"/>
                <a:gd name="connsiteX26" fmla="*/ 12896972 w 13132502"/>
                <a:gd name="connsiteY26" fmla="*/ 2276366 h 3566278"/>
                <a:gd name="connsiteX27" fmla="*/ 13132497 w 13132502"/>
                <a:gd name="connsiteY27" fmla="*/ 2680333 h 3566278"/>
                <a:gd name="connsiteX0" fmla="*/ 0 w 12905208"/>
                <a:gd name="connsiteY0" fmla="*/ 1578006 h 3566278"/>
                <a:gd name="connsiteX1" fmla="*/ 233397 w 12905208"/>
                <a:gd name="connsiteY1" fmla="*/ 1899431 h 3566278"/>
                <a:gd name="connsiteX2" fmla="*/ 233397 w 12905208"/>
                <a:gd name="connsiteY2" fmla="*/ 2798061 h 3566278"/>
                <a:gd name="connsiteX3" fmla="*/ 1049311 w 12905208"/>
                <a:gd name="connsiteY3" fmla="*/ 3534133 h 3566278"/>
                <a:gd name="connsiteX4" fmla="*/ 1798969 w 12905208"/>
                <a:gd name="connsiteY4" fmla="*/ 2646182 h 3566278"/>
                <a:gd name="connsiteX5" fmla="*/ 1789486 w 12905208"/>
                <a:gd name="connsiteY5" fmla="*/ 953450 h 3566278"/>
                <a:gd name="connsiteX6" fmla="*/ 2584834 w 12905208"/>
                <a:gd name="connsiteY6" fmla="*/ 14511 h 3566278"/>
                <a:gd name="connsiteX7" fmla="*/ 3376657 w 12905208"/>
                <a:gd name="connsiteY7" fmla="*/ 904191 h 3566278"/>
                <a:gd name="connsiteX8" fmla="*/ 3379778 w 12905208"/>
                <a:gd name="connsiteY8" fmla="*/ 2614613 h 3566278"/>
                <a:gd name="connsiteX9" fmla="*/ 4194129 w 12905208"/>
                <a:gd name="connsiteY9" fmla="*/ 3566278 h 3566278"/>
                <a:gd name="connsiteX10" fmla="*/ 4993913 w 12905208"/>
                <a:gd name="connsiteY10" fmla="*/ 2678038 h 3566278"/>
                <a:gd name="connsiteX11" fmla="*/ 4991369 w 12905208"/>
                <a:gd name="connsiteY11" fmla="*/ 915638 h 3566278"/>
                <a:gd name="connsiteX12" fmla="*/ 5770585 w 12905208"/>
                <a:gd name="connsiteY12" fmla="*/ 9829 h 3566278"/>
                <a:gd name="connsiteX13" fmla="*/ 6550783 w 12905208"/>
                <a:gd name="connsiteY13" fmla="*/ 842616 h 3566278"/>
                <a:gd name="connsiteX14" fmla="*/ 6547952 w 12905208"/>
                <a:gd name="connsiteY14" fmla="*/ 2601027 h 3566278"/>
                <a:gd name="connsiteX15" fmla="*/ 7409885 w 12905208"/>
                <a:gd name="connsiteY15" fmla="*/ 3539511 h 3566278"/>
                <a:gd name="connsiteX16" fmla="*/ 8151045 w 12905208"/>
                <a:gd name="connsiteY16" fmla="*/ 2573970 h 3566278"/>
                <a:gd name="connsiteX17" fmla="*/ 8155662 w 12905208"/>
                <a:gd name="connsiteY17" fmla="*/ 1413881 h 3566278"/>
                <a:gd name="connsiteX18" fmla="*/ 8950092 w 12905208"/>
                <a:gd name="connsiteY18" fmla="*/ 5724 h 3566278"/>
                <a:gd name="connsiteX19" fmla="*/ 9736600 w 12905208"/>
                <a:gd name="connsiteY19" fmla="*/ 808035 h 3566278"/>
                <a:gd name="connsiteX20" fmla="*/ 9740063 w 12905208"/>
                <a:gd name="connsiteY20" fmla="*/ 2628202 h 3566278"/>
                <a:gd name="connsiteX21" fmla="*/ 10589103 w 12905208"/>
                <a:gd name="connsiteY21" fmla="*/ 3545466 h 3566278"/>
                <a:gd name="connsiteX22" fmla="*/ 11328297 w 12905208"/>
                <a:gd name="connsiteY22" fmla="*/ 2605133 h 3566278"/>
                <a:gd name="connsiteX23" fmla="*/ 11326674 w 12905208"/>
                <a:gd name="connsiteY23" fmla="*/ 927077 h 3566278"/>
                <a:gd name="connsiteX24" fmla="*/ 12113182 w 12905208"/>
                <a:gd name="connsiteY24" fmla="*/ 1619 h 3566278"/>
                <a:gd name="connsiteX25" fmla="*/ 12905077 w 12905208"/>
                <a:gd name="connsiteY25" fmla="*/ 869251 h 3566278"/>
                <a:gd name="connsiteX26" fmla="*/ 12896972 w 12905208"/>
                <a:gd name="connsiteY26" fmla="*/ 2276366 h 3566278"/>
                <a:gd name="connsiteX0" fmla="*/ 0 w 12905208"/>
                <a:gd name="connsiteY0" fmla="*/ 1578006 h 3566278"/>
                <a:gd name="connsiteX1" fmla="*/ 233397 w 12905208"/>
                <a:gd name="connsiteY1" fmla="*/ 1899431 h 3566278"/>
                <a:gd name="connsiteX2" fmla="*/ 233397 w 12905208"/>
                <a:gd name="connsiteY2" fmla="*/ 2798061 h 3566278"/>
                <a:gd name="connsiteX3" fmla="*/ 1049311 w 12905208"/>
                <a:gd name="connsiteY3" fmla="*/ 3534133 h 3566278"/>
                <a:gd name="connsiteX4" fmla="*/ 1798969 w 12905208"/>
                <a:gd name="connsiteY4" fmla="*/ 2646182 h 3566278"/>
                <a:gd name="connsiteX5" fmla="*/ 1789486 w 12905208"/>
                <a:gd name="connsiteY5" fmla="*/ 953450 h 3566278"/>
                <a:gd name="connsiteX6" fmla="*/ 2584834 w 12905208"/>
                <a:gd name="connsiteY6" fmla="*/ 14511 h 3566278"/>
                <a:gd name="connsiteX7" fmla="*/ 3376657 w 12905208"/>
                <a:gd name="connsiteY7" fmla="*/ 904191 h 3566278"/>
                <a:gd name="connsiteX8" fmla="*/ 3379778 w 12905208"/>
                <a:gd name="connsiteY8" fmla="*/ 2614613 h 3566278"/>
                <a:gd name="connsiteX9" fmla="*/ 4194129 w 12905208"/>
                <a:gd name="connsiteY9" fmla="*/ 3566278 h 3566278"/>
                <a:gd name="connsiteX10" fmla="*/ 4993913 w 12905208"/>
                <a:gd name="connsiteY10" fmla="*/ 2678038 h 3566278"/>
                <a:gd name="connsiteX11" fmla="*/ 4991369 w 12905208"/>
                <a:gd name="connsiteY11" fmla="*/ 915638 h 3566278"/>
                <a:gd name="connsiteX12" fmla="*/ 5770585 w 12905208"/>
                <a:gd name="connsiteY12" fmla="*/ 9829 h 3566278"/>
                <a:gd name="connsiteX13" fmla="*/ 6550783 w 12905208"/>
                <a:gd name="connsiteY13" fmla="*/ 842616 h 3566278"/>
                <a:gd name="connsiteX14" fmla="*/ 6547952 w 12905208"/>
                <a:gd name="connsiteY14" fmla="*/ 2601027 h 3566278"/>
                <a:gd name="connsiteX15" fmla="*/ 7409885 w 12905208"/>
                <a:gd name="connsiteY15" fmla="*/ 3539511 h 3566278"/>
                <a:gd name="connsiteX16" fmla="*/ 8151045 w 12905208"/>
                <a:gd name="connsiteY16" fmla="*/ 2573970 h 3566278"/>
                <a:gd name="connsiteX17" fmla="*/ 8155662 w 12905208"/>
                <a:gd name="connsiteY17" fmla="*/ 1413881 h 3566278"/>
                <a:gd name="connsiteX18" fmla="*/ 8950092 w 12905208"/>
                <a:gd name="connsiteY18" fmla="*/ 5724 h 3566278"/>
                <a:gd name="connsiteX19" fmla="*/ 9736600 w 12905208"/>
                <a:gd name="connsiteY19" fmla="*/ 808035 h 3566278"/>
                <a:gd name="connsiteX20" fmla="*/ 9740063 w 12905208"/>
                <a:gd name="connsiteY20" fmla="*/ 2628202 h 3566278"/>
                <a:gd name="connsiteX21" fmla="*/ 10589103 w 12905208"/>
                <a:gd name="connsiteY21" fmla="*/ 3545466 h 3566278"/>
                <a:gd name="connsiteX22" fmla="*/ 11328297 w 12905208"/>
                <a:gd name="connsiteY22" fmla="*/ 2605133 h 3566278"/>
                <a:gd name="connsiteX23" fmla="*/ 11326674 w 12905208"/>
                <a:gd name="connsiteY23" fmla="*/ 927077 h 3566278"/>
                <a:gd name="connsiteX24" fmla="*/ 12113182 w 12905208"/>
                <a:gd name="connsiteY24" fmla="*/ 1619 h 3566278"/>
                <a:gd name="connsiteX25" fmla="*/ 12905077 w 12905208"/>
                <a:gd name="connsiteY25" fmla="*/ 869251 h 3566278"/>
                <a:gd name="connsiteX0" fmla="*/ 0 w 12113183"/>
                <a:gd name="connsiteY0" fmla="*/ 1578006 h 3566278"/>
                <a:gd name="connsiteX1" fmla="*/ 233397 w 12113183"/>
                <a:gd name="connsiteY1" fmla="*/ 1899431 h 3566278"/>
                <a:gd name="connsiteX2" fmla="*/ 233397 w 12113183"/>
                <a:gd name="connsiteY2" fmla="*/ 2798061 h 3566278"/>
                <a:gd name="connsiteX3" fmla="*/ 1049311 w 12113183"/>
                <a:gd name="connsiteY3" fmla="*/ 3534133 h 3566278"/>
                <a:gd name="connsiteX4" fmla="*/ 1798969 w 12113183"/>
                <a:gd name="connsiteY4" fmla="*/ 2646182 h 3566278"/>
                <a:gd name="connsiteX5" fmla="*/ 1789486 w 12113183"/>
                <a:gd name="connsiteY5" fmla="*/ 953450 h 3566278"/>
                <a:gd name="connsiteX6" fmla="*/ 2584834 w 12113183"/>
                <a:gd name="connsiteY6" fmla="*/ 14511 h 3566278"/>
                <a:gd name="connsiteX7" fmla="*/ 3376657 w 12113183"/>
                <a:gd name="connsiteY7" fmla="*/ 904191 h 3566278"/>
                <a:gd name="connsiteX8" fmla="*/ 3379778 w 12113183"/>
                <a:gd name="connsiteY8" fmla="*/ 2614613 h 3566278"/>
                <a:gd name="connsiteX9" fmla="*/ 4194129 w 12113183"/>
                <a:gd name="connsiteY9" fmla="*/ 3566278 h 3566278"/>
                <a:gd name="connsiteX10" fmla="*/ 4993913 w 12113183"/>
                <a:gd name="connsiteY10" fmla="*/ 2678038 h 3566278"/>
                <a:gd name="connsiteX11" fmla="*/ 4991369 w 12113183"/>
                <a:gd name="connsiteY11" fmla="*/ 915638 h 3566278"/>
                <a:gd name="connsiteX12" fmla="*/ 5770585 w 12113183"/>
                <a:gd name="connsiteY12" fmla="*/ 9829 h 3566278"/>
                <a:gd name="connsiteX13" fmla="*/ 6550783 w 12113183"/>
                <a:gd name="connsiteY13" fmla="*/ 842616 h 3566278"/>
                <a:gd name="connsiteX14" fmla="*/ 6547952 w 12113183"/>
                <a:gd name="connsiteY14" fmla="*/ 2601027 h 3566278"/>
                <a:gd name="connsiteX15" fmla="*/ 7409885 w 12113183"/>
                <a:gd name="connsiteY15" fmla="*/ 3539511 h 3566278"/>
                <a:gd name="connsiteX16" fmla="*/ 8151045 w 12113183"/>
                <a:gd name="connsiteY16" fmla="*/ 2573970 h 3566278"/>
                <a:gd name="connsiteX17" fmla="*/ 8155662 w 12113183"/>
                <a:gd name="connsiteY17" fmla="*/ 1413881 h 3566278"/>
                <a:gd name="connsiteX18" fmla="*/ 8950092 w 12113183"/>
                <a:gd name="connsiteY18" fmla="*/ 5724 h 3566278"/>
                <a:gd name="connsiteX19" fmla="*/ 9736600 w 12113183"/>
                <a:gd name="connsiteY19" fmla="*/ 808035 h 3566278"/>
                <a:gd name="connsiteX20" fmla="*/ 9740063 w 12113183"/>
                <a:gd name="connsiteY20" fmla="*/ 2628202 h 3566278"/>
                <a:gd name="connsiteX21" fmla="*/ 10589103 w 12113183"/>
                <a:gd name="connsiteY21" fmla="*/ 3545466 h 3566278"/>
                <a:gd name="connsiteX22" fmla="*/ 11328297 w 12113183"/>
                <a:gd name="connsiteY22" fmla="*/ 2605133 h 3566278"/>
                <a:gd name="connsiteX23" fmla="*/ 11326674 w 12113183"/>
                <a:gd name="connsiteY23" fmla="*/ 927077 h 3566278"/>
                <a:gd name="connsiteX24" fmla="*/ 12113182 w 12113183"/>
                <a:gd name="connsiteY24" fmla="*/ 1619 h 3566278"/>
                <a:gd name="connsiteX0" fmla="*/ 0 w 11328298"/>
                <a:gd name="connsiteY0" fmla="*/ 1572282 h 3560554"/>
                <a:gd name="connsiteX1" fmla="*/ 233397 w 11328298"/>
                <a:gd name="connsiteY1" fmla="*/ 1893707 h 3560554"/>
                <a:gd name="connsiteX2" fmla="*/ 233397 w 11328298"/>
                <a:gd name="connsiteY2" fmla="*/ 2792337 h 3560554"/>
                <a:gd name="connsiteX3" fmla="*/ 1049311 w 11328298"/>
                <a:gd name="connsiteY3" fmla="*/ 3528409 h 3560554"/>
                <a:gd name="connsiteX4" fmla="*/ 1798969 w 11328298"/>
                <a:gd name="connsiteY4" fmla="*/ 2640458 h 3560554"/>
                <a:gd name="connsiteX5" fmla="*/ 1789486 w 11328298"/>
                <a:gd name="connsiteY5" fmla="*/ 947726 h 3560554"/>
                <a:gd name="connsiteX6" fmla="*/ 2584834 w 11328298"/>
                <a:gd name="connsiteY6" fmla="*/ 8787 h 3560554"/>
                <a:gd name="connsiteX7" fmla="*/ 3376657 w 11328298"/>
                <a:gd name="connsiteY7" fmla="*/ 898467 h 3560554"/>
                <a:gd name="connsiteX8" fmla="*/ 3379778 w 11328298"/>
                <a:gd name="connsiteY8" fmla="*/ 2608889 h 3560554"/>
                <a:gd name="connsiteX9" fmla="*/ 4194129 w 11328298"/>
                <a:gd name="connsiteY9" fmla="*/ 3560554 h 3560554"/>
                <a:gd name="connsiteX10" fmla="*/ 4993913 w 11328298"/>
                <a:gd name="connsiteY10" fmla="*/ 2672314 h 3560554"/>
                <a:gd name="connsiteX11" fmla="*/ 4991369 w 11328298"/>
                <a:gd name="connsiteY11" fmla="*/ 909914 h 3560554"/>
                <a:gd name="connsiteX12" fmla="*/ 5770585 w 11328298"/>
                <a:gd name="connsiteY12" fmla="*/ 4105 h 3560554"/>
                <a:gd name="connsiteX13" fmla="*/ 6550783 w 11328298"/>
                <a:gd name="connsiteY13" fmla="*/ 836892 h 3560554"/>
                <a:gd name="connsiteX14" fmla="*/ 6547952 w 11328298"/>
                <a:gd name="connsiteY14" fmla="*/ 2595303 h 3560554"/>
                <a:gd name="connsiteX15" fmla="*/ 7409885 w 11328298"/>
                <a:gd name="connsiteY15" fmla="*/ 3533787 h 3560554"/>
                <a:gd name="connsiteX16" fmla="*/ 8151045 w 11328298"/>
                <a:gd name="connsiteY16" fmla="*/ 2568246 h 3560554"/>
                <a:gd name="connsiteX17" fmla="*/ 8155662 w 11328298"/>
                <a:gd name="connsiteY17" fmla="*/ 1408157 h 3560554"/>
                <a:gd name="connsiteX18" fmla="*/ 8950092 w 11328298"/>
                <a:gd name="connsiteY18" fmla="*/ 0 h 3560554"/>
                <a:gd name="connsiteX19" fmla="*/ 9736600 w 11328298"/>
                <a:gd name="connsiteY19" fmla="*/ 802311 h 3560554"/>
                <a:gd name="connsiteX20" fmla="*/ 9740063 w 11328298"/>
                <a:gd name="connsiteY20" fmla="*/ 2622478 h 3560554"/>
                <a:gd name="connsiteX21" fmla="*/ 10589103 w 11328298"/>
                <a:gd name="connsiteY21" fmla="*/ 3539742 h 3560554"/>
                <a:gd name="connsiteX22" fmla="*/ 11328297 w 11328298"/>
                <a:gd name="connsiteY22" fmla="*/ 2599409 h 3560554"/>
                <a:gd name="connsiteX23" fmla="*/ 11326674 w 11328298"/>
                <a:gd name="connsiteY23" fmla="*/ 921353 h 3560554"/>
                <a:gd name="connsiteX0" fmla="*/ 0 w 11328297"/>
                <a:gd name="connsiteY0" fmla="*/ 1572282 h 3560554"/>
                <a:gd name="connsiteX1" fmla="*/ 233397 w 11328297"/>
                <a:gd name="connsiteY1" fmla="*/ 1893707 h 3560554"/>
                <a:gd name="connsiteX2" fmla="*/ 233397 w 11328297"/>
                <a:gd name="connsiteY2" fmla="*/ 2792337 h 3560554"/>
                <a:gd name="connsiteX3" fmla="*/ 1049311 w 11328297"/>
                <a:gd name="connsiteY3" fmla="*/ 3528409 h 3560554"/>
                <a:gd name="connsiteX4" fmla="*/ 1798969 w 11328297"/>
                <a:gd name="connsiteY4" fmla="*/ 2640458 h 3560554"/>
                <a:gd name="connsiteX5" fmla="*/ 1789486 w 11328297"/>
                <a:gd name="connsiteY5" fmla="*/ 947726 h 3560554"/>
                <a:gd name="connsiteX6" fmla="*/ 2584834 w 11328297"/>
                <a:gd name="connsiteY6" fmla="*/ 8787 h 3560554"/>
                <a:gd name="connsiteX7" fmla="*/ 3376657 w 11328297"/>
                <a:gd name="connsiteY7" fmla="*/ 898467 h 3560554"/>
                <a:gd name="connsiteX8" fmla="*/ 3379778 w 11328297"/>
                <a:gd name="connsiteY8" fmla="*/ 2608889 h 3560554"/>
                <a:gd name="connsiteX9" fmla="*/ 4194129 w 11328297"/>
                <a:gd name="connsiteY9" fmla="*/ 3560554 h 3560554"/>
                <a:gd name="connsiteX10" fmla="*/ 4993913 w 11328297"/>
                <a:gd name="connsiteY10" fmla="*/ 2672314 h 3560554"/>
                <a:gd name="connsiteX11" fmla="*/ 4991369 w 11328297"/>
                <a:gd name="connsiteY11" fmla="*/ 909914 h 3560554"/>
                <a:gd name="connsiteX12" fmla="*/ 5770585 w 11328297"/>
                <a:gd name="connsiteY12" fmla="*/ 4105 h 3560554"/>
                <a:gd name="connsiteX13" fmla="*/ 6550783 w 11328297"/>
                <a:gd name="connsiteY13" fmla="*/ 836892 h 3560554"/>
                <a:gd name="connsiteX14" fmla="*/ 6547952 w 11328297"/>
                <a:gd name="connsiteY14" fmla="*/ 2595303 h 3560554"/>
                <a:gd name="connsiteX15" fmla="*/ 7409885 w 11328297"/>
                <a:gd name="connsiteY15" fmla="*/ 3533787 h 3560554"/>
                <a:gd name="connsiteX16" fmla="*/ 8151045 w 11328297"/>
                <a:gd name="connsiteY16" fmla="*/ 2568246 h 3560554"/>
                <a:gd name="connsiteX17" fmla="*/ 8155662 w 11328297"/>
                <a:gd name="connsiteY17" fmla="*/ 1408157 h 3560554"/>
                <a:gd name="connsiteX18" fmla="*/ 8950092 w 11328297"/>
                <a:gd name="connsiteY18" fmla="*/ 0 h 3560554"/>
                <a:gd name="connsiteX19" fmla="*/ 9736600 w 11328297"/>
                <a:gd name="connsiteY19" fmla="*/ 802311 h 3560554"/>
                <a:gd name="connsiteX20" fmla="*/ 9740063 w 11328297"/>
                <a:gd name="connsiteY20" fmla="*/ 2622478 h 3560554"/>
                <a:gd name="connsiteX21" fmla="*/ 10589103 w 11328297"/>
                <a:gd name="connsiteY21" fmla="*/ 3539742 h 3560554"/>
                <a:gd name="connsiteX22" fmla="*/ 11328297 w 11328297"/>
                <a:gd name="connsiteY22" fmla="*/ 2599409 h 3560554"/>
                <a:gd name="connsiteX0" fmla="*/ 0 w 10589103"/>
                <a:gd name="connsiteY0" fmla="*/ 1572282 h 3560554"/>
                <a:gd name="connsiteX1" fmla="*/ 233397 w 10589103"/>
                <a:gd name="connsiteY1" fmla="*/ 1893707 h 3560554"/>
                <a:gd name="connsiteX2" fmla="*/ 233397 w 10589103"/>
                <a:gd name="connsiteY2" fmla="*/ 2792337 h 3560554"/>
                <a:gd name="connsiteX3" fmla="*/ 1049311 w 10589103"/>
                <a:gd name="connsiteY3" fmla="*/ 3528409 h 3560554"/>
                <a:gd name="connsiteX4" fmla="*/ 1798969 w 10589103"/>
                <a:gd name="connsiteY4" fmla="*/ 2640458 h 3560554"/>
                <a:gd name="connsiteX5" fmla="*/ 1789486 w 10589103"/>
                <a:gd name="connsiteY5" fmla="*/ 947726 h 3560554"/>
                <a:gd name="connsiteX6" fmla="*/ 2584834 w 10589103"/>
                <a:gd name="connsiteY6" fmla="*/ 8787 h 3560554"/>
                <a:gd name="connsiteX7" fmla="*/ 3376657 w 10589103"/>
                <a:gd name="connsiteY7" fmla="*/ 898467 h 3560554"/>
                <a:gd name="connsiteX8" fmla="*/ 3379778 w 10589103"/>
                <a:gd name="connsiteY8" fmla="*/ 2608889 h 3560554"/>
                <a:gd name="connsiteX9" fmla="*/ 4194129 w 10589103"/>
                <a:gd name="connsiteY9" fmla="*/ 3560554 h 3560554"/>
                <a:gd name="connsiteX10" fmla="*/ 4993913 w 10589103"/>
                <a:gd name="connsiteY10" fmla="*/ 2672314 h 3560554"/>
                <a:gd name="connsiteX11" fmla="*/ 4991369 w 10589103"/>
                <a:gd name="connsiteY11" fmla="*/ 909914 h 3560554"/>
                <a:gd name="connsiteX12" fmla="*/ 5770585 w 10589103"/>
                <a:gd name="connsiteY12" fmla="*/ 4105 h 3560554"/>
                <a:gd name="connsiteX13" fmla="*/ 6550783 w 10589103"/>
                <a:gd name="connsiteY13" fmla="*/ 836892 h 3560554"/>
                <a:gd name="connsiteX14" fmla="*/ 6547952 w 10589103"/>
                <a:gd name="connsiteY14" fmla="*/ 2595303 h 3560554"/>
                <a:gd name="connsiteX15" fmla="*/ 7409885 w 10589103"/>
                <a:gd name="connsiteY15" fmla="*/ 3533787 h 3560554"/>
                <a:gd name="connsiteX16" fmla="*/ 8151045 w 10589103"/>
                <a:gd name="connsiteY16" fmla="*/ 2568246 h 3560554"/>
                <a:gd name="connsiteX17" fmla="*/ 8155662 w 10589103"/>
                <a:gd name="connsiteY17" fmla="*/ 1408157 h 3560554"/>
                <a:gd name="connsiteX18" fmla="*/ 8950092 w 10589103"/>
                <a:gd name="connsiteY18" fmla="*/ 0 h 3560554"/>
                <a:gd name="connsiteX19" fmla="*/ 9736600 w 10589103"/>
                <a:gd name="connsiteY19" fmla="*/ 802311 h 3560554"/>
                <a:gd name="connsiteX20" fmla="*/ 9740063 w 10589103"/>
                <a:gd name="connsiteY20" fmla="*/ 2622478 h 3560554"/>
                <a:gd name="connsiteX21" fmla="*/ 10589103 w 10589103"/>
                <a:gd name="connsiteY21" fmla="*/ 3539742 h 3560554"/>
                <a:gd name="connsiteX0" fmla="*/ 0 w 9740217"/>
                <a:gd name="connsiteY0" fmla="*/ 1572282 h 3560554"/>
                <a:gd name="connsiteX1" fmla="*/ 233397 w 9740217"/>
                <a:gd name="connsiteY1" fmla="*/ 1893707 h 3560554"/>
                <a:gd name="connsiteX2" fmla="*/ 233397 w 9740217"/>
                <a:gd name="connsiteY2" fmla="*/ 2792337 h 3560554"/>
                <a:gd name="connsiteX3" fmla="*/ 1049311 w 9740217"/>
                <a:gd name="connsiteY3" fmla="*/ 3528409 h 3560554"/>
                <a:gd name="connsiteX4" fmla="*/ 1798969 w 9740217"/>
                <a:gd name="connsiteY4" fmla="*/ 2640458 h 3560554"/>
                <a:gd name="connsiteX5" fmla="*/ 1789486 w 9740217"/>
                <a:gd name="connsiteY5" fmla="*/ 947726 h 3560554"/>
                <a:gd name="connsiteX6" fmla="*/ 2584834 w 9740217"/>
                <a:gd name="connsiteY6" fmla="*/ 8787 h 3560554"/>
                <a:gd name="connsiteX7" fmla="*/ 3376657 w 9740217"/>
                <a:gd name="connsiteY7" fmla="*/ 898467 h 3560554"/>
                <a:gd name="connsiteX8" fmla="*/ 3379778 w 9740217"/>
                <a:gd name="connsiteY8" fmla="*/ 2608889 h 3560554"/>
                <a:gd name="connsiteX9" fmla="*/ 4194129 w 9740217"/>
                <a:gd name="connsiteY9" fmla="*/ 3560554 h 3560554"/>
                <a:gd name="connsiteX10" fmla="*/ 4993913 w 9740217"/>
                <a:gd name="connsiteY10" fmla="*/ 2672314 h 3560554"/>
                <a:gd name="connsiteX11" fmla="*/ 4991369 w 9740217"/>
                <a:gd name="connsiteY11" fmla="*/ 909914 h 3560554"/>
                <a:gd name="connsiteX12" fmla="*/ 5770585 w 9740217"/>
                <a:gd name="connsiteY12" fmla="*/ 4105 h 3560554"/>
                <a:gd name="connsiteX13" fmla="*/ 6550783 w 9740217"/>
                <a:gd name="connsiteY13" fmla="*/ 836892 h 3560554"/>
                <a:gd name="connsiteX14" fmla="*/ 6547952 w 9740217"/>
                <a:gd name="connsiteY14" fmla="*/ 2595303 h 3560554"/>
                <a:gd name="connsiteX15" fmla="*/ 7409885 w 9740217"/>
                <a:gd name="connsiteY15" fmla="*/ 3533787 h 3560554"/>
                <a:gd name="connsiteX16" fmla="*/ 8151045 w 9740217"/>
                <a:gd name="connsiteY16" fmla="*/ 2568246 h 3560554"/>
                <a:gd name="connsiteX17" fmla="*/ 8155662 w 9740217"/>
                <a:gd name="connsiteY17" fmla="*/ 1408157 h 3560554"/>
                <a:gd name="connsiteX18" fmla="*/ 8950092 w 9740217"/>
                <a:gd name="connsiteY18" fmla="*/ 0 h 3560554"/>
                <a:gd name="connsiteX19" fmla="*/ 9736600 w 9740217"/>
                <a:gd name="connsiteY19" fmla="*/ 802311 h 3560554"/>
                <a:gd name="connsiteX20" fmla="*/ 9740063 w 9740217"/>
                <a:gd name="connsiteY20" fmla="*/ 2622478 h 3560554"/>
                <a:gd name="connsiteX0" fmla="*/ 0 w 9736599"/>
                <a:gd name="connsiteY0" fmla="*/ 1572282 h 3560554"/>
                <a:gd name="connsiteX1" fmla="*/ 233397 w 9736599"/>
                <a:gd name="connsiteY1" fmla="*/ 1893707 h 3560554"/>
                <a:gd name="connsiteX2" fmla="*/ 233397 w 9736599"/>
                <a:gd name="connsiteY2" fmla="*/ 2792337 h 3560554"/>
                <a:gd name="connsiteX3" fmla="*/ 1049311 w 9736599"/>
                <a:gd name="connsiteY3" fmla="*/ 3528409 h 3560554"/>
                <a:gd name="connsiteX4" fmla="*/ 1798969 w 9736599"/>
                <a:gd name="connsiteY4" fmla="*/ 2640458 h 3560554"/>
                <a:gd name="connsiteX5" fmla="*/ 1789486 w 9736599"/>
                <a:gd name="connsiteY5" fmla="*/ 947726 h 3560554"/>
                <a:gd name="connsiteX6" fmla="*/ 2584834 w 9736599"/>
                <a:gd name="connsiteY6" fmla="*/ 8787 h 3560554"/>
                <a:gd name="connsiteX7" fmla="*/ 3376657 w 9736599"/>
                <a:gd name="connsiteY7" fmla="*/ 898467 h 3560554"/>
                <a:gd name="connsiteX8" fmla="*/ 3379778 w 9736599"/>
                <a:gd name="connsiteY8" fmla="*/ 2608889 h 3560554"/>
                <a:gd name="connsiteX9" fmla="*/ 4194129 w 9736599"/>
                <a:gd name="connsiteY9" fmla="*/ 3560554 h 3560554"/>
                <a:gd name="connsiteX10" fmla="*/ 4993913 w 9736599"/>
                <a:gd name="connsiteY10" fmla="*/ 2672314 h 3560554"/>
                <a:gd name="connsiteX11" fmla="*/ 4991369 w 9736599"/>
                <a:gd name="connsiteY11" fmla="*/ 909914 h 3560554"/>
                <a:gd name="connsiteX12" fmla="*/ 5770585 w 9736599"/>
                <a:gd name="connsiteY12" fmla="*/ 4105 h 3560554"/>
                <a:gd name="connsiteX13" fmla="*/ 6550783 w 9736599"/>
                <a:gd name="connsiteY13" fmla="*/ 836892 h 3560554"/>
                <a:gd name="connsiteX14" fmla="*/ 6547952 w 9736599"/>
                <a:gd name="connsiteY14" fmla="*/ 2595303 h 3560554"/>
                <a:gd name="connsiteX15" fmla="*/ 7409885 w 9736599"/>
                <a:gd name="connsiteY15" fmla="*/ 3533787 h 3560554"/>
                <a:gd name="connsiteX16" fmla="*/ 8151045 w 9736599"/>
                <a:gd name="connsiteY16" fmla="*/ 2568246 h 3560554"/>
                <a:gd name="connsiteX17" fmla="*/ 8155662 w 9736599"/>
                <a:gd name="connsiteY17" fmla="*/ 1408157 h 3560554"/>
                <a:gd name="connsiteX18" fmla="*/ 8950092 w 9736599"/>
                <a:gd name="connsiteY18" fmla="*/ 0 h 3560554"/>
                <a:gd name="connsiteX19" fmla="*/ 9736600 w 9736599"/>
                <a:gd name="connsiteY19" fmla="*/ 802311 h 3560554"/>
                <a:gd name="connsiteX0" fmla="*/ 0 w 8950092"/>
                <a:gd name="connsiteY0" fmla="*/ 1572282 h 3560554"/>
                <a:gd name="connsiteX1" fmla="*/ 233397 w 8950092"/>
                <a:gd name="connsiteY1" fmla="*/ 1893707 h 3560554"/>
                <a:gd name="connsiteX2" fmla="*/ 233397 w 8950092"/>
                <a:gd name="connsiteY2" fmla="*/ 2792337 h 3560554"/>
                <a:gd name="connsiteX3" fmla="*/ 1049311 w 8950092"/>
                <a:gd name="connsiteY3" fmla="*/ 3528409 h 3560554"/>
                <a:gd name="connsiteX4" fmla="*/ 1798969 w 8950092"/>
                <a:gd name="connsiteY4" fmla="*/ 2640458 h 3560554"/>
                <a:gd name="connsiteX5" fmla="*/ 1789486 w 8950092"/>
                <a:gd name="connsiteY5" fmla="*/ 947726 h 3560554"/>
                <a:gd name="connsiteX6" fmla="*/ 2584834 w 8950092"/>
                <a:gd name="connsiteY6" fmla="*/ 8787 h 3560554"/>
                <a:gd name="connsiteX7" fmla="*/ 3376657 w 8950092"/>
                <a:gd name="connsiteY7" fmla="*/ 898467 h 3560554"/>
                <a:gd name="connsiteX8" fmla="*/ 3379778 w 8950092"/>
                <a:gd name="connsiteY8" fmla="*/ 2608889 h 3560554"/>
                <a:gd name="connsiteX9" fmla="*/ 4194129 w 8950092"/>
                <a:gd name="connsiteY9" fmla="*/ 3560554 h 3560554"/>
                <a:gd name="connsiteX10" fmla="*/ 4993913 w 8950092"/>
                <a:gd name="connsiteY10" fmla="*/ 2672314 h 3560554"/>
                <a:gd name="connsiteX11" fmla="*/ 4991369 w 8950092"/>
                <a:gd name="connsiteY11" fmla="*/ 909914 h 3560554"/>
                <a:gd name="connsiteX12" fmla="*/ 5770585 w 8950092"/>
                <a:gd name="connsiteY12" fmla="*/ 4105 h 3560554"/>
                <a:gd name="connsiteX13" fmla="*/ 6550783 w 8950092"/>
                <a:gd name="connsiteY13" fmla="*/ 836892 h 3560554"/>
                <a:gd name="connsiteX14" fmla="*/ 6547952 w 8950092"/>
                <a:gd name="connsiteY14" fmla="*/ 2595303 h 3560554"/>
                <a:gd name="connsiteX15" fmla="*/ 7409885 w 8950092"/>
                <a:gd name="connsiteY15" fmla="*/ 3533787 h 3560554"/>
                <a:gd name="connsiteX16" fmla="*/ 8151045 w 8950092"/>
                <a:gd name="connsiteY16" fmla="*/ 2568246 h 3560554"/>
                <a:gd name="connsiteX17" fmla="*/ 8155662 w 8950092"/>
                <a:gd name="connsiteY17" fmla="*/ 1408157 h 3560554"/>
                <a:gd name="connsiteX18" fmla="*/ 8950092 w 8950092"/>
                <a:gd name="connsiteY18" fmla="*/ 0 h 3560554"/>
                <a:gd name="connsiteX0" fmla="*/ 0 w 8186523"/>
                <a:gd name="connsiteY0" fmla="*/ 1568404 h 3556676"/>
                <a:gd name="connsiteX1" fmla="*/ 233397 w 8186523"/>
                <a:gd name="connsiteY1" fmla="*/ 1889829 h 3556676"/>
                <a:gd name="connsiteX2" fmla="*/ 233397 w 8186523"/>
                <a:gd name="connsiteY2" fmla="*/ 2788459 h 3556676"/>
                <a:gd name="connsiteX3" fmla="*/ 1049311 w 8186523"/>
                <a:gd name="connsiteY3" fmla="*/ 3524531 h 3556676"/>
                <a:gd name="connsiteX4" fmla="*/ 1798969 w 8186523"/>
                <a:gd name="connsiteY4" fmla="*/ 2636580 h 3556676"/>
                <a:gd name="connsiteX5" fmla="*/ 1789486 w 8186523"/>
                <a:gd name="connsiteY5" fmla="*/ 943848 h 3556676"/>
                <a:gd name="connsiteX6" fmla="*/ 2584834 w 8186523"/>
                <a:gd name="connsiteY6" fmla="*/ 4909 h 3556676"/>
                <a:gd name="connsiteX7" fmla="*/ 3376657 w 8186523"/>
                <a:gd name="connsiteY7" fmla="*/ 894589 h 3556676"/>
                <a:gd name="connsiteX8" fmla="*/ 3379778 w 8186523"/>
                <a:gd name="connsiteY8" fmla="*/ 2605011 h 3556676"/>
                <a:gd name="connsiteX9" fmla="*/ 4194129 w 8186523"/>
                <a:gd name="connsiteY9" fmla="*/ 3556676 h 3556676"/>
                <a:gd name="connsiteX10" fmla="*/ 4993913 w 8186523"/>
                <a:gd name="connsiteY10" fmla="*/ 2668436 h 3556676"/>
                <a:gd name="connsiteX11" fmla="*/ 4991369 w 8186523"/>
                <a:gd name="connsiteY11" fmla="*/ 906036 h 3556676"/>
                <a:gd name="connsiteX12" fmla="*/ 5770585 w 8186523"/>
                <a:gd name="connsiteY12" fmla="*/ 227 h 3556676"/>
                <a:gd name="connsiteX13" fmla="*/ 6550783 w 8186523"/>
                <a:gd name="connsiteY13" fmla="*/ 833014 h 3556676"/>
                <a:gd name="connsiteX14" fmla="*/ 6547952 w 8186523"/>
                <a:gd name="connsiteY14" fmla="*/ 2591425 h 3556676"/>
                <a:gd name="connsiteX15" fmla="*/ 7409885 w 8186523"/>
                <a:gd name="connsiteY15" fmla="*/ 3529909 h 3556676"/>
                <a:gd name="connsiteX16" fmla="*/ 8151045 w 8186523"/>
                <a:gd name="connsiteY16" fmla="*/ 2564368 h 3556676"/>
                <a:gd name="connsiteX17" fmla="*/ 8155662 w 8186523"/>
                <a:gd name="connsiteY17" fmla="*/ 1404279 h 3556676"/>
                <a:gd name="connsiteX0" fmla="*/ 0 w 8205489"/>
                <a:gd name="connsiteY0" fmla="*/ 1568404 h 3556676"/>
                <a:gd name="connsiteX1" fmla="*/ 233397 w 8205489"/>
                <a:gd name="connsiteY1" fmla="*/ 1889829 h 3556676"/>
                <a:gd name="connsiteX2" fmla="*/ 233397 w 8205489"/>
                <a:gd name="connsiteY2" fmla="*/ 2788459 h 3556676"/>
                <a:gd name="connsiteX3" fmla="*/ 1049311 w 8205489"/>
                <a:gd name="connsiteY3" fmla="*/ 3524531 h 3556676"/>
                <a:gd name="connsiteX4" fmla="*/ 1798969 w 8205489"/>
                <a:gd name="connsiteY4" fmla="*/ 2636580 h 3556676"/>
                <a:gd name="connsiteX5" fmla="*/ 1789486 w 8205489"/>
                <a:gd name="connsiteY5" fmla="*/ 943848 h 3556676"/>
                <a:gd name="connsiteX6" fmla="*/ 2584834 w 8205489"/>
                <a:gd name="connsiteY6" fmla="*/ 4909 h 3556676"/>
                <a:gd name="connsiteX7" fmla="*/ 3376657 w 8205489"/>
                <a:gd name="connsiteY7" fmla="*/ 894589 h 3556676"/>
                <a:gd name="connsiteX8" fmla="*/ 3379778 w 8205489"/>
                <a:gd name="connsiteY8" fmla="*/ 2605011 h 3556676"/>
                <a:gd name="connsiteX9" fmla="*/ 4194129 w 8205489"/>
                <a:gd name="connsiteY9" fmla="*/ 3556676 h 3556676"/>
                <a:gd name="connsiteX10" fmla="*/ 4993913 w 8205489"/>
                <a:gd name="connsiteY10" fmla="*/ 2668436 h 3556676"/>
                <a:gd name="connsiteX11" fmla="*/ 4991369 w 8205489"/>
                <a:gd name="connsiteY11" fmla="*/ 906036 h 3556676"/>
                <a:gd name="connsiteX12" fmla="*/ 5770585 w 8205489"/>
                <a:gd name="connsiteY12" fmla="*/ 227 h 3556676"/>
                <a:gd name="connsiteX13" fmla="*/ 6550783 w 8205489"/>
                <a:gd name="connsiteY13" fmla="*/ 833014 h 3556676"/>
                <a:gd name="connsiteX14" fmla="*/ 6547952 w 8205489"/>
                <a:gd name="connsiteY14" fmla="*/ 2591425 h 3556676"/>
                <a:gd name="connsiteX15" fmla="*/ 7409885 w 8205489"/>
                <a:gd name="connsiteY15" fmla="*/ 3529909 h 3556676"/>
                <a:gd name="connsiteX16" fmla="*/ 8151045 w 8205489"/>
                <a:gd name="connsiteY16" fmla="*/ 2564368 h 3556676"/>
                <a:gd name="connsiteX17" fmla="*/ 8155662 w 8205489"/>
                <a:gd name="connsiteY17" fmla="*/ 1404279 h 3556676"/>
                <a:gd name="connsiteX0" fmla="*/ 0 w 8155873"/>
                <a:gd name="connsiteY0" fmla="*/ 1568404 h 3556676"/>
                <a:gd name="connsiteX1" fmla="*/ 233397 w 8155873"/>
                <a:gd name="connsiteY1" fmla="*/ 1889829 h 3556676"/>
                <a:gd name="connsiteX2" fmla="*/ 233397 w 8155873"/>
                <a:gd name="connsiteY2" fmla="*/ 2788459 h 3556676"/>
                <a:gd name="connsiteX3" fmla="*/ 1049311 w 8155873"/>
                <a:gd name="connsiteY3" fmla="*/ 3524531 h 3556676"/>
                <a:gd name="connsiteX4" fmla="*/ 1798969 w 8155873"/>
                <a:gd name="connsiteY4" fmla="*/ 2636580 h 3556676"/>
                <a:gd name="connsiteX5" fmla="*/ 1789486 w 8155873"/>
                <a:gd name="connsiteY5" fmla="*/ 943848 h 3556676"/>
                <a:gd name="connsiteX6" fmla="*/ 2584834 w 8155873"/>
                <a:gd name="connsiteY6" fmla="*/ 4909 h 3556676"/>
                <a:gd name="connsiteX7" fmla="*/ 3376657 w 8155873"/>
                <a:gd name="connsiteY7" fmla="*/ 894589 h 3556676"/>
                <a:gd name="connsiteX8" fmla="*/ 3379778 w 8155873"/>
                <a:gd name="connsiteY8" fmla="*/ 2605011 h 3556676"/>
                <a:gd name="connsiteX9" fmla="*/ 4194129 w 8155873"/>
                <a:gd name="connsiteY9" fmla="*/ 3556676 h 3556676"/>
                <a:gd name="connsiteX10" fmla="*/ 4993913 w 8155873"/>
                <a:gd name="connsiteY10" fmla="*/ 2668436 h 3556676"/>
                <a:gd name="connsiteX11" fmla="*/ 4991369 w 8155873"/>
                <a:gd name="connsiteY11" fmla="*/ 906036 h 3556676"/>
                <a:gd name="connsiteX12" fmla="*/ 5770585 w 8155873"/>
                <a:gd name="connsiteY12" fmla="*/ 227 h 3556676"/>
                <a:gd name="connsiteX13" fmla="*/ 6550783 w 8155873"/>
                <a:gd name="connsiteY13" fmla="*/ 833014 h 3556676"/>
                <a:gd name="connsiteX14" fmla="*/ 6547952 w 8155873"/>
                <a:gd name="connsiteY14" fmla="*/ 2591425 h 3556676"/>
                <a:gd name="connsiteX15" fmla="*/ 7409885 w 8155873"/>
                <a:gd name="connsiteY15" fmla="*/ 3529909 h 3556676"/>
                <a:gd name="connsiteX16" fmla="*/ 8151045 w 8155873"/>
                <a:gd name="connsiteY16" fmla="*/ 2564368 h 3556676"/>
                <a:gd name="connsiteX17" fmla="*/ 8155662 w 8155873"/>
                <a:gd name="connsiteY17" fmla="*/ 1404279 h 3556676"/>
                <a:gd name="connsiteX0" fmla="*/ 0 w 8206103"/>
                <a:gd name="connsiteY0" fmla="*/ 1568404 h 3556676"/>
                <a:gd name="connsiteX1" fmla="*/ 233397 w 8206103"/>
                <a:gd name="connsiteY1" fmla="*/ 1889829 h 3556676"/>
                <a:gd name="connsiteX2" fmla="*/ 233397 w 8206103"/>
                <a:gd name="connsiteY2" fmla="*/ 2788459 h 3556676"/>
                <a:gd name="connsiteX3" fmla="*/ 1049311 w 8206103"/>
                <a:gd name="connsiteY3" fmla="*/ 3524531 h 3556676"/>
                <a:gd name="connsiteX4" fmla="*/ 1798969 w 8206103"/>
                <a:gd name="connsiteY4" fmla="*/ 2636580 h 3556676"/>
                <a:gd name="connsiteX5" fmla="*/ 1789486 w 8206103"/>
                <a:gd name="connsiteY5" fmla="*/ 943848 h 3556676"/>
                <a:gd name="connsiteX6" fmla="*/ 2584834 w 8206103"/>
                <a:gd name="connsiteY6" fmla="*/ 4909 h 3556676"/>
                <a:gd name="connsiteX7" fmla="*/ 3376657 w 8206103"/>
                <a:gd name="connsiteY7" fmla="*/ 894589 h 3556676"/>
                <a:gd name="connsiteX8" fmla="*/ 3379778 w 8206103"/>
                <a:gd name="connsiteY8" fmla="*/ 2605011 h 3556676"/>
                <a:gd name="connsiteX9" fmla="*/ 4194129 w 8206103"/>
                <a:gd name="connsiteY9" fmla="*/ 3556676 h 3556676"/>
                <a:gd name="connsiteX10" fmla="*/ 4993913 w 8206103"/>
                <a:gd name="connsiteY10" fmla="*/ 2668436 h 3556676"/>
                <a:gd name="connsiteX11" fmla="*/ 4991369 w 8206103"/>
                <a:gd name="connsiteY11" fmla="*/ 906036 h 3556676"/>
                <a:gd name="connsiteX12" fmla="*/ 5770585 w 8206103"/>
                <a:gd name="connsiteY12" fmla="*/ 227 h 3556676"/>
                <a:gd name="connsiteX13" fmla="*/ 6550783 w 8206103"/>
                <a:gd name="connsiteY13" fmla="*/ 833014 h 3556676"/>
                <a:gd name="connsiteX14" fmla="*/ 6547952 w 8206103"/>
                <a:gd name="connsiteY14" fmla="*/ 2591425 h 3556676"/>
                <a:gd name="connsiteX15" fmla="*/ 7409885 w 8206103"/>
                <a:gd name="connsiteY15" fmla="*/ 3529909 h 3556676"/>
                <a:gd name="connsiteX16" fmla="*/ 8151045 w 8206103"/>
                <a:gd name="connsiteY16" fmla="*/ 2564368 h 3556676"/>
                <a:gd name="connsiteX17" fmla="*/ 8152030 w 8206103"/>
                <a:gd name="connsiteY17" fmla="*/ 1628724 h 3556676"/>
                <a:gd name="connsiteX18" fmla="*/ 8155662 w 8206103"/>
                <a:gd name="connsiteY18" fmla="*/ 1404279 h 3556676"/>
                <a:gd name="connsiteX0" fmla="*/ 0 w 10274823"/>
                <a:gd name="connsiteY0" fmla="*/ 1568404 h 3556676"/>
                <a:gd name="connsiteX1" fmla="*/ 233397 w 10274823"/>
                <a:gd name="connsiteY1" fmla="*/ 1889829 h 3556676"/>
                <a:gd name="connsiteX2" fmla="*/ 233397 w 10274823"/>
                <a:gd name="connsiteY2" fmla="*/ 2788459 h 3556676"/>
                <a:gd name="connsiteX3" fmla="*/ 1049311 w 10274823"/>
                <a:gd name="connsiteY3" fmla="*/ 3524531 h 3556676"/>
                <a:gd name="connsiteX4" fmla="*/ 1798969 w 10274823"/>
                <a:gd name="connsiteY4" fmla="*/ 2636580 h 3556676"/>
                <a:gd name="connsiteX5" fmla="*/ 1789486 w 10274823"/>
                <a:gd name="connsiteY5" fmla="*/ 943848 h 3556676"/>
                <a:gd name="connsiteX6" fmla="*/ 2584834 w 10274823"/>
                <a:gd name="connsiteY6" fmla="*/ 4909 h 3556676"/>
                <a:gd name="connsiteX7" fmla="*/ 3376657 w 10274823"/>
                <a:gd name="connsiteY7" fmla="*/ 894589 h 3556676"/>
                <a:gd name="connsiteX8" fmla="*/ 3379778 w 10274823"/>
                <a:gd name="connsiteY8" fmla="*/ 2605011 h 3556676"/>
                <a:gd name="connsiteX9" fmla="*/ 4194129 w 10274823"/>
                <a:gd name="connsiteY9" fmla="*/ 3556676 h 3556676"/>
                <a:gd name="connsiteX10" fmla="*/ 4993913 w 10274823"/>
                <a:gd name="connsiteY10" fmla="*/ 2668436 h 3556676"/>
                <a:gd name="connsiteX11" fmla="*/ 4991369 w 10274823"/>
                <a:gd name="connsiteY11" fmla="*/ 906036 h 3556676"/>
                <a:gd name="connsiteX12" fmla="*/ 5770585 w 10274823"/>
                <a:gd name="connsiteY12" fmla="*/ 227 h 3556676"/>
                <a:gd name="connsiteX13" fmla="*/ 6550783 w 10274823"/>
                <a:gd name="connsiteY13" fmla="*/ 833014 h 3556676"/>
                <a:gd name="connsiteX14" fmla="*/ 6547952 w 10274823"/>
                <a:gd name="connsiteY14" fmla="*/ 2591425 h 3556676"/>
                <a:gd name="connsiteX15" fmla="*/ 7409885 w 10274823"/>
                <a:gd name="connsiteY15" fmla="*/ 3529909 h 3556676"/>
                <a:gd name="connsiteX16" fmla="*/ 8151045 w 10274823"/>
                <a:gd name="connsiteY16" fmla="*/ 2564368 h 3556676"/>
                <a:gd name="connsiteX17" fmla="*/ 8152030 w 10274823"/>
                <a:gd name="connsiteY17" fmla="*/ 1628724 h 3556676"/>
                <a:gd name="connsiteX18" fmla="*/ 10274823 w 10274823"/>
                <a:gd name="connsiteY18" fmla="*/ 1530774 h 3556676"/>
                <a:gd name="connsiteX0" fmla="*/ 0 w 12238340"/>
                <a:gd name="connsiteY0" fmla="*/ 1582724 h 3556676"/>
                <a:gd name="connsiteX1" fmla="*/ 2196914 w 12238340"/>
                <a:gd name="connsiteY1" fmla="*/ 1889829 h 3556676"/>
                <a:gd name="connsiteX2" fmla="*/ 2196914 w 12238340"/>
                <a:gd name="connsiteY2" fmla="*/ 2788459 h 3556676"/>
                <a:gd name="connsiteX3" fmla="*/ 3012828 w 12238340"/>
                <a:gd name="connsiteY3" fmla="*/ 3524531 h 3556676"/>
                <a:gd name="connsiteX4" fmla="*/ 3762486 w 12238340"/>
                <a:gd name="connsiteY4" fmla="*/ 2636580 h 3556676"/>
                <a:gd name="connsiteX5" fmla="*/ 3753003 w 12238340"/>
                <a:gd name="connsiteY5" fmla="*/ 943848 h 3556676"/>
                <a:gd name="connsiteX6" fmla="*/ 4548351 w 12238340"/>
                <a:gd name="connsiteY6" fmla="*/ 4909 h 3556676"/>
                <a:gd name="connsiteX7" fmla="*/ 5340174 w 12238340"/>
                <a:gd name="connsiteY7" fmla="*/ 894589 h 3556676"/>
                <a:gd name="connsiteX8" fmla="*/ 5343295 w 12238340"/>
                <a:gd name="connsiteY8" fmla="*/ 2605011 h 3556676"/>
                <a:gd name="connsiteX9" fmla="*/ 6157646 w 12238340"/>
                <a:gd name="connsiteY9" fmla="*/ 3556676 h 3556676"/>
                <a:gd name="connsiteX10" fmla="*/ 6957430 w 12238340"/>
                <a:gd name="connsiteY10" fmla="*/ 2668436 h 3556676"/>
                <a:gd name="connsiteX11" fmla="*/ 6954886 w 12238340"/>
                <a:gd name="connsiteY11" fmla="*/ 906036 h 3556676"/>
                <a:gd name="connsiteX12" fmla="*/ 7734102 w 12238340"/>
                <a:gd name="connsiteY12" fmla="*/ 227 h 3556676"/>
                <a:gd name="connsiteX13" fmla="*/ 8514300 w 12238340"/>
                <a:gd name="connsiteY13" fmla="*/ 833014 h 3556676"/>
                <a:gd name="connsiteX14" fmla="*/ 8511469 w 12238340"/>
                <a:gd name="connsiteY14" fmla="*/ 2591425 h 3556676"/>
                <a:gd name="connsiteX15" fmla="*/ 9373402 w 12238340"/>
                <a:gd name="connsiteY15" fmla="*/ 3529909 h 3556676"/>
                <a:gd name="connsiteX16" fmla="*/ 10114562 w 12238340"/>
                <a:gd name="connsiteY16" fmla="*/ 2564368 h 3556676"/>
                <a:gd name="connsiteX17" fmla="*/ 10115547 w 12238340"/>
                <a:gd name="connsiteY17" fmla="*/ 1628724 h 3556676"/>
                <a:gd name="connsiteX18" fmla="*/ 12238340 w 12238340"/>
                <a:gd name="connsiteY18" fmla="*/ 1530774 h 3556676"/>
                <a:gd name="connsiteX0" fmla="*/ 0 w 12238340"/>
                <a:gd name="connsiteY0" fmla="*/ 1582724 h 3556676"/>
                <a:gd name="connsiteX1" fmla="*/ 2196914 w 12238340"/>
                <a:gd name="connsiteY1" fmla="*/ 1889829 h 3556676"/>
                <a:gd name="connsiteX2" fmla="*/ 2196914 w 12238340"/>
                <a:gd name="connsiteY2" fmla="*/ 2788459 h 3556676"/>
                <a:gd name="connsiteX3" fmla="*/ 3012828 w 12238340"/>
                <a:gd name="connsiteY3" fmla="*/ 3524531 h 3556676"/>
                <a:gd name="connsiteX4" fmla="*/ 3762486 w 12238340"/>
                <a:gd name="connsiteY4" fmla="*/ 2636580 h 3556676"/>
                <a:gd name="connsiteX5" fmla="*/ 3753003 w 12238340"/>
                <a:gd name="connsiteY5" fmla="*/ 943848 h 3556676"/>
                <a:gd name="connsiteX6" fmla="*/ 4548351 w 12238340"/>
                <a:gd name="connsiteY6" fmla="*/ 4909 h 3556676"/>
                <a:gd name="connsiteX7" fmla="*/ 5340174 w 12238340"/>
                <a:gd name="connsiteY7" fmla="*/ 894589 h 3556676"/>
                <a:gd name="connsiteX8" fmla="*/ 5343295 w 12238340"/>
                <a:gd name="connsiteY8" fmla="*/ 2605011 h 3556676"/>
                <a:gd name="connsiteX9" fmla="*/ 6157646 w 12238340"/>
                <a:gd name="connsiteY9" fmla="*/ 3556676 h 3556676"/>
                <a:gd name="connsiteX10" fmla="*/ 6957430 w 12238340"/>
                <a:gd name="connsiteY10" fmla="*/ 2668436 h 3556676"/>
                <a:gd name="connsiteX11" fmla="*/ 6954886 w 12238340"/>
                <a:gd name="connsiteY11" fmla="*/ 906036 h 3556676"/>
                <a:gd name="connsiteX12" fmla="*/ 7734102 w 12238340"/>
                <a:gd name="connsiteY12" fmla="*/ 227 h 3556676"/>
                <a:gd name="connsiteX13" fmla="*/ 8514300 w 12238340"/>
                <a:gd name="connsiteY13" fmla="*/ 833014 h 3556676"/>
                <a:gd name="connsiteX14" fmla="*/ 8511469 w 12238340"/>
                <a:gd name="connsiteY14" fmla="*/ 2591425 h 3556676"/>
                <a:gd name="connsiteX15" fmla="*/ 9373402 w 12238340"/>
                <a:gd name="connsiteY15" fmla="*/ 3529909 h 3556676"/>
                <a:gd name="connsiteX16" fmla="*/ 10114562 w 12238340"/>
                <a:gd name="connsiteY16" fmla="*/ 2564368 h 3556676"/>
                <a:gd name="connsiteX17" fmla="*/ 10115547 w 12238340"/>
                <a:gd name="connsiteY17" fmla="*/ 1628724 h 3556676"/>
                <a:gd name="connsiteX18" fmla="*/ 12238340 w 12238340"/>
                <a:gd name="connsiteY18" fmla="*/ 1530774 h 3556676"/>
                <a:gd name="connsiteX0" fmla="*/ 0 w 12238340"/>
                <a:gd name="connsiteY0" fmla="*/ 1582724 h 3556676"/>
                <a:gd name="connsiteX1" fmla="*/ 2196914 w 12238340"/>
                <a:gd name="connsiteY1" fmla="*/ 1889829 h 3556676"/>
                <a:gd name="connsiteX2" fmla="*/ 2196914 w 12238340"/>
                <a:gd name="connsiteY2" fmla="*/ 2788459 h 3556676"/>
                <a:gd name="connsiteX3" fmla="*/ 3012828 w 12238340"/>
                <a:gd name="connsiteY3" fmla="*/ 3524531 h 3556676"/>
                <a:gd name="connsiteX4" fmla="*/ 3762486 w 12238340"/>
                <a:gd name="connsiteY4" fmla="*/ 2636580 h 3556676"/>
                <a:gd name="connsiteX5" fmla="*/ 3753003 w 12238340"/>
                <a:gd name="connsiteY5" fmla="*/ 943848 h 3556676"/>
                <a:gd name="connsiteX6" fmla="*/ 4548351 w 12238340"/>
                <a:gd name="connsiteY6" fmla="*/ 4909 h 3556676"/>
                <a:gd name="connsiteX7" fmla="*/ 5340174 w 12238340"/>
                <a:gd name="connsiteY7" fmla="*/ 894589 h 3556676"/>
                <a:gd name="connsiteX8" fmla="*/ 5343295 w 12238340"/>
                <a:gd name="connsiteY8" fmla="*/ 2605011 h 3556676"/>
                <a:gd name="connsiteX9" fmla="*/ 6157646 w 12238340"/>
                <a:gd name="connsiteY9" fmla="*/ 3556676 h 3556676"/>
                <a:gd name="connsiteX10" fmla="*/ 6957430 w 12238340"/>
                <a:gd name="connsiteY10" fmla="*/ 2668436 h 3556676"/>
                <a:gd name="connsiteX11" fmla="*/ 6954886 w 12238340"/>
                <a:gd name="connsiteY11" fmla="*/ 906036 h 3556676"/>
                <a:gd name="connsiteX12" fmla="*/ 7734102 w 12238340"/>
                <a:gd name="connsiteY12" fmla="*/ 227 h 3556676"/>
                <a:gd name="connsiteX13" fmla="*/ 8514300 w 12238340"/>
                <a:gd name="connsiteY13" fmla="*/ 833014 h 3556676"/>
                <a:gd name="connsiteX14" fmla="*/ 8511469 w 12238340"/>
                <a:gd name="connsiteY14" fmla="*/ 2591425 h 3556676"/>
                <a:gd name="connsiteX15" fmla="*/ 9373402 w 12238340"/>
                <a:gd name="connsiteY15" fmla="*/ 3529909 h 3556676"/>
                <a:gd name="connsiteX16" fmla="*/ 10114562 w 12238340"/>
                <a:gd name="connsiteY16" fmla="*/ 2564368 h 3556676"/>
                <a:gd name="connsiteX17" fmla="*/ 10115547 w 12238340"/>
                <a:gd name="connsiteY17" fmla="*/ 1628724 h 3556676"/>
                <a:gd name="connsiteX18" fmla="*/ 12238340 w 12238340"/>
                <a:gd name="connsiteY18" fmla="*/ 1530774 h 3556676"/>
                <a:gd name="connsiteX0" fmla="*/ 0 w 12238340"/>
                <a:gd name="connsiteY0" fmla="*/ 1582724 h 3556676"/>
                <a:gd name="connsiteX1" fmla="*/ 2196914 w 12238340"/>
                <a:gd name="connsiteY1" fmla="*/ 1889829 h 3556676"/>
                <a:gd name="connsiteX2" fmla="*/ 2196914 w 12238340"/>
                <a:gd name="connsiteY2" fmla="*/ 2788459 h 3556676"/>
                <a:gd name="connsiteX3" fmla="*/ 3012828 w 12238340"/>
                <a:gd name="connsiteY3" fmla="*/ 3524531 h 3556676"/>
                <a:gd name="connsiteX4" fmla="*/ 3762486 w 12238340"/>
                <a:gd name="connsiteY4" fmla="*/ 2636580 h 3556676"/>
                <a:gd name="connsiteX5" fmla="*/ 3753003 w 12238340"/>
                <a:gd name="connsiteY5" fmla="*/ 943848 h 3556676"/>
                <a:gd name="connsiteX6" fmla="*/ 4548351 w 12238340"/>
                <a:gd name="connsiteY6" fmla="*/ 4909 h 3556676"/>
                <a:gd name="connsiteX7" fmla="*/ 5340174 w 12238340"/>
                <a:gd name="connsiteY7" fmla="*/ 894589 h 3556676"/>
                <a:gd name="connsiteX8" fmla="*/ 5343295 w 12238340"/>
                <a:gd name="connsiteY8" fmla="*/ 2605011 h 3556676"/>
                <a:gd name="connsiteX9" fmla="*/ 6157646 w 12238340"/>
                <a:gd name="connsiteY9" fmla="*/ 3556676 h 3556676"/>
                <a:gd name="connsiteX10" fmla="*/ 6957430 w 12238340"/>
                <a:gd name="connsiteY10" fmla="*/ 2668436 h 3556676"/>
                <a:gd name="connsiteX11" fmla="*/ 6954886 w 12238340"/>
                <a:gd name="connsiteY11" fmla="*/ 906036 h 3556676"/>
                <a:gd name="connsiteX12" fmla="*/ 7734102 w 12238340"/>
                <a:gd name="connsiteY12" fmla="*/ 227 h 3556676"/>
                <a:gd name="connsiteX13" fmla="*/ 8514300 w 12238340"/>
                <a:gd name="connsiteY13" fmla="*/ 833014 h 3556676"/>
                <a:gd name="connsiteX14" fmla="*/ 8511469 w 12238340"/>
                <a:gd name="connsiteY14" fmla="*/ 2591425 h 3556676"/>
                <a:gd name="connsiteX15" fmla="*/ 9373402 w 12238340"/>
                <a:gd name="connsiteY15" fmla="*/ 3529909 h 3556676"/>
                <a:gd name="connsiteX16" fmla="*/ 10114562 w 12238340"/>
                <a:gd name="connsiteY16" fmla="*/ 2564368 h 3556676"/>
                <a:gd name="connsiteX17" fmla="*/ 10115547 w 12238340"/>
                <a:gd name="connsiteY17" fmla="*/ 1628724 h 3556676"/>
                <a:gd name="connsiteX18" fmla="*/ 12238340 w 12238340"/>
                <a:gd name="connsiteY18" fmla="*/ 1530774 h 3556676"/>
                <a:gd name="connsiteX0" fmla="*/ 0 w 12238340"/>
                <a:gd name="connsiteY0" fmla="*/ 1582724 h 3556676"/>
                <a:gd name="connsiteX1" fmla="*/ 2196914 w 12238340"/>
                <a:gd name="connsiteY1" fmla="*/ 1889829 h 3556676"/>
                <a:gd name="connsiteX2" fmla="*/ 2196914 w 12238340"/>
                <a:gd name="connsiteY2" fmla="*/ 2788459 h 3556676"/>
                <a:gd name="connsiteX3" fmla="*/ 3012828 w 12238340"/>
                <a:gd name="connsiteY3" fmla="*/ 3524531 h 3556676"/>
                <a:gd name="connsiteX4" fmla="*/ 3762486 w 12238340"/>
                <a:gd name="connsiteY4" fmla="*/ 2636580 h 3556676"/>
                <a:gd name="connsiteX5" fmla="*/ 3753003 w 12238340"/>
                <a:gd name="connsiteY5" fmla="*/ 943848 h 3556676"/>
                <a:gd name="connsiteX6" fmla="*/ 4548351 w 12238340"/>
                <a:gd name="connsiteY6" fmla="*/ 4909 h 3556676"/>
                <a:gd name="connsiteX7" fmla="*/ 5340174 w 12238340"/>
                <a:gd name="connsiteY7" fmla="*/ 894589 h 3556676"/>
                <a:gd name="connsiteX8" fmla="*/ 5343295 w 12238340"/>
                <a:gd name="connsiteY8" fmla="*/ 2605011 h 3556676"/>
                <a:gd name="connsiteX9" fmla="*/ 6157646 w 12238340"/>
                <a:gd name="connsiteY9" fmla="*/ 3556676 h 3556676"/>
                <a:gd name="connsiteX10" fmla="*/ 6957430 w 12238340"/>
                <a:gd name="connsiteY10" fmla="*/ 2668436 h 3556676"/>
                <a:gd name="connsiteX11" fmla="*/ 6954886 w 12238340"/>
                <a:gd name="connsiteY11" fmla="*/ 906036 h 3556676"/>
                <a:gd name="connsiteX12" fmla="*/ 7734102 w 12238340"/>
                <a:gd name="connsiteY12" fmla="*/ 227 h 3556676"/>
                <a:gd name="connsiteX13" fmla="*/ 8514300 w 12238340"/>
                <a:gd name="connsiteY13" fmla="*/ 833014 h 3556676"/>
                <a:gd name="connsiteX14" fmla="*/ 8511469 w 12238340"/>
                <a:gd name="connsiteY14" fmla="*/ 2591425 h 3556676"/>
                <a:gd name="connsiteX15" fmla="*/ 9373402 w 12238340"/>
                <a:gd name="connsiteY15" fmla="*/ 3529909 h 3556676"/>
                <a:gd name="connsiteX16" fmla="*/ 10114562 w 12238340"/>
                <a:gd name="connsiteY16" fmla="*/ 2564368 h 3556676"/>
                <a:gd name="connsiteX17" fmla="*/ 10115547 w 12238340"/>
                <a:gd name="connsiteY17" fmla="*/ 1628724 h 3556676"/>
                <a:gd name="connsiteX18" fmla="*/ 12238340 w 12238340"/>
                <a:gd name="connsiteY18" fmla="*/ 1530774 h 3556676"/>
                <a:gd name="connsiteX0" fmla="*/ 0 w 12238340"/>
                <a:gd name="connsiteY0" fmla="*/ 1582724 h 3556676"/>
                <a:gd name="connsiteX1" fmla="*/ 2196914 w 12238340"/>
                <a:gd name="connsiteY1" fmla="*/ 1889829 h 3556676"/>
                <a:gd name="connsiteX2" fmla="*/ 2196914 w 12238340"/>
                <a:gd name="connsiteY2" fmla="*/ 2788459 h 3556676"/>
                <a:gd name="connsiteX3" fmla="*/ 3012828 w 12238340"/>
                <a:gd name="connsiteY3" fmla="*/ 3524531 h 3556676"/>
                <a:gd name="connsiteX4" fmla="*/ 3762486 w 12238340"/>
                <a:gd name="connsiteY4" fmla="*/ 2636580 h 3556676"/>
                <a:gd name="connsiteX5" fmla="*/ 3753003 w 12238340"/>
                <a:gd name="connsiteY5" fmla="*/ 943848 h 3556676"/>
                <a:gd name="connsiteX6" fmla="*/ 4548351 w 12238340"/>
                <a:gd name="connsiteY6" fmla="*/ 4909 h 3556676"/>
                <a:gd name="connsiteX7" fmla="*/ 5340174 w 12238340"/>
                <a:gd name="connsiteY7" fmla="*/ 894589 h 3556676"/>
                <a:gd name="connsiteX8" fmla="*/ 5343295 w 12238340"/>
                <a:gd name="connsiteY8" fmla="*/ 2605011 h 3556676"/>
                <a:gd name="connsiteX9" fmla="*/ 6157646 w 12238340"/>
                <a:gd name="connsiteY9" fmla="*/ 3556676 h 3556676"/>
                <a:gd name="connsiteX10" fmla="*/ 6957430 w 12238340"/>
                <a:gd name="connsiteY10" fmla="*/ 2668436 h 3556676"/>
                <a:gd name="connsiteX11" fmla="*/ 6954886 w 12238340"/>
                <a:gd name="connsiteY11" fmla="*/ 906036 h 3556676"/>
                <a:gd name="connsiteX12" fmla="*/ 7734102 w 12238340"/>
                <a:gd name="connsiteY12" fmla="*/ 227 h 3556676"/>
                <a:gd name="connsiteX13" fmla="*/ 8514300 w 12238340"/>
                <a:gd name="connsiteY13" fmla="*/ 833014 h 3556676"/>
                <a:gd name="connsiteX14" fmla="*/ 8511469 w 12238340"/>
                <a:gd name="connsiteY14" fmla="*/ 2591425 h 3556676"/>
                <a:gd name="connsiteX15" fmla="*/ 9373402 w 12238340"/>
                <a:gd name="connsiteY15" fmla="*/ 3529909 h 3556676"/>
                <a:gd name="connsiteX16" fmla="*/ 10114562 w 12238340"/>
                <a:gd name="connsiteY16" fmla="*/ 2564368 h 3556676"/>
                <a:gd name="connsiteX17" fmla="*/ 10115547 w 12238340"/>
                <a:gd name="connsiteY17" fmla="*/ 1628724 h 3556676"/>
                <a:gd name="connsiteX18" fmla="*/ 12238340 w 12238340"/>
                <a:gd name="connsiteY18" fmla="*/ 1530774 h 3556676"/>
                <a:gd name="connsiteX0" fmla="*/ 0 w 12238340"/>
                <a:gd name="connsiteY0" fmla="*/ 1582724 h 3556676"/>
                <a:gd name="connsiteX1" fmla="*/ 2196914 w 12238340"/>
                <a:gd name="connsiteY1" fmla="*/ 1889829 h 3556676"/>
                <a:gd name="connsiteX2" fmla="*/ 2196914 w 12238340"/>
                <a:gd name="connsiteY2" fmla="*/ 2788459 h 3556676"/>
                <a:gd name="connsiteX3" fmla="*/ 3012828 w 12238340"/>
                <a:gd name="connsiteY3" fmla="*/ 3524531 h 3556676"/>
                <a:gd name="connsiteX4" fmla="*/ 3762486 w 12238340"/>
                <a:gd name="connsiteY4" fmla="*/ 2636580 h 3556676"/>
                <a:gd name="connsiteX5" fmla="*/ 3753003 w 12238340"/>
                <a:gd name="connsiteY5" fmla="*/ 943848 h 3556676"/>
                <a:gd name="connsiteX6" fmla="*/ 4548351 w 12238340"/>
                <a:gd name="connsiteY6" fmla="*/ 4909 h 3556676"/>
                <a:gd name="connsiteX7" fmla="*/ 5340174 w 12238340"/>
                <a:gd name="connsiteY7" fmla="*/ 894589 h 3556676"/>
                <a:gd name="connsiteX8" fmla="*/ 5343295 w 12238340"/>
                <a:gd name="connsiteY8" fmla="*/ 2605011 h 3556676"/>
                <a:gd name="connsiteX9" fmla="*/ 6157646 w 12238340"/>
                <a:gd name="connsiteY9" fmla="*/ 3556676 h 3556676"/>
                <a:gd name="connsiteX10" fmla="*/ 6957430 w 12238340"/>
                <a:gd name="connsiteY10" fmla="*/ 2668436 h 3556676"/>
                <a:gd name="connsiteX11" fmla="*/ 6954886 w 12238340"/>
                <a:gd name="connsiteY11" fmla="*/ 906036 h 3556676"/>
                <a:gd name="connsiteX12" fmla="*/ 7734102 w 12238340"/>
                <a:gd name="connsiteY12" fmla="*/ 227 h 3556676"/>
                <a:gd name="connsiteX13" fmla="*/ 8514300 w 12238340"/>
                <a:gd name="connsiteY13" fmla="*/ 833014 h 3556676"/>
                <a:gd name="connsiteX14" fmla="*/ 8511469 w 12238340"/>
                <a:gd name="connsiteY14" fmla="*/ 2591425 h 3556676"/>
                <a:gd name="connsiteX15" fmla="*/ 9373402 w 12238340"/>
                <a:gd name="connsiteY15" fmla="*/ 3529909 h 3556676"/>
                <a:gd name="connsiteX16" fmla="*/ 10114562 w 12238340"/>
                <a:gd name="connsiteY16" fmla="*/ 2564368 h 3556676"/>
                <a:gd name="connsiteX17" fmla="*/ 10115547 w 12238340"/>
                <a:gd name="connsiteY17" fmla="*/ 1628724 h 3556676"/>
                <a:gd name="connsiteX18" fmla="*/ 12238340 w 12238340"/>
                <a:gd name="connsiteY18" fmla="*/ 1530774 h 3556676"/>
                <a:gd name="connsiteX0" fmla="*/ 0 w 12243129"/>
                <a:gd name="connsiteY0" fmla="*/ 1568404 h 3556676"/>
                <a:gd name="connsiteX1" fmla="*/ 2201703 w 12243129"/>
                <a:gd name="connsiteY1" fmla="*/ 1889829 h 3556676"/>
                <a:gd name="connsiteX2" fmla="*/ 2201703 w 12243129"/>
                <a:gd name="connsiteY2" fmla="*/ 2788459 h 3556676"/>
                <a:gd name="connsiteX3" fmla="*/ 3017617 w 12243129"/>
                <a:gd name="connsiteY3" fmla="*/ 3524531 h 3556676"/>
                <a:gd name="connsiteX4" fmla="*/ 3767275 w 12243129"/>
                <a:gd name="connsiteY4" fmla="*/ 2636580 h 3556676"/>
                <a:gd name="connsiteX5" fmla="*/ 3757792 w 12243129"/>
                <a:gd name="connsiteY5" fmla="*/ 943848 h 3556676"/>
                <a:gd name="connsiteX6" fmla="*/ 4553140 w 12243129"/>
                <a:gd name="connsiteY6" fmla="*/ 4909 h 3556676"/>
                <a:gd name="connsiteX7" fmla="*/ 5344963 w 12243129"/>
                <a:gd name="connsiteY7" fmla="*/ 894589 h 3556676"/>
                <a:gd name="connsiteX8" fmla="*/ 5348084 w 12243129"/>
                <a:gd name="connsiteY8" fmla="*/ 2605011 h 3556676"/>
                <a:gd name="connsiteX9" fmla="*/ 6162435 w 12243129"/>
                <a:gd name="connsiteY9" fmla="*/ 3556676 h 3556676"/>
                <a:gd name="connsiteX10" fmla="*/ 6962219 w 12243129"/>
                <a:gd name="connsiteY10" fmla="*/ 2668436 h 3556676"/>
                <a:gd name="connsiteX11" fmla="*/ 6959675 w 12243129"/>
                <a:gd name="connsiteY11" fmla="*/ 906036 h 3556676"/>
                <a:gd name="connsiteX12" fmla="*/ 7738891 w 12243129"/>
                <a:gd name="connsiteY12" fmla="*/ 227 h 3556676"/>
                <a:gd name="connsiteX13" fmla="*/ 8519089 w 12243129"/>
                <a:gd name="connsiteY13" fmla="*/ 833014 h 3556676"/>
                <a:gd name="connsiteX14" fmla="*/ 8516258 w 12243129"/>
                <a:gd name="connsiteY14" fmla="*/ 2591425 h 3556676"/>
                <a:gd name="connsiteX15" fmla="*/ 9378191 w 12243129"/>
                <a:gd name="connsiteY15" fmla="*/ 3529909 h 3556676"/>
                <a:gd name="connsiteX16" fmla="*/ 10119351 w 12243129"/>
                <a:gd name="connsiteY16" fmla="*/ 2564368 h 3556676"/>
                <a:gd name="connsiteX17" fmla="*/ 10120336 w 12243129"/>
                <a:gd name="connsiteY17" fmla="*/ 1628724 h 3556676"/>
                <a:gd name="connsiteX18" fmla="*/ 12243129 w 12243129"/>
                <a:gd name="connsiteY18" fmla="*/ 1530774 h 3556676"/>
                <a:gd name="connsiteX0" fmla="*/ 0 w 12243129"/>
                <a:gd name="connsiteY0" fmla="*/ 1568404 h 3556676"/>
                <a:gd name="connsiteX1" fmla="*/ 2201703 w 12243129"/>
                <a:gd name="connsiteY1" fmla="*/ 1889829 h 3556676"/>
                <a:gd name="connsiteX2" fmla="*/ 2201703 w 12243129"/>
                <a:gd name="connsiteY2" fmla="*/ 2788459 h 3556676"/>
                <a:gd name="connsiteX3" fmla="*/ 3017617 w 12243129"/>
                <a:gd name="connsiteY3" fmla="*/ 3524531 h 3556676"/>
                <a:gd name="connsiteX4" fmla="*/ 3767275 w 12243129"/>
                <a:gd name="connsiteY4" fmla="*/ 2636580 h 3556676"/>
                <a:gd name="connsiteX5" fmla="*/ 3757792 w 12243129"/>
                <a:gd name="connsiteY5" fmla="*/ 943848 h 3556676"/>
                <a:gd name="connsiteX6" fmla="*/ 4553140 w 12243129"/>
                <a:gd name="connsiteY6" fmla="*/ 4909 h 3556676"/>
                <a:gd name="connsiteX7" fmla="*/ 5344963 w 12243129"/>
                <a:gd name="connsiteY7" fmla="*/ 894589 h 3556676"/>
                <a:gd name="connsiteX8" fmla="*/ 5348084 w 12243129"/>
                <a:gd name="connsiteY8" fmla="*/ 2605011 h 3556676"/>
                <a:gd name="connsiteX9" fmla="*/ 6162435 w 12243129"/>
                <a:gd name="connsiteY9" fmla="*/ 3556676 h 3556676"/>
                <a:gd name="connsiteX10" fmla="*/ 6962219 w 12243129"/>
                <a:gd name="connsiteY10" fmla="*/ 2668436 h 3556676"/>
                <a:gd name="connsiteX11" fmla="*/ 6959675 w 12243129"/>
                <a:gd name="connsiteY11" fmla="*/ 906036 h 3556676"/>
                <a:gd name="connsiteX12" fmla="*/ 7738891 w 12243129"/>
                <a:gd name="connsiteY12" fmla="*/ 227 h 3556676"/>
                <a:gd name="connsiteX13" fmla="*/ 8519089 w 12243129"/>
                <a:gd name="connsiteY13" fmla="*/ 833014 h 3556676"/>
                <a:gd name="connsiteX14" fmla="*/ 8516258 w 12243129"/>
                <a:gd name="connsiteY14" fmla="*/ 2591425 h 3556676"/>
                <a:gd name="connsiteX15" fmla="*/ 9378191 w 12243129"/>
                <a:gd name="connsiteY15" fmla="*/ 3529909 h 3556676"/>
                <a:gd name="connsiteX16" fmla="*/ 10119351 w 12243129"/>
                <a:gd name="connsiteY16" fmla="*/ 2564368 h 3556676"/>
                <a:gd name="connsiteX17" fmla="*/ 10120336 w 12243129"/>
                <a:gd name="connsiteY17" fmla="*/ 1628724 h 3556676"/>
                <a:gd name="connsiteX18" fmla="*/ 12243129 w 12243129"/>
                <a:gd name="connsiteY18" fmla="*/ 1530774 h 3556676"/>
                <a:gd name="connsiteX0" fmla="*/ 0 w 12247919"/>
                <a:gd name="connsiteY0" fmla="*/ 1554085 h 3556676"/>
                <a:gd name="connsiteX1" fmla="*/ 2206493 w 12247919"/>
                <a:gd name="connsiteY1" fmla="*/ 1889829 h 3556676"/>
                <a:gd name="connsiteX2" fmla="*/ 2206493 w 12247919"/>
                <a:gd name="connsiteY2" fmla="*/ 2788459 h 3556676"/>
                <a:gd name="connsiteX3" fmla="*/ 3022407 w 12247919"/>
                <a:gd name="connsiteY3" fmla="*/ 3524531 h 3556676"/>
                <a:gd name="connsiteX4" fmla="*/ 3772065 w 12247919"/>
                <a:gd name="connsiteY4" fmla="*/ 2636580 h 3556676"/>
                <a:gd name="connsiteX5" fmla="*/ 3762582 w 12247919"/>
                <a:gd name="connsiteY5" fmla="*/ 943848 h 3556676"/>
                <a:gd name="connsiteX6" fmla="*/ 4557930 w 12247919"/>
                <a:gd name="connsiteY6" fmla="*/ 4909 h 3556676"/>
                <a:gd name="connsiteX7" fmla="*/ 5349753 w 12247919"/>
                <a:gd name="connsiteY7" fmla="*/ 894589 h 3556676"/>
                <a:gd name="connsiteX8" fmla="*/ 5352874 w 12247919"/>
                <a:gd name="connsiteY8" fmla="*/ 2605011 h 3556676"/>
                <a:gd name="connsiteX9" fmla="*/ 6167225 w 12247919"/>
                <a:gd name="connsiteY9" fmla="*/ 3556676 h 3556676"/>
                <a:gd name="connsiteX10" fmla="*/ 6967009 w 12247919"/>
                <a:gd name="connsiteY10" fmla="*/ 2668436 h 3556676"/>
                <a:gd name="connsiteX11" fmla="*/ 6964465 w 12247919"/>
                <a:gd name="connsiteY11" fmla="*/ 906036 h 3556676"/>
                <a:gd name="connsiteX12" fmla="*/ 7743681 w 12247919"/>
                <a:gd name="connsiteY12" fmla="*/ 227 h 3556676"/>
                <a:gd name="connsiteX13" fmla="*/ 8523879 w 12247919"/>
                <a:gd name="connsiteY13" fmla="*/ 833014 h 3556676"/>
                <a:gd name="connsiteX14" fmla="*/ 8521048 w 12247919"/>
                <a:gd name="connsiteY14" fmla="*/ 2591425 h 3556676"/>
                <a:gd name="connsiteX15" fmla="*/ 9382981 w 12247919"/>
                <a:gd name="connsiteY15" fmla="*/ 3529909 h 3556676"/>
                <a:gd name="connsiteX16" fmla="*/ 10124141 w 12247919"/>
                <a:gd name="connsiteY16" fmla="*/ 2564368 h 3556676"/>
                <a:gd name="connsiteX17" fmla="*/ 10125126 w 12247919"/>
                <a:gd name="connsiteY17" fmla="*/ 1628724 h 3556676"/>
                <a:gd name="connsiteX18" fmla="*/ 12247919 w 12247919"/>
                <a:gd name="connsiteY18" fmla="*/ 1530774 h 3556676"/>
                <a:gd name="connsiteX0" fmla="*/ 0 w 12247919"/>
                <a:gd name="connsiteY0" fmla="*/ 1554085 h 3556676"/>
                <a:gd name="connsiteX1" fmla="*/ 2206493 w 12247919"/>
                <a:gd name="connsiteY1" fmla="*/ 1889829 h 3556676"/>
                <a:gd name="connsiteX2" fmla="*/ 2206493 w 12247919"/>
                <a:gd name="connsiteY2" fmla="*/ 2788459 h 3556676"/>
                <a:gd name="connsiteX3" fmla="*/ 3022407 w 12247919"/>
                <a:gd name="connsiteY3" fmla="*/ 3524531 h 3556676"/>
                <a:gd name="connsiteX4" fmla="*/ 3772065 w 12247919"/>
                <a:gd name="connsiteY4" fmla="*/ 2636580 h 3556676"/>
                <a:gd name="connsiteX5" fmla="*/ 3762582 w 12247919"/>
                <a:gd name="connsiteY5" fmla="*/ 943848 h 3556676"/>
                <a:gd name="connsiteX6" fmla="*/ 4557930 w 12247919"/>
                <a:gd name="connsiteY6" fmla="*/ 4909 h 3556676"/>
                <a:gd name="connsiteX7" fmla="*/ 5349753 w 12247919"/>
                <a:gd name="connsiteY7" fmla="*/ 894589 h 3556676"/>
                <a:gd name="connsiteX8" fmla="*/ 5352874 w 12247919"/>
                <a:gd name="connsiteY8" fmla="*/ 2605011 h 3556676"/>
                <a:gd name="connsiteX9" fmla="*/ 6167225 w 12247919"/>
                <a:gd name="connsiteY9" fmla="*/ 3556676 h 3556676"/>
                <a:gd name="connsiteX10" fmla="*/ 6967009 w 12247919"/>
                <a:gd name="connsiteY10" fmla="*/ 2668436 h 3556676"/>
                <a:gd name="connsiteX11" fmla="*/ 6964465 w 12247919"/>
                <a:gd name="connsiteY11" fmla="*/ 906036 h 3556676"/>
                <a:gd name="connsiteX12" fmla="*/ 7743681 w 12247919"/>
                <a:gd name="connsiteY12" fmla="*/ 227 h 3556676"/>
                <a:gd name="connsiteX13" fmla="*/ 8523879 w 12247919"/>
                <a:gd name="connsiteY13" fmla="*/ 833014 h 3556676"/>
                <a:gd name="connsiteX14" fmla="*/ 8521048 w 12247919"/>
                <a:gd name="connsiteY14" fmla="*/ 2591425 h 3556676"/>
                <a:gd name="connsiteX15" fmla="*/ 9382981 w 12247919"/>
                <a:gd name="connsiteY15" fmla="*/ 3529909 h 3556676"/>
                <a:gd name="connsiteX16" fmla="*/ 10124141 w 12247919"/>
                <a:gd name="connsiteY16" fmla="*/ 2564368 h 3556676"/>
                <a:gd name="connsiteX17" fmla="*/ 10125126 w 12247919"/>
                <a:gd name="connsiteY17" fmla="*/ 1628724 h 3556676"/>
                <a:gd name="connsiteX18" fmla="*/ 12247919 w 12247919"/>
                <a:gd name="connsiteY18" fmla="*/ 1530774 h 3556676"/>
                <a:gd name="connsiteX0" fmla="*/ 0 w 12247919"/>
                <a:gd name="connsiteY0" fmla="*/ 1554085 h 3556676"/>
                <a:gd name="connsiteX1" fmla="*/ 2206493 w 12247919"/>
                <a:gd name="connsiteY1" fmla="*/ 1889829 h 3556676"/>
                <a:gd name="connsiteX2" fmla="*/ 2206493 w 12247919"/>
                <a:gd name="connsiteY2" fmla="*/ 2788459 h 3556676"/>
                <a:gd name="connsiteX3" fmla="*/ 3022407 w 12247919"/>
                <a:gd name="connsiteY3" fmla="*/ 3524531 h 3556676"/>
                <a:gd name="connsiteX4" fmla="*/ 3772065 w 12247919"/>
                <a:gd name="connsiteY4" fmla="*/ 2636580 h 3556676"/>
                <a:gd name="connsiteX5" fmla="*/ 3762582 w 12247919"/>
                <a:gd name="connsiteY5" fmla="*/ 943848 h 3556676"/>
                <a:gd name="connsiteX6" fmla="*/ 4557930 w 12247919"/>
                <a:gd name="connsiteY6" fmla="*/ 4909 h 3556676"/>
                <a:gd name="connsiteX7" fmla="*/ 5349753 w 12247919"/>
                <a:gd name="connsiteY7" fmla="*/ 894589 h 3556676"/>
                <a:gd name="connsiteX8" fmla="*/ 5352874 w 12247919"/>
                <a:gd name="connsiteY8" fmla="*/ 2605011 h 3556676"/>
                <a:gd name="connsiteX9" fmla="*/ 6167225 w 12247919"/>
                <a:gd name="connsiteY9" fmla="*/ 3556676 h 3556676"/>
                <a:gd name="connsiteX10" fmla="*/ 6967009 w 12247919"/>
                <a:gd name="connsiteY10" fmla="*/ 2668436 h 3556676"/>
                <a:gd name="connsiteX11" fmla="*/ 6964465 w 12247919"/>
                <a:gd name="connsiteY11" fmla="*/ 906036 h 3556676"/>
                <a:gd name="connsiteX12" fmla="*/ 7743681 w 12247919"/>
                <a:gd name="connsiteY12" fmla="*/ 227 h 3556676"/>
                <a:gd name="connsiteX13" fmla="*/ 8523879 w 12247919"/>
                <a:gd name="connsiteY13" fmla="*/ 833014 h 3556676"/>
                <a:gd name="connsiteX14" fmla="*/ 8521048 w 12247919"/>
                <a:gd name="connsiteY14" fmla="*/ 2591425 h 3556676"/>
                <a:gd name="connsiteX15" fmla="*/ 9382981 w 12247919"/>
                <a:gd name="connsiteY15" fmla="*/ 3529909 h 3556676"/>
                <a:gd name="connsiteX16" fmla="*/ 10124141 w 12247919"/>
                <a:gd name="connsiteY16" fmla="*/ 2564368 h 3556676"/>
                <a:gd name="connsiteX17" fmla="*/ 10125126 w 12247919"/>
                <a:gd name="connsiteY17" fmla="*/ 1628724 h 3556676"/>
                <a:gd name="connsiteX18" fmla="*/ 12247919 w 12247919"/>
                <a:gd name="connsiteY18" fmla="*/ 1530774 h 3556676"/>
                <a:gd name="connsiteX0" fmla="*/ 0 w 12243129"/>
                <a:gd name="connsiteY0" fmla="*/ 1573178 h 3556676"/>
                <a:gd name="connsiteX1" fmla="*/ 2201703 w 12243129"/>
                <a:gd name="connsiteY1" fmla="*/ 1889829 h 3556676"/>
                <a:gd name="connsiteX2" fmla="*/ 2201703 w 12243129"/>
                <a:gd name="connsiteY2" fmla="*/ 2788459 h 3556676"/>
                <a:gd name="connsiteX3" fmla="*/ 3017617 w 12243129"/>
                <a:gd name="connsiteY3" fmla="*/ 3524531 h 3556676"/>
                <a:gd name="connsiteX4" fmla="*/ 3767275 w 12243129"/>
                <a:gd name="connsiteY4" fmla="*/ 2636580 h 3556676"/>
                <a:gd name="connsiteX5" fmla="*/ 3757792 w 12243129"/>
                <a:gd name="connsiteY5" fmla="*/ 943848 h 3556676"/>
                <a:gd name="connsiteX6" fmla="*/ 4553140 w 12243129"/>
                <a:gd name="connsiteY6" fmla="*/ 4909 h 3556676"/>
                <a:gd name="connsiteX7" fmla="*/ 5344963 w 12243129"/>
                <a:gd name="connsiteY7" fmla="*/ 894589 h 3556676"/>
                <a:gd name="connsiteX8" fmla="*/ 5348084 w 12243129"/>
                <a:gd name="connsiteY8" fmla="*/ 2605011 h 3556676"/>
                <a:gd name="connsiteX9" fmla="*/ 6162435 w 12243129"/>
                <a:gd name="connsiteY9" fmla="*/ 3556676 h 3556676"/>
                <a:gd name="connsiteX10" fmla="*/ 6962219 w 12243129"/>
                <a:gd name="connsiteY10" fmla="*/ 2668436 h 3556676"/>
                <a:gd name="connsiteX11" fmla="*/ 6959675 w 12243129"/>
                <a:gd name="connsiteY11" fmla="*/ 906036 h 3556676"/>
                <a:gd name="connsiteX12" fmla="*/ 7738891 w 12243129"/>
                <a:gd name="connsiteY12" fmla="*/ 227 h 3556676"/>
                <a:gd name="connsiteX13" fmla="*/ 8519089 w 12243129"/>
                <a:gd name="connsiteY13" fmla="*/ 833014 h 3556676"/>
                <a:gd name="connsiteX14" fmla="*/ 8516258 w 12243129"/>
                <a:gd name="connsiteY14" fmla="*/ 2591425 h 3556676"/>
                <a:gd name="connsiteX15" fmla="*/ 9378191 w 12243129"/>
                <a:gd name="connsiteY15" fmla="*/ 3529909 h 3556676"/>
                <a:gd name="connsiteX16" fmla="*/ 10119351 w 12243129"/>
                <a:gd name="connsiteY16" fmla="*/ 2564368 h 3556676"/>
                <a:gd name="connsiteX17" fmla="*/ 10120336 w 12243129"/>
                <a:gd name="connsiteY17" fmla="*/ 1628724 h 3556676"/>
                <a:gd name="connsiteX18" fmla="*/ 12243129 w 12243129"/>
                <a:gd name="connsiteY18" fmla="*/ 1530774 h 3556676"/>
                <a:gd name="connsiteX0" fmla="*/ 0 w 12243129"/>
                <a:gd name="connsiteY0" fmla="*/ 1573178 h 3556676"/>
                <a:gd name="connsiteX1" fmla="*/ 2201703 w 12243129"/>
                <a:gd name="connsiteY1" fmla="*/ 1889829 h 3556676"/>
                <a:gd name="connsiteX2" fmla="*/ 2201703 w 12243129"/>
                <a:gd name="connsiteY2" fmla="*/ 2788459 h 3556676"/>
                <a:gd name="connsiteX3" fmla="*/ 3017617 w 12243129"/>
                <a:gd name="connsiteY3" fmla="*/ 3524531 h 3556676"/>
                <a:gd name="connsiteX4" fmla="*/ 3767275 w 12243129"/>
                <a:gd name="connsiteY4" fmla="*/ 2636580 h 3556676"/>
                <a:gd name="connsiteX5" fmla="*/ 3757792 w 12243129"/>
                <a:gd name="connsiteY5" fmla="*/ 943848 h 3556676"/>
                <a:gd name="connsiteX6" fmla="*/ 4553140 w 12243129"/>
                <a:gd name="connsiteY6" fmla="*/ 4909 h 3556676"/>
                <a:gd name="connsiteX7" fmla="*/ 5344963 w 12243129"/>
                <a:gd name="connsiteY7" fmla="*/ 894589 h 3556676"/>
                <a:gd name="connsiteX8" fmla="*/ 5348084 w 12243129"/>
                <a:gd name="connsiteY8" fmla="*/ 2605011 h 3556676"/>
                <a:gd name="connsiteX9" fmla="*/ 6162435 w 12243129"/>
                <a:gd name="connsiteY9" fmla="*/ 3556676 h 3556676"/>
                <a:gd name="connsiteX10" fmla="*/ 6962219 w 12243129"/>
                <a:gd name="connsiteY10" fmla="*/ 2668436 h 3556676"/>
                <a:gd name="connsiteX11" fmla="*/ 6959675 w 12243129"/>
                <a:gd name="connsiteY11" fmla="*/ 906036 h 3556676"/>
                <a:gd name="connsiteX12" fmla="*/ 7738891 w 12243129"/>
                <a:gd name="connsiteY12" fmla="*/ 227 h 3556676"/>
                <a:gd name="connsiteX13" fmla="*/ 8519089 w 12243129"/>
                <a:gd name="connsiteY13" fmla="*/ 833014 h 3556676"/>
                <a:gd name="connsiteX14" fmla="*/ 8516258 w 12243129"/>
                <a:gd name="connsiteY14" fmla="*/ 2591425 h 3556676"/>
                <a:gd name="connsiteX15" fmla="*/ 9378191 w 12243129"/>
                <a:gd name="connsiteY15" fmla="*/ 3529909 h 3556676"/>
                <a:gd name="connsiteX16" fmla="*/ 10119351 w 12243129"/>
                <a:gd name="connsiteY16" fmla="*/ 2564368 h 3556676"/>
                <a:gd name="connsiteX17" fmla="*/ 10120336 w 12243129"/>
                <a:gd name="connsiteY17" fmla="*/ 1628724 h 3556676"/>
                <a:gd name="connsiteX18" fmla="*/ 12243129 w 12243129"/>
                <a:gd name="connsiteY18" fmla="*/ 1530774 h 3556676"/>
                <a:gd name="connsiteX0" fmla="*/ 0 w 12247919"/>
                <a:gd name="connsiteY0" fmla="*/ 1568406 h 3556676"/>
                <a:gd name="connsiteX1" fmla="*/ 2206493 w 12247919"/>
                <a:gd name="connsiteY1" fmla="*/ 1889829 h 3556676"/>
                <a:gd name="connsiteX2" fmla="*/ 2206493 w 12247919"/>
                <a:gd name="connsiteY2" fmla="*/ 2788459 h 3556676"/>
                <a:gd name="connsiteX3" fmla="*/ 3022407 w 12247919"/>
                <a:gd name="connsiteY3" fmla="*/ 3524531 h 3556676"/>
                <a:gd name="connsiteX4" fmla="*/ 3772065 w 12247919"/>
                <a:gd name="connsiteY4" fmla="*/ 2636580 h 3556676"/>
                <a:gd name="connsiteX5" fmla="*/ 3762582 w 12247919"/>
                <a:gd name="connsiteY5" fmla="*/ 943848 h 3556676"/>
                <a:gd name="connsiteX6" fmla="*/ 4557930 w 12247919"/>
                <a:gd name="connsiteY6" fmla="*/ 4909 h 3556676"/>
                <a:gd name="connsiteX7" fmla="*/ 5349753 w 12247919"/>
                <a:gd name="connsiteY7" fmla="*/ 894589 h 3556676"/>
                <a:gd name="connsiteX8" fmla="*/ 5352874 w 12247919"/>
                <a:gd name="connsiteY8" fmla="*/ 2605011 h 3556676"/>
                <a:gd name="connsiteX9" fmla="*/ 6167225 w 12247919"/>
                <a:gd name="connsiteY9" fmla="*/ 3556676 h 3556676"/>
                <a:gd name="connsiteX10" fmla="*/ 6967009 w 12247919"/>
                <a:gd name="connsiteY10" fmla="*/ 2668436 h 3556676"/>
                <a:gd name="connsiteX11" fmla="*/ 6964465 w 12247919"/>
                <a:gd name="connsiteY11" fmla="*/ 906036 h 3556676"/>
                <a:gd name="connsiteX12" fmla="*/ 7743681 w 12247919"/>
                <a:gd name="connsiteY12" fmla="*/ 227 h 3556676"/>
                <a:gd name="connsiteX13" fmla="*/ 8523879 w 12247919"/>
                <a:gd name="connsiteY13" fmla="*/ 833014 h 3556676"/>
                <a:gd name="connsiteX14" fmla="*/ 8521048 w 12247919"/>
                <a:gd name="connsiteY14" fmla="*/ 2591425 h 3556676"/>
                <a:gd name="connsiteX15" fmla="*/ 9382981 w 12247919"/>
                <a:gd name="connsiteY15" fmla="*/ 3529909 h 3556676"/>
                <a:gd name="connsiteX16" fmla="*/ 10124141 w 12247919"/>
                <a:gd name="connsiteY16" fmla="*/ 2564368 h 3556676"/>
                <a:gd name="connsiteX17" fmla="*/ 10125126 w 12247919"/>
                <a:gd name="connsiteY17" fmla="*/ 1628724 h 3556676"/>
                <a:gd name="connsiteX18" fmla="*/ 12247919 w 12247919"/>
                <a:gd name="connsiteY18" fmla="*/ 1530774 h 3556676"/>
                <a:gd name="connsiteX0" fmla="*/ 0 w 12247919"/>
                <a:gd name="connsiteY0" fmla="*/ 1568406 h 3556676"/>
                <a:gd name="connsiteX1" fmla="*/ 2206493 w 12247919"/>
                <a:gd name="connsiteY1" fmla="*/ 1889829 h 3556676"/>
                <a:gd name="connsiteX2" fmla="*/ 2206493 w 12247919"/>
                <a:gd name="connsiteY2" fmla="*/ 2788459 h 3556676"/>
                <a:gd name="connsiteX3" fmla="*/ 3022407 w 12247919"/>
                <a:gd name="connsiteY3" fmla="*/ 3524531 h 3556676"/>
                <a:gd name="connsiteX4" fmla="*/ 3772065 w 12247919"/>
                <a:gd name="connsiteY4" fmla="*/ 2636580 h 3556676"/>
                <a:gd name="connsiteX5" fmla="*/ 3762582 w 12247919"/>
                <a:gd name="connsiteY5" fmla="*/ 943848 h 3556676"/>
                <a:gd name="connsiteX6" fmla="*/ 4557930 w 12247919"/>
                <a:gd name="connsiteY6" fmla="*/ 4909 h 3556676"/>
                <a:gd name="connsiteX7" fmla="*/ 5349753 w 12247919"/>
                <a:gd name="connsiteY7" fmla="*/ 894589 h 3556676"/>
                <a:gd name="connsiteX8" fmla="*/ 5352874 w 12247919"/>
                <a:gd name="connsiteY8" fmla="*/ 2605011 h 3556676"/>
                <a:gd name="connsiteX9" fmla="*/ 6167225 w 12247919"/>
                <a:gd name="connsiteY9" fmla="*/ 3556676 h 3556676"/>
                <a:gd name="connsiteX10" fmla="*/ 6967009 w 12247919"/>
                <a:gd name="connsiteY10" fmla="*/ 2668436 h 3556676"/>
                <a:gd name="connsiteX11" fmla="*/ 6964465 w 12247919"/>
                <a:gd name="connsiteY11" fmla="*/ 906036 h 3556676"/>
                <a:gd name="connsiteX12" fmla="*/ 7743681 w 12247919"/>
                <a:gd name="connsiteY12" fmla="*/ 227 h 3556676"/>
                <a:gd name="connsiteX13" fmla="*/ 8523879 w 12247919"/>
                <a:gd name="connsiteY13" fmla="*/ 833014 h 3556676"/>
                <a:gd name="connsiteX14" fmla="*/ 8521048 w 12247919"/>
                <a:gd name="connsiteY14" fmla="*/ 2591425 h 3556676"/>
                <a:gd name="connsiteX15" fmla="*/ 9382981 w 12247919"/>
                <a:gd name="connsiteY15" fmla="*/ 3529909 h 3556676"/>
                <a:gd name="connsiteX16" fmla="*/ 10124141 w 12247919"/>
                <a:gd name="connsiteY16" fmla="*/ 2564368 h 3556676"/>
                <a:gd name="connsiteX17" fmla="*/ 10125126 w 12247919"/>
                <a:gd name="connsiteY17" fmla="*/ 1628724 h 3556676"/>
                <a:gd name="connsiteX18" fmla="*/ 12247919 w 12247919"/>
                <a:gd name="connsiteY18" fmla="*/ 1530774 h 3556676"/>
                <a:gd name="connsiteX0" fmla="*/ 0 w 12247919"/>
                <a:gd name="connsiteY0" fmla="*/ 1568406 h 3556676"/>
                <a:gd name="connsiteX1" fmla="*/ 2206493 w 12247919"/>
                <a:gd name="connsiteY1" fmla="*/ 1889829 h 3556676"/>
                <a:gd name="connsiteX2" fmla="*/ 2206493 w 12247919"/>
                <a:gd name="connsiteY2" fmla="*/ 2788459 h 3556676"/>
                <a:gd name="connsiteX3" fmla="*/ 3022407 w 12247919"/>
                <a:gd name="connsiteY3" fmla="*/ 3524531 h 3556676"/>
                <a:gd name="connsiteX4" fmla="*/ 3772065 w 12247919"/>
                <a:gd name="connsiteY4" fmla="*/ 2636580 h 3556676"/>
                <a:gd name="connsiteX5" fmla="*/ 3762582 w 12247919"/>
                <a:gd name="connsiteY5" fmla="*/ 943848 h 3556676"/>
                <a:gd name="connsiteX6" fmla="*/ 4557930 w 12247919"/>
                <a:gd name="connsiteY6" fmla="*/ 4909 h 3556676"/>
                <a:gd name="connsiteX7" fmla="*/ 5349753 w 12247919"/>
                <a:gd name="connsiteY7" fmla="*/ 894589 h 3556676"/>
                <a:gd name="connsiteX8" fmla="*/ 5352874 w 12247919"/>
                <a:gd name="connsiteY8" fmla="*/ 2605011 h 3556676"/>
                <a:gd name="connsiteX9" fmla="*/ 6167225 w 12247919"/>
                <a:gd name="connsiteY9" fmla="*/ 3556676 h 3556676"/>
                <a:gd name="connsiteX10" fmla="*/ 6967009 w 12247919"/>
                <a:gd name="connsiteY10" fmla="*/ 2668436 h 3556676"/>
                <a:gd name="connsiteX11" fmla="*/ 6964465 w 12247919"/>
                <a:gd name="connsiteY11" fmla="*/ 906036 h 3556676"/>
                <a:gd name="connsiteX12" fmla="*/ 7743681 w 12247919"/>
                <a:gd name="connsiteY12" fmla="*/ 227 h 3556676"/>
                <a:gd name="connsiteX13" fmla="*/ 8523879 w 12247919"/>
                <a:gd name="connsiteY13" fmla="*/ 833014 h 3556676"/>
                <a:gd name="connsiteX14" fmla="*/ 8521048 w 12247919"/>
                <a:gd name="connsiteY14" fmla="*/ 2591425 h 3556676"/>
                <a:gd name="connsiteX15" fmla="*/ 9382981 w 12247919"/>
                <a:gd name="connsiteY15" fmla="*/ 3529909 h 3556676"/>
                <a:gd name="connsiteX16" fmla="*/ 10124141 w 12247919"/>
                <a:gd name="connsiteY16" fmla="*/ 2564368 h 3556676"/>
                <a:gd name="connsiteX17" fmla="*/ 10125126 w 12247919"/>
                <a:gd name="connsiteY17" fmla="*/ 1628724 h 3556676"/>
                <a:gd name="connsiteX18" fmla="*/ 12247919 w 12247919"/>
                <a:gd name="connsiteY18" fmla="*/ 1530774 h 3556676"/>
                <a:gd name="connsiteX0" fmla="*/ 0 w 12247919"/>
                <a:gd name="connsiteY0" fmla="*/ 1568406 h 3556676"/>
                <a:gd name="connsiteX1" fmla="*/ 2206493 w 12247919"/>
                <a:gd name="connsiteY1" fmla="*/ 1889829 h 3556676"/>
                <a:gd name="connsiteX2" fmla="*/ 2206493 w 12247919"/>
                <a:gd name="connsiteY2" fmla="*/ 2788459 h 3556676"/>
                <a:gd name="connsiteX3" fmla="*/ 3022407 w 12247919"/>
                <a:gd name="connsiteY3" fmla="*/ 3524531 h 3556676"/>
                <a:gd name="connsiteX4" fmla="*/ 3772065 w 12247919"/>
                <a:gd name="connsiteY4" fmla="*/ 2636580 h 3556676"/>
                <a:gd name="connsiteX5" fmla="*/ 3762582 w 12247919"/>
                <a:gd name="connsiteY5" fmla="*/ 943848 h 3556676"/>
                <a:gd name="connsiteX6" fmla="*/ 4557930 w 12247919"/>
                <a:gd name="connsiteY6" fmla="*/ 4909 h 3556676"/>
                <a:gd name="connsiteX7" fmla="*/ 5349753 w 12247919"/>
                <a:gd name="connsiteY7" fmla="*/ 894589 h 3556676"/>
                <a:gd name="connsiteX8" fmla="*/ 5352874 w 12247919"/>
                <a:gd name="connsiteY8" fmla="*/ 2605011 h 3556676"/>
                <a:gd name="connsiteX9" fmla="*/ 6167225 w 12247919"/>
                <a:gd name="connsiteY9" fmla="*/ 3556676 h 3556676"/>
                <a:gd name="connsiteX10" fmla="*/ 6967009 w 12247919"/>
                <a:gd name="connsiteY10" fmla="*/ 2668436 h 3556676"/>
                <a:gd name="connsiteX11" fmla="*/ 6964465 w 12247919"/>
                <a:gd name="connsiteY11" fmla="*/ 906036 h 3556676"/>
                <a:gd name="connsiteX12" fmla="*/ 7743681 w 12247919"/>
                <a:gd name="connsiteY12" fmla="*/ 227 h 3556676"/>
                <a:gd name="connsiteX13" fmla="*/ 8523879 w 12247919"/>
                <a:gd name="connsiteY13" fmla="*/ 833014 h 3556676"/>
                <a:gd name="connsiteX14" fmla="*/ 8521048 w 12247919"/>
                <a:gd name="connsiteY14" fmla="*/ 2591425 h 3556676"/>
                <a:gd name="connsiteX15" fmla="*/ 9382981 w 12247919"/>
                <a:gd name="connsiteY15" fmla="*/ 3529909 h 3556676"/>
                <a:gd name="connsiteX16" fmla="*/ 10124141 w 12247919"/>
                <a:gd name="connsiteY16" fmla="*/ 2564368 h 3556676"/>
                <a:gd name="connsiteX17" fmla="*/ 10125126 w 12247919"/>
                <a:gd name="connsiteY17" fmla="*/ 1628724 h 3556676"/>
                <a:gd name="connsiteX18" fmla="*/ 12247919 w 12247919"/>
                <a:gd name="connsiteY18" fmla="*/ 1530774 h 3556676"/>
                <a:gd name="connsiteX0" fmla="*/ 0 w 12247919"/>
                <a:gd name="connsiteY0" fmla="*/ 1568406 h 3556676"/>
                <a:gd name="connsiteX1" fmla="*/ 2206493 w 12247919"/>
                <a:gd name="connsiteY1" fmla="*/ 1889829 h 3556676"/>
                <a:gd name="connsiteX2" fmla="*/ 2206493 w 12247919"/>
                <a:gd name="connsiteY2" fmla="*/ 2788459 h 3556676"/>
                <a:gd name="connsiteX3" fmla="*/ 3022407 w 12247919"/>
                <a:gd name="connsiteY3" fmla="*/ 3524531 h 3556676"/>
                <a:gd name="connsiteX4" fmla="*/ 3772065 w 12247919"/>
                <a:gd name="connsiteY4" fmla="*/ 2636580 h 3556676"/>
                <a:gd name="connsiteX5" fmla="*/ 3762582 w 12247919"/>
                <a:gd name="connsiteY5" fmla="*/ 943848 h 3556676"/>
                <a:gd name="connsiteX6" fmla="*/ 4557930 w 12247919"/>
                <a:gd name="connsiteY6" fmla="*/ 4909 h 3556676"/>
                <a:gd name="connsiteX7" fmla="*/ 5349753 w 12247919"/>
                <a:gd name="connsiteY7" fmla="*/ 894589 h 3556676"/>
                <a:gd name="connsiteX8" fmla="*/ 5352874 w 12247919"/>
                <a:gd name="connsiteY8" fmla="*/ 2605011 h 3556676"/>
                <a:gd name="connsiteX9" fmla="*/ 6167225 w 12247919"/>
                <a:gd name="connsiteY9" fmla="*/ 3556676 h 3556676"/>
                <a:gd name="connsiteX10" fmla="*/ 6967009 w 12247919"/>
                <a:gd name="connsiteY10" fmla="*/ 2668436 h 3556676"/>
                <a:gd name="connsiteX11" fmla="*/ 6964465 w 12247919"/>
                <a:gd name="connsiteY11" fmla="*/ 906036 h 3556676"/>
                <a:gd name="connsiteX12" fmla="*/ 7743681 w 12247919"/>
                <a:gd name="connsiteY12" fmla="*/ 227 h 3556676"/>
                <a:gd name="connsiteX13" fmla="*/ 8523879 w 12247919"/>
                <a:gd name="connsiteY13" fmla="*/ 833014 h 3556676"/>
                <a:gd name="connsiteX14" fmla="*/ 8521048 w 12247919"/>
                <a:gd name="connsiteY14" fmla="*/ 2591425 h 3556676"/>
                <a:gd name="connsiteX15" fmla="*/ 9382981 w 12247919"/>
                <a:gd name="connsiteY15" fmla="*/ 3529909 h 3556676"/>
                <a:gd name="connsiteX16" fmla="*/ 10124141 w 12247919"/>
                <a:gd name="connsiteY16" fmla="*/ 2564368 h 3556676"/>
                <a:gd name="connsiteX17" fmla="*/ 10129914 w 12247919"/>
                <a:gd name="connsiteY17" fmla="*/ 1919902 h 3556676"/>
                <a:gd name="connsiteX18" fmla="*/ 12247919 w 12247919"/>
                <a:gd name="connsiteY18" fmla="*/ 1530774 h 3556676"/>
                <a:gd name="connsiteX0" fmla="*/ 0 w 12247919"/>
                <a:gd name="connsiteY0" fmla="*/ 1568406 h 3556676"/>
                <a:gd name="connsiteX1" fmla="*/ 2206493 w 12247919"/>
                <a:gd name="connsiteY1" fmla="*/ 1889829 h 3556676"/>
                <a:gd name="connsiteX2" fmla="*/ 2206493 w 12247919"/>
                <a:gd name="connsiteY2" fmla="*/ 2788459 h 3556676"/>
                <a:gd name="connsiteX3" fmla="*/ 3022407 w 12247919"/>
                <a:gd name="connsiteY3" fmla="*/ 3524531 h 3556676"/>
                <a:gd name="connsiteX4" fmla="*/ 3772065 w 12247919"/>
                <a:gd name="connsiteY4" fmla="*/ 2636580 h 3556676"/>
                <a:gd name="connsiteX5" fmla="*/ 3762582 w 12247919"/>
                <a:gd name="connsiteY5" fmla="*/ 943848 h 3556676"/>
                <a:gd name="connsiteX6" fmla="*/ 4557930 w 12247919"/>
                <a:gd name="connsiteY6" fmla="*/ 4909 h 3556676"/>
                <a:gd name="connsiteX7" fmla="*/ 5349753 w 12247919"/>
                <a:gd name="connsiteY7" fmla="*/ 894589 h 3556676"/>
                <a:gd name="connsiteX8" fmla="*/ 5352874 w 12247919"/>
                <a:gd name="connsiteY8" fmla="*/ 2605011 h 3556676"/>
                <a:gd name="connsiteX9" fmla="*/ 6167225 w 12247919"/>
                <a:gd name="connsiteY9" fmla="*/ 3556676 h 3556676"/>
                <a:gd name="connsiteX10" fmla="*/ 6967009 w 12247919"/>
                <a:gd name="connsiteY10" fmla="*/ 2668436 h 3556676"/>
                <a:gd name="connsiteX11" fmla="*/ 6964465 w 12247919"/>
                <a:gd name="connsiteY11" fmla="*/ 906036 h 3556676"/>
                <a:gd name="connsiteX12" fmla="*/ 7743681 w 12247919"/>
                <a:gd name="connsiteY12" fmla="*/ 227 h 3556676"/>
                <a:gd name="connsiteX13" fmla="*/ 8523879 w 12247919"/>
                <a:gd name="connsiteY13" fmla="*/ 833014 h 3556676"/>
                <a:gd name="connsiteX14" fmla="*/ 8521048 w 12247919"/>
                <a:gd name="connsiteY14" fmla="*/ 2591425 h 3556676"/>
                <a:gd name="connsiteX15" fmla="*/ 9382981 w 12247919"/>
                <a:gd name="connsiteY15" fmla="*/ 3529909 h 3556676"/>
                <a:gd name="connsiteX16" fmla="*/ 10124141 w 12247919"/>
                <a:gd name="connsiteY16" fmla="*/ 2564368 h 3556676"/>
                <a:gd name="connsiteX17" fmla="*/ 10129914 w 12247919"/>
                <a:gd name="connsiteY17" fmla="*/ 1919902 h 3556676"/>
                <a:gd name="connsiteX18" fmla="*/ 12247919 w 12247919"/>
                <a:gd name="connsiteY18" fmla="*/ 1530774 h 3556676"/>
                <a:gd name="connsiteX0" fmla="*/ 0 w 12247919"/>
                <a:gd name="connsiteY0" fmla="*/ 1568406 h 3556676"/>
                <a:gd name="connsiteX1" fmla="*/ 2206493 w 12247919"/>
                <a:gd name="connsiteY1" fmla="*/ 1889829 h 3556676"/>
                <a:gd name="connsiteX2" fmla="*/ 2206493 w 12247919"/>
                <a:gd name="connsiteY2" fmla="*/ 2788459 h 3556676"/>
                <a:gd name="connsiteX3" fmla="*/ 3022407 w 12247919"/>
                <a:gd name="connsiteY3" fmla="*/ 3524531 h 3556676"/>
                <a:gd name="connsiteX4" fmla="*/ 3772065 w 12247919"/>
                <a:gd name="connsiteY4" fmla="*/ 2636580 h 3556676"/>
                <a:gd name="connsiteX5" fmla="*/ 3762582 w 12247919"/>
                <a:gd name="connsiteY5" fmla="*/ 943848 h 3556676"/>
                <a:gd name="connsiteX6" fmla="*/ 4557930 w 12247919"/>
                <a:gd name="connsiteY6" fmla="*/ 4909 h 3556676"/>
                <a:gd name="connsiteX7" fmla="*/ 5349753 w 12247919"/>
                <a:gd name="connsiteY7" fmla="*/ 894589 h 3556676"/>
                <a:gd name="connsiteX8" fmla="*/ 5352874 w 12247919"/>
                <a:gd name="connsiteY8" fmla="*/ 2605011 h 3556676"/>
                <a:gd name="connsiteX9" fmla="*/ 6167225 w 12247919"/>
                <a:gd name="connsiteY9" fmla="*/ 3556676 h 3556676"/>
                <a:gd name="connsiteX10" fmla="*/ 6967009 w 12247919"/>
                <a:gd name="connsiteY10" fmla="*/ 2668436 h 3556676"/>
                <a:gd name="connsiteX11" fmla="*/ 6964465 w 12247919"/>
                <a:gd name="connsiteY11" fmla="*/ 906036 h 3556676"/>
                <a:gd name="connsiteX12" fmla="*/ 7743681 w 12247919"/>
                <a:gd name="connsiteY12" fmla="*/ 227 h 3556676"/>
                <a:gd name="connsiteX13" fmla="*/ 8523879 w 12247919"/>
                <a:gd name="connsiteY13" fmla="*/ 833014 h 3556676"/>
                <a:gd name="connsiteX14" fmla="*/ 8521048 w 12247919"/>
                <a:gd name="connsiteY14" fmla="*/ 2591425 h 3556676"/>
                <a:gd name="connsiteX15" fmla="*/ 9382981 w 12247919"/>
                <a:gd name="connsiteY15" fmla="*/ 3529909 h 3556676"/>
                <a:gd name="connsiteX16" fmla="*/ 10124141 w 12247919"/>
                <a:gd name="connsiteY16" fmla="*/ 2564368 h 3556676"/>
                <a:gd name="connsiteX17" fmla="*/ 10129914 w 12247919"/>
                <a:gd name="connsiteY17" fmla="*/ 1919902 h 3556676"/>
                <a:gd name="connsiteX18" fmla="*/ 12247919 w 12247919"/>
                <a:gd name="connsiteY18" fmla="*/ 1530774 h 3556676"/>
                <a:gd name="connsiteX0" fmla="*/ 0 w 12247919"/>
                <a:gd name="connsiteY0" fmla="*/ 1568406 h 3556676"/>
                <a:gd name="connsiteX1" fmla="*/ 2206493 w 12247919"/>
                <a:gd name="connsiteY1" fmla="*/ 1889829 h 3556676"/>
                <a:gd name="connsiteX2" fmla="*/ 2206493 w 12247919"/>
                <a:gd name="connsiteY2" fmla="*/ 2788459 h 3556676"/>
                <a:gd name="connsiteX3" fmla="*/ 3022407 w 12247919"/>
                <a:gd name="connsiteY3" fmla="*/ 3524531 h 3556676"/>
                <a:gd name="connsiteX4" fmla="*/ 3772065 w 12247919"/>
                <a:gd name="connsiteY4" fmla="*/ 2636580 h 3556676"/>
                <a:gd name="connsiteX5" fmla="*/ 3762582 w 12247919"/>
                <a:gd name="connsiteY5" fmla="*/ 943848 h 3556676"/>
                <a:gd name="connsiteX6" fmla="*/ 4557930 w 12247919"/>
                <a:gd name="connsiteY6" fmla="*/ 4909 h 3556676"/>
                <a:gd name="connsiteX7" fmla="*/ 5349753 w 12247919"/>
                <a:gd name="connsiteY7" fmla="*/ 894589 h 3556676"/>
                <a:gd name="connsiteX8" fmla="*/ 5352874 w 12247919"/>
                <a:gd name="connsiteY8" fmla="*/ 2605011 h 3556676"/>
                <a:gd name="connsiteX9" fmla="*/ 6167225 w 12247919"/>
                <a:gd name="connsiteY9" fmla="*/ 3556676 h 3556676"/>
                <a:gd name="connsiteX10" fmla="*/ 6967009 w 12247919"/>
                <a:gd name="connsiteY10" fmla="*/ 2668436 h 3556676"/>
                <a:gd name="connsiteX11" fmla="*/ 6964465 w 12247919"/>
                <a:gd name="connsiteY11" fmla="*/ 906036 h 3556676"/>
                <a:gd name="connsiteX12" fmla="*/ 7743681 w 12247919"/>
                <a:gd name="connsiteY12" fmla="*/ 227 h 3556676"/>
                <a:gd name="connsiteX13" fmla="*/ 8523879 w 12247919"/>
                <a:gd name="connsiteY13" fmla="*/ 833014 h 3556676"/>
                <a:gd name="connsiteX14" fmla="*/ 8521048 w 12247919"/>
                <a:gd name="connsiteY14" fmla="*/ 2591425 h 3556676"/>
                <a:gd name="connsiteX15" fmla="*/ 9382981 w 12247919"/>
                <a:gd name="connsiteY15" fmla="*/ 3529909 h 3556676"/>
                <a:gd name="connsiteX16" fmla="*/ 10124141 w 12247919"/>
                <a:gd name="connsiteY16" fmla="*/ 2564368 h 3556676"/>
                <a:gd name="connsiteX17" fmla="*/ 10129914 w 12247919"/>
                <a:gd name="connsiteY17" fmla="*/ 1919902 h 3556676"/>
                <a:gd name="connsiteX18" fmla="*/ 12247919 w 12247919"/>
                <a:gd name="connsiteY18" fmla="*/ 1530774 h 3556676"/>
                <a:gd name="connsiteX0" fmla="*/ 0 w 12247919"/>
                <a:gd name="connsiteY0" fmla="*/ 1568406 h 3556676"/>
                <a:gd name="connsiteX1" fmla="*/ 2206493 w 12247919"/>
                <a:gd name="connsiteY1" fmla="*/ 1889829 h 3556676"/>
                <a:gd name="connsiteX2" fmla="*/ 2206493 w 12247919"/>
                <a:gd name="connsiteY2" fmla="*/ 2788459 h 3556676"/>
                <a:gd name="connsiteX3" fmla="*/ 3022407 w 12247919"/>
                <a:gd name="connsiteY3" fmla="*/ 3524531 h 3556676"/>
                <a:gd name="connsiteX4" fmla="*/ 3772065 w 12247919"/>
                <a:gd name="connsiteY4" fmla="*/ 2636580 h 3556676"/>
                <a:gd name="connsiteX5" fmla="*/ 3762582 w 12247919"/>
                <a:gd name="connsiteY5" fmla="*/ 943848 h 3556676"/>
                <a:gd name="connsiteX6" fmla="*/ 4557930 w 12247919"/>
                <a:gd name="connsiteY6" fmla="*/ 4909 h 3556676"/>
                <a:gd name="connsiteX7" fmla="*/ 5349753 w 12247919"/>
                <a:gd name="connsiteY7" fmla="*/ 894589 h 3556676"/>
                <a:gd name="connsiteX8" fmla="*/ 5352874 w 12247919"/>
                <a:gd name="connsiteY8" fmla="*/ 2605011 h 3556676"/>
                <a:gd name="connsiteX9" fmla="*/ 6167225 w 12247919"/>
                <a:gd name="connsiteY9" fmla="*/ 3556676 h 3556676"/>
                <a:gd name="connsiteX10" fmla="*/ 6967009 w 12247919"/>
                <a:gd name="connsiteY10" fmla="*/ 2668436 h 3556676"/>
                <a:gd name="connsiteX11" fmla="*/ 6964465 w 12247919"/>
                <a:gd name="connsiteY11" fmla="*/ 906036 h 3556676"/>
                <a:gd name="connsiteX12" fmla="*/ 7743681 w 12247919"/>
                <a:gd name="connsiteY12" fmla="*/ 227 h 3556676"/>
                <a:gd name="connsiteX13" fmla="*/ 8523879 w 12247919"/>
                <a:gd name="connsiteY13" fmla="*/ 833014 h 3556676"/>
                <a:gd name="connsiteX14" fmla="*/ 8521048 w 12247919"/>
                <a:gd name="connsiteY14" fmla="*/ 2591425 h 3556676"/>
                <a:gd name="connsiteX15" fmla="*/ 9382981 w 12247919"/>
                <a:gd name="connsiteY15" fmla="*/ 3529909 h 3556676"/>
                <a:gd name="connsiteX16" fmla="*/ 10124141 w 12247919"/>
                <a:gd name="connsiteY16" fmla="*/ 2564368 h 3556676"/>
                <a:gd name="connsiteX17" fmla="*/ 10129914 w 12247919"/>
                <a:gd name="connsiteY17" fmla="*/ 1919902 h 3556676"/>
                <a:gd name="connsiteX18" fmla="*/ 12247919 w 12247919"/>
                <a:gd name="connsiteY18" fmla="*/ 1530774 h 3556676"/>
                <a:gd name="connsiteX0" fmla="*/ 0 w 12247919"/>
                <a:gd name="connsiteY0" fmla="*/ 1568406 h 3556676"/>
                <a:gd name="connsiteX1" fmla="*/ 2206493 w 12247919"/>
                <a:gd name="connsiteY1" fmla="*/ 1889829 h 3556676"/>
                <a:gd name="connsiteX2" fmla="*/ 2206493 w 12247919"/>
                <a:gd name="connsiteY2" fmla="*/ 2788459 h 3556676"/>
                <a:gd name="connsiteX3" fmla="*/ 3022407 w 12247919"/>
                <a:gd name="connsiteY3" fmla="*/ 3524531 h 3556676"/>
                <a:gd name="connsiteX4" fmla="*/ 3772065 w 12247919"/>
                <a:gd name="connsiteY4" fmla="*/ 2636580 h 3556676"/>
                <a:gd name="connsiteX5" fmla="*/ 3762582 w 12247919"/>
                <a:gd name="connsiteY5" fmla="*/ 943848 h 3556676"/>
                <a:gd name="connsiteX6" fmla="*/ 4557930 w 12247919"/>
                <a:gd name="connsiteY6" fmla="*/ 4909 h 3556676"/>
                <a:gd name="connsiteX7" fmla="*/ 5349753 w 12247919"/>
                <a:gd name="connsiteY7" fmla="*/ 894589 h 3556676"/>
                <a:gd name="connsiteX8" fmla="*/ 5352874 w 12247919"/>
                <a:gd name="connsiteY8" fmla="*/ 2605011 h 3556676"/>
                <a:gd name="connsiteX9" fmla="*/ 6167225 w 12247919"/>
                <a:gd name="connsiteY9" fmla="*/ 3556676 h 3556676"/>
                <a:gd name="connsiteX10" fmla="*/ 6967009 w 12247919"/>
                <a:gd name="connsiteY10" fmla="*/ 2668436 h 3556676"/>
                <a:gd name="connsiteX11" fmla="*/ 6964465 w 12247919"/>
                <a:gd name="connsiteY11" fmla="*/ 906036 h 3556676"/>
                <a:gd name="connsiteX12" fmla="*/ 7743681 w 12247919"/>
                <a:gd name="connsiteY12" fmla="*/ 227 h 3556676"/>
                <a:gd name="connsiteX13" fmla="*/ 8523879 w 12247919"/>
                <a:gd name="connsiteY13" fmla="*/ 833014 h 3556676"/>
                <a:gd name="connsiteX14" fmla="*/ 8521048 w 12247919"/>
                <a:gd name="connsiteY14" fmla="*/ 2591425 h 3556676"/>
                <a:gd name="connsiteX15" fmla="*/ 9382981 w 12247919"/>
                <a:gd name="connsiteY15" fmla="*/ 3529909 h 3556676"/>
                <a:gd name="connsiteX16" fmla="*/ 10124141 w 12247919"/>
                <a:gd name="connsiteY16" fmla="*/ 2564368 h 3556676"/>
                <a:gd name="connsiteX17" fmla="*/ 10129914 w 12247919"/>
                <a:gd name="connsiteY17" fmla="*/ 1919902 h 3556676"/>
                <a:gd name="connsiteX18" fmla="*/ 12247919 w 12247919"/>
                <a:gd name="connsiteY18" fmla="*/ 1530774 h 3556676"/>
                <a:gd name="connsiteX0" fmla="*/ 0 w 12247919"/>
                <a:gd name="connsiteY0" fmla="*/ 1568406 h 3556676"/>
                <a:gd name="connsiteX1" fmla="*/ 2206493 w 12247919"/>
                <a:gd name="connsiteY1" fmla="*/ 1889829 h 3556676"/>
                <a:gd name="connsiteX2" fmla="*/ 2206493 w 12247919"/>
                <a:gd name="connsiteY2" fmla="*/ 2788459 h 3556676"/>
                <a:gd name="connsiteX3" fmla="*/ 3022407 w 12247919"/>
                <a:gd name="connsiteY3" fmla="*/ 3524531 h 3556676"/>
                <a:gd name="connsiteX4" fmla="*/ 3772065 w 12247919"/>
                <a:gd name="connsiteY4" fmla="*/ 2636580 h 3556676"/>
                <a:gd name="connsiteX5" fmla="*/ 3762582 w 12247919"/>
                <a:gd name="connsiteY5" fmla="*/ 943848 h 3556676"/>
                <a:gd name="connsiteX6" fmla="*/ 4557930 w 12247919"/>
                <a:gd name="connsiteY6" fmla="*/ 4909 h 3556676"/>
                <a:gd name="connsiteX7" fmla="*/ 5349753 w 12247919"/>
                <a:gd name="connsiteY7" fmla="*/ 894589 h 3556676"/>
                <a:gd name="connsiteX8" fmla="*/ 5352874 w 12247919"/>
                <a:gd name="connsiteY8" fmla="*/ 2605011 h 3556676"/>
                <a:gd name="connsiteX9" fmla="*/ 6167225 w 12247919"/>
                <a:gd name="connsiteY9" fmla="*/ 3556676 h 3556676"/>
                <a:gd name="connsiteX10" fmla="*/ 6967009 w 12247919"/>
                <a:gd name="connsiteY10" fmla="*/ 2668436 h 3556676"/>
                <a:gd name="connsiteX11" fmla="*/ 6964465 w 12247919"/>
                <a:gd name="connsiteY11" fmla="*/ 906036 h 3556676"/>
                <a:gd name="connsiteX12" fmla="*/ 7743681 w 12247919"/>
                <a:gd name="connsiteY12" fmla="*/ 227 h 3556676"/>
                <a:gd name="connsiteX13" fmla="*/ 8523879 w 12247919"/>
                <a:gd name="connsiteY13" fmla="*/ 833014 h 3556676"/>
                <a:gd name="connsiteX14" fmla="*/ 8521048 w 12247919"/>
                <a:gd name="connsiteY14" fmla="*/ 2591425 h 3556676"/>
                <a:gd name="connsiteX15" fmla="*/ 9382981 w 12247919"/>
                <a:gd name="connsiteY15" fmla="*/ 3529909 h 3556676"/>
                <a:gd name="connsiteX16" fmla="*/ 10124141 w 12247919"/>
                <a:gd name="connsiteY16" fmla="*/ 2564368 h 3556676"/>
                <a:gd name="connsiteX17" fmla="*/ 10129914 w 12247919"/>
                <a:gd name="connsiteY17" fmla="*/ 1919902 h 3556676"/>
                <a:gd name="connsiteX18" fmla="*/ 12247919 w 12247919"/>
                <a:gd name="connsiteY18" fmla="*/ 1530774 h 3556676"/>
                <a:gd name="connsiteX0" fmla="*/ 0 w 12247919"/>
                <a:gd name="connsiteY0" fmla="*/ 1568406 h 3556676"/>
                <a:gd name="connsiteX1" fmla="*/ 2206493 w 12247919"/>
                <a:gd name="connsiteY1" fmla="*/ 1889829 h 3556676"/>
                <a:gd name="connsiteX2" fmla="*/ 2206493 w 12247919"/>
                <a:gd name="connsiteY2" fmla="*/ 2788459 h 3556676"/>
                <a:gd name="connsiteX3" fmla="*/ 3022407 w 12247919"/>
                <a:gd name="connsiteY3" fmla="*/ 3524531 h 3556676"/>
                <a:gd name="connsiteX4" fmla="*/ 3772065 w 12247919"/>
                <a:gd name="connsiteY4" fmla="*/ 2636580 h 3556676"/>
                <a:gd name="connsiteX5" fmla="*/ 3762582 w 12247919"/>
                <a:gd name="connsiteY5" fmla="*/ 943848 h 3556676"/>
                <a:gd name="connsiteX6" fmla="*/ 4557930 w 12247919"/>
                <a:gd name="connsiteY6" fmla="*/ 4909 h 3556676"/>
                <a:gd name="connsiteX7" fmla="*/ 5349753 w 12247919"/>
                <a:gd name="connsiteY7" fmla="*/ 894589 h 3556676"/>
                <a:gd name="connsiteX8" fmla="*/ 5352874 w 12247919"/>
                <a:gd name="connsiteY8" fmla="*/ 2605011 h 3556676"/>
                <a:gd name="connsiteX9" fmla="*/ 6167225 w 12247919"/>
                <a:gd name="connsiteY9" fmla="*/ 3556676 h 3556676"/>
                <a:gd name="connsiteX10" fmla="*/ 6967009 w 12247919"/>
                <a:gd name="connsiteY10" fmla="*/ 2668436 h 3556676"/>
                <a:gd name="connsiteX11" fmla="*/ 6964465 w 12247919"/>
                <a:gd name="connsiteY11" fmla="*/ 906036 h 3556676"/>
                <a:gd name="connsiteX12" fmla="*/ 7743681 w 12247919"/>
                <a:gd name="connsiteY12" fmla="*/ 227 h 3556676"/>
                <a:gd name="connsiteX13" fmla="*/ 8523879 w 12247919"/>
                <a:gd name="connsiteY13" fmla="*/ 833014 h 3556676"/>
                <a:gd name="connsiteX14" fmla="*/ 8521048 w 12247919"/>
                <a:gd name="connsiteY14" fmla="*/ 2591425 h 3556676"/>
                <a:gd name="connsiteX15" fmla="*/ 9382981 w 12247919"/>
                <a:gd name="connsiteY15" fmla="*/ 3529909 h 3556676"/>
                <a:gd name="connsiteX16" fmla="*/ 10124141 w 12247919"/>
                <a:gd name="connsiteY16" fmla="*/ 2564368 h 3556676"/>
                <a:gd name="connsiteX17" fmla="*/ 10129914 w 12247919"/>
                <a:gd name="connsiteY17" fmla="*/ 1919902 h 3556676"/>
                <a:gd name="connsiteX18" fmla="*/ 12247919 w 12247919"/>
                <a:gd name="connsiteY18" fmla="*/ 1530774 h 3556676"/>
                <a:gd name="connsiteX0" fmla="*/ 0 w 12247919"/>
                <a:gd name="connsiteY0" fmla="*/ 1568406 h 3556676"/>
                <a:gd name="connsiteX1" fmla="*/ 2206493 w 12247919"/>
                <a:gd name="connsiteY1" fmla="*/ 1889829 h 3556676"/>
                <a:gd name="connsiteX2" fmla="*/ 2206493 w 12247919"/>
                <a:gd name="connsiteY2" fmla="*/ 2788459 h 3556676"/>
                <a:gd name="connsiteX3" fmla="*/ 3022407 w 12247919"/>
                <a:gd name="connsiteY3" fmla="*/ 3524531 h 3556676"/>
                <a:gd name="connsiteX4" fmla="*/ 3772065 w 12247919"/>
                <a:gd name="connsiteY4" fmla="*/ 2636580 h 3556676"/>
                <a:gd name="connsiteX5" fmla="*/ 3762582 w 12247919"/>
                <a:gd name="connsiteY5" fmla="*/ 943848 h 3556676"/>
                <a:gd name="connsiteX6" fmla="*/ 4557930 w 12247919"/>
                <a:gd name="connsiteY6" fmla="*/ 4909 h 3556676"/>
                <a:gd name="connsiteX7" fmla="*/ 5349753 w 12247919"/>
                <a:gd name="connsiteY7" fmla="*/ 894589 h 3556676"/>
                <a:gd name="connsiteX8" fmla="*/ 5352874 w 12247919"/>
                <a:gd name="connsiteY8" fmla="*/ 2605011 h 3556676"/>
                <a:gd name="connsiteX9" fmla="*/ 6167225 w 12247919"/>
                <a:gd name="connsiteY9" fmla="*/ 3556676 h 3556676"/>
                <a:gd name="connsiteX10" fmla="*/ 6967009 w 12247919"/>
                <a:gd name="connsiteY10" fmla="*/ 2668436 h 3556676"/>
                <a:gd name="connsiteX11" fmla="*/ 6964465 w 12247919"/>
                <a:gd name="connsiteY11" fmla="*/ 906036 h 3556676"/>
                <a:gd name="connsiteX12" fmla="*/ 7743681 w 12247919"/>
                <a:gd name="connsiteY12" fmla="*/ 227 h 3556676"/>
                <a:gd name="connsiteX13" fmla="*/ 8523879 w 12247919"/>
                <a:gd name="connsiteY13" fmla="*/ 833014 h 3556676"/>
                <a:gd name="connsiteX14" fmla="*/ 8521048 w 12247919"/>
                <a:gd name="connsiteY14" fmla="*/ 2591425 h 3556676"/>
                <a:gd name="connsiteX15" fmla="*/ 9382981 w 12247919"/>
                <a:gd name="connsiteY15" fmla="*/ 3529909 h 3556676"/>
                <a:gd name="connsiteX16" fmla="*/ 10124141 w 12247919"/>
                <a:gd name="connsiteY16" fmla="*/ 2564368 h 3556676"/>
                <a:gd name="connsiteX17" fmla="*/ 10129914 w 12247919"/>
                <a:gd name="connsiteY17" fmla="*/ 1919902 h 3556676"/>
                <a:gd name="connsiteX18" fmla="*/ 12247919 w 12247919"/>
                <a:gd name="connsiteY18" fmla="*/ 1530774 h 3556676"/>
                <a:gd name="connsiteX0" fmla="*/ 0 w 12247919"/>
                <a:gd name="connsiteY0" fmla="*/ 1568406 h 3556676"/>
                <a:gd name="connsiteX1" fmla="*/ 2206493 w 12247919"/>
                <a:gd name="connsiteY1" fmla="*/ 1889829 h 3556676"/>
                <a:gd name="connsiteX2" fmla="*/ 2206493 w 12247919"/>
                <a:gd name="connsiteY2" fmla="*/ 2788459 h 3556676"/>
                <a:gd name="connsiteX3" fmla="*/ 3022407 w 12247919"/>
                <a:gd name="connsiteY3" fmla="*/ 3524531 h 3556676"/>
                <a:gd name="connsiteX4" fmla="*/ 3772065 w 12247919"/>
                <a:gd name="connsiteY4" fmla="*/ 2636580 h 3556676"/>
                <a:gd name="connsiteX5" fmla="*/ 3762582 w 12247919"/>
                <a:gd name="connsiteY5" fmla="*/ 943848 h 3556676"/>
                <a:gd name="connsiteX6" fmla="*/ 4557930 w 12247919"/>
                <a:gd name="connsiteY6" fmla="*/ 4909 h 3556676"/>
                <a:gd name="connsiteX7" fmla="*/ 5349753 w 12247919"/>
                <a:gd name="connsiteY7" fmla="*/ 894589 h 3556676"/>
                <a:gd name="connsiteX8" fmla="*/ 5352874 w 12247919"/>
                <a:gd name="connsiteY8" fmla="*/ 2605011 h 3556676"/>
                <a:gd name="connsiteX9" fmla="*/ 6167225 w 12247919"/>
                <a:gd name="connsiteY9" fmla="*/ 3556676 h 3556676"/>
                <a:gd name="connsiteX10" fmla="*/ 6967009 w 12247919"/>
                <a:gd name="connsiteY10" fmla="*/ 2668436 h 3556676"/>
                <a:gd name="connsiteX11" fmla="*/ 6964465 w 12247919"/>
                <a:gd name="connsiteY11" fmla="*/ 906036 h 3556676"/>
                <a:gd name="connsiteX12" fmla="*/ 7743681 w 12247919"/>
                <a:gd name="connsiteY12" fmla="*/ 227 h 3556676"/>
                <a:gd name="connsiteX13" fmla="*/ 8523879 w 12247919"/>
                <a:gd name="connsiteY13" fmla="*/ 833014 h 3556676"/>
                <a:gd name="connsiteX14" fmla="*/ 8521048 w 12247919"/>
                <a:gd name="connsiteY14" fmla="*/ 2591425 h 3556676"/>
                <a:gd name="connsiteX15" fmla="*/ 9382981 w 12247919"/>
                <a:gd name="connsiteY15" fmla="*/ 3529909 h 3556676"/>
                <a:gd name="connsiteX16" fmla="*/ 10124141 w 12247919"/>
                <a:gd name="connsiteY16" fmla="*/ 2564368 h 3556676"/>
                <a:gd name="connsiteX17" fmla="*/ 10129914 w 12247919"/>
                <a:gd name="connsiteY17" fmla="*/ 1919902 h 3556676"/>
                <a:gd name="connsiteX18" fmla="*/ 10515435 w 12247919"/>
                <a:gd name="connsiteY18" fmla="*/ 1578603 h 3556676"/>
                <a:gd name="connsiteX19" fmla="*/ 12247919 w 12247919"/>
                <a:gd name="connsiteY19" fmla="*/ 1530774 h 3556676"/>
                <a:gd name="connsiteX0" fmla="*/ 0 w 12247919"/>
                <a:gd name="connsiteY0" fmla="*/ 1568406 h 3556676"/>
                <a:gd name="connsiteX1" fmla="*/ 2206493 w 12247919"/>
                <a:gd name="connsiteY1" fmla="*/ 1889829 h 3556676"/>
                <a:gd name="connsiteX2" fmla="*/ 2206493 w 12247919"/>
                <a:gd name="connsiteY2" fmla="*/ 2788459 h 3556676"/>
                <a:gd name="connsiteX3" fmla="*/ 3022407 w 12247919"/>
                <a:gd name="connsiteY3" fmla="*/ 3524531 h 3556676"/>
                <a:gd name="connsiteX4" fmla="*/ 3772065 w 12247919"/>
                <a:gd name="connsiteY4" fmla="*/ 2636580 h 3556676"/>
                <a:gd name="connsiteX5" fmla="*/ 3762582 w 12247919"/>
                <a:gd name="connsiteY5" fmla="*/ 943848 h 3556676"/>
                <a:gd name="connsiteX6" fmla="*/ 4557930 w 12247919"/>
                <a:gd name="connsiteY6" fmla="*/ 4909 h 3556676"/>
                <a:gd name="connsiteX7" fmla="*/ 5349753 w 12247919"/>
                <a:gd name="connsiteY7" fmla="*/ 894589 h 3556676"/>
                <a:gd name="connsiteX8" fmla="*/ 5352874 w 12247919"/>
                <a:gd name="connsiteY8" fmla="*/ 2605011 h 3556676"/>
                <a:gd name="connsiteX9" fmla="*/ 6167225 w 12247919"/>
                <a:gd name="connsiteY9" fmla="*/ 3556676 h 3556676"/>
                <a:gd name="connsiteX10" fmla="*/ 6967009 w 12247919"/>
                <a:gd name="connsiteY10" fmla="*/ 2668436 h 3556676"/>
                <a:gd name="connsiteX11" fmla="*/ 6964465 w 12247919"/>
                <a:gd name="connsiteY11" fmla="*/ 906036 h 3556676"/>
                <a:gd name="connsiteX12" fmla="*/ 7743681 w 12247919"/>
                <a:gd name="connsiteY12" fmla="*/ 227 h 3556676"/>
                <a:gd name="connsiteX13" fmla="*/ 8523879 w 12247919"/>
                <a:gd name="connsiteY13" fmla="*/ 833014 h 3556676"/>
                <a:gd name="connsiteX14" fmla="*/ 8521048 w 12247919"/>
                <a:gd name="connsiteY14" fmla="*/ 2591425 h 3556676"/>
                <a:gd name="connsiteX15" fmla="*/ 9382981 w 12247919"/>
                <a:gd name="connsiteY15" fmla="*/ 3529909 h 3556676"/>
                <a:gd name="connsiteX16" fmla="*/ 10124141 w 12247919"/>
                <a:gd name="connsiteY16" fmla="*/ 2564368 h 3556676"/>
                <a:gd name="connsiteX17" fmla="*/ 10129914 w 12247919"/>
                <a:gd name="connsiteY17" fmla="*/ 1919902 h 3556676"/>
                <a:gd name="connsiteX18" fmla="*/ 10486700 w 12247919"/>
                <a:gd name="connsiteY18" fmla="*/ 1530869 h 3556676"/>
                <a:gd name="connsiteX19" fmla="*/ 12247919 w 12247919"/>
                <a:gd name="connsiteY19" fmla="*/ 1530774 h 3556676"/>
                <a:gd name="connsiteX0" fmla="*/ 0 w 12247919"/>
                <a:gd name="connsiteY0" fmla="*/ 1568406 h 3556676"/>
                <a:gd name="connsiteX1" fmla="*/ 2206493 w 12247919"/>
                <a:gd name="connsiteY1" fmla="*/ 1889829 h 3556676"/>
                <a:gd name="connsiteX2" fmla="*/ 2206493 w 12247919"/>
                <a:gd name="connsiteY2" fmla="*/ 2788459 h 3556676"/>
                <a:gd name="connsiteX3" fmla="*/ 3022407 w 12247919"/>
                <a:gd name="connsiteY3" fmla="*/ 3524531 h 3556676"/>
                <a:gd name="connsiteX4" fmla="*/ 3772065 w 12247919"/>
                <a:gd name="connsiteY4" fmla="*/ 2636580 h 3556676"/>
                <a:gd name="connsiteX5" fmla="*/ 3762582 w 12247919"/>
                <a:gd name="connsiteY5" fmla="*/ 943848 h 3556676"/>
                <a:gd name="connsiteX6" fmla="*/ 4557930 w 12247919"/>
                <a:gd name="connsiteY6" fmla="*/ 4909 h 3556676"/>
                <a:gd name="connsiteX7" fmla="*/ 5349753 w 12247919"/>
                <a:gd name="connsiteY7" fmla="*/ 894589 h 3556676"/>
                <a:gd name="connsiteX8" fmla="*/ 5352874 w 12247919"/>
                <a:gd name="connsiteY8" fmla="*/ 2605011 h 3556676"/>
                <a:gd name="connsiteX9" fmla="*/ 6167225 w 12247919"/>
                <a:gd name="connsiteY9" fmla="*/ 3556676 h 3556676"/>
                <a:gd name="connsiteX10" fmla="*/ 6967009 w 12247919"/>
                <a:gd name="connsiteY10" fmla="*/ 2668436 h 3556676"/>
                <a:gd name="connsiteX11" fmla="*/ 6964465 w 12247919"/>
                <a:gd name="connsiteY11" fmla="*/ 906036 h 3556676"/>
                <a:gd name="connsiteX12" fmla="*/ 7743681 w 12247919"/>
                <a:gd name="connsiteY12" fmla="*/ 227 h 3556676"/>
                <a:gd name="connsiteX13" fmla="*/ 8523879 w 12247919"/>
                <a:gd name="connsiteY13" fmla="*/ 833014 h 3556676"/>
                <a:gd name="connsiteX14" fmla="*/ 8521048 w 12247919"/>
                <a:gd name="connsiteY14" fmla="*/ 2591425 h 3556676"/>
                <a:gd name="connsiteX15" fmla="*/ 9382981 w 12247919"/>
                <a:gd name="connsiteY15" fmla="*/ 3529909 h 3556676"/>
                <a:gd name="connsiteX16" fmla="*/ 10124141 w 12247919"/>
                <a:gd name="connsiteY16" fmla="*/ 2564368 h 3556676"/>
                <a:gd name="connsiteX17" fmla="*/ 10129914 w 12247919"/>
                <a:gd name="connsiteY17" fmla="*/ 1919902 h 3556676"/>
                <a:gd name="connsiteX18" fmla="*/ 10486700 w 12247919"/>
                <a:gd name="connsiteY18" fmla="*/ 1530869 h 3556676"/>
                <a:gd name="connsiteX19" fmla="*/ 12247919 w 12247919"/>
                <a:gd name="connsiteY19" fmla="*/ 1530774 h 3556676"/>
                <a:gd name="connsiteX0" fmla="*/ 0 w 12262287"/>
                <a:gd name="connsiteY0" fmla="*/ 1568406 h 3556676"/>
                <a:gd name="connsiteX1" fmla="*/ 2206493 w 12262287"/>
                <a:gd name="connsiteY1" fmla="*/ 1889829 h 3556676"/>
                <a:gd name="connsiteX2" fmla="*/ 2206493 w 12262287"/>
                <a:gd name="connsiteY2" fmla="*/ 2788459 h 3556676"/>
                <a:gd name="connsiteX3" fmla="*/ 3022407 w 12262287"/>
                <a:gd name="connsiteY3" fmla="*/ 3524531 h 3556676"/>
                <a:gd name="connsiteX4" fmla="*/ 3772065 w 12262287"/>
                <a:gd name="connsiteY4" fmla="*/ 2636580 h 3556676"/>
                <a:gd name="connsiteX5" fmla="*/ 3762582 w 12262287"/>
                <a:gd name="connsiteY5" fmla="*/ 943848 h 3556676"/>
                <a:gd name="connsiteX6" fmla="*/ 4557930 w 12262287"/>
                <a:gd name="connsiteY6" fmla="*/ 4909 h 3556676"/>
                <a:gd name="connsiteX7" fmla="*/ 5349753 w 12262287"/>
                <a:gd name="connsiteY7" fmla="*/ 894589 h 3556676"/>
                <a:gd name="connsiteX8" fmla="*/ 5352874 w 12262287"/>
                <a:gd name="connsiteY8" fmla="*/ 2605011 h 3556676"/>
                <a:gd name="connsiteX9" fmla="*/ 6167225 w 12262287"/>
                <a:gd name="connsiteY9" fmla="*/ 3556676 h 3556676"/>
                <a:gd name="connsiteX10" fmla="*/ 6967009 w 12262287"/>
                <a:gd name="connsiteY10" fmla="*/ 2668436 h 3556676"/>
                <a:gd name="connsiteX11" fmla="*/ 6964465 w 12262287"/>
                <a:gd name="connsiteY11" fmla="*/ 906036 h 3556676"/>
                <a:gd name="connsiteX12" fmla="*/ 7743681 w 12262287"/>
                <a:gd name="connsiteY12" fmla="*/ 227 h 3556676"/>
                <a:gd name="connsiteX13" fmla="*/ 8523879 w 12262287"/>
                <a:gd name="connsiteY13" fmla="*/ 833014 h 3556676"/>
                <a:gd name="connsiteX14" fmla="*/ 8521048 w 12262287"/>
                <a:gd name="connsiteY14" fmla="*/ 2591425 h 3556676"/>
                <a:gd name="connsiteX15" fmla="*/ 9382981 w 12262287"/>
                <a:gd name="connsiteY15" fmla="*/ 3529909 h 3556676"/>
                <a:gd name="connsiteX16" fmla="*/ 10124141 w 12262287"/>
                <a:gd name="connsiteY16" fmla="*/ 2564368 h 3556676"/>
                <a:gd name="connsiteX17" fmla="*/ 10129914 w 12262287"/>
                <a:gd name="connsiteY17" fmla="*/ 1919902 h 3556676"/>
                <a:gd name="connsiteX18" fmla="*/ 10486700 w 12262287"/>
                <a:gd name="connsiteY18" fmla="*/ 1530869 h 3556676"/>
                <a:gd name="connsiteX19" fmla="*/ 12262287 w 12262287"/>
                <a:gd name="connsiteY19" fmla="*/ 1545094 h 3556676"/>
                <a:gd name="connsiteX0" fmla="*/ 0 w 12262287"/>
                <a:gd name="connsiteY0" fmla="*/ 1568406 h 3556676"/>
                <a:gd name="connsiteX1" fmla="*/ 2206493 w 12262287"/>
                <a:gd name="connsiteY1" fmla="*/ 1889829 h 3556676"/>
                <a:gd name="connsiteX2" fmla="*/ 2206493 w 12262287"/>
                <a:gd name="connsiteY2" fmla="*/ 2788459 h 3556676"/>
                <a:gd name="connsiteX3" fmla="*/ 3022407 w 12262287"/>
                <a:gd name="connsiteY3" fmla="*/ 3524531 h 3556676"/>
                <a:gd name="connsiteX4" fmla="*/ 3772065 w 12262287"/>
                <a:gd name="connsiteY4" fmla="*/ 2636580 h 3556676"/>
                <a:gd name="connsiteX5" fmla="*/ 3762582 w 12262287"/>
                <a:gd name="connsiteY5" fmla="*/ 943848 h 3556676"/>
                <a:gd name="connsiteX6" fmla="*/ 4557930 w 12262287"/>
                <a:gd name="connsiteY6" fmla="*/ 4909 h 3556676"/>
                <a:gd name="connsiteX7" fmla="*/ 5349753 w 12262287"/>
                <a:gd name="connsiteY7" fmla="*/ 894589 h 3556676"/>
                <a:gd name="connsiteX8" fmla="*/ 5352874 w 12262287"/>
                <a:gd name="connsiteY8" fmla="*/ 2605011 h 3556676"/>
                <a:gd name="connsiteX9" fmla="*/ 6167225 w 12262287"/>
                <a:gd name="connsiteY9" fmla="*/ 3556676 h 3556676"/>
                <a:gd name="connsiteX10" fmla="*/ 6967009 w 12262287"/>
                <a:gd name="connsiteY10" fmla="*/ 2668436 h 3556676"/>
                <a:gd name="connsiteX11" fmla="*/ 6964465 w 12262287"/>
                <a:gd name="connsiteY11" fmla="*/ 906036 h 3556676"/>
                <a:gd name="connsiteX12" fmla="*/ 7743681 w 12262287"/>
                <a:gd name="connsiteY12" fmla="*/ 227 h 3556676"/>
                <a:gd name="connsiteX13" fmla="*/ 8523879 w 12262287"/>
                <a:gd name="connsiteY13" fmla="*/ 833014 h 3556676"/>
                <a:gd name="connsiteX14" fmla="*/ 8521048 w 12262287"/>
                <a:gd name="connsiteY14" fmla="*/ 2591425 h 3556676"/>
                <a:gd name="connsiteX15" fmla="*/ 9382981 w 12262287"/>
                <a:gd name="connsiteY15" fmla="*/ 3529909 h 3556676"/>
                <a:gd name="connsiteX16" fmla="*/ 10124141 w 12262287"/>
                <a:gd name="connsiteY16" fmla="*/ 2564368 h 3556676"/>
                <a:gd name="connsiteX17" fmla="*/ 10129914 w 12262287"/>
                <a:gd name="connsiteY17" fmla="*/ 1919902 h 3556676"/>
                <a:gd name="connsiteX18" fmla="*/ 10486700 w 12262287"/>
                <a:gd name="connsiteY18" fmla="*/ 1530869 h 3556676"/>
                <a:gd name="connsiteX19" fmla="*/ 12262287 w 12262287"/>
                <a:gd name="connsiteY19" fmla="*/ 1545094 h 3556676"/>
                <a:gd name="connsiteX0" fmla="*/ 0 w 12262287"/>
                <a:gd name="connsiteY0" fmla="*/ 1568406 h 3556676"/>
                <a:gd name="connsiteX1" fmla="*/ 2206493 w 12262287"/>
                <a:gd name="connsiteY1" fmla="*/ 1889829 h 3556676"/>
                <a:gd name="connsiteX2" fmla="*/ 2206493 w 12262287"/>
                <a:gd name="connsiteY2" fmla="*/ 2788459 h 3556676"/>
                <a:gd name="connsiteX3" fmla="*/ 3022407 w 12262287"/>
                <a:gd name="connsiteY3" fmla="*/ 3524531 h 3556676"/>
                <a:gd name="connsiteX4" fmla="*/ 3772065 w 12262287"/>
                <a:gd name="connsiteY4" fmla="*/ 2636580 h 3556676"/>
                <a:gd name="connsiteX5" fmla="*/ 3762582 w 12262287"/>
                <a:gd name="connsiteY5" fmla="*/ 943848 h 3556676"/>
                <a:gd name="connsiteX6" fmla="*/ 4557930 w 12262287"/>
                <a:gd name="connsiteY6" fmla="*/ 4909 h 3556676"/>
                <a:gd name="connsiteX7" fmla="*/ 5349753 w 12262287"/>
                <a:gd name="connsiteY7" fmla="*/ 894589 h 3556676"/>
                <a:gd name="connsiteX8" fmla="*/ 5352874 w 12262287"/>
                <a:gd name="connsiteY8" fmla="*/ 2605011 h 3556676"/>
                <a:gd name="connsiteX9" fmla="*/ 6167225 w 12262287"/>
                <a:gd name="connsiteY9" fmla="*/ 3556676 h 3556676"/>
                <a:gd name="connsiteX10" fmla="*/ 6967009 w 12262287"/>
                <a:gd name="connsiteY10" fmla="*/ 2668436 h 3556676"/>
                <a:gd name="connsiteX11" fmla="*/ 6964465 w 12262287"/>
                <a:gd name="connsiteY11" fmla="*/ 906036 h 3556676"/>
                <a:gd name="connsiteX12" fmla="*/ 7743681 w 12262287"/>
                <a:gd name="connsiteY12" fmla="*/ 227 h 3556676"/>
                <a:gd name="connsiteX13" fmla="*/ 8523879 w 12262287"/>
                <a:gd name="connsiteY13" fmla="*/ 833014 h 3556676"/>
                <a:gd name="connsiteX14" fmla="*/ 8521048 w 12262287"/>
                <a:gd name="connsiteY14" fmla="*/ 2591425 h 3556676"/>
                <a:gd name="connsiteX15" fmla="*/ 9382981 w 12262287"/>
                <a:gd name="connsiteY15" fmla="*/ 3529909 h 3556676"/>
                <a:gd name="connsiteX16" fmla="*/ 10124141 w 12262287"/>
                <a:gd name="connsiteY16" fmla="*/ 2564368 h 3556676"/>
                <a:gd name="connsiteX17" fmla="*/ 10129914 w 12262287"/>
                <a:gd name="connsiteY17" fmla="*/ 1919902 h 3556676"/>
                <a:gd name="connsiteX18" fmla="*/ 10486700 w 12262287"/>
                <a:gd name="connsiteY18" fmla="*/ 1530869 h 3556676"/>
                <a:gd name="connsiteX19" fmla="*/ 12262287 w 12262287"/>
                <a:gd name="connsiteY19" fmla="*/ 1545094 h 3556676"/>
                <a:gd name="connsiteX0" fmla="*/ 0 w 12262287"/>
                <a:gd name="connsiteY0" fmla="*/ 1568406 h 3556676"/>
                <a:gd name="connsiteX1" fmla="*/ 2206493 w 12262287"/>
                <a:gd name="connsiteY1" fmla="*/ 1889829 h 3556676"/>
                <a:gd name="connsiteX2" fmla="*/ 2206493 w 12262287"/>
                <a:gd name="connsiteY2" fmla="*/ 2788459 h 3556676"/>
                <a:gd name="connsiteX3" fmla="*/ 3022407 w 12262287"/>
                <a:gd name="connsiteY3" fmla="*/ 3524531 h 3556676"/>
                <a:gd name="connsiteX4" fmla="*/ 3772065 w 12262287"/>
                <a:gd name="connsiteY4" fmla="*/ 2636580 h 3556676"/>
                <a:gd name="connsiteX5" fmla="*/ 3762582 w 12262287"/>
                <a:gd name="connsiteY5" fmla="*/ 943848 h 3556676"/>
                <a:gd name="connsiteX6" fmla="*/ 4557930 w 12262287"/>
                <a:gd name="connsiteY6" fmla="*/ 4909 h 3556676"/>
                <a:gd name="connsiteX7" fmla="*/ 5349753 w 12262287"/>
                <a:gd name="connsiteY7" fmla="*/ 894589 h 3556676"/>
                <a:gd name="connsiteX8" fmla="*/ 5352874 w 12262287"/>
                <a:gd name="connsiteY8" fmla="*/ 2605011 h 3556676"/>
                <a:gd name="connsiteX9" fmla="*/ 6167225 w 12262287"/>
                <a:gd name="connsiteY9" fmla="*/ 3556676 h 3556676"/>
                <a:gd name="connsiteX10" fmla="*/ 6967009 w 12262287"/>
                <a:gd name="connsiteY10" fmla="*/ 2668436 h 3556676"/>
                <a:gd name="connsiteX11" fmla="*/ 6964465 w 12262287"/>
                <a:gd name="connsiteY11" fmla="*/ 906036 h 3556676"/>
                <a:gd name="connsiteX12" fmla="*/ 7743681 w 12262287"/>
                <a:gd name="connsiteY12" fmla="*/ 227 h 3556676"/>
                <a:gd name="connsiteX13" fmla="*/ 8523879 w 12262287"/>
                <a:gd name="connsiteY13" fmla="*/ 833014 h 3556676"/>
                <a:gd name="connsiteX14" fmla="*/ 8521048 w 12262287"/>
                <a:gd name="connsiteY14" fmla="*/ 2591425 h 3556676"/>
                <a:gd name="connsiteX15" fmla="*/ 9382981 w 12262287"/>
                <a:gd name="connsiteY15" fmla="*/ 3529909 h 3556676"/>
                <a:gd name="connsiteX16" fmla="*/ 10124141 w 12262287"/>
                <a:gd name="connsiteY16" fmla="*/ 2564368 h 3556676"/>
                <a:gd name="connsiteX17" fmla="*/ 10129914 w 12262287"/>
                <a:gd name="connsiteY17" fmla="*/ 1919902 h 3556676"/>
                <a:gd name="connsiteX18" fmla="*/ 10486700 w 12262287"/>
                <a:gd name="connsiteY18" fmla="*/ 1530869 h 3556676"/>
                <a:gd name="connsiteX19" fmla="*/ 12262287 w 12262287"/>
                <a:gd name="connsiteY19" fmla="*/ 1545094 h 3556676"/>
                <a:gd name="connsiteX0" fmla="*/ 0 w 12262287"/>
                <a:gd name="connsiteY0" fmla="*/ 1568406 h 3556676"/>
                <a:gd name="connsiteX1" fmla="*/ 1770601 w 12262287"/>
                <a:gd name="connsiteY1" fmla="*/ 1559509 h 3556676"/>
                <a:gd name="connsiteX2" fmla="*/ 2206493 w 12262287"/>
                <a:gd name="connsiteY2" fmla="*/ 1889829 h 3556676"/>
                <a:gd name="connsiteX3" fmla="*/ 2206493 w 12262287"/>
                <a:gd name="connsiteY3" fmla="*/ 2788459 h 3556676"/>
                <a:gd name="connsiteX4" fmla="*/ 3022407 w 12262287"/>
                <a:gd name="connsiteY4" fmla="*/ 3524531 h 3556676"/>
                <a:gd name="connsiteX5" fmla="*/ 3772065 w 12262287"/>
                <a:gd name="connsiteY5" fmla="*/ 2636580 h 3556676"/>
                <a:gd name="connsiteX6" fmla="*/ 3762582 w 12262287"/>
                <a:gd name="connsiteY6" fmla="*/ 943848 h 3556676"/>
                <a:gd name="connsiteX7" fmla="*/ 4557930 w 12262287"/>
                <a:gd name="connsiteY7" fmla="*/ 4909 h 3556676"/>
                <a:gd name="connsiteX8" fmla="*/ 5349753 w 12262287"/>
                <a:gd name="connsiteY8" fmla="*/ 894589 h 3556676"/>
                <a:gd name="connsiteX9" fmla="*/ 5352874 w 12262287"/>
                <a:gd name="connsiteY9" fmla="*/ 2605011 h 3556676"/>
                <a:gd name="connsiteX10" fmla="*/ 6167225 w 12262287"/>
                <a:gd name="connsiteY10" fmla="*/ 3556676 h 3556676"/>
                <a:gd name="connsiteX11" fmla="*/ 6967009 w 12262287"/>
                <a:gd name="connsiteY11" fmla="*/ 2668436 h 3556676"/>
                <a:gd name="connsiteX12" fmla="*/ 6964465 w 12262287"/>
                <a:gd name="connsiteY12" fmla="*/ 906036 h 3556676"/>
                <a:gd name="connsiteX13" fmla="*/ 7743681 w 12262287"/>
                <a:gd name="connsiteY13" fmla="*/ 227 h 3556676"/>
                <a:gd name="connsiteX14" fmla="*/ 8523879 w 12262287"/>
                <a:gd name="connsiteY14" fmla="*/ 833014 h 3556676"/>
                <a:gd name="connsiteX15" fmla="*/ 8521048 w 12262287"/>
                <a:gd name="connsiteY15" fmla="*/ 2591425 h 3556676"/>
                <a:gd name="connsiteX16" fmla="*/ 9382981 w 12262287"/>
                <a:gd name="connsiteY16" fmla="*/ 3529909 h 3556676"/>
                <a:gd name="connsiteX17" fmla="*/ 10124141 w 12262287"/>
                <a:gd name="connsiteY17" fmla="*/ 2564368 h 3556676"/>
                <a:gd name="connsiteX18" fmla="*/ 10129914 w 12262287"/>
                <a:gd name="connsiteY18" fmla="*/ 1919902 h 3556676"/>
                <a:gd name="connsiteX19" fmla="*/ 10486700 w 12262287"/>
                <a:gd name="connsiteY19" fmla="*/ 1530869 h 3556676"/>
                <a:gd name="connsiteX20" fmla="*/ 12262287 w 12262287"/>
                <a:gd name="connsiteY20" fmla="*/ 1545094 h 3556676"/>
                <a:gd name="connsiteX0" fmla="*/ 0 w 12262287"/>
                <a:gd name="connsiteY0" fmla="*/ 1568406 h 3556676"/>
                <a:gd name="connsiteX1" fmla="*/ 1770601 w 12262287"/>
                <a:gd name="connsiteY1" fmla="*/ 1559509 h 3556676"/>
                <a:gd name="connsiteX2" fmla="*/ 2206493 w 12262287"/>
                <a:gd name="connsiteY2" fmla="*/ 1889829 h 3556676"/>
                <a:gd name="connsiteX3" fmla="*/ 2206493 w 12262287"/>
                <a:gd name="connsiteY3" fmla="*/ 2788459 h 3556676"/>
                <a:gd name="connsiteX4" fmla="*/ 3022407 w 12262287"/>
                <a:gd name="connsiteY4" fmla="*/ 3524531 h 3556676"/>
                <a:gd name="connsiteX5" fmla="*/ 3772065 w 12262287"/>
                <a:gd name="connsiteY5" fmla="*/ 2636580 h 3556676"/>
                <a:gd name="connsiteX6" fmla="*/ 3762582 w 12262287"/>
                <a:gd name="connsiteY6" fmla="*/ 943848 h 3556676"/>
                <a:gd name="connsiteX7" fmla="*/ 4557930 w 12262287"/>
                <a:gd name="connsiteY7" fmla="*/ 4909 h 3556676"/>
                <a:gd name="connsiteX8" fmla="*/ 5349753 w 12262287"/>
                <a:gd name="connsiteY8" fmla="*/ 894589 h 3556676"/>
                <a:gd name="connsiteX9" fmla="*/ 5352874 w 12262287"/>
                <a:gd name="connsiteY9" fmla="*/ 2605011 h 3556676"/>
                <a:gd name="connsiteX10" fmla="*/ 6167225 w 12262287"/>
                <a:gd name="connsiteY10" fmla="*/ 3556676 h 3556676"/>
                <a:gd name="connsiteX11" fmla="*/ 6967009 w 12262287"/>
                <a:gd name="connsiteY11" fmla="*/ 2668436 h 3556676"/>
                <a:gd name="connsiteX12" fmla="*/ 6964465 w 12262287"/>
                <a:gd name="connsiteY12" fmla="*/ 906036 h 3556676"/>
                <a:gd name="connsiteX13" fmla="*/ 7743681 w 12262287"/>
                <a:gd name="connsiteY13" fmla="*/ 227 h 3556676"/>
                <a:gd name="connsiteX14" fmla="*/ 8523879 w 12262287"/>
                <a:gd name="connsiteY14" fmla="*/ 833014 h 3556676"/>
                <a:gd name="connsiteX15" fmla="*/ 8521048 w 12262287"/>
                <a:gd name="connsiteY15" fmla="*/ 2591425 h 3556676"/>
                <a:gd name="connsiteX16" fmla="*/ 9382981 w 12262287"/>
                <a:gd name="connsiteY16" fmla="*/ 3529909 h 3556676"/>
                <a:gd name="connsiteX17" fmla="*/ 10124141 w 12262287"/>
                <a:gd name="connsiteY17" fmla="*/ 2564368 h 3556676"/>
                <a:gd name="connsiteX18" fmla="*/ 10129914 w 12262287"/>
                <a:gd name="connsiteY18" fmla="*/ 1919902 h 3556676"/>
                <a:gd name="connsiteX19" fmla="*/ 10486700 w 12262287"/>
                <a:gd name="connsiteY19" fmla="*/ 1530869 h 3556676"/>
                <a:gd name="connsiteX20" fmla="*/ 12262287 w 12262287"/>
                <a:gd name="connsiteY20" fmla="*/ 1545094 h 3556676"/>
                <a:gd name="connsiteX0" fmla="*/ 0 w 12262287"/>
                <a:gd name="connsiteY0" fmla="*/ 1568406 h 3556676"/>
                <a:gd name="connsiteX1" fmla="*/ 1770601 w 12262287"/>
                <a:gd name="connsiteY1" fmla="*/ 1559509 h 3556676"/>
                <a:gd name="connsiteX2" fmla="*/ 2206493 w 12262287"/>
                <a:gd name="connsiteY2" fmla="*/ 1889829 h 3556676"/>
                <a:gd name="connsiteX3" fmla="*/ 2206493 w 12262287"/>
                <a:gd name="connsiteY3" fmla="*/ 2788459 h 3556676"/>
                <a:gd name="connsiteX4" fmla="*/ 3022407 w 12262287"/>
                <a:gd name="connsiteY4" fmla="*/ 3524531 h 3556676"/>
                <a:gd name="connsiteX5" fmla="*/ 3772065 w 12262287"/>
                <a:gd name="connsiteY5" fmla="*/ 2636580 h 3556676"/>
                <a:gd name="connsiteX6" fmla="*/ 3762582 w 12262287"/>
                <a:gd name="connsiteY6" fmla="*/ 943848 h 3556676"/>
                <a:gd name="connsiteX7" fmla="*/ 4557930 w 12262287"/>
                <a:gd name="connsiteY7" fmla="*/ 4909 h 3556676"/>
                <a:gd name="connsiteX8" fmla="*/ 5349753 w 12262287"/>
                <a:gd name="connsiteY8" fmla="*/ 894589 h 3556676"/>
                <a:gd name="connsiteX9" fmla="*/ 5352874 w 12262287"/>
                <a:gd name="connsiteY9" fmla="*/ 2605011 h 3556676"/>
                <a:gd name="connsiteX10" fmla="*/ 6167225 w 12262287"/>
                <a:gd name="connsiteY10" fmla="*/ 3556676 h 3556676"/>
                <a:gd name="connsiteX11" fmla="*/ 6967009 w 12262287"/>
                <a:gd name="connsiteY11" fmla="*/ 2668436 h 3556676"/>
                <a:gd name="connsiteX12" fmla="*/ 6964465 w 12262287"/>
                <a:gd name="connsiteY12" fmla="*/ 906036 h 3556676"/>
                <a:gd name="connsiteX13" fmla="*/ 7743681 w 12262287"/>
                <a:gd name="connsiteY13" fmla="*/ 227 h 3556676"/>
                <a:gd name="connsiteX14" fmla="*/ 8523879 w 12262287"/>
                <a:gd name="connsiteY14" fmla="*/ 833014 h 3556676"/>
                <a:gd name="connsiteX15" fmla="*/ 8521048 w 12262287"/>
                <a:gd name="connsiteY15" fmla="*/ 2591425 h 3556676"/>
                <a:gd name="connsiteX16" fmla="*/ 9382981 w 12262287"/>
                <a:gd name="connsiteY16" fmla="*/ 3529909 h 3556676"/>
                <a:gd name="connsiteX17" fmla="*/ 10124141 w 12262287"/>
                <a:gd name="connsiteY17" fmla="*/ 2564368 h 3556676"/>
                <a:gd name="connsiteX18" fmla="*/ 10129914 w 12262287"/>
                <a:gd name="connsiteY18" fmla="*/ 1919902 h 3556676"/>
                <a:gd name="connsiteX19" fmla="*/ 10486700 w 12262287"/>
                <a:gd name="connsiteY19" fmla="*/ 1530869 h 3556676"/>
                <a:gd name="connsiteX20" fmla="*/ 12262287 w 12262287"/>
                <a:gd name="connsiteY20" fmla="*/ 1545094 h 3556676"/>
                <a:gd name="connsiteX0" fmla="*/ 0 w 12262287"/>
                <a:gd name="connsiteY0" fmla="*/ 1568406 h 3556676"/>
                <a:gd name="connsiteX1" fmla="*/ 1765811 w 12262287"/>
                <a:gd name="connsiteY1" fmla="*/ 1545189 h 3556676"/>
                <a:gd name="connsiteX2" fmla="*/ 2206493 w 12262287"/>
                <a:gd name="connsiteY2" fmla="*/ 1889829 h 3556676"/>
                <a:gd name="connsiteX3" fmla="*/ 2206493 w 12262287"/>
                <a:gd name="connsiteY3" fmla="*/ 2788459 h 3556676"/>
                <a:gd name="connsiteX4" fmla="*/ 3022407 w 12262287"/>
                <a:gd name="connsiteY4" fmla="*/ 3524531 h 3556676"/>
                <a:gd name="connsiteX5" fmla="*/ 3772065 w 12262287"/>
                <a:gd name="connsiteY5" fmla="*/ 2636580 h 3556676"/>
                <a:gd name="connsiteX6" fmla="*/ 3762582 w 12262287"/>
                <a:gd name="connsiteY6" fmla="*/ 943848 h 3556676"/>
                <a:gd name="connsiteX7" fmla="*/ 4557930 w 12262287"/>
                <a:gd name="connsiteY7" fmla="*/ 4909 h 3556676"/>
                <a:gd name="connsiteX8" fmla="*/ 5349753 w 12262287"/>
                <a:gd name="connsiteY8" fmla="*/ 894589 h 3556676"/>
                <a:gd name="connsiteX9" fmla="*/ 5352874 w 12262287"/>
                <a:gd name="connsiteY9" fmla="*/ 2605011 h 3556676"/>
                <a:gd name="connsiteX10" fmla="*/ 6167225 w 12262287"/>
                <a:gd name="connsiteY10" fmla="*/ 3556676 h 3556676"/>
                <a:gd name="connsiteX11" fmla="*/ 6967009 w 12262287"/>
                <a:gd name="connsiteY11" fmla="*/ 2668436 h 3556676"/>
                <a:gd name="connsiteX12" fmla="*/ 6964465 w 12262287"/>
                <a:gd name="connsiteY12" fmla="*/ 906036 h 3556676"/>
                <a:gd name="connsiteX13" fmla="*/ 7743681 w 12262287"/>
                <a:gd name="connsiteY13" fmla="*/ 227 h 3556676"/>
                <a:gd name="connsiteX14" fmla="*/ 8523879 w 12262287"/>
                <a:gd name="connsiteY14" fmla="*/ 833014 h 3556676"/>
                <a:gd name="connsiteX15" fmla="*/ 8521048 w 12262287"/>
                <a:gd name="connsiteY15" fmla="*/ 2591425 h 3556676"/>
                <a:gd name="connsiteX16" fmla="*/ 9382981 w 12262287"/>
                <a:gd name="connsiteY16" fmla="*/ 3529909 h 3556676"/>
                <a:gd name="connsiteX17" fmla="*/ 10124141 w 12262287"/>
                <a:gd name="connsiteY17" fmla="*/ 2564368 h 3556676"/>
                <a:gd name="connsiteX18" fmla="*/ 10129914 w 12262287"/>
                <a:gd name="connsiteY18" fmla="*/ 1919902 h 3556676"/>
                <a:gd name="connsiteX19" fmla="*/ 10486700 w 12262287"/>
                <a:gd name="connsiteY19" fmla="*/ 1530869 h 3556676"/>
                <a:gd name="connsiteX20" fmla="*/ 12262287 w 12262287"/>
                <a:gd name="connsiteY20" fmla="*/ 1545094 h 3556676"/>
                <a:gd name="connsiteX0" fmla="*/ 0 w 12262287"/>
                <a:gd name="connsiteY0" fmla="*/ 1568406 h 3556676"/>
                <a:gd name="connsiteX1" fmla="*/ 1765811 w 12262287"/>
                <a:gd name="connsiteY1" fmla="*/ 1545189 h 3556676"/>
                <a:gd name="connsiteX2" fmla="*/ 2206493 w 12262287"/>
                <a:gd name="connsiteY2" fmla="*/ 1889829 h 3556676"/>
                <a:gd name="connsiteX3" fmla="*/ 2206493 w 12262287"/>
                <a:gd name="connsiteY3" fmla="*/ 2788459 h 3556676"/>
                <a:gd name="connsiteX4" fmla="*/ 3022407 w 12262287"/>
                <a:gd name="connsiteY4" fmla="*/ 3524531 h 3556676"/>
                <a:gd name="connsiteX5" fmla="*/ 3772065 w 12262287"/>
                <a:gd name="connsiteY5" fmla="*/ 2636580 h 3556676"/>
                <a:gd name="connsiteX6" fmla="*/ 3762582 w 12262287"/>
                <a:gd name="connsiteY6" fmla="*/ 943848 h 3556676"/>
                <a:gd name="connsiteX7" fmla="*/ 4557930 w 12262287"/>
                <a:gd name="connsiteY7" fmla="*/ 4909 h 3556676"/>
                <a:gd name="connsiteX8" fmla="*/ 5349753 w 12262287"/>
                <a:gd name="connsiteY8" fmla="*/ 894589 h 3556676"/>
                <a:gd name="connsiteX9" fmla="*/ 5352874 w 12262287"/>
                <a:gd name="connsiteY9" fmla="*/ 2605011 h 3556676"/>
                <a:gd name="connsiteX10" fmla="*/ 6167225 w 12262287"/>
                <a:gd name="connsiteY10" fmla="*/ 3556676 h 3556676"/>
                <a:gd name="connsiteX11" fmla="*/ 6967009 w 12262287"/>
                <a:gd name="connsiteY11" fmla="*/ 2668436 h 3556676"/>
                <a:gd name="connsiteX12" fmla="*/ 6964465 w 12262287"/>
                <a:gd name="connsiteY12" fmla="*/ 906036 h 3556676"/>
                <a:gd name="connsiteX13" fmla="*/ 7743681 w 12262287"/>
                <a:gd name="connsiteY13" fmla="*/ 227 h 3556676"/>
                <a:gd name="connsiteX14" fmla="*/ 8523879 w 12262287"/>
                <a:gd name="connsiteY14" fmla="*/ 833014 h 3556676"/>
                <a:gd name="connsiteX15" fmla="*/ 8521048 w 12262287"/>
                <a:gd name="connsiteY15" fmla="*/ 2591425 h 3556676"/>
                <a:gd name="connsiteX16" fmla="*/ 9382981 w 12262287"/>
                <a:gd name="connsiteY16" fmla="*/ 3529909 h 3556676"/>
                <a:gd name="connsiteX17" fmla="*/ 10124141 w 12262287"/>
                <a:gd name="connsiteY17" fmla="*/ 2564368 h 3556676"/>
                <a:gd name="connsiteX18" fmla="*/ 10129914 w 12262287"/>
                <a:gd name="connsiteY18" fmla="*/ 1919902 h 3556676"/>
                <a:gd name="connsiteX19" fmla="*/ 10486700 w 12262287"/>
                <a:gd name="connsiteY19" fmla="*/ 1530869 h 3556676"/>
                <a:gd name="connsiteX20" fmla="*/ 12262287 w 12262287"/>
                <a:gd name="connsiteY20" fmla="*/ 1545094 h 3556676"/>
                <a:gd name="connsiteX0" fmla="*/ 0 w 12262287"/>
                <a:gd name="connsiteY0" fmla="*/ 1568406 h 3556676"/>
                <a:gd name="connsiteX1" fmla="*/ 1765811 w 12262287"/>
                <a:gd name="connsiteY1" fmla="*/ 1545189 h 3556676"/>
                <a:gd name="connsiteX2" fmla="*/ 2206493 w 12262287"/>
                <a:gd name="connsiteY2" fmla="*/ 1889829 h 3556676"/>
                <a:gd name="connsiteX3" fmla="*/ 2206493 w 12262287"/>
                <a:gd name="connsiteY3" fmla="*/ 2788459 h 3556676"/>
                <a:gd name="connsiteX4" fmla="*/ 3022407 w 12262287"/>
                <a:gd name="connsiteY4" fmla="*/ 3524531 h 3556676"/>
                <a:gd name="connsiteX5" fmla="*/ 3772065 w 12262287"/>
                <a:gd name="connsiteY5" fmla="*/ 2636580 h 3556676"/>
                <a:gd name="connsiteX6" fmla="*/ 3762582 w 12262287"/>
                <a:gd name="connsiteY6" fmla="*/ 943848 h 3556676"/>
                <a:gd name="connsiteX7" fmla="*/ 4557930 w 12262287"/>
                <a:gd name="connsiteY7" fmla="*/ 4909 h 3556676"/>
                <a:gd name="connsiteX8" fmla="*/ 5349753 w 12262287"/>
                <a:gd name="connsiteY8" fmla="*/ 894589 h 3556676"/>
                <a:gd name="connsiteX9" fmla="*/ 5352874 w 12262287"/>
                <a:gd name="connsiteY9" fmla="*/ 2605011 h 3556676"/>
                <a:gd name="connsiteX10" fmla="*/ 6167225 w 12262287"/>
                <a:gd name="connsiteY10" fmla="*/ 3556676 h 3556676"/>
                <a:gd name="connsiteX11" fmla="*/ 6967009 w 12262287"/>
                <a:gd name="connsiteY11" fmla="*/ 2668436 h 3556676"/>
                <a:gd name="connsiteX12" fmla="*/ 6964465 w 12262287"/>
                <a:gd name="connsiteY12" fmla="*/ 906036 h 3556676"/>
                <a:gd name="connsiteX13" fmla="*/ 7743681 w 12262287"/>
                <a:gd name="connsiteY13" fmla="*/ 227 h 3556676"/>
                <a:gd name="connsiteX14" fmla="*/ 8523879 w 12262287"/>
                <a:gd name="connsiteY14" fmla="*/ 833014 h 3556676"/>
                <a:gd name="connsiteX15" fmla="*/ 8521048 w 12262287"/>
                <a:gd name="connsiteY15" fmla="*/ 2591425 h 3556676"/>
                <a:gd name="connsiteX16" fmla="*/ 9382981 w 12262287"/>
                <a:gd name="connsiteY16" fmla="*/ 3529909 h 3556676"/>
                <a:gd name="connsiteX17" fmla="*/ 10124141 w 12262287"/>
                <a:gd name="connsiteY17" fmla="*/ 2564368 h 3556676"/>
                <a:gd name="connsiteX18" fmla="*/ 10129914 w 12262287"/>
                <a:gd name="connsiteY18" fmla="*/ 1919902 h 3556676"/>
                <a:gd name="connsiteX19" fmla="*/ 10486700 w 12262287"/>
                <a:gd name="connsiteY19" fmla="*/ 1530869 h 3556676"/>
                <a:gd name="connsiteX20" fmla="*/ 12262287 w 12262287"/>
                <a:gd name="connsiteY20" fmla="*/ 1545094 h 3556676"/>
                <a:gd name="connsiteX0" fmla="*/ 0 w 12262287"/>
                <a:gd name="connsiteY0" fmla="*/ 1568406 h 3556676"/>
                <a:gd name="connsiteX1" fmla="*/ 1780178 w 12262287"/>
                <a:gd name="connsiteY1" fmla="*/ 1540416 h 3556676"/>
                <a:gd name="connsiteX2" fmla="*/ 2206493 w 12262287"/>
                <a:gd name="connsiteY2" fmla="*/ 1889829 h 3556676"/>
                <a:gd name="connsiteX3" fmla="*/ 2206493 w 12262287"/>
                <a:gd name="connsiteY3" fmla="*/ 2788459 h 3556676"/>
                <a:gd name="connsiteX4" fmla="*/ 3022407 w 12262287"/>
                <a:gd name="connsiteY4" fmla="*/ 3524531 h 3556676"/>
                <a:gd name="connsiteX5" fmla="*/ 3772065 w 12262287"/>
                <a:gd name="connsiteY5" fmla="*/ 2636580 h 3556676"/>
                <a:gd name="connsiteX6" fmla="*/ 3762582 w 12262287"/>
                <a:gd name="connsiteY6" fmla="*/ 943848 h 3556676"/>
                <a:gd name="connsiteX7" fmla="*/ 4557930 w 12262287"/>
                <a:gd name="connsiteY7" fmla="*/ 4909 h 3556676"/>
                <a:gd name="connsiteX8" fmla="*/ 5349753 w 12262287"/>
                <a:gd name="connsiteY8" fmla="*/ 894589 h 3556676"/>
                <a:gd name="connsiteX9" fmla="*/ 5352874 w 12262287"/>
                <a:gd name="connsiteY9" fmla="*/ 2605011 h 3556676"/>
                <a:gd name="connsiteX10" fmla="*/ 6167225 w 12262287"/>
                <a:gd name="connsiteY10" fmla="*/ 3556676 h 3556676"/>
                <a:gd name="connsiteX11" fmla="*/ 6967009 w 12262287"/>
                <a:gd name="connsiteY11" fmla="*/ 2668436 h 3556676"/>
                <a:gd name="connsiteX12" fmla="*/ 6964465 w 12262287"/>
                <a:gd name="connsiteY12" fmla="*/ 906036 h 3556676"/>
                <a:gd name="connsiteX13" fmla="*/ 7743681 w 12262287"/>
                <a:gd name="connsiteY13" fmla="*/ 227 h 3556676"/>
                <a:gd name="connsiteX14" fmla="*/ 8523879 w 12262287"/>
                <a:gd name="connsiteY14" fmla="*/ 833014 h 3556676"/>
                <a:gd name="connsiteX15" fmla="*/ 8521048 w 12262287"/>
                <a:gd name="connsiteY15" fmla="*/ 2591425 h 3556676"/>
                <a:gd name="connsiteX16" fmla="*/ 9382981 w 12262287"/>
                <a:gd name="connsiteY16" fmla="*/ 3529909 h 3556676"/>
                <a:gd name="connsiteX17" fmla="*/ 10124141 w 12262287"/>
                <a:gd name="connsiteY17" fmla="*/ 2564368 h 3556676"/>
                <a:gd name="connsiteX18" fmla="*/ 10129914 w 12262287"/>
                <a:gd name="connsiteY18" fmla="*/ 1919902 h 3556676"/>
                <a:gd name="connsiteX19" fmla="*/ 10486700 w 12262287"/>
                <a:gd name="connsiteY19" fmla="*/ 1530869 h 3556676"/>
                <a:gd name="connsiteX20" fmla="*/ 12262287 w 12262287"/>
                <a:gd name="connsiteY20" fmla="*/ 1545094 h 3556676"/>
                <a:gd name="connsiteX0" fmla="*/ 0 w 12262287"/>
                <a:gd name="connsiteY0" fmla="*/ 1568406 h 3556676"/>
                <a:gd name="connsiteX1" fmla="*/ 1780178 w 12262287"/>
                <a:gd name="connsiteY1" fmla="*/ 1540416 h 3556676"/>
                <a:gd name="connsiteX2" fmla="*/ 2206493 w 12262287"/>
                <a:gd name="connsiteY2" fmla="*/ 1889829 h 3556676"/>
                <a:gd name="connsiteX3" fmla="*/ 2206493 w 12262287"/>
                <a:gd name="connsiteY3" fmla="*/ 2788459 h 3556676"/>
                <a:gd name="connsiteX4" fmla="*/ 3022407 w 12262287"/>
                <a:gd name="connsiteY4" fmla="*/ 3524531 h 3556676"/>
                <a:gd name="connsiteX5" fmla="*/ 3772065 w 12262287"/>
                <a:gd name="connsiteY5" fmla="*/ 2636580 h 3556676"/>
                <a:gd name="connsiteX6" fmla="*/ 3762582 w 12262287"/>
                <a:gd name="connsiteY6" fmla="*/ 943848 h 3556676"/>
                <a:gd name="connsiteX7" fmla="*/ 4557930 w 12262287"/>
                <a:gd name="connsiteY7" fmla="*/ 4909 h 3556676"/>
                <a:gd name="connsiteX8" fmla="*/ 5349753 w 12262287"/>
                <a:gd name="connsiteY8" fmla="*/ 894589 h 3556676"/>
                <a:gd name="connsiteX9" fmla="*/ 5352874 w 12262287"/>
                <a:gd name="connsiteY9" fmla="*/ 2605011 h 3556676"/>
                <a:gd name="connsiteX10" fmla="*/ 6167225 w 12262287"/>
                <a:gd name="connsiteY10" fmla="*/ 3556676 h 3556676"/>
                <a:gd name="connsiteX11" fmla="*/ 6967009 w 12262287"/>
                <a:gd name="connsiteY11" fmla="*/ 2668436 h 3556676"/>
                <a:gd name="connsiteX12" fmla="*/ 6964465 w 12262287"/>
                <a:gd name="connsiteY12" fmla="*/ 906036 h 3556676"/>
                <a:gd name="connsiteX13" fmla="*/ 7743681 w 12262287"/>
                <a:gd name="connsiteY13" fmla="*/ 227 h 3556676"/>
                <a:gd name="connsiteX14" fmla="*/ 8523879 w 12262287"/>
                <a:gd name="connsiteY14" fmla="*/ 833014 h 3556676"/>
                <a:gd name="connsiteX15" fmla="*/ 8521048 w 12262287"/>
                <a:gd name="connsiteY15" fmla="*/ 2591425 h 3556676"/>
                <a:gd name="connsiteX16" fmla="*/ 9382981 w 12262287"/>
                <a:gd name="connsiteY16" fmla="*/ 3529909 h 3556676"/>
                <a:gd name="connsiteX17" fmla="*/ 10124141 w 12262287"/>
                <a:gd name="connsiteY17" fmla="*/ 2564368 h 3556676"/>
                <a:gd name="connsiteX18" fmla="*/ 10129914 w 12262287"/>
                <a:gd name="connsiteY18" fmla="*/ 1919902 h 3556676"/>
                <a:gd name="connsiteX19" fmla="*/ 10486700 w 12262287"/>
                <a:gd name="connsiteY19" fmla="*/ 1530869 h 3556676"/>
                <a:gd name="connsiteX20" fmla="*/ 12262287 w 12262287"/>
                <a:gd name="connsiteY20" fmla="*/ 1545094 h 3556676"/>
                <a:gd name="connsiteX0" fmla="*/ 0 w 12262287"/>
                <a:gd name="connsiteY0" fmla="*/ 1568406 h 3556676"/>
                <a:gd name="connsiteX1" fmla="*/ 1780178 w 12262287"/>
                <a:gd name="connsiteY1" fmla="*/ 1540416 h 3556676"/>
                <a:gd name="connsiteX2" fmla="*/ 2206493 w 12262287"/>
                <a:gd name="connsiteY2" fmla="*/ 1889829 h 3556676"/>
                <a:gd name="connsiteX3" fmla="*/ 2206493 w 12262287"/>
                <a:gd name="connsiteY3" fmla="*/ 2788459 h 3556676"/>
                <a:gd name="connsiteX4" fmla="*/ 3022407 w 12262287"/>
                <a:gd name="connsiteY4" fmla="*/ 3524531 h 3556676"/>
                <a:gd name="connsiteX5" fmla="*/ 3772065 w 12262287"/>
                <a:gd name="connsiteY5" fmla="*/ 2636580 h 3556676"/>
                <a:gd name="connsiteX6" fmla="*/ 3762582 w 12262287"/>
                <a:gd name="connsiteY6" fmla="*/ 943848 h 3556676"/>
                <a:gd name="connsiteX7" fmla="*/ 4557930 w 12262287"/>
                <a:gd name="connsiteY7" fmla="*/ 4909 h 3556676"/>
                <a:gd name="connsiteX8" fmla="*/ 5349753 w 12262287"/>
                <a:gd name="connsiteY8" fmla="*/ 894589 h 3556676"/>
                <a:gd name="connsiteX9" fmla="*/ 5352874 w 12262287"/>
                <a:gd name="connsiteY9" fmla="*/ 2605011 h 3556676"/>
                <a:gd name="connsiteX10" fmla="*/ 6167225 w 12262287"/>
                <a:gd name="connsiteY10" fmla="*/ 3556676 h 3556676"/>
                <a:gd name="connsiteX11" fmla="*/ 6967009 w 12262287"/>
                <a:gd name="connsiteY11" fmla="*/ 2668436 h 3556676"/>
                <a:gd name="connsiteX12" fmla="*/ 6964465 w 12262287"/>
                <a:gd name="connsiteY12" fmla="*/ 906036 h 3556676"/>
                <a:gd name="connsiteX13" fmla="*/ 7743681 w 12262287"/>
                <a:gd name="connsiteY13" fmla="*/ 227 h 3556676"/>
                <a:gd name="connsiteX14" fmla="*/ 8523879 w 12262287"/>
                <a:gd name="connsiteY14" fmla="*/ 833014 h 3556676"/>
                <a:gd name="connsiteX15" fmla="*/ 8521048 w 12262287"/>
                <a:gd name="connsiteY15" fmla="*/ 2591425 h 3556676"/>
                <a:gd name="connsiteX16" fmla="*/ 9382981 w 12262287"/>
                <a:gd name="connsiteY16" fmla="*/ 3529909 h 3556676"/>
                <a:gd name="connsiteX17" fmla="*/ 10124141 w 12262287"/>
                <a:gd name="connsiteY17" fmla="*/ 2564368 h 3556676"/>
                <a:gd name="connsiteX18" fmla="*/ 10129914 w 12262287"/>
                <a:gd name="connsiteY18" fmla="*/ 1919902 h 3556676"/>
                <a:gd name="connsiteX19" fmla="*/ 10486700 w 12262287"/>
                <a:gd name="connsiteY19" fmla="*/ 1530869 h 3556676"/>
                <a:gd name="connsiteX20" fmla="*/ 12262287 w 12262287"/>
                <a:gd name="connsiteY20" fmla="*/ 1545094 h 3556676"/>
                <a:gd name="connsiteX0" fmla="*/ 0 w 12262287"/>
                <a:gd name="connsiteY0" fmla="*/ 1568406 h 3556676"/>
                <a:gd name="connsiteX1" fmla="*/ 1780178 w 12262287"/>
                <a:gd name="connsiteY1" fmla="*/ 1540416 h 3556676"/>
                <a:gd name="connsiteX2" fmla="*/ 2177758 w 12262287"/>
                <a:gd name="connsiteY2" fmla="*/ 1889829 h 3556676"/>
                <a:gd name="connsiteX3" fmla="*/ 2206493 w 12262287"/>
                <a:gd name="connsiteY3" fmla="*/ 2788459 h 3556676"/>
                <a:gd name="connsiteX4" fmla="*/ 3022407 w 12262287"/>
                <a:gd name="connsiteY4" fmla="*/ 3524531 h 3556676"/>
                <a:gd name="connsiteX5" fmla="*/ 3772065 w 12262287"/>
                <a:gd name="connsiteY5" fmla="*/ 2636580 h 3556676"/>
                <a:gd name="connsiteX6" fmla="*/ 3762582 w 12262287"/>
                <a:gd name="connsiteY6" fmla="*/ 943848 h 3556676"/>
                <a:gd name="connsiteX7" fmla="*/ 4557930 w 12262287"/>
                <a:gd name="connsiteY7" fmla="*/ 4909 h 3556676"/>
                <a:gd name="connsiteX8" fmla="*/ 5349753 w 12262287"/>
                <a:gd name="connsiteY8" fmla="*/ 894589 h 3556676"/>
                <a:gd name="connsiteX9" fmla="*/ 5352874 w 12262287"/>
                <a:gd name="connsiteY9" fmla="*/ 2605011 h 3556676"/>
                <a:gd name="connsiteX10" fmla="*/ 6167225 w 12262287"/>
                <a:gd name="connsiteY10" fmla="*/ 3556676 h 3556676"/>
                <a:gd name="connsiteX11" fmla="*/ 6967009 w 12262287"/>
                <a:gd name="connsiteY11" fmla="*/ 2668436 h 3556676"/>
                <a:gd name="connsiteX12" fmla="*/ 6964465 w 12262287"/>
                <a:gd name="connsiteY12" fmla="*/ 906036 h 3556676"/>
                <a:gd name="connsiteX13" fmla="*/ 7743681 w 12262287"/>
                <a:gd name="connsiteY13" fmla="*/ 227 h 3556676"/>
                <a:gd name="connsiteX14" fmla="*/ 8523879 w 12262287"/>
                <a:gd name="connsiteY14" fmla="*/ 833014 h 3556676"/>
                <a:gd name="connsiteX15" fmla="*/ 8521048 w 12262287"/>
                <a:gd name="connsiteY15" fmla="*/ 2591425 h 3556676"/>
                <a:gd name="connsiteX16" fmla="*/ 9382981 w 12262287"/>
                <a:gd name="connsiteY16" fmla="*/ 3529909 h 3556676"/>
                <a:gd name="connsiteX17" fmla="*/ 10124141 w 12262287"/>
                <a:gd name="connsiteY17" fmla="*/ 2564368 h 3556676"/>
                <a:gd name="connsiteX18" fmla="*/ 10129914 w 12262287"/>
                <a:gd name="connsiteY18" fmla="*/ 1919902 h 3556676"/>
                <a:gd name="connsiteX19" fmla="*/ 10486700 w 12262287"/>
                <a:gd name="connsiteY19" fmla="*/ 1530869 h 3556676"/>
                <a:gd name="connsiteX20" fmla="*/ 12262287 w 12262287"/>
                <a:gd name="connsiteY20" fmla="*/ 1545094 h 3556676"/>
                <a:gd name="connsiteX0" fmla="*/ 0 w 12262287"/>
                <a:gd name="connsiteY0" fmla="*/ 1568406 h 3556676"/>
                <a:gd name="connsiteX1" fmla="*/ 1780178 w 12262287"/>
                <a:gd name="connsiteY1" fmla="*/ 1540416 h 3556676"/>
                <a:gd name="connsiteX2" fmla="*/ 2177758 w 12262287"/>
                <a:gd name="connsiteY2" fmla="*/ 1889829 h 3556676"/>
                <a:gd name="connsiteX3" fmla="*/ 2206493 w 12262287"/>
                <a:gd name="connsiteY3" fmla="*/ 2788459 h 3556676"/>
                <a:gd name="connsiteX4" fmla="*/ 3022407 w 12262287"/>
                <a:gd name="connsiteY4" fmla="*/ 3524531 h 3556676"/>
                <a:gd name="connsiteX5" fmla="*/ 3772065 w 12262287"/>
                <a:gd name="connsiteY5" fmla="*/ 2636580 h 3556676"/>
                <a:gd name="connsiteX6" fmla="*/ 3762582 w 12262287"/>
                <a:gd name="connsiteY6" fmla="*/ 943848 h 3556676"/>
                <a:gd name="connsiteX7" fmla="*/ 4557930 w 12262287"/>
                <a:gd name="connsiteY7" fmla="*/ 4909 h 3556676"/>
                <a:gd name="connsiteX8" fmla="*/ 5349753 w 12262287"/>
                <a:gd name="connsiteY8" fmla="*/ 894589 h 3556676"/>
                <a:gd name="connsiteX9" fmla="*/ 5352874 w 12262287"/>
                <a:gd name="connsiteY9" fmla="*/ 2605011 h 3556676"/>
                <a:gd name="connsiteX10" fmla="*/ 6167225 w 12262287"/>
                <a:gd name="connsiteY10" fmla="*/ 3556676 h 3556676"/>
                <a:gd name="connsiteX11" fmla="*/ 6967009 w 12262287"/>
                <a:gd name="connsiteY11" fmla="*/ 2668436 h 3556676"/>
                <a:gd name="connsiteX12" fmla="*/ 6964465 w 12262287"/>
                <a:gd name="connsiteY12" fmla="*/ 906036 h 3556676"/>
                <a:gd name="connsiteX13" fmla="*/ 7743681 w 12262287"/>
                <a:gd name="connsiteY13" fmla="*/ 227 h 3556676"/>
                <a:gd name="connsiteX14" fmla="*/ 8523879 w 12262287"/>
                <a:gd name="connsiteY14" fmla="*/ 833014 h 3556676"/>
                <a:gd name="connsiteX15" fmla="*/ 8521048 w 12262287"/>
                <a:gd name="connsiteY15" fmla="*/ 2591425 h 3556676"/>
                <a:gd name="connsiteX16" fmla="*/ 9382981 w 12262287"/>
                <a:gd name="connsiteY16" fmla="*/ 3529909 h 3556676"/>
                <a:gd name="connsiteX17" fmla="*/ 10124141 w 12262287"/>
                <a:gd name="connsiteY17" fmla="*/ 2564368 h 3556676"/>
                <a:gd name="connsiteX18" fmla="*/ 10129914 w 12262287"/>
                <a:gd name="connsiteY18" fmla="*/ 1919902 h 3556676"/>
                <a:gd name="connsiteX19" fmla="*/ 10486700 w 12262287"/>
                <a:gd name="connsiteY19" fmla="*/ 1530869 h 3556676"/>
                <a:gd name="connsiteX20" fmla="*/ 12262287 w 12262287"/>
                <a:gd name="connsiteY20" fmla="*/ 1545094 h 3556676"/>
                <a:gd name="connsiteX0" fmla="*/ 0 w 12262287"/>
                <a:gd name="connsiteY0" fmla="*/ 1568406 h 3556676"/>
                <a:gd name="connsiteX1" fmla="*/ 1765810 w 12262287"/>
                <a:gd name="connsiteY1" fmla="*/ 1569057 h 3556676"/>
                <a:gd name="connsiteX2" fmla="*/ 2177758 w 12262287"/>
                <a:gd name="connsiteY2" fmla="*/ 1889829 h 3556676"/>
                <a:gd name="connsiteX3" fmla="*/ 2206493 w 12262287"/>
                <a:gd name="connsiteY3" fmla="*/ 2788459 h 3556676"/>
                <a:gd name="connsiteX4" fmla="*/ 3022407 w 12262287"/>
                <a:gd name="connsiteY4" fmla="*/ 3524531 h 3556676"/>
                <a:gd name="connsiteX5" fmla="*/ 3772065 w 12262287"/>
                <a:gd name="connsiteY5" fmla="*/ 2636580 h 3556676"/>
                <a:gd name="connsiteX6" fmla="*/ 3762582 w 12262287"/>
                <a:gd name="connsiteY6" fmla="*/ 943848 h 3556676"/>
                <a:gd name="connsiteX7" fmla="*/ 4557930 w 12262287"/>
                <a:gd name="connsiteY7" fmla="*/ 4909 h 3556676"/>
                <a:gd name="connsiteX8" fmla="*/ 5349753 w 12262287"/>
                <a:gd name="connsiteY8" fmla="*/ 894589 h 3556676"/>
                <a:gd name="connsiteX9" fmla="*/ 5352874 w 12262287"/>
                <a:gd name="connsiteY9" fmla="*/ 2605011 h 3556676"/>
                <a:gd name="connsiteX10" fmla="*/ 6167225 w 12262287"/>
                <a:gd name="connsiteY10" fmla="*/ 3556676 h 3556676"/>
                <a:gd name="connsiteX11" fmla="*/ 6967009 w 12262287"/>
                <a:gd name="connsiteY11" fmla="*/ 2668436 h 3556676"/>
                <a:gd name="connsiteX12" fmla="*/ 6964465 w 12262287"/>
                <a:gd name="connsiteY12" fmla="*/ 906036 h 3556676"/>
                <a:gd name="connsiteX13" fmla="*/ 7743681 w 12262287"/>
                <a:gd name="connsiteY13" fmla="*/ 227 h 3556676"/>
                <a:gd name="connsiteX14" fmla="*/ 8523879 w 12262287"/>
                <a:gd name="connsiteY14" fmla="*/ 833014 h 3556676"/>
                <a:gd name="connsiteX15" fmla="*/ 8521048 w 12262287"/>
                <a:gd name="connsiteY15" fmla="*/ 2591425 h 3556676"/>
                <a:gd name="connsiteX16" fmla="*/ 9382981 w 12262287"/>
                <a:gd name="connsiteY16" fmla="*/ 3529909 h 3556676"/>
                <a:gd name="connsiteX17" fmla="*/ 10124141 w 12262287"/>
                <a:gd name="connsiteY17" fmla="*/ 2564368 h 3556676"/>
                <a:gd name="connsiteX18" fmla="*/ 10129914 w 12262287"/>
                <a:gd name="connsiteY18" fmla="*/ 1919902 h 3556676"/>
                <a:gd name="connsiteX19" fmla="*/ 10486700 w 12262287"/>
                <a:gd name="connsiteY19" fmla="*/ 1530869 h 3556676"/>
                <a:gd name="connsiteX20" fmla="*/ 12262287 w 12262287"/>
                <a:gd name="connsiteY20" fmla="*/ 1545094 h 3556676"/>
                <a:gd name="connsiteX0" fmla="*/ 0 w 12223974"/>
                <a:gd name="connsiteY0" fmla="*/ 1568406 h 3556676"/>
                <a:gd name="connsiteX1" fmla="*/ 1765810 w 12223974"/>
                <a:gd name="connsiteY1" fmla="*/ 1569057 h 3556676"/>
                <a:gd name="connsiteX2" fmla="*/ 2177758 w 12223974"/>
                <a:gd name="connsiteY2" fmla="*/ 1889829 h 3556676"/>
                <a:gd name="connsiteX3" fmla="*/ 2206493 w 12223974"/>
                <a:gd name="connsiteY3" fmla="*/ 2788459 h 3556676"/>
                <a:gd name="connsiteX4" fmla="*/ 3022407 w 12223974"/>
                <a:gd name="connsiteY4" fmla="*/ 3524531 h 3556676"/>
                <a:gd name="connsiteX5" fmla="*/ 3772065 w 12223974"/>
                <a:gd name="connsiteY5" fmla="*/ 2636580 h 3556676"/>
                <a:gd name="connsiteX6" fmla="*/ 3762582 w 12223974"/>
                <a:gd name="connsiteY6" fmla="*/ 943848 h 3556676"/>
                <a:gd name="connsiteX7" fmla="*/ 4557930 w 12223974"/>
                <a:gd name="connsiteY7" fmla="*/ 4909 h 3556676"/>
                <a:gd name="connsiteX8" fmla="*/ 5349753 w 12223974"/>
                <a:gd name="connsiteY8" fmla="*/ 894589 h 3556676"/>
                <a:gd name="connsiteX9" fmla="*/ 5352874 w 12223974"/>
                <a:gd name="connsiteY9" fmla="*/ 2605011 h 3556676"/>
                <a:gd name="connsiteX10" fmla="*/ 6167225 w 12223974"/>
                <a:gd name="connsiteY10" fmla="*/ 3556676 h 3556676"/>
                <a:gd name="connsiteX11" fmla="*/ 6967009 w 12223974"/>
                <a:gd name="connsiteY11" fmla="*/ 2668436 h 3556676"/>
                <a:gd name="connsiteX12" fmla="*/ 6964465 w 12223974"/>
                <a:gd name="connsiteY12" fmla="*/ 906036 h 3556676"/>
                <a:gd name="connsiteX13" fmla="*/ 7743681 w 12223974"/>
                <a:gd name="connsiteY13" fmla="*/ 227 h 3556676"/>
                <a:gd name="connsiteX14" fmla="*/ 8523879 w 12223974"/>
                <a:gd name="connsiteY14" fmla="*/ 833014 h 3556676"/>
                <a:gd name="connsiteX15" fmla="*/ 8521048 w 12223974"/>
                <a:gd name="connsiteY15" fmla="*/ 2591425 h 3556676"/>
                <a:gd name="connsiteX16" fmla="*/ 9382981 w 12223974"/>
                <a:gd name="connsiteY16" fmla="*/ 3529909 h 3556676"/>
                <a:gd name="connsiteX17" fmla="*/ 10124141 w 12223974"/>
                <a:gd name="connsiteY17" fmla="*/ 2564368 h 3556676"/>
                <a:gd name="connsiteX18" fmla="*/ 10129914 w 12223974"/>
                <a:gd name="connsiteY18" fmla="*/ 1919902 h 3556676"/>
                <a:gd name="connsiteX19" fmla="*/ 10486700 w 12223974"/>
                <a:gd name="connsiteY19" fmla="*/ 1530869 h 3556676"/>
                <a:gd name="connsiteX20" fmla="*/ 12223974 w 12223974"/>
                <a:gd name="connsiteY20" fmla="*/ 1602375 h 3556676"/>
                <a:gd name="connsiteX0" fmla="*/ 0 w 12255901"/>
                <a:gd name="connsiteY0" fmla="*/ 1568406 h 3556676"/>
                <a:gd name="connsiteX1" fmla="*/ 1765810 w 12255901"/>
                <a:gd name="connsiteY1" fmla="*/ 1569057 h 3556676"/>
                <a:gd name="connsiteX2" fmla="*/ 2177758 w 12255901"/>
                <a:gd name="connsiteY2" fmla="*/ 1889829 h 3556676"/>
                <a:gd name="connsiteX3" fmla="*/ 2206493 w 12255901"/>
                <a:gd name="connsiteY3" fmla="*/ 2788459 h 3556676"/>
                <a:gd name="connsiteX4" fmla="*/ 3022407 w 12255901"/>
                <a:gd name="connsiteY4" fmla="*/ 3524531 h 3556676"/>
                <a:gd name="connsiteX5" fmla="*/ 3772065 w 12255901"/>
                <a:gd name="connsiteY5" fmla="*/ 2636580 h 3556676"/>
                <a:gd name="connsiteX6" fmla="*/ 3762582 w 12255901"/>
                <a:gd name="connsiteY6" fmla="*/ 943848 h 3556676"/>
                <a:gd name="connsiteX7" fmla="*/ 4557930 w 12255901"/>
                <a:gd name="connsiteY7" fmla="*/ 4909 h 3556676"/>
                <a:gd name="connsiteX8" fmla="*/ 5349753 w 12255901"/>
                <a:gd name="connsiteY8" fmla="*/ 894589 h 3556676"/>
                <a:gd name="connsiteX9" fmla="*/ 5352874 w 12255901"/>
                <a:gd name="connsiteY9" fmla="*/ 2605011 h 3556676"/>
                <a:gd name="connsiteX10" fmla="*/ 6167225 w 12255901"/>
                <a:gd name="connsiteY10" fmla="*/ 3556676 h 3556676"/>
                <a:gd name="connsiteX11" fmla="*/ 6967009 w 12255901"/>
                <a:gd name="connsiteY11" fmla="*/ 2668436 h 3556676"/>
                <a:gd name="connsiteX12" fmla="*/ 6964465 w 12255901"/>
                <a:gd name="connsiteY12" fmla="*/ 906036 h 3556676"/>
                <a:gd name="connsiteX13" fmla="*/ 7743681 w 12255901"/>
                <a:gd name="connsiteY13" fmla="*/ 227 h 3556676"/>
                <a:gd name="connsiteX14" fmla="*/ 8523879 w 12255901"/>
                <a:gd name="connsiteY14" fmla="*/ 833014 h 3556676"/>
                <a:gd name="connsiteX15" fmla="*/ 8521048 w 12255901"/>
                <a:gd name="connsiteY15" fmla="*/ 2591425 h 3556676"/>
                <a:gd name="connsiteX16" fmla="*/ 9382981 w 12255901"/>
                <a:gd name="connsiteY16" fmla="*/ 3529909 h 3556676"/>
                <a:gd name="connsiteX17" fmla="*/ 10124141 w 12255901"/>
                <a:gd name="connsiteY17" fmla="*/ 2564368 h 3556676"/>
                <a:gd name="connsiteX18" fmla="*/ 10129914 w 12255901"/>
                <a:gd name="connsiteY18" fmla="*/ 1919902 h 3556676"/>
                <a:gd name="connsiteX19" fmla="*/ 10486700 w 12255901"/>
                <a:gd name="connsiteY19" fmla="*/ 1530869 h 3556676"/>
                <a:gd name="connsiteX20" fmla="*/ 12255901 w 12255901"/>
                <a:gd name="connsiteY20" fmla="*/ 1589646 h 3556676"/>
                <a:gd name="connsiteX0" fmla="*/ 0 w 12255901"/>
                <a:gd name="connsiteY0" fmla="*/ 1568406 h 3556676"/>
                <a:gd name="connsiteX1" fmla="*/ 1765810 w 12255901"/>
                <a:gd name="connsiteY1" fmla="*/ 1569057 h 3556676"/>
                <a:gd name="connsiteX2" fmla="*/ 2177758 w 12255901"/>
                <a:gd name="connsiteY2" fmla="*/ 1889829 h 3556676"/>
                <a:gd name="connsiteX3" fmla="*/ 2206493 w 12255901"/>
                <a:gd name="connsiteY3" fmla="*/ 2788459 h 3556676"/>
                <a:gd name="connsiteX4" fmla="*/ 3022407 w 12255901"/>
                <a:gd name="connsiteY4" fmla="*/ 3524531 h 3556676"/>
                <a:gd name="connsiteX5" fmla="*/ 3772065 w 12255901"/>
                <a:gd name="connsiteY5" fmla="*/ 2636580 h 3556676"/>
                <a:gd name="connsiteX6" fmla="*/ 3762582 w 12255901"/>
                <a:gd name="connsiteY6" fmla="*/ 943848 h 3556676"/>
                <a:gd name="connsiteX7" fmla="*/ 4557930 w 12255901"/>
                <a:gd name="connsiteY7" fmla="*/ 4909 h 3556676"/>
                <a:gd name="connsiteX8" fmla="*/ 5349753 w 12255901"/>
                <a:gd name="connsiteY8" fmla="*/ 894589 h 3556676"/>
                <a:gd name="connsiteX9" fmla="*/ 5352874 w 12255901"/>
                <a:gd name="connsiteY9" fmla="*/ 2605011 h 3556676"/>
                <a:gd name="connsiteX10" fmla="*/ 6167225 w 12255901"/>
                <a:gd name="connsiteY10" fmla="*/ 3556676 h 3556676"/>
                <a:gd name="connsiteX11" fmla="*/ 6967009 w 12255901"/>
                <a:gd name="connsiteY11" fmla="*/ 2668436 h 3556676"/>
                <a:gd name="connsiteX12" fmla="*/ 6964465 w 12255901"/>
                <a:gd name="connsiteY12" fmla="*/ 906036 h 3556676"/>
                <a:gd name="connsiteX13" fmla="*/ 7743681 w 12255901"/>
                <a:gd name="connsiteY13" fmla="*/ 227 h 3556676"/>
                <a:gd name="connsiteX14" fmla="*/ 8523879 w 12255901"/>
                <a:gd name="connsiteY14" fmla="*/ 833014 h 3556676"/>
                <a:gd name="connsiteX15" fmla="*/ 8521048 w 12255901"/>
                <a:gd name="connsiteY15" fmla="*/ 2591425 h 3556676"/>
                <a:gd name="connsiteX16" fmla="*/ 9382981 w 12255901"/>
                <a:gd name="connsiteY16" fmla="*/ 3529909 h 3556676"/>
                <a:gd name="connsiteX17" fmla="*/ 10124141 w 12255901"/>
                <a:gd name="connsiteY17" fmla="*/ 2564368 h 3556676"/>
                <a:gd name="connsiteX18" fmla="*/ 10129914 w 12255901"/>
                <a:gd name="connsiteY18" fmla="*/ 1919902 h 3556676"/>
                <a:gd name="connsiteX19" fmla="*/ 10499471 w 12255901"/>
                <a:gd name="connsiteY19" fmla="*/ 1581785 h 3556676"/>
                <a:gd name="connsiteX20" fmla="*/ 12255901 w 12255901"/>
                <a:gd name="connsiteY20" fmla="*/ 1589646 h 3556676"/>
                <a:gd name="connsiteX0" fmla="*/ 0 w 12255901"/>
                <a:gd name="connsiteY0" fmla="*/ 1568406 h 3556676"/>
                <a:gd name="connsiteX1" fmla="*/ 1765810 w 12255901"/>
                <a:gd name="connsiteY1" fmla="*/ 1569057 h 3556676"/>
                <a:gd name="connsiteX2" fmla="*/ 2177758 w 12255901"/>
                <a:gd name="connsiteY2" fmla="*/ 1889829 h 3556676"/>
                <a:gd name="connsiteX3" fmla="*/ 2206493 w 12255901"/>
                <a:gd name="connsiteY3" fmla="*/ 2788459 h 3556676"/>
                <a:gd name="connsiteX4" fmla="*/ 3022407 w 12255901"/>
                <a:gd name="connsiteY4" fmla="*/ 3524531 h 3556676"/>
                <a:gd name="connsiteX5" fmla="*/ 3772065 w 12255901"/>
                <a:gd name="connsiteY5" fmla="*/ 2636580 h 3556676"/>
                <a:gd name="connsiteX6" fmla="*/ 3762582 w 12255901"/>
                <a:gd name="connsiteY6" fmla="*/ 943848 h 3556676"/>
                <a:gd name="connsiteX7" fmla="*/ 4557930 w 12255901"/>
                <a:gd name="connsiteY7" fmla="*/ 4909 h 3556676"/>
                <a:gd name="connsiteX8" fmla="*/ 5349753 w 12255901"/>
                <a:gd name="connsiteY8" fmla="*/ 894589 h 3556676"/>
                <a:gd name="connsiteX9" fmla="*/ 5352874 w 12255901"/>
                <a:gd name="connsiteY9" fmla="*/ 2605011 h 3556676"/>
                <a:gd name="connsiteX10" fmla="*/ 6167225 w 12255901"/>
                <a:gd name="connsiteY10" fmla="*/ 3556676 h 3556676"/>
                <a:gd name="connsiteX11" fmla="*/ 6967009 w 12255901"/>
                <a:gd name="connsiteY11" fmla="*/ 2668436 h 3556676"/>
                <a:gd name="connsiteX12" fmla="*/ 6964465 w 12255901"/>
                <a:gd name="connsiteY12" fmla="*/ 906036 h 3556676"/>
                <a:gd name="connsiteX13" fmla="*/ 7743681 w 12255901"/>
                <a:gd name="connsiteY13" fmla="*/ 227 h 3556676"/>
                <a:gd name="connsiteX14" fmla="*/ 8523879 w 12255901"/>
                <a:gd name="connsiteY14" fmla="*/ 833014 h 3556676"/>
                <a:gd name="connsiteX15" fmla="*/ 8521048 w 12255901"/>
                <a:gd name="connsiteY15" fmla="*/ 2591425 h 3556676"/>
                <a:gd name="connsiteX16" fmla="*/ 9382981 w 12255901"/>
                <a:gd name="connsiteY16" fmla="*/ 3529909 h 3556676"/>
                <a:gd name="connsiteX17" fmla="*/ 10124141 w 12255901"/>
                <a:gd name="connsiteY17" fmla="*/ 2564368 h 3556676"/>
                <a:gd name="connsiteX18" fmla="*/ 10129914 w 12255901"/>
                <a:gd name="connsiteY18" fmla="*/ 1919902 h 3556676"/>
                <a:gd name="connsiteX19" fmla="*/ 10499471 w 12255901"/>
                <a:gd name="connsiteY19" fmla="*/ 1581785 h 3556676"/>
                <a:gd name="connsiteX20" fmla="*/ 12255901 w 12255901"/>
                <a:gd name="connsiteY20" fmla="*/ 1589646 h 3556676"/>
                <a:gd name="connsiteX0" fmla="*/ 0 w 12255901"/>
                <a:gd name="connsiteY0" fmla="*/ 1568406 h 3556676"/>
                <a:gd name="connsiteX1" fmla="*/ 1765810 w 12255901"/>
                <a:gd name="connsiteY1" fmla="*/ 1569057 h 3556676"/>
                <a:gd name="connsiteX2" fmla="*/ 2177758 w 12255901"/>
                <a:gd name="connsiteY2" fmla="*/ 1889829 h 3556676"/>
                <a:gd name="connsiteX3" fmla="*/ 2206493 w 12255901"/>
                <a:gd name="connsiteY3" fmla="*/ 2788459 h 3556676"/>
                <a:gd name="connsiteX4" fmla="*/ 3022407 w 12255901"/>
                <a:gd name="connsiteY4" fmla="*/ 3524531 h 3556676"/>
                <a:gd name="connsiteX5" fmla="*/ 3772065 w 12255901"/>
                <a:gd name="connsiteY5" fmla="*/ 2636580 h 3556676"/>
                <a:gd name="connsiteX6" fmla="*/ 3762582 w 12255901"/>
                <a:gd name="connsiteY6" fmla="*/ 943848 h 3556676"/>
                <a:gd name="connsiteX7" fmla="*/ 4557930 w 12255901"/>
                <a:gd name="connsiteY7" fmla="*/ 4909 h 3556676"/>
                <a:gd name="connsiteX8" fmla="*/ 5349753 w 12255901"/>
                <a:gd name="connsiteY8" fmla="*/ 894589 h 3556676"/>
                <a:gd name="connsiteX9" fmla="*/ 5352874 w 12255901"/>
                <a:gd name="connsiteY9" fmla="*/ 2605011 h 3556676"/>
                <a:gd name="connsiteX10" fmla="*/ 6167225 w 12255901"/>
                <a:gd name="connsiteY10" fmla="*/ 3556676 h 3556676"/>
                <a:gd name="connsiteX11" fmla="*/ 6967009 w 12255901"/>
                <a:gd name="connsiteY11" fmla="*/ 2668436 h 3556676"/>
                <a:gd name="connsiteX12" fmla="*/ 6964465 w 12255901"/>
                <a:gd name="connsiteY12" fmla="*/ 906036 h 3556676"/>
                <a:gd name="connsiteX13" fmla="*/ 7743681 w 12255901"/>
                <a:gd name="connsiteY13" fmla="*/ 227 h 3556676"/>
                <a:gd name="connsiteX14" fmla="*/ 8523879 w 12255901"/>
                <a:gd name="connsiteY14" fmla="*/ 833014 h 3556676"/>
                <a:gd name="connsiteX15" fmla="*/ 8521048 w 12255901"/>
                <a:gd name="connsiteY15" fmla="*/ 2591425 h 3556676"/>
                <a:gd name="connsiteX16" fmla="*/ 9382981 w 12255901"/>
                <a:gd name="connsiteY16" fmla="*/ 3529909 h 3556676"/>
                <a:gd name="connsiteX17" fmla="*/ 10124141 w 12255901"/>
                <a:gd name="connsiteY17" fmla="*/ 2564368 h 3556676"/>
                <a:gd name="connsiteX18" fmla="*/ 10129914 w 12255901"/>
                <a:gd name="connsiteY18" fmla="*/ 1919902 h 3556676"/>
                <a:gd name="connsiteX19" fmla="*/ 10499471 w 12255901"/>
                <a:gd name="connsiteY19" fmla="*/ 1581785 h 3556676"/>
                <a:gd name="connsiteX20" fmla="*/ 12255901 w 12255901"/>
                <a:gd name="connsiteY20" fmla="*/ 1589646 h 3556676"/>
                <a:gd name="connsiteX0" fmla="*/ 0 w 12255901"/>
                <a:gd name="connsiteY0" fmla="*/ 1568406 h 3556676"/>
                <a:gd name="connsiteX1" fmla="*/ 1765810 w 12255901"/>
                <a:gd name="connsiteY1" fmla="*/ 1569057 h 3556676"/>
                <a:gd name="connsiteX2" fmla="*/ 2177758 w 12255901"/>
                <a:gd name="connsiteY2" fmla="*/ 1889829 h 3556676"/>
                <a:gd name="connsiteX3" fmla="*/ 2206493 w 12255901"/>
                <a:gd name="connsiteY3" fmla="*/ 2788459 h 3556676"/>
                <a:gd name="connsiteX4" fmla="*/ 3022407 w 12255901"/>
                <a:gd name="connsiteY4" fmla="*/ 3524531 h 3556676"/>
                <a:gd name="connsiteX5" fmla="*/ 3772065 w 12255901"/>
                <a:gd name="connsiteY5" fmla="*/ 2636580 h 3556676"/>
                <a:gd name="connsiteX6" fmla="*/ 3762582 w 12255901"/>
                <a:gd name="connsiteY6" fmla="*/ 943848 h 3556676"/>
                <a:gd name="connsiteX7" fmla="*/ 4557930 w 12255901"/>
                <a:gd name="connsiteY7" fmla="*/ 4909 h 3556676"/>
                <a:gd name="connsiteX8" fmla="*/ 5349753 w 12255901"/>
                <a:gd name="connsiteY8" fmla="*/ 894589 h 3556676"/>
                <a:gd name="connsiteX9" fmla="*/ 5352874 w 12255901"/>
                <a:gd name="connsiteY9" fmla="*/ 2605011 h 3556676"/>
                <a:gd name="connsiteX10" fmla="*/ 6167225 w 12255901"/>
                <a:gd name="connsiteY10" fmla="*/ 3556676 h 3556676"/>
                <a:gd name="connsiteX11" fmla="*/ 6967009 w 12255901"/>
                <a:gd name="connsiteY11" fmla="*/ 2668436 h 3556676"/>
                <a:gd name="connsiteX12" fmla="*/ 6964465 w 12255901"/>
                <a:gd name="connsiteY12" fmla="*/ 906036 h 3556676"/>
                <a:gd name="connsiteX13" fmla="*/ 7743681 w 12255901"/>
                <a:gd name="connsiteY13" fmla="*/ 227 h 3556676"/>
                <a:gd name="connsiteX14" fmla="*/ 8523879 w 12255901"/>
                <a:gd name="connsiteY14" fmla="*/ 833014 h 3556676"/>
                <a:gd name="connsiteX15" fmla="*/ 8521048 w 12255901"/>
                <a:gd name="connsiteY15" fmla="*/ 2591425 h 3556676"/>
                <a:gd name="connsiteX16" fmla="*/ 9382981 w 12255901"/>
                <a:gd name="connsiteY16" fmla="*/ 3529909 h 3556676"/>
                <a:gd name="connsiteX17" fmla="*/ 10124141 w 12255901"/>
                <a:gd name="connsiteY17" fmla="*/ 2564368 h 3556676"/>
                <a:gd name="connsiteX18" fmla="*/ 10104372 w 12255901"/>
                <a:gd name="connsiteY18" fmla="*/ 1913537 h 3556676"/>
                <a:gd name="connsiteX19" fmla="*/ 10499471 w 12255901"/>
                <a:gd name="connsiteY19" fmla="*/ 1581785 h 3556676"/>
                <a:gd name="connsiteX20" fmla="*/ 12255901 w 12255901"/>
                <a:gd name="connsiteY20" fmla="*/ 1589646 h 3556676"/>
                <a:gd name="connsiteX0" fmla="*/ 0 w 12255901"/>
                <a:gd name="connsiteY0" fmla="*/ 1568406 h 3556676"/>
                <a:gd name="connsiteX1" fmla="*/ 1765810 w 12255901"/>
                <a:gd name="connsiteY1" fmla="*/ 1569057 h 3556676"/>
                <a:gd name="connsiteX2" fmla="*/ 2177758 w 12255901"/>
                <a:gd name="connsiteY2" fmla="*/ 1889829 h 3556676"/>
                <a:gd name="connsiteX3" fmla="*/ 2206493 w 12255901"/>
                <a:gd name="connsiteY3" fmla="*/ 2788459 h 3556676"/>
                <a:gd name="connsiteX4" fmla="*/ 3022407 w 12255901"/>
                <a:gd name="connsiteY4" fmla="*/ 3524531 h 3556676"/>
                <a:gd name="connsiteX5" fmla="*/ 3772065 w 12255901"/>
                <a:gd name="connsiteY5" fmla="*/ 2636580 h 3556676"/>
                <a:gd name="connsiteX6" fmla="*/ 3762582 w 12255901"/>
                <a:gd name="connsiteY6" fmla="*/ 943848 h 3556676"/>
                <a:gd name="connsiteX7" fmla="*/ 4557930 w 12255901"/>
                <a:gd name="connsiteY7" fmla="*/ 4909 h 3556676"/>
                <a:gd name="connsiteX8" fmla="*/ 5349753 w 12255901"/>
                <a:gd name="connsiteY8" fmla="*/ 894589 h 3556676"/>
                <a:gd name="connsiteX9" fmla="*/ 5352874 w 12255901"/>
                <a:gd name="connsiteY9" fmla="*/ 2605011 h 3556676"/>
                <a:gd name="connsiteX10" fmla="*/ 6167225 w 12255901"/>
                <a:gd name="connsiteY10" fmla="*/ 3556676 h 3556676"/>
                <a:gd name="connsiteX11" fmla="*/ 6967009 w 12255901"/>
                <a:gd name="connsiteY11" fmla="*/ 2668436 h 3556676"/>
                <a:gd name="connsiteX12" fmla="*/ 6964465 w 12255901"/>
                <a:gd name="connsiteY12" fmla="*/ 906036 h 3556676"/>
                <a:gd name="connsiteX13" fmla="*/ 7743681 w 12255901"/>
                <a:gd name="connsiteY13" fmla="*/ 227 h 3556676"/>
                <a:gd name="connsiteX14" fmla="*/ 8523879 w 12255901"/>
                <a:gd name="connsiteY14" fmla="*/ 833014 h 3556676"/>
                <a:gd name="connsiteX15" fmla="*/ 8521048 w 12255901"/>
                <a:gd name="connsiteY15" fmla="*/ 2591425 h 3556676"/>
                <a:gd name="connsiteX16" fmla="*/ 9382981 w 12255901"/>
                <a:gd name="connsiteY16" fmla="*/ 3529909 h 3556676"/>
                <a:gd name="connsiteX17" fmla="*/ 10124141 w 12255901"/>
                <a:gd name="connsiteY17" fmla="*/ 2564368 h 3556676"/>
                <a:gd name="connsiteX18" fmla="*/ 10129914 w 12255901"/>
                <a:gd name="connsiteY18" fmla="*/ 1900808 h 3556676"/>
                <a:gd name="connsiteX19" fmla="*/ 10499471 w 12255901"/>
                <a:gd name="connsiteY19" fmla="*/ 1581785 h 3556676"/>
                <a:gd name="connsiteX20" fmla="*/ 12255901 w 12255901"/>
                <a:gd name="connsiteY20" fmla="*/ 1589646 h 3556676"/>
                <a:gd name="connsiteX0" fmla="*/ 0 w 12255901"/>
                <a:gd name="connsiteY0" fmla="*/ 1568406 h 3556676"/>
                <a:gd name="connsiteX1" fmla="*/ 1765810 w 12255901"/>
                <a:gd name="connsiteY1" fmla="*/ 1569057 h 3556676"/>
                <a:gd name="connsiteX2" fmla="*/ 2177758 w 12255901"/>
                <a:gd name="connsiteY2" fmla="*/ 1889829 h 3556676"/>
                <a:gd name="connsiteX3" fmla="*/ 2206493 w 12255901"/>
                <a:gd name="connsiteY3" fmla="*/ 2788459 h 3556676"/>
                <a:gd name="connsiteX4" fmla="*/ 3022407 w 12255901"/>
                <a:gd name="connsiteY4" fmla="*/ 3524531 h 3556676"/>
                <a:gd name="connsiteX5" fmla="*/ 3772065 w 12255901"/>
                <a:gd name="connsiteY5" fmla="*/ 2636580 h 3556676"/>
                <a:gd name="connsiteX6" fmla="*/ 3762582 w 12255901"/>
                <a:gd name="connsiteY6" fmla="*/ 943848 h 3556676"/>
                <a:gd name="connsiteX7" fmla="*/ 4557930 w 12255901"/>
                <a:gd name="connsiteY7" fmla="*/ 4909 h 3556676"/>
                <a:gd name="connsiteX8" fmla="*/ 5349753 w 12255901"/>
                <a:gd name="connsiteY8" fmla="*/ 894589 h 3556676"/>
                <a:gd name="connsiteX9" fmla="*/ 5352874 w 12255901"/>
                <a:gd name="connsiteY9" fmla="*/ 2605011 h 3556676"/>
                <a:gd name="connsiteX10" fmla="*/ 6167225 w 12255901"/>
                <a:gd name="connsiteY10" fmla="*/ 3556676 h 3556676"/>
                <a:gd name="connsiteX11" fmla="*/ 6967009 w 12255901"/>
                <a:gd name="connsiteY11" fmla="*/ 2668436 h 3556676"/>
                <a:gd name="connsiteX12" fmla="*/ 6964465 w 12255901"/>
                <a:gd name="connsiteY12" fmla="*/ 906036 h 3556676"/>
                <a:gd name="connsiteX13" fmla="*/ 7743681 w 12255901"/>
                <a:gd name="connsiteY13" fmla="*/ 227 h 3556676"/>
                <a:gd name="connsiteX14" fmla="*/ 8523879 w 12255901"/>
                <a:gd name="connsiteY14" fmla="*/ 833014 h 3556676"/>
                <a:gd name="connsiteX15" fmla="*/ 8521048 w 12255901"/>
                <a:gd name="connsiteY15" fmla="*/ 2591425 h 3556676"/>
                <a:gd name="connsiteX16" fmla="*/ 9382981 w 12255901"/>
                <a:gd name="connsiteY16" fmla="*/ 3529909 h 3556676"/>
                <a:gd name="connsiteX17" fmla="*/ 10124141 w 12255901"/>
                <a:gd name="connsiteY17" fmla="*/ 2564368 h 3556676"/>
                <a:gd name="connsiteX18" fmla="*/ 10117143 w 12255901"/>
                <a:gd name="connsiteY18" fmla="*/ 1900808 h 3556676"/>
                <a:gd name="connsiteX19" fmla="*/ 10499471 w 12255901"/>
                <a:gd name="connsiteY19" fmla="*/ 1581785 h 3556676"/>
                <a:gd name="connsiteX20" fmla="*/ 12255901 w 12255901"/>
                <a:gd name="connsiteY20" fmla="*/ 1589646 h 3556676"/>
                <a:gd name="connsiteX0" fmla="*/ 0 w 12255901"/>
                <a:gd name="connsiteY0" fmla="*/ 1568406 h 3556676"/>
                <a:gd name="connsiteX1" fmla="*/ 1765810 w 12255901"/>
                <a:gd name="connsiteY1" fmla="*/ 1569057 h 3556676"/>
                <a:gd name="connsiteX2" fmla="*/ 2177758 w 12255901"/>
                <a:gd name="connsiteY2" fmla="*/ 1889829 h 3556676"/>
                <a:gd name="connsiteX3" fmla="*/ 2206493 w 12255901"/>
                <a:gd name="connsiteY3" fmla="*/ 2788459 h 3556676"/>
                <a:gd name="connsiteX4" fmla="*/ 3022407 w 12255901"/>
                <a:gd name="connsiteY4" fmla="*/ 3524531 h 3556676"/>
                <a:gd name="connsiteX5" fmla="*/ 3772065 w 12255901"/>
                <a:gd name="connsiteY5" fmla="*/ 2636580 h 3556676"/>
                <a:gd name="connsiteX6" fmla="*/ 3762582 w 12255901"/>
                <a:gd name="connsiteY6" fmla="*/ 943848 h 3556676"/>
                <a:gd name="connsiteX7" fmla="*/ 4557930 w 12255901"/>
                <a:gd name="connsiteY7" fmla="*/ 4909 h 3556676"/>
                <a:gd name="connsiteX8" fmla="*/ 5349753 w 12255901"/>
                <a:gd name="connsiteY8" fmla="*/ 894589 h 3556676"/>
                <a:gd name="connsiteX9" fmla="*/ 5352874 w 12255901"/>
                <a:gd name="connsiteY9" fmla="*/ 2605011 h 3556676"/>
                <a:gd name="connsiteX10" fmla="*/ 6167225 w 12255901"/>
                <a:gd name="connsiteY10" fmla="*/ 3556676 h 3556676"/>
                <a:gd name="connsiteX11" fmla="*/ 6967009 w 12255901"/>
                <a:gd name="connsiteY11" fmla="*/ 2668436 h 3556676"/>
                <a:gd name="connsiteX12" fmla="*/ 6964465 w 12255901"/>
                <a:gd name="connsiteY12" fmla="*/ 906036 h 3556676"/>
                <a:gd name="connsiteX13" fmla="*/ 7743681 w 12255901"/>
                <a:gd name="connsiteY13" fmla="*/ 227 h 3556676"/>
                <a:gd name="connsiteX14" fmla="*/ 8523879 w 12255901"/>
                <a:gd name="connsiteY14" fmla="*/ 833014 h 3556676"/>
                <a:gd name="connsiteX15" fmla="*/ 8521048 w 12255901"/>
                <a:gd name="connsiteY15" fmla="*/ 2591425 h 3556676"/>
                <a:gd name="connsiteX16" fmla="*/ 9382981 w 12255901"/>
                <a:gd name="connsiteY16" fmla="*/ 3529909 h 3556676"/>
                <a:gd name="connsiteX17" fmla="*/ 10124141 w 12255901"/>
                <a:gd name="connsiteY17" fmla="*/ 2564368 h 3556676"/>
                <a:gd name="connsiteX18" fmla="*/ 10117143 w 12255901"/>
                <a:gd name="connsiteY18" fmla="*/ 1900808 h 3556676"/>
                <a:gd name="connsiteX19" fmla="*/ 10499471 w 12255901"/>
                <a:gd name="connsiteY19" fmla="*/ 1581785 h 3556676"/>
                <a:gd name="connsiteX20" fmla="*/ 12255901 w 12255901"/>
                <a:gd name="connsiteY20" fmla="*/ 1589646 h 3556676"/>
                <a:gd name="connsiteX0" fmla="*/ 0 w 12255901"/>
                <a:gd name="connsiteY0" fmla="*/ 1568406 h 3556676"/>
                <a:gd name="connsiteX1" fmla="*/ 1765810 w 12255901"/>
                <a:gd name="connsiteY1" fmla="*/ 1569057 h 3556676"/>
                <a:gd name="connsiteX2" fmla="*/ 2177758 w 12255901"/>
                <a:gd name="connsiteY2" fmla="*/ 1889829 h 3556676"/>
                <a:gd name="connsiteX3" fmla="*/ 2206493 w 12255901"/>
                <a:gd name="connsiteY3" fmla="*/ 2788459 h 3556676"/>
                <a:gd name="connsiteX4" fmla="*/ 3022407 w 12255901"/>
                <a:gd name="connsiteY4" fmla="*/ 3524531 h 3556676"/>
                <a:gd name="connsiteX5" fmla="*/ 3772065 w 12255901"/>
                <a:gd name="connsiteY5" fmla="*/ 2636580 h 3556676"/>
                <a:gd name="connsiteX6" fmla="*/ 3762582 w 12255901"/>
                <a:gd name="connsiteY6" fmla="*/ 943848 h 3556676"/>
                <a:gd name="connsiteX7" fmla="*/ 4557930 w 12255901"/>
                <a:gd name="connsiteY7" fmla="*/ 4909 h 3556676"/>
                <a:gd name="connsiteX8" fmla="*/ 5349753 w 12255901"/>
                <a:gd name="connsiteY8" fmla="*/ 894589 h 3556676"/>
                <a:gd name="connsiteX9" fmla="*/ 5352874 w 12255901"/>
                <a:gd name="connsiteY9" fmla="*/ 2605011 h 3556676"/>
                <a:gd name="connsiteX10" fmla="*/ 6167225 w 12255901"/>
                <a:gd name="connsiteY10" fmla="*/ 3556676 h 3556676"/>
                <a:gd name="connsiteX11" fmla="*/ 6967009 w 12255901"/>
                <a:gd name="connsiteY11" fmla="*/ 2668436 h 3556676"/>
                <a:gd name="connsiteX12" fmla="*/ 6964465 w 12255901"/>
                <a:gd name="connsiteY12" fmla="*/ 906036 h 3556676"/>
                <a:gd name="connsiteX13" fmla="*/ 7743681 w 12255901"/>
                <a:gd name="connsiteY13" fmla="*/ 227 h 3556676"/>
                <a:gd name="connsiteX14" fmla="*/ 8523879 w 12255901"/>
                <a:gd name="connsiteY14" fmla="*/ 833014 h 3556676"/>
                <a:gd name="connsiteX15" fmla="*/ 8521048 w 12255901"/>
                <a:gd name="connsiteY15" fmla="*/ 2591425 h 3556676"/>
                <a:gd name="connsiteX16" fmla="*/ 9382981 w 12255901"/>
                <a:gd name="connsiteY16" fmla="*/ 3529909 h 3556676"/>
                <a:gd name="connsiteX17" fmla="*/ 10124141 w 12255901"/>
                <a:gd name="connsiteY17" fmla="*/ 2564368 h 3556676"/>
                <a:gd name="connsiteX18" fmla="*/ 10117143 w 12255901"/>
                <a:gd name="connsiteY18" fmla="*/ 1900808 h 3556676"/>
                <a:gd name="connsiteX19" fmla="*/ 10499471 w 12255901"/>
                <a:gd name="connsiteY19" fmla="*/ 1581785 h 3556676"/>
                <a:gd name="connsiteX20" fmla="*/ 12255901 w 12255901"/>
                <a:gd name="connsiteY20" fmla="*/ 1589646 h 3556676"/>
                <a:gd name="connsiteX0" fmla="*/ 0 w 12255901"/>
                <a:gd name="connsiteY0" fmla="*/ 1568406 h 3556676"/>
                <a:gd name="connsiteX1" fmla="*/ 1765810 w 12255901"/>
                <a:gd name="connsiteY1" fmla="*/ 1569057 h 3556676"/>
                <a:gd name="connsiteX2" fmla="*/ 2177758 w 12255901"/>
                <a:gd name="connsiteY2" fmla="*/ 1889829 h 3556676"/>
                <a:gd name="connsiteX3" fmla="*/ 2206493 w 12255901"/>
                <a:gd name="connsiteY3" fmla="*/ 2788459 h 3556676"/>
                <a:gd name="connsiteX4" fmla="*/ 3022407 w 12255901"/>
                <a:gd name="connsiteY4" fmla="*/ 3524531 h 3556676"/>
                <a:gd name="connsiteX5" fmla="*/ 3772065 w 12255901"/>
                <a:gd name="connsiteY5" fmla="*/ 2636580 h 3556676"/>
                <a:gd name="connsiteX6" fmla="*/ 3762582 w 12255901"/>
                <a:gd name="connsiteY6" fmla="*/ 943848 h 3556676"/>
                <a:gd name="connsiteX7" fmla="*/ 4557930 w 12255901"/>
                <a:gd name="connsiteY7" fmla="*/ 4909 h 3556676"/>
                <a:gd name="connsiteX8" fmla="*/ 5349753 w 12255901"/>
                <a:gd name="connsiteY8" fmla="*/ 894589 h 3556676"/>
                <a:gd name="connsiteX9" fmla="*/ 5352874 w 12255901"/>
                <a:gd name="connsiteY9" fmla="*/ 2605011 h 3556676"/>
                <a:gd name="connsiteX10" fmla="*/ 6167225 w 12255901"/>
                <a:gd name="connsiteY10" fmla="*/ 3556676 h 3556676"/>
                <a:gd name="connsiteX11" fmla="*/ 6967009 w 12255901"/>
                <a:gd name="connsiteY11" fmla="*/ 2668436 h 3556676"/>
                <a:gd name="connsiteX12" fmla="*/ 6964465 w 12255901"/>
                <a:gd name="connsiteY12" fmla="*/ 906036 h 3556676"/>
                <a:gd name="connsiteX13" fmla="*/ 7743681 w 12255901"/>
                <a:gd name="connsiteY13" fmla="*/ 227 h 3556676"/>
                <a:gd name="connsiteX14" fmla="*/ 8523879 w 12255901"/>
                <a:gd name="connsiteY14" fmla="*/ 833014 h 3556676"/>
                <a:gd name="connsiteX15" fmla="*/ 8521048 w 12255901"/>
                <a:gd name="connsiteY15" fmla="*/ 2591425 h 3556676"/>
                <a:gd name="connsiteX16" fmla="*/ 9382981 w 12255901"/>
                <a:gd name="connsiteY16" fmla="*/ 3529909 h 3556676"/>
                <a:gd name="connsiteX17" fmla="*/ 10124141 w 12255901"/>
                <a:gd name="connsiteY17" fmla="*/ 2564368 h 3556676"/>
                <a:gd name="connsiteX18" fmla="*/ 10123528 w 12255901"/>
                <a:gd name="connsiteY18" fmla="*/ 1888079 h 3556676"/>
                <a:gd name="connsiteX19" fmla="*/ 10499471 w 12255901"/>
                <a:gd name="connsiteY19" fmla="*/ 1581785 h 3556676"/>
                <a:gd name="connsiteX20" fmla="*/ 12255901 w 12255901"/>
                <a:gd name="connsiteY20" fmla="*/ 1589646 h 3556676"/>
                <a:gd name="connsiteX0" fmla="*/ 0 w 12222377"/>
                <a:gd name="connsiteY0" fmla="*/ 1558860 h 3556676"/>
                <a:gd name="connsiteX1" fmla="*/ 1732286 w 12222377"/>
                <a:gd name="connsiteY1" fmla="*/ 1569057 h 3556676"/>
                <a:gd name="connsiteX2" fmla="*/ 2144234 w 12222377"/>
                <a:gd name="connsiteY2" fmla="*/ 1889829 h 3556676"/>
                <a:gd name="connsiteX3" fmla="*/ 2172969 w 12222377"/>
                <a:gd name="connsiteY3" fmla="*/ 2788459 h 3556676"/>
                <a:gd name="connsiteX4" fmla="*/ 2988883 w 12222377"/>
                <a:gd name="connsiteY4" fmla="*/ 3524531 h 3556676"/>
                <a:gd name="connsiteX5" fmla="*/ 3738541 w 12222377"/>
                <a:gd name="connsiteY5" fmla="*/ 2636580 h 3556676"/>
                <a:gd name="connsiteX6" fmla="*/ 3729058 w 12222377"/>
                <a:gd name="connsiteY6" fmla="*/ 943848 h 3556676"/>
                <a:gd name="connsiteX7" fmla="*/ 4524406 w 12222377"/>
                <a:gd name="connsiteY7" fmla="*/ 4909 h 3556676"/>
                <a:gd name="connsiteX8" fmla="*/ 5316229 w 12222377"/>
                <a:gd name="connsiteY8" fmla="*/ 894589 h 3556676"/>
                <a:gd name="connsiteX9" fmla="*/ 5319350 w 12222377"/>
                <a:gd name="connsiteY9" fmla="*/ 2605011 h 3556676"/>
                <a:gd name="connsiteX10" fmla="*/ 6133701 w 12222377"/>
                <a:gd name="connsiteY10" fmla="*/ 3556676 h 3556676"/>
                <a:gd name="connsiteX11" fmla="*/ 6933485 w 12222377"/>
                <a:gd name="connsiteY11" fmla="*/ 2668436 h 3556676"/>
                <a:gd name="connsiteX12" fmla="*/ 6930941 w 12222377"/>
                <a:gd name="connsiteY12" fmla="*/ 906036 h 3556676"/>
                <a:gd name="connsiteX13" fmla="*/ 7710157 w 12222377"/>
                <a:gd name="connsiteY13" fmla="*/ 227 h 3556676"/>
                <a:gd name="connsiteX14" fmla="*/ 8490355 w 12222377"/>
                <a:gd name="connsiteY14" fmla="*/ 833014 h 3556676"/>
                <a:gd name="connsiteX15" fmla="*/ 8487524 w 12222377"/>
                <a:gd name="connsiteY15" fmla="*/ 2591425 h 3556676"/>
                <a:gd name="connsiteX16" fmla="*/ 9349457 w 12222377"/>
                <a:gd name="connsiteY16" fmla="*/ 3529909 h 3556676"/>
                <a:gd name="connsiteX17" fmla="*/ 10090617 w 12222377"/>
                <a:gd name="connsiteY17" fmla="*/ 2564368 h 3556676"/>
                <a:gd name="connsiteX18" fmla="*/ 10090004 w 12222377"/>
                <a:gd name="connsiteY18" fmla="*/ 1888079 h 3556676"/>
                <a:gd name="connsiteX19" fmla="*/ 10465947 w 12222377"/>
                <a:gd name="connsiteY19" fmla="*/ 1581785 h 3556676"/>
                <a:gd name="connsiteX20" fmla="*/ 12222377 w 12222377"/>
                <a:gd name="connsiteY20" fmla="*/ 1589646 h 3556676"/>
                <a:gd name="connsiteX0" fmla="*/ 0 w 12222377"/>
                <a:gd name="connsiteY0" fmla="*/ 1558860 h 3556676"/>
                <a:gd name="connsiteX1" fmla="*/ 1732286 w 12222377"/>
                <a:gd name="connsiteY1" fmla="*/ 1554736 h 3556676"/>
                <a:gd name="connsiteX2" fmla="*/ 2144234 w 12222377"/>
                <a:gd name="connsiteY2" fmla="*/ 1889829 h 3556676"/>
                <a:gd name="connsiteX3" fmla="*/ 2172969 w 12222377"/>
                <a:gd name="connsiteY3" fmla="*/ 2788459 h 3556676"/>
                <a:gd name="connsiteX4" fmla="*/ 2988883 w 12222377"/>
                <a:gd name="connsiteY4" fmla="*/ 3524531 h 3556676"/>
                <a:gd name="connsiteX5" fmla="*/ 3738541 w 12222377"/>
                <a:gd name="connsiteY5" fmla="*/ 2636580 h 3556676"/>
                <a:gd name="connsiteX6" fmla="*/ 3729058 w 12222377"/>
                <a:gd name="connsiteY6" fmla="*/ 943848 h 3556676"/>
                <a:gd name="connsiteX7" fmla="*/ 4524406 w 12222377"/>
                <a:gd name="connsiteY7" fmla="*/ 4909 h 3556676"/>
                <a:gd name="connsiteX8" fmla="*/ 5316229 w 12222377"/>
                <a:gd name="connsiteY8" fmla="*/ 894589 h 3556676"/>
                <a:gd name="connsiteX9" fmla="*/ 5319350 w 12222377"/>
                <a:gd name="connsiteY9" fmla="*/ 2605011 h 3556676"/>
                <a:gd name="connsiteX10" fmla="*/ 6133701 w 12222377"/>
                <a:gd name="connsiteY10" fmla="*/ 3556676 h 3556676"/>
                <a:gd name="connsiteX11" fmla="*/ 6933485 w 12222377"/>
                <a:gd name="connsiteY11" fmla="*/ 2668436 h 3556676"/>
                <a:gd name="connsiteX12" fmla="*/ 6930941 w 12222377"/>
                <a:gd name="connsiteY12" fmla="*/ 906036 h 3556676"/>
                <a:gd name="connsiteX13" fmla="*/ 7710157 w 12222377"/>
                <a:gd name="connsiteY13" fmla="*/ 227 h 3556676"/>
                <a:gd name="connsiteX14" fmla="*/ 8490355 w 12222377"/>
                <a:gd name="connsiteY14" fmla="*/ 833014 h 3556676"/>
                <a:gd name="connsiteX15" fmla="*/ 8487524 w 12222377"/>
                <a:gd name="connsiteY15" fmla="*/ 2591425 h 3556676"/>
                <a:gd name="connsiteX16" fmla="*/ 9349457 w 12222377"/>
                <a:gd name="connsiteY16" fmla="*/ 3529909 h 3556676"/>
                <a:gd name="connsiteX17" fmla="*/ 10090617 w 12222377"/>
                <a:gd name="connsiteY17" fmla="*/ 2564368 h 3556676"/>
                <a:gd name="connsiteX18" fmla="*/ 10090004 w 12222377"/>
                <a:gd name="connsiteY18" fmla="*/ 1888079 h 3556676"/>
                <a:gd name="connsiteX19" fmla="*/ 10465947 w 12222377"/>
                <a:gd name="connsiteY19" fmla="*/ 1581785 h 3556676"/>
                <a:gd name="connsiteX20" fmla="*/ 12222377 w 12222377"/>
                <a:gd name="connsiteY20" fmla="*/ 1589646 h 3556676"/>
                <a:gd name="connsiteX0" fmla="*/ 0 w 12222377"/>
                <a:gd name="connsiteY0" fmla="*/ 1558860 h 3556676"/>
                <a:gd name="connsiteX1" fmla="*/ 1732286 w 12222377"/>
                <a:gd name="connsiteY1" fmla="*/ 1569057 h 3556676"/>
                <a:gd name="connsiteX2" fmla="*/ 2144234 w 12222377"/>
                <a:gd name="connsiteY2" fmla="*/ 1889829 h 3556676"/>
                <a:gd name="connsiteX3" fmla="*/ 2172969 w 12222377"/>
                <a:gd name="connsiteY3" fmla="*/ 2788459 h 3556676"/>
                <a:gd name="connsiteX4" fmla="*/ 2988883 w 12222377"/>
                <a:gd name="connsiteY4" fmla="*/ 3524531 h 3556676"/>
                <a:gd name="connsiteX5" fmla="*/ 3738541 w 12222377"/>
                <a:gd name="connsiteY5" fmla="*/ 2636580 h 3556676"/>
                <a:gd name="connsiteX6" fmla="*/ 3729058 w 12222377"/>
                <a:gd name="connsiteY6" fmla="*/ 943848 h 3556676"/>
                <a:gd name="connsiteX7" fmla="*/ 4524406 w 12222377"/>
                <a:gd name="connsiteY7" fmla="*/ 4909 h 3556676"/>
                <a:gd name="connsiteX8" fmla="*/ 5316229 w 12222377"/>
                <a:gd name="connsiteY8" fmla="*/ 894589 h 3556676"/>
                <a:gd name="connsiteX9" fmla="*/ 5319350 w 12222377"/>
                <a:gd name="connsiteY9" fmla="*/ 2605011 h 3556676"/>
                <a:gd name="connsiteX10" fmla="*/ 6133701 w 12222377"/>
                <a:gd name="connsiteY10" fmla="*/ 3556676 h 3556676"/>
                <a:gd name="connsiteX11" fmla="*/ 6933485 w 12222377"/>
                <a:gd name="connsiteY11" fmla="*/ 2668436 h 3556676"/>
                <a:gd name="connsiteX12" fmla="*/ 6930941 w 12222377"/>
                <a:gd name="connsiteY12" fmla="*/ 906036 h 3556676"/>
                <a:gd name="connsiteX13" fmla="*/ 7710157 w 12222377"/>
                <a:gd name="connsiteY13" fmla="*/ 227 h 3556676"/>
                <a:gd name="connsiteX14" fmla="*/ 8490355 w 12222377"/>
                <a:gd name="connsiteY14" fmla="*/ 833014 h 3556676"/>
                <a:gd name="connsiteX15" fmla="*/ 8487524 w 12222377"/>
                <a:gd name="connsiteY15" fmla="*/ 2591425 h 3556676"/>
                <a:gd name="connsiteX16" fmla="*/ 9349457 w 12222377"/>
                <a:gd name="connsiteY16" fmla="*/ 3529909 h 3556676"/>
                <a:gd name="connsiteX17" fmla="*/ 10090617 w 12222377"/>
                <a:gd name="connsiteY17" fmla="*/ 2564368 h 3556676"/>
                <a:gd name="connsiteX18" fmla="*/ 10090004 w 12222377"/>
                <a:gd name="connsiteY18" fmla="*/ 1888079 h 3556676"/>
                <a:gd name="connsiteX19" fmla="*/ 10465947 w 12222377"/>
                <a:gd name="connsiteY19" fmla="*/ 1581785 h 3556676"/>
                <a:gd name="connsiteX20" fmla="*/ 12222377 w 12222377"/>
                <a:gd name="connsiteY20" fmla="*/ 1589646 h 3556676"/>
                <a:gd name="connsiteX0" fmla="*/ 0 w 12193643"/>
                <a:gd name="connsiteY0" fmla="*/ 1563634 h 3556676"/>
                <a:gd name="connsiteX1" fmla="*/ 1703552 w 12193643"/>
                <a:gd name="connsiteY1" fmla="*/ 1569057 h 3556676"/>
                <a:gd name="connsiteX2" fmla="*/ 2115500 w 12193643"/>
                <a:gd name="connsiteY2" fmla="*/ 1889829 h 3556676"/>
                <a:gd name="connsiteX3" fmla="*/ 2144235 w 12193643"/>
                <a:gd name="connsiteY3" fmla="*/ 2788459 h 3556676"/>
                <a:gd name="connsiteX4" fmla="*/ 2960149 w 12193643"/>
                <a:gd name="connsiteY4" fmla="*/ 3524531 h 3556676"/>
                <a:gd name="connsiteX5" fmla="*/ 3709807 w 12193643"/>
                <a:gd name="connsiteY5" fmla="*/ 2636580 h 3556676"/>
                <a:gd name="connsiteX6" fmla="*/ 3700324 w 12193643"/>
                <a:gd name="connsiteY6" fmla="*/ 943848 h 3556676"/>
                <a:gd name="connsiteX7" fmla="*/ 4495672 w 12193643"/>
                <a:gd name="connsiteY7" fmla="*/ 4909 h 3556676"/>
                <a:gd name="connsiteX8" fmla="*/ 5287495 w 12193643"/>
                <a:gd name="connsiteY8" fmla="*/ 894589 h 3556676"/>
                <a:gd name="connsiteX9" fmla="*/ 5290616 w 12193643"/>
                <a:gd name="connsiteY9" fmla="*/ 2605011 h 3556676"/>
                <a:gd name="connsiteX10" fmla="*/ 6104967 w 12193643"/>
                <a:gd name="connsiteY10" fmla="*/ 3556676 h 3556676"/>
                <a:gd name="connsiteX11" fmla="*/ 6904751 w 12193643"/>
                <a:gd name="connsiteY11" fmla="*/ 2668436 h 3556676"/>
                <a:gd name="connsiteX12" fmla="*/ 6902207 w 12193643"/>
                <a:gd name="connsiteY12" fmla="*/ 906036 h 3556676"/>
                <a:gd name="connsiteX13" fmla="*/ 7681423 w 12193643"/>
                <a:gd name="connsiteY13" fmla="*/ 227 h 3556676"/>
                <a:gd name="connsiteX14" fmla="*/ 8461621 w 12193643"/>
                <a:gd name="connsiteY14" fmla="*/ 833014 h 3556676"/>
                <a:gd name="connsiteX15" fmla="*/ 8458790 w 12193643"/>
                <a:gd name="connsiteY15" fmla="*/ 2591425 h 3556676"/>
                <a:gd name="connsiteX16" fmla="*/ 9320723 w 12193643"/>
                <a:gd name="connsiteY16" fmla="*/ 3529909 h 3556676"/>
                <a:gd name="connsiteX17" fmla="*/ 10061883 w 12193643"/>
                <a:gd name="connsiteY17" fmla="*/ 2564368 h 3556676"/>
                <a:gd name="connsiteX18" fmla="*/ 10061270 w 12193643"/>
                <a:gd name="connsiteY18" fmla="*/ 1888079 h 3556676"/>
                <a:gd name="connsiteX19" fmla="*/ 10437213 w 12193643"/>
                <a:gd name="connsiteY19" fmla="*/ 1581785 h 3556676"/>
                <a:gd name="connsiteX20" fmla="*/ 12193643 w 12193643"/>
                <a:gd name="connsiteY20" fmla="*/ 1589646 h 3556676"/>
                <a:gd name="connsiteX0" fmla="*/ 0 w 12193643"/>
                <a:gd name="connsiteY0" fmla="*/ 1577953 h 3556676"/>
                <a:gd name="connsiteX1" fmla="*/ 1703552 w 12193643"/>
                <a:gd name="connsiteY1" fmla="*/ 1569057 h 3556676"/>
                <a:gd name="connsiteX2" fmla="*/ 2115500 w 12193643"/>
                <a:gd name="connsiteY2" fmla="*/ 1889829 h 3556676"/>
                <a:gd name="connsiteX3" fmla="*/ 2144235 w 12193643"/>
                <a:gd name="connsiteY3" fmla="*/ 2788459 h 3556676"/>
                <a:gd name="connsiteX4" fmla="*/ 2960149 w 12193643"/>
                <a:gd name="connsiteY4" fmla="*/ 3524531 h 3556676"/>
                <a:gd name="connsiteX5" fmla="*/ 3709807 w 12193643"/>
                <a:gd name="connsiteY5" fmla="*/ 2636580 h 3556676"/>
                <a:gd name="connsiteX6" fmla="*/ 3700324 w 12193643"/>
                <a:gd name="connsiteY6" fmla="*/ 943848 h 3556676"/>
                <a:gd name="connsiteX7" fmla="*/ 4495672 w 12193643"/>
                <a:gd name="connsiteY7" fmla="*/ 4909 h 3556676"/>
                <a:gd name="connsiteX8" fmla="*/ 5287495 w 12193643"/>
                <a:gd name="connsiteY8" fmla="*/ 894589 h 3556676"/>
                <a:gd name="connsiteX9" fmla="*/ 5290616 w 12193643"/>
                <a:gd name="connsiteY9" fmla="*/ 2605011 h 3556676"/>
                <a:gd name="connsiteX10" fmla="*/ 6104967 w 12193643"/>
                <a:gd name="connsiteY10" fmla="*/ 3556676 h 3556676"/>
                <a:gd name="connsiteX11" fmla="*/ 6904751 w 12193643"/>
                <a:gd name="connsiteY11" fmla="*/ 2668436 h 3556676"/>
                <a:gd name="connsiteX12" fmla="*/ 6902207 w 12193643"/>
                <a:gd name="connsiteY12" fmla="*/ 906036 h 3556676"/>
                <a:gd name="connsiteX13" fmla="*/ 7681423 w 12193643"/>
                <a:gd name="connsiteY13" fmla="*/ 227 h 3556676"/>
                <a:gd name="connsiteX14" fmla="*/ 8461621 w 12193643"/>
                <a:gd name="connsiteY14" fmla="*/ 833014 h 3556676"/>
                <a:gd name="connsiteX15" fmla="*/ 8458790 w 12193643"/>
                <a:gd name="connsiteY15" fmla="*/ 2591425 h 3556676"/>
                <a:gd name="connsiteX16" fmla="*/ 9320723 w 12193643"/>
                <a:gd name="connsiteY16" fmla="*/ 3529909 h 3556676"/>
                <a:gd name="connsiteX17" fmla="*/ 10061883 w 12193643"/>
                <a:gd name="connsiteY17" fmla="*/ 2564368 h 3556676"/>
                <a:gd name="connsiteX18" fmla="*/ 10061270 w 12193643"/>
                <a:gd name="connsiteY18" fmla="*/ 1888079 h 3556676"/>
                <a:gd name="connsiteX19" fmla="*/ 10437213 w 12193643"/>
                <a:gd name="connsiteY19" fmla="*/ 1581785 h 3556676"/>
                <a:gd name="connsiteX20" fmla="*/ 12193643 w 12193643"/>
                <a:gd name="connsiteY20" fmla="*/ 1589646 h 3556676"/>
                <a:gd name="connsiteX0" fmla="*/ 0 w 12193643"/>
                <a:gd name="connsiteY0" fmla="*/ 1597047 h 3556676"/>
                <a:gd name="connsiteX1" fmla="*/ 1703552 w 12193643"/>
                <a:gd name="connsiteY1" fmla="*/ 1569057 h 3556676"/>
                <a:gd name="connsiteX2" fmla="*/ 2115500 w 12193643"/>
                <a:gd name="connsiteY2" fmla="*/ 1889829 h 3556676"/>
                <a:gd name="connsiteX3" fmla="*/ 2144235 w 12193643"/>
                <a:gd name="connsiteY3" fmla="*/ 2788459 h 3556676"/>
                <a:gd name="connsiteX4" fmla="*/ 2960149 w 12193643"/>
                <a:gd name="connsiteY4" fmla="*/ 3524531 h 3556676"/>
                <a:gd name="connsiteX5" fmla="*/ 3709807 w 12193643"/>
                <a:gd name="connsiteY5" fmla="*/ 2636580 h 3556676"/>
                <a:gd name="connsiteX6" fmla="*/ 3700324 w 12193643"/>
                <a:gd name="connsiteY6" fmla="*/ 943848 h 3556676"/>
                <a:gd name="connsiteX7" fmla="*/ 4495672 w 12193643"/>
                <a:gd name="connsiteY7" fmla="*/ 4909 h 3556676"/>
                <a:gd name="connsiteX8" fmla="*/ 5287495 w 12193643"/>
                <a:gd name="connsiteY8" fmla="*/ 894589 h 3556676"/>
                <a:gd name="connsiteX9" fmla="*/ 5290616 w 12193643"/>
                <a:gd name="connsiteY9" fmla="*/ 2605011 h 3556676"/>
                <a:gd name="connsiteX10" fmla="*/ 6104967 w 12193643"/>
                <a:gd name="connsiteY10" fmla="*/ 3556676 h 3556676"/>
                <a:gd name="connsiteX11" fmla="*/ 6904751 w 12193643"/>
                <a:gd name="connsiteY11" fmla="*/ 2668436 h 3556676"/>
                <a:gd name="connsiteX12" fmla="*/ 6902207 w 12193643"/>
                <a:gd name="connsiteY12" fmla="*/ 906036 h 3556676"/>
                <a:gd name="connsiteX13" fmla="*/ 7681423 w 12193643"/>
                <a:gd name="connsiteY13" fmla="*/ 227 h 3556676"/>
                <a:gd name="connsiteX14" fmla="*/ 8461621 w 12193643"/>
                <a:gd name="connsiteY14" fmla="*/ 833014 h 3556676"/>
                <a:gd name="connsiteX15" fmla="*/ 8458790 w 12193643"/>
                <a:gd name="connsiteY15" fmla="*/ 2591425 h 3556676"/>
                <a:gd name="connsiteX16" fmla="*/ 9320723 w 12193643"/>
                <a:gd name="connsiteY16" fmla="*/ 3529909 h 3556676"/>
                <a:gd name="connsiteX17" fmla="*/ 10061883 w 12193643"/>
                <a:gd name="connsiteY17" fmla="*/ 2564368 h 3556676"/>
                <a:gd name="connsiteX18" fmla="*/ 10061270 w 12193643"/>
                <a:gd name="connsiteY18" fmla="*/ 1888079 h 3556676"/>
                <a:gd name="connsiteX19" fmla="*/ 10437213 w 12193643"/>
                <a:gd name="connsiteY19" fmla="*/ 1581785 h 3556676"/>
                <a:gd name="connsiteX20" fmla="*/ 12193643 w 12193643"/>
                <a:gd name="connsiteY20" fmla="*/ 1589646 h 3556676"/>
                <a:gd name="connsiteX0" fmla="*/ 0 w 12203221"/>
                <a:gd name="connsiteY0" fmla="*/ 1573180 h 3556676"/>
                <a:gd name="connsiteX1" fmla="*/ 1713130 w 12203221"/>
                <a:gd name="connsiteY1" fmla="*/ 1569057 h 3556676"/>
                <a:gd name="connsiteX2" fmla="*/ 2125078 w 12203221"/>
                <a:gd name="connsiteY2" fmla="*/ 1889829 h 3556676"/>
                <a:gd name="connsiteX3" fmla="*/ 2153813 w 12203221"/>
                <a:gd name="connsiteY3" fmla="*/ 2788459 h 3556676"/>
                <a:gd name="connsiteX4" fmla="*/ 2969727 w 12203221"/>
                <a:gd name="connsiteY4" fmla="*/ 3524531 h 3556676"/>
                <a:gd name="connsiteX5" fmla="*/ 3719385 w 12203221"/>
                <a:gd name="connsiteY5" fmla="*/ 2636580 h 3556676"/>
                <a:gd name="connsiteX6" fmla="*/ 3709902 w 12203221"/>
                <a:gd name="connsiteY6" fmla="*/ 943848 h 3556676"/>
                <a:gd name="connsiteX7" fmla="*/ 4505250 w 12203221"/>
                <a:gd name="connsiteY7" fmla="*/ 4909 h 3556676"/>
                <a:gd name="connsiteX8" fmla="*/ 5297073 w 12203221"/>
                <a:gd name="connsiteY8" fmla="*/ 894589 h 3556676"/>
                <a:gd name="connsiteX9" fmla="*/ 5300194 w 12203221"/>
                <a:gd name="connsiteY9" fmla="*/ 2605011 h 3556676"/>
                <a:gd name="connsiteX10" fmla="*/ 6114545 w 12203221"/>
                <a:gd name="connsiteY10" fmla="*/ 3556676 h 3556676"/>
                <a:gd name="connsiteX11" fmla="*/ 6914329 w 12203221"/>
                <a:gd name="connsiteY11" fmla="*/ 2668436 h 3556676"/>
                <a:gd name="connsiteX12" fmla="*/ 6911785 w 12203221"/>
                <a:gd name="connsiteY12" fmla="*/ 906036 h 3556676"/>
                <a:gd name="connsiteX13" fmla="*/ 7691001 w 12203221"/>
                <a:gd name="connsiteY13" fmla="*/ 227 h 3556676"/>
                <a:gd name="connsiteX14" fmla="*/ 8471199 w 12203221"/>
                <a:gd name="connsiteY14" fmla="*/ 833014 h 3556676"/>
                <a:gd name="connsiteX15" fmla="*/ 8468368 w 12203221"/>
                <a:gd name="connsiteY15" fmla="*/ 2591425 h 3556676"/>
                <a:gd name="connsiteX16" fmla="*/ 9330301 w 12203221"/>
                <a:gd name="connsiteY16" fmla="*/ 3529909 h 3556676"/>
                <a:gd name="connsiteX17" fmla="*/ 10071461 w 12203221"/>
                <a:gd name="connsiteY17" fmla="*/ 2564368 h 3556676"/>
                <a:gd name="connsiteX18" fmla="*/ 10070848 w 12203221"/>
                <a:gd name="connsiteY18" fmla="*/ 1888079 h 3556676"/>
                <a:gd name="connsiteX19" fmla="*/ 10446791 w 12203221"/>
                <a:gd name="connsiteY19" fmla="*/ 1581785 h 3556676"/>
                <a:gd name="connsiteX20" fmla="*/ 12203221 w 12203221"/>
                <a:gd name="connsiteY20" fmla="*/ 1589646 h 3556676"/>
                <a:gd name="connsiteX0" fmla="*/ 0 w 12203221"/>
                <a:gd name="connsiteY0" fmla="*/ 1573180 h 3556676"/>
                <a:gd name="connsiteX1" fmla="*/ 1713130 w 12203221"/>
                <a:gd name="connsiteY1" fmla="*/ 1569057 h 3556676"/>
                <a:gd name="connsiteX2" fmla="*/ 2125078 w 12203221"/>
                <a:gd name="connsiteY2" fmla="*/ 1889829 h 3556676"/>
                <a:gd name="connsiteX3" fmla="*/ 2153813 w 12203221"/>
                <a:gd name="connsiteY3" fmla="*/ 2788459 h 3556676"/>
                <a:gd name="connsiteX4" fmla="*/ 2969727 w 12203221"/>
                <a:gd name="connsiteY4" fmla="*/ 3524531 h 3556676"/>
                <a:gd name="connsiteX5" fmla="*/ 3719385 w 12203221"/>
                <a:gd name="connsiteY5" fmla="*/ 2636580 h 3556676"/>
                <a:gd name="connsiteX6" fmla="*/ 3709902 w 12203221"/>
                <a:gd name="connsiteY6" fmla="*/ 943848 h 3556676"/>
                <a:gd name="connsiteX7" fmla="*/ 4505250 w 12203221"/>
                <a:gd name="connsiteY7" fmla="*/ 4909 h 3556676"/>
                <a:gd name="connsiteX8" fmla="*/ 5297073 w 12203221"/>
                <a:gd name="connsiteY8" fmla="*/ 894589 h 3556676"/>
                <a:gd name="connsiteX9" fmla="*/ 5300194 w 12203221"/>
                <a:gd name="connsiteY9" fmla="*/ 2605011 h 3556676"/>
                <a:gd name="connsiteX10" fmla="*/ 6114545 w 12203221"/>
                <a:gd name="connsiteY10" fmla="*/ 3556676 h 3556676"/>
                <a:gd name="connsiteX11" fmla="*/ 6914329 w 12203221"/>
                <a:gd name="connsiteY11" fmla="*/ 2668436 h 3556676"/>
                <a:gd name="connsiteX12" fmla="*/ 6911785 w 12203221"/>
                <a:gd name="connsiteY12" fmla="*/ 906036 h 3556676"/>
                <a:gd name="connsiteX13" fmla="*/ 7691001 w 12203221"/>
                <a:gd name="connsiteY13" fmla="*/ 227 h 3556676"/>
                <a:gd name="connsiteX14" fmla="*/ 8471199 w 12203221"/>
                <a:gd name="connsiteY14" fmla="*/ 833014 h 3556676"/>
                <a:gd name="connsiteX15" fmla="*/ 8468368 w 12203221"/>
                <a:gd name="connsiteY15" fmla="*/ 2591425 h 3556676"/>
                <a:gd name="connsiteX16" fmla="*/ 9330301 w 12203221"/>
                <a:gd name="connsiteY16" fmla="*/ 3529909 h 3556676"/>
                <a:gd name="connsiteX17" fmla="*/ 10071461 w 12203221"/>
                <a:gd name="connsiteY17" fmla="*/ 2564368 h 3556676"/>
                <a:gd name="connsiteX18" fmla="*/ 10070848 w 12203221"/>
                <a:gd name="connsiteY18" fmla="*/ 1888079 h 3556676"/>
                <a:gd name="connsiteX19" fmla="*/ 10446791 w 12203221"/>
                <a:gd name="connsiteY19" fmla="*/ 1581785 h 3556676"/>
                <a:gd name="connsiteX20" fmla="*/ 12203221 w 12203221"/>
                <a:gd name="connsiteY20" fmla="*/ 1589646 h 3556676"/>
                <a:gd name="connsiteX0" fmla="*/ 0 w 12203221"/>
                <a:gd name="connsiteY0" fmla="*/ 1582727 h 3556676"/>
                <a:gd name="connsiteX1" fmla="*/ 1713130 w 12203221"/>
                <a:gd name="connsiteY1" fmla="*/ 1569057 h 3556676"/>
                <a:gd name="connsiteX2" fmla="*/ 2125078 w 12203221"/>
                <a:gd name="connsiteY2" fmla="*/ 1889829 h 3556676"/>
                <a:gd name="connsiteX3" fmla="*/ 2153813 w 12203221"/>
                <a:gd name="connsiteY3" fmla="*/ 2788459 h 3556676"/>
                <a:gd name="connsiteX4" fmla="*/ 2969727 w 12203221"/>
                <a:gd name="connsiteY4" fmla="*/ 3524531 h 3556676"/>
                <a:gd name="connsiteX5" fmla="*/ 3719385 w 12203221"/>
                <a:gd name="connsiteY5" fmla="*/ 2636580 h 3556676"/>
                <a:gd name="connsiteX6" fmla="*/ 3709902 w 12203221"/>
                <a:gd name="connsiteY6" fmla="*/ 943848 h 3556676"/>
                <a:gd name="connsiteX7" fmla="*/ 4505250 w 12203221"/>
                <a:gd name="connsiteY7" fmla="*/ 4909 h 3556676"/>
                <a:gd name="connsiteX8" fmla="*/ 5297073 w 12203221"/>
                <a:gd name="connsiteY8" fmla="*/ 894589 h 3556676"/>
                <a:gd name="connsiteX9" fmla="*/ 5300194 w 12203221"/>
                <a:gd name="connsiteY9" fmla="*/ 2605011 h 3556676"/>
                <a:gd name="connsiteX10" fmla="*/ 6114545 w 12203221"/>
                <a:gd name="connsiteY10" fmla="*/ 3556676 h 3556676"/>
                <a:gd name="connsiteX11" fmla="*/ 6914329 w 12203221"/>
                <a:gd name="connsiteY11" fmla="*/ 2668436 h 3556676"/>
                <a:gd name="connsiteX12" fmla="*/ 6911785 w 12203221"/>
                <a:gd name="connsiteY12" fmla="*/ 906036 h 3556676"/>
                <a:gd name="connsiteX13" fmla="*/ 7691001 w 12203221"/>
                <a:gd name="connsiteY13" fmla="*/ 227 h 3556676"/>
                <a:gd name="connsiteX14" fmla="*/ 8471199 w 12203221"/>
                <a:gd name="connsiteY14" fmla="*/ 833014 h 3556676"/>
                <a:gd name="connsiteX15" fmla="*/ 8468368 w 12203221"/>
                <a:gd name="connsiteY15" fmla="*/ 2591425 h 3556676"/>
                <a:gd name="connsiteX16" fmla="*/ 9330301 w 12203221"/>
                <a:gd name="connsiteY16" fmla="*/ 3529909 h 3556676"/>
                <a:gd name="connsiteX17" fmla="*/ 10071461 w 12203221"/>
                <a:gd name="connsiteY17" fmla="*/ 2564368 h 3556676"/>
                <a:gd name="connsiteX18" fmla="*/ 10070848 w 12203221"/>
                <a:gd name="connsiteY18" fmla="*/ 1888079 h 3556676"/>
                <a:gd name="connsiteX19" fmla="*/ 10446791 w 12203221"/>
                <a:gd name="connsiteY19" fmla="*/ 1581785 h 3556676"/>
                <a:gd name="connsiteX20" fmla="*/ 12203221 w 12203221"/>
                <a:gd name="connsiteY20" fmla="*/ 1589646 h 3556676"/>
                <a:gd name="connsiteX0" fmla="*/ 0 w 12231955"/>
                <a:gd name="connsiteY0" fmla="*/ 1587500 h 3556676"/>
                <a:gd name="connsiteX1" fmla="*/ 1741864 w 12231955"/>
                <a:gd name="connsiteY1" fmla="*/ 1569057 h 3556676"/>
                <a:gd name="connsiteX2" fmla="*/ 2153812 w 12231955"/>
                <a:gd name="connsiteY2" fmla="*/ 1889829 h 3556676"/>
                <a:gd name="connsiteX3" fmla="*/ 2182547 w 12231955"/>
                <a:gd name="connsiteY3" fmla="*/ 2788459 h 3556676"/>
                <a:gd name="connsiteX4" fmla="*/ 2998461 w 12231955"/>
                <a:gd name="connsiteY4" fmla="*/ 3524531 h 3556676"/>
                <a:gd name="connsiteX5" fmla="*/ 3748119 w 12231955"/>
                <a:gd name="connsiteY5" fmla="*/ 2636580 h 3556676"/>
                <a:gd name="connsiteX6" fmla="*/ 3738636 w 12231955"/>
                <a:gd name="connsiteY6" fmla="*/ 943848 h 3556676"/>
                <a:gd name="connsiteX7" fmla="*/ 4533984 w 12231955"/>
                <a:gd name="connsiteY7" fmla="*/ 4909 h 3556676"/>
                <a:gd name="connsiteX8" fmla="*/ 5325807 w 12231955"/>
                <a:gd name="connsiteY8" fmla="*/ 894589 h 3556676"/>
                <a:gd name="connsiteX9" fmla="*/ 5328928 w 12231955"/>
                <a:gd name="connsiteY9" fmla="*/ 2605011 h 3556676"/>
                <a:gd name="connsiteX10" fmla="*/ 6143279 w 12231955"/>
                <a:gd name="connsiteY10" fmla="*/ 3556676 h 3556676"/>
                <a:gd name="connsiteX11" fmla="*/ 6943063 w 12231955"/>
                <a:gd name="connsiteY11" fmla="*/ 2668436 h 3556676"/>
                <a:gd name="connsiteX12" fmla="*/ 6940519 w 12231955"/>
                <a:gd name="connsiteY12" fmla="*/ 906036 h 3556676"/>
                <a:gd name="connsiteX13" fmla="*/ 7719735 w 12231955"/>
                <a:gd name="connsiteY13" fmla="*/ 227 h 3556676"/>
                <a:gd name="connsiteX14" fmla="*/ 8499933 w 12231955"/>
                <a:gd name="connsiteY14" fmla="*/ 833014 h 3556676"/>
                <a:gd name="connsiteX15" fmla="*/ 8497102 w 12231955"/>
                <a:gd name="connsiteY15" fmla="*/ 2591425 h 3556676"/>
                <a:gd name="connsiteX16" fmla="*/ 9359035 w 12231955"/>
                <a:gd name="connsiteY16" fmla="*/ 3529909 h 3556676"/>
                <a:gd name="connsiteX17" fmla="*/ 10100195 w 12231955"/>
                <a:gd name="connsiteY17" fmla="*/ 2564368 h 3556676"/>
                <a:gd name="connsiteX18" fmla="*/ 10099582 w 12231955"/>
                <a:gd name="connsiteY18" fmla="*/ 1888079 h 3556676"/>
                <a:gd name="connsiteX19" fmla="*/ 10475525 w 12231955"/>
                <a:gd name="connsiteY19" fmla="*/ 1581785 h 3556676"/>
                <a:gd name="connsiteX20" fmla="*/ 12231955 w 12231955"/>
                <a:gd name="connsiteY20" fmla="*/ 1589646 h 3556676"/>
                <a:gd name="connsiteX0" fmla="*/ 0 w 12231955"/>
                <a:gd name="connsiteY0" fmla="*/ 1587500 h 3556676"/>
                <a:gd name="connsiteX1" fmla="*/ 1741864 w 12231955"/>
                <a:gd name="connsiteY1" fmla="*/ 1569057 h 3556676"/>
                <a:gd name="connsiteX2" fmla="*/ 2153812 w 12231955"/>
                <a:gd name="connsiteY2" fmla="*/ 1889829 h 3556676"/>
                <a:gd name="connsiteX3" fmla="*/ 2182547 w 12231955"/>
                <a:gd name="connsiteY3" fmla="*/ 2788459 h 3556676"/>
                <a:gd name="connsiteX4" fmla="*/ 2998461 w 12231955"/>
                <a:gd name="connsiteY4" fmla="*/ 3524531 h 3556676"/>
                <a:gd name="connsiteX5" fmla="*/ 3748119 w 12231955"/>
                <a:gd name="connsiteY5" fmla="*/ 2636580 h 3556676"/>
                <a:gd name="connsiteX6" fmla="*/ 3738636 w 12231955"/>
                <a:gd name="connsiteY6" fmla="*/ 943848 h 3556676"/>
                <a:gd name="connsiteX7" fmla="*/ 4533984 w 12231955"/>
                <a:gd name="connsiteY7" fmla="*/ 4909 h 3556676"/>
                <a:gd name="connsiteX8" fmla="*/ 5325807 w 12231955"/>
                <a:gd name="connsiteY8" fmla="*/ 894589 h 3556676"/>
                <a:gd name="connsiteX9" fmla="*/ 5328928 w 12231955"/>
                <a:gd name="connsiteY9" fmla="*/ 2605011 h 3556676"/>
                <a:gd name="connsiteX10" fmla="*/ 6143279 w 12231955"/>
                <a:gd name="connsiteY10" fmla="*/ 3556676 h 3556676"/>
                <a:gd name="connsiteX11" fmla="*/ 6943063 w 12231955"/>
                <a:gd name="connsiteY11" fmla="*/ 2668436 h 3556676"/>
                <a:gd name="connsiteX12" fmla="*/ 6940519 w 12231955"/>
                <a:gd name="connsiteY12" fmla="*/ 906036 h 3556676"/>
                <a:gd name="connsiteX13" fmla="*/ 7719735 w 12231955"/>
                <a:gd name="connsiteY13" fmla="*/ 227 h 3556676"/>
                <a:gd name="connsiteX14" fmla="*/ 8499933 w 12231955"/>
                <a:gd name="connsiteY14" fmla="*/ 833014 h 3556676"/>
                <a:gd name="connsiteX15" fmla="*/ 8497102 w 12231955"/>
                <a:gd name="connsiteY15" fmla="*/ 2591425 h 3556676"/>
                <a:gd name="connsiteX16" fmla="*/ 9359035 w 12231955"/>
                <a:gd name="connsiteY16" fmla="*/ 3529909 h 3556676"/>
                <a:gd name="connsiteX17" fmla="*/ 10100195 w 12231955"/>
                <a:gd name="connsiteY17" fmla="*/ 2564368 h 3556676"/>
                <a:gd name="connsiteX18" fmla="*/ 10099582 w 12231955"/>
                <a:gd name="connsiteY18" fmla="*/ 1888079 h 3556676"/>
                <a:gd name="connsiteX19" fmla="*/ 10475525 w 12231955"/>
                <a:gd name="connsiteY19" fmla="*/ 1581785 h 3556676"/>
                <a:gd name="connsiteX20" fmla="*/ 12231955 w 12231955"/>
                <a:gd name="connsiteY20" fmla="*/ 1589646 h 3556676"/>
                <a:gd name="connsiteX0" fmla="*/ 0 w 12246323"/>
                <a:gd name="connsiteY0" fmla="*/ 1587500 h 3556676"/>
                <a:gd name="connsiteX1" fmla="*/ 1756232 w 12246323"/>
                <a:gd name="connsiteY1" fmla="*/ 1569057 h 3556676"/>
                <a:gd name="connsiteX2" fmla="*/ 2168180 w 12246323"/>
                <a:gd name="connsiteY2" fmla="*/ 1889829 h 3556676"/>
                <a:gd name="connsiteX3" fmla="*/ 2196915 w 12246323"/>
                <a:gd name="connsiteY3" fmla="*/ 2788459 h 3556676"/>
                <a:gd name="connsiteX4" fmla="*/ 3012829 w 12246323"/>
                <a:gd name="connsiteY4" fmla="*/ 3524531 h 3556676"/>
                <a:gd name="connsiteX5" fmla="*/ 3762487 w 12246323"/>
                <a:gd name="connsiteY5" fmla="*/ 2636580 h 3556676"/>
                <a:gd name="connsiteX6" fmla="*/ 3753004 w 12246323"/>
                <a:gd name="connsiteY6" fmla="*/ 943848 h 3556676"/>
                <a:gd name="connsiteX7" fmla="*/ 4548352 w 12246323"/>
                <a:gd name="connsiteY7" fmla="*/ 4909 h 3556676"/>
                <a:gd name="connsiteX8" fmla="*/ 5340175 w 12246323"/>
                <a:gd name="connsiteY8" fmla="*/ 894589 h 3556676"/>
                <a:gd name="connsiteX9" fmla="*/ 5343296 w 12246323"/>
                <a:gd name="connsiteY9" fmla="*/ 2605011 h 3556676"/>
                <a:gd name="connsiteX10" fmla="*/ 6157647 w 12246323"/>
                <a:gd name="connsiteY10" fmla="*/ 3556676 h 3556676"/>
                <a:gd name="connsiteX11" fmla="*/ 6957431 w 12246323"/>
                <a:gd name="connsiteY11" fmla="*/ 2668436 h 3556676"/>
                <a:gd name="connsiteX12" fmla="*/ 6954887 w 12246323"/>
                <a:gd name="connsiteY12" fmla="*/ 906036 h 3556676"/>
                <a:gd name="connsiteX13" fmla="*/ 7734103 w 12246323"/>
                <a:gd name="connsiteY13" fmla="*/ 227 h 3556676"/>
                <a:gd name="connsiteX14" fmla="*/ 8514301 w 12246323"/>
                <a:gd name="connsiteY14" fmla="*/ 833014 h 3556676"/>
                <a:gd name="connsiteX15" fmla="*/ 8511470 w 12246323"/>
                <a:gd name="connsiteY15" fmla="*/ 2591425 h 3556676"/>
                <a:gd name="connsiteX16" fmla="*/ 9373403 w 12246323"/>
                <a:gd name="connsiteY16" fmla="*/ 3529909 h 3556676"/>
                <a:gd name="connsiteX17" fmla="*/ 10114563 w 12246323"/>
                <a:gd name="connsiteY17" fmla="*/ 2564368 h 3556676"/>
                <a:gd name="connsiteX18" fmla="*/ 10113950 w 12246323"/>
                <a:gd name="connsiteY18" fmla="*/ 1888079 h 3556676"/>
                <a:gd name="connsiteX19" fmla="*/ 10489893 w 12246323"/>
                <a:gd name="connsiteY19" fmla="*/ 1581785 h 3556676"/>
                <a:gd name="connsiteX20" fmla="*/ 12246323 w 12246323"/>
                <a:gd name="connsiteY20" fmla="*/ 1589646 h 3556676"/>
                <a:gd name="connsiteX0" fmla="*/ 0 w 12246323"/>
                <a:gd name="connsiteY0" fmla="*/ 1573179 h 3556676"/>
                <a:gd name="connsiteX1" fmla="*/ 1756232 w 12246323"/>
                <a:gd name="connsiteY1" fmla="*/ 1569057 h 3556676"/>
                <a:gd name="connsiteX2" fmla="*/ 2168180 w 12246323"/>
                <a:gd name="connsiteY2" fmla="*/ 1889829 h 3556676"/>
                <a:gd name="connsiteX3" fmla="*/ 2196915 w 12246323"/>
                <a:gd name="connsiteY3" fmla="*/ 2788459 h 3556676"/>
                <a:gd name="connsiteX4" fmla="*/ 3012829 w 12246323"/>
                <a:gd name="connsiteY4" fmla="*/ 3524531 h 3556676"/>
                <a:gd name="connsiteX5" fmla="*/ 3762487 w 12246323"/>
                <a:gd name="connsiteY5" fmla="*/ 2636580 h 3556676"/>
                <a:gd name="connsiteX6" fmla="*/ 3753004 w 12246323"/>
                <a:gd name="connsiteY6" fmla="*/ 943848 h 3556676"/>
                <a:gd name="connsiteX7" fmla="*/ 4548352 w 12246323"/>
                <a:gd name="connsiteY7" fmla="*/ 4909 h 3556676"/>
                <a:gd name="connsiteX8" fmla="*/ 5340175 w 12246323"/>
                <a:gd name="connsiteY8" fmla="*/ 894589 h 3556676"/>
                <a:gd name="connsiteX9" fmla="*/ 5343296 w 12246323"/>
                <a:gd name="connsiteY9" fmla="*/ 2605011 h 3556676"/>
                <a:gd name="connsiteX10" fmla="*/ 6157647 w 12246323"/>
                <a:gd name="connsiteY10" fmla="*/ 3556676 h 3556676"/>
                <a:gd name="connsiteX11" fmla="*/ 6957431 w 12246323"/>
                <a:gd name="connsiteY11" fmla="*/ 2668436 h 3556676"/>
                <a:gd name="connsiteX12" fmla="*/ 6954887 w 12246323"/>
                <a:gd name="connsiteY12" fmla="*/ 906036 h 3556676"/>
                <a:gd name="connsiteX13" fmla="*/ 7734103 w 12246323"/>
                <a:gd name="connsiteY13" fmla="*/ 227 h 3556676"/>
                <a:gd name="connsiteX14" fmla="*/ 8514301 w 12246323"/>
                <a:gd name="connsiteY14" fmla="*/ 833014 h 3556676"/>
                <a:gd name="connsiteX15" fmla="*/ 8511470 w 12246323"/>
                <a:gd name="connsiteY15" fmla="*/ 2591425 h 3556676"/>
                <a:gd name="connsiteX16" fmla="*/ 9373403 w 12246323"/>
                <a:gd name="connsiteY16" fmla="*/ 3529909 h 3556676"/>
                <a:gd name="connsiteX17" fmla="*/ 10114563 w 12246323"/>
                <a:gd name="connsiteY17" fmla="*/ 2564368 h 3556676"/>
                <a:gd name="connsiteX18" fmla="*/ 10113950 w 12246323"/>
                <a:gd name="connsiteY18" fmla="*/ 1888079 h 3556676"/>
                <a:gd name="connsiteX19" fmla="*/ 10489893 w 12246323"/>
                <a:gd name="connsiteY19" fmla="*/ 1581785 h 3556676"/>
                <a:gd name="connsiteX20" fmla="*/ 12246323 w 12246323"/>
                <a:gd name="connsiteY20" fmla="*/ 1589646 h 3556676"/>
                <a:gd name="connsiteX0" fmla="*/ 0 w 12246323"/>
                <a:gd name="connsiteY0" fmla="*/ 1558860 h 3556676"/>
                <a:gd name="connsiteX1" fmla="*/ 1756232 w 12246323"/>
                <a:gd name="connsiteY1" fmla="*/ 1569057 h 3556676"/>
                <a:gd name="connsiteX2" fmla="*/ 2168180 w 12246323"/>
                <a:gd name="connsiteY2" fmla="*/ 1889829 h 3556676"/>
                <a:gd name="connsiteX3" fmla="*/ 2196915 w 12246323"/>
                <a:gd name="connsiteY3" fmla="*/ 2788459 h 3556676"/>
                <a:gd name="connsiteX4" fmla="*/ 3012829 w 12246323"/>
                <a:gd name="connsiteY4" fmla="*/ 3524531 h 3556676"/>
                <a:gd name="connsiteX5" fmla="*/ 3762487 w 12246323"/>
                <a:gd name="connsiteY5" fmla="*/ 2636580 h 3556676"/>
                <a:gd name="connsiteX6" fmla="*/ 3753004 w 12246323"/>
                <a:gd name="connsiteY6" fmla="*/ 943848 h 3556676"/>
                <a:gd name="connsiteX7" fmla="*/ 4548352 w 12246323"/>
                <a:gd name="connsiteY7" fmla="*/ 4909 h 3556676"/>
                <a:gd name="connsiteX8" fmla="*/ 5340175 w 12246323"/>
                <a:gd name="connsiteY8" fmla="*/ 894589 h 3556676"/>
                <a:gd name="connsiteX9" fmla="*/ 5343296 w 12246323"/>
                <a:gd name="connsiteY9" fmla="*/ 2605011 h 3556676"/>
                <a:gd name="connsiteX10" fmla="*/ 6157647 w 12246323"/>
                <a:gd name="connsiteY10" fmla="*/ 3556676 h 3556676"/>
                <a:gd name="connsiteX11" fmla="*/ 6957431 w 12246323"/>
                <a:gd name="connsiteY11" fmla="*/ 2668436 h 3556676"/>
                <a:gd name="connsiteX12" fmla="*/ 6954887 w 12246323"/>
                <a:gd name="connsiteY12" fmla="*/ 906036 h 3556676"/>
                <a:gd name="connsiteX13" fmla="*/ 7734103 w 12246323"/>
                <a:gd name="connsiteY13" fmla="*/ 227 h 3556676"/>
                <a:gd name="connsiteX14" fmla="*/ 8514301 w 12246323"/>
                <a:gd name="connsiteY14" fmla="*/ 833014 h 3556676"/>
                <a:gd name="connsiteX15" fmla="*/ 8511470 w 12246323"/>
                <a:gd name="connsiteY15" fmla="*/ 2591425 h 3556676"/>
                <a:gd name="connsiteX16" fmla="*/ 9373403 w 12246323"/>
                <a:gd name="connsiteY16" fmla="*/ 3529909 h 3556676"/>
                <a:gd name="connsiteX17" fmla="*/ 10114563 w 12246323"/>
                <a:gd name="connsiteY17" fmla="*/ 2564368 h 3556676"/>
                <a:gd name="connsiteX18" fmla="*/ 10113950 w 12246323"/>
                <a:gd name="connsiteY18" fmla="*/ 1888079 h 3556676"/>
                <a:gd name="connsiteX19" fmla="*/ 10489893 w 12246323"/>
                <a:gd name="connsiteY19" fmla="*/ 1581785 h 3556676"/>
                <a:gd name="connsiteX20" fmla="*/ 12246323 w 12246323"/>
                <a:gd name="connsiteY20" fmla="*/ 1589646 h 3556676"/>
                <a:gd name="connsiteX0" fmla="*/ 0 w 12231955"/>
                <a:gd name="connsiteY0" fmla="*/ 1558860 h 3556676"/>
                <a:gd name="connsiteX1" fmla="*/ 1741864 w 12231955"/>
                <a:gd name="connsiteY1" fmla="*/ 1569057 h 3556676"/>
                <a:gd name="connsiteX2" fmla="*/ 2153812 w 12231955"/>
                <a:gd name="connsiteY2" fmla="*/ 1889829 h 3556676"/>
                <a:gd name="connsiteX3" fmla="*/ 2182547 w 12231955"/>
                <a:gd name="connsiteY3" fmla="*/ 2788459 h 3556676"/>
                <a:gd name="connsiteX4" fmla="*/ 2998461 w 12231955"/>
                <a:gd name="connsiteY4" fmla="*/ 3524531 h 3556676"/>
                <a:gd name="connsiteX5" fmla="*/ 3748119 w 12231955"/>
                <a:gd name="connsiteY5" fmla="*/ 2636580 h 3556676"/>
                <a:gd name="connsiteX6" fmla="*/ 3738636 w 12231955"/>
                <a:gd name="connsiteY6" fmla="*/ 943848 h 3556676"/>
                <a:gd name="connsiteX7" fmla="*/ 4533984 w 12231955"/>
                <a:gd name="connsiteY7" fmla="*/ 4909 h 3556676"/>
                <a:gd name="connsiteX8" fmla="*/ 5325807 w 12231955"/>
                <a:gd name="connsiteY8" fmla="*/ 894589 h 3556676"/>
                <a:gd name="connsiteX9" fmla="*/ 5328928 w 12231955"/>
                <a:gd name="connsiteY9" fmla="*/ 2605011 h 3556676"/>
                <a:gd name="connsiteX10" fmla="*/ 6143279 w 12231955"/>
                <a:gd name="connsiteY10" fmla="*/ 3556676 h 3556676"/>
                <a:gd name="connsiteX11" fmla="*/ 6943063 w 12231955"/>
                <a:gd name="connsiteY11" fmla="*/ 2668436 h 3556676"/>
                <a:gd name="connsiteX12" fmla="*/ 6940519 w 12231955"/>
                <a:gd name="connsiteY12" fmla="*/ 906036 h 3556676"/>
                <a:gd name="connsiteX13" fmla="*/ 7719735 w 12231955"/>
                <a:gd name="connsiteY13" fmla="*/ 227 h 3556676"/>
                <a:gd name="connsiteX14" fmla="*/ 8499933 w 12231955"/>
                <a:gd name="connsiteY14" fmla="*/ 833014 h 3556676"/>
                <a:gd name="connsiteX15" fmla="*/ 8497102 w 12231955"/>
                <a:gd name="connsiteY15" fmla="*/ 2591425 h 3556676"/>
                <a:gd name="connsiteX16" fmla="*/ 9359035 w 12231955"/>
                <a:gd name="connsiteY16" fmla="*/ 3529909 h 3556676"/>
                <a:gd name="connsiteX17" fmla="*/ 10100195 w 12231955"/>
                <a:gd name="connsiteY17" fmla="*/ 2564368 h 3556676"/>
                <a:gd name="connsiteX18" fmla="*/ 10099582 w 12231955"/>
                <a:gd name="connsiteY18" fmla="*/ 1888079 h 3556676"/>
                <a:gd name="connsiteX19" fmla="*/ 10475525 w 12231955"/>
                <a:gd name="connsiteY19" fmla="*/ 1581785 h 3556676"/>
                <a:gd name="connsiteX20" fmla="*/ 12231955 w 12231955"/>
                <a:gd name="connsiteY20" fmla="*/ 1589646 h 3556676"/>
                <a:gd name="connsiteX0" fmla="*/ 0 w 12231955"/>
                <a:gd name="connsiteY0" fmla="*/ 1558860 h 3556676"/>
                <a:gd name="connsiteX1" fmla="*/ 1741864 w 12231955"/>
                <a:gd name="connsiteY1" fmla="*/ 1569057 h 3556676"/>
                <a:gd name="connsiteX2" fmla="*/ 2153812 w 12231955"/>
                <a:gd name="connsiteY2" fmla="*/ 1889829 h 3556676"/>
                <a:gd name="connsiteX3" fmla="*/ 2182547 w 12231955"/>
                <a:gd name="connsiteY3" fmla="*/ 2788459 h 3556676"/>
                <a:gd name="connsiteX4" fmla="*/ 2998461 w 12231955"/>
                <a:gd name="connsiteY4" fmla="*/ 3524531 h 3556676"/>
                <a:gd name="connsiteX5" fmla="*/ 3748119 w 12231955"/>
                <a:gd name="connsiteY5" fmla="*/ 2636580 h 3556676"/>
                <a:gd name="connsiteX6" fmla="*/ 3738636 w 12231955"/>
                <a:gd name="connsiteY6" fmla="*/ 943848 h 3556676"/>
                <a:gd name="connsiteX7" fmla="*/ 4533984 w 12231955"/>
                <a:gd name="connsiteY7" fmla="*/ 4909 h 3556676"/>
                <a:gd name="connsiteX8" fmla="*/ 5325807 w 12231955"/>
                <a:gd name="connsiteY8" fmla="*/ 894589 h 3556676"/>
                <a:gd name="connsiteX9" fmla="*/ 5328928 w 12231955"/>
                <a:gd name="connsiteY9" fmla="*/ 2605011 h 3556676"/>
                <a:gd name="connsiteX10" fmla="*/ 6143279 w 12231955"/>
                <a:gd name="connsiteY10" fmla="*/ 3556676 h 3556676"/>
                <a:gd name="connsiteX11" fmla="*/ 6943063 w 12231955"/>
                <a:gd name="connsiteY11" fmla="*/ 2668436 h 3556676"/>
                <a:gd name="connsiteX12" fmla="*/ 6940519 w 12231955"/>
                <a:gd name="connsiteY12" fmla="*/ 906036 h 3556676"/>
                <a:gd name="connsiteX13" fmla="*/ 7719735 w 12231955"/>
                <a:gd name="connsiteY13" fmla="*/ 227 h 3556676"/>
                <a:gd name="connsiteX14" fmla="*/ 8499933 w 12231955"/>
                <a:gd name="connsiteY14" fmla="*/ 833014 h 3556676"/>
                <a:gd name="connsiteX15" fmla="*/ 8497102 w 12231955"/>
                <a:gd name="connsiteY15" fmla="*/ 2591425 h 3556676"/>
                <a:gd name="connsiteX16" fmla="*/ 9359035 w 12231955"/>
                <a:gd name="connsiteY16" fmla="*/ 3529909 h 3556676"/>
                <a:gd name="connsiteX17" fmla="*/ 10100195 w 12231955"/>
                <a:gd name="connsiteY17" fmla="*/ 2564368 h 3556676"/>
                <a:gd name="connsiteX18" fmla="*/ 10099582 w 12231955"/>
                <a:gd name="connsiteY18" fmla="*/ 1888079 h 3556676"/>
                <a:gd name="connsiteX19" fmla="*/ 10475525 w 12231955"/>
                <a:gd name="connsiteY19" fmla="*/ 1581785 h 3556676"/>
                <a:gd name="connsiteX20" fmla="*/ 12231955 w 12231955"/>
                <a:gd name="connsiteY20" fmla="*/ 1589646 h 3556676"/>
                <a:gd name="connsiteX0" fmla="*/ 0 w 12227166"/>
                <a:gd name="connsiteY0" fmla="*/ 1573179 h 3556676"/>
                <a:gd name="connsiteX1" fmla="*/ 1737075 w 12227166"/>
                <a:gd name="connsiteY1" fmla="*/ 1569057 h 3556676"/>
                <a:gd name="connsiteX2" fmla="*/ 2149023 w 12227166"/>
                <a:gd name="connsiteY2" fmla="*/ 1889829 h 3556676"/>
                <a:gd name="connsiteX3" fmla="*/ 2177758 w 12227166"/>
                <a:gd name="connsiteY3" fmla="*/ 2788459 h 3556676"/>
                <a:gd name="connsiteX4" fmla="*/ 2993672 w 12227166"/>
                <a:gd name="connsiteY4" fmla="*/ 3524531 h 3556676"/>
                <a:gd name="connsiteX5" fmla="*/ 3743330 w 12227166"/>
                <a:gd name="connsiteY5" fmla="*/ 2636580 h 3556676"/>
                <a:gd name="connsiteX6" fmla="*/ 3733847 w 12227166"/>
                <a:gd name="connsiteY6" fmla="*/ 943848 h 3556676"/>
                <a:gd name="connsiteX7" fmla="*/ 4529195 w 12227166"/>
                <a:gd name="connsiteY7" fmla="*/ 4909 h 3556676"/>
                <a:gd name="connsiteX8" fmla="*/ 5321018 w 12227166"/>
                <a:gd name="connsiteY8" fmla="*/ 894589 h 3556676"/>
                <a:gd name="connsiteX9" fmla="*/ 5324139 w 12227166"/>
                <a:gd name="connsiteY9" fmla="*/ 2605011 h 3556676"/>
                <a:gd name="connsiteX10" fmla="*/ 6138490 w 12227166"/>
                <a:gd name="connsiteY10" fmla="*/ 3556676 h 3556676"/>
                <a:gd name="connsiteX11" fmla="*/ 6938274 w 12227166"/>
                <a:gd name="connsiteY11" fmla="*/ 2668436 h 3556676"/>
                <a:gd name="connsiteX12" fmla="*/ 6935730 w 12227166"/>
                <a:gd name="connsiteY12" fmla="*/ 906036 h 3556676"/>
                <a:gd name="connsiteX13" fmla="*/ 7714946 w 12227166"/>
                <a:gd name="connsiteY13" fmla="*/ 227 h 3556676"/>
                <a:gd name="connsiteX14" fmla="*/ 8495144 w 12227166"/>
                <a:gd name="connsiteY14" fmla="*/ 833014 h 3556676"/>
                <a:gd name="connsiteX15" fmla="*/ 8492313 w 12227166"/>
                <a:gd name="connsiteY15" fmla="*/ 2591425 h 3556676"/>
                <a:gd name="connsiteX16" fmla="*/ 9354246 w 12227166"/>
                <a:gd name="connsiteY16" fmla="*/ 3529909 h 3556676"/>
                <a:gd name="connsiteX17" fmla="*/ 10095406 w 12227166"/>
                <a:gd name="connsiteY17" fmla="*/ 2564368 h 3556676"/>
                <a:gd name="connsiteX18" fmla="*/ 10094793 w 12227166"/>
                <a:gd name="connsiteY18" fmla="*/ 1888079 h 3556676"/>
                <a:gd name="connsiteX19" fmla="*/ 10470736 w 12227166"/>
                <a:gd name="connsiteY19" fmla="*/ 1581785 h 3556676"/>
                <a:gd name="connsiteX20" fmla="*/ 12227166 w 12227166"/>
                <a:gd name="connsiteY20" fmla="*/ 1589646 h 3556676"/>
                <a:gd name="connsiteX0" fmla="*/ 0 w 12241533"/>
                <a:gd name="connsiteY0" fmla="*/ 1573179 h 3556676"/>
                <a:gd name="connsiteX1" fmla="*/ 1751442 w 12241533"/>
                <a:gd name="connsiteY1" fmla="*/ 1569057 h 3556676"/>
                <a:gd name="connsiteX2" fmla="*/ 2163390 w 12241533"/>
                <a:gd name="connsiteY2" fmla="*/ 1889829 h 3556676"/>
                <a:gd name="connsiteX3" fmla="*/ 2192125 w 12241533"/>
                <a:gd name="connsiteY3" fmla="*/ 2788459 h 3556676"/>
                <a:gd name="connsiteX4" fmla="*/ 3008039 w 12241533"/>
                <a:gd name="connsiteY4" fmla="*/ 3524531 h 3556676"/>
                <a:gd name="connsiteX5" fmla="*/ 3757697 w 12241533"/>
                <a:gd name="connsiteY5" fmla="*/ 2636580 h 3556676"/>
                <a:gd name="connsiteX6" fmla="*/ 3748214 w 12241533"/>
                <a:gd name="connsiteY6" fmla="*/ 943848 h 3556676"/>
                <a:gd name="connsiteX7" fmla="*/ 4543562 w 12241533"/>
                <a:gd name="connsiteY7" fmla="*/ 4909 h 3556676"/>
                <a:gd name="connsiteX8" fmla="*/ 5335385 w 12241533"/>
                <a:gd name="connsiteY8" fmla="*/ 894589 h 3556676"/>
                <a:gd name="connsiteX9" fmla="*/ 5338506 w 12241533"/>
                <a:gd name="connsiteY9" fmla="*/ 2605011 h 3556676"/>
                <a:gd name="connsiteX10" fmla="*/ 6152857 w 12241533"/>
                <a:gd name="connsiteY10" fmla="*/ 3556676 h 3556676"/>
                <a:gd name="connsiteX11" fmla="*/ 6952641 w 12241533"/>
                <a:gd name="connsiteY11" fmla="*/ 2668436 h 3556676"/>
                <a:gd name="connsiteX12" fmla="*/ 6950097 w 12241533"/>
                <a:gd name="connsiteY12" fmla="*/ 906036 h 3556676"/>
                <a:gd name="connsiteX13" fmla="*/ 7729313 w 12241533"/>
                <a:gd name="connsiteY13" fmla="*/ 227 h 3556676"/>
                <a:gd name="connsiteX14" fmla="*/ 8509511 w 12241533"/>
                <a:gd name="connsiteY14" fmla="*/ 833014 h 3556676"/>
                <a:gd name="connsiteX15" fmla="*/ 8506680 w 12241533"/>
                <a:gd name="connsiteY15" fmla="*/ 2591425 h 3556676"/>
                <a:gd name="connsiteX16" fmla="*/ 9368613 w 12241533"/>
                <a:gd name="connsiteY16" fmla="*/ 3529909 h 3556676"/>
                <a:gd name="connsiteX17" fmla="*/ 10109773 w 12241533"/>
                <a:gd name="connsiteY17" fmla="*/ 2564368 h 3556676"/>
                <a:gd name="connsiteX18" fmla="*/ 10109160 w 12241533"/>
                <a:gd name="connsiteY18" fmla="*/ 1888079 h 3556676"/>
                <a:gd name="connsiteX19" fmla="*/ 10485103 w 12241533"/>
                <a:gd name="connsiteY19" fmla="*/ 1581785 h 3556676"/>
                <a:gd name="connsiteX20" fmla="*/ 12241533 w 12241533"/>
                <a:gd name="connsiteY20" fmla="*/ 1589646 h 355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241533" h="3556676">
                  <a:moveTo>
                    <a:pt x="0" y="1573179"/>
                  </a:moveTo>
                  <a:lnTo>
                    <a:pt x="1751442" y="1569057"/>
                  </a:lnTo>
                  <a:cubicBezTo>
                    <a:pt x="2104824" y="1565346"/>
                    <a:pt x="2167366" y="1599083"/>
                    <a:pt x="2163390" y="1889829"/>
                  </a:cubicBezTo>
                  <a:lnTo>
                    <a:pt x="2192125" y="2788459"/>
                  </a:lnTo>
                  <a:cubicBezTo>
                    <a:pt x="2228210" y="3290516"/>
                    <a:pt x="2611188" y="3508123"/>
                    <a:pt x="3008039" y="3524531"/>
                  </a:cubicBezTo>
                  <a:cubicBezTo>
                    <a:pt x="3537520" y="3458518"/>
                    <a:pt x="3741871" y="3116415"/>
                    <a:pt x="3757697" y="2636580"/>
                  </a:cubicBezTo>
                  <a:lnTo>
                    <a:pt x="3748214" y="943848"/>
                  </a:lnTo>
                  <a:cubicBezTo>
                    <a:pt x="3719544" y="109492"/>
                    <a:pt x="4326272" y="2605"/>
                    <a:pt x="4543562" y="4909"/>
                  </a:cubicBezTo>
                  <a:cubicBezTo>
                    <a:pt x="5003505" y="-4456"/>
                    <a:pt x="5355943" y="389037"/>
                    <a:pt x="5335385" y="894589"/>
                  </a:cubicBezTo>
                  <a:cubicBezTo>
                    <a:pt x="5336425" y="1464730"/>
                    <a:pt x="5337466" y="2034870"/>
                    <a:pt x="5338506" y="2605011"/>
                  </a:cubicBezTo>
                  <a:cubicBezTo>
                    <a:pt x="5366258" y="2982748"/>
                    <a:pt x="5436947" y="3504052"/>
                    <a:pt x="6152857" y="3556676"/>
                  </a:cubicBezTo>
                  <a:cubicBezTo>
                    <a:pt x="6667345" y="3514309"/>
                    <a:pt x="6949273" y="3173806"/>
                    <a:pt x="6952641" y="2668436"/>
                  </a:cubicBezTo>
                  <a:cubicBezTo>
                    <a:pt x="6942133" y="2107562"/>
                    <a:pt x="6950097" y="1471224"/>
                    <a:pt x="6950097" y="906036"/>
                  </a:cubicBezTo>
                  <a:cubicBezTo>
                    <a:pt x="6940671" y="168124"/>
                    <a:pt x="7469411" y="-7258"/>
                    <a:pt x="7729313" y="227"/>
                  </a:cubicBezTo>
                  <a:cubicBezTo>
                    <a:pt x="8183474" y="7713"/>
                    <a:pt x="8518543" y="340557"/>
                    <a:pt x="8509511" y="833014"/>
                  </a:cubicBezTo>
                  <a:cubicBezTo>
                    <a:pt x="8508567" y="1419151"/>
                    <a:pt x="8507624" y="2005288"/>
                    <a:pt x="8506680" y="2591425"/>
                  </a:cubicBezTo>
                  <a:cubicBezTo>
                    <a:pt x="8510373" y="3273470"/>
                    <a:pt x="8993511" y="3542609"/>
                    <a:pt x="9368613" y="3529909"/>
                  </a:cubicBezTo>
                  <a:cubicBezTo>
                    <a:pt x="9702573" y="3551994"/>
                    <a:pt x="10149582" y="3160727"/>
                    <a:pt x="10109773" y="2564368"/>
                  </a:cubicBezTo>
                  <a:cubicBezTo>
                    <a:pt x="10123315" y="2075660"/>
                    <a:pt x="10108391" y="2081427"/>
                    <a:pt x="10109160" y="1888079"/>
                  </a:cubicBezTo>
                  <a:cubicBezTo>
                    <a:pt x="10088173" y="1577400"/>
                    <a:pt x="10175203" y="1578221"/>
                    <a:pt x="10485103" y="1581785"/>
                  </a:cubicBezTo>
                  <a:lnTo>
                    <a:pt x="12241533" y="1589646"/>
                  </a:lnTo>
                </a:path>
              </a:pathLst>
            </a:custGeom>
            <a:noFill/>
            <a:ln w="19050">
              <a:solidFill>
                <a:schemeClr val="bg2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35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38C7818-45CB-7F61-D9A7-733836BEB291}"/>
              </a:ext>
            </a:extLst>
          </p:cNvPr>
          <p:cNvGrpSpPr/>
          <p:nvPr/>
        </p:nvGrpSpPr>
        <p:grpSpPr>
          <a:xfrm>
            <a:off x="2504279" y="2216611"/>
            <a:ext cx="886722" cy="886722"/>
            <a:chOff x="1953938" y="2737390"/>
            <a:chExt cx="523515" cy="523515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EF5AAA50-9A02-ADA7-7179-CE3FC19C7F4B}"/>
                </a:ext>
              </a:extLst>
            </p:cNvPr>
            <p:cNvSpPr/>
            <p:nvPr/>
          </p:nvSpPr>
          <p:spPr>
            <a:xfrm>
              <a:off x="1953938" y="2737390"/>
              <a:ext cx="523515" cy="5235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338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3588971A-E788-95F1-DBEC-8595EE5600FB}"/>
                </a:ext>
              </a:extLst>
            </p:cNvPr>
            <p:cNvSpPr txBox="1"/>
            <p:nvPr/>
          </p:nvSpPr>
          <p:spPr>
            <a:xfrm>
              <a:off x="1992723" y="2881036"/>
              <a:ext cx="445946" cy="23622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2023</a:t>
              </a: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7B7A576C-7734-0954-7647-29D5323BD451}"/>
              </a:ext>
            </a:extLst>
          </p:cNvPr>
          <p:cNvGrpSpPr/>
          <p:nvPr/>
        </p:nvGrpSpPr>
        <p:grpSpPr>
          <a:xfrm>
            <a:off x="5656121" y="2216611"/>
            <a:ext cx="886722" cy="886722"/>
            <a:chOff x="4312804" y="2737390"/>
            <a:chExt cx="523515" cy="523515"/>
          </a:xfrm>
        </p:grpSpPr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42628223-52D9-450C-A9B1-6D090AF6609B}"/>
                </a:ext>
              </a:extLst>
            </p:cNvPr>
            <p:cNvSpPr/>
            <p:nvPr/>
          </p:nvSpPr>
          <p:spPr>
            <a:xfrm>
              <a:off x="4312804" y="2737390"/>
              <a:ext cx="523515" cy="5235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338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030A92FC-A854-2F15-27B4-0781184C8B5B}"/>
                </a:ext>
              </a:extLst>
            </p:cNvPr>
            <p:cNvSpPr txBox="1"/>
            <p:nvPr/>
          </p:nvSpPr>
          <p:spPr>
            <a:xfrm>
              <a:off x="4351589" y="2881036"/>
              <a:ext cx="445946" cy="23622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2025</a:t>
              </a:r>
            </a:p>
          </p:txBody>
        </p: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A4B7C43A-D150-F145-C21C-E3C4DE71FC6F}"/>
              </a:ext>
            </a:extLst>
          </p:cNvPr>
          <p:cNvGrpSpPr/>
          <p:nvPr/>
        </p:nvGrpSpPr>
        <p:grpSpPr>
          <a:xfrm>
            <a:off x="4073553" y="4268031"/>
            <a:ext cx="886722" cy="886722"/>
            <a:chOff x="3128396" y="4339135"/>
            <a:chExt cx="523515" cy="523515"/>
          </a:xfrm>
        </p:grpSpPr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B4FBB8DF-EA14-D6F2-1FBA-6B33F2F00E92}"/>
                </a:ext>
              </a:extLst>
            </p:cNvPr>
            <p:cNvSpPr/>
            <p:nvPr/>
          </p:nvSpPr>
          <p:spPr>
            <a:xfrm flipH="1">
              <a:off x="3128396" y="4339135"/>
              <a:ext cx="523515" cy="5235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338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4C263373-EDCD-CEBA-23E0-2AF0895D0394}"/>
                </a:ext>
              </a:extLst>
            </p:cNvPr>
            <p:cNvSpPr txBox="1"/>
            <p:nvPr/>
          </p:nvSpPr>
          <p:spPr>
            <a:xfrm>
              <a:off x="3167181" y="4482781"/>
              <a:ext cx="445946" cy="23622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2024</a:t>
              </a:r>
            </a:p>
          </p:txBody>
        </p: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0139FECE-B780-F8C1-043E-F23B1C5211CC}"/>
              </a:ext>
            </a:extLst>
          </p:cNvPr>
          <p:cNvGrpSpPr/>
          <p:nvPr/>
        </p:nvGrpSpPr>
        <p:grpSpPr>
          <a:xfrm>
            <a:off x="8824127" y="2216611"/>
            <a:ext cx="886722" cy="886722"/>
            <a:chOff x="6683768" y="2737390"/>
            <a:chExt cx="523515" cy="523515"/>
          </a:xfrm>
        </p:grpSpPr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871E34BC-D348-BFA3-7554-1AD377CA6092}"/>
                </a:ext>
              </a:extLst>
            </p:cNvPr>
            <p:cNvSpPr/>
            <p:nvPr/>
          </p:nvSpPr>
          <p:spPr>
            <a:xfrm>
              <a:off x="6683768" y="2737390"/>
              <a:ext cx="523515" cy="5235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338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5C6CBCBC-21CA-2D30-BE2B-3D996DFCF2FD}"/>
                </a:ext>
              </a:extLst>
            </p:cNvPr>
            <p:cNvSpPr txBox="1"/>
            <p:nvPr/>
          </p:nvSpPr>
          <p:spPr>
            <a:xfrm>
              <a:off x="6722553" y="2881036"/>
              <a:ext cx="445946" cy="23622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2027</a:t>
              </a:r>
            </a:p>
          </p:txBody>
        </p: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ED26223F-9E20-9D78-1717-EF22BAB786C1}"/>
              </a:ext>
            </a:extLst>
          </p:cNvPr>
          <p:cNvGrpSpPr/>
          <p:nvPr/>
        </p:nvGrpSpPr>
        <p:grpSpPr>
          <a:xfrm>
            <a:off x="7251940" y="4268031"/>
            <a:ext cx="886722" cy="886722"/>
            <a:chOff x="3128396" y="4339135"/>
            <a:chExt cx="523515" cy="523515"/>
          </a:xfrm>
        </p:grpSpPr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3AD76E11-1CE4-0CA2-3850-3C83848E61A0}"/>
                </a:ext>
              </a:extLst>
            </p:cNvPr>
            <p:cNvSpPr/>
            <p:nvPr/>
          </p:nvSpPr>
          <p:spPr>
            <a:xfrm flipH="1">
              <a:off x="3128396" y="4339135"/>
              <a:ext cx="523515" cy="5235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338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08F113E5-12D0-7371-9D36-5EB760236BAB}"/>
                </a:ext>
              </a:extLst>
            </p:cNvPr>
            <p:cNvSpPr txBox="1"/>
            <p:nvPr/>
          </p:nvSpPr>
          <p:spPr>
            <a:xfrm>
              <a:off x="3167181" y="4482781"/>
              <a:ext cx="445946" cy="23622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2026</a:t>
              </a:r>
            </a:p>
          </p:txBody>
        </p: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E9060A3F-54EC-6806-4EDC-F328BCA687CC}"/>
              </a:ext>
            </a:extLst>
          </p:cNvPr>
          <p:cNvGrpSpPr/>
          <p:nvPr/>
        </p:nvGrpSpPr>
        <p:grpSpPr>
          <a:xfrm>
            <a:off x="3763229" y="1162076"/>
            <a:ext cx="1507368" cy="1354697"/>
            <a:chOff x="908404" y="1744116"/>
            <a:chExt cx="1823915" cy="1354697"/>
          </a:xfrm>
        </p:grpSpPr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3B110BFE-27F1-E51C-69AE-7D48F618F261}"/>
                </a:ext>
              </a:extLst>
            </p:cNvPr>
            <p:cNvSpPr txBox="1"/>
            <p:nvPr/>
          </p:nvSpPr>
          <p:spPr>
            <a:xfrm>
              <a:off x="918346" y="2036984"/>
              <a:ext cx="1804031" cy="1061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388E3400-374B-35DF-015D-17A1C0DBB3B4}"/>
                </a:ext>
              </a:extLst>
            </p:cNvPr>
            <p:cNvSpPr txBox="1"/>
            <p:nvPr/>
          </p:nvSpPr>
          <p:spPr>
            <a:xfrm>
              <a:off x="908404" y="1744116"/>
              <a:ext cx="182391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Placeholder Title </a:t>
              </a:r>
              <a:endParaRPr lang="en-CA" sz="12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FD90206A-0B4D-60C6-387D-38A5716C529F}"/>
              </a:ext>
            </a:extLst>
          </p:cNvPr>
          <p:cNvGrpSpPr/>
          <p:nvPr/>
        </p:nvGrpSpPr>
        <p:grpSpPr>
          <a:xfrm>
            <a:off x="5298281" y="5271821"/>
            <a:ext cx="1507368" cy="1354697"/>
            <a:chOff x="908404" y="1744116"/>
            <a:chExt cx="1823915" cy="1354697"/>
          </a:xfrm>
        </p:grpSpPr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E307CACA-1523-2EED-100F-54979C9C78FE}"/>
                </a:ext>
              </a:extLst>
            </p:cNvPr>
            <p:cNvSpPr txBox="1"/>
            <p:nvPr/>
          </p:nvSpPr>
          <p:spPr>
            <a:xfrm>
              <a:off x="918346" y="2036984"/>
              <a:ext cx="1804031" cy="1061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4F9324C9-622B-A4FF-97B5-901349B792DA}"/>
                </a:ext>
              </a:extLst>
            </p:cNvPr>
            <p:cNvSpPr txBox="1"/>
            <p:nvPr/>
          </p:nvSpPr>
          <p:spPr>
            <a:xfrm>
              <a:off x="908404" y="1744116"/>
              <a:ext cx="182391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Placeholder Title </a:t>
              </a:r>
              <a:endParaRPr lang="en-CA" sz="12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9D778039-4C8B-2B48-9CC2-E966C6AFD61C}"/>
              </a:ext>
            </a:extLst>
          </p:cNvPr>
          <p:cNvGrpSpPr/>
          <p:nvPr/>
        </p:nvGrpSpPr>
        <p:grpSpPr>
          <a:xfrm>
            <a:off x="6940306" y="1089211"/>
            <a:ext cx="1507368" cy="1354697"/>
            <a:chOff x="908404" y="1744116"/>
            <a:chExt cx="1823915" cy="1354697"/>
          </a:xfrm>
        </p:grpSpPr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C83269C6-46C4-B789-7757-100979A64CFE}"/>
                </a:ext>
              </a:extLst>
            </p:cNvPr>
            <p:cNvSpPr txBox="1"/>
            <p:nvPr/>
          </p:nvSpPr>
          <p:spPr>
            <a:xfrm>
              <a:off x="918346" y="2036984"/>
              <a:ext cx="1804031" cy="1061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</a:t>
              </a: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A854F4D6-E660-ECB4-8208-8DD4961D5597}"/>
                </a:ext>
              </a:extLst>
            </p:cNvPr>
            <p:cNvSpPr txBox="1"/>
            <p:nvPr/>
          </p:nvSpPr>
          <p:spPr>
            <a:xfrm>
              <a:off x="908404" y="1744116"/>
              <a:ext cx="182391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Placeholder Title </a:t>
              </a:r>
              <a:endParaRPr lang="en-CA" sz="12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6B86E23C-F2D9-769E-5F51-CB1A84E4A375}"/>
              </a:ext>
            </a:extLst>
          </p:cNvPr>
          <p:cNvGrpSpPr/>
          <p:nvPr/>
        </p:nvGrpSpPr>
        <p:grpSpPr>
          <a:xfrm>
            <a:off x="8957164" y="4303997"/>
            <a:ext cx="1507368" cy="1354697"/>
            <a:chOff x="908404" y="1744116"/>
            <a:chExt cx="1823915" cy="1354697"/>
          </a:xfrm>
        </p:grpSpPr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DBE7B1F6-B38C-D75E-9583-E08E6631D760}"/>
                </a:ext>
              </a:extLst>
            </p:cNvPr>
            <p:cNvSpPr txBox="1"/>
            <p:nvPr/>
          </p:nvSpPr>
          <p:spPr>
            <a:xfrm>
              <a:off x="918346" y="2036984"/>
              <a:ext cx="1804031" cy="1061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05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05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</a:t>
              </a: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98B0A454-C1EC-8C28-7457-3781A41ACE0D}"/>
                </a:ext>
              </a:extLst>
            </p:cNvPr>
            <p:cNvSpPr txBox="1"/>
            <p:nvPr/>
          </p:nvSpPr>
          <p:spPr>
            <a:xfrm>
              <a:off x="908404" y="1744116"/>
              <a:ext cx="182391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Placeholder Title </a:t>
              </a:r>
              <a:endParaRPr lang="en-CA" sz="12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9BD878D1-26AF-7B37-62F8-45B36DF0DC90}"/>
              </a:ext>
            </a:extLst>
          </p:cNvPr>
          <p:cNvGrpSpPr/>
          <p:nvPr/>
        </p:nvGrpSpPr>
        <p:grpSpPr>
          <a:xfrm>
            <a:off x="2815508" y="340112"/>
            <a:ext cx="283598" cy="1275172"/>
            <a:chOff x="2119581" y="4889389"/>
            <a:chExt cx="298439" cy="1341907"/>
          </a:xfrm>
          <a:solidFill>
            <a:schemeClr val="accent1"/>
          </a:solidFill>
        </p:grpSpPr>
        <p:sp>
          <p:nvSpPr>
            <p:cNvPr id="301" name="Plus Sign 300">
              <a:extLst>
                <a:ext uri="{FF2B5EF4-FFF2-40B4-BE49-F238E27FC236}">
                  <a16:creationId xmlns:a16="http://schemas.microsoft.com/office/drawing/2014/main" id="{21C6AF65-D301-1EF4-F739-7EA805175367}"/>
                </a:ext>
              </a:extLst>
            </p:cNvPr>
            <p:cNvSpPr/>
            <p:nvPr/>
          </p:nvSpPr>
          <p:spPr>
            <a:xfrm>
              <a:off x="2119581" y="4889389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" name="Plus Sign 301">
              <a:extLst>
                <a:ext uri="{FF2B5EF4-FFF2-40B4-BE49-F238E27FC236}">
                  <a16:creationId xmlns:a16="http://schemas.microsoft.com/office/drawing/2014/main" id="{658F2873-6672-F813-8971-CA96B4CF548A}"/>
                </a:ext>
              </a:extLst>
            </p:cNvPr>
            <p:cNvSpPr/>
            <p:nvPr/>
          </p:nvSpPr>
          <p:spPr>
            <a:xfrm>
              <a:off x="2119581" y="5409631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" name="Plus Sign 302">
              <a:extLst>
                <a:ext uri="{FF2B5EF4-FFF2-40B4-BE49-F238E27FC236}">
                  <a16:creationId xmlns:a16="http://schemas.microsoft.com/office/drawing/2014/main" id="{67C5E0E4-71C5-A88B-8CD2-6D40730699A1}"/>
                </a:ext>
              </a:extLst>
            </p:cNvPr>
            <p:cNvSpPr/>
            <p:nvPr/>
          </p:nvSpPr>
          <p:spPr>
            <a:xfrm>
              <a:off x="2119581" y="5929873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4" name="Block Arc 303">
            <a:extLst>
              <a:ext uri="{FF2B5EF4-FFF2-40B4-BE49-F238E27FC236}">
                <a16:creationId xmlns:a16="http://schemas.microsoft.com/office/drawing/2014/main" id="{9095A328-2B0E-5ED6-7B98-E1DE145C215B}"/>
              </a:ext>
            </a:extLst>
          </p:cNvPr>
          <p:cNvSpPr/>
          <p:nvPr/>
        </p:nvSpPr>
        <p:spPr>
          <a:xfrm rot="7212570">
            <a:off x="10897173" y="-32517"/>
            <a:ext cx="1041400" cy="1041400"/>
          </a:xfrm>
          <a:prstGeom prst="blockArc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E58F68E2-3941-9F07-EE9C-820D9D3995AB}"/>
              </a:ext>
            </a:extLst>
          </p:cNvPr>
          <p:cNvGrpSpPr/>
          <p:nvPr/>
        </p:nvGrpSpPr>
        <p:grpSpPr>
          <a:xfrm rot="5400000" flipH="1">
            <a:off x="-278581" y="3928767"/>
            <a:ext cx="1591233" cy="1921602"/>
            <a:chOff x="9761146" y="-155655"/>
            <a:chExt cx="1591233" cy="1921602"/>
          </a:xfrm>
        </p:grpSpPr>
        <p:sp>
          <p:nvSpPr>
            <p:cNvPr id="306" name="Rectangle: Rounded Corners 9">
              <a:extLst>
                <a:ext uri="{FF2B5EF4-FFF2-40B4-BE49-F238E27FC236}">
                  <a16:creationId xmlns:a16="http://schemas.microsoft.com/office/drawing/2014/main" id="{3C6D4B13-A7B0-6346-2811-7278BECC082F}"/>
                </a:ext>
              </a:extLst>
            </p:cNvPr>
            <p:cNvSpPr/>
            <p:nvPr/>
          </p:nvSpPr>
          <p:spPr>
            <a:xfrm>
              <a:off x="9761146" y="-155655"/>
              <a:ext cx="1008390" cy="1921602"/>
            </a:xfrm>
            <a:custGeom>
              <a:avLst/>
              <a:gdLst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7" fmla="*/ 0 w 1266092"/>
                <a:gd name="connsiteY7" fmla="*/ 2412682 h 3045728"/>
                <a:gd name="connsiteX8" fmla="*/ 0 w 1266092"/>
                <a:gd name="connsiteY8" fmla="*/ 633046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8" fmla="*/ 91440 w 1266092"/>
                <a:gd name="connsiteY8" fmla="*/ 2504122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0" fmla="*/ 0 w 1266092"/>
                <a:gd name="connsiteY0" fmla="*/ 633046 h 2412682"/>
                <a:gd name="connsiteX1" fmla="*/ 633046 w 1266092"/>
                <a:gd name="connsiteY1" fmla="*/ 0 h 2412682"/>
                <a:gd name="connsiteX2" fmla="*/ 633046 w 1266092"/>
                <a:gd name="connsiteY2" fmla="*/ 0 h 2412682"/>
                <a:gd name="connsiteX3" fmla="*/ 1266092 w 1266092"/>
                <a:gd name="connsiteY3" fmla="*/ 633046 h 2412682"/>
                <a:gd name="connsiteX4" fmla="*/ 1266092 w 1266092"/>
                <a:gd name="connsiteY4" fmla="*/ 2412682 h 241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6092" h="2412682">
                  <a:moveTo>
                    <a:pt x="0" y="633046"/>
                  </a:moveTo>
                  <a:cubicBezTo>
                    <a:pt x="0" y="283424"/>
                    <a:pt x="283424" y="0"/>
                    <a:pt x="633046" y="0"/>
                  </a:cubicBezTo>
                  <a:lnTo>
                    <a:pt x="633046" y="0"/>
                  </a:lnTo>
                  <a:cubicBezTo>
                    <a:pt x="982668" y="0"/>
                    <a:pt x="1266092" y="283424"/>
                    <a:pt x="1266092" y="633046"/>
                  </a:cubicBezTo>
                  <a:lnTo>
                    <a:pt x="1266092" y="2412682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4AE7ABCE-ACB0-2538-BC3C-8FAF703D22D6}"/>
                </a:ext>
              </a:extLst>
            </p:cNvPr>
            <p:cNvSpPr/>
            <p:nvPr/>
          </p:nvSpPr>
          <p:spPr>
            <a:xfrm>
              <a:off x="10356431" y="788272"/>
              <a:ext cx="995948" cy="510856"/>
            </a:xfrm>
            <a:custGeom>
              <a:avLst/>
              <a:gdLst>
                <a:gd name="connsiteX0" fmla="*/ 722141 w 1444282"/>
                <a:gd name="connsiteY0" fmla="*/ 0 h 740822"/>
                <a:gd name="connsiteX1" fmla="*/ 1444282 w 1444282"/>
                <a:gd name="connsiteY1" fmla="*/ 722141 h 740822"/>
                <a:gd name="connsiteX2" fmla="*/ 1443339 w 1444282"/>
                <a:gd name="connsiteY2" fmla="*/ 740822 h 740822"/>
                <a:gd name="connsiteX3" fmla="*/ 943 w 1444282"/>
                <a:gd name="connsiteY3" fmla="*/ 740822 h 740822"/>
                <a:gd name="connsiteX4" fmla="*/ 0 w 1444282"/>
                <a:gd name="connsiteY4" fmla="*/ 722141 h 740822"/>
                <a:gd name="connsiteX5" fmla="*/ 722141 w 1444282"/>
                <a:gd name="connsiteY5" fmla="*/ 0 h 74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4282" h="740822">
                  <a:moveTo>
                    <a:pt x="722141" y="0"/>
                  </a:moveTo>
                  <a:cubicBezTo>
                    <a:pt x="1120968" y="0"/>
                    <a:pt x="1444282" y="323314"/>
                    <a:pt x="1444282" y="722141"/>
                  </a:cubicBezTo>
                  <a:lnTo>
                    <a:pt x="1443339" y="740822"/>
                  </a:lnTo>
                  <a:lnTo>
                    <a:pt x="943" y="740822"/>
                  </a:lnTo>
                  <a:lnTo>
                    <a:pt x="0" y="722141"/>
                  </a:lnTo>
                  <a:cubicBezTo>
                    <a:pt x="0" y="323314"/>
                    <a:pt x="323314" y="0"/>
                    <a:pt x="7221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F38B474E-37F6-E4DA-9A7D-DECFE3CB9392}"/>
              </a:ext>
            </a:extLst>
          </p:cNvPr>
          <p:cNvGrpSpPr/>
          <p:nvPr/>
        </p:nvGrpSpPr>
        <p:grpSpPr>
          <a:xfrm>
            <a:off x="9615661" y="334564"/>
            <a:ext cx="1700631" cy="312001"/>
            <a:chOff x="3376961" y="5423262"/>
            <a:chExt cx="1700631" cy="312001"/>
          </a:xfrm>
          <a:solidFill>
            <a:schemeClr val="accent1"/>
          </a:solidFill>
        </p:grpSpPr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56661B21-2FE0-11C1-538E-01B46F15B769}"/>
                </a:ext>
              </a:extLst>
            </p:cNvPr>
            <p:cNvSpPr/>
            <p:nvPr/>
          </p:nvSpPr>
          <p:spPr>
            <a:xfrm>
              <a:off x="501009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442F70C9-B719-0619-7BA4-3635ED0AEA73}"/>
                </a:ext>
              </a:extLst>
            </p:cNvPr>
            <p:cNvSpPr/>
            <p:nvPr/>
          </p:nvSpPr>
          <p:spPr>
            <a:xfrm>
              <a:off x="4683595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C700F3A-624B-9513-0388-31391C8C7128}"/>
                </a:ext>
              </a:extLst>
            </p:cNvPr>
            <p:cNvSpPr/>
            <p:nvPr/>
          </p:nvSpPr>
          <p:spPr>
            <a:xfrm>
              <a:off x="435688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33EB5704-9E90-6582-849A-6A854475C562}"/>
                </a:ext>
              </a:extLst>
            </p:cNvPr>
            <p:cNvSpPr/>
            <p:nvPr/>
          </p:nvSpPr>
          <p:spPr>
            <a:xfrm>
              <a:off x="403038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E58DFA8E-D444-CED4-64B1-F54F713C464A}"/>
                </a:ext>
              </a:extLst>
            </p:cNvPr>
            <p:cNvSpPr/>
            <p:nvPr/>
          </p:nvSpPr>
          <p:spPr>
            <a:xfrm>
              <a:off x="370367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0DC7C87D-2154-BF55-82F7-18946B6E99F8}"/>
                </a:ext>
              </a:extLst>
            </p:cNvPr>
            <p:cNvSpPr/>
            <p:nvPr/>
          </p:nvSpPr>
          <p:spPr>
            <a:xfrm>
              <a:off x="3376961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5F8DD5BB-CD1B-6704-EA0C-6479C1AAA4A2}"/>
                </a:ext>
              </a:extLst>
            </p:cNvPr>
            <p:cNvSpPr/>
            <p:nvPr/>
          </p:nvSpPr>
          <p:spPr>
            <a:xfrm>
              <a:off x="501009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043B1690-22CD-4FD4-C033-D7E6498E6911}"/>
                </a:ext>
              </a:extLst>
            </p:cNvPr>
            <p:cNvSpPr/>
            <p:nvPr/>
          </p:nvSpPr>
          <p:spPr>
            <a:xfrm>
              <a:off x="4683595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EE1452B5-EFDD-9C38-DAA4-18DB42BAFCD7}"/>
                </a:ext>
              </a:extLst>
            </p:cNvPr>
            <p:cNvSpPr/>
            <p:nvPr/>
          </p:nvSpPr>
          <p:spPr>
            <a:xfrm>
              <a:off x="435688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1675B03A-1E2E-B057-7E3A-C2EBCFFE2D38}"/>
                </a:ext>
              </a:extLst>
            </p:cNvPr>
            <p:cNvSpPr/>
            <p:nvPr/>
          </p:nvSpPr>
          <p:spPr>
            <a:xfrm>
              <a:off x="403038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A6FC4529-E2DB-B842-94EE-7023DE040C2D}"/>
                </a:ext>
              </a:extLst>
            </p:cNvPr>
            <p:cNvSpPr/>
            <p:nvPr/>
          </p:nvSpPr>
          <p:spPr>
            <a:xfrm>
              <a:off x="370367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0CCFA71E-AE67-9F0A-38A7-86C23AB7A88D}"/>
                </a:ext>
              </a:extLst>
            </p:cNvPr>
            <p:cNvSpPr/>
            <p:nvPr/>
          </p:nvSpPr>
          <p:spPr>
            <a:xfrm>
              <a:off x="3376961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03613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212684C-7E3C-EC13-1DE5-1ED64985BEC2}"/>
              </a:ext>
            </a:extLst>
          </p:cNvPr>
          <p:cNvSpPr/>
          <p:nvPr/>
        </p:nvSpPr>
        <p:spPr>
          <a:xfrm>
            <a:off x="1" y="3712684"/>
            <a:ext cx="12192000" cy="10287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95B96F-DF93-AB41-97B6-E2FA2CAF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600" dirty="0">
                <a:latin typeface="+mj-lt"/>
              </a:rPr>
              <a:t>Doctors Team Introduction</a:t>
            </a:r>
            <a:endParaRPr lang="en-CA" sz="3600" b="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762554-25E1-FAA1-97E5-D2E2BAD02A18}"/>
              </a:ext>
            </a:extLst>
          </p:cNvPr>
          <p:cNvSpPr txBox="1"/>
          <p:nvPr/>
        </p:nvSpPr>
        <p:spPr>
          <a:xfrm>
            <a:off x="1626140" y="5625550"/>
            <a:ext cx="89397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Lorem ipsum dolor sit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amet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consectetur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adipisicing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elit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, sed do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eiusmod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tempor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incididunt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ut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labore et dolore magna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aliqua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. Ut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enim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ad minim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veniam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quis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nostrud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exercitation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ullamco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laboris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.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85000"/>
                  <a:lumOff val="15000"/>
                </a:schemeClr>
              </a:solidFill>
              <a:effectLst/>
              <a:uLnTx/>
              <a:uFillTx/>
              <a:cs typeface="Aparajita" panose="02020603050405020304" pitchFamily="18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A4804F5-9609-A2F6-F26A-03D4C7B7046B}"/>
              </a:ext>
            </a:extLst>
          </p:cNvPr>
          <p:cNvGrpSpPr/>
          <p:nvPr/>
        </p:nvGrpSpPr>
        <p:grpSpPr>
          <a:xfrm>
            <a:off x="749387" y="4263798"/>
            <a:ext cx="2270611" cy="754637"/>
            <a:chOff x="4960695" y="5562615"/>
            <a:chExt cx="2270611" cy="75463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2E78864-DB23-7849-E2FF-C69AB0DB1A59}"/>
                </a:ext>
              </a:extLst>
            </p:cNvPr>
            <p:cNvSpPr txBox="1"/>
            <p:nvPr/>
          </p:nvSpPr>
          <p:spPr>
            <a:xfrm>
              <a:off x="4960695" y="5562615"/>
              <a:ext cx="22706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en-US" sz="1600" b="1" i="0" u="none" strike="noStrike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MARK OBRIEN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E63C3A7-271C-F5F6-34C5-FC8F1ABC784C}"/>
                </a:ext>
              </a:extLst>
            </p:cNvPr>
            <p:cNvSpPr txBox="1"/>
            <p:nvPr/>
          </p:nvSpPr>
          <p:spPr>
            <a:xfrm>
              <a:off x="5185112" y="6040253"/>
              <a:ext cx="1821776" cy="27699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Designation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CC37BCC-3AB5-1C4E-30DF-73825D7BEDF0}"/>
              </a:ext>
            </a:extLst>
          </p:cNvPr>
          <p:cNvGrpSpPr/>
          <p:nvPr/>
        </p:nvGrpSpPr>
        <p:grpSpPr>
          <a:xfrm>
            <a:off x="4978741" y="4263798"/>
            <a:ext cx="2270611" cy="754637"/>
            <a:chOff x="4960695" y="5562615"/>
            <a:chExt cx="2270611" cy="75463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C70EADD-25DC-1487-701F-5CBF9541111B}"/>
                </a:ext>
              </a:extLst>
            </p:cNvPr>
            <p:cNvSpPr txBox="1"/>
            <p:nvPr/>
          </p:nvSpPr>
          <p:spPr>
            <a:xfrm>
              <a:off x="4960695" y="5562615"/>
              <a:ext cx="22706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en-US" sz="1600" b="1" i="0" u="none" strike="noStrike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RUSSELL JOHN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B4EBB2F-A0DB-FF3E-103B-B96C34839483}"/>
                </a:ext>
              </a:extLst>
            </p:cNvPr>
            <p:cNvSpPr txBox="1"/>
            <p:nvPr/>
          </p:nvSpPr>
          <p:spPr>
            <a:xfrm>
              <a:off x="5185112" y="6040253"/>
              <a:ext cx="1821776" cy="27699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Designation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472F333-AF7A-B932-1162-23B96CD2BFA9}"/>
              </a:ext>
            </a:extLst>
          </p:cNvPr>
          <p:cNvGrpSpPr/>
          <p:nvPr/>
        </p:nvGrpSpPr>
        <p:grpSpPr>
          <a:xfrm>
            <a:off x="9208096" y="4263798"/>
            <a:ext cx="2270611" cy="754637"/>
            <a:chOff x="4960695" y="5562615"/>
            <a:chExt cx="2270611" cy="75463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C5D7A24-434D-179B-6627-BD6CB9313AFE}"/>
                </a:ext>
              </a:extLst>
            </p:cNvPr>
            <p:cNvSpPr txBox="1"/>
            <p:nvPr/>
          </p:nvSpPr>
          <p:spPr>
            <a:xfrm>
              <a:off x="4960695" y="5562615"/>
              <a:ext cx="22706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en-US" sz="1600" b="1" i="0" u="none" strike="noStrike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BILLY ALLEN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75B4EFA-EBDD-2D66-1B7F-4267E6AAF496}"/>
                </a:ext>
              </a:extLst>
            </p:cNvPr>
            <p:cNvSpPr txBox="1"/>
            <p:nvPr/>
          </p:nvSpPr>
          <p:spPr>
            <a:xfrm>
              <a:off x="5185112" y="6040253"/>
              <a:ext cx="1821776" cy="27699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Designation</a:t>
              </a:r>
            </a:p>
          </p:txBody>
        </p:sp>
      </p:grpSp>
      <p:sp>
        <p:nvSpPr>
          <p:cNvPr id="34" name="Graphic 9">
            <a:extLst>
              <a:ext uri="{FF2B5EF4-FFF2-40B4-BE49-F238E27FC236}">
                <a16:creationId xmlns:a16="http://schemas.microsoft.com/office/drawing/2014/main" id="{05820DEE-4FAF-B6CE-B061-B3705DC55C56}"/>
              </a:ext>
            </a:extLst>
          </p:cNvPr>
          <p:cNvSpPr/>
          <p:nvPr/>
        </p:nvSpPr>
        <p:spPr>
          <a:xfrm>
            <a:off x="5957976" y="5151282"/>
            <a:ext cx="276048" cy="240044"/>
          </a:xfrm>
          <a:custGeom>
            <a:avLst/>
            <a:gdLst>
              <a:gd name="connsiteX0" fmla="*/ 4029075 w 5572125"/>
              <a:gd name="connsiteY0" fmla="*/ 2638187 h 4845377"/>
              <a:gd name="connsiteX1" fmla="*/ 5304206 w 5572125"/>
              <a:gd name="connsiteY1" fmla="*/ 2638187 h 4845377"/>
              <a:gd name="connsiteX2" fmla="*/ 3429000 w 5572125"/>
              <a:gd name="connsiteY2" fmla="*/ 4567000 h 4845377"/>
              <a:gd name="connsiteX3" fmla="*/ 3345418 w 5572125"/>
              <a:gd name="connsiteY3" fmla="*/ 4637723 h 4845377"/>
              <a:gd name="connsiteX4" fmla="*/ 2786063 w 5572125"/>
              <a:gd name="connsiteY4" fmla="*/ 4845377 h 4845377"/>
              <a:gd name="connsiteX5" fmla="*/ 2226707 w 5572125"/>
              <a:gd name="connsiteY5" fmla="*/ 4637723 h 4845377"/>
              <a:gd name="connsiteX6" fmla="*/ 2143125 w 5572125"/>
              <a:gd name="connsiteY6" fmla="*/ 4567000 h 4845377"/>
              <a:gd name="connsiteX7" fmla="*/ 267919 w 5572125"/>
              <a:gd name="connsiteY7" fmla="*/ 2638187 h 4845377"/>
              <a:gd name="connsiteX8" fmla="*/ 1429493 w 5572125"/>
              <a:gd name="connsiteY8" fmla="*/ 2638187 h 4845377"/>
              <a:gd name="connsiteX9" fmla="*/ 1547742 w 5572125"/>
              <a:gd name="connsiteY9" fmla="*/ 2602491 h 4845377"/>
              <a:gd name="connsiteX10" fmla="*/ 1626661 w 5572125"/>
              <a:gd name="connsiteY10" fmla="*/ 2507456 h 4845377"/>
              <a:gd name="connsiteX11" fmla="*/ 1866691 w 5572125"/>
              <a:gd name="connsiteY11" fmla="*/ 1943814 h 4845377"/>
              <a:gd name="connsiteX12" fmla="*/ 2685364 w 5572125"/>
              <a:gd name="connsiteY12" fmla="*/ 3853310 h 4845377"/>
              <a:gd name="connsiteX13" fmla="*/ 2801185 w 5572125"/>
              <a:gd name="connsiteY13" fmla="*/ 3967588 h 4845377"/>
              <a:gd name="connsiteX14" fmla="*/ 2963885 w 5572125"/>
              <a:gd name="connsiteY14" fmla="*/ 3967588 h 4845377"/>
              <a:gd name="connsiteX15" fmla="*/ 3079705 w 5572125"/>
              <a:gd name="connsiteY15" fmla="*/ 3853310 h 4845377"/>
              <a:gd name="connsiteX16" fmla="*/ 3744074 w 5572125"/>
              <a:gd name="connsiteY16" fmla="*/ 2301688 h 4845377"/>
              <a:gd name="connsiteX17" fmla="*/ 3831942 w 5572125"/>
              <a:gd name="connsiteY17" fmla="*/ 2516000 h 4845377"/>
              <a:gd name="connsiteX18" fmla="*/ 3912575 w 5572125"/>
              <a:gd name="connsiteY18" fmla="*/ 2606057 h 4845377"/>
              <a:gd name="connsiteX19" fmla="*/ 4029109 w 5572125"/>
              <a:gd name="connsiteY19" fmla="*/ 2638158 h 4845377"/>
              <a:gd name="connsiteX20" fmla="*/ 4071938 w 5572125"/>
              <a:gd name="connsiteY20" fmla="*/ 29 h 4845377"/>
              <a:gd name="connsiteX21" fmla="*/ 3369907 w 5572125"/>
              <a:gd name="connsiteY21" fmla="*/ 150179 h 4845377"/>
              <a:gd name="connsiteX22" fmla="*/ 2786063 w 5572125"/>
              <a:gd name="connsiteY22" fmla="*/ 567957 h 4845377"/>
              <a:gd name="connsiteX23" fmla="*/ 2202218 w 5572125"/>
              <a:gd name="connsiteY23" fmla="*/ 150179 h 4845377"/>
              <a:gd name="connsiteX24" fmla="*/ 1500188 w 5572125"/>
              <a:gd name="connsiteY24" fmla="*/ 29 h 4845377"/>
              <a:gd name="connsiteX25" fmla="*/ 0 w 5572125"/>
              <a:gd name="connsiteY25" fmla="*/ 1669494 h 4845377"/>
              <a:gd name="connsiteX26" fmla="*/ 81439 w 5572125"/>
              <a:gd name="connsiteY26" fmla="*/ 2209562 h 4845377"/>
              <a:gd name="connsiteX27" fmla="*/ 1285875 w 5572125"/>
              <a:gd name="connsiteY27" fmla="*/ 2209562 h 4845377"/>
              <a:gd name="connsiteX28" fmla="*/ 1667351 w 5572125"/>
              <a:gd name="connsiteY28" fmla="*/ 1313736 h 4845377"/>
              <a:gd name="connsiteX29" fmla="*/ 1746693 w 5572125"/>
              <a:gd name="connsiteY29" fmla="*/ 1219953 h 4845377"/>
              <a:gd name="connsiteX30" fmla="*/ 1864519 w 5572125"/>
              <a:gd name="connsiteY30" fmla="*/ 1185148 h 4845377"/>
              <a:gd name="connsiteX31" fmla="*/ 1982345 w 5572125"/>
              <a:gd name="connsiteY31" fmla="*/ 1219953 h 4845377"/>
              <a:gd name="connsiteX32" fmla="*/ 2061686 w 5572125"/>
              <a:gd name="connsiteY32" fmla="*/ 1313736 h 4845377"/>
              <a:gd name="connsiteX33" fmla="*/ 2880360 w 5572125"/>
              <a:gd name="connsiteY33" fmla="*/ 3225403 h 4845377"/>
              <a:gd name="connsiteX34" fmla="*/ 3544729 w 5572125"/>
              <a:gd name="connsiteY34" fmla="*/ 1671609 h 4845377"/>
              <a:gd name="connsiteX35" fmla="*/ 3660549 w 5572125"/>
              <a:gd name="connsiteY35" fmla="*/ 1557332 h 4845377"/>
              <a:gd name="connsiteX36" fmla="*/ 3823249 w 5572125"/>
              <a:gd name="connsiteY36" fmla="*/ 1557332 h 4845377"/>
              <a:gd name="connsiteX37" fmla="*/ 3939070 w 5572125"/>
              <a:gd name="connsiteY37" fmla="*/ 1671609 h 4845377"/>
              <a:gd name="connsiteX38" fmla="*/ 4170527 w 5572125"/>
              <a:gd name="connsiteY38" fmla="*/ 2209533 h 4845377"/>
              <a:gd name="connsiteX39" fmla="*/ 5490687 w 5572125"/>
              <a:gd name="connsiteY39" fmla="*/ 2209533 h 4845377"/>
              <a:gd name="connsiteX40" fmla="*/ 5572125 w 5572125"/>
              <a:gd name="connsiteY40" fmla="*/ 1669466 h 4845377"/>
              <a:gd name="connsiteX41" fmla="*/ 4071943 w 5572125"/>
              <a:gd name="connsiteY41" fmla="*/ 0 h 4845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572125" h="4845377">
                <a:moveTo>
                  <a:pt x="4029075" y="2638187"/>
                </a:moveTo>
                <a:lnTo>
                  <a:pt x="5304206" y="2638187"/>
                </a:lnTo>
                <a:cubicBezTo>
                  <a:pt x="4954877" y="3255407"/>
                  <a:pt x="4286250" y="3829765"/>
                  <a:pt x="3429000" y="4567000"/>
                </a:cubicBezTo>
                <a:lnTo>
                  <a:pt x="3345418" y="4637723"/>
                </a:lnTo>
                <a:cubicBezTo>
                  <a:pt x="3189839" y="4771711"/>
                  <a:pt x="2991357" y="4845377"/>
                  <a:pt x="2786063" y="4845377"/>
                </a:cubicBezTo>
                <a:cubicBezTo>
                  <a:pt x="2580768" y="4845377"/>
                  <a:pt x="2382287" y="4771711"/>
                  <a:pt x="2226707" y="4637723"/>
                </a:cubicBezTo>
                <a:lnTo>
                  <a:pt x="2143125" y="4567000"/>
                </a:lnTo>
                <a:cubicBezTo>
                  <a:pt x="1285875" y="3825478"/>
                  <a:pt x="617220" y="3251121"/>
                  <a:pt x="267919" y="2638187"/>
                </a:cubicBezTo>
                <a:lnTo>
                  <a:pt x="1429493" y="2638187"/>
                </a:lnTo>
                <a:cubicBezTo>
                  <a:pt x="1471550" y="2638141"/>
                  <a:pt x="1512698" y="2625728"/>
                  <a:pt x="1547742" y="2602491"/>
                </a:cubicBezTo>
                <a:cubicBezTo>
                  <a:pt x="1582815" y="2579254"/>
                  <a:pt x="1610253" y="2546187"/>
                  <a:pt x="1626661" y="2507456"/>
                </a:cubicBezTo>
                <a:lnTo>
                  <a:pt x="1866691" y="1943814"/>
                </a:lnTo>
                <a:lnTo>
                  <a:pt x="2685364" y="3853310"/>
                </a:lnTo>
                <a:cubicBezTo>
                  <a:pt x="2707441" y="3905145"/>
                  <a:pt x="2749058" y="3946202"/>
                  <a:pt x="2801185" y="3967588"/>
                </a:cubicBezTo>
                <a:cubicBezTo>
                  <a:pt x="2853311" y="3988973"/>
                  <a:pt x="2911758" y="3988973"/>
                  <a:pt x="2963885" y="3967588"/>
                </a:cubicBezTo>
                <a:cubicBezTo>
                  <a:pt x="3016012" y="3946202"/>
                  <a:pt x="3057623" y="3905145"/>
                  <a:pt x="3079705" y="3853310"/>
                </a:cubicBezTo>
                <a:lnTo>
                  <a:pt x="3744074" y="2301688"/>
                </a:lnTo>
                <a:lnTo>
                  <a:pt x="3831942" y="2516000"/>
                </a:lnTo>
                <a:cubicBezTo>
                  <a:pt x="3849624" y="2553125"/>
                  <a:pt x="3877616" y="2584403"/>
                  <a:pt x="3912575" y="2606057"/>
                </a:cubicBezTo>
                <a:cubicBezTo>
                  <a:pt x="3947534" y="2627711"/>
                  <a:pt x="3987984" y="2638873"/>
                  <a:pt x="4029109" y="2638158"/>
                </a:cubicBezTo>
                <a:close/>
                <a:moveTo>
                  <a:pt x="4071938" y="29"/>
                </a:moveTo>
                <a:cubicBezTo>
                  <a:pt x="3830102" y="1366"/>
                  <a:pt x="3591118" y="52469"/>
                  <a:pt x="3369907" y="150179"/>
                </a:cubicBezTo>
                <a:cubicBezTo>
                  <a:pt x="3148674" y="247894"/>
                  <a:pt x="2949946" y="390094"/>
                  <a:pt x="2786063" y="567957"/>
                </a:cubicBezTo>
                <a:cubicBezTo>
                  <a:pt x="2622179" y="390100"/>
                  <a:pt x="2423452" y="247894"/>
                  <a:pt x="2202218" y="150179"/>
                </a:cubicBezTo>
                <a:cubicBezTo>
                  <a:pt x="1981008" y="52464"/>
                  <a:pt x="1742029" y="1366"/>
                  <a:pt x="1500188" y="29"/>
                </a:cubicBezTo>
                <a:cubicBezTo>
                  <a:pt x="642938" y="29"/>
                  <a:pt x="0" y="709374"/>
                  <a:pt x="0" y="1669494"/>
                </a:cubicBezTo>
                <a:cubicBezTo>
                  <a:pt x="-46" y="1852574"/>
                  <a:pt x="27392" y="2034631"/>
                  <a:pt x="81439" y="2209562"/>
                </a:cubicBezTo>
                <a:lnTo>
                  <a:pt x="1285875" y="2209562"/>
                </a:lnTo>
                <a:lnTo>
                  <a:pt x="1667351" y="1313736"/>
                </a:lnTo>
                <a:cubicBezTo>
                  <a:pt x="1684073" y="1275405"/>
                  <a:pt x="1711665" y="1242790"/>
                  <a:pt x="1746693" y="1219953"/>
                </a:cubicBezTo>
                <a:cubicBezTo>
                  <a:pt x="1781743" y="1197093"/>
                  <a:pt x="1822685" y="1184994"/>
                  <a:pt x="1864519" y="1185148"/>
                </a:cubicBezTo>
                <a:cubicBezTo>
                  <a:pt x="1906353" y="1184994"/>
                  <a:pt x="1947295" y="1197093"/>
                  <a:pt x="1982345" y="1219953"/>
                </a:cubicBezTo>
                <a:cubicBezTo>
                  <a:pt x="2017372" y="1242790"/>
                  <a:pt x="2044964" y="1275405"/>
                  <a:pt x="2061686" y="1313736"/>
                </a:cubicBezTo>
                <a:lnTo>
                  <a:pt x="2880360" y="3225403"/>
                </a:lnTo>
                <a:lnTo>
                  <a:pt x="3544729" y="1671609"/>
                </a:lnTo>
                <a:cubicBezTo>
                  <a:pt x="3566806" y="1619774"/>
                  <a:pt x="3608423" y="1578717"/>
                  <a:pt x="3660549" y="1557332"/>
                </a:cubicBezTo>
                <a:cubicBezTo>
                  <a:pt x="3712676" y="1535946"/>
                  <a:pt x="3771123" y="1535946"/>
                  <a:pt x="3823249" y="1557332"/>
                </a:cubicBezTo>
                <a:cubicBezTo>
                  <a:pt x="3875376" y="1578717"/>
                  <a:pt x="3916987" y="1619774"/>
                  <a:pt x="3939070" y="1671609"/>
                </a:cubicBezTo>
                <a:lnTo>
                  <a:pt x="4170527" y="2209533"/>
                </a:lnTo>
                <a:lnTo>
                  <a:pt x="5490687" y="2209533"/>
                </a:lnTo>
                <a:cubicBezTo>
                  <a:pt x="5544750" y="2034603"/>
                  <a:pt x="5572183" y="1852546"/>
                  <a:pt x="5572125" y="1669466"/>
                </a:cubicBezTo>
                <a:cubicBezTo>
                  <a:pt x="5572125" y="709346"/>
                  <a:pt x="4929193" y="0"/>
                  <a:pt x="4071943" y="0"/>
                </a:cubicBezTo>
                <a:close/>
              </a:path>
            </a:pathLst>
          </a:custGeom>
          <a:solidFill>
            <a:schemeClr val="accent6"/>
          </a:solidFill>
          <a:ln w="5715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35" name="Graphic 9">
            <a:extLst>
              <a:ext uri="{FF2B5EF4-FFF2-40B4-BE49-F238E27FC236}">
                <a16:creationId xmlns:a16="http://schemas.microsoft.com/office/drawing/2014/main" id="{37E619CB-4461-B3C0-0C0A-3CF6BF2DA015}"/>
              </a:ext>
            </a:extLst>
          </p:cNvPr>
          <p:cNvSpPr/>
          <p:nvPr/>
        </p:nvSpPr>
        <p:spPr>
          <a:xfrm>
            <a:off x="1695064" y="5151282"/>
            <a:ext cx="276048" cy="240044"/>
          </a:xfrm>
          <a:custGeom>
            <a:avLst/>
            <a:gdLst>
              <a:gd name="connsiteX0" fmla="*/ 4029075 w 5572125"/>
              <a:gd name="connsiteY0" fmla="*/ 2638187 h 4845377"/>
              <a:gd name="connsiteX1" fmla="*/ 5304206 w 5572125"/>
              <a:gd name="connsiteY1" fmla="*/ 2638187 h 4845377"/>
              <a:gd name="connsiteX2" fmla="*/ 3429000 w 5572125"/>
              <a:gd name="connsiteY2" fmla="*/ 4567000 h 4845377"/>
              <a:gd name="connsiteX3" fmla="*/ 3345418 w 5572125"/>
              <a:gd name="connsiteY3" fmla="*/ 4637723 h 4845377"/>
              <a:gd name="connsiteX4" fmla="*/ 2786063 w 5572125"/>
              <a:gd name="connsiteY4" fmla="*/ 4845377 h 4845377"/>
              <a:gd name="connsiteX5" fmla="*/ 2226707 w 5572125"/>
              <a:gd name="connsiteY5" fmla="*/ 4637723 h 4845377"/>
              <a:gd name="connsiteX6" fmla="*/ 2143125 w 5572125"/>
              <a:gd name="connsiteY6" fmla="*/ 4567000 h 4845377"/>
              <a:gd name="connsiteX7" fmla="*/ 267919 w 5572125"/>
              <a:gd name="connsiteY7" fmla="*/ 2638187 h 4845377"/>
              <a:gd name="connsiteX8" fmla="*/ 1429493 w 5572125"/>
              <a:gd name="connsiteY8" fmla="*/ 2638187 h 4845377"/>
              <a:gd name="connsiteX9" fmla="*/ 1547742 w 5572125"/>
              <a:gd name="connsiteY9" fmla="*/ 2602491 h 4845377"/>
              <a:gd name="connsiteX10" fmla="*/ 1626661 w 5572125"/>
              <a:gd name="connsiteY10" fmla="*/ 2507456 h 4845377"/>
              <a:gd name="connsiteX11" fmla="*/ 1866691 w 5572125"/>
              <a:gd name="connsiteY11" fmla="*/ 1943814 h 4845377"/>
              <a:gd name="connsiteX12" fmla="*/ 2685364 w 5572125"/>
              <a:gd name="connsiteY12" fmla="*/ 3853310 h 4845377"/>
              <a:gd name="connsiteX13" fmla="*/ 2801185 w 5572125"/>
              <a:gd name="connsiteY13" fmla="*/ 3967588 h 4845377"/>
              <a:gd name="connsiteX14" fmla="*/ 2963885 w 5572125"/>
              <a:gd name="connsiteY14" fmla="*/ 3967588 h 4845377"/>
              <a:gd name="connsiteX15" fmla="*/ 3079705 w 5572125"/>
              <a:gd name="connsiteY15" fmla="*/ 3853310 h 4845377"/>
              <a:gd name="connsiteX16" fmla="*/ 3744074 w 5572125"/>
              <a:gd name="connsiteY16" fmla="*/ 2301688 h 4845377"/>
              <a:gd name="connsiteX17" fmla="*/ 3831942 w 5572125"/>
              <a:gd name="connsiteY17" fmla="*/ 2516000 h 4845377"/>
              <a:gd name="connsiteX18" fmla="*/ 3912575 w 5572125"/>
              <a:gd name="connsiteY18" fmla="*/ 2606057 h 4845377"/>
              <a:gd name="connsiteX19" fmla="*/ 4029109 w 5572125"/>
              <a:gd name="connsiteY19" fmla="*/ 2638158 h 4845377"/>
              <a:gd name="connsiteX20" fmla="*/ 4071938 w 5572125"/>
              <a:gd name="connsiteY20" fmla="*/ 29 h 4845377"/>
              <a:gd name="connsiteX21" fmla="*/ 3369907 w 5572125"/>
              <a:gd name="connsiteY21" fmla="*/ 150179 h 4845377"/>
              <a:gd name="connsiteX22" fmla="*/ 2786063 w 5572125"/>
              <a:gd name="connsiteY22" fmla="*/ 567957 h 4845377"/>
              <a:gd name="connsiteX23" fmla="*/ 2202218 w 5572125"/>
              <a:gd name="connsiteY23" fmla="*/ 150179 h 4845377"/>
              <a:gd name="connsiteX24" fmla="*/ 1500188 w 5572125"/>
              <a:gd name="connsiteY24" fmla="*/ 29 h 4845377"/>
              <a:gd name="connsiteX25" fmla="*/ 0 w 5572125"/>
              <a:gd name="connsiteY25" fmla="*/ 1669494 h 4845377"/>
              <a:gd name="connsiteX26" fmla="*/ 81439 w 5572125"/>
              <a:gd name="connsiteY26" fmla="*/ 2209562 h 4845377"/>
              <a:gd name="connsiteX27" fmla="*/ 1285875 w 5572125"/>
              <a:gd name="connsiteY27" fmla="*/ 2209562 h 4845377"/>
              <a:gd name="connsiteX28" fmla="*/ 1667351 w 5572125"/>
              <a:gd name="connsiteY28" fmla="*/ 1313736 h 4845377"/>
              <a:gd name="connsiteX29" fmla="*/ 1746693 w 5572125"/>
              <a:gd name="connsiteY29" fmla="*/ 1219953 h 4845377"/>
              <a:gd name="connsiteX30" fmla="*/ 1864519 w 5572125"/>
              <a:gd name="connsiteY30" fmla="*/ 1185148 h 4845377"/>
              <a:gd name="connsiteX31" fmla="*/ 1982345 w 5572125"/>
              <a:gd name="connsiteY31" fmla="*/ 1219953 h 4845377"/>
              <a:gd name="connsiteX32" fmla="*/ 2061686 w 5572125"/>
              <a:gd name="connsiteY32" fmla="*/ 1313736 h 4845377"/>
              <a:gd name="connsiteX33" fmla="*/ 2880360 w 5572125"/>
              <a:gd name="connsiteY33" fmla="*/ 3225403 h 4845377"/>
              <a:gd name="connsiteX34" fmla="*/ 3544729 w 5572125"/>
              <a:gd name="connsiteY34" fmla="*/ 1671609 h 4845377"/>
              <a:gd name="connsiteX35" fmla="*/ 3660549 w 5572125"/>
              <a:gd name="connsiteY35" fmla="*/ 1557332 h 4845377"/>
              <a:gd name="connsiteX36" fmla="*/ 3823249 w 5572125"/>
              <a:gd name="connsiteY36" fmla="*/ 1557332 h 4845377"/>
              <a:gd name="connsiteX37" fmla="*/ 3939070 w 5572125"/>
              <a:gd name="connsiteY37" fmla="*/ 1671609 h 4845377"/>
              <a:gd name="connsiteX38" fmla="*/ 4170527 w 5572125"/>
              <a:gd name="connsiteY38" fmla="*/ 2209533 h 4845377"/>
              <a:gd name="connsiteX39" fmla="*/ 5490687 w 5572125"/>
              <a:gd name="connsiteY39" fmla="*/ 2209533 h 4845377"/>
              <a:gd name="connsiteX40" fmla="*/ 5572125 w 5572125"/>
              <a:gd name="connsiteY40" fmla="*/ 1669466 h 4845377"/>
              <a:gd name="connsiteX41" fmla="*/ 4071943 w 5572125"/>
              <a:gd name="connsiteY41" fmla="*/ 0 h 4845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572125" h="4845377">
                <a:moveTo>
                  <a:pt x="4029075" y="2638187"/>
                </a:moveTo>
                <a:lnTo>
                  <a:pt x="5304206" y="2638187"/>
                </a:lnTo>
                <a:cubicBezTo>
                  <a:pt x="4954877" y="3255407"/>
                  <a:pt x="4286250" y="3829765"/>
                  <a:pt x="3429000" y="4567000"/>
                </a:cubicBezTo>
                <a:lnTo>
                  <a:pt x="3345418" y="4637723"/>
                </a:lnTo>
                <a:cubicBezTo>
                  <a:pt x="3189839" y="4771711"/>
                  <a:pt x="2991357" y="4845377"/>
                  <a:pt x="2786063" y="4845377"/>
                </a:cubicBezTo>
                <a:cubicBezTo>
                  <a:pt x="2580768" y="4845377"/>
                  <a:pt x="2382287" y="4771711"/>
                  <a:pt x="2226707" y="4637723"/>
                </a:cubicBezTo>
                <a:lnTo>
                  <a:pt x="2143125" y="4567000"/>
                </a:lnTo>
                <a:cubicBezTo>
                  <a:pt x="1285875" y="3825478"/>
                  <a:pt x="617220" y="3251121"/>
                  <a:pt x="267919" y="2638187"/>
                </a:cubicBezTo>
                <a:lnTo>
                  <a:pt x="1429493" y="2638187"/>
                </a:lnTo>
                <a:cubicBezTo>
                  <a:pt x="1471550" y="2638141"/>
                  <a:pt x="1512698" y="2625728"/>
                  <a:pt x="1547742" y="2602491"/>
                </a:cubicBezTo>
                <a:cubicBezTo>
                  <a:pt x="1582815" y="2579254"/>
                  <a:pt x="1610253" y="2546187"/>
                  <a:pt x="1626661" y="2507456"/>
                </a:cubicBezTo>
                <a:lnTo>
                  <a:pt x="1866691" y="1943814"/>
                </a:lnTo>
                <a:lnTo>
                  <a:pt x="2685364" y="3853310"/>
                </a:lnTo>
                <a:cubicBezTo>
                  <a:pt x="2707441" y="3905145"/>
                  <a:pt x="2749058" y="3946202"/>
                  <a:pt x="2801185" y="3967588"/>
                </a:cubicBezTo>
                <a:cubicBezTo>
                  <a:pt x="2853311" y="3988973"/>
                  <a:pt x="2911758" y="3988973"/>
                  <a:pt x="2963885" y="3967588"/>
                </a:cubicBezTo>
                <a:cubicBezTo>
                  <a:pt x="3016012" y="3946202"/>
                  <a:pt x="3057623" y="3905145"/>
                  <a:pt x="3079705" y="3853310"/>
                </a:cubicBezTo>
                <a:lnTo>
                  <a:pt x="3744074" y="2301688"/>
                </a:lnTo>
                <a:lnTo>
                  <a:pt x="3831942" y="2516000"/>
                </a:lnTo>
                <a:cubicBezTo>
                  <a:pt x="3849624" y="2553125"/>
                  <a:pt x="3877616" y="2584403"/>
                  <a:pt x="3912575" y="2606057"/>
                </a:cubicBezTo>
                <a:cubicBezTo>
                  <a:pt x="3947534" y="2627711"/>
                  <a:pt x="3987984" y="2638873"/>
                  <a:pt x="4029109" y="2638158"/>
                </a:cubicBezTo>
                <a:close/>
                <a:moveTo>
                  <a:pt x="4071938" y="29"/>
                </a:moveTo>
                <a:cubicBezTo>
                  <a:pt x="3830102" y="1366"/>
                  <a:pt x="3591118" y="52469"/>
                  <a:pt x="3369907" y="150179"/>
                </a:cubicBezTo>
                <a:cubicBezTo>
                  <a:pt x="3148674" y="247894"/>
                  <a:pt x="2949946" y="390094"/>
                  <a:pt x="2786063" y="567957"/>
                </a:cubicBezTo>
                <a:cubicBezTo>
                  <a:pt x="2622179" y="390100"/>
                  <a:pt x="2423452" y="247894"/>
                  <a:pt x="2202218" y="150179"/>
                </a:cubicBezTo>
                <a:cubicBezTo>
                  <a:pt x="1981008" y="52464"/>
                  <a:pt x="1742029" y="1366"/>
                  <a:pt x="1500188" y="29"/>
                </a:cubicBezTo>
                <a:cubicBezTo>
                  <a:pt x="642938" y="29"/>
                  <a:pt x="0" y="709374"/>
                  <a:pt x="0" y="1669494"/>
                </a:cubicBezTo>
                <a:cubicBezTo>
                  <a:pt x="-46" y="1852574"/>
                  <a:pt x="27392" y="2034631"/>
                  <a:pt x="81439" y="2209562"/>
                </a:cubicBezTo>
                <a:lnTo>
                  <a:pt x="1285875" y="2209562"/>
                </a:lnTo>
                <a:lnTo>
                  <a:pt x="1667351" y="1313736"/>
                </a:lnTo>
                <a:cubicBezTo>
                  <a:pt x="1684073" y="1275405"/>
                  <a:pt x="1711665" y="1242790"/>
                  <a:pt x="1746693" y="1219953"/>
                </a:cubicBezTo>
                <a:cubicBezTo>
                  <a:pt x="1781743" y="1197093"/>
                  <a:pt x="1822685" y="1184994"/>
                  <a:pt x="1864519" y="1185148"/>
                </a:cubicBezTo>
                <a:cubicBezTo>
                  <a:pt x="1906353" y="1184994"/>
                  <a:pt x="1947295" y="1197093"/>
                  <a:pt x="1982345" y="1219953"/>
                </a:cubicBezTo>
                <a:cubicBezTo>
                  <a:pt x="2017372" y="1242790"/>
                  <a:pt x="2044964" y="1275405"/>
                  <a:pt x="2061686" y="1313736"/>
                </a:cubicBezTo>
                <a:lnTo>
                  <a:pt x="2880360" y="3225403"/>
                </a:lnTo>
                <a:lnTo>
                  <a:pt x="3544729" y="1671609"/>
                </a:lnTo>
                <a:cubicBezTo>
                  <a:pt x="3566806" y="1619774"/>
                  <a:pt x="3608423" y="1578717"/>
                  <a:pt x="3660549" y="1557332"/>
                </a:cubicBezTo>
                <a:cubicBezTo>
                  <a:pt x="3712676" y="1535946"/>
                  <a:pt x="3771123" y="1535946"/>
                  <a:pt x="3823249" y="1557332"/>
                </a:cubicBezTo>
                <a:cubicBezTo>
                  <a:pt x="3875376" y="1578717"/>
                  <a:pt x="3916987" y="1619774"/>
                  <a:pt x="3939070" y="1671609"/>
                </a:cubicBezTo>
                <a:lnTo>
                  <a:pt x="4170527" y="2209533"/>
                </a:lnTo>
                <a:lnTo>
                  <a:pt x="5490687" y="2209533"/>
                </a:lnTo>
                <a:cubicBezTo>
                  <a:pt x="5544750" y="2034603"/>
                  <a:pt x="5572183" y="1852546"/>
                  <a:pt x="5572125" y="1669466"/>
                </a:cubicBezTo>
                <a:cubicBezTo>
                  <a:pt x="5572125" y="709346"/>
                  <a:pt x="4929193" y="0"/>
                  <a:pt x="4071943" y="0"/>
                </a:cubicBezTo>
                <a:close/>
              </a:path>
            </a:pathLst>
          </a:custGeom>
          <a:solidFill>
            <a:schemeClr val="accent6"/>
          </a:solidFill>
          <a:ln w="5715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36" name="Graphic 9">
            <a:extLst>
              <a:ext uri="{FF2B5EF4-FFF2-40B4-BE49-F238E27FC236}">
                <a16:creationId xmlns:a16="http://schemas.microsoft.com/office/drawing/2014/main" id="{027C0E95-0236-C167-174A-79B167A16D25}"/>
              </a:ext>
            </a:extLst>
          </p:cNvPr>
          <p:cNvSpPr/>
          <p:nvPr/>
        </p:nvSpPr>
        <p:spPr>
          <a:xfrm>
            <a:off x="10220888" y="5151282"/>
            <a:ext cx="276048" cy="240044"/>
          </a:xfrm>
          <a:custGeom>
            <a:avLst/>
            <a:gdLst>
              <a:gd name="connsiteX0" fmla="*/ 4029075 w 5572125"/>
              <a:gd name="connsiteY0" fmla="*/ 2638187 h 4845377"/>
              <a:gd name="connsiteX1" fmla="*/ 5304206 w 5572125"/>
              <a:gd name="connsiteY1" fmla="*/ 2638187 h 4845377"/>
              <a:gd name="connsiteX2" fmla="*/ 3429000 w 5572125"/>
              <a:gd name="connsiteY2" fmla="*/ 4567000 h 4845377"/>
              <a:gd name="connsiteX3" fmla="*/ 3345418 w 5572125"/>
              <a:gd name="connsiteY3" fmla="*/ 4637723 h 4845377"/>
              <a:gd name="connsiteX4" fmla="*/ 2786063 w 5572125"/>
              <a:gd name="connsiteY4" fmla="*/ 4845377 h 4845377"/>
              <a:gd name="connsiteX5" fmla="*/ 2226707 w 5572125"/>
              <a:gd name="connsiteY5" fmla="*/ 4637723 h 4845377"/>
              <a:gd name="connsiteX6" fmla="*/ 2143125 w 5572125"/>
              <a:gd name="connsiteY6" fmla="*/ 4567000 h 4845377"/>
              <a:gd name="connsiteX7" fmla="*/ 267919 w 5572125"/>
              <a:gd name="connsiteY7" fmla="*/ 2638187 h 4845377"/>
              <a:gd name="connsiteX8" fmla="*/ 1429493 w 5572125"/>
              <a:gd name="connsiteY8" fmla="*/ 2638187 h 4845377"/>
              <a:gd name="connsiteX9" fmla="*/ 1547742 w 5572125"/>
              <a:gd name="connsiteY9" fmla="*/ 2602491 h 4845377"/>
              <a:gd name="connsiteX10" fmla="*/ 1626661 w 5572125"/>
              <a:gd name="connsiteY10" fmla="*/ 2507456 h 4845377"/>
              <a:gd name="connsiteX11" fmla="*/ 1866691 w 5572125"/>
              <a:gd name="connsiteY11" fmla="*/ 1943814 h 4845377"/>
              <a:gd name="connsiteX12" fmla="*/ 2685364 w 5572125"/>
              <a:gd name="connsiteY12" fmla="*/ 3853310 h 4845377"/>
              <a:gd name="connsiteX13" fmla="*/ 2801185 w 5572125"/>
              <a:gd name="connsiteY13" fmla="*/ 3967588 h 4845377"/>
              <a:gd name="connsiteX14" fmla="*/ 2963885 w 5572125"/>
              <a:gd name="connsiteY14" fmla="*/ 3967588 h 4845377"/>
              <a:gd name="connsiteX15" fmla="*/ 3079705 w 5572125"/>
              <a:gd name="connsiteY15" fmla="*/ 3853310 h 4845377"/>
              <a:gd name="connsiteX16" fmla="*/ 3744074 w 5572125"/>
              <a:gd name="connsiteY16" fmla="*/ 2301688 h 4845377"/>
              <a:gd name="connsiteX17" fmla="*/ 3831942 w 5572125"/>
              <a:gd name="connsiteY17" fmla="*/ 2516000 h 4845377"/>
              <a:gd name="connsiteX18" fmla="*/ 3912575 w 5572125"/>
              <a:gd name="connsiteY18" fmla="*/ 2606057 h 4845377"/>
              <a:gd name="connsiteX19" fmla="*/ 4029109 w 5572125"/>
              <a:gd name="connsiteY19" fmla="*/ 2638158 h 4845377"/>
              <a:gd name="connsiteX20" fmla="*/ 4071938 w 5572125"/>
              <a:gd name="connsiteY20" fmla="*/ 29 h 4845377"/>
              <a:gd name="connsiteX21" fmla="*/ 3369907 w 5572125"/>
              <a:gd name="connsiteY21" fmla="*/ 150179 h 4845377"/>
              <a:gd name="connsiteX22" fmla="*/ 2786063 w 5572125"/>
              <a:gd name="connsiteY22" fmla="*/ 567957 h 4845377"/>
              <a:gd name="connsiteX23" fmla="*/ 2202218 w 5572125"/>
              <a:gd name="connsiteY23" fmla="*/ 150179 h 4845377"/>
              <a:gd name="connsiteX24" fmla="*/ 1500188 w 5572125"/>
              <a:gd name="connsiteY24" fmla="*/ 29 h 4845377"/>
              <a:gd name="connsiteX25" fmla="*/ 0 w 5572125"/>
              <a:gd name="connsiteY25" fmla="*/ 1669494 h 4845377"/>
              <a:gd name="connsiteX26" fmla="*/ 81439 w 5572125"/>
              <a:gd name="connsiteY26" fmla="*/ 2209562 h 4845377"/>
              <a:gd name="connsiteX27" fmla="*/ 1285875 w 5572125"/>
              <a:gd name="connsiteY27" fmla="*/ 2209562 h 4845377"/>
              <a:gd name="connsiteX28" fmla="*/ 1667351 w 5572125"/>
              <a:gd name="connsiteY28" fmla="*/ 1313736 h 4845377"/>
              <a:gd name="connsiteX29" fmla="*/ 1746693 w 5572125"/>
              <a:gd name="connsiteY29" fmla="*/ 1219953 h 4845377"/>
              <a:gd name="connsiteX30" fmla="*/ 1864519 w 5572125"/>
              <a:gd name="connsiteY30" fmla="*/ 1185148 h 4845377"/>
              <a:gd name="connsiteX31" fmla="*/ 1982345 w 5572125"/>
              <a:gd name="connsiteY31" fmla="*/ 1219953 h 4845377"/>
              <a:gd name="connsiteX32" fmla="*/ 2061686 w 5572125"/>
              <a:gd name="connsiteY32" fmla="*/ 1313736 h 4845377"/>
              <a:gd name="connsiteX33" fmla="*/ 2880360 w 5572125"/>
              <a:gd name="connsiteY33" fmla="*/ 3225403 h 4845377"/>
              <a:gd name="connsiteX34" fmla="*/ 3544729 w 5572125"/>
              <a:gd name="connsiteY34" fmla="*/ 1671609 h 4845377"/>
              <a:gd name="connsiteX35" fmla="*/ 3660549 w 5572125"/>
              <a:gd name="connsiteY35" fmla="*/ 1557332 h 4845377"/>
              <a:gd name="connsiteX36" fmla="*/ 3823249 w 5572125"/>
              <a:gd name="connsiteY36" fmla="*/ 1557332 h 4845377"/>
              <a:gd name="connsiteX37" fmla="*/ 3939070 w 5572125"/>
              <a:gd name="connsiteY37" fmla="*/ 1671609 h 4845377"/>
              <a:gd name="connsiteX38" fmla="*/ 4170527 w 5572125"/>
              <a:gd name="connsiteY38" fmla="*/ 2209533 h 4845377"/>
              <a:gd name="connsiteX39" fmla="*/ 5490687 w 5572125"/>
              <a:gd name="connsiteY39" fmla="*/ 2209533 h 4845377"/>
              <a:gd name="connsiteX40" fmla="*/ 5572125 w 5572125"/>
              <a:gd name="connsiteY40" fmla="*/ 1669466 h 4845377"/>
              <a:gd name="connsiteX41" fmla="*/ 4071943 w 5572125"/>
              <a:gd name="connsiteY41" fmla="*/ 0 h 4845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572125" h="4845377">
                <a:moveTo>
                  <a:pt x="4029075" y="2638187"/>
                </a:moveTo>
                <a:lnTo>
                  <a:pt x="5304206" y="2638187"/>
                </a:lnTo>
                <a:cubicBezTo>
                  <a:pt x="4954877" y="3255407"/>
                  <a:pt x="4286250" y="3829765"/>
                  <a:pt x="3429000" y="4567000"/>
                </a:cubicBezTo>
                <a:lnTo>
                  <a:pt x="3345418" y="4637723"/>
                </a:lnTo>
                <a:cubicBezTo>
                  <a:pt x="3189839" y="4771711"/>
                  <a:pt x="2991357" y="4845377"/>
                  <a:pt x="2786063" y="4845377"/>
                </a:cubicBezTo>
                <a:cubicBezTo>
                  <a:pt x="2580768" y="4845377"/>
                  <a:pt x="2382287" y="4771711"/>
                  <a:pt x="2226707" y="4637723"/>
                </a:cubicBezTo>
                <a:lnTo>
                  <a:pt x="2143125" y="4567000"/>
                </a:lnTo>
                <a:cubicBezTo>
                  <a:pt x="1285875" y="3825478"/>
                  <a:pt x="617220" y="3251121"/>
                  <a:pt x="267919" y="2638187"/>
                </a:cubicBezTo>
                <a:lnTo>
                  <a:pt x="1429493" y="2638187"/>
                </a:lnTo>
                <a:cubicBezTo>
                  <a:pt x="1471550" y="2638141"/>
                  <a:pt x="1512698" y="2625728"/>
                  <a:pt x="1547742" y="2602491"/>
                </a:cubicBezTo>
                <a:cubicBezTo>
                  <a:pt x="1582815" y="2579254"/>
                  <a:pt x="1610253" y="2546187"/>
                  <a:pt x="1626661" y="2507456"/>
                </a:cubicBezTo>
                <a:lnTo>
                  <a:pt x="1866691" y="1943814"/>
                </a:lnTo>
                <a:lnTo>
                  <a:pt x="2685364" y="3853310"/>
                </a:lnTo>
                <a:cubicBezTo>
                  <a:pt x="2707441" y="3905145"/>
                  <a:pt x="2749058" y="3946202"/>
                  <a:pt x="2801185" y="3967588"/>
                </a:cubicBezTo>
                <a:cubicBezTo>
                  <a:pt x="2853311" y="3988973"/>
                  <a:pt x="2911758" y="3988973"/>
                  <a:pt x="2963885" y="3967588"/>
                </a:cubicBezTo>
                <a:cubicBezTo>
                  <a:pt x="3016012" y="3946202"/>
                  <a:pt x="3057623" y="3905145"/>
                  <a:pt x="3079705" y="3853310"/>
                </a:cubicBezTo>
                <a:lnTo>
                  <a:pt x="3744074" y="2301688"/>
                </a:lnTo>
                <a:lnTo>
                  <a:pt x="3831942" y="2516000"/>
                </a:lnTo>
                <a:cubicBezTo>
                  <a:pt x="3849624" y="2553125"/>
                  <a:pt x="3877616" y="2584403"/>
                  <a:pt x="3912575" y="2606057"/>
                </a:cubicBezTo>
                <a:cubicBezTo>
                  <a:pt x="3947534" y="2627711"/>
                  <a:pt x="3987984" y="2638873"/>
                  <a:pt x="4029109" y="2638158"/>
                </a:cubicBezTo>
                <a:close/>
                <a:moveTo>
                  <a:pt x="4071938" y="29"/>
                </a:moveTo>
                <a:cubicBezTo>
                  <a:pt x="3830102" y="1366"/>
                  <a:pt x="3591118" y="52469"/>
                  <a:pt x="3369907" y="150179"/>
                </a:cubicBezTo>
                <a:cubicBezTo>
                  <a:pt x="3148674" y="247894"/>
                  <a:pt x="2949946" y="390094"/>
                  <a:pt x="2786063" y="567957"/>
                </a:cubicBezTo>
                <a:cubicBezTo>
                  <a:pt x="2622179" y="390100"/>
                  <a:pt x="2423452" y="247894"/>
                  <a:pt x="2202218" y="150179"/>
                </a:cubicBezTo>
                <a:cubicBezTo>
                  <a:pt x="1981008" y="52464"/>
                  <a:pt x="1742029" y="1366"/>
                  <a:pt x="1500188" y="29"/>
                </a:cubicBezTo>
                <a:cubicBezTo>
                  <a:pt x="642938" y="29"/>
                  <a:pt x="0" y="709374"/>
                  <a:pt x="0" y="1669494"/>
                </a:cubicBezTo>
                <a:cubicBezTo>
                  <a:pt x="-46" y="1852574"/>
                  <a:pt x="27392" y="2034631"/>
                  <a:pt x="81439" y="2209562"/>
                </a:cubicBezTo>
                <a:lnTo>
                  <a:pt x="1285875" y="2209562"/>
                </a:lnTo>
                <a:lnTo>
                  <a:pt x="1667351" y="1313736"/>
                </a:lnTo>
                <a:cubicBezTo>
                  <a:pt x="1684073" y="1275405"/>
                  <a:pt x="1711665" y="1242790"/>
                  <a:pt x="1746693" y="1219953"/>
                </a:cubicBezTo>
                <a:cubicBezTo>
                  <a:pt x="1781743" y="1197093"/>
                  <a:pt x="1822685" y="1184994"/>
                  <a:pt x="1864519" y="1185148"/>
                </a:cubicBezTo>
                <a:cubicBezTo>
                  <a:pt x="1906353" y="1184994"/>
                  <a:pt x="1947295" y="1197093"/>
                  <a:pt x="1982345" y="1219953"/>
                </a:cubicBezTo>
                <a:cubicBezTo>
                  <a:pt x="2017372" y="1242790"/>
                  <a:pt x="2044964" y="1275405"/>
                  <a:pt x="2061686" y="1313736"/>
                </a:cubicBezTo>
                <a:lnTo>
                  <a:pt x="2880360" y="3225403"/>
                </a:lnTo>
                <a:lnTo>
                  <a:pt x="3544729" y="1671609"/>
                </a:lnTo>
                <a:cubicBezTo>
                  <a:pt x="3566806" y="1619774"/>
                  <a:pt x="3608423" y="1578717"/>
                  <a:pt x="3660549" y="1557332"/>
                </a:cubicBezTo>
                <a:cubicBezTo>
                  <a:pt x="3712676" y="1535946"/>
                  <a:pt x="3771123" y="1535946"/>
                  <a:pt x="3823249" y="1557332"/>
                </a:cubicBezTo>
                <a:cubicBezTo>
                  <a:pt x="3875376" y="1578717"/>
                  <a:pt x="3916987" y="1619774"/>
                  <a:pt x="3939070" y="1671609"/>
                </a:cubicBezTo>
                <a:lnTo>
                  <a:pt x="4170527" y="2209533"/>
                </a:lnTo>
                <a:lnTo>
                  <a:pt x="5490687" y="2209533"/>
                </a:lnTo>
                <a:cubicBezTo>
                  <a:pt x="5544750" y="2034603"/>
                  <a:pt x="5572183" y="1852546"/>
                  <a:pt x="5572125" y="1669466"/>
                </a:cubicBezTo>
                <a:cubicBezTo>
                  <a:pt x="5572125" y="709346"/>
                  <a:pt x="4929193" y="0"/>
                  <a:pt x="4071943" y="0"/>
                </a:cubicBezTo>
                <a:close/>
              </a:path>
            </a:pathLst>
          </a:custGeom>
          <a:solidFill>
            <a:schemeClr val="accent6"/>
          </a:solidFill>
          <a:ln w="5715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2FAAC8A-C9CD-8362-F649-413C2AFBF7CB}"/>
              </a:ext>
            </a:extLst>
          </p:cNvPr>
          <p:cNvGrpSpPr/>
          <p:nvPr/>
        </p:nvGrpSpPr>
        <p:grpSpPr>
          <a:xfrm>
            <a:off x="233438" y="1038427"/>
            <a:ext cx="283598" cy="1275172"/>
            <a:chOff x="2119581" y="4889389"/>
            <a:chExt cx="298439" cy="1341907"/>
          </a:xfrm>
          <a:solidFill>
            <a:schemeClr val="accent1"/>
          </a:solidFill>
        </p:grpSpPr>
        <p:sp>
          <p:nvSpPr>
            <p:cNvPr id="6" name="Plus Sign 5">
              <a:extLst>
                <a:ext uri="{FF2B5EF4-FFF2-40B4-BE49-F238E27FC236}">
                  <a16:creationId xmlns:a16="http://schemas.microsoft.com/office/drawing/2014/main" id="{B34DBEA6-1334-4E9E-FDEC-EAFE57A2C58E}"/>
                </a:ext>
              </a:extLst>
            </p:cNvPr>
            <p:cNvSpPr/>
            <p:nvPr/>
          </p:nvSpPr>
          <p:spPr>
            <a:xfrm>
              <a:off x="2119581" y="4889389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Plus Sign 6">
              <a:extLst>
                <a:ext uri="{FF2B5EF4-FFF2-40B4-BE49-F238E27FC236}">
                  <a16:creationId xmlns:a16="http://schemas.microsoft.com/office/drawing/2014/main" id="{189EB6DD-C3D4-CC0D-1050-CDD11A5D34DF}"/>
                </a:ext>
              </a:extLst>
            </p:cNvPr>
            <p:cNvSpPr/>
            <p:nvPr/>
          </p:nvSpPr>
          <p:spPr>
            <a:xfrm>
              <a:off x="2119581" y="5409631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Plus Sign 7">
              <a:extLst>
                <a:ext uri="{FF2B5EF4-FFF2-40B4-BE49-F238E27FC236}">
                  <a16:creationId xmlns:a16="http://schemas.microsoft.com/office/drawing/2014/main" id="{495A8F78-CDB6-6758-7F92-8850D128DB10}"/>
                </a:ext>
              </a:extLst>
            </p:cNvPr>
            <p:cNvSpPr/>
            <p:nvPr/>
          </p:nvSpPr>
          <p:spPr>
            <a:xfrm>
              <a:off x="2119581" y="5929873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Block Arc 8">
            <a:extLst>
              <a:ext uri="{FF2B5EF4-FFF2-40B4-BE49-F238E27FC236}">
                <a16:creationId xmlns:a16="http://schemas.microsoft.com/office/drawing/2014/main" id="{F03B009F-7912-CEE2-6263-886A313673B3}"/>
              </a:ext>
            </a:extLst>
          </p:cNvPr>
          <p:cNvSpPr/>
          <p:nvPr/>
        </p:nvSpPr>
        <p:spPr>
          <a:xfrm rot="7212570">
            <a:off x="10897173" y="-32517"/>
            <a:ext cx="1041400" cy="1041400"/>
          </a:xfrm>
          <a:prstGeom prst="blockArc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CD46F39-5BE0-A6E7-DB95-31C25A39AC4D}"/>
              </a:ext>
            </a:extLst>
          </p:cNvPr>
          <p:cNvGrpSpPr/>
          <p:nvPr/>
        </p:nvGrpSpPr>
        <p:grpSpPr>
          <a:xfrm flipH="1">
            <a:off x="1089075" y="5147611"/>
            <a:ext cx="1591233" cy="1921602"/>
            <a:chOff x="9761146" y="-155655"/>
            <a:chExt cx="1591233" cy="1921602"/>
          </a:xfrm>
        </p:grpSpPr>
        <p:sp>
          <p:nvSpPr>
            <p:cNvPr id="11" name="Rectangle: Rounded Corners 9">
              <a:extLst>
                <a:ext uri="{FF2B5EF4-FFF2-40B4-BE49-F238E27FC236}">
                  <a16:creationId xmlns:a16="http://schemas.microsoft.com/office/drawing/2014/main" id="{A9D57109-D9C2-8AD8-724E-C66DACB80DA4}"/>
                </a:ext>
              </a:extLst>
            </p:cNvPr>
            <p:cNvSpPr/>
            <p:nvPr/>
          </p:nvSpPr>
          <p:spPr>
            <a:xfrm>
              <a:off x="9761146" y="-155655"/>
              <a:ext cx="1008390" cy="1921602"/>
            </a:xfrm>
            <a:custGeom>
              <a:avLst/>
              <a:gdLst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7" fmla="*/ 0 w 1266092"/>
                <a:gd name="connsiteY7" fmla="*/ 2412682 h 3045728"/>
                <a:gd name="connsiteX8" fmla="*/ 0 w 1266092"/>
                <a:gd name="connsiteY8" fmla="*/ 633046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8" fmla="*/ 91440 w 1266092"/>
                <a:gd name="connsiteY8" fmla="*/ 2504122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0" fmla="*/ 0 w 1266092"/>
                <a:gd name="connsiteY0" fmla="*/ 633046 h 2412682"/>
                <a:gd name="connsiteX1" fmla="*/ 633046 w 1266092"/>
                <a:gd name="connsiteY1" fmla="*/ 0 h 2412682"/>
                <a:gd name="connsiteX2" fmla="*/ 633046 w 1266092"/>
                <a:gd name="connsiteY2" fmla="*/ 0 h 2412682"/>
                <a:gd name="connsiteX3" fmla="*/ 1266092 w 1266092"/>
                <a:gd name="connsiteY3" fmla="*/ 633046 h 2412682"/>
                <a:gd name="connsiteX4" fmla="*/ 1266092 w 1266092"/>
                <a:gd name="connsiteY4" fmla="*/ 2412682 h 241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6092" h="2412682">
                  <a:moveTo>
                    <a:pt x="0" y="633046"/>
                  </a:moveTo>
                  <a:cubicBezTo>
                    <a:pt x="0" y="283424"/>
                    <a:pt x="283424" y="0"/>
                    <a:pt x="633046" y="0"/>
                  </a:cubicBezTo>
                  <a:lnTo>
                    <a:pt x="633046" y="0"/>
                  </a:lnTo>
                  <a:cubicBezTo>
                    <a:pt x="982668" y="0"/>
                    <a:pt x="1266092" y="283424"/>
                    <a:pt x="1266092" y="633046"/>
                  </a:cubicBezTo>
                  <a:lnTo>
                    <a:pt x="1266092" y="2412682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D6EDC46-525F-1A60-2C6E-BE380389A061}"/>
                </a:ext>
              </a:extLst>
            </p:cNvPr>
            <p:cNvSpPr/>
            <p:nvPr/>
          </p:nvSpPr>
          <p:spPr>
            <a:xfrm>
              <a:off x="10356431" y="788272"/>
              <a:ext cx="995948" cy="510856"/>
            </a:xfrm>
            <a:custGeom>
              <a:avLst/>
              <a:gdLst>
                <a:gd name="connsiteX0" fmla="*/ 722141 w 1444282"/>
                <a:gd name="connsiteY0" fmla="*/ 0 h 740822"/>
                <a:gd name="connsiteX1" fmla="*/ 1444282 w 1444282"/>
                <a:gd name="connsiteY1" fmla="*/ 722141 h 740822"/>
                <a:gd name="connsiteX2" fmla="*/ 1443339 w 1444282"/>
                <a:gd name="connsiteY2" fmla="*/ 740822 h 740822"/>
                <a:gd name="connsiteX3" fmla="*/ 943 w 1444282"/>
                <a:gd name="connsiteY3" fmla="*/ 740822 h 740822"/>
                <a:gd name="connsiteX4" fmla="*/ 0 w 1444282"/>
                <a:gd name="connsiteY4" fmla="*/ 722141 h 740822"/>
                <a:gd name="connsiteX5" fmla="*/ 722141 w 1444282"/>
                <a:gd name="connsiteY5" fmla="*/ 0 h 74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4282" h="740822">
                  <a:moveTo>
                    <a:pt x="722141" y="0"/>
                  </a:moveTo>
                  <a:cubicBezTo>
                    <a:pt x="1120968" y="0"/>
                    <a:pt x="1444282" y="323314"/>
                    <a:pt x="1444282" y="722141"/>
                  </a:cubicBezTo>
                  <a:lnTo>
                    <a:pt x="1443339" y="740822"/>
                  </a:lnTo>
                  <a:lnTo>
                    <a:pt x="943" y="740822"/>
                  </a:lnTo>
                  <a:lnTo>
                    <a:pt x="0" y="722141"/>
                  </a:lnTo>
                  <a:cubicBezTo>
                    <a:pt x="0" y="323314"/>
                    <a:pt x="323314" y="0"/>
                    <a:pt x="7221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CE473B0-7E53-6CE5-E46C-95F6AF7228E4}"/>
              </a:ext>
            </a:extLst>
          </p:cNvPr>
          <p:cNvGrpSpPr/>
          <p:nvPr/>
        </p:nvGrpSpPr>
        <p:grpSpPr>
          <a:xfrm>
            <a:off x="9615661" y="334564"/>
            <a:ext cx="1700631" cy="312001"/>
            <a:chOff x="3376961" y="5423262"/>
            <a:chExt cx="1700631" cy="312001"/>
          </a:xfrm>
          <a:solidFill>
            <a:schemeClr val="accent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FCB64F-B605-B4D9-7038-FF937A3B2600}"/>
                </a:ext>
              </a:extLst>
            </p:cNvPr>
            <p:cNvSpPr/>
            <p:nvPr/>
          </p:nvSpPr>
          <p:spPr>
            <a:xfrm>
              <a:off x="501009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B401369-2F2D-1E07-AC81-8994C872ED50}"/>
                </a:ext>
              </a:extLst>
            </p:cNvPr>
            <p:cNvSpPr/>
            <p:nvPr/>
          </p:nvSpPr>
          <p:spPr>
            <a:xfrm>
              <a:off x="4683595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9D975C4-1424-FD87-08E3-E1671A94EA5E}"/>
                </a:ext>
              </a:extLst>
            </p:cNvPr>
            <p:cNvSpPr/>
            <p:nvPr/>
          </p:nvSpPr>
          <p:spPr>
            <a:xfrm>
              <a:off x="435688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103DE39-38A4-4956-438F-E3A36B0431BD}"/>
                </a:ext>
              </a:extLst>
            </p:cNvPr>
            <p:cNvSpPr/>
            <p:nvPr/>
          </p:nvSpPr>
          <p:spPr>
            <a:xfrm>
              <a:off x="403038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CA0588D-AD84-33DE-3534-904508928D63}"/>
                </a:ext>
              </a:extLst>
            </p:cNvPr>
            <p:cNvSpPr/>
            <p:nvPr/>
          </p:nvSpPr>
          <p:spPr>
            <a:xfrm>
              <a:off x="370367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61E11D2-9F02-B3E2-CBB9-2955EC5FB3EE}"/>
                </a:ext>
              </a:extLst>
            </p:cNvPr>
            <p:cNvSpPr/>
            <p:nvPr/>
          </p:nvSpPr>
          <p:spPr>
            <a:xfrm>
              <a:off x="3376961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1F42B7D-7B7E-ADE2-4C41-67BAA65DD3F4}"/>
                </a:ext>
              </a:extLst>
            </p:cNvPr>
            <p:cNvSpPr/>
            <p:nvPr/>
          </p:nvSpPr>
          <p:spPr>
            <a:xfrm>
              <a:off x="501009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813B753-D745-D64D-6EB5-2091E6740AB2}"/>
                </a:ext>
              </a:extLst>
            </p:cNvPr>
            <p:cNvSpPr/>
            <p:nvPr/>
          </p:nvSpPr>
          <p:spPr>
            <a:xfrm>
              <a:off x="4683595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7D3F87D-E72A-CEE0-2C76-19C055E21DD9}"/>
                </a:ext>
              </a:extLst>
            </p:cNvPr>
            <p:cNvSpPr/>
            <p:nvPr/>
          </p:nvSpPr>
          <p:spPr>
            <a:xfrm>
              <a:off x="435688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3748CF1-04DE-4FA1-F694-C379E857B820}"/>
                </a:ext>
              </a:extLst>
            </p:cNvPr>
            <p:cNvSpPr/>
            <p:nvPr/>
          </p:nvSpPr>
          <p:spPr>
            <a:xfrm>
              <a:off x="403038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27B799C-CB4C-5C3B-673B-5747344562FD}"/>
                </a:ext>
              </a:extLst>
            </p:cNvPr>
            <p:cNvSpPr/>
            <p:nvPr/>
          </p:nvSpPr>
          <p:spPr>
            <a:xfrm>
              <a:off x="370367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91AD82B-F552-4AA2-7C42-8EE4ECA0C4A8}"/>
                </a:ext>
              </a:extLst>
            </p:cNvPr>
            <p:cNvSpPr/>
            <p:nvPr/>
          </p:nvSpPr>
          <p:spPr>
            <a:xfrm>
              <a:off x="3376961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2" name="Picture Placeholder 41" descr="A person in a white coat&#10;&#10;Description automatically generated">
            <a:extLst>
              <a:ext uri="{FF2B5EF4-FFF2-40B4-BE49-F238E27FC236}">
                <a16:creationId xmlns:a16="http://schemas.microsoft.com/office/drawing/2014/main" id="{5A8D50C2-A9B4-C13F-F8ED-0C9911955D9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0" name="Picture Placeholder 39" descr="A close-up of a person wearing a blue scrubs&#10;&#10;Description automatically generated">
            <a:extLst>
              <a:ext uri="{FF2B5EF4-FFF2-40B4-BE49-F238E27FC236}">
                <a16:creationId xmlns:a16="http://schemas.microsoft.com/office/drawing/2014/main" id="{2D74BBD2-F346-7146-11DE-15ED0E970F4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4" name="Picture Placeholder 43" descr="A person in a white coat&#10;&#10;Description automatically generated">
            <a:extLst>
              <a:ext uri="{FF2B5EF4-FFF2-40B4-BE49-F238E27FC236}">
                <a16:creationId xmlns:a16="http://schemas.microsoft.com/office/drawing/2014/main" id="{01A02E6C-509B-417B-8CE7-4F78F7D3B4A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9088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8BAE6-DBF0-0EE3-918E-79D427CA0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C598-9D17-AC07-B6B6-93C0DC456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Medical infographics</a:t>
            </a:r>
            <a:endParaRPr lang="en-IN" sz="600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8ABC3F-9E4B-54B1-A29F-06749BA21F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7BE77D-B406-2476-F9C6-B5DC5F9A31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5884097-179A-A694-D888-3E76639F2FB8}"/>
              </a:ext>
            </a:extLst>
          </p:cNvPr>
          <p:cNvGrpSpPr/>
          <p:nvPr/>
        </p:nvGrpSpPr>
        <p:grpSpPr>
          <a:xfrm>
            <a:off x="974118" y="1353820"/>
            <a:ext cx="9014366" cy="4889220"/>
            <a:chOff x="974118" y="1353820"/>
            <a:chExt cx="9014366" cy="488922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36E113A-9E92-B556-B3B3-41DDE9B3AFA8}"/>
                </a:ext>
              </a:extLst>
            </p:cNvPr>
            <p:cNvSpPr/>
            <p:nvPr/>
          </p:nvSpPr>
          <p:spPr>
            <a:xfrm flipV="1">
              <a:off x="974118" y="1353820"/>
              <a:ext cx="2495409" cy="4889220"/>
            </a:xfrm>
            <a:custGeom>
              <a:avLst/>
              <a:gdLst>
                <a:gd name="connsiteX0" fmla="*/ 2444610 w 2495409"/>
                <a:gd name="connsiteY0" fmla="*/ 4889220 h 4889220"/>
                <a:gd name="connsiteX1" fmla="*/ 2495409 w 2495409"/>
                <a:gd name="connsiteY1" fmla="*/ 4886655 h 4889220"/>
                <a:gd name="connsiteX2" fmla="*/ 2495409 w 2495409"/>
                <a:gd name="connsiteY2" fmla="*/ 2565 h 4889220"/>
                <a:gd name="connsiteX3" fmla="*/ 2444610 w 2495409"/>
                <a:gd name="connsiteY3" fmla="*/ 0 h 4889220"/>
                <a:gd name="connsiteX4" fmla="*/ 0 w 2495409"/>
                <a:gd name="connsiteY4" fmla="*/ 2444610 h 4889220"/>
                <a:gd name="connsiteX5" fmla="*/ 2444610 w 2495409"/>
                <a:gd name="connsiteY5" fmla="*/ 4889220 h 488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5409" h="4889220">
                  <a:moveTo>
                    <a:pt x="2444610" y="4889220"/>
                  </a:moveTo>
                  <a:lnTo>
                    <a:pt x="2495409" y="4886655"/>
                  </a:lnTo>
                  <a:lnTo>
                    <a:pt x="2495409" y="2565"/>
                  </a:lnTo>
                  <a:lnTo>
                    <a:pt x="2444610" y="0"/>
                  </a:lnTo>
                  <a:cubicBezTo>
                    <a:pt x="1094489" y="0"/>
                    <a:pt x="0" y="1094489"/>
                    <a:pt x="0" y="2444610"/>
                  </a:cubicBezTo>
                  <a:cubicBezTo>
                    <a:pt x="0" y="3794731"/>
                    <a:pt x="1094489" y="4889220"/>
                    <a:pt x="2444610" y="48892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2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704C3E1B-B16D-F2CE-62C2-B1822EE4CD28}"/>
                </a:ext>
              </a:extLst>
            </p:cNvPr>
            <p:cNvGrpSpPr/>
            <p:nvPr/>
          </p:nvGrpSpPr>
          <p:grpSpPr>
            <a:xfrm>
              <a:off x="2432494" y="1371677"/>
              <a:ext cx="7555990" cy="4783176"/>
              <a:chOff x="2432494" y="1371677"/>
              <a:chExt cx="7555990" cy="4783176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C3CD2D4D-A58E-F9D7-E414-C4E5C184D2F4}"/>
                  </a:ext>
                </a:extLst>
              </p:cNvPr>
              <p:cNvGrpSpPr/>
              <p:nvPr/>
            </p:nvGrpSpPr>
            <p:grpSpPr>
              <a:xfrm>
                <a:off x="2432494" y="1371677"/>
                <a:ext cx="7555990" cy="1048017"/>
                <a:chOff x="2432494" y="1371677"/>
                <a:chExt cx="7555990" cy="1048017"/>
              </a:xfrm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A7E5E740-A1B8-CEE3-EF9B-D2064299E536}"/>
                    </a:ext>
                  </a:extLst>
                </p:cNvPr>
                <p:cNvSpPr/>
                <p:nvPr/>
              </p:nvSpPr>
              <p:spPr>
                <a:xfrm>
                  <a:off x="5253054" y="1371677"/>
                  <a:ext cx="1048017" cy="1048017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>
                      <a:solidFill>
                        <a:schemeClr val="bg2"/>
                      </a:solidFill>
                    </a:rPr>
                    <a:t>01</a:t>
                  </a:r>
                  <a:endParaRPr lang="en-CA" sz="24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5EA387ED-9991-EE03-DEBD-74E7FF91E4D3}"/>
                    </a:ext>
                  </a:extLst>
                </p:cNvPr>
                <p:cNvSpPr txBox="1"/>
                <p:nvPr/>
              </p:nvSpPr>
              <p:spPr>
                <a:xfrm>
                  <a:off x="6597625" y="1526353"/>
                  <a:ext cx="3390859" cy="7386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318CD791-E5A7-1067-9A07-EDD93C07601C}"/>
                    </a:ext>
                  </a:extLst>
                </p:cNvPr>
                <p:cNvGrpSpPr/>
                <p:nvPr/>
              </p:nvGrpSpPr>
              <p:grpSpPr>
                <a:xfrm>
                  <a:off x="2432494" y="1648265"/>
                  <a:ext cx="2706756" cy="494841"/>
                  <a:chOff x="2432494" y="1657989"/>
                  <a:chExt cx="2706756" cy="494841"/>
                </a:xfrm>
              </p:grpSpPr>
              <p:sp>
                <p:nvSpPr>
                  <p:cNvPr id="8" name="Rectangle: Rounded Corners 7">
                    <a:extLst>
                      <a:ext uri="{FF2B5EF4-FFF2-40B4-BE49-F238E27FC236}">
                        <a16:creationId xmlns:a16="http://schemas.microsoft.com/office/drawing/2014/main" id="{E59BCD5D-4A80-748D-12B6-4F02EBDAD9D7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538451" y="552032"/>
                    <a:ext cx="494841" cy="270675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3AE1419B-2629-7DE0-9161-9610510FE83F}"/>
                      </a:ext>
                    </a:extLst>
                  </p:cNvPr>
                  <p:cNvSpPr txBox="1"/>
                  <p:nvPr/>
                </p:nvSpPr>
                <p:spPr>
                  <a:xfrm>
                    <a:off x="2757592" y="1751522"/>
                    <a:ext cx="2056558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4867C086-B300-76EA-F84A-F011272CB114}"/>
                  </a:ext>
                </a:extLst>
              </p:cNvPr>
              <p:cNvGrpSpPr/>
              <p:nvPr/>
            </p:nvGrpSpPr>
            <p:grpSpPr>
              <a:xfrm>
                <a:off x="2432494" y="2616730"/>
                <a:ext cx="7555990" cy="1048017"/>
                <a:chOff x="2432494" y="2616730"/>
                <a:chExt cx="7555990" cy="1048017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B9C589A-516D-4978-E96E-931DECDEF66F}"/>
                    </a:ext>
                  </a:extLst>
                </p:cNvPr>
                <p:cNvSpPr/>
                <p:nvPr/>
              </p:nvSpPr>
              <p:spPr>
                <a:xfrm>
                  <a:off x="5253054" y="2616730"/>
                  <a:ext cx="1048017" cy="1048017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>
                      <a:solidFill>
                        <a:schemeClr val="bg2"/>
                      </a:solidFill>
                    </a:rPr>
                    <a:t>02</a:t>
                  </a:r>
                  <a:endParaRPr lang="en-CA" sz="2400" b="1" dirty="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A784848C-AE07-6D43-7013-DF2E1020D8D1}"/>
                    </a:ext>
                  </a:extLst>
                </p:cNvPr>
                <p:cNvGrpSpPr/>
                <p:nvPr/>
              </p:nvGrpSpPr>
              <p:grpSpPr>
                <a:xfrm>
                  <a:off x="2432494" y="2893318"/>
                  <a:ext cx="2706756" cy="494841"/>
                  <a:chOff x="2432494" y="1657989"/>
                  <a:chExt cx="2706756" cy="494841"/>
                </a:xfrm>
              </p:grpSpPr>
              <p:sp>
                <p:nvSpPr>
                  <p:cNvPr id="55" name="Rectangle: Rounded Corners 54">
                    <a:extLst>
                      <a:ext uri="{FF2B5EF4-FFF2-40B4-BE49-F238E27FC236}">
                        <a16:creationId xmlns:a16="http://schemas.microsoft.com/office/drawing/2014/main" id="{EC4CA065-3A3B-968F-5AEE-A24BF338FD39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538451" y="552032"/>
                    <a:ext cx="494841" cy="270675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E280E940-740A-766F-6B33-A54E884498B2}"/>
                      </a:ext>
                    </a:extLst>
                  </p:cNvPr>
                  <p:cNvSpPr txBox="1"/>
                  <p:nvPr/>
                </p:nvSpPr>
                <p:spPr>
                  <a:xfrm>
                    <a:off x="2757592" y="1751522"/>
                    <a:ext cx="2056558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53D00180-97D6-4583-AC2F-9FBDFA38F66A}"/>
                    </a:ext>
                  </a:extLst>
                </p:cNvPr>
                <p:cNvSpPr txBox="1"/>
                <p:nvPr/>
              </p:nvSpPr>
              <p:spPr>
                <a:xfrm>
                  <a:off x="6597625" y="2771406"/>
                  <a:ext cx="3390859" cy="7386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512FB4F7-A98B-AAF6-4A84-9EF28F53F9A5}"/>
                  </a:ext>
                </a:extLst>
              </p:cNvPr>
              <p:cNvGrpSpPr/>
              <p:nvPr/>
            </p:nvGrpSpPr>
            <p:grpSpPr>
              <a:xfrm>
                <a:off x="2432494" y="3861783"/>
                <a:ext cx="7555990" cy="1048017"/>
                <a:chOff x="2432494" y="3861783"/>
                <a:chExt cx="7555990" cy="1048017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AC5CD319-AAEF-6FDC-881D-2E01CA4746F7}"/>
                    </a:ext>
                  </a:extLst>
                </p:cNvPr>
                <p:cNvSpPr/>
                <p:nvPr/>
              </p:nvSpPr>
              <p:spPr>
                <a:xfrm>
                  <a:off x="5253054" y="3861783"/>
                  <a:ext cx="1048017" cy="1048017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>
                      <a:solidFill>
                        <a:schemeClr val="bg2"/>
                      </a:solidFill>
                    </a:rPr>
                    <a:t>03</a:t>
                  </a:r>
                  <a:endParaRPr lang="en-CA" sz="2400" b="1" dirty="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3E5C737E-75AC-2E4B-5C51-EF41E9671170}"/>
                    </a:ext>
                  </a:extLst>
                </p:cNvPr>
                <p:cNvGrpSpPr/>
                <p:nvPr/>
              </p:nvGrpSpPr>
              <p:grpSpPr>
                <a:xfrm>
                  <a:off x="2432494" y="4138371"/>
                  <a:ext cx="2706756" cy="494841"/>
                  <a:chOff x="2432494" y="1657989"/>
                  <a:chExt cx="2706756" cy="494841"/>
                </a:xfrm>
              </p:grpSpPr>
              <p:sp>
                <p:nvSpPr>
                  <p:cNvPr id="58" name="Rectangle: Rounded Corners 57">
                    <a:extLst>
                      <a:ext uri="{FF2B5EF4-FFF2-40B4-BE49-F238E27FC236}">
                        <a16:creationId xmlns:a16="http://schemas.microsoft.com/office/drawing/2014/main" id="{27F54F1E-D6FC-56E2-0591-D09E0FD73F21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538451" y="552032"/>
                    <a:ext cx="494841" cy="270675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DFD61410-8CDC-A492-E9E8-D6276DD78C91}"/>
                      </a:ext>
                    </a:extLst>
                  </p:cNvPr>
                  <p:cNvSpPr txBox="1"/>
                  <p:nvPr/>
                </p:nvSpPr>
                <p:spPr>
                  <a:xfrm>
                    <a:off x="2757592" y="1751522"/>
                    <a:ext cx="2056558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4A703A9E-B946-822C-036B-289D4196D8D6}"/>
                    </a:ext>
                  </a:extLst>
                </p:cNvPr>
                <p:cNvSpPr txBox="1"/>
                <p:nvPr/>
              </p:nvSpPr>
              <p:spPr>
                <a:xfrm>
                  <a:off x="6597625" y="4016459"/>
                  <a:ext cx="3390859" cy="7386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</p:txBody>
            </p: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CE48939B-69FE-E826-1B01-5F462E5DA6DE}"/>
                  </a:ext>
                </a:extLst>
              </p:cNvPr>
              <p:cNvGrpSpPr/>
              <p:nvPr/>
            </p:nvGrpSpPr>
            <p:grpSpPr>
              <a:xfrm>
                <a:off x="2432494" y="5106836"/>
                <a:ext cx="7555990" cy="1048017"/>
                <a:chOff x="2432494" y="5106836"/>
                <a:chExt cx="7555990" cy="1048017"/>
              </a:xfrm>
            </p:grpSpPr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E65E69C4-2085-7C9A-CF7F-E185FAF93ABB}"/>
                    </a:ext>
                  </a:extLst>
                </p:cNvPr>
                <p:cNvSpPr/>
                <p:nvPr/>
              </p:nvSpPr>
              <p:spPr>
                <a:xfrm>
                  <a:off x="5253054" y="5106836"/>
                  <a:ext cx="1048017" cy="1048017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>
                      <a:solidFill>
                        <a:schemeClr val="bg2"/>
                      </a:solidFill>
                    </a:rPr>
                    <a:t>04</a:t>
                  </a:r>
                  <a:endParaRPr lang="en-CA" sz="2400" b="1" dirty="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76BC7E8D-1EE8-8C4C-54DD-72207F3CDD70}"/>
                    </a:ext>
                  </a:extLst>
                </p:cNvPr>
                <p:cNvGrpSpPr/>
                <p:nvPr/>
              </p:nvGrpSpPr>
              <p:grpSpPr>
                <a:xfrm>
                  <a:off x="2432494" y="5383424"/>
                  <a:ext cx="2706756" cy="494841"/>
                  <a:chOff x="2432494" y="1657989"/>
                  <a:chExt cx="2706756" cy="494841"/>
                </a:xfrm>
              </p:grpSpPr>
              <p:sp>
                <p:nvSpPr>
                  <p:cNvPr id="61" name="Rectangle: Rounded Corners 60">
                    <a:extLst>
                      <a:ext uri="{FF2B5EF4-FFF2-40B4-BE49-F238E27FC236}">
                        <a16:creationId xmlns:a16="http://schemas.microsoft.com/office/drawing/2014/main" id="{4331550D-4B23-0627-A3D9-E86A1DC383BF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538451" y="552032"/>
                    <a:ext cx="494841" cy="270675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43D6194A-0B3B-359D-DEB7-5AC38B6EC46C}"/>
                      </a:ext>
                    </a:extLst>
                  </p:cNvPr>
                  <p:cNvSpPr txBox="1"/>
                  <p:nvPr/>
                </p:nvSpPr>
                <p:spPr>
                  <a:xfrm>
                    <a:off x="2757592" y="1751522"/>
                    <a:ext cx="2056558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00C5F622-ECD6-14FA-4897-E246DEFB820A}"/>
                    </a:ext>
                  </a:extLst>
                </p:cNvPr>
                <p:cNvSpPr txBox="1"/>
                <p:nvPr/>
              </p:nvSpPr>
              <p:spPr>
                <a:xfrm>
                  <a:off x="6597625" y="5261512"/>
                  <a:ext cx="3390859" cy="7386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</p:txBody>
            </p:sp>
          </p:grp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EF0A57F-B636-B929-0069-DCED20B68546}"/>
              </a:ext>
            </a:extLst>
          </p:cNvPr>
          <p:cNvGrpSpPr/>
          <p:nvPr/>
        </p:nvGrpSpPr>
        <p:grpSpPr>
          <a:xfrm>
            <a:off x="1440432" y="3160844"/>
            <a:ext cx="283598" cy="1275172"/>
            <a:chOff x="2119581" y="4889389"/>
            <a:chExt cx="298439" cy="1341907"/>
          </a:xfrm>
          <a:solidFill>
            <a:schemeClr val="accent1"/>
          </a:solidFill>
        </p:grpSpPr>
        <p:sp>
          <p:nvSpPr>
            <p:cNvPr id="73" name="Plus Sign 72">
              <a:extLst>
                <a:ext uri="{FF2B5EF4-FFF2-40B4-BE49-F238E27FC236}">
                  <a16:creationId xmlns:a16="http://schemas.microsoft.com/office/drawing/2014/main" id="{111B1197-E377-336E-90B1-F7E6734E4F2C}"/>
                </a:ext>
              </a:extLst>
            </p:cNvPr>
            <p:cNvSpPr/>
            <p:nvPr/>
          </p:nvSpPr>
          <p:spPr>
            <a:xfrm>
              <a:off x="2119581" y="4889389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Plus Sign 73">
              <a:extLst>
                <a:ext uri="{FF2B5EF4-FFF2-40B4-BE49-F238E27FC236}">
                  <a16:creationId xmlns:a16="http://schemas.microsoft.com/office/drawing/2014/main" id="{4C74DD80-4429-1F25-AC91-4E6253C4EEF3}"/>
                </a:ext>
              </a:extLst>
            </p:cNvPr>
            <p:cNvSpPr/>
            <p:nvPr/>
          </p:nvSpPr>
          <p:spPr>
            <a:xfrm>
              <a:off x="2119581" y="5409631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Plus Sign 74">
              <a:extLst>
                <a:ext uri="{FF2B5EF4-FFF2-40B4-BE49-F238E27FC236}">
                  <a16:creationId xmlns:a16="http://schemas.microsoft.com/office/drawing/2014/main" id="{88CC61DB-49CC-C481-134F-F01EDD9841F6}"/>
                </a:ext>
              </a:extLst>
            </p:cNvPr>
            <p:cNvSpPr/>
            <p:nvPr/>
          </p:nvSpPr>
          <p:spPr>
            <a:xfrm>
              <a:off x="2119581" y="5929873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6" name="Block Arc 75">
            <a:extLst>
              <a:ext uri="{FF2B5EF4-FFF2-40B4-BE49-F238E27FC236}">
                <a16:creationId xmlns:a16="http://schemas.microsoft.com/office/drawing/2014/main" id="{ACB5FEE0-821C-C46F-8AC4-4BFAE57B4FE8}"/>
              </a:ext>
            </a:extLst>
          </p:cNvPr>
          <p:cNvSpPr/>
          <p:nvPr/>
        </p:nvSpPr>
        <p:spPr>
          <a:xfrm rot="7212570">
            <a:off x="10897173" y="-32517"/>
            <a:ext cx="1041400" cy="1041400"/>
          </a:xfrm>
          <a:prstGeom prst="blockArc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E6EC539-D779-CFF2-5F8D-E50638F24942}"/>
              </a:ext>
            </a:extLst>
          </p:cNvPr>
          <p:cNvGrpSpPr/>
          <p:nvPr/>
        </p:nvGrpSpPr>
        <p:grpSpPr>
          <a:xfrm flipH="1">
            <a:off x="10600767" y="4621874"/>
            <a:ext cx="1591233" cy="1921602"/>
            <a:chOff x="9761146" y="-155655"/>
            <a:chExt cx="1591233" cy="1921602"/>
          </a:xfrm>
        </p:grpSpPr>
        <p:sp>
          <p:nvSpPr>
            <p:cNvPr id="78" name="Rectangle: Rounded Corners 9">
              <a:extLst>
                <a:ext uri="{FF2B5EF4-FFF2-40B4-BE49-F238E27FC236}">
                  <a16:creationId xmlns:a16="http://schemas.microsoft.com/office/drawing/2014/main" id="{FD2F6DB1-797D-8DA8-AF67-6A973A7EEBA1}"/>
                </a:ext>
              </a:extLst>
            </p:cNvPr>
            <p:cNvSpPr/>
            <p:nvPr/>
          </p:nvSpPr>
          <p:spPr>
            <a:xfrm>
              <a:off x="9761146" y="-155655"/>
              <a:ext cx="1008390" cy="1921602"/>
            </a:xfrm>
            <a:custGeom>
              <a:avLst/>
              <a:gdLst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7" fmla="*/ 0 w 1266092"/>
                <a:gd name="connsiteY7" fmla="*/ 2412682 h 3045728"/>
                <a:gd name="connsiteX8" fmla="*/ 0 w 1266092"/>
                <a:gd name="connsiteY8" fmla="*/ 633046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8" fmla="*/ 91440 w 1266092"/>
                <a:gd name="connsiteY8" fmla="*/ 2504122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0" fmla="*/ 0 w 1266092"/>
                <a:gd name="connsiteY0" fmla="*/ 633046 h 2412682"/>
                <a:gd name="connsiteX1" fmla="*/ 633046 w 1266092"/>
                <a:gd name="connsiteY1" fmla="*/ 0 h 2412682"/>
                <a:gd name="connsiteX2" fmla="*/ 633046 w 1266092"/>
                <a:gd name="connsiteY2" fmla="*/ 0 h 2412682"/>
                <a:gd name="connsiteX3" fmla="*/ 1266092 w 1266092"/>
                <a:gd name="connsiteY3" fmla="*/ 633046 h 2412682"/>
                <a:gd name="connsiteX4" fmla="*/ 1266092 w 1266092"/>
                <a:gd name="connsiteY4" fmla="*/ 2412682 h 241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6092" h="2412682">
                  <a:moveTo>
                    <a:pt x="0" y="633046"/>
                  </a:moveTo>
                  <a:cubicBezTo>
                    <a:pt x="0" y="283424"/>
                    <a:pt x="283424" y="0"/>
                    <a:pt x="633046" y="0"/>
                  </a:cubicBezTo>
                  <a:lnTo>
                    <a:pt x="633046" y="0"/>
                  </a:lnTo>
                  <a:cubicBezTo>
                    <a:pt x="982668" y="0"/>
                    <a:pt x="1266092" y="283424"/>
                    <a:pt x="1266092" y="633046"/>
                  </a:cubicBezTo>
                  <a:lnTo>
                    <a:pt x="1266092" y="2412682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AE4585B-BC4C-A8FF-CCD6-E07F6E6DBAB2}"/>
                </a:ext>
              </a:extLst>
            </p:cNvPr>
            <p:cNvSpPr/>
            <p:nvPr/>
          </p:nvSpPr>
          <p:spPr>
            <a:xfrm>
              <a:off x="10356431" y="788272"/>
              <a:ext cx="995948" cy="510856"/>
            </a:xfrm>
            <a:custGeom>
              <a:avLst/>
              <a:gdLst>
                <a:gd name="connsiteX0" fmla="*/ 722141 w 1444282"/>
                <a:gd name="connsiteY0" fmla="*/ 0 h 740822"/>
                <a:gd name="connsiteX1" fmla="*/ 1444282 w 1444282"/>
                <a:gd name="connsiteY1" fmla="*/ 722141 h 740822"/>
                <a:gd name="connsiteX2" fmla="*/ 1443339 w 1444282"/>
                <a:gd name="connsiteY2" fmla="*/ 740822 h 740822"/>
                <a:gd name="connsiteX3" fmla="*/ 943 w 1444282"/>
                <a:gd name="connsiteY3" fmla="*/ 740822 h 740822"/>
                <a:gd name="connsiteX4" fmla="*/ 0 w 1444282"/>
                <a:gd name="connsiteY4" fmla="*/ 722141 h 740822"/>
                <a:gd name="connsiteX5" fmla="*/ 722141 w 1444282"/>
                <a:gd name="connsiteY5" fmla="*/ 0 h 74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4282" h="740822">
                  <a:moveTo>
                    <a:pt x="722141" y="0"/>
                  </a:moveTo>
                  <a:cubicBezTo>
                    <a:pt x="1120968" y="0"/>
                    <a:pt x="1444282" y="323314"/>
                    <a:pt x="1444282" y="722141"/>
                  </a:cubicBezTo>
                  <a:lnTo>
                    <a:pt x="1443339" y="740822"/>
                  </a:lnTo>
                  <a:lnTo>
                    <a:pt x="943" y="740822"/>
                  </a:lnTo>
                  <a:lnTo>
                    <a:pt x="0" y="722141"/>
                  </a:lnTo>
                  <a:cubicBezTo>
                    <a:pt x="0" y="323314"/>
                    <a:pt x="323314" y="0"/>
                    <a:pt x="7221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BC4CCA5-5F84-7F50-DCBD-1E6D5F7EBA14}"/>
              </a:ext>
            </a:extLst>
          </p:cNvPr>
          <p:cNvGrpSpPr/>
          <p:nvPr/>
        </p:nvGrpSpPr>
        <p:grpSpPr>
          <a:xfrm>
            <a:off x="9615661" y="334564"/>
            <a:ext cx="1700631" cy="312001"/>
            <a:chOff x="3376961" y="5423262"/>
            <a:chExt cx="1700631" cy="312001"/>
          </a:xfrm>
          <a:solidFill>
            <a:schemeClr val="accent1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2330425-FC55-15EF-2218-1BF8B89B9ABF}"/>
                </a:ext>
              </a:extLst>
            </p:cNvPr>
            <p:cNvSpPr/>
            <p:nvPr/>
          </p:nvSpPr>
          <p:spPr>
            <a:xfrm>
              <a:off x="501009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933AEA5-DBD2-4532-533A-06A365B2A6CC}"/>
                </a:ext>
              </a:extLst>
            </p:cNvPr>
            <p:cNvSpPr/>
            <p:nvPr/>
          </p:nvSpPr>
          <p:spPr>
            <a:xfrm>
              <a:off x="4683595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583F6AC-9907-B95B-67EC-A6F457188F36}"/>
                </a:ext>
              </a:extLst>
            </p:cNvPr>
            <p:cNvSpPr/>
            <p:nvPr/>
          </p:nvSpPr>
          <p:spPr>
            <a:xfrm>
              <a:off x="435688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D21F443-FFB9-9AAB-3076-4F1627E9B1B5}"/>
                </a:ext>
              </a:extLst>
            </p:cNvPr>
            <p:cNvSpPr/>
            <p:nvPr/>
          </p:nvSpPr>
          <p:spPr>
            <a:xfrm>
              <a:off x="403038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5FADD9B-B1D2-66E6-DD6D-0E877040A1EC}"/>
                </a:ext>
              </a:extLst>
            </p:cNvPr>
            <p:cNvSpPr/>
            <p:nvPr/>
          </p:nvSpPr>
          <p:spPr>
            <a:xfrm>
              <a:off x="370367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DD09533-2AE8-ADC8-649E-A2923729A9B9}"/>
                </a:ext>
              </a:extLst>
            </p:cNvPr>
            <p:cNvSpPr/>
            <p:nvPr/>
          </p:nvSpPr>
          <p:spPr>
            <a:xfrm>
              <a:off x="3376961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2B463CB-0007-911F-5BA3-807B15FD59E3}"/>
                </a:ext>
              </a:extLst>
            </p:cNvPr>
            <p:cNvSpPr/>
            <p:nvPr/>
          </p:nvSpPr>
          <p:spPr>
            <a:xfrm>
              <a:off x="501009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269A9A7-DF5A-381C-192D-B13CF6607CD1}"/>
                </a:ext>
              </a:extLst>
            </p:cNvPr>
            <p:cNvSpPr/>
            <p:nvPr/>
          </p:nvSpPr>
          <p:spPr>
            <a:xfrm>
              <a:off x="4683595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72E9A5D-FB22-85F9-B83B-D4A9A56E9722}"/>
                </a:ext>
              </a:extLst>
            </p:cNvPr>
            <p:cNvSpPr/>
            <p:nvPr/>
          </p:nvSpPr>
          <p:spPr>
            <a:xfrm>
              <a:off x="435688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2D62C0-76F9-FA2C-F572-55061461A223}"/>
                </a:ext>
              </a:extLst>
            </p:cNvPr>
            <p:cNvSpPr/>
            <p:nvPr/>
          </p:nvSpPr>
          <p:spPr>
            <a:xfrm>
              <a:off x="403038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5625A44-DC74-AFDE-4950-9D8CFBAD250C}"/>
                </a:ext>
              </a:extLst>
            </p:cNvPr>
            <p:cNvSpPr/>
            <p:nvPr/>
          </p:nvSpPr>
          <p:spPr>
            <a:xfrm>
              <a:off x="370367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97AF58D-493D-5E4D-C044-ECD87FCE0101}"/>
                </a:ext>
              </a:extLst>
            </p:cNvPr>
            <p:cNvSpPr/>
            <p:nvPr/>
          </p:nvSpPr>
          <p:spPr>
            <a:xfrm>
              <a:off x="3376961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88240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7C35C-4E03-6A52-BA2B-E4F9953D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Awards and Recognitions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2751438-51DB-CA8E-CF32-A1C9B014CFC5}"/>
              </a:ext>
            </a:extLst>
          </p:cNvPr>
          <p:cNvGrpSpPr/>
          <p:nvPr/>
        </p:nvGrpSpPr>
        <p:grpSpPr>
          <a:xfrm>
            <a:off x="8143566" y="1237957"/>
            <a:ext cx="3184875" cy="1048017"/>
            <a:chOff x="3756988" y="2019813"/>
            <a:chExt cx="3052507" cy="100446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CA72CE8-3A09-46AD-26B3-F3FAC8CB5335}"/>
                </a:ext>
              </a:extLst>
            </p:cNvPr>
            <p:cNvSpPr/>
            <p:nvPr/>
          </p:nvSpPr>
          <p:spPr>
            <a:xfrm>
              <a:off x="3756988" y="2019813"/>
              <a:ext cx="1004460" cy="1004460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01</a:t>
              </a:r>
              <a:endParaRPr lang="en-CA" sz="2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D5D0832-E25E-05E3-F806-EFB46F186B7B}"/>
                </a:ext>
              </a:extLst>
            </p:cNvPr>
            <p:cNvSpPr txBox="1"/>
            <p:nvPr/>
          </p:nvSpPr>
          <p:spPr>
            <a:xfrm>
              <a:off x="4871365" y="2342665"/>
              <a:ext cx="1938130" cy="324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Lorem Ipsum dolor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F8A2D72-3E77-06AC-6359-E183D49AE23B}"/>
              </a:ext>
            </a:extLst>
          </p:cNvPr>
          <p:cNvGrpSpPr/>
          <p:nvPr/>
        </p:nvGrpSpPr>
        <p:grpSpPr>
          <a:xfrm>
            <a:off x="6551127" y="5361364"/>
            <a:ext cx="3184878" cy="1048017"/>
            <a:chOff x="3756988" y="2019813"/>
            <a:chExt cx="3052510" cy="100446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63AD9BD-6C4A-C9E6-AC00-A0FD37D96D61}"/>
                </a:ext>
              </a:extLst>
            </p:cNvPr>
            <p:cNvSpPr/>
            <p:nvPr/>
          </p:nvSpPr>
          <p:spPr>
            <a:xfrm>
              <a:off x="3756988" y="2019813"/>
              <a:ext cx="1004460" cy="1004460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02</a:t>
              </a:r>
              <a:endParaRPr lang="en-CA" sz="2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7F42300-14DC-C48D-7E89-4316960FA56A}"/>
                </a:ext>
              </a:extLst>
            </p:cNvPr>
            <p:cNvSpPr txBox="1"/>
            <p:nvPr/>
          </p:nvSpPr>
          <p:spPr>
            <a:xfrm>
              <a:off x="4871366" y="2342665"/>
              <a:ext cx="1938132" cy="324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Lorem Ipsum dolor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0364D2F-09D4-961E-63D2-1761DDF2CD4A}"/>
              </a:ext>
            </a:extLst>
          </p:cNvPr>
          <p:cNvGrpSpPr/>
          <p:nvPr/>
        </p:nvGrpSpPr>
        <p:grpSpPr>
          <a:xfrm>
            <a:off x="278817" y="2849787"/>
            <a:ext cx="3184878" cy="1048017"/>
            <a:chOff x="3756988" y="2019813"/>
            <a:chExt cx="3052510" cy="100446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2D869EB-03B8-2189-7855-19F369F5F3ED}"/>
                </a:ext>
              </a:extLst>
            </p:cNvPr>
            <p:cNvSpPr/>
            <p:nvPr/>
          </p:nvSpPr>
          <p:spPr>
            <a:xfrm>
              <a:off x="3756988" y="2019813"/>
              <a:ext cx="1004460" cy="1004460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03</a:t>
              </a:r>
              <a:endParaRPr lang="en-CA" sz="2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FC06179-C1B5-F7A5-9CCE-8A5637F22431}"/>
                </a:ext>
              </a:extLst>
            </p:cNvPr>
            <p:cNvSpPr txBox="1"/>
            <p:nvPr/>
          </p:nvSpPr>
          <p:spPr>
            <a:xfrm>
              <a:off x="4871366" y="2342665"/>
              <a:ext cx="1938132" cy="324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Lorem Ipsum dolor</a:t>
              </a:r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FF20103-9861-63CC-8C44-BE5901C40E52}"/>
              </a:ext>
            </a:extLst>
          </p:cNvPr>
          <p:cNvSpPr/>
          <p:nvPr/>
        </p:nvSpPr>
        <p:spPr>
          <a:xfrm>
            <a:off x="3674127" y="2949408"/>
            <a:ext cx="477394" cy="424388"/>
          </a:xfrm>
          <a:custGeom>
            <a:avLst/>
            <a:gdLst>
              <a:gd name="connsiteX0" fmla="*/ 580095 w 2671412"/>
              <a:gd name="connsiteY0" fmla="*/ 86574 h 2374800"/>
              <a:gd name="connsiteX1" fmla="*/ 2088395 w 2671412"/>
              <a:gd name="connsiteY1" fmla="*/ 86574 h 2374800"/>
              <a:gd name="connsiteX2" fmla="*/ 2114331 w 2671412"/>
              <a:gd name="connsiteY2" fmla="*/ 112510 h 2374800"/>
              <a:gd name="connsiteX3" fmla="*/ 2114331 w 2671412"/>
              <a:gd name="connsiteY3" fmla="*/ 814637 h 2374800"/>
              <a:gd name="connsiteX4" fmla="*/ 1915752 w 2671412"/>
              <a:gd name="connsiteY4" fmla="*/ 1292128 h 2374800"/>
              <a:gd name="connsiteX5" fmla="*/ 1420030 w 2671412"/>
              <a:gd name="connsiteY5" fmla="*/ 1490707 h 2374800"/>
              <a:gd name="connsiteX6" fmla="*/ 1420030 w 2671412"/>
              <a:gd name="connsiteY6" fmla="*/ 1802846 h 2374800"/>
              <a:gd name="connsiteX7" fmla="*/ 1750318 w 2671412"/>
              <a:gd name="connsiteY7" fmla="*/ 1802846 h 2374800"/>
              <a:gd name="connsiteX8" fmla="*/ 1776253 w 2671412"/>
              <a:gd name="connsiteY8" fmla="*/ 1828782 h 2374800"/>
              <a:gd name="connsiteX9" fmla="*/ 1776253 w 2671412"/>
              <a:gd name="connsiteY9" fmla="*/ 2348879 h 2374800"/>
              <a:gd name="connsiteX10" fmla="*/ 1750318 w 2671412"/>
              <a:gd name="connsiteY10" fmla="*/ 2374800 h 2374800"/>
              <a:gd name="connsiteX11" fmla="*/ 918167 w 2671412"/>
              <a:gd name="connsiteY11" fmla="*/ 2374800 h 2374800"/>
              <a:gd name="connsiteX12" fmla="*/ 892231 w 2671412"/>
              <a:gd name="connsiteY12" fmla="*/ 2348879 h 2374800"/>
              <a:gd name="connsiteX13" fmla="*/ 892231 w 2671412"/>
              <a:gd name="connsiteY13" fmla="*/ 1828782 h 2374800"/>
              <a:gd name="connsiteX14" fmla="*/ 918167 w 2671412"/>
              <a:gd name="connsiteY14" fmla="*/ 1802846 h 2374800"/>
              <a:gd name="connsiteX15" fmla="*/ 918161 w 2671412"/>
              <a:gd name="connsiteY15" fmla="*/ 1802835 h 2374800"/>
              <a:gd name="connsiteX16" fmla="*/ 1248449 w 2671412"/>
              <a:gd name="connsiteY16" fmla="*/ 1802835 h 2374800"/>
              <a:gd name="connsiteX17" fmla="*/ 1248449 w 2671412"/>
              <a:gd name="connsiteY17" fmla="*/ 1490696 h 2374800"/>
              <a:gd name="connsiteX18" fmla="*/ 752727 w 2671412"/>
              <a:gd name="connsiteY18" fmla="*/ 1292128 h 2374800"/>
              <a:gd name="connsiteX19" fmla="*/ 554159 w 2671412"/>
              <a:gd name="connsiteY19" fmla="*/ 814637 h 2374800"/>
              <a:gd name="connsiteX20" fmla="*/ 554159 w 2671412"/>
              <a:gd name="connsiteY20" fmla="*/ 112510 h 2374800"/>
              <a:gd name="connsiteX21" fmla="*/ 580095 w 2671412"/>
              <a:gd name="connsiteY21" fmla="*/ 86574 h 2374800"/>
              <a:gd name="connsiteX22" fmla="*/ 293511 w 2671412"/>
              <a:gd name="connsiteY22" fmla="*/ 746 h 2374800"/>
              <a:gd name="connsiteX23" fmla="*/ 491468 w 2671412"/>
              <a:gd name="connsiteY23" fmla="*/ 130530 h 2374800"/>
              <a:gd name="connsiteX24" fmla="*/ 504653 w 2671412"/>
              <a:gd name="connsiteY24" fmla="*/ 276613 h 2374800"/>
              <a:gd name="connsiteX25" fmla="*/ 416676 w 2671412"/>
              <a:gd name="connsiteY25" fmla="*/ 456563 h 2374800"/>
              <a:gd name="connsiteX26" fmla="*/ 344209 w 2671412"/>
              <a:gd name="connsiteY26" fmla="*/ 466904 h 2374800"/>
              <a:gd name="connsiteX27" fmla="*/ 333865 w 2671412"/>
              <a:gd name="connsiteY27" fmla="*/ 394415 h 2374800"/>
              <a:gd name="connsiteX28" fmla="*/ 333885 w 2671412"/>
              <a:gd name="connsiteY28" fmla="*/ 394404 h 2374800"/>
              <a:gd name="connsiteX29" fmla="*/ 396974 w 2671412"/>
              <a:gd name="connsiteY29" fmla="*/ 173098 h 2374800"/>
              <a:gd name="connsiteX30" fmla="*/ 234801 w 2671412"/>
              <a:gd name="connsiteY30" fmla="*/ 108269 h 2374800"/>
              <a:gd name="connsiteX31" fmla="*/ 109381 w 2671412"/>
              <a:gd name="connsiteY31" fmla="*/ 254858 h 2374800"/>
              <a:gd name="connsiteX32" fmla="*/ 351501 w 2671412"/>
              <a:gd name="connsiteY32" fmla="*/ 850947 h 2374800"/>
              <a:gd name="connsiteX33" fmla="*/ 460148 w 2671412"/>
              <a:gd name="connsiteY33" fmla="*/ 1007705 h 2374800"/>
              <a:gd name="connsiteX34" fmla="*/ 619651 w 2671412"/>
              <a:gd name="connsiteY34" fmla="*/ 1299069 h 2374800"/>
              <a:gd name="connsiteX35" fmla="*/ 626761 w 2671412"/>
              <a:gd name="connsiteY35" fmla="*/ 1507189 h 2374800"/>
              <a:gd name="connsiteX36" fmla="*/ 470467 w 2671412"/>
              <a:gd name="connsiteY36" fmla="*/ 1550545 h 2374800"/>
              <a:gd name="connsiteX37" fmla="*/ 399264 w 2671412"/>
              <a:gd name="connsiteY37" fmla="*/ 1501474 h 2374800"/>
              <a:gd name="connsiteX38" fmla="*/ 396650 w 2671412"/>
              <a:gd name="connsiteY38" fmla="*/ 1428271 h 2374800"/>
              <a:gd name="connsiteX39" fmla="*/ 469898 w 2671412"/>
              <a:gd name="connsiteY39" fmla="*/ 1425656 h 2374800"/>
              <a:gd name="connsiteX40" fmla="*/ 511145 w 2671412"/>
              <a:gd name="connsiteY40" fmla="*/ 1455254 h 2374800"/>
              <a:gd name="connsiteX41" fmla="*/ 536788 w 2671412"/>
              <a:gd name="connsiteY41" fmla="*/ 1450867 h 2374800"/>
              <a:gd name="connsiteX42" fmla="*/ 522773 w 2671412"/>
              <a:gd name="connsiteY42" fmla="*/ 1335995 h 2374800"/>
              <a:gd name="connsiteX43" fmla="*/ 369558 w 2671412"/>
              <a:gd name="connsiteY43" fmla="*/ 1058603 h 2374800"/>
              <a:gd name="connsiteX44" fmla="*/ 267470 w 2671412"/>
              <a:gd name="connsiteY44" fmla="*/ 911430 h 2374800"/>
              <a:gd name="connsiteX45" fmla="*/ 7229 w 2671412"/>
              <a:gd name="connsiteY45" fmla="*/ 237244 h 2374800"/>
              <a:gd name="connsiteX46" fmla="*/ 210423 w 2671412"/>
              <a:gd name="connsiteY46" fmla="*/ 7606 h 2374800"/>
              <a:gd name="connsiteX47" fmla="*/ 293511 w 2671412"/>
              <a:gd name="connsiteY47" fmla="*/ 746 h 2374800"/>
              <a:gd name="connsiteX48" fmla="*/ 2379012 w 2671412"/>
              <a:gd name="connsiteY48" fmla="*/ 600 h 2374800"/>
              <a:gd name="connsiteX49" fmla="*/ 2460987 w 2671412"/>
              <a:gd name="connsiteY49" fmla="*/ 7619 h 2374800"/>
              <a:gd name="connsiteX50" fmla="*/ 2664183 w 2671412"/>
              <a:gd name="connsiteY50" fmla="*/ 237257 h 2374800"/>
              <a:gd name="connsiteX51" fmla="*/ 2403934 w 2671412"/>
              <a:gd name="connsiteY51" fmla="*/ 911443 h 2374800"/>
              <a:gd name="connsiteX52" fmla="*/ 2328396 w 2671412"/>
              <a:gd name="connsiteY52" fmla="*/ 1018707 h 2374800"/>
              <a:gd name="connsiteX53" fmla="*/ 2212636 w 2671412"/>
              <a:gd name="connsiteY53" fmla="*/ 1203897 h 2374800"/>
              <a:gd name="connsiteX54" fmla="*/ 2148640 w 2671412"/>
              <a:gd name="connsiteY54" fmla="*/ 1336006 h 2374800"/>
              <a:gd name="connsiteX55" fmla="*/ 2134622 w 2671412"/>
              <a:gd name="connsiteY55" fmla="*/ 1450878 h 2374800"/>
              <a:gd name="connsiteX56" fmla="*/ 2160267 w 2671412"/>
              <a:gd name="connsiteY56" fmla="*/ 1455265 h 2374800"/>
              <a:gd name="connsiteX57" fmla="*/ 2201515 w 2671412"/>
              <a:gd name="connsiteY57" fmla="*/ 1425667 h 2374800"/>
              <a:gd name="connsiteX58" fmla="*/ 2274763 w 2671412"/>
              <a:gd name="connsiteY58" fmla="*/ 1428281 h 2374800"/>
              <a:gd name="connsiteX59" fmla="*/ 2272146 w 2671412"/>
              <a:gd name="connsiteY59" fmla="*/ 1501484 h 2374800"/>
              <a:gd name="connsiteX60" fmla="*/ 2200943 w 2671412"/>
              <a:gd name="connsiteY60" fmla="*/ 1550556 h 2374800"/>
              <a:gd name="connsiteX61" fmla="*/ 2044649 w 2671412"/>
              <a:gd name="connsiteY61" fmla="*/ 1507200 h 2374800"/>
              <a:gd name="connsiteX62" fmla="*/ 2051761 w 2671412"/>
              <a:gd name="connsiteY62" fmla="*/ 1299079 h 2374800"/>
              <a:gd name="connsiteX63" fmla="*/ 2119811 w 2671412"/>
              <a:gd name="connsiteY63" fmla="*/ 1157536 h 2374800"/>
              <a:gd name="connsiteX64" fmla="*/ 2242442 w 2671412"/>
              <a:gd name="connsiteY64" fmla="*/ 960739 h 2374800"/>
              <a:gd name="connsiteX65" fmla="*/ 2319914 w 2671412"/>
              <a:gd name="connsiteY65" fmla="*/ 850935 h 2374800"/>
              <a:gd name="connsiteX66" fmla="*/ 2562046 w 2671412"/>
              <a:gd name="connsiteY66" fmla="*/ 254846 h 2374800"/>
              <a:gd name="connsiteX67" fmla="*/ 2436614 w 2671412"/>
              <a:gd name="connsiteY67" fmla="*/ 108257 h 2374800"/>
              <a:gd name="connsiteX68" fmla="*/ 2337788 w 2671412"/>
              <a:gd name="connsiteY68" fmla="*/ 114894 h 2374800"/>
              <a:gd name="connsiteX69" fmla="*/ 2274442 w 2671412"/>
              <a:gd name="connsiteY69" fmla="*/ 173086 h 2374800"/>
              <a:gd name="connsiteX70" fmla="*/ 2337531 w 2671412"/>
              <a:gd name="connsiteY70" fmla="*/ 394392 h 2374800"/>
              <a:gd name="connsiteX71" fmla="*/ 2327187 w 2671412"/>
              <a:gd name="connsiteY71" fmla="*/ 466882 h 2374800"/>
              <a:gd name="connsiteX72" fmla="*/ 2254720 w 2671412"/>
              <a:gd name="connsiteY72" fmla="*/ 456540 h 2374800"/>
              <a:gd name="connsiteX73" fmla="*/ 2254720 w 2671412"/>
              <a:gd name="connsiteY73" fmla="*/ 456565 h 2374800"/>
              <a:gd name="connsiteX74" fmla="*/ 2166744 w 2671412"/>
              <a:gd name="connsiteY74" fmla="*/ 276616 h 2374800"/>
              <a:gd name="connsiteX75" fmla="*/ 2179929 w 2671412"/>
              <a:gd name="connsiteY75" fmla="*/ 130533 h 2374800"/>
              <a:gd name="connsiteX76" fmla="*/ 2298831 w 2671412"/>
              <a:gd name="connsiteY76" fmla="*/ 18826 h 2374800"/>
              <a:gd name="connsiteX77" fmla="*/ 2379012 w 2671412"/>
              <a:gd name="connsiteY77" fmla="*/ 600 h 23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2671412" h="2374800">
                <a:moveTo>
                  <a:pt x="580095" y="86574"/>
                </a:moveTo>
                <a:lnTo>
                  <a:pt x="2088395" y="86574"/>
                </a:lnTo>
                <a:cubicBezTo>
                  <a:pt x="2102715" y="86574"/>
                  <a:pt x="2114331" y="98190"/>
                  <a:pt x="2114331" y="112510"/>
                </a:cubicBezTo>
                <a:lnTo>
                  <a:pt x="2114331" y="814637"/>
                </a:lnTo>
                <a:cubicBezTo>
                  <a:pt x="2114331" y="1000584"/>
                  <a:pt x="2038275" y="1169601"/>
                  <a:pt x="1915752" y="1292128"/>
                </a:cubicBezTo>
                <a:cubicBezTo>
                  <a:pt x="1779180" y="1428699"/>
                  <a:pt x="1611497" y="1490707"/>
                  <a:pt x="1420030" y="1490707"/>
                </a:cubicBezTo>
                <a:lnTo>
                  <a:pt x="1420030" y="1802846"/>
                </a:lnTo>
                <a:lnTo>
                  <a:pt x="1750318" y="1802846"/>
                </a:lnTo>
                <a:cubicBezTo>
                  <a:pt x="1764637" y="1802846"/>
                  <a:pt x="1776253" y="1814463"/>
                  <a:pt x="1776253" y="1828782"/>
                </a:cubicBezTo>
                <a:lnTo>
                  <a:pt x="1776253" y="2348879"/>
                </a:lnTo>
                <a:cubicBezTo>
                  <a:pt x="1776253" y="2363181"/>
                  <a:pt x="1764637" y="2374800"/>
                  <a:pt x="1750318" y="2374800"/>
                </a:cubicBezTo>
                <a:lnTo>
                  <a:pt x="918167" y="2374800"/>
                </a:lnTo>
                <a:cubicBezTo>
                  <a:pt x="903848" y="2374800"/>
                  <a:pt x="892231" y="2363181"/>
                  <a:pt x="892231" y="2348879"/>
                </a:cubicBezTo>
                <a:lnTo>
                  <a:pt x="892231" y="1828782"/>
                </a:lnTo>
                <a:cubicBezTo>
                  <a:pt x="892231" y="1814463"/>
                  <a:pt x="903848" y="1802846"/>
                  <a:pt x="918167" y="1802846"/>
                </a:cubicBezTo>
                <a:lnTo>
                  <a:pt x="918161" y="1802835"/>
                </a:lnTo>
                <a:lnTo>
                  <a:pt x="1248449" y="1802835"/>
                </a:lnTo>
                <a:lnTo>
                  <a:pt x="1248449" y="1490696"/>
                </a:lnTo>
                <a:cubicBezTo>
                  <a:pt x="1056990" y="1490696"/>
                  <a:pt x="889307" y="1428699"/>
                  <a:pt x="752727" y="1292128"/>
                </a:cubicBezTo>
                <a:cubicBezTo>
                  <a:pt x="630203" y="1169604"/>
                  <a:pt x="554159" y="1000570"/>
                  <a:pt x="554159" y="814637"/>
                </a:cubicBezTo>
                <a:lnTo>
                  <a:pt x="554159" y="112510"/>
                </a:lnTo>
                <a:cubicBezTo>
                  <a:pt x="554159" y="98190"/>
                  <a:pt x="565775" y="86574"/>
                  <a:pt x="580095" y="86574"/>
                </a:cubicBezTo>
                <a:close/>
                <a:moveTo>
                  <a:pt x="293511" y="746"/>
                </a:moveTo>
                <a:cubicBezTo>
                  <a:pt x="376647" y="6711"/>
                  <a:pt x="455604" y="50858"/>
                  <a:pt x="491468" y="130530"/>
                </a:cubicBezTo>
                <a:cubicBezTo>
                  <a:pt x="512238" y="176664"/>
                  <a:pt x="514734" y="227453"/>
                  <a:pt x="504653" y="276613"/>
                </a:cubicBezTo>
                <a:cubicBezTo>
                  <a:pt x="491230" y="342046"/>
                  <a:pt x="456433" y="403643"/>
                  <a:pt x="416676" y="456563"/>
                </a:cubicBezTo>
                <a:cubicBezTo>
                  <a:pt x="399516" y="479408"/>
                  <a:pt x="367074" y="484042"/>
                  <a:pt x="344209" y="466904"/>
                </a:cubicBezTo>
                <a:cubicBezTo>
                  <a:pt x="321341" y="449755"/>
                  <a:pt x="316694" y="417271"/>
                  <a:pt x="333865" y="394415"/>
                </a:cubicBezTo>
                <a:lnTo>
                  <a:pt x="333885" y="394404"/>
                </a:lnTo>
                <a:cubicBezTo>
                  <a:pt x="376051" y="338275"/>
                  <a:pt x="429499" y="245338"/>
                  <a:pt x="396974" y="173098"/>
                </a:cubicBezTo>
                <a:cubicBezTo>
                  <a:pt x="370034" y="113262"/>
                  <a:pt x="294463" y="93800"/>
                  <a:pt x="234801" y="108269"/>
                </a:cubicBezTo>
                <a:cubicBezTo>
                  <a:pt x="163025" y="125667"/>
                  <a:pt x="121636" y="184499"/>
                  <a:pt x="109381" y="254858"/>
                </a:cubicBezTo>
                <a:cubicBezTo>
                  <a:pt x="71978" y="469571"/>
                  <a:pt x="232641" y="685789"/>
                  <a:pt x="351501" y="850947"/>
                </a:cubicBezTo>
                <a:cubicBezTo>
                  <a:pt x="388793" y="902762"/>
                  <a:pt x="425222" y="954268"/>
                  <a:pt x="460148" y="1007705"/>
                </a:cubicBezTo>
                <a:cubicBezTo>
                  <a:pt x="518850" y="1097540"/>
                  <a:pt x="581386" y="1198743"/>
                  <a:pt x="619651" y="1299069"/>
                </a:cubicBezTo>
                <a:cubicBezTo>
                  <a:pt x="643047" y="1360418"/>
                  <a:pt x="666703" y="1447602"/>
                  <a:pt x="626761" y="1507189"/>
                </a:cubicBezTo>
                <a:cubicBezTo>
                  <a:pt x="592731" y="1557979"/>
                  <a:pt x="525979" y="1574309"/>
                  <a:pt x="470467" y="1550545"/>
                </a:cubicBezTo>
                <a:cubicBezTo>
                  <a:pt x="444122" y="1539264"/>
                  <a:pt x="420110" y="1520903"/>
                  <a:pt x="399264" y="1501474"/>
                </a:cubicBezTo>
                <a:cubicBezTo>
                  <a:pt x="378366" y="1481990"/>
                  <a:pt x="377177" y="1449193"/>
                  <a:pt x="396650" y="1428271"/>
                </a:cubicBezTo>
                <a:cubicBezTo>
                  <a:pt x="416134" y="1407340"/>
                  <a:pt x="448975" y="1406139"/>
                  <a:pt x="469898" y="1425656"/>
                </a:cubicBezTo>
                <a:cubicBezTo>
                  <a:pt x="481472" y="1436451"/>
                  <a:pt x="496450" y="1448964"/>
                  <a:pt x="511145" y="1455254"/>
                </a:cubicBezTo>
                <a:cubicBezTo>
                  <a:pt x="520806" y="1459393"/>
                  <a:pt x="529387" y="1459523"/>
                  <a:pt x="536788" y="1450867"/>
                </a:cubicBezTo>
                <a:cubicBezTo>
                  <a:pt x="555907" y="1428508"/>
                  <a:pt x="531526" y="1358957"/>
                  <a:pt x="522773" y="1335995"/>
                </a:cubicBezTo>
                <a:cubicBezTo>
                  <a:pt x="486560" y="1241039"/>
                  <a:pt x="425311" y="1143533"/>
                  <a:pt x="369558" y="1058603"/>
                </a:cubicBezTo>
                <a:cubicBezTo>
                  <a:pt x="336695" y="1008535"/>
                  <a:pt x="302460" y="960036"/>
                  <a:pt x="267470" y="911430"/>
                </a:cubicBezTo>
                <a:cubicBezTo>
                  <a:pt x="128262" y="718016"/>
                  <a:pt x="-36702" y="489462"/>
                  <a:pt x="7229" y="237244"/>
                </a:cubicBezTo>
                <a:cubicBezTo>
                  <a:pt x="26769" y="125061"/>
                  <a:pt x="97422" y="35010"/>
                  <a:pt x="210423" y="7606"/>
                </a:cubicBezTo>
                <a:cubicBezTo>
                  <a:pt x="237623" y="1011"/>
                  <a:pt x="265799" y="-1243"/>
                  <a:pt x="293511" y="746"/>
                </a:cubicBezTo>
                <a:close/>
                <a:moveTo>
                  <a:pt x="2379012" y="600"/>
                </a:moveTo>
                <a:cubicBezTo>
                  <a:pt x="2406492" y="-1233"/>
                  <a:pt x="2434271" y="1141"/>
                  <a:pt x="2460987" y="7619"/>
                </a:cubicBezTo>
                <a:cubicBezTo>
                  <a:pt x="2573997" y="35015"/>
                  <a:pt x="2644624" y="125074"/>
                  <a:pt x="2664183" y="237257"/>
                </a:cubicBezTo>
                <a:cubicBezTo>
                  <a:pt x="2708115" y="489481"/>
                  <a:pt x="2543151" y="718040"/>
                  <a:pt x="2403934" y="911443"/>
                </a:cubicBezTo>
                <a:cubicBezTo>
                  <a:pt x="2378386" y="946942"/>
                  <a:pt x="2352829" y="982441"/>
                  <a:pt x="2328396" y="1018707"/>
                </a:cubicBezTo>
                <a:cubicBezTo>
                  <a:pt x="2287754" y="1079041"/>
                  <a:pt x="2248266" y="1140475"/>
                  <a:pt x="2212636" y="1203897"/>
                </a:cubicBezTo>
                <a:cubicBezTo>
                  <a:pt x="2188884" y="1246182"/>
                  <a:pt x="2165930" y="1290650"/>
                  <a:pt x="2148640" y="1336006"/>
                </a:cubicBezTo>
                <a:cubicBezTo>
                  <a:pt x="2139876" y="1358981"/>
                  <a:pt x="2115498" y="1428530"/>
                  <a:pt x="2134622" y="1450878"/>
                </a:cubicBezTo>
                <a:cubicBezTo>
                  <a:pt x="2142025" y="1459534"/>
                  <a:pt x="2150596" y="1459393"/>
                  <a:pt x="2160267" y="1455265"/>
                </a:cubicBezTo>
                <a:cubicBezTo>
                  <a:pt x="2174963" y="1448977"/>
                  <a:pt x="2189943" y="1436450"/>
                  <a:pt x="2201515" y="1425667"/>
                </a:cubicBezTo>
                <a:cubicBezTo>
                  <a:pt x="2222435" y="1406161"/>
                  <a:pt x="2255279" y="1407350"/>
                  <a:pt x="2274763" y="1428281"/>
                </a:cubicBezTo>
                <a:cubicBezTo>
                  <a:pt x="2294236" y="1449204"/>
                  <a:pt x="2293046" y="1482000"/>
                  <a:pt x="2272146" y="1501484"/>
                </a:cubicBezTo>
                <a:cubicBezTo>
                  <a:pt x="2251300" y="1520927"/>
                  <a:pt x="2227299" y="1539274"/>
                  <a:pt x="2200943" y="1550556"/>
                </a:cubicBezTo>
                <a:cubicBezTo>
                  <a:pt x="2145420" y="1574320"/>
                  <a:pt x="2078679" y="1557992"/>
                  <a:pt x="2044649" y="1507200"/>
                </a:cubicBezTo>
                <a:cubicBezTo>
                  <a:pt x="2004718" y="1447602"/>
                  <a:pt x="2028365" y="1360425"/>
                  <a:pt x="2051761" y="1299079"/>
                </a:cubicBezTo>
                <a:cubicBezTo>
                  <a:pt x="2070305" y="1250439"/>
                  <a:pt x="2094470" y="1202956"/>
                  <a:pt x="2119811" y="1157536"/>
                </a:cubicBezTo>
                <a:cubicBezTo>
                  <a:pt x="2157440" y="1090082"/>
                  <a:pt x="2199291" y="1024801"/>
                  <a:pt x="2242442" y="960739"/>
                </a:cubicBezTo>
                <a:cubicBezTo>
                  <a:pt x="2267448" y="923607"/>
                  <a:pt x="2293763" y="887264"/>
                  <a:pt x="2319914" y="850935"/>
                </a:cubicBezTo>
                <a:cubicBezTo>
                  <a:pt x="2438775" y="685791"/>
                  <a:pt x="2599448" y="469551"/>
                  <a:pt x="2562046" y="254846"/>
                </a:cubicBezTo>
                <a:cubicBezTo>
                  <a:pt x="2549790" y="184484"/>
                  <a:pt x="2508404" y="125655"/>
                  <a:pt x="2436614" y="108257"/>
                </a:cubicBezTo>
                <a:cubicBezTo>
                  <a:pt x="2404164" y="100392"/>
                  <a:pt x="2368814" y="102315"/>
                  <a:pt x="2337788" y="114894"/>
                </a:cubicBezTo>
                <a:cubicBezTo>
                  <a:pt x="2310187" y="126090"/>
                  <a:pt x="2286814" y="145626"/>
                  <a:pt x="2274442" y="173086"/>
                </a:cubicBezTo>
                <a:cubicBezTo>
                  <a:pt x="2241914" y="245327"/>
                  <a:pt x="2295351" y="338274"/>
                  <a:pt x="2337531" y="394392"/>
                </a:cubicBezTo>
                <a:cubicBezTo>
                  <a:pt x="2354702" y="417248"/>
                  <a:pt x="2350055" y="449732"/>
                  <a:pt x="2327187" y="466882"/>
                </a:cubicBezTo>
                <a:cubicBezTo>
                  <a:pt x="2304333" y="484031"/>
                  <a:pt x="2271880" y="479383"/>
                  <a:pt x="2254720" y="456540"/>
                </a:cubicBezTo>
                <a:lnTo>
                  <a:pt x="2254720" y="456565"/>
                </a:lnTo>
                <a:cubicBezTo>
                  <a:pt x="2214963" y="403646"/>
                  <a:pt x="2180166" y="342039"/>
                  <a:pt x="2166744" y="276616"/>
                </a:cubicBezTo>
                <a:cubicBezTo>
                  <a:pt x="2156663" y="227456"/>
                  <a:pt x="2159158" y="176666"/>
                  <a:pt x="2179929" y="130533"/>
                </a:cubicBezTo>
                <a:cubicBezTo>
                  <a:pt x="2203355" y="78498"/>
                  <a:pt x="2246346" y="40114"/>
                  <a:pt x="2298831" y="18826"/>
                </a:cubicBezTo>
                <a:cubicBezTo>
                  <a:pt x="2324350" y="8474"/>
                  <a:pt x="2351531" y="2433"/>
                  <a:pt x="2379012" y="600"/>
                </a:cubicBezTo>
                <a:close/>
              </a:path>
            </a:pathLst>
          </a:custGeom>
          <a:solidFill>
            <a:schemeClr val="accent6"/>
          </a:solidFill>
          <a:ln w="276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977D285-5B4B-4CC6-E2E9-A1B67ECF4D0A}"/>
              </a:ext>
            </a:extLst>
          </p:cNvPr>
          <p:cNvSpPr/>
          <p:nvPr/>
        </p:nvSpPr>
        <p:spPr>
          <a:xfrm>
            <a:off x="1898575" y="3665439"/>
            <a:ext cx="477394" cy="424388"/>
          </a:xfrm>
          <a:custGeom>
            <a:avLst/>
            <a:gdLst>
              <a:gd name="connsiteX0" fmla="*/ 580095 w 2671412"/>
              <a:gd name="connsiteY0" fmla="*/ 86574 h 2374800"/>
              <a:gd name="connsiteX1" fmla="*/ 2088395 w 2671412"/>
              <a:gd name="connsiteY1" fmla="*/ 86574 h 2374800"/>
              <a:gd name="connsiteX2" fmla="*/ 2114331 w 2671412"/>
              <a:gd name="connsiteY2" fmla="*/ 112510 h 2374800"/>
              <a:gd name="connsiteX3" fmla="*/ 2114331 w 2671412"/>
              <a:gd name="connsiteY3" fmla="*/ 814637 h 2374800"/>
              <a:gd name="connsiteX4" fmla="*/ 1915752 w 2671412"/>
              <a:gd name="connsiteY4" fmla="*/ 1292128 h 2374800"/>
              <a:gd name="connsiteX5" fmla="*/ 1420030 w 2671412"/>
              <a:gd name="connsiteY5" fmla="*/ 1490707 h 2374800"/>
              <a:gd name="connsiteX6" fmla="*/ 1420030 w 2671412"/>
              <a:gd name="connsiteY6" fmla="*/ 1802846 h 2374800"/>
              <a:gd name="connsiteX7" fmla="*/ 1750318 w 2671412"/>
              <a:gd name="connsiteY7" fmla="*/ 1802846 h 2374800"/>
              <a:gd name="connsiteX8" fmla="*/ 1776253 w 2671412"/>
              <a:gd name="connsiteY8" fmla="*/ 1828782 h 2374800"/>
              <a:gd name="connsiteX9" fmla="*/ 1776253 w 2671412"/>
              <a:gd name="connsiteY9" fmla="*/ 2348879 h 2374800"/>
              <a:gd name="connsiteX10" fmla="*/ 1750318 w 2671412"/>
              <a:gd name="connsiteY10" fmla="*/ 2374800 h 2374800"/>
              <a:gd name="connsiteX11" fmla="*/ 918167 w 2671412"/>
              <a:gd name="connsiteY11" fmla="*/ 2374800 h 2374800"/>
              <a:gd name="connsiteX12" fmla="*/ 892231 w 2671412"/>
              <a:gd name="connsiteY12" fmla="*/ 2348879 h 2374800"/>
              <a:gd name="connsiteX13" fmla="*/ 892231 w 2671412"/>
              <a:gd name="connsiteY13" fmla="*/ 1828782 h 2374800"/>
              <a:gd name="connsiteX14" fmla="*/ 918167 w 2671412"/>
              <a:gd name="connsiteY14" fmla="*/ 1802846 h 2374800"/>
              <a:gd name="connsiteX15" fmla="*/ 918161 w 2671412"/>
              <a:gd name="connsiteY15" fmla="*/ 1802835 h 2374800"/>
              <a:gd name="connsiteX16" fmla="*/ 1248449 w 2671412"/>
              <a:gd name="connsiteY16" fmla="*/ 1802835 h 2374800"/>
              <a:gd name="connsiteX17" fmla="*/ 1248449 w 2671412"/>
              <a:gd name="connsiteY17" fmla="*/ 1490696 h 2374800"/>
              <a:gd name="connsiteX18" fmla="*/ 752727 w 2671412"/>
              <a:gd name="connsiteY18" fmla="*/ 1292128 h 2374800"/>
              <a:gd name="connsiteX19" fmla="*/ 554159 w 2671412"/>
              <a:gd name="connsiteY19" fmla="*/ 814637 h 2374800"/>
              <a:gd name="connsiteX20" fmla="*/ 554159 w 2671412"/>
              <a:gd name="connsiteY20" fmla="*/ 112510 h 2374800"/>
              <a:gd name="connsiteX21" fmla="*/ 580095 w 2671412"/>
              <a:gd name="connsiteY21" fmla="*/ 86574 h 2374800"/>
              <a:gd name="connsiteX22" fmla="*/ 293511 w 2671412"/>
              <a:gd name="connsiteY22" fmla="*/ 746 h 2374800"/>
              <a:gd name="connsiteX23" fmla="*/ 491468 w 2671412"/>
              <a:gd name="connsiteY23" fmla="*/ 130530 h 2374800"/>
              <a:gd name="connsiteX24" fmla="*/ 504653 w 2671412"/>
              <a:gd name="connsiteY24" fmla="*/ 276613 h 2374800"/>
              <a:gd name="connsiteX25" fmla="*/ 416676 w 2671412"/>
              <a:gd name="connsiteY25" fmla="*/ 456563 h 2374800"/>
              <a:gd name="connsiteX26" fmla="*/ 344209 w 2671412"/>
              <a:gd name="connsiteY26" fmla="*/ 466904 h 2374800"/>
              <a:gd name="connsiteX27" fmla="*/ 333865 w 2671412"/>
              <a:gd name="connsiteY27" fmla="*/ 394415 h 2374800"/>
              <a:gd name="connsiteX28" fmla="*/ 333885 w 2671412"/>
              <a:gd name="connsiteY28" fmla="*/ 394404 h 2374800"/>
              <a:gd name="connsiteX29" fmla="*/ 396974 w 2671412"/>
              <a:gd name="connsiteY29" fmla="*/ 173098 h 2374800"/>
              <a:gd name="connsiteX30" fmla="*/ 234801 w 2671412"/>
              <a:gd name="connsiteY30" fmla="*/ 108269 h 2374800"/>
              <a:gd name="connsiteX31" fmla="*/ 109381 w 2671412"/>
              <a:gd name="connsiteY31" fmla="*/ 254858 h 2374800"/>
              <a:gd name="connsiteX32" fmla="*/ 351501 w 2671412"/>
              <a:gd name="connsiteY32" fmla="*/ 850947 h 2374800"/>
              <a:gd name="connsiteX33" fmla="*/ 460148 w 2671412"/>
              <a:gd name="connsiteY33" fmla="*/ 1007705 h 2374800"/>
              <a:gd name="connsiteX34" fmla="*/ 619651 w 2671412"/>
              <a:gd name="connsiteY34" fmla="*/ 1299069 h 2374800"/>
              <a:gd name="connsiteX35" fmla="*/ 626761 w 2671412"/>
              <a:gd name="connsiteY35" fmla="*/ 1507189 h 2374800"/>
              <a:gd name="connsiteX36" fmla="*/ 470467 w 2671412"/>
              <a:gd name="connsiteY36" fmla="*/ 1550545 h 2374800"/>
              <a:gd name="connsiteX37" fmla="*/ 399264 w 2671412"/>
              <a:gd name="connsiteY37" fmla="*/ 1501474 h 2374800"/>
              <a:gd name="connsiteX38" fmla="*/ 396650 w 2671412"/>
              <a:gd name="connsiteY38" fmla="*/ 1428271 h 2374800"/>
              <a:gd name="connsiteX39" fmla="*/ 469898 w 2671412"/>
              <a:gd name="connsiteY39" fmla="*/ 1425656 h 2374800"/>
              <a:gd name="connsiteX40" fmla="*/ 511145 w 2671412"/>
              <a:gd name="connsiteY40" fmla="*/ 1455254 h 2374800"/>
              <a:gd name="connsiteX41" fmla="*/ 536788 w 2671412"/>
              <a:gd name="connsiteY41" fmla="*/ 1450867 h 2374800"/>
              <a:gd name="connsiteX42" fmla="*/ 522773 w 2671412"/>
              <a:gd name="connsiteY42" fmla="*/ 1335995 h 2374800"/>
              <a:gd name="connsiteX43" fmla="*/ 369558 w 2671412"/>
              <a:gd name="connsiteY43" fmla="*/ 1058603 h 2374800"/>
              <a:gd name="connsiteX44" fmla="*/ 267470 w 2671412"/>
              <a:gd name="connsiteY44" fmla="*/ 911430 h 2374800"/>
              <a:gd name="connsiteX45" fmla="*/ 7229 w 2671412"/>
              <a:gd name="connsiteY45" fmla="*/ 237244 h 2374800"/>
              <a:gd name="connsiteX46" fmla="*/ 210423 w 2671412"/>
              <a:gd name="connsiteY46" fmla="*/ 7606 h 2374800"/>
              <a:gd name="connsiteX47" fmla="*/ 293511 w 2671412"/>
              <a:gd name="connsiteY47" fmla="*/ 746 h 2374800"/>
              <a:gd name="connsiteX48" fmla="*/ 2379012 w 2671412"/>
              <a:gd name="connsiteY48" fmla="*/ 600 h 2374800"/>
              <a:gd name="connsiteX49" fmla="*/ 2460987 w 2671412"/>
              <a:gd name="connsiteY49" fmla="*/ 7619 h 2374800"/>
              <a:gd name="connsiteX50" fmla="*/ 2664183 w 2671412"/>
              <a:gd name="connsiteY50" fmla="*/ 237257 h 2374800"/>
              <a:gd name="connsiteX51" fmla="*/ 2403934 w 2671412"/>
              <a:gd name="connsiteY51" fmla="*/ 911443 h 2374800"/>
              <a:gd name="connsiteX52" fmla="*/ 2328396 w 2671412"/>
              <a:gd name="connsiteY52" fmla="*/ 1018707 h 2374800"/>
              <a:gd name="connsiteX53" fmla="*/ 2212636 w 2671412"/>
              <a:gd name="connsiteY53" fmla="*/ 1203897 h 2374800"/>
              <a:gd name="connsiteX54" fmla="*/ 2148640 w 2671412"/>
              <a:gd name="connsiteY54" fmla="*/ 1336006 h 2374800"/>
              <a:gd name="connsiteX55" fmla="*/ 2134622 w 2671412"/>
              <a:gd name="connsiteY55" fmla="*/ 1450878 h 2374800"/>
              <a:gd name="connsiteX56" fmla="*/ 2160267 w 2671412"/>
              <a:gd name="connsiteY56" fmla="*/ 1455265 h 2374800"/>
              <a:gd name="connsiteX57" fmla="*/ 2201515 w 2671412"/>
              <a:gd name="connsiteY57" fmla="*/ 1425667 h 2374800"/>
              <a:gd name="connsiteX58" fmla="*/ 2274763 w 2671412"/>
              <a:gd name="connsiteY58" fmla="*/ 1428281 h 2374800"/>
              <a:gd name="connsiteX59" fmla="*/ 2272146 w 2671412"/>
              <a:gd name="connsiteY59" fmla="*/ 1501484 h 2374800"/>
              <a:gd name="connsiteX60" fmla="*/ 2200943 w 2671412"/>
              <a:gd name="connsiteY60" fmla="*/ 1550556 h 2374800"/>
              <a:gd name="connsiteX61" fmla="*/ 2044649 w 2671412"/>
              <a:gd name="connsiteY61" fmla="*/ 1507200 h 2374800"/>
              <a:gd name="connsiteX62" fmla="*/ 2051761 w 2671412"/>
              <a:gd name="connsiteY62" fmla="*/ 1299079 h 2374800"/>
              <a:gd name="connsiteX63" fmla="*/ 2119811 w 2671412"/>
              <a:gd name="connsiteY63" fmla="*/ 1157536 h 2374800"/>
              <a:gd name="connsiteX64" fmla="*/ 2242442 w 2671412"/>
              <a:gd name="connsiteY64" fmla="*/ 960739 h 2374800"/>
              <a:gd name="connsiteX65" fmla="*/ 2319914 w 2671412"/>
              <a:gd name="connsiteY65" fmla="*/ 850935 h 2374800"/>
              <a:gd name="connsiteX66" fmla="*/ 2562046 w 2671412"/>
              <a:gd name="connsiteY66" fmla="*/ 254846 h 2374800"/>
              <a:gd name="connsiteX67" fmla="*/ 2436614 w 2671412"/>
              <a:gd name="connsiteY67" fmla="*/ 108257 h 2374800"/>
              <a:gd name="connsiteX68" fmla="*/ 2337788 w 2671412"/>
              <a:gd name="connsiteY68" fmla="*/ 114894 h 2374800"/>
              <a:gd name="connsiteX69" fmla="*/ 2274442 w 2671412"/>
              <a:gd name="connsiteY69" fmla="*/ 173086 h 2374800"/>
              <a:gd name="connsiteX70" fmla="*/ 2337531 w 2671412"/>
              <a:gd name="connsiteY70" fmla="*/ 394392 h 2374800"/>
              <a:gd name="connsiteX71" fmla="*/ 2327187 w 2671412"/>
              <a:gd name="connsiteY71" fmla="*/ 466882 h 2374800"/>
              <a:gd name="connsiteX72" fmla="*/ 2254720 w 2671412"/>
              <a:gd name="connsiteY72" fmla="*/ 456540 h 2374800"/>
              <a:gd name="connsiteX73" fmla="*/ 2254720 w 2671412"/>
              <a:gd name="connsiteY73" fmla="*/ 456565 h 2374800"/>
              <a:gd name="connsiteX74" fmla="*/ 2166744 w 2671412"/>
              <a:gd name="connsiteY74" fmla="*/ 276616 h 2374800"/>
              <a:gd name="connsiteX75" fmla="*/ 2179929 w 2671412"/>
              <a:gd name="connsiteY75" fmla="*/ 130533 h 2374800"/>
              <a:gd name="connsiteX76" fmla="*/ 2298831 w 2671412"/>
              <a:gd name="connsiteY76" fmla="*/ 18826 h 2374800"/>
              <a:gd name="connsiteX77" fmla="*/ 2379012 w 2671412"/>
              <a:gd name="connsiteY77" fmla="*/ 600 h 23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2671412" h="2374800">
                <a:moveTo>
                  <a:pt x="580095" y="86574"/>
                </a:moveTo>
                <a:lnTo>
                  <a:pt x="2088395" y="86574"/>
                </a:lnTo>
                <a:cubicBezTo>
                  <a:pt x="2102715" y="86574"/>
                  <a:pt x="2114331" y="98190"/>
                  <a:pt x="2114331" y="112510"/>
                </a:cubicBezTo>
                <a:lnTo>
                  <a:pt x="2114331" y="814637"/>
                </a:lnTo>
                <a:cubicBezTo>
                  <a:pt x="2114331" y="1000584"/>
                  <a:pt x="2038275" y="1169601"/>
                  <a:pt x="1915752" y="1292128"/>
                </a:cubicBezTo>
                <a:cubicBezTo>
                  <a:pt x="1779180" y="1428699"/>
                  <a:pt x="1611497" y="1490707"/>
                  <a:pt x="1420030" y="1490707"/>
                </a:cubicBezTo>
                <a:lnTo>
                  <a:pt x="1420030" y="1802846"/>
                </a:lnTo>
                <a:lnTo>
                  <a:pt x="1750318" y="1802846"/>
                </a:lnTo>
                <a:cubicBezTo>
                  <a:pt x="1764637" y="1802846"/>
                  <a:pt x="1776253" y="1814463"/>
                  <a:pt x="1776253" y="1828782"/>
                </a:cubicBezTo>
                <a:lnTo>
                  <a:pt x="1776253" y="2348879"/>
                </a:lnTo>
                <a:cubicBezTo>
                  <a:pt x="1776253" y="2363181"/>
                  <a:pt x="1764637" y="2374800"/>
                  <a:pt x="1750318" y="2374800"/>
                </a:cubicBezTo>
                <a:lnTo>
                  <a:pt x="918167" y="2374800"/>
                </a:lnTo>
                <a:cubicBezTo>
                  <a:pt x="903848" y="2374800"/>
                  <a:pt x="892231" y="2363181"/>
                  <a:pt x="892231" y="2348879"/>
                </a:cubicBezTo>
                <a:lnTo>
                  <a:pt x="892231" y="1828782"/>
                </a:lnTo>
                <a:cubicBezTo>
                  <a:pt x="892231" y="1814463"/>
                  <a:pt x="903848" y="1802846"/>
                  <a:pt x="918167" y="1802846"/>
                </a:cubicBezTo>
                <a:lnTo>
                  <a:pt x="918161" y="1802835"/>
                </a:lnTo>
                <a:lnTo>
                  <a:pt x="1248449" y="1802835"/>
                </a:lnTo>
                <a:lnTo>
                  <a:pt x="1248449" y="1490696"/>
                </a:lnTo>
                <a:cubicBezTo>
                  <a:pt x="1056990" y="1490696"/>
                  <a:pt x="889307" y="1428699"/>
                  <a:pt x="752727" y="1292128"/>
                </a:cubicBezTo>
                <a:cubicBezTo>
                  <a:pt x="630203" y="1169604"/>
                  <a:pt x="554159" y="1000570"/>
                  <a:pt x="554159" y="814637"/>
                </a:cubicBezTo>
                <a:lnTo>
                  <a:pt x="554159" y="112510"/>
                </a:lnTo>
                <a:cubicBezTo>
                  <a:pt x="554159" y="98190"/>
                  <a:pt x="565775" y="86574"/>
                  <a:pt x="580095" y="86574"/>
                </a:cubicBezTo>
                <a:close/>
                <a:moveTo>
                  <a:pt x="293511" y="746"/>
                </a:moveTo>
                <a:cubicBezTo>
                  <a:pt x="376647" y="6711"/>
                  <a:pt x="455604" y="50858"/>
                  <a:pt x="491468" y="130530"/>
                </a:cubicBezTo>
                <a:cubicBezTo>
                  <a:pt x="512238" y="176664"/>
                  <a:pt x="514734" y="227453"/>
                  <a:pt x="504653" y="276613"/>
                </a:cubicBezTo>
                <a:cubicBezTo>
                  <a:pt x="491230" y="342046"/>
                  <a:pt x="456433" y="403643"/>
                  <a:pt x="416676" y="456563"/>
                </a:cubicBezTo>
                <a:cubicBezTo>
                  <a:pt x="399516" y="479408"/>
                  <a:pt x="367074" y="484042"/>
                  <a:pt x="344209" y="466904"/>
                </a:cubicBezTo>
                <a:cubicBezTo>
                  <a:pt x="321341" y="449755"/>
                  <a:pt x="316694" y="417271"/>
                  <a:pt x="333865" y="394415"/>
                </a:cubicBezTo>
                <a:lnTo>
                  <a:pt x="333885" y="394404"/>
                </a:lnTo>
                <a:cubicBezTo>
                  <a:pt x="376051" y="338275"/>
                  <a:pt x="429499" y="245338"/>
                  <a:pt x="396974" y="173098"/>
                </a:cubicBezTo>
                <a:cubicBezTo>
                  <a:pt x="370034" y="113262"/>
                  <a:pt x="294463" y="93800"/>
                  <a:pt x="234801" y="108269"/>
                </a:cubicBezTo>
                <a:cubicBezTo>
                  <a:pt x="163025" y="125667"/>
                  <a:pt x="121636" y="184499"/>
                  <a:pt x="109381" y="254858"/>
                </a:cubicBezTo>
                <a:cubicBezTo>
                  <a:pt x="71978" y="469571"/>
                  <a:pt x="232641" y="685789"/>
                  <a:pt x="351501" y="850947"/>
                </a:cubicBezTo>
                <a:cubicBezTo>
                  <a:pt x="388793" y="902762"/>
                  <a:pt x="425222" y="954268"/>
                  <a:pt x="460148" y="1007705"/>
                </a:cubicBezTo>
                <a:cubicBezTo>
                  <a:pt x="518850" y="1097540"/>
                  <a:pt x="581386" y="1198743"/>
                  <a:pt x="619651" y="1299069"/>
                </a:cubicBezTo>
                <a:cubicBezTo>
                  <a:pt x="643047" y="1360418"/>
                  <a:pt x="666703" y="1447602"/>
                  <a:pt x="626761" y="1507189"/>
                </a:cubicBezTo>
                <a:cubicBezTo>
                  <a:pt x="592731" y="1557979"/>
                  <a:pt x="525979" y="1574309"/>
                  <a:pt x="470467" y="1550545"/>
                </a:cubicBezTo>
                <a:cubicBezTo>
                  <a:pt x="444122" y="1539264"/>
                  <a:pt x="420110" y="1520903"/>
                  <a:pt x="399264" y="1501474"/>
                </a:cubicBezTo>
                <a:cubicBezTo>
                  <a:pt x="378366" y="1481990"/>
                  <a:pt x="377177" y="1449193"/>
                  <a:pt x="396650" y="1428271"/>
                </a:cubicBezTo>
                <a:cubicBezTo>
                  <a:pt x="416134" y="1407340"/>
                  <a:pt x="448975" y="1406139"/>
                  <a:pt x="469898" y="1425656"/>
                </a:cubicBezTo>
                <a:cubicBezTo>
                  <a:pt x="481472" y="1436451"/>
                  <a:pt x="496450" y="1448964"/>
                  <a:pt x="511145" y="1455254"/>
                </a:cubicBezTo>
                <a:cubicBezTo>
                  <a:pt x="520806" y="1459393"/>
                  <a:pt x="529387" y="1459523"/>
                  <a:pt x="536788" y="1450867"/>
                </a:cubicBezTo>
                <a:cubicBezTo>
                  <a:pt x="555907" y="1428508"/>
                  <a:pt x="531526" y="1358957"/>
                  <a:pt x="522773" y="1335995"/>
                </a:cubicBezTo>
                <a:cubicBezTo>
                  <a:pt x="486560" y="1241039"/>
                  <a:pt x="425311" y="1143533"/>
                  <a:pt x="369558" y="1058603"/>
                </a:cubicBezTo>
                <a:cubicBezTo>
                  <a:pt x="336695" y="1008535"/>
                  <a:pt x="302460" y="960036"/>
                  <a:pt x="267470" y="911430"/>
                </a:cubicBezTo>
                <a:cubicBezTo>
                  <a:pt x="128262" y="718016"/>
                  <a:pt x="-36702" y="489462"/>
                  <a:pt x="7229" y="237244"/>
                </a:cubicBezTo>
                <a:cubicBezTo>
                  <a:pt x="26769" y="125061"/>
                  <a:pt x="97422" y="35010"/>
                  <a:pt x="210423" y="7606"/>
                </a:cubicBezTo>
                <a:cubicBezTo>
                  <a:pt x="237623" y="1011"/>
                  <a:pt x="265799" y="-1243"/>
                  <a:pt x="293511" y="746"/>
                </a:cubicBezTo>
                <a:close/>
                <a:moveTo>
                  <a:pt x="2379012" y="600"/>
                </a:moveTo>
                <a:cubicBezTo>
                  <a:pt x="2406492" y="-1233"/>
                  <a:pt x="2434271" y="1141"/>
                  <a:pt x="2460987" y="7619"/>
                </a:cubicBezTo>
                <a:cubicBezTo>
                  <a:pt x="2573997" y="35015"/>
                  <a:pt x="2644624" y="125074"/>
                  <a:pt x="2664183" y="237257"/>
                </a:cubicBezTo>
                <a:cubicBezTo>
                  <a:pt x="2708115" y="489481"/>
                  <a:pt x="2543151" y="718040"/>
                  <a:pt x="2403934" y="911443"/>
                </a:cubicBezTo>
                <a:cubicBezTo>
                  <a:pt x="2378386" y="946942"/>
                  <a:pt x="2352829" y="982441"/>
                  <a:pt x="2328396" y="1018707"/>
                </a:cubicBezTo>
                <a:cubicBezTo>
                  <a:pt x="2287754" y="1079041"/>
                  <a:pt x="2248266" y="1140475"/>
                  <a:pt x="2212636" y="1203897"/>
                </a:cubicBezTo>
                <a:cubicBezTo>
                  <a:pt x="2188884" y="1246182"/>
                  <a:pt x="2165930" y="1290650"/>
                  <a:pt x="2148640" y="1336006"/>
                </a:cubicBezTo>
                <a:cubicBezTo>
                  <a:pt x="2139876" y="1358981"/>
                  <a:pt x="2115498" y="1428530"/>
                  <a:pt x="2134622" y="1450878"/>
                </a:cubicBezTo>
                <a:cubicBezTo>
                  <a:pt x="2142025" y="1459534"/>
                  <a:pt x="2150596" y="1459393"/>
                  <a:pt x="2160267" y="1455265"/>
                </a:cubicBezTo>
                <a:cubicBezTo>
                  <a:pt x="2174963" y="1448977"/>
                  <a:pt x="2189943" y="1436450"/>
                  <a:pt x="2201515" y="1425667"/>
                </a:cubicBezTo>
                <a:cubicBezTo>
                  <a:pt x="2222435" y="1406161"/>
                  <a:pt x="2255279" y="1407350"/>
                  <a:pt x="2274763" y="1428281"/>
                </a:cubicBezTo>
                <a:cubicBezTo>
                  <a:pt x="2294236" y="1449204"/>
                  <a:pt x="2293046" y="1482000"/>
                  <a:pt x="2272146" y="1501484"/>
                </a:cubicBezTo>
                <a:cubicBezTo>
                  <a:pt x="2251300" y="1520927"/>
                  <a:pt x="2227299" y="1539274"/>
                  <a:pt x="2200943" y="1550556"/>
                </a:cubicBezTo>
                <a:cubicBezTo>
                  <a:pt x="2145420" y="1574320"/>
                  <a:pt x="2078679" y="1557992"/>
                  <a:pt x="2044649" y="1507200"/>
                </a:cubicBezTo>
                <a:cubicBezTo>
                  <a:pt x="2004718" y="1447602"/>
                  <a:pt x="2028365" y="1360425"/>
                  <a:pt x="2051761" y="1299079"/>
                </a:cubicBezTo>
                <a:cubicBezTo>
                  <a:pt x="2070305" y="1250439"/>
                  <a:pt x="2094470" y="1202956"/>
                  <a:pt x="2119811" y="1157536"/>
                </a:cubicBezTo>
                <a:cubicBezTo>
                  <a:pt x="2157440" y="1090082"/>
                  <a:pt x="2199291" y="1024801"/>
                  <a:pt x="2242442" y="960739"/>
                </a:cubicBezTo>
                <a:cubicBezTo>
                  <a:pt x="2267448" y="923607"/>
                  <a:pt x="2293763" y="887264"/>
                  <a:pt x="2319914" y="850935"/>
                </a:cubicBezTo>
                <a:cubicBezTo>
                  <a:pt x="2438775" y="685791"/>
                  <a:pt x="2599448" y="469551"/>
                  <a:pt x="2562046" y="254846"/>
                </a:cubicBezTo>
                <a:cubicBezTo>
                  <a:pt x="2549790" y="184484"/>
                  <a:pt x="2508404" y="125655"/>
                  <a:pt x="2436614" y="108257"/>
                </a:cubicBezTo>
                <a:cubicBezTo>
                  <a:pt x="2404164" y="100392"/>
                  <a:pt x="2368814" y="102315"/>
                  <a:pt x="2337788" y="114894"/>
                </a:cubicBezTo>
                <a:cubicBezTo>
                  <a:pt x="2310187" y="126090"/>
                  <a:pt x="2286814" y="145626"/>
                  <a:pt x="2274442" y="173086"/>
                </a:cubicBezTo>
                <a:cubicBezTo>
                  <a:pt x="2241914" y="245327"/>
                  <a:pt x="2295351" y="338274"/>
                  <a:pt x="2337531" y="394392"/>
                </a:cubicBezTo>
                <a:cubicBezTo>
                  <a:pt x="2354702" y="417248"/>
                  <a:pt x="2350055" y="449732"/>
                  <a:pt x="2327187" y="466882"/>
                </a:cubicBezTo>
                <a:cubicBezTo>
                  <a:pt x="2304333" y="484031"/>
                  <a:pt x="2271880" y="479383"/>
                  <a:pt x="2254720" y="456540"/>
                </a:cubicBezTo>
                <a:lnTo>
                  <a:pt x="2254720" y="456565"/>
                </a:lnTo>
                <a:cubicBezTo>
                  <a:pt x="2214963" y="403646"/>
                  <a:pt x="2180166" y="342039"/>
                  <a:pt x="2166744" y="276616"/>
                </a:cubicBezTo>
                <a:cubicBezTo>
                  <a:pt x="2156663" y="227456"/>
                  <a:pt x="2159158" y="176666"/>
                  <a:pt x="2179929" y="130533"/>
                </a:cubicBezTo>
                <a:cubicBezTo>
                  <a:pt x="2203355" y="78498"/>
                  <a:pt x="2246346" y="40114"/>
                  <a:pt x="2298831" y="18826"/>
                </a:cubicBezTo>
                <a:cubicBezTo>
                  <a:pt x="2324350" y="8474"/>
                  <a:pt x="2351531" y="2433"/>
                  <a:pt x="2379012" y="600"/>
                </a:cubicBezTo>
                <a:close/>
              </a:path>
            </a:pathLst>
          </a:custGeom>
          <a:solidFill>
            <a:schemeClr val="accent6"/>
          </a:solidFill>
          <a:ln w="276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7543A0B-39DF-C220-EA8E-B322F782321A}"/>
              </a:ext>
            </a:extLst>
          </p:cNvPr>
          <p:cNvGrpSpPr/>
          <p:nvPr/>
        </p:nvGrpSpPr>
        <p:grpSpPr>
          <a:xfrm>
            <a:off x="2101061" y="2249435"/>
            <a:ext cx="7989878" cy="3591560"/>
            <a:chOff x="147144" y="2249435"/>
            <a:chExt cx="7989878" cy="3591560"/>
          </a:xfrm>
        </p:grpSpPr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EA06D299-CB98-9C5F-ACD6-DD8C91DE2E63}"/>
                </a:ext>
              </a:extLst>
            </p:cNvPr>
            <p:cNvGrpSpPr/>
            <p:nvPr/>
          </p:nvGrpSpPr>
          <p:grpSpPr>
            <a:xfrm>
              <a:off x="147144" y="2249435"/>
              <a:ext cx="7989878" cy="3591560"/>
              <a:chOff x="424311" y="2160202"/>
              <a:chExt cx="7171107" cy="3088959"/>
            </a:xfrm>
            <a:solidFill>
              <a:schemeClr val="accent2"/>
            </a:solidFill>
          </p:grpSpPr>
          <p:grpSp>
            <p:nvGrpSpPr>
              <p:cNvPr id="194" name="Oceania">
                <a:extLst>
                  <a:ext uri="{FF2B5EF4-FFF2-40B4-BE49-F238E27FC236}">
                    <a16:creationId xmlns:a16="http://schemas.microsoft.com/office/drawing/2014/main" id="{33F4B71C-19D8-CD92-E637-FBF1599A7E79}"/>
                  </a:ext>
                </a:extLst>
              </p:cNvPr>
              <p:cNvGrpSpPr/>
              <p:nvPr/>
            </p:nvGrpSpPr>
            <p:grpSpPr>
              <a:xfrm>
                <a:off x="424311" y="3981546"/>
                <a:ext cx="7171107" cy="1068391"/>
                <a:chOff x="273050" y="4502151"/>
                <a:chExt cx="11657012" cy="1736725"/>
              </a:xfrm>
              <a:grpFill/>
            </p:grpSpPr>
            <p:sp>
              <p:nvSpPr>
                <p:cNvPr id="404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B55EB38-1D2F-4D0B-BE99-739FCA1D75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33562" y="5400676"/>
                  <a:ext cx="3175" cy="3175"/>
                </a:xfrm>
                <a:custGeom>
                  <a:avLst/>
                  <a:gdLst>
                    <a:gd name="T0" fmla="*/ 2 w 2"/>
                    <a:gd name="T1" fmla="*/ 2 h 2"/>
                    <a:gd name="T2" fmla="*/ 2 w 2"/>
                    <a:gd name="T3" fmla="*/ 1 h 2"/>
                    <a:gd name="T4" fmla="*/ 1 w 2"/>
                    <a:gd name="T5" fmla="*/ 0 h 2"/>
                    <a:gd name="T6" fmla="*/ 1 w 2"/>
                    <a:gd name="T7" fmla="*/ 0 h 2"/>
                    <a:gd name="T8" fmla="*/ 0 w 2"/>
                    <a:gd name="T9" fmla="*/ 0 h 2"/>
                    <a:gd name="T10" fmla="*/ 1 w 2"/>
                    <a:gd name="T11" fmla="*/ 1 h 2"/>
                    <a:gd name="T12" fmla="*/ 1 w 2"/>
                    <a:gd name="T13" fmla="*/ 2 h 2"/>
                    <a:gd name="T14" fmla="*/ 2 w 2"/>
                    <a:gd name="T15" fmla="*/ 2 h 2"/>
                    <a:gd name="T16" fmla="*/ 2 w 2"/>
                    <a:gd name="T1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5" name="Australia" descr="{&quot;Key&quot;:&quot;australia&quot;,&quot;Name&quot;:&quot;Austral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F080F90-AF80-F4BF-1B6B-3AEDE59F5BD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625012" y="4884738"/>
                  <a:ext cx="1328737" cy="1243013"/>
                </a:xfrm>
                <a:custGeom>
                  <a:avLst/>
                  <a:gdLst>
                    <a:gd name="T0" fmla="*/ 498 w 837"/>
                    <a:gd name="T1" fmla="*/ 746 h 783"/>
                    <a:gd name="T2" fmla="*/ 503 w 837"/>
                    <a:gd name="T3" fmla="*/ 783 h 783"/>
                    <a:gd name="T4" fmla="*/ 556 w 837"/>
                    <a:gd name="T5" fmla="*/ 747 h 783"/>
                    <a:gd name="T6" fmla="*/ 531 w 837"/>
                    <a:gd name="T7" fmla="*/ 726 h 783"/>
                    <a:gd name="T8" fmla="*/ 707 w 837"/>
                    <a:gd name="T9" fmla="*/ 66 h 783"/>
                    <a:gd name="T10" fmla="*/ 697 w 837"/>
                    <a:gd name="T11" fmla="*/ 26 h 783"/>
                    <a:gd name="T12" fmla="*/ 683 w 837"/>
                    <a:gd name="T13" fmla="*/ 16 h 783"/>
                    <a:gd name="T14" fmla="*/ 669 w 837"/>
                    <a:gd name="T15" fmla="*/ 54 h 783"/>
                    <a:gd name="T16" fmla="*/ 661 w 837"/>
                    <a:gd name="T17" fmla="*/ 105 h 783"/>
                    <a:gd name="T18" fmla="*/ 634 w 837"/>
                    <a:gd name="T19" fmla="*/ 160 h 783"/>
                    <a:gd name="T20" fmla="*/ 589 w 837"/>
                    <a:gd name="T21" fmla="*/ 146 h 783"/>
                    <a:gd name="T22" fmla="*/ 547 w 837"/>
                    <a:gd name="T23" fmla="*/ 116 h 783"/>
                    <a:gd name="T24" fmla="*/ 549 w 837"/>
                    <a:gd name="T25" fmla="*/ 73 h 783"/>
                    <a:gd name="T26" fmla="*/ 573 w 837"/>
                    <a:gd name="T27" fmla="*/ 40 h 783"/>
                    <a:gd name="T28" fmla="*/ 538 w 837"/>
                    <a:gd name="T29" fmla="*/ 38 h 783"/>
                    <a:gd name="T30" fmla="*/ 493 w 837"/>
                    <a:gd name="T31" fmla="*/ 17 h 783"/>
                    <a:gd name="T32" fmla="*/ 482 w 837"/>
                    <a:gd name="T33" fmla="*/ 35 h 783"/>
                    <a:gd name="T34" fmla="*/ 429 w 837"/>
                    <a:gd name="T35" fmla="*/ 58 h 783"/>
                    <a:gd name="T36" fmla="*/ 411 w 837"/>
                    <a:gd name="T37" fmla="*/ 103 h 783"/>
                    <a:gd name="T38" fmla="*/ 362 w 837"/>
                    <a:gd name="T39" fmla="*/ 75 h 783"/>
                    <a:gd name="T40" fmla="*/ 332 w 837"/>
                    <a:gd name="T41" fmla="*/ 85 h 783"/>
                    <a:gd name="T42" fmla="*/ 300 w 837"/>
                    <a:gd name="T43" fmla="*/ 117 h 783"/>
                    <a:gd name="T44" fmla="*/ 283 w 837"/>
                    <a:gd name="T45" fmla="*/ 153 h 783"/>
                    <a:gd name="T46" fmla="*/ 248 w 837"/>
                    <a:gd name="T47" fmla="*/ 170 h 783"/>
                    <a:gd name="T48" fmla="*/ 210 w 837"/>
                    <a:gd name="T49" fmla="*/ 215 h 783"/>
                    <a:gd name="T50" fmla="*/ 166 w 837"/>
                    <a:gd name="T51" fmla="*/ 228 h 783"/>
                    <a:gd name="T52" fmla="*/ 121 w 837"/>
                    <a:gd name="T53" fmla="*/ 239 h 783"/>
                    <a:gd name="T54" fmla="*/ 62 w 837"/>
                    <a:gd name="T55" fmla="*/ 282 h 783"/>
                    <a:gd name="T56" fmla="*/ 47 w 837"/>
                    <a:gd name="T57" fmla="*/ 307 h 783"/>
                    <a:gd name="T58" fmla="*/ 39 w 837"/>
                    <a:gd name="T59" fmla="*/ 341 h 783"/>
                    <a:gd name="T60" fmla="*/ 31 w 837"/>
                    <a:gd name="T61" fmla="*/ 356 h 783"/>
                    <a:gd name="T62" fmla="*/ 33 w 837"/>
                    <a:gd name="T63" fmla="*/ 396 h 783"/>
                    <a:gd name="T64" fmla="*/ 39 w 837"/>
                    <a:gd name="T65" fmla="*/ 447 h 783"/>
                    <a:gd name="T66" fmla="*/ 33 w 837"/>
                    <a:gd name="T67" fmla="*/ 512 h 783"/>
                    <a:gd name="T68" fmla="*/ 6 w 837"/>
                    <a:gd name="T69" fmla="*/ 546 h 783"/>
                    <a:gd name="T70" fmla="*/ 38 w 837"/>
                    <a:gd name="T71" fmla="*/ 579 h 783"/>
                    <a:gd name="T72" fmla="*/ 82 w 837"/>
                    <a:gd name="T73" fmla="*/ 567 h 783"/>
                    <a:gd name="T74" fmla="*/ 144 w 837"/>
                    <a:gd name="T75" fmla="*/ 555 h 783"/>
                    <a:gd name="T76" fmla="*/ 194 w 837"/>
                    <a:gd name="T77" fmla="*/ 530 h 783"/>
                    <a:gd name="T78" fmla="*/ 284 w 837"/>
                    <a:gd name="T79" fmla="*/ 506 h 783"/>
                    <a:gd name="T80" fmla="*/ 379 w 837"/>
                    <a:gd name="T81" fmla="*/ 507 h 783"/>
                    <a:gd name="T82" fmla="*/ 405 w 837"/>
                    <a:gd name="T83" fmla="*/ 553 h 783"/>
                    <a:gd name="T84" fmla="*/ 441 w 837"/>
                    <a:gd name="T85" fmla="*/ 549 h 783"/>
                    <a:gd name="T86" fmla="*/ 438 w 837"/>
                    <a:gd name="T87" fmla="*/ 572 h 783"/>
                    <a:gd name="T88" fmla="*/ 456 w 837"/>
                    <a:gd name="T89" fmla="*/ 582 h 783"/>
                    <a:gd name="T90" fmla="*/ 464 w 837"/>
                    <a:gd name="T91" fmla="*/ 618 h 783"/>
                    <a:gd name="T92" fmla="*/ 489 w 837"/>
                    <a:gd name="T93" fmla="*/ 660 h 783"/>
                    <a:gd name="T94" fmla="*/ 551 w 837"/>
                    <a:gd name="T95" fmla="*/ 648 h 783"/>
                    <a:gd name="T96" fmla="*/ 579 w 837"/>
                    <a:gd name="T97" fmla="*/ 666 h 783"/>
                    <a:gd name="T98" fmla="*/ 655 w 837"/>
                    <a:gd name="T99" fmla="*/ 637 h 783"/>
                    <a:gd name="T100" fmla="*/ 697 w 837"/>
                    <a:gd name="T101" fmla="*/ 583 h 783"/>
                    <a:gd name="T102" fmla="*/ 762 w 837"/>
                    <a:gd name="T103" fmla="*/ 520 h 783"/>
                    <a:gd name="T104" fmla="*/ 813 w 837"/>
                    <a:gd name="T105" fmla="*/ 447 h 783"/>
                    <a:gd name="T106" fmla="*/ 833 w 837"/>
                    <a:gd name="T107" fmla="*/ 380 h 783"/>
                    <a:gd name="T108" fmla="*/ 820 w 837"/>
                    <a:gd name="T109" fmla="*/ 319 h 783"/>
                    <a:gd name="T110" fmla="*/ 799 w 837"/>
                    <a:gd name="T111" fmla="*/ 273 h 783"/>
                    <a:gd name="T112" fmla="*/ 784 w 837"/>
                    <a:gd name="T113" fmla="*/ 232 h 783"/>
                    <a:gd name="T114" fmla="*/ 737 w 837"/>
                    <a:gd name="T115" fmla="*/ 181 h 783"/>
                    <a:gd name="T116" fmla="*/ 735 w 837"/>
                    <a:gd name="T117" fmla="*/ 134 h 783"/>
                    <a:gd name="T118" fmla="*/ 725 w 837"/>
                    <a:gd name="T119" fmla="*/ 83 h 7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837" h="783">
                      <a:moveTo>
                        <a:pt x="518" y="717"/>
                      </a:moveTo>
                      <a:lnTo>
                        <a:pt x="507" y="716"/>
                      </a:lnTo>
                      <a:lnTo>
                        <a:pt x="500" y="727"/>
                      </a:lnTo>
                      <a:lnTo>
                        <a:pt x="498" y="746"/>
                      </a:lnTo>
                      <a:lnTo>
                        <a:pt x="489" y="761"/>
                      </a:lnTo>
                      <a:lnTo>
                        <a:pt x="488" y="781"/>
                      </a:lnTo>
                      <a:lnTo>
                        <a:pt x="499" y="782"/>
                      </a:lnTo>
                      <a:lnTo>
                        <a:pt x="503" y="783"/>
                      </a:lnTo>
                      <a:lnTo>
                        <a:pt x="527" y="767"/>
                      </a:lnTo>
                      <a:lnTo>
                        <a:pt x="529" y="773"/>
                      </a:lnTo>
                      <a:lnTo>
                        <a:pt x="544" y="755"/>
                      </a:lnTo>
                      <a:lnTo>
                        <a:pt x="556" y="747"/>
                      </a:lnTo>
                      <a:lnTo>
                        <a:pt x="573" y="719"/>
                      </a:lnTo>
                      <a:lnTo>
                        <a:pt x="562" y="717"/>
                      </a:lnTo>
                      <a:lnTo>
                        <a:pt x="545" y="722"/>
                      </a:lnTo>
                      <a:lnTo>
                        <a:pt x="531" y="726"/>
                      </a:lnTo>
                      <a:lnTo>
                        <a:pt x="518" y="717"/>
                      </a:lnTo>
                      <a:lnTo>
                        <a:pt x="518" y="717"/>
                      </a:lnTo>
                      <a:close/>
                      <a:moveTo>
                        <a:pt x="705" y="74"/>
                      </a:moveTo>
                      <a:lnTo>
                        <a:pt x="707" y="66"/>
                      </a:lnTo>
                      <a:lnTo>
                        <a:pt x="708" y="52"/>
                      </a:lnTo>
                      <a:lnTo>
                        <a:pt x="701" y="40"/>
                      </a:lnTo>
                      <a:lnTo>
                        <a:pt x="702" y="30"/>
                      </a:lnTo>
                      <a:lnTo>
                        <a:pt x="697" y="26"/>
                      </a:lnTo>
                      <a:lnTo>
                        <a:pt x="698" y="12"/>
                      </a:lnTo>
                      <a:lnTo>
                        <a:pt x="693" y="0"/>
                      </a:lnTo>
                      <a:lnTo>
                        <a:pt x="685" y="10"/>
                      </a:lnTo>
                      <a:lnTo>
                        <a:pt x="683" y="16"/>
                      </a:lnTo>
                      <a:lnTo>
                        <a:pt x="677" y="29"/>
                      </a:lnTo>
                      <a:lnTo>
                        <a:pt x="671" y="41"/>
                      </a:lnTo>
                      <a:lnTo>
                        <a:pt x="672" y="50"/>
                      </a:lnTo>
                      <a:lnTo>
                        <a:pt x="669" y="54"/>
                      </a:lnTo>
                      <a:lnTo>
                        <a:pt x="663" y="72"/>
                      </a:lnTo>
                      <a:lnTo>
                        <a:pt x="663" y="86"/>
                      </a:lnTo>
                      <a:lnTo>
                        <a:pt x="660" y="93"/>
                      </a:lnTo>
                      <a:lnTo>
                        <a:pt x="661" y="105"/>
                      </a:lnTo>
                      <a:lnTo>
                        <a:pt x="652" y="124"/>
                      </a:lnTo>
                      <a:lnTo>
                        <a:pt x="647" y="137"/>
                      </a:lnTo>
                      <a:lnTo>
                        <a:pt x="641" y="147"/>
                      </a:lnTo>
                      <a:lnTo>
                        <a:pt x="634" y="160"/>
                      </a:lnTo>
                      <a:lnTo>
                        <a:pt x="619" y="167"/>
                      </a:lnTo>
                      <a:lnTo>
                        <a:pt x="601" y="160"/>
                      </a:lnTo>
                      <a:lnTo>
                        <a:pt x="599" y="153"/>
                      </a:lnTo>
                      <a:lnTo>
                        <a:pt x="589" y="146"/>
                      </a:lnTo>
                      <a:lnTo>
                        <a:pt x="584" y="146"/>
                      </a:lnTo>
                      <a:lnTo>
                        <a:pt x="572" y="132"/>
                      </a:lnTo>
                      <a:lnTo>
                        <a:pt x="562" y="124"/>
                      </a:lnTo>
                      <a:lnTo>
                        <a:pt x="547" y="116"/>
                      </a:lnTo>
                      <a:lnTo>
                        <a:pt x="532" y="103"/>
                      </a:lnTo>
                      <a:lnTo>
                        <a:pt x="532" y="96"/>
                      </a:lnTo>
                      <a:lnTo>
                        <a:pt x="542" y="85"/>
                      </a:lnTo>
                      <a:lnTo>
                        <a:pt x="549" y="73"/>
                      </a:lnTo>
                      <a:lnTo>
                        <a:pt x="548" y="64"/>
                      </a:lnTo>
                      <a:lnTo>
                        <a:pt x="556" y="63"/>
                      </a:lnTo>
                      <a:lnTo>
                        <a:pt x="565" y="54"/>
                      </a:lnTo>
                      <a:lnTo>
                        <a:pt x="573" y="40"/>
                      </a:lnTo>
                      <a:lnTo>
                        <a:pt x="564" y="28"/>
                      </a:lnTo>
                      <a:lnTo>
                        <a:pt x="559" y="33"/>
                      </a:lnTo>
                      <a:lnTo>
                        <a:pt x="551" y="31"/>
                      </a:lnTo>
                      <a:lnTo>
                        <a:pt x="538" y="38"/>
                      </a:lnTo>
                      <a:lnTo>
                        <a:pt x="526" y="30"/>
                      </a:lnTo>
                      <a:lnTo>
                        <a:pt x="519" y="33"/>
                      </a:lnTo>
                      <a:lnTo>
                        <a:pt x="503" y="27"/>
                      </a:lnTo>
                      <a:lnTo>
                        <a:pt x="493" y="17"/>
                      </a:lnTo>
                      <a:lnTo>
                        <a:pt x="480" y="12"/>
                      </a:lnTo>
                      <a:lnTo>
                        <a:pt x="468" y="15"/>
                      </a:lnTo>
                      <a:lnTo>
                        <a:pt x="483" y="23"/>
                      </a:lnTo>
                      <a:lnTo>
                        <a:pt x="482" y="35"/>
                      </a:lnTo>
                      <a:lnTo>
                        <a:pt x="463" y="40"/>
                      </a:lnTo>
                      <a:lnTo>
                        <a:pt x="453" y="37"/>
                      </a:lnTo>
                      <a:lnTo>
                        <a:pt x="440" y="45"/>
                      </a:lnTo>
                      <a:lnTo>
                        <a:pt x="429" y="58"/>
                      </a:lnTo>
                      <a:lnTo>
                        <a:pt x="432" y="64"/>
                      </a:lnTo>
                      <a:lnTo>
                        <a:pt x="421" y="70"/>
                      </a:lnTo>
                      <a:lnTo>
                        <a:pt x="408" y="90"/>
                      </a:lnTo>
                      <a:lnTo>
                        <a:pt x="411" y="103"/>
                      </a:lnTo>
                      <a:lnTo>
                        <a:pt x="398" y="100"/>
                      </a:lnTo>
                      <a:lnTo>
                        <a:pt x="385" y="100"/>
                      </a:lnTo>
                      <a:lnTo>
                        <a:pt x="376" y="86"/>
                      </a:lnTo>
                      <a:lnTo>
                        <a:pt x="362" y="75"/>
                      </a:lnTo>
                      <a:lnTo>
                        <a:pt x="351" y="79"/>
                      </a:lnTo>
                      <a:lnTo>
                        <a:pt x="342" y="82"/>
                      </a:lnTo>
                      <a:lnTo>
                        <a:pt x="340" y="88"/>
                      </a:lnTo>
                      <a:lnTo>
                        <a:pt x="332" y="85"/>
                      </a:lnTo>
                      <a:lnTo>
                        <a:pt x="331" y="92"/>
                      </a:lnTo>
                      <a:lnTo>
                        <a:pt x="320" y="96"/>
                      </a:lnTo>
                      <a:lnTo>
                        <a:pt x="313" y="105"/>
                      </a:lnTo>
                      <a:lnTo>
                        <a:pt x="300" y="117"/>
                      </a:lnTo>
                      <a:lnTo>
                        <a:pt x="294" y="135"/>
                      </a:lnTo>
                      <a:lnTo>
                        <a:pt x="286" y="130"/>
                      </a:lnTo>
                      <a:lnTo>
                        <a:pt x="278" y="141"/>
                      </a:lnTo>
                      <a:lnTo>
                        <a:pt x="283" y="153"/>
                      </a:lnTo>
                      <a:lnTo>
                        <a:pt x="274" y="157"/>
                      </a:lnTo>
                      <a:lnTo>
                        <a:pt x="268" y="137"/>
                      </a:lnTo>
                      <a:lnTo>
                        <a:pt x="250" y="157"/>
                      </a:lnTo>
                      <a:lnTo>
                        <a:pt x="248" y="170"/>
                      </a:lnTo>
                      <a:lnTo>
                        <a:pt x="245" y="180"/>
                      </a:lnTo>
                      <a:lnTo>
                        <a:pt x="231" y="192"/>
                      </a:lnTo>
                      <a:lnTo>
                        <a:pt x="223" y="204"/>
                      </a:lnTo>
                      <a:lnTo>
                        <a:pt x="210" y="215"/>
                      </a:lnTo>
                      <a:lnTo>
                        <a:pt x="187" y="222"/>
                      </a:lnTo>
                      <a:lnTo>
                        <a:pt x="176" y="221"/>
                      </a:lnTo>
                      <a:lnTo>
                        <a:pt x="170" y="223"/>
                      </a:lnTo>
                      <a:lnTo>
                        <a:pt x="166" y="228"/>
                      </a:lnTo>
                      <a:lnTo>
                        <a:pt x="153" y="231"/>
                      </a:lnTo>
                      <a:lnTo>
                        <a:pt x="136" y="240"/>
                      </a:lnTo>
                      <a:lnTo>
                        <a:pt x="130" y="237"/>
                      </a:lnTo>
                      <a:lnTo>
                        <a:pt x="121" y="239"/>
                      </a:lnTo>
                      <a:lnTo>
                        <a:pt x="103" y="248"/>
                      </a:lnTo>
                      <a:lnTo>
                        <a:pt x="92" y="258"/>
                      </a:lnTo>
                      <a:lnTo>
                        <a:pt x="73" y="265"/>
                      </a:lnTo>
                      <a:lnTo>
                        <a:pt x="62" y="282"/>
                      </a:lnTo>
                      <a:lnTo>
                        <a:pt x="64" y="264"/>
                      </a:lnTo>
                      <a:lnTo>
                        <a:pt x="52" y="281"/>
                      </a:lnTo>
                      <a:lnTo>
                        <a:pt x="52" y="295"/>
                      </a:lnTo>
                      <a:lnTo>
                        <a:pt x="47" y="307"/>
                      </a:lnTo>
                      <a:lnTo>
                        <a:pt x="41" y="312"/>
                      </a:lnTo>
                      <a:lnTo>
                        <a:pt x="36" y="326"/>
                      </a:lnTo>
                      <a:lnTo>
                        <a:pt x="39" y="334"/>
                      </a:lnTo>
                      <a:lnTo>
                        <a:pt x="39" y="341"/>
                      </a:lnTo>
                      <a:lnTo>
                        <a:pt x="46" y="360"/>
                      </a:lnTo>
                      <a:lnTo>
                        <a:pt x="43" y="372"/>
                      </a:lnTo>
                      <a:lnTo>
                        <a:pt x="39" y="363"/>
                      </a:lnTo>
                      <a:lnTo>
                        <a:pt x="31" y="356"/>
                      </a:lnTo>
                      <a:lnTo>
                        <a:pt x="32" y="378"/>
                      </a:lnTo>
                      <a:lnTo>
                        <a:pt x="26" y="367"/>
                      </a:lnTo>
                      <a:lnTo>
                        <a:pt x="26" y="378"/>
                      </a:lnTo>
                      <a:lnTo>
                        <a:pt x="33" y="396"/>
                      </a:lnTo>
                      <a:lnTo>
                        <a:pt x="31" y="415"/>
                      </a:lnTo>
                      <a:lnTo>
                        <a:pt x="38" y="424"/>
                      </a:lnTo>
                      <a:lnTo>
                        <a:pt x="36" y="432"/>
                      </a:lnTo>
                      <a:lnTo>
                        <a:pt x="39" y="447"/>
                      </a:lnTo>
                      <a:lnTo>
                        <a:pt x="34" y="461"/>
                      </a:lnTo>
                      <a:lnTo>
                        <a:pt x="33" y="474"/>
                      </a:lnTo>
                      <a:lnTo>
                        <a:pt x="36" y="498"/>
                      </a:lnTo>
                      <a:lnTo>
                        <a:pt x="33" y="512"/>
                      </a:lnTo>
                      <a:lnTo>
                        <a:pt x="25" y="529"/>
                      </a:lnTo>
                      <a:lnTo>
                        <a:pt x="23" y="537"/>
                      </a:lnTo>
                      <a:lnTo>
                        <a:pt x="17" y="543"/>
                      </a:lnTo>
                      <a:lnTo>
                        <a:pt x="6" y="546"/>
                      </a:lnTo>
                      <a:lnTo>
                        <a:pt x="0" y="560"/>
                      </a:lnTo>
                      <a:lnTo>
                        <a:pt x="10" y="564"/>
                      </a:lnTo>
                      <a:lnTo>
                        <a:pt x="25" y="579"/>
                      </a:lnTo>
                      <a:lnTo>
                        <a:pt x="38" y="579"/>
                      </a:lnTo>
                      <a:lnTo>
                        <a:pt x="53" y="580"/>
                      </a:lnTo>
                      <a:lnTo>
                        <a:pt x="65" y="573"/>
                      </a:lnTo>
                      <a:lnTo>
                        <a:pt x="77" y="566"/>
                      </a:lnTo>
                      <a:lnTo>
                        <a:pt x="82" y="567"/>
                      </a:lnTo>
                      <a:lnTo>
                        <a:pt x="99" y="554"/>
                      </a:lnTo>
                      <a:lnTo>
                        <a:pt x="113" y="553"/>
                      </a:lnTo>
                      <a:lnTo>
                        <a:pt x="129" y="550"/>
                      </a:lnTo>
                      <a:lnTo>
                        <a:pt x="144" y="555"/>
                      </a:lnTo>
                      <a:lnTo>
                        <a:pt x="158" y="553"/>
                      </a:lnTo>
                      <a:lnTo>
                        <a:pt x="175" y="552"/>
                      </a:lnTo>
                      <a:lnTo>
                        <a:pt x="186" y="542"/>
                      </a:lnTo>
                      <a:lnTo>
                        <a:pt x="194" y="530"/>
                      </a:lnTo>
                      <a:lnTo>
                        <a:pt x="214" y="524"/>
                      </a:lnTo>
                      <a:lnTo>
                        <a:pt x="240" y="512"/>
                      </a:lnTo>
                      <a:lnTo>
                        <a:pt x="259" y="514"/>
                      </a:lnTo>
                      <a:lnTo>
                        <a:pt x="284" y="506"/>
                      </a:lnTo>
                      <a:lnTo>
                        <a:pt x="314" y="497"/>
                      </a:lnTo>
                      <a:lnTo>
                        <a:pt x="350" y="495"/>
                      </a:lnTo>
                      <a:lnTo>
                        <a:pt x="365" y="506"/>
                      </a:lnTo>
                      <a:lnTo>
                        <a:pt x="379" y="507"/>
                      </a:lnTo>
                      <a:lnTo>
                        <a:pt x="399" y="521"/>
                      </a:lnTo>
                      <a:lnTo>
                        <a:pt x="392" y="527"/>
                      </a:lnTo>
                      <a:lnTo>
                        <a:pt x="400" y="536"/>
                      </a:lnTo>
                      <a:lnTo>
                        <a:pt x="405" y="553"/>
                      </a:lnTo>
                      <a:lnTo>
                        <a:pt x="398" y="566"/>
                      </a:lnTo>
                      <a:lnTo>
                        <a:pt x="409" y="575"/>
                      </a:lnTo>
                      <a:lnTo>
                        <a:pt x="425" y="557"/>
                      </a:lnTo>
                      <a:lnTo>
                        <a:pt x="441" y="549"/>
                      </a:lnTo>
                      <a:lnTo>
                        <a:pt x="466" y="529"/>
                      </a:lnTo>
                      <a:lnTo>
                        <a:pt x="461" y="546"/>
                      </a:lnTo>
                      <a:lnTo>
                        <a:pt x="447" y="558"/>
                      </a:lnTo>
                      <a:lnTo>
                        <a:pt x="438" y="572"/>
                      </a:lnTo>
                      <a:lnTo>
                        <a:pt x="422" y="585"/>
                      </a:lnTo>
                      <a:lnTo>
                        <a:pt x="441" y="580"/>
                      </a:lnTo>
                      <a:lnTo>
                        <a:pt x="459" y="564"/>
                      </a:lnTo>
                      <a:lnTo>
                        <a:pt x="456" y="582"/>
                      </a:lnTo>
                      <a:lnTo>
                        <a:pt x="444" y="593"/>
                      </a:lnTo>
                      <a:lnTo>
                        <a:pt x="461" y="596"/>
                      </a:lnTo>
                      <a:lnTo>
                        <a:pt x="466" y="606"/>
                      </a:lnTo>
                      <a:lnTo>
                        <a:pt x="464" y="618"/>
                      </a:lnTo>
                      <a:lnTo>
                        <a:pt x="459" y="637"/>
                      </a:lnTo>
                      <a:lnTo>
                        <a:pt x="464" y="652"/>
                      </a:lnTo>
                      <a:lnTo>
                        <a:pt x="479" y="659"/>
                      </a:lnTo>
                      <a:lnTo>
                        <a:pt x="489" y="660"/>
                      </a:lnTo>
                      <a:lnTo>
                        <a:pt x="499" y="664"/>
                      </a:lnTo>
                      <a:lnTo>
                        <a:pt x="512" y="671"/>
                      </a:lnTo>
                      <a:lnTo>
                        <a:pt x="538" y="653"/>
                      </a:lnTo>
                      <a:lnTo>
                        <a:pt x="551" y="648"/>
                      </a:lnTo>
                      <a:lnTo>
                        <a:pt x="542" y="661"/>
                      </a:lnTo>
                      <a:lnTo>
                        <a:pt x="551" y="665"/>
                      </a:lnTo>
                      <a:lnTo>
                        <a:pt x="561" y="676"/>
                      </a:lnTo>
                      <a:lnTo>
                        <a:pt x="579" y="666"/>
                      </a:lnTo>
                      <a:lnTo>
                        <a:pt x="593" y="657"/>
                      </a:lnTo>
                      <a:lnTo>
                        <a:pt x="616" y="646"/>
                      </a:lnTo>
                      <a:lnTo>
                        <a:pt x="639" y="646"/>
                      </a:lnTo>
                      <a:lnTo>
                        <a:pt x="655" y="637"/>
                      </a:lnTo>
                      <a:lnTo>
                        <a:pt x="658" y="630"/>
                      </a:lnTo>
                      <a:lnTo>
                        <a:pt x="669" y="613"/>
                      </a:lnTo>
                      <a:lnTo>
                        <a:pt x="684" y="595"/>
                      </a:lnTo>
                      <a:lnTo>
                        <a:pt x="697" y="583"/>
                      </a:lnTo>
                      <a:lnTo>
                        <a:pt x="714" y="562"/>
                      </a:lnTo>
                      <a:lnTo>
                        <a:pt x="726" y="550"/>
                      </a:lnTo>
                      <a:lnTo>
                        <a:pt x="742" y="532"/>
                      </a:lnTo>
                      <a:lnTo>
                        <a:pt x="762" y="520"/>
                      </a:lnTo>
                      <a:lnTo>
                        <a:pt x="781" y="499"/>
                      </a:lnTo>
                      <a:lnTo>
                        <a:pt x="793" y="482"/>
                      </a:lnTo>
                      <a:lnTo>
                        <a:pt x="798" y="468"/>
                      </a:lnTo>
                      <a:lnTo>
                        <a:pt x="813" y="447"/>
                      </a:lnTo>
                      <a:lnTo>
                        <a:pt x="820" y="436"/>
                      </a:lnTo>
                      <a:lnTo>
                        <a:pt x="829" y="415"/>
                      </a:lnTo>
                      <a:lnTo>
                        <a:pt x="827" y="394"/>
                      </a:lnTo>
                      <a:lnTo>
                        <a:pt x="833" y="380"/>
                      </a:lnTo>
                      <a:lnTo>
                        <a:pt x="837" y="366"/>
                      </a:lnTo>
                      <a:lnTo>
                        <a:pt x="837" y="348"/>
                      </a:lnTo>
                      <a:lnTo>
                        <a:pt x="827" y="328"/>
                      </a:lnTo>
                      <a:lnTo>
                        <a:pt x="820" y="319"/>
                      </a:lnTo>
                      <a:lnTo>
                        <a:pt x="809" y="305"/>
                      </a:lnTo>
                      <a:lnTo>
                        <a:pt x="812" y="279"/>
                      </a:lnTo>
                      <a:lnTo>
                        <a:pt x="806" y="283"/>
                      </a:lnTo>
                      <a:lnTo>
                        <a:pt x="799" y="273"/>
                      </a:lnTo>
                      <a:lnTo>
                        <a:pt x="790" y="278"/>
                      </a:lnTo>
                      <a:lnTo>
                        <a:pt x="788" y="252"/>
                      </a:lnTo>
                      <a:lnTo>
                        <a:pt x="780" y="237"/>
                      </a:lnTo>
                      <a:lnTo>
                        <a:pt x="784" y="232"/>
                      </a:lnTo>
                      <a:lnTo>
                        <a:pt x="772" y="221"/>
                      </a:lnTo>
                      <a:lnTo>
                        <a:pt x="760" y="209"/>
                      </a:lnTo>
                      <a:lnTo>
                        <a:pt x="741" y="197"/>
                      </a:lnTo>
                      <a:lnTo>
                        <a:pt x="737" y="181"/>
                      </a:lnTo>
                      <a:lnTo>
                        <a:pt x="742" y="169"/>
                      </a:lnTo>
                      <a:lnTo>
                        <a:pt x="741" y="149"/>
                      </a:lnTo>
                      <a:lnTo>
                        <a:pt x="736" y="146"/>
                      </a:lnTo>
                      <a:lnTo>
                        <a:pt x="735" y="134"/>
                      </a:lnTo>
                      <a:lnTo>
                        <a:pt x="734" y="113"/>
                      </a:lnTo>
                      <a:lnTo>
                        <a:pt x="738" y="103"/>
                      </a:lnTo>
                      <a:lnTo>
                        <a:pt x="729" y="94"/>
                      </a:lnTo>
                      <a:lnTo>
                        <a:pt x="725" y="83"/>
                      </a:lnTo>
                      <a:lnTo>
                        <a:pt x="710" y="93"/>
                      </a:lnTo>
                      <a:lnTo>
                        <a:pt x="705" y="74"/>
                      </a:lnTo>
                      <a:lnTo>
                        <a:pt x="705" y="7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6" name="Fiji" descr="{&quot;Key&quot;:&quot;fiji&quot;,&quot;Name&quot;:&quot;Fiji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02A8943-5256-2770-63F7-B1FE2C4F8E0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825287" y="5089526"/>
                  <a:ext cx="104775" cy="82550"/>
                </a:xfrm>
                <a:custGeom>
                  <a:avLst/>
                  <a:gdLst>
                    <a:gd name="T0" fmla="*/ 66 w 66"/>
                    <a:gd name="T1" fmla="*/ 0 h 52"/>
                    <a:gd name="T2" fmla="*/ 52 w 66"/>
                    <a:gd name="T3" fmla="*/ 8 h 52"/>
                    <a:gd name="T4" fmla="*/ 45 w 66"/>
                    <a:gd name="T5" fmla="*/ 9 h 52"/>
                    <a:gd name="T6" fmla="*/ 33 w 66"/>
                    <a:gd name="T7" fmla="*/ 13 h 52"/>
                    <a:gd name="T8" fmla="*/ 34 w 66"/>
                    <a:gd name="T9" fmla="*/ 23 h 52"/>
                    <a:gd name="T10" fmla="*/ 48 w 66"/>
                    <a:gd name="T11" fmla="*/ 17 h 52"/>
                    <a:gd name="T12" fmla="*/ 63 w 66"/>
                    <a:gd name="T13" fmla="*/ 11 h 52"/>
                    <a:gd name="T14" fmla="*/ 66 w 66"/>
                    <a:gd name="T15" fmla="*/ 0 h 52"/>
                    <a:gd name="T16" fmla="*/ 66 w 66"/>
                    <a:gd name="T17" fmla="*/ 0 h 52"/>
                    <a:gd name="T18" fmla="*/ 25 w 66"/>
                    <a:gd name="T19" fmla="*/ 30 h 52"/>
                    <a:gd name="T20" fmla="*/ 18 w 66"/>
                    <a:gd name="T21" fmla="*/ 34 h 52"/>
                    <a:gd name="T22" fmla="*/ 10 w 66"/>
                    <a:gd name="T23" fmla="*/ 31 h 52"/>
                    <a:gd name="T24" fmla="*/ 0 w 66"/>
                    <a:gd name="T25" fmla="*/ 39 h 52"/>
                    <a:gd name="T26" fmla="*/ 0 w 66"/>
                    <a:gd name="T27" fmla="*/ 50 h 52"/>
                    <a:gd name="T28" fmla="*/ 10 w 66"/>
                    <a:gd name="T29" fmla="*/ 52 h 52"/>
                    <a:gd name="T30" fmla="*/ 24 w 66"/>
                    <a:gd name="T31" fmla="*/ 49 h 52"/>
                    <a:gd name="T32" fmla="*/ 31 w 66"/>
                    <a:gd name="T33" fmla="*/ 37 h 52"/>
                    <a:gd name="T34" fmla="*/ 25 w 66"/>
                    <a:gd name="T35" fmla="*/ 30 h 52"/>
                    <a:gd name="T36" fmla="*/ 25 w 66"/>
                    <a:gd name="T37" fmla="*/ 3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52">
                      <a:moveTo>
                        <a:pt x="66" y="0"/>
                      </a:moveTo>
                      <a:lnTo>
                        <a:pt x="52" y="8"/>
                      </a:lnTo>
                      <a:lnTo>
                        <a:pt x="45" y="9"/>
                      </a:lnTo>
                      <a:lnTo>
                        <a:pt x="33" y="13"/>
                      </a:lnTo>
                      <a:lnTo>
                        <a:pt x="34" y="23"/>
                      </a:lnTo>
                      <a:lnTo>
                        <a:pt x="48" y="17"/>
                      </a:lnTo>
                      <a:lnTo>
                        <a:pt x="63" y="11"/>
                      </a:lnTo>
                      <a:lnTo>
                        <a:pt x="66" y="0"/>
                      </a:lnTo>
                      <a:lnTo>
                        <a:pt x="66" y="0"/>
                      </a:lnTo>
                      <a:close/>
                      <a:moveTo>
                        <a:pt x="25" y="30"/>
                      </a:moveTo>
                      <a:lnTo>
                        <a:pt x="18" y="34"/>
                      </a:lnTo>
                      <a:lnTo>
                        <a:pt x="10" y="31"/>
                      </a:lnTo>
                      <a:lnTo>
                        <a:pt x="0" y="39"/>
                      </a:lnTo>
                      <a:lnTo>
                        <a:pt x="0" y="50"/>
                      </a:lnTo>
                      <a:lnTo>
                        <a:pt x="10" y="52"/>
                      </a:lnTo>
                      <a:lnTo>
                        <a:pt x="24" y="49"/>
                      </a:lnTo>
                      <a:lnTo>
                        <a:pt x="31" y="37"/>
                      </a:lnTo>
                      <a:lnTo>
                        <a:pt x="25" y="30"/>
                      </a:lnTo>
                      <a:lnTo>
                        <a:pt x="25" y="3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7" name="New Zealand" descr="{&quot;Key&quot;:&quot;new zealand&quot;,&quot;Name&quot;:&quot;New Zealand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1A3F093-CF5B-242D-375B-63F2D5923DA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941050" y="5781676"/>
                  <a:ext cx="601662" cy="457200"/>
                </a:xfrm>
                <a:custGeom>
                  <a:avLst/>
                  <a:gdLst>
                    <a:gd name="T0" fmla="*/ 223 w 379"/>
                    <a:gd name="T1" fmla="*/ 146 h 288"/>
                    <a:gd name="T2" fmla="*/ 188 w 379"/>
                    <a:gd name="T3" fmla="*/ 169 h 288"/>
                    <a:gd name="T4" fmla="*/ 154 w 379"/>
                    <a:gd name="T5" fmla="*/ 193 h 288"/>
                    <a:gd name="T6" fmla="*/ 107 w 379"/>
                    <a:gd name="T7" fmla="*/ 216 h 288"/>
                    <a:gd name="T8" fmla="*/ 70 w 379"/>
                    <a:gd name="T9" fmla="*/ 229 h 288"/>
                    <a:gd name="T10" fmla="*/ 4 w 379"/>
                    <a:gd name="T11" fmla="*/ 269 h 288"/>
                    <a:gd name="T12" fmla="*/ 19 w 379"/>
                    <a:gd name="T13" fmla="*/ 279 h 288"/>
                    <a:gd name="T14" fmla="*/ 41 w 379"/>
                    <a:gd name="T15" fmla="*/ 288 h 288"/>
                    <a:gd name="T16" fmla="*/ 81 w 379"/>
                    <a:gd name="T17" fmla="*/ 270 h 288"/>
                    <a:gd name="T18" fmla="*/ 128 w 379"/>
                    <a:gd name="T19" fmla="*/ 232 h 288"/>
                    <a:gd name="T20" fmla="*/ 167 w 379"/>
                    <a:gd name="T21" fmla="*/ 223 h 288"/>
                    <a:gd name="T22" fmla="*/ 185 w 379"/>
                    <a:gd name="T23" fmla="*/ 203 h 288"/>
                    <a:gd name="T24" fmla="*/ 227 w 379"/>
                    <a:gd name="T25" fmla="*/ 175 h 288"/>
                    <a:gd name="T26" fmla="*/ 237 w 379"/>
                    <a:gd name="T27" fmla="*/ 156 h 288"/>
                    <a:gd name="T28" fmla="*/ 219 w 379"/>
                    <a:gd name="T29" fmla="*/ 155 h 288"/>
                    <a:gd name="T30" fmla="*/ 327 w 379"/>
                    <a:gd name="T31" fmla="*/ 41 h 288"/>
                    <a:gd name="T32" fmla="*/ 322 w 379"/>
                    <a:gd name="T33" fmla="*/ 14 h 288"/>
                    <a:gd name="T34" fmla="*/ 310 w 379"/>
                    <a:gd name="T35" fmla="*/ 2 h 288"/>
                    <a:gd name="T36" fmla="*/ 312 w 379"/>
                    <a:gd name="T37" fmla="*/ 40 h 288"/>
                    <a:gd name="T38" fmla="*/ 312 w 379"/>
                    <a:gd name="T39" fmla="*/ 55 h 288"/>
                    <a:gd name="T40" fmla="*/ 301 w 379"/>
                    <a:gd name="T41" fmla="*/ 87 h 288"/>
                    <a:gd name="T42" fmla="*/ 265 w 379"/>
                    <a:gd name="T43" fmla="*/ 113 h 288"/>
                    <a:gd name="T44" fmla="*/ 273 w 379"/>
                    <a:gd name="T45" fmla="*/ 132 h 288"/>
                    <a:gd name="T46" fmla="*/ 244 w 379"/>
                    <a:gd name="T47" fmla="*/ 164 h 288"/>
                    <a:gd name="T48" fmla="*/ 248 w 379"/>
                    <a:gd name="T49" fmla="*/ 173 h 288"/>
                    <a:gd name="T50" fmla="*/ 292 w 379"/>
                    <a:gd name="T51" fmla="*/ 149 h 288"/>
                    <a:gd name="T52" fmla="*/ 315 w 379"/>
                    <a:gd name="T53" fmla="*/ 131 h 288"/>
                    <a:gd name="T54" fmla="*/ 331 w 379"/>
                    <a:gd name="T55" fmla="*/ 113 h 288"/>
                    <a:gd name="T56" fmla="*/ 361 w 379"/>
                    <a:gd name="T57" fmla="*/ 100 h 288"/>
                    <a:gd name="T58" fmla="*/ 372 w 379"/>
                    <a:gd name="T59" fmla="*/ 76 h 288"/>
                    <a:gd name="T60" fmla="*/ 343 w 379"/>
                    <a:gd name="T61" fmla="*/ 83 h 288"/>
                    <a:gd name="T62" fmla="*/ 340 w 379"/>
                    <a:gd name="T63" fmla="*/ 57 h 288"/>
                    <a:gd name="T64" fmla="*/ 325 w 379"/>
                    <a:gd name="T65" fmla="*/ 66 h 288"/>
                    <a:gd name="T66" fmla="*/ 327 w 379"/>
                    <a:gd name="T67" fmla="*/ 41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79" h="288">
                      <a:moveTo>
                        <a:pt x="219" y="155"/>
                      </a:moveTo>
                      <a:lnTo>
                        <a:pt x="223" y="146"/>
                      </a:lnTo>
                      <a:lnTo>
                        <a:pt x="201" y="156"/>
                      </a:lnTo>
                      <a:lnTo>
                        <a:pt x="188" y="169"/>
                      </a:lnTo>
                      <a:lnTo>
                        <a:pt x="176" y="175"/>
                      </a:lnTo>
                      <a:lnTo>
                        <a:pt x="154" y="193"/>
                      </a:lnTo>
                      <a:lnTo>
                        <a:pt x="133" y="205"/>
                      </a:lnTo>
                      <a:lnTo>
                        <a:pt x="107" y="216"/>
                      </a:lnTo>
                      <a:lnTo>
                        <a:pt x="86" y="225"/>
                      </a:lnTo>
                      <a:lnTo>
                        <a:pt x="70" y="229"/>
                      </a:lnTo>
                      <a:lnTo>
                        <a:pt x="28" y="252"/>
                      </a:lnTo>
                      <a:lnTo>
                        <a:pt x="4" y="269"/>
                      </a:lnTo>
                      <a:lnTo>
                        <a:pt x="0" y="278"/>
                      </a:lnTo>
                      <a:lnTo>
                        <a:pt x="19" y="279"/>
                      </a:lnTo>
                      <a:lnTo>
                        <a:pt x="25" y="287"/>
                      </a:lnTo>
                      <a:lnTo>
                        <a:pt x="41" y="288"/>
                      </a:lnTo>
                      <a:lnTo>
                        <a:pt x="56" y="281"/>
                      </a:lnTo>
                      <a:lnTo>
                        <a:pt x="81" y="270"/>
                      </a:lnTo>
                      <a:lnTo>
                        <a:pt x="111" y="248"/>
                      </a:lnTo>
                      <a:lnTo>
                        <a:pt x="128" y="232"/>
                      </a:lnTo>
                      <a:lnTo>
                        <a:pt x="152" y="223"/>
                      </a:lnTo>
                      <a:lnTo>
                        <a:pt x="167" y="223"/>
                      </a:lnTo>
                      <a:lnTo>
                        <a:pt x="168" y="212"/>
                      </a:lnTo>
                      <a:lnTo>
                        <a:pt x="185" y="203"/>
                      </a:lnTo>
                      <a:lnTo>
                        <a:pt x="211" y="186"/>
                      </a:lnTo>
                      <a:lnTo>
                        <a:pt x="227" y="175"/>
                      </a:lnTo>
                      <a:lnTo>
                        <a:pt x="236" y="165"/>
                      </a:lnTo>
                      <a:lnTo>
                        <a:pt x="237" y="156"/>
                      </a:lnTo>
                      <a:lnTo>
                        <a:pt x="216" y="165"/>
                      </a:lnTo>
                      <a:lnTo>
                        <a:pt x="219" y="155"/>
                      </a:lnTo>
                      <a:lnTo>
                        <a:pt x="219" y="155"/>
                      </a:lnTo>
                      <a:close/>
                      <a:moveTo>
                        <a:pt x="327" y="41"/>
                      </a:moveTo>
                      <a:lnTo>
                        <a:pt x="334" y="20"/>
                      </a:lnTo>
                      <a:lnTo>
                        <a:pt x="322" y="14"/>
                      </a:lnTo>
                      <a:lnTo>
                        <a:pt x="320" y="0"/>
                      </a:lnTo>
                      <a:lnTo>
                        <a:pt x="310" y="2"/>
                      </a:lnTo>
                      <a:lnTo>
                        <a:pt x="309" y="20"/>
                      </a:lnTo>
                      <a:lnTo>
                        <a:pt x="312" y="40"/>
                      </a:lnTo>
                      <a:lnTo>
                        <a:pt x="316" y="51"/>
                      </a:lnTo>
                      <a:lnTo>
                        <a:pt x="312" y="55"/>
                      </a:lnTo>
                      <a:lnTo>
                        <a:pt x="310" y="71"/>
                      </a:lnTo>
                      <a:lnTo>
                        <a:pt x="301" y="87"/>
                      </a:lnTo>
                      <a:lnTo>
                        <a:pt x="285" y="106"/>
                      </a:lnTo>
                      <a:lnTo>
                        <a:pt x="265" y="113"/>
                      </a:lnTo>
                      <a:lnTo>
                        <a:pt x="259" y="123"/>
                      </a:lnTo>
                      <a:lnTo>
                        <a:pt x="273" y="132"/>
                      </a:lnTo>
                      <a:lnTo>
                        <a:pt x="270" y="145"/>
                      </a:lnTo>
                      <a:lnTo>
                        <a:pt x="244" y="164"/>
                      </a:lnTo>
                      <a:lnTo>
                        <a:pt x="250" y="167"/>
                      </a:lnTo>
                      <a:lnTo>
                        <a:pt x="248" y="173"/>
                      </a:lnTo>
                      <a:lnTo>
                        <a:pt x="270" y="164"/>
                      </a:lnTo>
                      <a:lnTo>
                        <a:pt x="292" y="149"/>
                      </a:lnTo>
                      <a:lnTo>
                        <a:pt x="308" y="136"/>
                      </a:lnTo>
                      <a:lnTo>
                        <a:pt x="315" y="131"/>
                      </a:lnTo>
                      <a:lnTo>
                        <a:pt x="321" y="121"/>
                      </a:lnTo>
                      <a:lnTo>
                        <a:pt x="331" y="113"/>
                      </a:lnTo>
                      <a:lnTo>
                        <a:pt x="345" y="114"/>
                      </a:lnTo>
                      <a:lnTo>
                        <a:pt x="361" y="100"/>
                      </a:lnTo>
                      <a:lnTo>
                        <a:pt x="379" y="79"/>
                      </a:lnTo>
                      <a:lnTo>
                        <a:pt x="372" y="76"/>
                      </a:lnTo>
                      <a:lnTo>
                        <a:pt x="355" y="85"/>
                      </a:lnTo>
                      <a:lnTo>
                        <a:pt x="343" y="83"/>
                      </a:lnTo>
                      <a:lnTo>
                        <a:pt x="332" y="76"/>
                      </a:lnTo>
                      <a:lnTo>
                        <a:pt x="340" y="57"/>
                      </a:lnTo>
                      <a:lnTo>
                        <a:pt x="336" y="51"/>
                      </a:lnTo>
                      <a:lnTo>
                        <a:pt x="325" y="66"/>
                      </a:lnTo>
                      <a:lnTo>
                        <a:pt x="327" y="41"/>
                      </a:lnTo>
                      <a:lnTo>
                        <a:pt x="327" y="4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8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2CF5C37-AF54-C05B-6FCF-A0103F3A443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82287" y="4576763"/>
                  <a:ext cx="504825" cy="307975"/>
                </a:xfrm>
                <a:custGeom>
                  <a:avLst/>
                  <a:gdLst>
                    <a:gd name="T0" fmla="*/ 318 w 318"/>
                    <a:gd name="T1" fmla="*/ 96 h 194"/>
                    <a:gd name="T2" fmla="*/ 301 w 318"/>
                    <a:gd name="T3" fmla="*/ 73 h 194"/>
                    <a:gd name="T4" fmla="*/ 292 w 318"/>
                    <a:gd name="T5" fmla="*/ 61 h 194"/>
                    <a:gd name="T6" fmla="*/ 293 w 318"/>
                    <a:gd name="T7" fmla="*/ 81 h 194"/>
                    <a:gd name="T8" fmla="*/ 309 w 318"/>
                    <a:gd name="T9" fmla="*/ 106 h 194"/>
                    <a:gd name="T10" fmla="*/ 316 w 318"/>
                    <a:gd name="T11" fmla="*/ 103 h 194"/>
                    <a:gd name="T12" fmla="*/ 244 w 318"/>
                    <a:gd name="T13" fmla="*/ 56 h 194"/>
                    <a:gd name="T14" fmla="*/ 242 w 318"/>
                    <a:gd name="T15" fmla="*/ 39 h 194"/>
                    <a:gd name="T16" fmla="*/ 231 w 318"/>
                    <a:gd name="T17" fmla="*/ 54 h 194"/>
                    <a:gd name="T18" fmla="*/ 212 w 318"/>
                    <a:gd name="T19" fmla="*/ 71 h 194"/>
                    <a:gd name="T20" fmla="*/ 198 w 318"/>
                    <a:gd name="T21" fmla="*/ 60 h 194"/>
                    <a:gd name="T22" fmla="*/ 191 w 318"/>
                    <a:gd name="T23" fmla="*/ 72 h 194"/>
                    <a:gd name="T24" fmla="*/ 161 w 318"/>
                    <a:gd name="T25" fmla="*/ 70 h 194"/>
                    <a:gd name="T26" fmla="*/ 171 w 318"/>
                    <a:gd name="T27" fmla="*/ 84 h 194"/>
                    <a:gd name="T28" fmla="*/ 198 w 318"/>
                    <a:gd name="T29" fmla="*/ 92 h 194"/>
                    <a:gd name="T30" fmla="*/ 221 w 318"/>
                    <a:gd name="T31" fmla="*/ 79 h 194"/>
                    <a:gd name="T32" fmla="*/ 236 w 318"/>
                    <a:gd name="T33" fmla="*/ 71 h 194"/>
                    <a:gd name="T34" fmla="*/ 133 w 318"/>
                    <a:gd name="T35" fmla="*/ 117 h 194"/>
                    <a:gd name="T36" fmla="*/ 148 w 318"/>
                    <a:gd name="T37" fmla="*/ 98 h 194"/>
                    <a:gd name="T38" fmla="*/ 110 w 318"/>
                    <a:gd name="T39" fmla="*/ 71 h 194"/>
                    <a:gd name="T40" fmla="*/ 97 w 318"/>
                    <a:gd name="T41" fmla="*/ 45 h 194"/>
                    <a:gd name="T42" fmla="*/ 46 w 318"/>
                    <a:gd name="T43" fmla="*/ 19 h 194"/>
                    <a:gd name="T44" fmla="*/ 6 w 318"/>
                    <a:gd name="T45" fmla="*/ 80 h 194"/>
                    <a:gd name="T46" fmla="*/ 21 w 318"/>
                    <a:gd name="T47" fmla="*/ 159 h 194"/>
                    <a:gd name="T48" fmla="*/ 50 w 318"/>
                    <a:gd name="T49" fmla="*/ 154 h 194"/>
                    <a:gd name="T50" fmla="*/ 62 w 318"/>
                    <a:gd name="T51" fmla="*/ 129 h 194"/>
                    <a:gd name="T52" fmla="*/ 107 w 318"/>
                    <a:gd name="T53" fmla="*/ 133 h 194"/>
                    <a:gd name="T54" fmla="*/ 127 w 318"/>
                    <a:gd name="T55" fmla="*/ 166 h 194"/>
                    <a:gd name="T56" fmla="*/ 161 w 318"/>
                    <a:gd name="T57" fmla="*/ 185 h 194"/>
                    <a:gd name="T58" fmla="*/ 184 w 318"/>
                    <a:gd name="T59" fmla="*/ 194 h 194"/>
                    <a:gd name="T60" fmla="*/ 201 w 318"/>
                    <a:gd name="T61" fmla="*/ 186 h 194"/>
                    <a:gd name="T62" fmla="*/ 187 w 318"/>
                    <a:gd name="T63" fmla="*/ 171 h 194"/>
                    <a:gd name="T64" fmla="*/ 173 w 318"/>
                    <a:gd name="T65" fmla="*/ 157 h 194"/>
                    <a:gd name="T66" fmla="*/ 150 w 318"/>
                    <a:gd name="T67" fmla="*/ 132 h 194"/>
                    <a:gd name="T68" fmla="*/ 133 w 318"/>
                    <a:gd name="T69" fmla="*/ 117 h 194"/>
                    <a:gd name="T70" fmla="*/ 260 w 318"/>
                    <a:gd name="T71" fmla="*/ 36 h 194"/>
                    <a:gd name="T72" fmla="*/ 245 w 318"/>
                    <a:gd name="T73" fmla="*/ 18 h 194"/>
                    <a:gd name="T74" fmla="*/ 229 w 318"/>
                    <a:gd name="T75" fmla="*/ 8 h 194"/>
                    <a:gd name="T76" fmla="*/ 212 w 318"/>
                    <a:gd name="T77" fmla="*/ 6 h 194"/>
                    <a:gd name="T78" fmla="*/ 238 w 318"/>
                    <a:gd name="T79" fmla="*/ 23 h 194"/>
                    <a:gd name="T80" fmla="*/ 252 w 318"/>
                    <a:gd name="T81" fmla="*/ 40 h 194"/>
                    <a:gd name="T82" fmla="*/ 262 w 318"/>
                    <a:gd name="T83" fmla="*/ 48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318" h="194">
                      <a:moveTo>
                        <a:pt x="316" y="103"/>
                      </a:moveTo>
                      <a:lnTo>
                        <a:pt x="318" y="96"/>
                      </a:lnTo>
                      <a:lnTo>
                        <a:pt x="310" y="88"/>
                      </a:lnTo>
                      <a:lnTo>
                        <a:pt x="301" y="73"/>
                      </a:lnTo>
                      <a:lnTo>
                        <a:pt x="294" y="67"/>
                      </a:lnTo>
                      <a:lnTo>
                        <a:pt x="292" y="61"/>
                      </a:lnTo>
                      <a:lnTo>
                        <a:pt x="289" y="64"/>
                      </a:lnTo>
                      <a:lnTo>
                        <a:pt x="293" y="81"/>
                      </a:lnTo>
                      <a:lnTo>
                        <a:pt x="302" y="96"/>
                      </a:lnTo>
                      <a:lnTo>
                        <a:pt x="309" y="106"/>
                      </a:lnTo>
                      <a:lnTo>
                        <a:pt x="316" y="103"/>
                      </a:lnTo>
                      <a:lnTo>
                        <a:pt x="316" y="103"/>
                      </a:lnTo>
                      <a:close/>
                      <a:moveTo>
                        <a:pt x="236" y="71"/>
                      </a:moveTo>
                      <a:lnTo>
                        <a:pt x="244" y="56"/>
                      </a:lnTo>
                      <a:lnTo>
                        <a:pt x="245" y="43"/>
                      </a:lnTo>
                      <a:lnTo>
                        <a:pt x="242" y="39"/>
                      </a:lnTo>
                      <a:lnTo>
                        <a:pt x="229" y="40"/>
                      </a:lnTo>
                      <a:lnTo>
                        <a:pt x="231" y="54"/>
                      </a:lnTo>
                      <a:lnTo>
                        <a:pt x="217" y="63"/>
                      </a:lnTo>
                      <a:lnTo>
                        <a:pt x="212" y="71"/>
                      </a:lnTo>
                      <a:lnTo>
                        <a:pt x="200" y="73"/>
                      </a:lnTo>
                      <a:lnTo>
                        <a:pt x="198" y="60"/>
                      </a:lnTo>
                      <a:lnTo>
                        <a:pt x="195" y="60"/>
                      </a:lnTo>
                      <a:lnTo>
                        <a:pt x="191" y="72"/>
                      </a:lnTo>
                      <a:lnTo>
                        <a:pt x="180" y="74"/>
                      </a:lnTo>
                      <a:lnTo>
                        <a:pt x="161" y="70"/>
                      </a:lnTo>
                      <a:lnTo>
                        <a:pt x="159" y="78"/>
                      </a:lnTo>
                      <a:lnTo>
                        <a:pt x="171" y="84"/>
                      </a:lnTo>
                      <a:lnTo>
                        <a:pt x="188" y="92"/>
                      </a:lnTo>
                      <a:lnTo>
                        <a:pt x="198" y="92"/>
                      </a:lnTo>
                      <a:lnTo>
                        <a:pt x="209" y="86"/>
                      </a:lnTo>
                      <a:lnTo>
                        <a:pt x="221" y="79"/>
                      </a:lnTo>
                      <a:lnTo>
                        <a:pt x="225" y="73"/>
                      </a:lnTo>
                      <a:lnTo>
                        <a:pt x="236" y="71"/>
                      </a:lnTo>
                      <a:lnTo>
                        <a:pt x="236" y="71"/>
                      </a:lnTo>
                      <a:close/>
                      <a:moveTo>
                        <a:pt x="133" y="117"/>
                      </a:moveTo>
                      <a:lnTo>
                        <a:pt x="129" y="101"/>
                      </a:lnTo>
                      <a:lnTo>
                        <a:pt x="148" y="98"/>
                      </a:lnTo>
                      <a:lnTo>
                        <a:pt x="145" y="86"/>
                      </a:lnTo>
                      <a:lnTo>
                        <a:pt x="110" y="71"/>
                      </a:lnTo>
                      <a:lnTo>
                        <a:pt x="108" y="57"/>
                      </a:lnTo>
                      <a:lnTo>
                        <a:pt x="97" y="45"/>
                      </a:lnTo>
                      <a:lnTo>
                        <a:pt x="83" y="33"/>
                      </a:lnTo>
                      <a:lnTo>
                        <a:pt x="46" y="19"/>
                      </a:lnTo>
                      <a:lnTo>
                        <a:pt x="9" y="3"/>
                      </a:lnTo>
                      <a:lnTo>
                        <a:pt x="6" y="80"/>
                      </a:lnTo>
                      <a:lnTo>
                        <a:pt x="0" y="158"/>
                      </a:lnTo>
                      <a:lnTo>
                        <a:pt x="21" y="159"/>
                      </a:lnTo>
                      <a:lnTo>
                        <a:pt x="33" y="163"/>
                      </a:lnTo>
                      <a:lnTo>
                        <a:pt x="50" y="154"/>
                      </a:lnTo>
                      <a:lnTo>
                        <a:pt x="49" y="136"/>
                      </a:lnTo>
                      <a:lnTo>
                        <a:pt x="62" y="129"/>
                      </a:lnTo>
                      <a:lnTo>
                        <a:pt x="81" y="122"/>
                      </a:lnTo>
                      <a:lnTo>
                        <a:pt x="107" y="133"/>
                      </a:lnTo>
                      <a:lnTo>
                        <a:pt x="116" y="153"/>
                      </a:lnTo>
                      <a:lnTo>
                        <a:pt x="127" y="166"/>
                      </a:lnTo>
                      <a:lnTo>
                        <a:pt x="141" y="181"/>
                      </a:lnTo>
                      <a:lnTo>
                        <a:pt x="161" y="185"/>
                      </a:lnTo>
                      <a:lnTo>
                        <a:pt x="180" y="188"/>
                      </a:lnTo>
                      <a:lnTo>
                        <a:pt x="184" y="194"/>
                      </a:lnTo>
                      <a:lnTo>
                        <a:pt x="198" y="192"/>
                      </a:lnTo>
                      <a:lnTo>
                        <a:pt x="201" y="186"/>
                      </a:lnTo>
                      <a:lnTo>
                        <a:pt x="180" y="176"/>
                      </a:lnTo>
                      <a:lnTo>
                        <a:pt x="187" y="171"/>
                      </a:lnTo>
                      <a:lnTo>
                        <a:pt x="171" y="167"/>
                      </a:lnTo>
                      <a:lnTo>
                        <a:pt x="173" y="157"/>
                      </a:lnTo>
                      <a:lnTo>
                        <a:pt x="161" y="157"/>
                      </a:lnTo>
                      <a:lnTo>
                        <a:pt x="150" y="132"/>
                      </a:lnTo>
                      <a:lnTo>
                        <a:pt x="133" y="117"/>
                      </a:lnTo>
                      <a:lnTo>
                        <a:pt x="133" y="117"/>
                      </a:lnTo>
                      <a:close/>
                      <a:moveTo>
                        <a:pt x="262" y="48"/>
                      </a:moveTo>
                      <a:lnTo>
                        <a:pt x="260" y="36"/>
                      </a:lnTo>
                      <a:lnTo>
                        <a:pt x="253" y="28"/>
                      </a:lnTo>
                      <a:lnTo>
                        <a:pt x="245" y="18"/>
                      </a:lnTo>
                      <a:lnTo>
                        <a:pt x="236" y="12"/>
                      </a:lnTo>
                      <a:lnTo>
                        <a:pt x="229" y="8"/>
                      </a:lnTo>
                      <a:lnTo>
                        <a:pt x="218" y="0"/>
                      </a:lnTo>
                      <a:lnTo>
                        <a:pt x="212" y="6"/>
                      </a:lnTo>
                      <a:lnTo>
                        <a:pt x="227" y="13"/>
                      </a:lnTo>
                      <a:lnTo>
                        <a:pt x="238" y="23"/>
                      </a:lnTo>
                      <a:lnTo>
                        <a:pt x="247" y="31"/>
                      </a:lnTo>
                      <a:lnTo>
                        <a:pt x="252" y="40"/>
                      </a:lnTo>
                      <a:lnTo>
                        <a:pt x="255" y="54"/>
                      </a:lnTo>
                      <a:lnTo>
                        <a:pt x="262" y="48"/>
                      </a:lnTo>
                      <a:lnTo>
                        <a:pt x="262" y="4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9" name="Vanuatu" descr="{&quot;Key&quot;:&quot;vanuatu&quot;,&quot;Name&quot;:&quot;Vanuatu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6E796DC-02E9-6AF2-FB98-2B74000F061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496675" y="5035551"/>
                  <a:ext cx="28575" cy="73025"/>
                </a:xfrm>
                <a:custGeom>
                  <a:avLst/>
                  <a:gdLst>
                    <a:gd name="T0" fmla="*/ 18 w 18"/>
                    <a:gd name="T1" fmla="*/ 44 h 46"/>
                    <a:gd name="T2" fmla="*/ 9 w 18"/>
                    <a:gd name="T3" fmla="*/ 30 h 46"/>
                    <a:gd name="T4" fmla="*/ 6 w 18"/>
                    <a:gd name="T5" fmla="*/ 36 h 46"/>
                    <a:gd name="T6" fmla="*/ 11 w 18"/>
                    <a:gd name="T7" fmla="*/ 46 h 46"/>
                    <a:gd name="T8" fmla="*/ 18 w 18"/>
                    <a:gd name="T9" fmla="*/ 44 h 46"/>
                    <a:gd name="T10" fmla="*/ 18 w 18"/>
                    <a:gd name="T11" fmla="*/ 44 h 46"/>
                    <a:gd name="T12" fmla="*/ 11 w 18"/>
                    <a:gd name="T13" fmla="*/ 7 h 46"/>
                    <a:gd name="T14" fmla="*/ 2 w 18"/>
                    <a:gd name="T15" fmla="*/ 0 h 46"/>
                    <a:gd name="T16" fmla="*/ 0 w 18"/>
                    <a:gd name="T17" fmla="*/ 17 h 46"/>
                    <a:gd name="T18" fmla="*/ 1 w 18"/>
                    <a:gd name="T19" fmla="*/ 25 h 46"/>
                    <a:gd name="T20" fmla="*/ 5 w 18"/>
                    <a:gd name="T21" fmla="*/ 23 h 46"/>
                    <a:gd name="T22" fmla="*/ 11 w 18"/>
                    <a:gd name="T23" fmla="*/ 26 h 46"/>
                    <a:gd name="T24" fmla="*/ 11 w 18"/>
                    <a:gd name="T25" fmla="*/ 7 h 46"/>
                    <a:gd name="T26" fmla="*/ 11 w 18"/>
                    <a:gd name="T27" fmla="*/ 7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" h="46">
                      <a:moveTo>
                        <a:pt x="18" y="44"/>
                      </a:moveTo>
                      <a:lnTo>
                        <a:pt x="9" y="30"/>
                      </a:lnTo>
                      <a:lnTo>
                        <a:pt x="6" y="36"/>
                      </a:lnTo>
                      <a:lnTo>
                        <a:pt x="11" y="46"/>
                      </a:lnTo>
                      <a:lnTo>
                        <a:pt x="18" y="44"/>
                      </a:lnTo>
                      <a:lnTo>
                        <a:pt x="18" y="44"/>
                      </a:lnTo>
                      <a:close/>
                      <a:moveTo>
                        <a:pt x="11" y="7"/>
                      </a:moveTo>
                      <a:lnTo>
                        <a:pt x="2" y="0"/>
                      </a:lnTo>
                      <a:lnTo>
                        <a:pt x="0" y="17"/>
                      </a:lnTo>
                      <a:lnTo>
                        <a:pt x="1" y="25"/>
                      </a:lnTo>
                      <a:lnTo>
                        <a:pt x="5" y="23"/>
                      </a:lnTo>
                      <a:lnTo>
                        <a:pt x="11" y="26"/>
                      </a:lnTo>
                      <a:lnTo>
                        <a:pt x="11" y="7"/>
                      </a:lnTo>
                      <a:lnTo>
                        <a:pt x="11" y="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10" name="New Caledonia" descr="{&quot;Key&quot;:&quot;new caledonia&quot;,&quot;Name&quot;:&quot;New Caledon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17F2A8E-C133-C91B-B437-7225BB216F3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241087" y="5203826"/>
                  <a:ext cx="249237" cy="133350"/>
                </a:xfrm>
                <a:custGeom>
                  <a:avLst/>
                  <a:gdLst>
                    <a:gd name="T0" fmla="*/ 136 w 157"/>
                    <a:gd name="T1" fmla="*/ 81 h 84"/>
                    <a:gd name="T2" fmla="*/ 136 w 157"/>
                    <a:gd name="T3" fmla="*/ 84 h 84"/>
                    <a:gd name="T4" fmla="*/ 137 w 157"/>
                    <a:gd name="T5" fmla="*/ 83 h 84"/>
                    <a:gd name="T6" fmla="*/ 154 w 157"/>
                    <a:gd name="T7" fmla="*/ 53 h 84"/>
                    <a:gd name="T8" fmla="*/ 151 w 157"/>
                    <a:gd name="T9" fmla="*/ 54 h 84"/>
                    <a:gd name="T10" fmla="*/ 152 w 157"/>
                    <a:gd name="T11" fmla="*/ 59 h 84"/>
                    <a:gd name="T12" fmla="*/ 156 w 157"/>
                    <a:gd name="T13" fmla="*/ 60 h 84"/>
                    <a:gd name="T14" fmla="*/ 155 w 157"/>
                    <a:gd name="T15" fmla="*/ 55 h 84"/>
                    <a:gd name="T16" fmla="*/ 145 w 157"/>
                    <a:gd name="T17" fmla="*/ 47 h 84"/>
                    <a:gd name="T18" fmla="*/ 143 w 157"/>
                    <a:gd name="T19" fmla="*/ 42 h 84"/>
                    <a:gd name="T20" fmla="*/ 142 w 157"/>
                    <a:gd name="T21" fmla="*/ 37 h 84"/>
                    <a:gd name="T22" fmla="*/ 140 w 157"/>
                    <a:gd name="T23" fmla="*/ 39 h 84"/>
                    <a:gd name="T24" fmla="*/ 137 w 157"/>
                    <a:gd name="T25" fmla="*/ 43 h 84"/>
                    <a:gd name="T26" fmla="*/ 141 w 157"/>
                    <a:gd name="T27" fmla="*/ 48 h 84"/>
                    <a:gd name="T28" fmla="*/ 129 w 157"/>
                    <a:gd name="T29" fmla="*/ 38 h 84"/>
                    <a:gd name="T30" fmla="*/ 131 w 157"/>
                    <a:gd name="T31" fmla="*/ 35 h 84"/>
                    <a:gd name="T32" fmla="*/ 133 w 157"/>
                    <a:gd name="T33" fmla="*/ 32 h 84"/>
                    <a:gd name="T34" fmla="*/ 131 w 157"/>
                    <a:gd name="T35" fmla="*/ 32 h 84"/>
                    <a:gd name="T36" fmla="*/ 128 w 157"/>
                    <a:gd name="T37" fmla="*/ 38 h 84"/>
                    <a:gd name="T38" fmla="*/ 83 w 157"/>
                    <a:gd name="T39" fmla="*/ 27 h 84"/>
                    <a:gd name="T40" fmla="*/ 80 w 157"/>
                    <a:gd name="T41" fmla="*/ 27 h 84"/>
                    <a:gd name="T42" fmla="*/ 81 w 157"/>
                    <a:gd name="T43" fmla="*/ 29 h 84"/>
                    <a:gd name="T44" fmla="*/ 83 w 157"/>
                    <a:gd name="T45" fmla="*/ 36 h 84"/>
                    <a:gd name="T46" fmla="*/ 87 w 157"/>
                    <a:gd name="T47" fmla="*/ 43 h 84"/>
                    <a:gd name="T48" fmla="*/ 91 w 157"/>
                    <a:gd name="T49" fmla="*/ 51 h 84"/>
                    <a:gd name="T50" fmla="*/ 99 w 157"/>
                    <a:gd name="T51" fmla="*/ 59 h 84"/>
                    <a:gd name="T52" fmla="*/ 105 w 157"/>
                    <a:gd name="T53" fmla="*/ 64 h 84"/>
                    <a:gd name="T54" fmla="*/ 112 w 157"/>
                    <a:gd name="T55" fmla="*/ 68 h 84"/>
                    <a:gd name="T56" fmla="*/ 113 w 157"/>
                    <a:gd name="T57" fmla="*/ 71 h 84"/>
                    <a:gd name="T58" fmla="*/ 118 w 157"/>
                    <a:gd name="T59" fmla="*/ 74 h 84"/>
                    <a:gd name="T60" fmla="*/ 119 w 157"/>
                    <a:gd name="T61" fmla="*/ 75 h 84"/>
                    <a:gd name="T62" fmla="*/ 126 w 157"/>
                    <a:gd name="T63" fmla="*/ 78 h 84"/>
                    <a:gd name="T64" fmla="*/ 129 w 157"/>
                    <a:gd name="T65" fmla="*/ 71 h 84"/>
                    <a:gd name="T66" fmla="*/ 122 w 157"/>
                    <a:gd name="T67" fmla="*/ 65 h 84"/>
                    <a:gd name="T68" fmla="*/ 114 w 157"/>
                    <a:gd name="T69" fmla="*/ 56 h 84"/>
                    <a:gd name="T70" fmla="*/ 110 w 157"/>
                    <a:gd name="T71" fmla="*/ 53 h 84"/>
                    <a:gd name="T72" fmla="*/ 106 w 157"/>
                    <a:gd name="T73" fmla="*/ 50 h 84"/>
                    <a:gd name="T74" fmla="*/ 104 w 157"/>
                    <a:gd name="T75" fmla="*/ 45 h 84"/>
                    <a:gd name="T76" fmla="*/ 101 w 157"/>
                    <a:gd name="T77" fmla="*/ 40 h 84"/>
                    <a:gd name="T78" fmla="*/ 96 w 157"/>
                    <a:gd name="T79" fmla="*/ 37 h 84"/>
                    <a:gd name="T80" fmla="*/ 85 w 157"/>
                    <a:gd name="T81" fmla="*/ 29 h 84"/>
                    <a:gd name="T82" fmla="*/ 1 w 157"/>
                    <a:gd name="T83" fmla="*/ 5 h 84"/>
                    <a:gd name="T84" fmla="*/ 1 w 157"/>
                    <a:gd name="T85" fmla="*/ 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57" h="84">
                      <a:moveTo>
                        <a:pt x="137" y="83"/>
                      </a:moveTo>
                      <a:lnTo>
                        <a:pt x="137" y="82"/>
                      </a:lnTo>
                      <a:lnTo>
                        <a:pt x="136" y="81"/>
                      </a:lnTo>
                      <a:lnTo>
                        <a:pt x="135" y="83"/>
                      </a:lnTo>
                      <a:lnTo>
                        <a:pt x="135" y="84"/>
                      </a:lnTo>
                      <a:lnTo>
                        <a:pt x="136" y="84"/>
                      </a:lnTo>
                      <a:lnTo>
                        <a:pt x="136" y="84"/>
                      </a:lnTo>
                      <a:lnTo>
                        <a:pt x="137" y="83"/>
                      </a:lnTo>
                      <a:lnTo>
                        <a:pt x="137" y="83"/>
                      </a:lnTo>
                      <a:close/>
                      <a:moveTo>
                        <a:pt x="155" y="55"/>
                      </a:moveTo>
                      <a:lnTo>
                        <a:pt x="154" y="55"/>
                      </a:lnTo>
                      <a:lnTo>
                        <a:pt x="154" y="53"/>
                      </a:lnTo>
                      <a:lnTo>
                        <a:pt x="155" y="53"/>
                      </a:lnTo>
                      <a:lnTo>
                        <a:pt x="153" y="53"/>
                      </a:lnTo>
                      <a:lnTo>
                        <a:pt x="151" y="54"/>
                      </a:lnTo>
                      <a:lnTo>
                        <a:pt x="151" y="57"/>
                      </a:lnTo>
                      <a:lnTo>
                        <a:pt x="151" y="59"/>
                      </a:lnTo>
                      <a:lnTo>
                        <a:pt x="152" y="59"/>
                      </a:lnTo>
                      <a:lnTo>
                        <a:pt x="152" y="61"/>
                      </a:lnTo>
                      <a:lnTo>
                        <a:pt x="153" y="61"/>
                      </a:lnTo>
                      <a:lnTo>
                        <a:pt x="156" y="60"/>
                      </a:lnTo>
                      <a:lnTo>
                        <a:pt x="157" y="55"/>
                      </a:lnTo>
                      <a:lnTo>
                        <a:pt x="155" y="55"/>
                      </a:lnTo>
                      <a:lnTo>
                        <a:pt x="155" y="55"/>
                      </a:lnTo>
                      <a:lnTo>
                        <a:pt x="155" y="55"/>
                      </a:lnTo>
                      <a:close/>
                      <a:moveTo>
                        <a:pt x="144" y="49"/>
                      </a:moveTo>
                      <a:lnTo>
                        <a:pt x="145" y="47"/>
                      </a:lnTo>
                      <a:lnTo>
                        <a:pt x="145" y="46"/>
                      </a:lnTo>
                      <a:lnTo>
                        <a:pt x="144" y="44"/>
                      </a:lnTo>
                      <a:lnTo>
                        <a:pt x="143" y="42"/>
                      </a:lnTo>
                      <a:lnTo>
                        <a:pt x="144" y="38"/>
                      </a:lnTo>
                      <a:lnTo>
                        <a:pt x="144" y="38"/>
                      </a:lnTo>
                      <a:lnTo>
                        <a:pt x="142" y="37"/>
                      </a:lnTo>
                      <a:lnTo>
                        <a:pt x="139" y="38"/>
                      </a:lnTo>
                      <a:lnTo>
                        <a:pt x="138" y="39"/>
                      </a:lnTo>
                      <a:lnTo>
                        <a:pt x="140" y="39"/>
                      </a:lnTo>
                      <a:lnTo>
                        <a:pt x="141" y="40"/>
                      </a:lnTo>
                      <a:lnTo>
                        <a:pt x="139" y="43"/>
                      </a:lnTo>
                      <a:lnTo>
                        <a:pt x="137" y="43"/>
                      </a:lnTo>
                      <a:lnTo>
                        <a:pt x="138" y="45"/>
                      </a:lnTo>
                      <a:lnTo>
                        <a:pt x="138" y="47"/>
                      </a:lnTo>
                      <a:lnTo>
                        <a:pt x="141" y="48"/>
                      </a:lnTo>
                      <a:lnTo>
                        <a:pt x="142" y="49"/>
                      </a:lnTo>
                      <a:lnTo>
                        <a:pt x="144" y="49"/>
                      </a:lnTo>
                      <a:close/>
                      <a:moveTo>
                        <a:pt x="129" y="38"/>
                      </a:moveTo>
                      <a:lnTo>
                        <a:pt x="130" y="36"/>
                      </a:lnTo>
                      <a:lnTo>
                        <a:pt x="131" y="36"/>
                      </a:lnTo>
                      <a:lnTo>
                        <a:pt x="131" y="35"/>
                      </a:lnTo>
                      <a:lnTo>
                        <a:pt x="131" y="34"/>
                      </a:lnTo>
                      <a:lnTo>
                        <a:pt x="132" y="33"/>
                      </a:lnTo>
                      <a:lnTo>
                        <a:pt x="133" y="32"/>
                      </a:lnTo>
                      <a:lnTo>
                        <a:pt x="132" y="31"/>
                      </a:lnTo>
                      <a:lnTo>
                        <a:pt x="131" y="31"/>
                      </a:lnTo>
                      <a:lnTo>
                        <a:pt x="131" y="32"/>
                      </a:lnTo>
                      <a:lnTo>
                        <a:pt x="130" y="35"/>
                      </a:lnTo>
                      <a:lnTo>
                        <a:pt x="130" y="36"/>
                      </a:lnTo>
                      <a:lnTo>
                        <a:pt x="128" y="38"/>
                      </a:lnTo>
                      <a:lnTo>
                        <a:pt x="129" y="38"/>
                      </a:lnTo>
                      <a:lnTo>
                        <a:pt x="129" y="38"/>
                      </a:lnTo>
                      <a:close/>
                      <a:moveTo>
                        <a:pt x="83" y="27"/>
                      </a:moveTo>
                      <a:lnTo>
                        <a:pt x="80" y="24"/>
                      </a:lnTo>
                      <a:lnTo>
                        <a:pt x="80" y="25"/>
                      </a:lnTo>
                      <a:lnTo>
                        <a:pt x="80" y="27"/>
                      </a:lnTo>
                      <a:lnTo>
                        <a:pt x="80" y="28"/>
                      </a:lnTo>
                      <a:lnTo>
                        <a:pt x="81" y="29"/>
                      </a:lnTo>
                      <a:lnTo>
                        <a:pt x="81" y="29"/>
                      </a:lnTo>
                      <a:lnTo>
                        <a:pt x="81" y="31"/>
                      </a:lnTo>
                      <a:lnTo>
                        <a:pt x="81" y="33"/>
                      </a:lnTo>
                      <a:lnTo>
                        <a:pt x="83" y="36"/>
                      </a:lnTo>
                      <a:lnTo>
                        <a:pt x="84" y="38"/>
                      </a:lnTo>
                      <a:lnTo>
                        <a:pt x="85" y="41"/>
                      </a:lnTo>
                      <a:lnTo>
                        <a:pt x="87" y="43"/>
                      </a:lnTo>
                      <a:lnTo>
                        <a:pt x="88" y="45"/>
                      </a:lnTo>
                      <a:lnTo>
                        <a:pt x="91" y="50"/>
                      </a:lnTo>
                      <a:lnTo>
                        <a:pt x="91" y="51"/>
                      </a:lnTo>
                      <a:lnTo>
                        <a:pt x="93" y="53"/>
                      </a:lnTo>
                      <a:lnTo>
                        <a:pt x="97" y="57"/>
                      </a:lnTo>
                      <a:lnTo>
                        <a:pt x="99" y="59"/>
                      </a:lnTo>
                      <a:lnTo>
                        <a:pt x="100" y="60"/>
                      </a:lnTo>
                      <a:lnTo>
                        <a:pt x="104" y="63"/>
                      </a:lnTo>
                      <a:lnTo>
                        <a:pt x="105" y="64"/>
                      </a:lnTo>
                      <a:lnTo>
                        <a:pt x="106" y="65"/>
                      </a:lnTo>
                      <a:lnTo>
                        <a:pt x="109" y="66"/>
                      </a:lnTo>
                      <a:lnTo>
                        <a:pt x="112" y="68"/>
                      </a:lnTo>
                      <a:lnTo>
                        <a:pt x="112" y="68"/>
                      </a:lnTo>
                      <a:lnTo>
                        <a:pt x="112" y="70"/>
                      </a:lnTo>
                      <a:lnTo>
                        <a:pt x="113" y="71"/>
                      </a:lnTo>
                      <a:lnTo>
                        <a:pt x="115" y="72"/>
                      </a:lnTo>
                      <a:lnTo>
                        <a:pt x="117" y="74"/>
                      </a:lnTo>
                      <a:lnTo>
                        <a:pt x="118" y="74"/>
                      </a:lnTo>
                      <a:lnTo>
                        <a:pt x="118" y="75"/>
                      </a:lnTo>
                      <a:lnTo>
                        <a:pt x="119" y="75"/>
                      </a:lnTo>
                      <a:lnTo>
                        <a:pt x="119" y="75"/>
                      </a:lnTo>
                      <a:lnTo>
                        <a:pt x="123" y="78"/>
                      </a:lnTo>
                      <a:lnTo>
                        <a:pt x="125" y="78"/>
                      </a:lnTo>
                      <a:lnTo>
                        <a:pt x="126" y="78"/>
                      </a:lnTo>
                      <a:lnTo>
                        <a:pt x="128" y="77"/>
                      </a:lnTo>
                      <a:lnTo>
                        <a:pt x="129" y="75"/>
                      </a:lnTo>
                      <a:lnTo>
                        <a:pt x="129" y="71"/>
                      </a:lnTo>
                      <a:lnTo>
                        <a:pt x="127" y="69"/>
                      </a:lnTo>
                      <a:lnTo>
                        <a:pt x="124" y="67"/>
                      </a:lnTo>
                      <a:lnTo>
                        <a:pt x="122" y="65"/>
                      </a:lnTo>
                      <a:lnTo>
                        <a:pt x="121" y="64"/>
                      </a:lnTo>
                      <a:lnTo>
                        <a:pt x="118" y="60"/>
                      </a:lnTo>
                      <a:lnTo>
                        <a:pt x="114" y="56"/>
                      </a:lnTo>
                      <a:lnTo>
                        <a:pt x="112" y="55"/>
                      </a:lnTo>
                      <a:lnTo>
                        <a:pt x="111" y="54"/>
                      </a:lnTo>
                      <a:lnTo>
                        <a:pt x="110" y="53"/>
                      </a:lnTo>
                      <a:lnTo>
                        <a:pt x="109" y="52"/>
                      </a:lnTo>
                      <a:lnTo>
                        <a:pt x="107" y="51"/>
                      </a:lnTo>
                      <a:lnTo>
                        <a:pt x="106" y="50"/>
                      </a:lnTo>
                      <a:lnTo>
                        <a:pt x="104" y="47"/>
                      </a:lnTo>
                      <a:lnTo>
                        <a:pt x="104" y="46"/>
                      </a:lnTo>
                      <a:lnTo>
                        <a:pt x="104" y="45"/>
                      </a:lnTo>
                      <a:lnTo>
                        <a:pt x="104" y="44"/>
                      </a:lnTo>
                      <a:lnTo>
                        <a:pt x="102" y="42"/>
                      </a:lnTo>
                      <a:lnTo>
                        <a:pt x="101" y="40"/>
                      </a:lnTo>
                      <a:lnTo>
                        <a:pt x="101" y="39"/>
                      </a:lnTo>
                      <a:lnTo>
                        <a:pt x="99" y="38"/>
                      </a:lnTo>
                      <a:lnTo>
                        <a:pt x="96" y="37"/>
                      </a:lnTo>
                      <a:lnTo>
                        <a:pt x="90" y="30"/>
                      </a:lnTo>
                      <a:lnTo>
                        <a:pt x="88" y="28"/>
                      </a:lnTo>
                      <a:lnTo>
                        <a:pt x="85" y="29"/>
                      </a:lnTo>
                      <a:lnTo>
                        <a:pt x="83" y="27"/>
                      </a:lnTo>
                      <a:lnTo>
                        <a:pt x="83" y="27"/>
                      </a:lnTo>
                      <a:close/>
                      <a:moveTo>
                        <a:pt x="1" y="5"/>
                      </a:moveTo>
                      <a:lnTo>
                        <a:pt x="2" y="3"/>
                      </a:lnTo>
                      <a:lnTo>
                        <a:pt x="2" y="0"/>
                      </a:lnTo>
                      <a:lnTo>
                        <a:pt x="1" y="2"/>
                      </a:lnTo>
                      <a:lnTo>
                        <a:pt x="0" y="6"/>
                      </a:lnTo>
                      <a:lnTo>
                        <a:pt x="1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11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72070AC-89D5-D5E8-0AC8-9014C1C5B4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63350" y="4502151"/>
                  <a:ext cx="0" cy="1588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1 h 1"/>
                    <a:gd name="T7" fmla="*/ 0 h 1"/>
                    <a:gd name="T8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12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D102F17-E595-BD16-BA29-1066A81A435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176000" y="4732338"/>
                  <a:ext cx="352425" cy="196850"/>
                </a:xfrm>
                <a:custGeom>
                  <a:avLst/>
                  <a:gdLst>
                    <a:gd name="T0" fmla="*/ 220 w 222"/>
                    <a:gd name="T1" fmla="*/ 121 h 124"/>
                    <a:gd name="T2" fmla="*/ 88 w 222"/>
                    <a:gd name="T3" fmla="*/ 121 h 124"/>
                    <a:gd name="T4" fmla="*/ 80 w 222"/>
                    <a:gd name="T5" fmla="*/ 119 h 124"/>
                    <a:gd name="T6" fmla="*/ 87 w 222"/>
                    <a:gd name="T7" fmla="*/ 123 h 124"/>
                    <a:gd name="T8" fmla="*/ 210 w 222"/>
                    <a:gd name="T9" fmla="*/ 97 h 124"/>
                    <a:gd name="T10" fmla="*/ 202 w 222"/>
                    <a:gd name="T11" fmla="*/ 98 h 124"/>
                    <a:gd name="T12" fmla="*/ 207 w 222"/>
                    <a:gd name="T13" fmla="*/ 99 h 124"/>
                    <a:gd name="T14" fmla="*/ 117 w 222"/>
                    <a:gd name="T15" fmla="*/ 89 h 124"/>
                    <a:gd name="T16" fmla="*/ 112 w 222"/>
                    <a:gd name="T17" fmla="*/ 89 h 124"/>
                    <a:gd name="T18" fmla="*/ 121 w 222"/>
                    <a:gd name="T19" fmla="*/ 99 h 124"/>
                    <a:gd name="T20" fmla="*/ 129 w 222"/>
                    <a:gd name="T21" fmla="*/ 99 h 124"/>
                    <a:gd name="T22" fmla="*/ 120 w 222"/>
                    <a:gd name="T23" fmla="*/ 91 h 124"/>
                    <a:gd name="T24" fmla="*/ 114 w 222"/>
                    <a:gd name="T25" fmla="*/ 67 h 124"/>
                    <a:gd name="T26" fmla="*/ 117 w 222"/>
                    <a:gd name="T27" fmla="*/ 75 h 124"/>
                    <a:gd name="T28" fmla="*/ 76 w 222"/>
                    <a:gd name="T29" fmla="*/ 66 h 124"/>
                    <a:gd name="T30" fmla="*/ 80 w 222"/>
                    <a:gd name="T31" fmla="*/ 76 h 124"/>
                    <a:gd name="T32" fmla="*/ 101 w 222"/>
                    <a:gd name="T33" fmla="*/ 78 h 124"/>
                    <a:gd name="T34" fmla="*/ 95 w 222"/>
                    <a:gd name="T35" fmla="*/ 69 h 124"/>
                    <a:gd name="T36" fmla="*/ 89 w 222"/>
                    <a:gd name="T37" fmla="*/ 57 h 124"/>
                    <a:gd name="T38" fmla="*/ 91 w 222"/>
                    <a:gd name="T39" fmla="*/ 61 h 124"/>
                    <a:gd name="T40" fmla="*/ 90 w 222"/>
                    <a:gd name="T41" fmla="*/ 57 h 124"/>
                    <a:gd name="T42" fmla="*/ 69 w 222"/>
                    <a:gd name="T43" fmla="*/ 57 h 124"/>
                    <a:gd name="T44" fmla="*/ 67 w 222"/>
                    <a:gd name="T45" fmla="*/ 59 h 124"/>
                    <a:gd name="T46" fmla="*/ 35 w 222"/>
                    <a:gd name="T47" fmla="*/ 50 h 124"/>
                    <a:gd name="T48" fmla="*/ 37 w 222"/>
                    <a:gd name="T49" fmla="*/ 52 h 124"/>
                    <a:gd name="T50" fmla="*/ 47 w 222"/>
                    <a:gd name="T51" fmla="*/ 52 h 124"/>
                    <a:gd name="T52" fmla="*/ 47 w 222"/>
                    <a:gd name="T53" fmla="*/ 48 h 124"/>
                    <a:gd name="T54" fmla="*/ 43 w 222"/>
                    <a:gd name="T55" fmla="*/ 47 h 124"/>
                    <a:gd name="T56" fmla="*/ 47 w 222"/>
                    <a:gd name="T57" fmla="*/ 50 h 124"/>
                    <a:gd name="T58" fmla="*/ 33 w 222"/>
                    <a:gd name="T59" fmla="*/ 43 h 124"/>
                    <a:gd name="T60" fmla="*/ 32 w 222"/>
                    <a:gd name="T61" fmla="*/ 50 h 124"/>
                    <a:gd name="T62" fmla="*/ 78 w 222"/>
                    <a:gd name="T63" fmla="*/ 42 h 124"/>
                    <a:gd name="T64" fmla="*/ 103 w 222"/>
                    <a:gd name="T65" fmla="*/ 40 h 124"/>
                    <a:gd name="T66" fmla="*/ 102 w 222"/>
                    <a:gd name="T67" fmla="*/ 46 h 124"/>
                    <a:gd name="T68" fmla="*/ 110 w 222"/>
                    <a:gd name="T69" fmla="*/ 66 h 124"/>
                    <a:gd name="T70" fmla="*/ 112 w 222"/>
                    <a:gd name="T71" fmla="*/ 61 h 124"/>
                    <a:gd name="T72" fmla="*/ 106 w 222"/>
                    <a:gd name="T73" fmla="*/ 52 h 124"/>
                    <a:gd name="T74" fmla="*/ 41 w 222"/>
                    <a:gd name="T75" fmla="*/ 38 h 124"/>
                    <a:gd name="T76" fmla="*/ 33 w 222"/>
                    <a:gd name="T77" fmla="*/ 36 h 124"/>
                    <a:gd name="T78" fmla="*/ 32 w 222"/>
                    <a:gd name="T79" fmla="*/ 39 h 124"/>
                    <a:gd name="T80" fmla="*/ 40 w 222"/>
                    <a:gd name="T81" fmla="*/ 46 h 124"/>
                    <a:gd name="T82" fmla="*/ 41 w 222"/>
                    <a:gd name="T83" fmla="*/ 38 h 124"/>
                    <a:gd name="T84" fmla="*/ 16 w 222"/>
                    <a:gd name="T85" fmla="*/ 33 h 124"/>
                    <a:gd name="T86" fmla="*/ 30 w 222"/>
                    <a:gd name="T87" fmla="*/ 34 h 124"/>
                    <a:gd name="T88" fmla="*/ 24 w 222"/>
                    <a:gd name="T89" fmla="*/ 34 h 124"/>
                    <a:gd name="T90" fmla="*/ 19 w 222"/>
                    <a:gd name="T91" fmla="*/ 30 h 124"/>
                    <a:gd name="T92" fmla="*/ 16 w 222"/>
                    <a:gd name="T93" fmla="*/ 24 h 124"/>
                    <a:gd name="T94" fmla="*/ 19 w 222"/>
                    <a:gd name="T95" fmla="*/ 31 h 124"/>
                    <a:gd name="T96" fmla="*/ 76 w 222"/>
                    <a:gd name="T97" fmla="*/ 34 h 124"/>
                    <a:gd name="T98" fmla="*/ 67 w 222"/>
                    <a:gd name="T99" fmla="*/ 28 h 124"/>
                    <a:gd name="T100" fmla="*/ 60 w 222"/>
                    <a:gd name="T101" fmla="*/ 27 h 124"/>
                    <a:gd name="T102" fmla="*/ 69 w 222"/>
                    <a:gd name="T103" fmla="*/ 36 h 124"/>
                    <a:gd name="T104" fmla="*/ 84 w 222"/>
                    <a:gd name="T105" fmla="*/ 46 h 124"/>
                    <a:gd name="T106" fmla="*/ 0 w 222"/>
                    <a:gd name="T107" fmla="*/ 9 h 124"/>
                    <a:gd name="T108" fmla="*/ 36 w 222"/>
                    <a:gd name="T109" fmla="*/ 17 h 124"/>
                    <a:gd name="T110" fmla="*/ 28 w 222"/>
                    <a:gd name="T111" fmla="*/ 7 h 124"/>
                    <a:gd name="T112" fmla="*/ 18 w 222"/>
                    <a:gd name="T113" fmla="*/ 4 h 124"/>
                    <a:gd name="T114" fmla="*/ 33 w 222"/>
                    <a:gd name="T115" fmla="*/ 18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22" h="124">
                      <a:moveTo>
                        <a:pt x="222" y="121"/>
                      </a:moveTo>
                      <a:lnTo>
                        <a:pt x="222" y="120"/>
                      </a:lnTo>
                      <a:lnTo>
                        <a:pt x="221" y="118"/>
                      </a:lnTo>
                      <a:lnTo>
                        <a:pt x="220" y="118"/>
                      </a:lnTo>
                      <a:lnTo>
                        <a:pt x="219" y="119"/>
                      </a:lnTo>
                      <a:lnTo>
                        <a:pt x="220" y="121"/>
                      </a:lnTo>
                      <a:lnTo>
                        <a:pt x="220" y="121"/>
                      </a:lnTo>
                      <a:lnTo>
                        <a:pt x="222" y="121"/>
                      </a:lnTo>
                      <a:lnTo>
                        <a:pt x="222" y="121"/>
                      </a:lnTo>
                      <a:close/>
                      <a:moveTo>
                        <a:pt x="89" y="123"/>
                      </a:moveTo>
                      <a:lnTo>
                        <a:pt x="89" y="122"/>
                      </a:lnTo>
                      <a:lnTo>
                        <a:pt x="88" y="121"/>
                      </a:lnTo>
                      <a:lnTo>
                        <a:pt x="80" y="116"/>
                      </a:lnTo>
                      <a:lnTo>
                        <a:pt x="78" y="116"/>
                      </a:lnTo>
                      <a:lnTo>
                        <a:pt x="78" y="116"/>
                      </a:lnTo>
                      <a:lnTo>
                        <a:pt x="78" y="117"/>
                      </a:lnTo>
                      <a:lnTo>
                        <a:pt x="78" y="118"/>
                      </a:lnTo>
                      <a:lnTo>
                        <a:pt x="80" y="119"/>
                      </a:lnTo>
                      <a:lnTo>
                        <a:pt x="80" y="119"/>
                      </a:lnTo>
                      <a:lnTo>
                        <a:pt x="81" y="120"/>
                      </a:lnTo>
                      <a:lnTo>
                        <a:pt x="84" y="121"/>
                      </a:lnTo>
                      <a:lnTo>
                        <a:pt x="86" y="122"/>
                      </a:lnTo>
                      <a:lnTo>
                        <a:pt x="86" y="123"/>
                      </a:lnTo>
                      <a:lnTo>
                        <a:pt x="87" y="123"/>
                      </a:lnTo>
                      <a:lnTo>
                        <a:pt x="88" y="124"/>
                      </a:lnTo>
                      <a:lnTo>
                        <a:pt x="89" y="123"/>
                      </a:lnTo>
                      <a:lnTo>
                        <a:pt x="89" y="123"/>
                      </a:lnTo>
                      <a:close/>
                      <a:moveTo>
                        <a:pt x="209" y="98"/>
                      </a:moveTo>
                      <a:lnTo>
                        <a:pt x="209" y="98"/>
                      </a:lnTo>
                      <a:lnTo>
                        <a:pt x="210" y="97"/>
                      </a:lnTo>
                      <a:lnTo>
                        <a:pt x="209" y="96"/>
                      </a:lnTo>
                      <a:lnTo>
                        <a:pt x="207" y="96"/>
                      </a:lnTo>
                      <a:lnTo>
                        <a:pt x="204" y="96"/>
                      </a:lnTo>
                      <a:lnTo>
                        <a:pt x="203" y="97"/>
                      </a:lnTo>
                      <a:lnTo>
                        <a:pt x="202" y="98"/>
                      </a:lnTo>
                      <a:lnTo>
                        <a:pt x="202" y="98"/>
                      </a:lnTo>
                      <a:lnTo>
                        <a:pt x="202" y="99"/>
                      </a:lnTo>
                      <a:lnTo>
                        <a:pt x="202" y="101"/>
                      </a:lnTo>
                      <a:lnTo>
                        <a:pt x="203" y="100"/>
                      </a:lnTo>
                      <a:lnTo>
                        <a:pt x="203" y="101"/>
                      </a:lnTo>
                      <a:lnTo>
                        <a:pt x="205" y="99"/>
                      </a:lnTo>
                      <a:lnTo>
                        <a:pt x="207" y="99"/>
                      </a:lnTo>
                      <a:lnTo>
                        <a:pt x="207" y="99"/>
                      </a:lnTo>
                      <a:lnTo>
                        <a:pt x="209" y="98"/>
                      </a:lnTo>
                      <a:lnTo>
                        <a:pt x="209" y="98"/>
                      </a:lnTo>
                      <a:close/>
                      <a:moveTo>
                        <a:pt x="117" y="90"/>
                      </a:moveTo>
                      <a:lnTo>
                        <a:pt x="117" y="89"/>
                      </a:lnTo>
                      <a:lnTo>
                        <a:pt x="117" y="89"/>
                      </a:lnTo>
                      <a:lnTo>
                        <a:pt x="114" y="86"/>
                      </a:lnTo>
                      <a:lnTo>
                        <a:pt x="112" y="85"/>
                      </a:lnTo>
                      <a:lnTo>
                        <a:pt x="110" y="85"/>
                      </a:lnTo>
                      <a:lnTo>
                        <a:pt x="109" y="87"/>
                      </a:lnTo>
                      <a:lnTo>
                        <a:pt x="109" y="89"/>
                      </a:lnTo>
                      <a:lnTo>
                        <a:pt x="112" y="89"/>
                      </a:lnTo>
                      <a:lnTo>
                        <a:pt x="113" y="89"/>
                      </a:lnTo>
                      <a:lnTo>
                        <a:pt x="113" y="92"/>
                      </a:lnTo>
                      <a:lnTo>
                        <a:pt x="114" y="93"/>
                      </a:lnTo>
                      <a:lnTo>
                        <a:pt x="114" y="94"/>
                      </a:lnTo>
                      <a:lnTo>
                        <a:pt x="118" y="97"/>
                      </a:lnTo>
                      <a:lnTo>
                        <a:pt x="121" y="99"/>
                      </a:lnTo>
                      <a:lnTo>
                        <a:pt x="123" y="99"/>
                      </a:lnTo>
                      <a:lnTo>
                        <a:pt x="125" y="100"/>
                      </a:lnTo>
                      <a:lnTo>
                        <a:pt x="127" y="100"/>
                      </a:lnTo>
                      <a:lnTo>
                        <a:pt x="129" y="100"/>
                      </a:lnTo>
                      <a:lnTo>
                        <a:pt x="131" y="100"/>
                      </a:lnTo>
                      <a:lnTo>
                        <a:pt x="129" y="99"/>
                      </a:lnTo>
                      <a:lnTo>
                        <a:pt x="129" y="97"/>
                      </a:lnTo>
                      <a:lnTo>
                        <a:pt x="127" y="93"/>
                      </a:lnTo>
                      <a:lnTo>
                        <a:pt x="126" y="92"/>
                      </a:lnTo>
                      <a:lnTo>
                        <a:pt x="124" y="92"/>
                      </a:lnTo>
                      <a:lnTo>
                        <a:pt x="122" y="91"/>
                      </a:lnTo>
                      <a:lnTo>
                        <a:pt x="120" y="91"/>
                      </a:lnTo>
                      <a:lnTo>
                        <a:pt x="117" y="90"/>
                      </a:lnTo>
                      <a:lnTo>
                        <a:pt x="117" y="90"/>
                      </a:lnTo>
                      <a:close/>
                      <a:moveTo>
                        <a:pt x="117" y="72"/>
                      </a:moveTo>
                      <a:lnTo>
                        <a:pt x="114" y="66"/>
                      </a:lnTo>
                      <a:lnTo>
                        <a:pt x="114" y="66"/>
                      </a:lnTo>
                      <a:lnTo>
                        <a:pt x="114" y="67"/>
                      </a:lnTo>
                      <a:lnTo>
                        <a:pt x="114" y="69"/>
                      </a:lnTo>
                      <a:lnTo>
                        <a:pt x="114" y="71"/>
                      </a:lnTo>
                      <a:lnTo>
                        <a:pt x="114" y="73"/>
                      </a:lnTo>
                      <a:lnTo>
                        <a:pt x="114" y="74"/>
                      </a:lnTo>
                      <a:lnTo>
                        <a:pt x="115" y="73"/>
                      </a:lnTo>
                      <a:lnTo>
                        <a:pt x="117" y="75"/>
                      </a:lnTo>
                      <a:lnTo>
                        <a:pt x="117" y="74"/>
                      </a:lnTo>
                      <a:lnTo>
                        <a:pt x="117" y="72"/>
                      </a:lnTo>
                      <a:close/>
                      <a:moveTo>
                        <a:pt x="80" y="64"/>
                      </a:moveTo>
                      <a:lnTo>
                        <a:pt x="78" y="63"/>
                      </a:lnTo>
                      <a:lnTo>
                        <a:pt x="77" y="65"/>
                      </a:lnTo>
                      <a:lnTo>
                        <a:pt x="76" y="66"/>
                      </a:lnTo>
                      <a:lnTo>
                        <a:pt x="76" y="68"/>
                      </a:lnTo>
                      <a:lnTo>
                        <a:pt x="76" y="69"/>
                      </a:lnTo>
                      <a:lnTo>
                        <a:pt x="77" y="72"/>
                      </a:lnTo>
                      <a:lnTo>
                        <a:pt x="78" y="74"/>
                      </a:lnTo>
                      <a:lnTo>
                        <a:pt x="80" y="75"/>
                      </a:lnTo>
                      <a:lnTo>
                        <a:pt x="80" y="76"/>
                      </a:lnTo>
                      <a:lnTo>
                        <a:pt x="84" y="76"/>
                      </a:lnTo>
                      <a:lnTo>
                        <a:pt x="90" y="77"/>
                      </a:lnTo>
                      <a:lnTo>
                        <a:pt x="93" y="78"/>
                      </a:lnTo>
                      <a:lnTo>
                        <a:pt x="97" y="79"/>
                      </a:lnTo>
                      <a:lnTo>
                        <a:pt x="99" y="79"/>
                      </a:lnTo>
                      <a:lnTo>
                        <a:pt x="101" y="78"/>
                      </a:lnTo>
                      <a:lnTo>
                        <a:pt x="101" y="78"/>
                      </a:lnTo>
                      <a:lnTo>
                        <a:pt x="101" y="75"/>
                      </a:lnTo>
                      <a:lnTo>
                        <a:pt x="100" y="74"/>
                      </a:lnTo>
                      <a:lnTo>
                        <a:pt x="98" y="73"/>
                      </a:lnTo>
                      <a:lnTo>
                        <a:pt x="97" y="71"/>
                      </a:lnTo>
                      <a:lnTo>
                        <a:pt x="95" y="69"/>
                      </a:lnTo>
                      <a:lnTo>
                        <a:pt x="92" y="66"/>
                      </a:lnTo>
                      <a:lnTo>
                        <a:pt x="86" y="66"/>
                      </a:lnTo>
                      <a:lnTo>
                        <a:pt x="84" y="67"/>
                      </a:lnTo>
                      <a:lnTo>
                        <a:pt x="80" y="64"/>
                      </a:lnTo>
                      <a:lnTo>
                        <a:pt x="80" y="64"/>
                      </a:lnTo>
                      <a:close/>
                      <a:moveTo>
                        <a:pt x="89" y="57"/>
                      </a:moveTo>
                      <a:lnTo>
                        <a:pt x="88" y="57"/>
                      </a:lnTo>
                      <a:lnTo>
                        <a:pt x="88" y="59"/>
                      </a:lnTo>
                      <a:lnTo>
                        <a:pt x="89" y="59"/>
                      </a:lnTo>
                      <a:lnTo>
                        <a:pt x="90" y="60"/>
                      </a:lnTo>
                      <a:lnTo>
                        <a:pt x="91" y="61"/>
                      </a:lnTo>
                      <a:lnTo>
                        <a:pt x="91" y="61"/>
                      </a:lnTo>
                      <a:lnTo>
                        <a:pt x="91" y="61"/>
                      </a:lnTo>
                      <a:lnTo>
                        <a:pt x="93" y="61"/>
                      </a:lnTo>
                      <a:lnTo>
                        <a:pt x="94" y="60"/>
                      </a:lnTo>
                      <a:lnTo>
                        <a:pt x="92" y="58"/>
                      </a:lnTo>
                      <a:lnTo>
                        <a:pt x="91" y="57"/>
                      </a:lnTo>
                      <a:lnTo>
                        <a:pt x="90" y="57"/>
                      </a:lnTo>
                      <a:lnTo>
                        <a:pt x="89" y="57"/>
                      </a:lnTo>
                      <a:lnTo>
                        <a:pt x="89" y="57"/>
                      </a:lnTo>
                      <a:close/>
                      <a:moveTo>
                        <a:pt x="69" y="60"/>
                      </a:moveTo>
                      <a:lnTo>
                        <a:pt x="70" y="59"/>
                      </a:lnTo>
                      <a:lnTo>
                        <a:pt x="70" y="57"/>
                      </a:lnTo>
                      <a:lnTo>
                        <a:pt x="69" y="57"/>
                      </a:lnTo>
                      <a:lnTo>
                        <a:pt x="68" y="57"/>
                      </a:lnTo>
                      <a:lnTo>
                        <a:pt x="67" y="57"/>
                      </a:lnTo>
                      <a:lnTo>
                        <a:pt x="66" y="57"/>
                      </a:lnTo>
                      <a:lnTo>
                        <a:pt x="65" y="59"/>
                      </a:lnTo>
                      <a:lnTo>
                        <a:pt x="66" y="59"/>
                      </a:lnTo>
                      <a:lnTo>
                        <a:pt x="67" y="59"/>
                      </a:lnTo>
                      <a:lnTo>
                        <a:pt x="68" y="60"/>
                      </a:lnTo>
                      <a:lnTo>
                        <a:pt x="69" y="60"/>
                      </a:lnTo>
                      <a:lnTo>
                        <a:pt x="69" y="60"/>
                      </a:lnTo>
                      <a:close/>
                      <a:moveTo>
                        <a:pt x="37" y="52"/>
                      </a:moveTo>
                      <a:lnTo>
                        <a:pt x="37" y="51"/>
                      </a:lnTo>
                      <a:lnTo>
                        <a:pt x="35" y="50"/>
                      </a:lnTo>
                      <a:lnTo>
                        <a:pt x="35" y="50"/>
                      </a:lnTo>
                      <a:lnTo>
                        <a:pt x="33" y="50"/>
                      </a:lnTo>
                      <a:lnTo>
                        <a:pt x="33" y="51"/>
                      </a:lnTo>
                      <a:lnTo>
                        <a:pt x="35" y="52"/>
                      </a:lnTo>
                      <a:lnTo>
                        <a:pt x="37" y="52"/>
                      </a:lnTo>
                      <a:lnTo>
                        <a:pt x="37" y="52"/>
                      </a:lnTo>
                      <a:lnTo>
                        <a:pt x="37" y="52"/>
                      </a:lnTo>
                      <a:close/>
                      <a:moveTo>
                        <a:pt x="48" y="52"/>
                      </a:moveTo>
                      <a:lnTo>
                        <a:pt x="50" y="52"/>
                      </a:lnTo>
                      <a:lnTo>
                        <a:pt x="49" y="52"/>
                      </a:lnTo>
                      <a:lnTo>
                        <a:pt x="49" y="50"/>
                      </a:lnTo>
                      <a:lnTo>
                        <a:pt x="47" y="52"/>
                      </a:lnTo>
                      <a:lnTo>
                        <a:pt x="48" y="52"/>
                      </a:lnTo>
                      <a:lnTo>
                        <a:pt x="48" y="52"/>
                      </a:lnTo>
                      <a:close/>
                      <a:moveTo>
                        <a:pt x="47" y="50"/>
                      </a:moveTo>
                      <a:lnTo>
                        <a:pt x="47" y="49"/>
                      </a:lnTo>
                      <a:lnTo>
                        <a:pt x="47" y="48"/>
                      </a:lnTo>
                      <a:lnTo>
                        <a:pt x="47" y="48"/>
                      </a:lnTo>
                      <a:lnTo>
                        <a:pt x="47" y="46"/>
                      </a:lnTo>
                      <a:lnTo>
                        <a:pt x="47" y="46"/>
                      </a:lnTo>
                      <a:lnTo>
                        <a:pt x="45" y="45"/>
                      </a:lnTo>
                      <a:lnTo>
                        <a:pt x="45" y="46"/>
                      </a:lnTo>
                      <a:lnTo>
                        <a:pt x="44" y="46"/>
                      </a:lnTo>
                      <a:lnTo>
                        <a:pt x="43" y="47"/>
                      </a:lnTo>
                      <a:lnTo>
                        <a:pt x="43" y="47"/>
                      </a:lnTo>
                      <a:lnTo>
                        <a:pt x="43" y="49"/>
                      </a:lnTo>
                      <a:lnTo>
                        <a:pt x="43" y="51"/>
                      </a:lnTo>
                      <a:lnTo>
                        <a:pt x="45" y="52"/>
                      </a:lnTo>
                      <a:lnTo>
                        <a:pt x="47" y="50"/>
                      </a:lnTo>
                      <a:lnTo>
                        <a:pt x="47" y="50"/>
                      </a:lnTo>
                      <a:close/>
                      <a:moveTo>
                        <a:pt x="32" y="50"/>
                      </a:moveTo>
                      <a:lnTo>
                        <a:pt x="31" y="49"/>
                      </a:lnTo>
                      <a:lnTo>
                        <a:pt x="32" y="47"/>
                      </a:lnTo>
                      <a:lnTo>
                        <a:pt x="32" y="46"/>
                      </a:lnTo>
                      <a:lnTo>
                        <a:pt x="33" y="44"/>
                      </a:lnTo>
                      <a:lnTo>
                        <a:pt x="33" y="43"/>
                      </a:lnTo>
                      <a:lnTo>
                        <a:pt x="32" y="43"/>
                      </a:lnTo>
                      <a:lnTo>
                        <a:pt x="29" y="46"/>
                      </a:lnTo>
                      <a:lnTo>
                        <a:pt x="29" y="47"/>
                      </a:lnTo>
                      <a:lnTo>
                        <a:pt x="31" y="50"/>
                      </a:lnTo>
                      <a:lnTo>
                        <a:pt x="32" y="51"/>
                      </a:lnTo>
                      <a:lnTo>
                        <a:pt x="32" y="50"/>
                      </a:lnTo>
                      <a:lnTo>
                        <a:pt x="32" y="50"/>
                      </a:lnTo>
                      <a:close/>
                      <a:moveTo>
                        <a:pt x="80" y="45"/>
                      </a:moveTo>
                      <a:lnTo>
                        <a:pt x="80" y="44"/>
                      </a:lnTo>
                      <a:lnTo>
                        <a:pt x="80" y="43"/>
                      </a:lnTo>
                      <a:lnTo>
                        <a:pt x="78" y="42"/>
                      </a:lnTo>
                      <a:lnTo>
                        <a:pt x="78" y="42"/>
                      </a:lnTo>
                      <a:lnTo>
                        <a:pt x="77" y="44"/>
                      </a:lnTo>
                      <a:lnTo>
                        <a:pt x="78" y="44"/>
                      </a:lnTo>
                      <a:lnTo>
                        <a:pt x="79" y="46"/>
                      </a:lnTo>
                      <a:lnTo>
                        <a:pt x="80" y="45"/>
                      </a:lnTo>
                      <a:lnTo>
                        <a:pt x="80" y="45"/>
                      </a:lnTo>
                      <a:close/>
                      <a:moveTo>
                        <a:pt x="103" y="40"/>
                      </a:moveTo>
                      <a:lnTo>
                        <a:pt x="103" y="40"/>
                      </a:lnTo>
                      <a:lnTo>
                        <a:pt x="102" y="41"/>
                      </a:lnTo>
                      <a:lnTo>
                        <a:pt x="101" y="41"/>
                      </a:lnTo>
                      <a:lnTo>
                        <a:pt x="100" y="41"/>
                      </a:lnTo>
                      <a:lnTo>
                        <a:pt x="100" y="42"/>
                      </a:lnTo>
                      <a:lnTo>
                        <a:pt x="102" y="46"/>
                      </a:lnTo>
                      <a:lnTo>
                        <a:pt x="101" y="48"/>
                      </a:lnTo>
                      <a:lnTo>
                        <a:pt x="103" y="56"/>
                      </a:lnTo>
                      <a:lnTo>
                        <a:pt x="103" y="61"/>
                      </a:lnTo>
                      <a:lnTo>
                        <a:pt x="106" y="64"/>
                      </a:lnTo>
                      <a:lnTo>
                        <a:pt x="106" y="65"/>
                      </a:lnTo>
                      <a:lnTo>
                        <a:pt x="110" y="66"/>
                      </a:lnTo>
                      <a:lnTo>
                        <a:pt x="112" y="71"/>
                      </a:lnTo>
                      <a:lnTo>
                        <a:pt x="113" y="71"/>
                      </a:lnTo>
                      <a:lnTo>
                        <a:pt x="113" y="70"/>
                      </a:lnTo>
                      <a:lnTo>
                        <a:pt x="113" y="68"/>
                      </a:lnTo>
                      <a:lnTo>
                        <a:pt x="111" y="65"/>
                      </a:lnTo>
                      <a:lnTo>
                        <a:pt x="112" y="61"/>
                      </a:lnTo>
                      <a:lnTo>
                        <a:pt x="111" y="60"/>
                      </a:lnTo>
                      <a:lnTo>
                        <a:pt x="111" y="59"/>
                      </a:lnTo>
                      <a:lnTo>
                        <a:pt x="110" y="56"/>
                      </a:lnTo>
                      <a:lnTo>
                        <a:pt x="108" y="53"/>
                      </a:lnTo>
                      <a:lnTo>
                        <a:pt x="106" y="53"/>
                      </a:lnTo>
                      <a:lnTo>
                        <a:pt x="106" y="52"/>
                      </a:lnTo>
                      <a:lnTo>
                        <a:pt x="106" y="50"/>
                      </a:lnTo>
                      <a:lnTo>
                        <a:pt x="107" y="49"/>
                      </a:lnTo>
                      <a:lnTo>
                        <a:pt x="108" y="48"/>
                      </a:lnTo>
                      <a:lnTo>
                        <a:pt x="103" y="40"/>
                      </a:lnTo>
                      <a:lnTo>
                        <a:pt x="103" y="40"/>
                      </a:lnTo>
                      <a:close/>
                      <a:moveTo>
                        <a:pt x="41" y="38"/>
                      </a:moveTo>
                      <a:lnTo>
                        <a:pt x="39" y="38"/>
                      </a:lnTo>
                      <a:lnTo>
                        <a:pt x="38" y="37"/>
                      </a:lnTo>
                      <a:lnTo>
                        <a:pt x="38" y="33"/>
                      </a:lnTo>
                      <a:lnTo>
                        <a:pt x="35" y="32"/>
                      </a:lnTo>
                      <a:lnTo>
                        <a:pt x="34" y="33"/>
                      </a:lnTo>
                      <a:lnTo>
                        <a:pt x="33" y="36"/>
                      </a:lnTo>
                      <a:lnTo>
                        <a:pt x="32" y="37"/>
                      </a:lnTo>
                      <a:lnTo>
                        <a:pt x="30" y="38"/>
                      </a:lnTo>
                      <a:lnTo>
                        <a:pt x="30" y="39"/>
                      </a:lnTo>
                      <a:lnTo>
                        <a:pt x="30" y="40"/>
                      </a:lnTo>
                      <a:lnTo>
                        <a:pt x="31" y="41"/>
                      </a:lnTo>
                      <a:lnTo>
                        <a:pt x="32" y="39"/>
                      </a:lnTo>
                      <a:lnTo>
                        <a:pt x="35" y="39"/>
                      </a:lnTo>
                      <a:lnTo>
                        <a:pt x="36" y="39"/>
                      </a:lnTo>
                      <a:lnTo>
                        <a:pt x="36" y="41"/>
                      </a:lnTo>
                      <a:lnTo>
                        <a:pt x="37" y="44"/>
                      </a:lnTo>
                      <a:lnTo>
                        <a:pt x="38" y="45"/>
                      </a:lnTo>
                      <a:lnTo>
                        <a:pt x="40" y="46"/>
                      </a:lnTo>
                      <a:lnTo>
                        <a:pt x="41" y="48"/>
                      </a:lnTo>
                      <a:lnTo>
                        <a:pt x="42" y="47"/>
                      </a:lnTo>
                      <a:lnTo>
                        <a:pt x="43" y="47"/>
                      </a:lnTo>
                      <a:lnTo>
                        <a:pt x="43" y="45"/>
                      </a:lnTo>
                      <a:lnTo>
                        <a:pt x="42" y="40"/>
                      </a:lnTo>
                      <a:lnTo>
                        <a:pt x="41" y="38"/>
                      </a:lnTo>
                      <a:lnTo>
                        <a:pt x="41" y="38"/>
                      </a:lnTo>
                      <a:close/>
                      <a:moveTo>
                        <a:pt x="17" y="38"/>
                      </a:moveTo>
                      <a:lnTo>
                        <a:pt x="17" y="36"/>
                      </a:lnTo>
                      <a:lnTo>
                        <a:pt x="17" y="32"/>
                      </a:lnTo>
                      <a:lnTo>
                        <a:pt x="16" y="33"/>
                      </a:lnTo>
                      <a:lnTo>
                        <a:pt x="16" y="33"/>
                      </a:lnTo>
                      <a:lnTo>
                        <a:pt x="16" y="35"/>
                      </a:lnTo>
                      <a:lnTo>
                        <a:pt x="17" y="38"/>
                      </a:lnTo>
                      <a:lnTo>
                        <a:pt x="17" y="38"/>
                      </a:lnTo>
                      <a:close/>
                      <a:moveTo>
                        <a:pt x="29" y="36"/>
                      </a:moveTo>
                      <a:lnTo>
                        <a:pt x="30" y="35"/>
                      </a:lnTo>
                      <a:lnTo>
                        <a:pt x="30" y="34"/>
                      </a:lnTo>
                      <a:lnTo>
                        <a:pt x="30" y="32"/>
                      </a:lnTo>
                      <a:lnTo>
                        <a:pt x="29" y="30"/>
                      </a:lnTo>
                      <a:lnTo>
                        <a:pt x="28" y="29"/>
                      </a:lnTo>
                      <a:lnTo>
                        <a:pt x="26" y="30"/>
                      </a:lnTo>
                      <a:lnTo>
                        <a:pt x="24" y="32"/>
                      </a:lnTo>
                      <a:lnTo>
                        <a:pt x="24" y="34"/>
                      </a:lnTo>
                      <a:lnTo>
                        <a:pt x="26" y="36"/>
                      </a:lnTo>
                      <a:lnTo>
                        <a:pt x="28" y="36"/>
                      </a:lnTo>
                      <a:lnTo>
                        <a:pt x="29" y="36"/>
                      </a:lnTo>
                      <a:lnTo>
                        <a:pt x="29" y="36"/>
                      </a:lnTo>
                      <a:close/>
                      <a:moveTo>
                        <a:pt x="19" y="31"/>
                      </a:moveTo>
                      <a:lnTo>
                        <a:pt x="19" y="30"/>
                      </a:lnTo>
                      <a:lnTo>
                        <a:pt x="21" y="27"/>
                      </a:lnTo>
                      <a:lnTo>
                        <a:pt x="22" y="26"/>
                      </a:lnTo>
                      <a:lnTo>
                        <a:pt x="20" y="25"/>
                      </a:lnTo>
                      <a:lnTo>
                        <a:pt x="19" y="24"/>
                      </a:lnTo>
                      <a:lnTo>
                        <a:pt x="17" y="24"/>
                      </a:lnTo>
                      <a:lnTo>
                        <a:pt x="16" y="24"/>
                      </a:lnTo>
                      <a:lnTo>
                        <a:pt x="16" y="26"/>
                      </a:lnTo>
                      <a:lnTo>
                        <a:pt x="18" y="28"/>
                      </a:lnTo>
                      <a:lnTo>
                        <a:pt x="18" y="30"/>
                      </a:lnTo>
                      <a:lnTo>
                        <a:pt x="19" y="30"/>
                      </a:lnTo>
                      <a:lnTo>
                        <a:pt x="19" y="32"/>
                      </a:lnTo>
                      <a:lnTo>
                        <a:pt x="19" y="31"/>
                      </a:lnTo>
                      <a:lnTo>
                        <a:pt x="19" y="31"/>
                      </a:lnTo>
                      <a:close/>
                      <a:moveTo>
                        <a:pt x="84" y="46"/>
                      </a:moveTo>
                      <a:lnTo>
                        <a:pt x="84" y="44"/>
                      </a:lnTo>
                      <a:lnTo>
                        <a:pt x="83" y="42"/>
                      </a:lnTo>
                      <a:lnTo>
                        <a:pt x="84" y="40"/>
                      </a:lnTo>
                      <a:lnTo>
                        <a:pt x="76" y="34"/>
                      </a:lnTo>
                      <a:lnTo>
                        <a:pt x="75" y="33"/>
                      </a:lnTo>
                      <a:lnTo>
                        <a:pt x="74" y="33"/>
                      </a:lnTo>
                      <a:lnTo>
                        <a:pt x="72" y="31"/>
                      </a:lnTo>
                      <a:lnTo>
                        <a:pt x="70" y="31"/>
                      </a:lnTo>
                      <a:lnTo>
                        <a:pt x="68" y="29"/>
                      </a:lnTo>
                      <a:lnTo>
                        <a:pt x="67" y="28"/>
                      </a:lnTo>
                      <a:lnTo>
                        <a:pt x="65" y="26"/>
                      </a:lnTo>
                      <a:lnTo>
                        <a:pt x="62" y="24"/>
                      </a:lnTo>
                      <a:lnTo>
                        <a:pt x="57" y="23"/>
                      </a:lnTo>
                      <a:lnTo>
                        <a:pt x="58" y="24"/>
                      </a:lnTo>
                      <a:lnTo>
                        <a:pt x="59" y="24"/>
                      </a:lnTo>
                      <a:lnTo>
                        <a:pt x="60" y="27"/>
                      </a:lnTo>
                      <a:lnTo>
                        <a:pt x="61" y="29"/>
                      </a:lnTo>
                      <a:lnTo>
                        <a:pt x="63" y="31"/>
                      </a:lnTo>
                      <a:lnTo>
                        <a:pt x="63" y="31"/>
                      </a:lnTo>
                      <a:lnTo>
                        <a:pt x="64" y="32"/>
                      </a:lnTo>
                      <a:lnTo>
                        <a:pt x="66" y="34"/>
                      </a:lnTo>
                      <a:lnTo>
                        <a:pt x="69" y="36"/>
                      </a:lnTo>
                      <a:lnTo>
                        <a:pt x="72" y="38"/>
                      </a:lnTo>
                      <a:lnTo>
                        <a:pt x="73" y="38"/>
                      </a:lnTo>
                      <a:lnTo>
                        <a:pt x="75" y="39"/>
                      </a:lnTo>
                      <a:lnTo>
                        <a:pt x="80" y="42"/>
                      </a:lnTo>
                      <a:lnTo>
                        <a:pt x="82" y="44"/>
                      </a:lnTo>
                      <a:lnTo>
                        <a:pt x="84" y="46"/>
                      </a:lnTo>
                      <a:lnTo>
                        <a:pt x="84" y="46"/>
                      </a:lnTo>
                      <a:lnTo>
                        <a:pt x="84" y="46"/>
                      </a:lnTo>
                      <a:close/>
                      <a:moveTo>
                        <a:pt x="3" y="11"/>
                      </a:moveTo>
                      <a:lnTo>
                        <a:pt x="4" y="10"/>
                      </a:lnTo>
                      <a:lnTo>
                        <a:pt x="1" y="9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1" y="12"/>
                      </a:lnTo>
                      <a:lnTo>
                        <a:pt x="3" y="11"/>
                      </a:lnTo>
                      <a:lnTo>
                        <a:pt x="3" y="11"/>
                      </a:lnTo>
                      <a:close/>
                      <a:moveTo>
                        <a:pt x="37" y="17"/>
                      </a:moveTo>
                      <a:lnTo>
                        <a:pt x="36" y="17"/>
                      </a:lnTo>
                      <a:lnTo>
                        <a:pt x="35" y="17"/>
                      </a:lnTo>
                      <a:lnTo>
                        <a:pt x="33" y="16"/>
                      </a:lnTo>
                      <a:lnTo>
                        <a:pt x="32" y="13"/>
                      </a:lnTo>
                      <a:lnTo>
                        <a:pt x="31" y="12"/>
                      </a:lnTo>
                      <a:lnTo>
                        <a:pt x="30" y="9"/>
                      </a:lnTo>
                      <a:lnTo>
                        <a:pt x="28" y="7"/>
                      </a:lnTo>
                      <a:lnTo>
                        <a:pt x="23" y="4"/>
                      </a:lnTo>
                      <a:lnTo>
                        <a:pt x="20" y="1"/>
                      </a:lnTo>
                      <a:lnTo>
                        <a:pt x="18" y="0"/>
                      </a:lnTo>
                      <a:lnTo>
                        <a:pt x="17" y="1"/>
                      </a:lnTo>
                      <a:lnTo>
                        <a:pt x="17" y="3"/>
                      </a:lnTo>
                      <a:lnTo>
                        <a:pt x="18" y="4"/>
                      </a:lnTo>
                      <a:lnTo>
                        <a:pt x="21" y="7"/>
                      </a:lnTo>
                      <a:lnTo>
                        <a:pt x="25" y="13"/>
                      </a:lnTo>
                      <a:lnTo>
                        <a:pt x="29" y="17"/>
                      </a:lnTo>
                      <a:lnTo>
                        <a:pt x="32" y="18"/>
                      </a:lnTo>
                      <a:lnTo>
                        <a:pt x="33" y="18"/>
                      </a:lnTo>
                      <a:lnTo>
                        <a:pt x="33" y="18"/>
                      </a:lnTo>
                      <a:lnTo>
                        <a:pt x="33" y="19"/>
                      </a:lnTo>
                      <a:lnTo>
                        <a:pt x="35" y="20"/>
                      </a:lnTo>
                      <a:lnTo>
                        <a:pt x="37" y="18"/>
                      </a:lnTo>
                      <a:lnTo>
                        <a:pt x="37" y="17"/>
                      </a:lnTo>
                      <a:lnTo>
                        <a:pt x="37" y="1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13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2D68682-DE6D-6C98-AAD0-5F6A8930738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73050" y="5183188"/>
                  <a:ext cx="22225" cy="107950"/>
                </a:xfrm>
                <a:custGeom>
                  <a:avLst/>
                  <a:gdLst>
                    <a:gd name="T0" fmla="*/ 10 w 14"/>
                    <a:gd name="T1" fmla="*/ 65 h 68"/>
                    <a:gd name="T2" fmla="*/ 10 w 14"/>
                    <a:gd name="T3" fmla="*/ 65 h 68"/>
                    <a:gd name="T4" fmla="*/ 9 w 14"/>
                    <a:gd name="T5" fmla="*/ 66 h 68"/>
                    <a:gd name="T6" fmla="*/ 9 w 14"/>
                    <a:gd name="T7" fmla="*/ 67 h 68"/>
                    <a:gd name="T8" fmla="*/ 11 w 14"/>
                    <a:gd name="T9" fmla="*/ 68 h 68"/>
                    <a:gd name="T10" fmla="*/ 10 w 14"/>
                    <a:gd name="T11" fmla="*/ 65 h 68"/>
                    <a:gd name="T12" fmla="*/ 5 w 14"/>
                    <a:gd name="T13" fmla="*/ 62 h 68"/>
                    <a:gd name="T14" fmla="*/ 4 w 14"/>
                    <a:gd name="T15" fmla="*/ 62 h 68"/>
                    <a:gd name="T16" fmla="*/ 5 w 14"/>
                    <a:gd name="T17" fmla="*/ 62 h 68"/>
                    <a:gd name="T18" fmla="*/ 3 w 14"/>
                    <a:gd name="T19" fmla="*/ 61 h 68"/>
                    <a:gd name="T20" fmla="*/ 2 w 14"/>
                    <a:gd name="T21" fmla="*/ 61 h 68"/>
                    <a:gd name="T22" fmla="*/ 1 w 14"/>
                    <a:gd name="T23" fmla="*/ 61 h 68"/>
                    <a:gd name="T24" fmla="*/ 1 w 14"/>
                    <a:gd name="T25" fmla="*/ 60 h 68"/>
                    <a:gd name="T26" fmla="*/ 0 w 14"/>
                    <a:gd name="T27" fmla="*/ 61 h 68"/>
                    <a:gd name="T28" fmla="*/ 1 w 14"/>
                    <a:gd name="T29" fmla="*/ 62 h 68"/>
                    <a:gd name="T30" fmla="*/ 4 w 14"/>
                    <a:gd name="T31" fmla="*/ 63 h 68"/>
                    <a:gd name="T32" fmla="*/ 5 w 14"/>
                    <a:gd name="T33" fmla="*/ 64 h 68"/>
                    <a:gd name="T34" fmla="*/ 5 w 14"/>
                    <a:gd name="T35" fmla="*/ 62 h 68"/>
                    <a:gd name="T36" fmla="*/ 5 w 14"/>
                    <a:gd name="T37" fmla="*/ 61 h 68"/>
                    <a:gd name="T38" fmla="*/ 5 w 14"/>
                    <a:gd name="T39" fmla="*/ 62 h 68"/>
                    <a:gd name="T40" fmla="*/ 5 w 14"/>
                    <a:gd name="T41" fmla="*/ 62 h 68"/>
                    <a:gd name="T42" fmla="*/ 5 w 14"/>
                    <a:gd name="T43" fmla="*/ 62 h 68"/>
                    <a:gd name="T44" fmla="*/ 14 w 14"/>
                    <a:gd name="T45" fmla="*/ 2 h 68"/>
                    <a:gd name="T46" fmla="*/ 14 w 14"/>
                    <a:gd name="T47" fmla="*/ 1 h 68"/>
                    <a:gd name="T48" fmla="*/ 14 w 14"/>
                    <a:gd name="T49" fmla="*/ 1 h 68"/>
                    <a:gd name="T50" fmla="*/ 13 w 14"/>
                    <a:gd name="T51" fmla="*/ 0 h 68"/>
                    <a:gd name="T52" fmla="*/ 13 w 14"/>
                    <a:gd name="T53" fmla="*/ 0 h 68"/>
                    <a:gd name="T54" fmla="*/ 11 w 14"/>
                    <a:gd name="T55" fmla="*/ 2 h 68"/>
                    <a:gd name="T56" fmla="*/ 12 w 14"/>
                    <a:gd name="T57" fmla="*/ 3 h 68"/>
                    <a:gd name="T58" fmla="*/ 13 w 14"/>
                    <a:gd name="T59" fmla="*/ 3 h 68"/>
                    <a:gd name="T60" fmla="*/ 13 w 14"/>
                    <a:gd name="T61" fmla="*/ 3 h 68"/>
                    <a:gd name="T62" fmla="*/ 14 w 14"/>
                    <a:gd name="T63" fmla="*/ 2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4" h="68">
                      <a:moveTo>
                        <a:pt x="10" y="65"/>
                      </a:moveTo>
                      <a:lnTo>
                        <a:pt x="10" y="65"/>
                      </a:lnTo>
                      <a:lnTo>
                        <a:pt x="9" y="66"/>
                      </a:lnTo>
                      <a:lnTo>
                        <a:pt x="9" y="67"/>
                      </a:lnTo>
                      <a:lnTo>
                        <a:pt x="11" y="68"/>
                      </a:lnTo>
                      <a:lnTo>
                        <a:pt x="10" y="65"/>
                      </a:lnTo>
                      <a:close/>
                      <a:moveTo>
                        <a:pt x="5" y="62"/>
                      </a:moveTo>
                      <a:lnTo>
                        <a:pt x="4" y="62"/>
                      </a:lnTo>
                      <a:lnTo>
                        <a:pt x="5" y="62"/>
                      </a:lnTo>
                      <a:lnTo>
                        <a:pt x="3" y="61"/>
                      </a:lnTo>
                      <a:lnTo>
                        <a:pt x="2" y="61"/>
                      </a:lnTo>
                      <a:lnTo>
                        <a:pt x="1" y="61"/>
                      </a:lnTo>
                      <a:lnTo>
                        <a:pt x="1" y="60"/>
                      </a:lnTo>
                      <a:lnTo>
                        <a:pt x="0" y="61"/>
                      </a:lnTo>
                      <a:lnTo>
                        <a:pt x="1" y="62"/>
                      </a:lnTo>
                      <a:lnTo>
                        <a:pt x="4" y="63"/>
                      </a:lnTo>
                      <a:lnTo>
                        <a:pt x="5" y="64"/>
                      </a:lnTo>
                      <a:lnTo>
                        <a:pt x="5" y="62"/>
                      </a:lnTo>
                      <a:lnTo>
                        <a:pt x="5" y="61"/>
                      </a:lnTo>
                      <a:lnTo>
                        <a:pt x="5" y="62"/>
                      </a:lnTo>
                      <a:lnTo>
                        <a:pt x="5" y="62"/>
                      </a:lnTo>
                      <a:lnTo>
                        <a:pt x="5" y="62"/>
                      </a:lnTo>
                      <a:close/>
                      <a:moveTo>
                        <a:pt x="14" y="2"/>
                      </a:moveTo>
                      <a:lnTo>
                        <a:pt x="14" y="1"/>
                      </a:lnTo>
                      <a:lnTo>
                        <a:pt x="14" y="1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1" y="2"/>
                      </a:lnTo>
                      <a:lnTo>
                        <a:pt x="12" y="3"/>
                      </a:lnTo>
                      <a:lnTo>
                        <a:pt x="13" y="3"/>
                      </a:lnTo>
                      <a:lnTo>
                        <a:pt x="13" y="3"/>
                      </a:lnTo>
                      <a:lnTo>
                        <a:pt x="14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14" name="France" descr="{&quot;Key&quot;:&quot;france&quot;,&quot;Name&quot;:&quot;Franc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89E55AD-B247-3542-DA44-B7C6FD8F78E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14412" y="4814888"/>
                  <a:ext cx="515937" cy="455613"/>
                </a:xfrm>
                <a:custGeom>
                  <a:avLst/>
                  <a:gdLst>
                    <a:gd name="T0" fmla="*/ 288 w 325"/>
                    <a:gd name="T1" fmla="*/ 285 h 287"/>
                    <a:gd name="T2" fmla="*/ 290 w 325"/>
                    <a:gd name="T3" fmla="*/ 287 h 287"/>
                    <a:gd name="T4" fmla="*/ 322 w 325"/>
                    <a:gd name="T5" fmla="*/ 230 h 287"/>
                    <a:gd name="T6" fmla="*/ 321 w 325"/>
                    <a:gd name="T7" fmla="*/ 230 h 287"/>
                    <a:gd name="T8" fmla="*/ 325 w 325"/>
                    <a:gd name="T9" fmla="*/ 232 h 287"/>
                    <a:gd name="T10" fmla="*/ 231 w 325"/>
                    <a:gd name="T11" fmla="*/ 226 h 287"/>
                    <a:gd name="T12" fmla="*/ 233 w 325"/>
                    <a:gd name="T13" fmla="*/ 227 h 287"/>
                    <a:gd name="T14" fmla="*/ 307 w 325"/>
                    <a:gd name="T15" fmla="*/ 225 h 287"/>
                    <a:gd name="T16" fmla="*/ 227 w 325"/>
                    <a:gd name="T17" fmla="*/ 222 h 287"/>
                    <a:gd name="T18" fmla="*/ 227 w 325"/>
                    <a:gd name="T19" fmla="*/ 222 h 287"/>
                    <a:gd name="T20" fmla="*/ 227 w 325"/>
                    <a:gd name="T21" fmla="*/ 215 h 287"/>
                    <a:gd name="T22" fmla="*/ 228 w 325"/>
                    <a:gd name="T23" fmla="*/ 212 h 287"/>
                    <a:gd name="T24" fmla="*/ 229 w 325"/>
                    <a:gd name="T25" fmla="*/ 211 h 287"/>
                    <a:gd name="T26" fmla="*/ 227 w 325"/>
                    <a:gd name="T27" fmla="*/ 214 h 287"/>
                    <a:gd name="T28" fmla="*/ 227 w 325"/>
                    <a:gd name="T29" fmla="*/ 215 h 287"/>
                    <a:gd name="T30" fmla="*/ 49 w 325"/>
                    <a:gd name="T31" fmla="*/ 207 h 287"/>
                    <a:gd name="T32" fmla="*/ 44 w 325"/>
                    <a:gd name="T33" fmla="*/ 210 h 287"/>
                    <a:gd name="T34" fmla="*/ 52 w 325"/>
                    <a:gd name="T35" fmla="*/ 214 h 287"/>
                    <a:gd name="T36" fmla="*/ 54 w 325"/>
                    <a:gd name="T37" fmla="*/ 212 h 287"/>
                    <a:gd name="T38" fmla="*/ 41 w 325"/>
                    <a:gd name="T39" fmla="*/ 207 h 287"/>
                    <a:gd name="T40" fmla="*/ 38 w 325"/>
                    <a:gd name="T41" fmla="*/ 208 h 287"/>
                    <a:gd name="T42" fmla="*/ 40 w 325"/>
                    <a:gd name="T43" fmla="*/ 208 h 287"/>
                    <a:gd name="T44" fmla="*/ 2 w 325"/>
                    <a:gd name="T45" fmla="*/ 189 h 287"/>
                    <a:gd name="T46" fmla="*/ 3 w 325"/>
                    <a:gd name="T47" fmla="*/ 192 h 287"/>
                    <a:gd name="T48" fmla="*/ 166 w 325"/>
                    <a:gd name="T49" fmla="*/ 186 h 287"/>
                    <a:gd name="T50" fmla="*/ 168 w 325"/>
                    <a:gd name="T51" fmla="*/ 186 h 287"/>
                    <a:gd name="T52" fmla="*/ 162 w 325"/>
                    <a:gd name="T53" fmla="*/ 185 h 287"/>
                    <a:gd name="T54" fmla="*/ 2 w 325"/>
                    <a:gd name="T55" fmla="*/ 186 h 287"/>
                    <a:gd name="T56" fmla="*/ 1 w 325"/>
                    <a:gd name="T57" fmla="*/ 186 h 287"/>
                    <a:gd name="T58" fmla="*/ 2 w 325"/>
                    <a:gd name="T59" fmla="*/ 186 h 287"/>
                    <a:gd name="T60" fmla="*/ 121 w 325"/>
                    <a:gd name="T61" fmla="*/ 175 h 287"/>
                    <a:gd name="T62" fmla="*/ 121 w 325"/>
                    <a:gd name="T63" fmla="*/ 176 h 287"/>
                    <a:gd name="T64" fmla="*/ 124 w 325"/>
                    <a:gd name="T65" fmla="*/ 180 h 287"/>
                    <a:gd name="T66" fmla="*/ 185 w 325"/>
                    <a:gd name="T67" fmla="*/ 171 h 287"/>
                    <a:gd name="T68" fmla="*/ 185 w 325"/>
                    <a:gd name="T69" fmla="*/ 173 h 287"/>
                    <a:gd name="T70" fmla="*/ 129 w 325"/>
                    <a:gd name="T71" fmla="*/ 166 h 287"/>
                    <a:gd name="T72" fmla="*/ 130 w 325"/>
                    <a:gd name="T73" fmla="*/ 168 h 287"/>
                    <a:gd name="T74" fmla="*/ 246 w 325"/>
                    <a:gd name="T75" fmla="*/ 39 h 287"/>
                    <a:gd name="T76" fmla="*/ 246 w 325"/>
                    <a:gd name="T77" fmla="*/ 41 h 287"/>
                    <a:gd name="T78" fmla="*/ 234 w 325"/>
                    <a:gd name="T79" fmla="*/ 27 h 287"/>
                    <a:gd name="T80" fmla="*/ 236 w 325"/>
                    <a:gd name="T81" fmla="*/ 21 h 287"/>
                    <a:gd name="T82" fmla="*/ 236 w 325"/>
                    <a:gd name="T83" fmla="*/ 24 h 287"/>
                    <a:gd name="T84" fmla="*/ 236 w 325"/>
                    <a:gd name="T85" fmla="*/ 21 h 287"/>
                    <a:gd name="T86" fmla="*/ 213 w 325"/>
                    <a:gd name="T87" fmla="*/ 13 h 287"/>
                    <a:gd name="T88" fmla="*/ 213 w 325"/>
                    <a:gd name="T89" fmla="*/ 14 h 287"/>
                    <a:gd name="T90" fmla="*/ 224 w 325"/>
                    <a:gd name="T91" fmla="*/ 2 h 287"/>
                    <a:gd name="T92" fmla="*/ 222 w 325"/>
                    <a:gd name="T93" fmla="*/ 2 h 287"/>
                    <a:gd name="T94" fmla="*/ 213 w 325"/>
                    <a:gd name="T95" fmla="*/ 3 h 287"/>
                    <a:gd name="T96" fmla="*/ 209 w 325"/>
                    <a:gd name="T97" fmla="*/ 0 h 287"/>
                    <a:gd name="T98" fmla="*/ 211 w 325"/>
                    <a:gd name="T99" fmla="*/ 3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25" h="287">
                      <a:moveTo>
                        <a:pt x="290" y="287"/>
                      </a:moveTo>
                      <a:lnTo>
                        <a:pt x="289" y="285"/>
                      </a:lnTo>
                      <a:lnTo>
                        <a:pt x="289" y="284"/>
                      </a:lnTo>
                      <a:lnTo>
                        <a:pt x="288" y="285"/>
                      </a:lnTo>
                      <a:lnTo>
                        <a:pt x="289" y="285"/>
                      </a:lnTo>
                      <a:lnTo>
                        <a:pt x="289" y="286"/>
                      </a:lnTo>
                      <a:lnTo>
                        <a:pt x="289" y="287"/>
                      </a:lnTo>
                      <a:lnTo>
                        <a:pt x="290" y="287"/>
                      </a:lnTo>
                      <a:close/>
                      <a:moveTo>
                        <a:pt x="325" y="232"/>
                      </a:moveTo>
                      <a:lnTo>
                        <a:pt x="324" y="231"/>
                      </a:lnTo>
                      <a:lnTo>
                        <a:pt x="323" y="230"/>
                      </a:lnTo>
                      <a:lnTo>
                        <a:pt x="322" y="230"/>
                      </a:lnTo>
                      <a:lnTo>
                        <a:pt x="321" y="229"/>
                      </a:lnTo>
                      <a:lnTo>
                        <a:pt x="321" y="230"/>
                      </a:lnTo>
                      <a:lnTo>
                        <a:pt x="321" y="230"/>
                      </a:lnTo>
                      <a:lnTo>
                        <a:pt x="321" y="230"/>
                      </a:lnTo>
                      <a:lnTo>
                        <a:pt x="323" y="231"/>
                      </a:lnTo>
                      <a:lnTo>
                        <a:pt x="324" y="231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close/>
                      <a:moveTo>
                        <a:pt x="233" y="227"/>
                      </a:moveTo>
                      <a:lnTo>
                        <a:pt x="231" y="226"/>
                      </a:lnTo>
                      <a:lnTo>
                        <a:pt x="231" y="227"/>
                      </a:lnTo>
                      <a:lnTo>
                        <a:pt x="233" y="228"/>
                      </a:lnTo>
                      <a:lnTo>
                        <a:pt x="233" y="228"/>
                      </a:lnTo>
                      <a:lnTo>
                        <a:pt x="233" y="227"/>
                      </a:lnTo>
                      <a:lnTo>
                        <a:pt x="233" y="227"/>
                      </a:lnTo>
                      <a:close/>
                      <a:moveTo>
                        <a:pt x="310" y="227"/>
                      </a:moveTo>
                      <a:lnTo>
                        <a:pt x="308" y="225"/>
                      </a:lnTo>
                      <a:lnTo>
                        <a:pt x="307" y="225"/>
                      </a:lnTo>
                      <a:lnTo>
                        <a:pt x="310" y="227"/>
                      </a:lnTo>
                      <a:lnTo>
                        <a:pt x="310" y="227"/>
                      </a:lnTo>
                      <a:close/>
                      <a:moveTo>
                        <a:pt x="229" y="224"/>
                      </a:moveTo>
                      <a:lnTo>
                        <a:pt x="227" y="222"/>
                      </a:lnTo>
                      <a:lnTo>
                        <a:pt x="227" y="221"/>
                      </a:lnTo>
                      <a:lnTo>
                        <a:pt x="226" y="220"/>
                      </a:lnTo>
                      <a:lnTo>
                        <a:pt x="226" y="221"/>
                      </a:lnTo>
                      <a:lnTo>
                        <a:pt x="227" y="222"/>
                      </a:lnTo>
                      <a:lnTo>
                        <a:pt x="228" y="224"/>
                      </a:lnTo>
                      <a:lnTo>
                        <a:pt x="229" y="224"/>
                      </a:lnTo>
                      <a:lnTo>
                        <a:pt x="229" y="224"/>
                      </a:lnTo>
                      <a:close/>
                      <a:moveTo>
                        <a:pt x="227" y="215"/>
                      </a:moveTo>
                      <a:lnTo>
                        <a:pt x="227" y="215"/>
                      </a:lnTo>
                      <a:lnTo>
                        <a:pt x="227" y="215"/>
                      </a:lnTo>
                      <a:lnTo>
                        <a:pt x="227" y="214"/>
                      </a:lnTo>
                      <a:lnTo>
                        <a:pt x="228" y="212"/>
                      </a:lnTo>
                      <a:lnTo>
                        <a:pt x="230" y="211"/>
                      </a:lnTo>
                      <a:lnTo>
                        <a:pt x="230" y="211"/>
                      </a:lnTo>
                      <a:lnTo>
                        <a:pt x="230" y="211"/>
                      </a:lnTo>
                      <a:lnTo>
                        <a:pt x="229" y="211"/>
                      </a:lnTo>
                      <a:lnTo>
                        <a:pt x="228" y="212"/>
                      </a:lnTo>
                      <a:lnTo>
                        <a:pt x="227" y="212"/>
                      </a:lnTo>
                      <a:lnTo>
                        <a:pt x="227" y="213"/>
                      </a:lnTo>
                      <a:lnTo>
                        <a:pt x="227" y="214"/>
                      </a:lnTo>
                      <a:lnTo>
                        <a:pt x="227" y="215"/>
                      </a:lnTo>
                      <a:lnTo>
                        <a:pt x="227" y="216"/>
                      </a:lnTo>
                      <a:lnTo>
                        <a:pt x="228" y="216"/>
                      </a:lnTo>
                      <a:lnTo>
                        <a:pt x="227" y="215"/>
                      </a:lnTo>
                      <a:lnTo>
                        <a:pt x="227" y="215"/>
                      </a:lnTo>
                      <a:close/>
                      <a:moveTo>
                        <a:pt x="51" y="211"/>
                      </a:moveTo>
                      <a:lnTo>
                        <a:pt x="50" y="209"/>
                      </a:lnTo>
                      <a:lnTo>
                        <a:pt x="49" y="207"/>
                      </a:lnTo>
                      <a:lnTo>
                        <a:pt x="46" y="207"/>
                      </a:lnTo>
                      <a:lnTo>
                        <a:pt x="44" y="208"/>
                      </a:lnTo>
                      <a:lnTo>
                        <a:pt x="44" y="209"/>
                      </a:lnTo>
                      <a:lnTo>
                        <a:pt x="44" y="210"/>
                      </a:lnTo>
                      <a:lnTo>
                        <a:pt x="46" y="212"/>
                      </a:lnTo>
                      <a:lnTo>
                        <a:pt x="48" y="212"/>
                      </a:lnTo>
                      <a:lnTo>
                        <a:pt x="51" y="212"/>
                      </a:lnTo>
                      <a:lnTo>
                        <a:pt x="52" y="214"/>
                      </a:lnTo>
                      <a:lnTo>
                        <a:pt x="53" y="215"/>
                      </a:lnTo>
                      <a:lnTo>
                        <a:pt x="55" y="215"/>
                      </a:lnTo>
                      <a:lnTo>
                        <a:pt x="55" y="214"/>
                      </a:lnTo>
                      <a:lnTo>
                        <a:pt x="54" y="212"/>
                      </a:lnTo>
                      <a:lnTo>
                        <a:pt x="51" y="211"/>
                      </a:lnTo>
                      <a:lnTo>
                        <a:pt x="51" y="211"/>
                      </a:lnTo>
                      <a:close/>
                      <a:moveTo>
                        <a:pt x="40" y="208"/>
                      </a:moveTo>
                      <a:lnTo>
                        <a:pt x="41" y="207"/>
                      </a:lnTo>
                      <a:lnTo>
                        <a:pt x="40" y="206"/>
                      </a:lnTo>
                      <a:lnTo>
                        <a:pt x="38" y="206"/>
                      </a:lnTo>
                      <a:lnTo>
                        <a:pt x="38" y="207"/>
                      </a:lnTo>
                      <a:lnTo>
                        <a:pt x="38" y="208"/>
                      </a:lnTo>
                      <a:lnTo>
                        <a:pt x="39" y="208"/>
                      </a:lnTo>
                      <a:lnTo>
                        <a:pt x="40" y="209"/>
                      </a:lnTo>
                      <a:lnTo>
                        <a:pt x="40" y="208"/>
                      </a:lnTo>
                      <a:lnTo>
                        <a:pt x="40" y="208"/>
                      </a:lnTo>
                      <a:close/>
                      <a:moveTo>
                        <a:pt x="3" y="192"/>
                      </a:moveTo>
                      <a:lnTo>
                        <a:pt x="4" y="192"/>
                      </a:lnTo>
                      <a:lnTo>
                        <a:pt x="3" y="190"/>
                      </a:lnTo>
                      <a:lnTo>
                        <a:pt x="2" y="189"/>
                      </a:lnTo>
                      <a:lnTo>
                        <a:pt x="2" y="189"/>
                      </a:lnTo>
                      <a:lnTo>
                        <a:pt x="2" y="192"/>
                      </a:lnTo>
                      <a:lnTo>
                        <a:pt x="3" y="192"/>
                      </a:lnTo>
                      <a:lnTo>
                        <a:pt x="3" y="192"/>
                      </a:lnTo>
                      <a:close/>
                      <a:moveTo>
                        <a:pt x="168" y="186"/>
                      </a:moveTo>
                      <a:lnTo>
                        <a:pt x="167" y="186"/>
                      </a:lnTo>
                      <a:lnTo>
                        <a:pt x="166" y="186"/>
                      </a:lnTo>
                      <a:lnTo>
                        <a:pt x="166" y="186"/>
                      </a:lnTo>
                      <a:lnTo>
                        <a:pt x="168" y="186"/>
                      </a:lnTo>
                      <a:lnTo>
                        <a:pt x="169" y="187"/>
                      </a:lnTo>
                      <a:lnTo>
                        <a:pt x="168" y="186"/>
                      </a:lnTo>
                      <a:lnTo>
                        <a:pt x="168" y="186"/>
                      </a:lnTo>
                      <a:close/>
                      <a:moveTo>
                        <a:pt x="165" y="186"/>
                      </a:moveTo>
                      <a:lnTo>
                        <a:pt x="164" y="186"/>
                      </a:lnTo>
                      <a:lnTo>
                        <a:pt x="163" y="185"/>
                      </a:lnTo>
                      <a:lnTo>
                        <a:pt x="162" y="185"/>
                      </a:lnTo>
                      <a:lnTo>
                        <a:pt x="164" y="186"/>
                      </a:lnTo>
                      <a:lnTo>
                        <a:pt x="165" y="186"/>
                      </a:lnTo>
                      <a:lnTo>
                        <a:pt x="165" y="186"/>
                      </a:lnTo>
                      <a:close/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2" y="185"/>
                      </a:lnTo>
                      <a:lnTo>
                        <a:pt x="0" y="184"/>
                      </a:lnTo>
                      <a:lnTo>
                        <a:pt x="1" y="186"/>
                      </a:lnTo>
                      <a:lnTo>
                        <a:pt x="1" y="186"/>
                      </a:lnTo>
                      <a:lnTo>
                        <a:pt x="2" y="187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  <a:moveTo>
                        <a:pt x="124" y="179"/>
                      </a:moveTo>
                      <a:lnTo>
                        <a:pt x="123" y="178"/>
                      </a:lnTo>
                      <a:lnTo>
                        <a:pt x="122" y="177"/>
                      </a:lnTo>
                      <a:lnTo>
                        <a:pt x="121" y="175"/>
                      </a:lnTo>
                      <a:lnTo>
                        <a:pt x="120" y="173"/>
                      </a:lnTo>
                      <a:lnTo>
                        <a:pt x="120" y="174"/>
                      </a:lnTo>
                      <a:lnTo>
                        <a:pt x="121" y="175"/>
                      </a:lnTo>
                      <a:lnTo>
                        <a:pt x="121" y="176"/>
                      </a:lnTo>
                      <a:lnTo>
                        <a:pt x="122" y="177"/>
                      </a:lnTo>
                      <a:lnTo>
                        <a:pt x="123" y="178"/>
                      </a:lnTo>
                      <a:lnTo>
                        <a:pt x="124" y="180"/>
                      </a:lnTo>
                      <a:lnTo>
                        <a:pt x="124" y="180"/>
                      </a:lnTo>
                      <a:lnTo>
                        <a:pt x="124" y="179"/>
                      </a:lnTo>
                      <a:lnTo>
                        <a:pt x="124" y="179"/>
                      </a:lnTo>
                      <a:close/>
                      <a:moveTo>
                        <a:pt x="185" y="173"/>
                      </a:moveTo>
                      <a:lnTo>
                        <a:pt x="185" y="171"/>
                      </a:lnTo>
                      <a:lnTo>
                        <a:pt x="185" y="171"/>
                      </a:lnTo>
                      <a:lnTo>
                        <a:pt x="185" y="173"/>
                      </a:lnTo>
                      <a:lnTo>
                        <a:pt x="185" y="173"/>
                      </a:lnTo>
                      <a:lnTo>
                        <a:pt x="185" y="173"/>
                      </a:lnTo>
                      <a:close/>
                      <a:moveTo>
                        <a:pt x="130" y="168"/>
                      </a:moveTo>
                      <a:lnTo>
                        <a:pt x="129" y="166"/>
                      </a:lnTo>
                      <a:lnTo>
                        <a:pt x="129" y="166"/>
                      </a:lnTo>
                      <a:lnTo>
                        <a:pt x="129" y="166"/>
                      </a:lnTo>
                      <a:lnTo>
                        <a:pt x="130" y="168"/>
                      </a:lnTo>
                      <a:lnTo>
                        <a:pt x="130" y="169"/>
                      </a:lnTo>
                      <a:lnTo>
                        <a:pt x="130" y="168"/>
                      </a:lnTo>
                      <a:lnTo>
                        <a:pt x="130" y="168"/>
                      </a:lnTo>
                      <a:close/>
                      <a:moveTo>
                        <a:pt x="246" y="41"/>
                      </a:moveTo>
                      <a:lnTo>
                        <a:pt x="246" y="41"/>
                      </a:lnTo>
                      <a:lnTo>
                        <a:pt x="246" y="40"/>
                      </a:lnTo>
                      <a:lnTo>
                        <a:pt x="246" y="39"/>
                      </a:lnTo>
                      <a:lnTo>
                        <a:pt x="244" y="39"/>
                      </a:lnTo>
                      <a:lnTo>
                        <a:pt x="245" y="42"/>
                      </a:lnTo>
                      <a:lnTo>
                        <a:pt x="246" y="41"/>
                      </a:lnTo>
                      <a:lnTo>
                        <a:pt x="246" y="41"/>
                      </a:lnTo>
                      <a:close/>
                      <a:moveTo>
                        <a:pt x="236" y="28"/>
                      </a:moveTo>
                      <a:lnTo>
                        <a:pt x="235" y="27"/>
                      </a:lnTo>
                      <a:lnTo>
                        <a:pt x="235" y="27"/>
                      </a:lnTo>
                      <a:lnTo>
                        <a:pt x="234" y="27"/>
                      </a:lnTo>
                      <a:lnTo>
                        <a:pt x="234" y="28"/>
                      </a:lnTo>
                      <a:lnTo>
                        <a:pt x="236" y="28"/>
                      </a:lnTo>
                      <a:lnTo>
                        <a:pt x="236" y="28"/>
                      </a:lnTo>
                      <a:close/>
                      <a:moveTo>
                        <a:pt x="236" y="21"/>
                      </a:moveTo>
                      <a:lnTo>
                        <a:pt x="233" y="23"/>
                      </a:lnTo>
                      <a:lnTo>
                        <a:pt x="234" y="25"/>
                      </a:lnTo>
                      <a:lnTo>
                        <a:pt x="235" y="25"/>
                      </a:lnTo>
                      <a:lnTo>
                        <a:pt x="236" y="24"/>
                      </a:lnTo>
                      <a:lnTo>
                        <a:pt x="239" y="24"/>
                      </a:lnTo>
                      <a:lnTo>
                        <a:pt x="241" y="22"/>
                      </a:lnTo>
                      <a:lnTo>
                        <a:pt x="239" y="23"/>
                      </a:lnTo>
                      <a:lnTo>
                        <a:pt x="236" y="21"/>
                      </a:lnTo>
                      <a:lnTo>
                        <a:pt x="236" y="21"/>
                      </a:lnTo>
                      <a:close/>
                      <a:moveTo>
                        <a:pt x="213" y="14"/>
                      </a:moveTo>
                      <a:lnTo>
                        <a:pt x="214" y="13"/>
                      </a:lnTo>
                      <a:lnTo>
                        <a:pt x="213" y="13"/>
                      </a:lnTo>
                      <a:lnTo>
                        <a:pt x="212" y="14"/>
                      </a:lnTo>
                      <a:lnTo>
                        <a:pt x="212" y="14"/>
                      </a:lnTo>
                      <a:lnTo>
                        <a:pt x="213" y="15"/>
                      </a:lnTo>
                      <a:lnTo>
                        <a:pt x="213" y="14"/>
                      </a:lnTo>
                      <a:lnTo>
                        <a:pt x="213" y="14"/>
                      </a:lnTo>
                      <a:close/>
                      <a:moveTo>
                        <a:pt x="223" y="3"/>
                      </a:moveTo>
                      <a:lnTo>
                        <a:pt x="224" y="3"/>
                      </a:lnTo>
                      <a:lnTo>
                        <a:pt x="224" y="2"/>
                      </a:lnTo>
                      <a:lnTo>
                        <a:pt x="224" y="1"/>
                      </a:lnTo>
                      <a:lnTo>
                        <a:pt x="222" y="1"/>
                      </a:lnTo>
                      <a:lnTo>
                        <a:pt x="222" y="1"/>
                      </a:lnTo>
                      <a:lnTo>
                        <a:pt x="222" y="2"/>
                      </a:lnTo>
                      <a:lnTo>
                        <a:pt x="222" y="3"/>
                      </a:lnTo>
                      <a:lnTo>
                        <a:pt x="223" y="3"/>
                      </a:lnTo>
                      <a:lnTo>
                        <a:pt x="223" y="3"/>
                      </a:lnTo>
                      <a:close/>
                      <a:moveTo>
                        <a:pt x="213" y="3"/>
                      </a:moveTo>
                      <a:lnTo>
                        <a:pt x="213" y="1"/>
                      </a:lnTo>
                      <a:lnTo>
                        <a:pt x="213" y="1"/>
                      </a:lnTo>
                      <a:lnTo>
                        <a:pt x="213" y="0"/>
                      </a:lnTo>
                      <a:lnTo>
                        <a:pt x="209" y="0"/>
                      </a:lnTo>
                      <a:lnTo>
                        <a:pt x="209" y="0"/>
                      </a:lnTo>
                      <a:lnTo>
                        <a:pt x="209" y="1"/>
                      </a:lnTo>
                      <a:lnTo>
                        <a:pt x="209" y="3"/>
                      </a:lnTo>
                      <a:lnTo>
                        <a:pt x="211" y="3"/>
                      </a:lnTo>
                      <a:lnTo>
                        <a:pt x="213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grpSp>
            <p:nvGrpSpPr>
              <p:cNvPr id="195" name="North America">
                <a:extLst>
                  <a:ext uri="{FF2B5EF4-FFF2-40B4-BE49-F238E27FC236}">
                    <a16:creationId xmlns:a16="http://schemas.microsoft.com/office/drawing/2014/main" id="{E653AF59-E413-B1A4-C2B1-8AEDBE5053B8}"/>
                  </a:ext>
                </a:extLst>
              </p:cNvPr>
              <p:cNvGrpSpPr/>
              <p:nvPr/>
            </p:nvGrpSpPr>
            <p:grpSpPr>
              <a:xfrm>
                <a:off x="742680" y="2160202"/>
                <a:ext cx="3053800" cy="1642627"/>
                <a:chOff x="790575" y="1541463"/>
                <a:chExt cx="4964112" cy="2670176"/>
              </a:xfrm>
              <a:grpFill/>
            </p:grpSpPr>
            <p:sp>
              <p:nvSpPr>
                <p:cNvPr id="375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940EB20-C557-7054-29A7-3583774A11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43350" y="3262313"/>
                  <a:ext cx="4762" cy="4763"/>
                </a:xfrm>
                <a:custGeom>
                  <a:avLst/>
                  <a:gdLst>
                    <a:gd name="T0" fmla="*/ 2 w 3"/>
                    <a:gd name="T1" fmla="*/ 2 h 3"/>
                    <a:gd name="T2" fmla="*/ 3 w 3"/>
                    <a:gd name="T3" fmla="*/ 0 h 3"/>
                    <a:gd name="T4" fmla="*/ 3 w 3"/>
                    <a:gd name="T5" fmla="*/ 0 h 3"/>
                    <a:gd name="T6" fmla="*/ 1 w 3"/>
                    <a:gd name="T7" fmla="*/ 2 h 3"/>
                    <a:gd name="T8" fmla="*/ 0 w 3"/>
                    <a:gd name="T9" fmla="*/ 3 h 3"/>
                    <a:gd name="T10" fmla="*/ 0 w 3"/>
                    <a:gd name="T11" fmla="*/ 3 h 3"/>
                    <a:gd name="T12" fmla="*/ 0 w 3"/>
                    <a:gd name="T13" fmla="*/ 3 h 3"/>
                    <a:gd name="T14" fmla="*/ 2 w 3"/>
                    <a:gd name="T1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3">
                      <a:moveTo>
                        <a:pt x="2" y="2"/>
                      </a:move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6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69D3B41-9502-F59F-EC5F-19BB8923E5D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333750" y="3738563"/>
                  <a:ext cx="55562" cy="17463"/>
                </a:xfrm>
                <a:custGeom>
                  <a:avLst/>
                  <a:gdLst>
                    <a:gd name="T0" fmla="*/ 1 w 35"/>
                    <a:gd name="T1" fmla="*/ 9 h 11"/>
                    <a:gd name="T2" fmla="*/ 1 w 35"/>
                    <a:gd name="T3" fmla="*/ 8 h 11"/>
                    <a:gd name="T4" fmla="*/ 0 w 35"/>
                    <a:gd name="T5" fmla="*/ 9 h 11"/>
                    <a:gd name="T6" fmla="*/ 0 w 35"/>
                    <a:gd name="T7" fmla="*/ 11 h 11"/>
                    <a:gd name="T8" fmla="*/ 2 w 35"/>
                    <a:gd name="T9" fmla="*/ 11 h 11"/>
                    <a:gd name="T10" fmla="*/ 3 w 35"/>
                    <a:gd name="T11" fmla="*/ 11 h 11"/>
                    <a:gd name="T12" fmla="*/ 4 w 35"/>
                    <a:gd name="T13" fmla="*/ 10 h 11"/>
                    <a:gd name="T14" fmla="*/ 6 w 35"/>
                    <a:gd name="T15" fmla="*/ 10 h 11"/>
                    <a:gd name="T16" fmla="*/ 5 w 35"/>
                    <a:gd name="T17" fmla="*/ 9 h 11"/>
                    <a:gd name="T18" fmla="*/ 3 w 35"/>
                    <a:gd name="T19" fmla="*/ 9 h 11"/>
                    <a:gd name="T20" fmla="*/ 3 w 35"/>
                    <a:gd name="T21" fmla="*/ 9 h 11"/>
                    <a:gd name="T22" fmla="*/ 2 w 35"/>
                    <a:gd name="T23" fmla="*/ 10 h 11"/>
                    <a:gd name="T24" fmla="*/ 1 w 35"/>
                    <a:gd name="T25" fmla="*/ 9 h 11"/>
                    <a:gd name="T26" fmla="*/ 1 w 35"/>
                    <a:gd name="T27" fmla="*/ 9 h 11"/>
                    <a:gd name="T28" fmla="*/ 31 w 35"/>
                    <a:gd name="T29" fmla="*/ 1 h 11"/>
                    <a:gd name="T30" fmla="*/ 31 w 35"/>
                    <a:gd name="T31" fmla="*/ 1 h 11"/>
                    <a:gd name="T32" fmla="*/ 31 w 35"/>
                    <a:gd name="T33" fmla="*/ 1 h 11"/>
                    <a:gd name="T34" fmla="*/ 30 w 35"/>
                    <a:gd name="T35" fmla="*/ 1 h 11"/>
                    <a:gd name="T36" fmla="*/ 29 w 35"/>
                    <a:gd name="T37" fmla="*/ 1 h 11"/>
                    <a:gd name="T38" fmla="*/ 29 w 35"/>
                    <a:gd name="T39" fmla="*/ 1 h 11"/>
                    <a:gd name="T40" fmla="*/ 28 w 35"/>
                    <a:gd name="T41" fmla="*/ 1 h 11"/>
                    <a:gd name="T42" fmla="*/ 28 w 35"/>
                    <a:gd name="T43" fmla="*/ 2 h 11"/>
                    <a:gd name="T44" fmla="*/ 27 w 35"/>
                    <a:gd name="T45" fmla="*/ 2 h 11"/>
                    <a:gd name="T46" fmla="*/ 28 w 35"/>
                    <a:gd name="T47" fmla="*/ 2 h 11"/>
                    <a:gd name="T48" fmla="*/ 30 w 35"/>
                    <a:gd name="T49" fmla="*/ 1 h 11"/>
                    <a:gd name="T50" fmla="*/ 31 w 35"/>
                    <a:gd name="T51" fmla="*/ 1 h 11"/>
                    <a:gd name="T52" fmla="*/ 31 w 35"/>
                    <a:gd name="T53" fmla="*/ 1 h 11"/>
                    <a:gd name="T54" fmla="*/ 31 w 35"/>
                    <a:gd name="T55" fmla="*/ 1 h 11"/>
                    <a:gd name="T56" fmla="*/ 33 w 35"/>
                    <a:gd name="T57" fmla="*/ 1 h 11"/>
                    <a:gd name="T58" fmla="*/ 35 w 35"/>
                    <a:gd name="T59" fmla="*/ 0 h 11"/>
                    <a:gd name="T60" fmla="*/ 35 w 35"/>
                    <a:gd name="T61" fmla="*/ 0 h 11"/>
                    <a:gd name="T62" fmla="*/ 35 w 35"/>
                    <a:gd name="T63" fmla="*/ 0 h 11"/>
                    <a:gd name="T64" fmla="*/ 34 w 35"/>
                    <a:gd name="T65" fmla="*/ 0 h 11"/>
                    <a:gd name="T66" fmla="*/ 34 w 35"/>
                    <a:gd name="T67" fmla="*/ 0 h 11"/>
                    <a:gd name="T68" fmla="*/ 34 w 35"/>
                    <a:gd name="T69" fmla="*/ 0 h 11"/>
                    <a:gd name="T70" fmla="*/ 33 w 35"/>
                    <a:gd name="T71" fmla="*/ 1 h 11"/>
                    <a:gd name="T72" fmla="*/ 33 w 35"/>
                    <a:gd name="T73" fmla="*/ 1 h 11"/>
                    <a:gd name="T74" fmla="*/ 33 w 35"/>
                    <a:gd name="T75" fmla="*/ 1 h 11"/>
                    <a:gd name="T76" fmla="*/ 33 w 35"/>
                    <a:gd name="T77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5" h="11">
                      <a:moveTo>
                        <a:pt x="1" y="9"/>
                      </a:moveTo>
                      <a:lnTo>
                        <a:pt x="1" y="8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2" y="11"/>
                      </a:lnTo>
                      <a:lnTo>
                        <a:pt x="3" y="11"/>
                      </a:lnTo>
                      <a:lnTo>
                        <a:pt x="4" y="10"/>
                      </a:lnTo>
                      <a:lnTo>
                        <a:pt x="6" y="10"/>
                      </a:lnTo>
                      <a:lnTo>
                        <a:pt x="5" y="9"/>
                      </a:lnTo>
                      <a:lnTo>
                        <a:pt x="3" y="9"/>
                      </a:lnTo>
                      <a:lnTo>
                        <a:pt x="3" y="9"/>
                      </a:lnTo>
                      <a:lnTo>
                        <a:pt x="2" y="10"/>
                      </a:lnTo>
                      <a:lnTo>
                        <a:pt x="1" y="9"/>
                      </a:lnTo>
                      <a:lnTo>
                        <a:pt x="1" y="9"/>
                      </a:lnTo>
                      <a:close/>
                      <a:moveTo>
                        <a:pt x="31" y="1"/>
                      </a:moveTo>
                      <a:lnTo>
                        <a:pt x="31" y="1"/>
                      </a:lnTo>
                      <a:lnTo>
                        <a:pt x="31" y="1"/>
                      </a:lnTo>
                      <a:lnTo>
                        <a:pt x="30" y="1"/>
                      </a:lnTo>
                      <a:lnTo>
                        <a:pt x="29" y="1"/>
                      </a:lnTo>
                      <a:lnTo>
                        <a:pt x="29" y="1"/>
                      </a:lnTo>
                      <a:lnTo>
                        <a:pt x="28" y="1"/>
                      </a:lnTo>
                      <a:lnTo>
                        <a:pt x="28" y="2"/>
                      </a:lnTo>
                      <a:lnTo>
                        <a:pt x="27" y="2"/>
                      </a:lnTo>
                      <a:lnTo>
                        <a:pt x="28" y="2"/>
                      </a:lnTo>
                      <a:lnTo>
                        <a:pt x="30" y="1"/>
                      </a:lnTo>
                      <a:lnTo>
                        <a:pt x="31" y="1"/>
                      </a:lnTo>
                      <a:lnTo>
                        <a:pt x="31" y="1"/>
                      </a:lnTo>
                      <a:lnTo>
                        <a:pt x="31" y="1"/>
                      </a:lnTo>
                      <a:close/>
                      <a:moveTo>
                        <a:pt x="33" y="1"/>
                      </a:moveTo>
                      <a:lnTo>
                        <a:pt x="35" y="0"/>
                      </a:lnTo>
                      <a:lnTo>
                        <a:pt x="35" y="0"/>
                      </a:lnTo>
                      <a:lnTo>
                        <a:pt x="35" y="0"/>
                      </a:ln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33" y="1"/>
                      </a:lnTo>
                      <a:lnTo>
                        <a:pt x="33" y="1"/>
                      </a:lnTo>
                      <a:lnTo>
                        <a:pt x="33" y="1"/>
                      </a:lnTo>
                      <a:lnTo>
                        <a:pt x="33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7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507B810-B34E-34FF-E450-F86A87669A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28975" y="3606801"/>
                  <a:ext cx="346075" cy="127000"/>
                </a:xfrm>
                <a:custGeom>
                  <a:avLst/>
                  <a:gdLst>
                    <a:gd name="T0" fmla="*/ 112 w 218"/>
                    <a:gd name="T1" fmla="*/ 11 h 80"/>
                    <a:gd name="T2" fmla="*/ 93 w 218"/>
                    <a:gd name="T3" fmla="*/ 3 h 80"/>
                    <a:gd name="T4" fmla="*/ 77 w 218"/>
                    <a:gd name="T5" fmla="*/ 2 h 80"/>
                    <a:gd name="T6" fmla="*/ 59 w 218"/>
                    <a:gd name="T7" fmla="*/ 0 h 80"/>
                    <a:gd name="T8" fmla="*/ 55 w 218"/>
                    <a:gd name="T9" fmla="*/ 3 h 80"/>
                    <a:gd name="T10" fmla="*/ 39 w 218"/>
                    <a:gd name="T11" fmla="*/ 6 h 80"/>
                    <a:gd name="T12" fmla="*/ 28 w 218"/>
                    <a:gd name="T13" fmla="*/ 11 h 80"/>
                    <a:gd name="T14" fmla="*/ 17 w 218"/>
                    <a:gd name="T15" fmla="*/ 15 h 80"/>
                    <a:gd name="T16" fmla="*/ 12 w 218"/>
                    <a:gd name="T17" fmla="*/ 25 h 80"/>
                    <a:gd name="T18" fmla="*/ 0 w 218"/>
                    <a:gd name="T19" fmla="*/ 32 h 80"/>
                    <a:gd name="T20" fmla="*/ 9 w 218"/>
                    <a:gd name="T21" fmla="*/ 34 h 80"/>
                    <a:gd name="T22" fmla="*/ 19 w 218"/>
                    <a:gd name="T23" fmla="*/ 31 h 80"/>
                    <a:gd name="T24" fmla="*/ 23 w 218"/>
                    <a:gd name="T25" fmla="*/ 26 h 80"/>
                    <a:gd name="T26" fmla="*/ 31 w 218"/>
                    <a:gd name="T27" fmla="*/ 25 h 80"/>
                    <a:gd name="T28" fmla="*/ 48 w 218"/>
                    <a:gd name="T29" fmla="*/ 13 h 80"/>
                    <a:gd name="T30" fmla="*/ 68 w 218"/>
                    <a:gd name="T31" fmla="*/ 14 h 80"/>
                    <a:gd name="T32" fmla="*/ 59 w 218"/>
                    <a:gd name="T33" fmla="*/ 20 h 80"/>
                    <a:gd name="T34" fmla="*/ 66 w 218"/>
                    <a:gd name="T35" fmla="*/ 25 h 80"/>
                    <a:gd name="T36" fmla="*/ 92 w 218"/>
                    <a:gd name="T37" fmla="*/ 29 h 80"/>
                    <a:gd name="T38" fmla="*/ 98 w 218"/>
                    <a:gd name="T39" fmla="*/ 33 h 80"/>
                    <a:gd name="T40" fmla="*/ 116 w 218"/>
                    <a:gd name="T41" fmla="*/ 40 h 80"/>
                    <a:gd name="T42" fmla="*/ 128 w 218"/>
                    <a:gd name="T43" fmla="*/ 39 h 80"/>
                    <a:gd name="T44" fmla="*/ 131 w 218"/>
                    <a:gd name="T45" fmla="*/ 53 h 80"/>
                    <a:gd name="T46" fmla="*/ 138 w 218"/>
                    <a:gd name="T47" fmla="*/ 59 h 80"/>
                    <a:gd name="T48" fmla="*/ 151 w 218"/>
                    <a:gd name="T49" fmla="*/ 60 h 80"/>
                    <a:gd name="T50" fmla="*/ 158 w 218"/>
                    <a:gd name="T51" fmla="*/ 67 h 80"/>
                    <a:gd name="T52" fmla="*/ 143 w 218"/>
                    <a:gd name="T53" fmla="*/ 80 h 80"/>
                    <a:gd name="T54" fmla="*/ 172 w 218"/>
                    <a:gd name="T55" fmla="*/ 78 h 80"/>
                    <a:gd name="T56" fmla="*/ 186 w 218"/>
                    <a:gd name="T57" fmla="*/ 80 h 80"/>
                    <a:gd name="T58" fmla="*/ 200 w 218"/>
                    <a:gd name="T59" fmla="*/ 79 h 80"/>
                    <a:gd name="T60" fmla="*/ 214 w 218"/>
                    <a:gd name="T61" fmla="*/ 75 h 80"/>
                    <a:gd name="T62" fmla="*/ 218 w 218"/>
                    <a:gd name="T63" fmla="*/ 70 h 80"/>
                    <a:gd name="T64" fmla="*/ 203 w 218"/>
                    <a:gd name="T65" fmla="*/ 60 h 80"/>
                    <a:gd name="T66" fmla="*/ 188 w 218"/>
                    <a:gd name="T67" fmla="*/ 59 h 80"/>
                    <a:gd name="T68" fmla="*/ 190 w 218"/>
                    <a:gd name="T69" fmla="*/ 53 h 80"/>
                    <a:gd name="T70" fmla="*/ 179 w 218"/>
                    <a:gd name="T71" fmla="*/ 48 h 80"/>
                    <a:gd name="T72" fmla="*/ 171 w 218"/>
                    <a:gd name="T73" fmla="*/ 48 h 80"/>
                    <a:gd name="T74" fmla="*/ 160 w 218"/>
                    <a:gd name="T75" fmla="*/ 38 h 80"/>
                    <a:gd name="T76" fmla="*/ 145 w 218"/>
                    <a:gd name="T77" fmla="*/ 23 h 80"/>
                    <a:gd name="T78" fmla="*/ 138 w 218"/>
                    <a:gd name="T79" fmla="*/ 17 h 80"/>
                    <a:gd name="T80" fmla="*/ 119 w 218"/>
                    <a:gd name="T81" fmla="*/ 20 h 80"/>
                    <a:gd name="T82" fmla="*/ 112 w 218"/>
                    <a:gd name="T83" fmla="*/ 11 h 80"/>
                    <a:gd name="T84" fmla="*/ 112 w 218"/>
                    <a:gd name="T85" fmla="*/ 11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18" h="80">
                      <a:moveTo>
                        <a:pt x="112" y="11"/>
                      </a:moveTo>
                      <a:lnTo>
                        <a:pt x="93" y="3"/>
                      </a:lnTo>
                      <a:lnTo>
                        <a:pt x="77" y="2"/>
                      </a:lnTo>
                      <a:lnTo>
                        <a:pt x="59" y="0"/>
                      </a:lnTo>
                      <a:lnTo>
                        <a:pt x="55" y="3"/>
                      </a:lnTo>
                      <a:lnTo>
                        <a:pt x="39" y="6"/>
                      </a:lnTo>
                      <a:lnTo>
                        <a:pt x="28" y="11"/>
                      </a:lnTo>
                      <a:lnTo>
                        <a:pt x="17" y="15"/>
                      </a:lnTo>
                      <a:lnTo>
                        <a:pt x="12" y="25"/>
                      </a:lnTo>
                      <a:lnTo>
                        <a:pt x="0" y="32"/>
                      </a:lnTo>
                      <a:lnTo>
                        <a:pt x="9" y="34"/>
                      </a:lnTo>
                      <a:lnTo>
                        <a:pt x="19" y="31"/>
                      </a:lnTo>
                      <a:lnTo>
                        <a:pt x="23" y="26"/>
                      </a:lnTo>
                      <a:lnTo>
                        <a:pt x="31" y="25"/>
                      </a:lnTo>
                      <a:lnTo>
                        <a:pt x="48" y="13"/>
                      </a:lnTo>
                      <a:lnTo>
                        <a:pt x="68" y="14"/>
                      </a:lnTo>
                      <a:lnTo>
                        <a:pt x="59" y="20"/>
                      </a:lnTo>
                      <a:lnTo>
                        <a:pt x="66" y="25"/>
                      </a:lnTo>
                      <a:lnTo>
                        <a:pt x="92" y="29"/>
                      </a:lnTo>
                      <a:lnTo>
                        <a:pt x="98" y="33"/>
                      </a:lnTo>
                      <a:lnTo>
                        <a:pt x="116" y="40"/>
                      </a:lnTo>
                      <a:lnTo>
                        <a:pt x="128" y="39"/>
                      </a:lnTo>
                      <a:lnTo>
                        <a:pt x="131" y="53"/>
                      </a:lnTo>
                      <a:lnTo>
                        <a:pt x="138" y="59"/>
                      </a:lnTo>
                      <a:lnTo>
                        <a:pt x="151" y="60"/>
                      </a:lnTo>
                      <a:lnTo>
                        <a:pt x="158" y="67"/>
                      </a:lnTo>
                      <a:lnTo>
                        <a:pt x="143" y="80"/>
                      </a:lnTo>
                      <a:lnTo>
                        <a:pt x="172" y="78"/>
                      </a:lnTo>
                      <a:lnTo>
                        <a:pt x="186" y="80"/>
                      </a:lnTo>
                      <a:lnTo>
                        <a:pt x="200" y="79"/>
                      </a:lnTo>
                      <a:lnTo>
                        <a:pt x="214" y="75"/>
                      </a:lnTo>
                      <a:lnTo>
                        <a:pt x="218" y="70"/>
                      </a:lnTo>
                      <a:lnTo>
                        <a:pt x="203" y="60"/>
                      </a:lnTo>
                      <a:lnTo>
                        <a:pt x="188" y="59"/>
                      </a:lnTo>
                      <a:lnTo>
                        <a:pt x="190" y="53"/>
                      </a:lnTo>
                      <a:lnTo>
                        <a:pt x="179" y="48"/>
                      </a:lnTo>
                      <a:lnTo>
                        <a:pt x="171" y="48"/>
                      </a:lnTo>
                      <a:lnTo>
                        <a:pt x="160" y="38"/>
                      </a:lnTo>
                      <a:lnTo>
                        <a:pt x="145" y="23"/>
                      </a:lnTo>
                      <a:lnTo>
                        <a:pt x="138" y="17"/>
                      </a:lnTo>
                      <a:lnTo>
                        <a:pt x="119" y="20"/>
                      </a:lnTo>
                      <a:lnTo>
                        <a:pt x="112" y="11"/>
                      </a:lnTo>
                      <a:lnTo>
                        <a:pt x="112" y="1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8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A97AB22-70AF-4F78-E95D-529DF6352E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40137" y="3732213"/>
                  <a:ext cx="120650" cy="87313"/>
                </a:xfrm>
                <a:custGeom>
                  <a:avLst/>
                  <a:gdLst>
                    <a:gd name="T0" fmla="*/ 4 w 76"/>
                    <a:gd name="T1" fmla="*/ 45 h 55"/>
                    <a:gd name="T2" fmla="*/ 4 w 76"/>
                    <a:gd name="T3" fmla="*/ 51 h 55"/>
                    <a:gd name="T4" fmla="*/ 9 w 76"/>
                    <a:gd name="T5" fmla="*/ 55 h 55"/>
                    <a:gd name="T6" fmla="*/ 19 w 76"/>
                    <a:gd name="T7" fmla="*/ 38 h 55"/>
                    <a:gd name="T8" fmla="*/ 26 w 76"/>
                    <a:gd name="T9" fmla="*/ 35 h 55"/>
                    <a:gd name="T10" fmla="*/ 29 w 76"/>
                    <a:gd name="T11" fmla="*/ 41 h 55"/>
                    <a:gd name="T12" fmla="*/ 37 w 76"/>
                    <a:gd name="T13" fmla="*/ 39 h 55"/>
                    <a:gd name="T14" fmla="*/ 41 w 76"/>
                    <a:gd name="T15" fmla="*/ 35 h 55"/>
                    <a:gd name="T16" fmla="*/ 48 w 76"/>
                    <a:gd name="T17" fmla="*/ 36 h 55"/>
                    <a:gd name="T18" fmla="*/ 58 w 76"/>
                    <a:gd name="T19" fmla="*/ 35 h 55"/>
                    <a:gd name="T20" fmla="*/ 67 w 76"/>
                    <a:gd name="T21" fmla="*/ 40 h 55"/>
                    <a:gd name="T22" fmla="*/ 76 w 76"/>
                    <a:gd name="T23" fmla="*/ 31 h 55"/>
                    <a:gd name="T24" fmla="*/ 66 w 76"/>
                    <a:gd name="T25" fmla="*/ 22 h 55"/>
                    <a:gd name="T26" fmla="*/ 57 w 76"/>
                    <a:gd name="T27" fmla="*/ 21 h 55"/>
                    <a:gd name="T28" fmla="*/ 58 w 76"/>
                    <a:gd name="T29" fmla="*/ 14 h 55"/>
                    <a:gd name="T30" fmla="*/ 47 w 76"/>
                    <a:gd name="T31" fmla="*/ 15 h 55"/>
                    <a:gd name="T32" fmla="*/ 44 w 76"/>
                    <a:gd name="T33" fmla="*/ 6 h 55"/>
                    <a:gd name="T34" fmla="*/ 39 w 76"/>
                    <a:gd name="T35" fmla="*/ 6 h 55"/>
                    <a:gd name="T36" fmla="*/ 27 w 76"/>
                    <a:gd name="T37" fmla="*/ 1 h 55"/>
                    <a:gd name="T38" fmla="*/ 11 w 76"/>
                    <a:gd name="T39" fmla="*/ 0 h 55"/>
                    <a:gd name="T40" fmla="*/ 8 w 76"/>
                    <a:gd name="T41" fmla="*/ 5 h 55"/>
                    <a:gd name="T42" fmla="*/ 9 w 76"/>
                    <a:gd name="T43" fmla="*/ 18 h 55"/>
                    <a:gd name="T44" fmla="*/ 6 w 76"/>
                    <a:gd name="T45" fmla="*/ 26 h 55"/>
                    <a:gd name="T46" fmla="*/ 0 w 76"/>
                    <a:gd name="T47" fmla="*/ 31 h 55"/>
                    <a:gd name="T48" fmla="*/ 5 w 76"/>
                    <a:gd name="T49" fmla="*/ 37 h 55"/>
                    <a:gd name="T50" fmla="*/ 4 w 76"/>
                    <a:gd name="T51" fmla="*/ 45 h 55"/>
                    <a:gd name="T52" fmla="*/ 4 w 76"/>
                    <a:gd name="T53" fmla="*/ 4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76" h="55">
                      <a:moveTo>
                        <a:pt x="4" y="45"/>
                      </a:moveTo>
                      <a:lnTo>
                        <a:pt x="4" y="51"/>
                      </a:lnTo>
                      <a:lnTo>
                        <a:pt x="9" y="55"/>
                      </a:lnTo>
                      <a:lnTo>
                        <a:pt x="19" y="38"/>
                      </a:lnTo>
                      <a:lnTo>
                        <a:pt x="26" y="35"/>
                      </a:lnTo>
                      <a:lnTo>
                        <a:pt x="29" y="41"/>
                      </a:lnTo>
                      <a:lnTo>
                        <a:pt x="37" y="39"/>
                      </a:lnTo>
                      <a:lnTo>
                        <a:pt x="41" y="35"/>
                      </a:lnTo>
                      <a:lnTo>
                        <a:pt x="48" y="36"/>
                      </a:lnTo>
                      <a:lnTo>
                        <a:pt x="58" y="35"/>
                      </a:lnTo>
                      <a:lnTo>
                        <a:pt x="67" y="40"/>
                      </a:lnTo>
                      <a:lnTo>
                        <a:pt x="76" y="31"/>
                      </a:lnTo>
                      <a:lnTo>
                        <a:pt x="66" y="22"/>
                      </a:lnTo>
                      <a:lnTo>
                        <a:pt x="57" y="21"/>
                      </a:lnTo>
                      <a:lnTo>
                        <a:pt x="58" y="14"/>
                      </a:lnTo>
                      <a:lnTo>
                        <a:pt x="47" y="15"/>
                      </a:lnTo>
                      <a:lnTo>
                        <a:pt x="44" y="6"/>
                      </a:lnTo>
                      <a:lnTo>
                        <a:pt x="39" y="6"/>
                      </a:lnTo>
                      <a:lnTo>
                        <a:pt x="27" y="1"/>
                      </a:lnTo>
                      <a:lnTo>
                        <a:pt x="11" y="0"/>
                      </a:lnTo>
                      <a:lnTo>
                        <a:pt x="8" y="5"/>
                      </a:lnTo>
                      <a:lnTo>
                        <a:pt x="9" y="18"/>
                      </a:lnTo>
                      <a:lnTo>
                        <a:pt x="6" y="26"/>
                      </a:lnTo>
                      <a:lnTo>
                        <a:pt x="0" y="31"/>
                      </a:lnTo>
                      <a:lnTo>
                        <a:pt x="5" y="37"/>
                      </a:lnTo>
                      <a:lnTo>
                        <a:pt x="4" y="45"/>
                      </a:lnTo>
                      <a:lnTo>
                        <a:pt x="4" y="4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9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C893316-0612-5042-4F6B-B341224A94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57587" y="3732213"/>
                  <a:ext cx="96837" cy="71438"/>
                </a:xfrm>
                <a:custGeom>
                  <a:avLst/>
                  <a:gdLst>
                    <a:gd name="T0" fmla="*/ 60 w 61"/>
                    <a:gd name="T1" fmla="*/ 5 h 45"/>
                    <a:gd name="T2" fmla="*/ 43 w 61"/>
                    <a:gd name="T3" fmla="*/ 1 h 45"/>
                    <a:gd name="T4" fmla="*/ 30 w 61"/>
                    <a:gd name="T5" fmla="*/ 0 h 45"/>
                    <a:gd name="T6" fmla="*/ 25 w 61"/>
                    <a:gd name="T7" fmla="*/ 6 h 45"/>
                    <a:gd name="T8" fmla="*/ 37 w 61"/>
                    <a:gd name="T9" fmla="*/ 10 h 45"/>
                    <a:gd name="T10" fmla="*/ 36 w 61"/>
                    <a:gd name="T11" fmla="*/ 19 h 45"/>
                    <a:gd name="T12" fmla="*/ 45 w 61"/>
                    <a:gd name="T13" fmla="*/ 30 h 45"/>
                    <a:gd name="T14" fmla="*/ 37 w 61"/>
                    <a:gd name="T15" fmla="*/ 34 h 45"/>
                    <a:gd name="T16" fmla="*/ 21 w 61"/>
                    <a:gd name="T17" fmla="*/ 33 h 45"/>
                    <a:gd name="T18" fmla="*/ 3 w 61"/>
                    <a:gd name="T19" fmla="*/ 30 h 45"/>
                    <a:gd name="T20" fmla="*/ 0 w 61"/>
                    <a:gd name="T21" fmla="*/ 37 h 45"/>
                    <a:gd name="T22" fmla="*/ 10 w 61"/>
                    <a:gd name="T23" fmla="*/ 45 h 45"/>
                    <a:gd name="T24" fmla="*/ 20 w 61"/>
                    <a:gd name="T25" fmla="*/ 40 h 45"/>
                    <a:gd name="T26" fmla="*/ 33 w 61"/>
                    <a:gd name="T27" fmla="*/ 42 h 45"/>
                    <a:gd name="T28" fmla="*/ 43 w 61"/>
                    <a:gd name="T29" fmla="*/ 40 h 45"/>
                    <a:gd name="T30" fmla="*/ 56 w 61"/>
                    <a:gd name="T31" fmla="*/ 45 h 45"/>
                    <a:gd name="T32" fmla="*/ 57 w 61"/>
                    <a:gd name="T33" fmla="*/ 37 h 45"/>
                    <a:gd name="T34" fmla="*/ 52 w 61"/>
                    <a:gd name="T35" fmla="*/ 31 h 45"/>
                    <a:gd name="T36" fmla="*/ 58 w 61"/>
                    <a:gd name="T37" fmla="*/ 26 h 45"/>
                    <a:gd name="T38" fmla="*/ 61 w 61"/>
                    <a:gd name="T39" fmla="*/ 18 h 45"/>
                    <a:gd name="T40" fmla="*/ 60 w 61"/>
                    <a:gd name="T41" fmla="*/ 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1" h="45">
                      <a:moveTo>
                        <a:pt x="60" y="5"/>
                      </a:moveTo>
                      <a:lnTo>
                        <a:pt x="43" y="1"/>
                      </a:lnTo>
                      <a:lnTo>
                        <a:pt x="30" y="0"/>
                      </a:lnTo>
                      <a:lnTo>
                        <a:pt x="25" y="6"/>
                      </a:lnTo>
                      <a:lnTo>
                        <a:pt x="37" y="10"/>
                      </a:lnTo>
                      <a:lnTo>
                        <a:pt x="36" y="19"/>
                      </a:lnTo>
                      <a:lnTo>
                        <a:pt x="45" y="30"/>
                      </a:lnTo>
                      <a:lnTo>
                        <a:pt x="37" y="34"/>
                      </a:lnTo>
                      <a:lnTo>
                        <a:pt x="21" y="33"/>
                      </a:lnTo>
                      <a:lnTo>
                        <a:pt x="3" y="30"/>
                      </a:lnTo>
                      <a:lnTo>
                        <a:pt x="0" y="37"/>
                      </a:lnTo>
                      <a:lnTo>
                        <a:pt x="10" y="45"/>
                      </a:lnTo>
                      <a:lnTo>
                        <a:pt x="20" y="40"/>
                      </a:lnTo>
                      <a:lnTo>
                        <a:pt x="33" y="42"/>
                      </a:lnTo>
                      <a:lnTo>
                        <a:pt x="43" y="40"/>
                      </a:lnTo>
                      <a:lnTo>
                        <a:pt x="56" y="45"/>
                      </a:lnTo>
                      <a:lnTo>
                        <a:pt x="57" y="37"/>
                      </a:lnTo>
                      <a:lnTo>
                        <a:pt x="52" y="31"/>
                      </a:lnTo>
                      <a:lnTo>
                        <a:pt x="58" y="26"/>
                      </a:lnTo>
                      <a:lnTo>
                        <a:pt x="61" y="18"/>
                      </a:lnTo>
                      <a:lnTo>
                        <a:pt x="60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0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A8A4446-86F4-CD9E-ED65-0E9246AA43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30587" y="3784601"/>
                  <a:ext cx="66675" cy="30163"/>
                </a:xfrm>
                <a:custGeom>
                  <a:avLst/>
                  <a:gdLst>
                    <a:gd name="T0" fmla="*/ 28 w 42"/>
                    <a:gd name="T1" fmla="*/ 15 h 19"/>
                    <a:gd name="T2" fmla="*/ 42 w 42"/>
                    <a:gd name="T3" fmla="*/ 15 h 19"/>
                    <a:gd name="T4" fmla="*/ 40 w 42"/>
                    <a:gd name="T5" fmla="*/ 8 h 19"/>
                    <a:gd name="T6" fmla="*/ 29 w 42"/>
                    <a:gd name="T7" fmla="*/ 2 h 19"/>
                    <a:gd name="T8" fmla="*/ 16 w 42"/>
                    <a:gd name="T9" fmla="*/ 1 h 19"/>
                    <a:gd name="T10" fmla="*/ 12 w 42"/>
                    <a:gd name="T11" fmla="*/ 0 h 19"/>
                    <a:gd name="T12" fmla="*/ 2 w 42"/>
                    <a:gd name="T13" fmla="*/ 1 h 19"/>
                    <a:gd name="T14" fmla="*/ 0 w 42"/>
                    <a:gd name="T15" fmla="*/ 7 h 19"/>
                    <a:gd name="T16" fmla="*/ 11 w 42"/>
                    <a:gd name="T17" fmla="*/ 15 h 19"/>
                    <a:gd name="T18" fmla="*/ 22 w 42"/>
                    <a:gd name="T19" fmla="*/ 19 h 19"/>
                    <a:gd name="T20" fmla="*/ 28 w 42"/>
                    <a:gd name="T21" fmla="*/ 15 h 19"/>
                    <a:gd name="T22" fmla="*/ 28 w 42"/>
                    <a:gd name="T23" fmla="*/ 15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2" h="19">
                      <a:moveTo>
                        <a:pt x="28" y="15"/>
                      </a:moveTo>
                      <a:lnTo>
                        <a:pt x="42" y="15"/>
                      </a:lnTo>
                      <a:lnTo>
                        <a:pt x="40" y="8"/>
                      </a:lnTo>
                      <a:lnTo>
                        <a:pt x="29" y="2"/>
                      </a:lnTo>
                      <a:lnTo>
                        <a:pt x="16" y="1"/>
                      </a:lnTo>
                      <a:lnTo>
                        <a:pt x="12" y="0"/>
                      </a:lnTo>
                      <a:lnTo>
                        <a:pt x="2" y="1"/>
                      </a:lnTo>
                      <a:lnTo>
                        <a:pt x="0" y="7"/>
                      </a:lnTo>
                      <a:lnTo>
                        <a:pt x="11" y="15"/>
                      </a:lnTo>
                      <a:lnTo>
                        <a:pt x="22" y="19"/>
                      </a:lnTo>
                      <a:lnTo>
                        <a:pt x="28" y="15"/>
                      </a:lnTo>
                      <a:lnTo>
                        <a:pt x="28" y="1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1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474D9DA-A55F-04ED-1399-479ECD8C7AA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67162" y="3814763"/>
                  <a:ext cx="4762" cy="26988"/>
                </a:xfrm>
                <a:custGeom>
                  <a:avLst/>
                  <a:gdLst>
                    <a:gd name="T0" fmla="*/ 2 w 3"/>
                    <a:gd name="T1" fmla="*/ 16 h 17"/>
                    <a:gd name="T2" fmla="*/ 3 w 3"/>
                    <a:gd name="T3" fmla="*/ 16 h 17"/>
                    <a:gd name="T4" fmla="*/ 3 w 3"/>
                    <a:gd name="T5" fmla="*/ 15 h 17"/>
                    <a:gd name="T6" fmla="*/ 3 w 3"/>
                    <a:gd name="T7" fmla="*/ 15 h 17"/>
                    <a:gd name="T8" fmla="*/ 3 w 3"/>
                    <a:gd name="T9" fmla="*/ 14 h 17"/>
                    <a:gd name="T10" fmla="*/ 2 w 3"/>
                    <a:gd name="T11" fmla="*/ 13 h 17"/>
                    <a:gd name="T12" fmla="*/ 1 w 3"/>
                    <a:gd name="T13" fmla="*/ 13 h 17"/>
                    <a:gd name="T14" fmla="*/ 0 w 3"/>
                    <a:gd name="T15" fmla="*/ 15 h 17"/>
                    <a:gd name="T16" fmla="*/ 0 w 3"/>
                    <a:gd name="T17" fmla="*/ 15 h 17"/>
                    <a:gd name="T18" fmla="*/ 0 w 3"/>
                    <a:gd name="T19" fmla="*/ 17 h 17"/>
                    <a:gd name="T20" fmla="*/ 1 w 3"/>
                    <a:gd name="T21" fmla="*/ 17 h 17"/>
                    <a:gd name="T22" fmla="*/ 2 w 3"/>
                    <a:gd name="T23" fmla="*/ 16 h 17"/>
                    <a:gd name="T24" fmla="*/ 2 w 3"/>
                    <a:gd name="T25" fmla="*/ 16 h 17"/>
                    <a:gd name="T26" fmla="*/ 3 w 3"/>
                    <a:gd name="T27" fmla="*/ 3 h 17"/>
                    <a:gd name="T28" fmla="*/ 3 w 3"/>
                    <a:gd name="T29" fmla="*/ 1 h 17"/>
                    <a:gd name="T30" fmla="*/ 3 w 3"/>
                    <a:gd name="T31" fmla="*/ 0 h 17"/>
                    <a:gd name="T32" fmla="*/ 1 w 3"/>
                    <a:gd name="T33" fmla="*/ 0 h 17"/>
                    <a:gd name="T34" fmla="*/ 1 w 3"/>
                    <a:gd name="T35" fmla="*/ 0 h 17"/>
                    <a:gd name="T36" fmla="*/ 1 w 3"/>
                    <a:gd name="T37" fmla="*/ 0 h 17"/>
                    <a:gd name="T38" fmla="*/ 0 w 3"/>
                    <a:gd name="T39" fmla="*/ 0 h 17"/>
                    <a:gd name="T40" fmla="*/ 1 w 3"/>
                    <a:gd name="T41" fmla="*/ 3 h 17"/>
                    <a:gd name="T42" fmla="*/ 3 w 3"/>
                    <a:gd name="T43" fmla="*/ 4 h 17"/>
                    <a:gd name="T44" fmla="*/ 3 w 3"/>
                    <a:gd name="T45" fmla="*/ 3 h 17"/>
                    <a:gd name="T46" fmla="*/ 3 w 3"/>
                    <a:gd name="T47" fmla="*/ 3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" h="17">
                      <a:moveTo>
                        <a:pt x="2" y="16"/>
                      </a:moveTo>
                      <a:lnTo>
                        <a:pt x="3" y="16"/>
                      </a:lnTo>
                      <a:lnTo>
                        <a:pt x="3" y="15"/>
                      </a:lnTo>
                      <a:lnTo>
                        <a:pt x="3" y="15"/>
                      </a:lnTo>
                      <a:lnTo>
                        <a:pt x="3" y="14"/>
                      </a:lnTo>
                      <a:lnTo>
                        <a:pt x="2" y="13"/>
                      </a:lnTo>
                      <a:lnTo>
                        <a:pt x="1" y="13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7"/>
                      </a:lnTo>
                      <a:lnTo>
                        <a:pt x="1" y="17"/>
                      </a:lnTo>
                      <a:lnTo>
                        <a:pt x="2" y="16"/>
                      </a:lnTo>
                      <a:lnTo>
                        <a:pt x="2" y="16"/>
                      </a:lnTo>
                      <a:close/>
                      <a:moveTo>
                        <a:pt x="3" y="3"/>
                      </a:move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1" y="3"/>
                      </a:lnTo>
                      <a:lnTo>
                        <a:pt x="3" y="4"/>
                      </a:lnTo>
                      <a:lnTo>
                        <a:pt x="3" y="3"/>
                      </a:lnTo>
                      <a:lnTo>
                        <a:pt x="3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A63DB93-A890-C71B-C92A-29119547ABA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451225" y="3467101"/>
                  <a:ext cx="179387" cy="227013"/>
                </a:xfrm>
                <a:custGeom>
                  <a:avLst/>
                  <a:gdLst>
                    <a:gd name="T0" fmla="*/ 100 w 113"/>
                    <a:gd name="T1" fmla="*/ 137 h 143"/>
                    <a:gd name="T2" fmla="*/ 90 w 113"/>
                    <a:gd name="T3" fmla="*/ 139 h 143"/>
                    <a:gd name="T4" fmla="*/ 90 w 113"/>
                    <a:gd name="T5" fmla="*/ 143 h 143"/>
                    <a:gd name="T6" fmla="*/ 107 w 113"/>
                    <a:gd name="T7" fmla="*/ 129 h 143"/>
                    <a:gd name="T8" fmla="*/ 107 w 113"/>
                    <a:gd name="T9" fmla="*/ 129 h 143"/>
                    <a:gd name="T10" fmla="*/ 108 w 113"/>
                    <a:gd name="T11" fmla="*/ 108 h 143"/>
                    <a:gd name="T12" fmla="*/ 111 w 113"/>
                    <a:gd name="T13" fmla="*/ 108 h 143"/>
                    <a:gd name="T14" fmla="*/ 82 w 113"/>
                    <a:gd name="T15" fmla="*/ 112 h 143"/>
                    <a:gd name="T16" fmla="*/ 91 w 113"/>
                    <a:gd name="T17" fmla="*/ 100 h 143"/>
                    <a:gd name="T18" fmla="*/ 89 w 113"/>
                    <a:gd name="T19" fmla="*/ 104 h 143"/>
                    <a:gd name="T20" fmla="*/ 85 w 113"/>
                    <a:gd name="T21" fmla="*/ 109 h 143"/>
                    <a:gd name="T22" fmla="*/ 86 w 113"/>
                    <a:gd name="T23" fmla="*/ 100 h 143"/>
                    <a:gd name="T24" fmla="*/ 82 w 113"/>
                    <a:gd name="T25" fmla="*/ 99 h 143"/>
                    <a:gd name="T26" fmla="*/ 86 w 113"/>
                    <a:gd name="T27" fmla="*/ 100 h 143"/>
                    <a:gd name="T28" fmla="*/ 67 w 113"/>
                    <a:gd name="T29" fmla="*/ 86 h 143"/>
                    <a:gd name="T30" fmla="*/ 64 w 113"/>
                    <a:gd name="T31" fmla="*/ 80 h 143"/>
                    <a:gd name="T32" fmla="*/ 65 w 113"/>
                    <a:gd name="T33" fmla="*/ 88 h 143"/>
                    <a:gd name="T34" fmla="*/ 71 w 113"/>
                    <a:gd name="T35" fmla="*/ 96 h 143"/>
                    <a:gd name="T36" fmla="*/ 51 w 113"/>
                    <a:gd name="T37" fmla="*/ 78 h 143"/>
                    <a:gd name="T38" fmla="*/ 56 w 113"/>
                    <a:gd name="T39" fmla="*/ 83 h 143"/>
                    <a:gd name="T40" fmla="*/ 83 w 113"/>
                    <a:gd name="T41" fmla="*/ 67 h 143"/>
                    <a:gd name="T42" fmla="*/ 84 w 113"/>
                    <a:gd name="T43" fmla="*/ 68 h 143"/>
                    <a:gd name="T44" fmla="*/ 13 w 113"/>
                    <a:gd name="T45" fmla="*/ 64 h 143"/>
                    <a:gd name="T46" fmla="*/ 14 w 113"/>
                    <a:gd name="T47" fmla="*/ 73 h 143"/>
                    <a:gd name="T48" fmla="*/ 19 w 113"/>
                    <a:gd name="T49" fmla="*/ 72 h 143"/>
                    <a:gd name="T50" fmla="*/ 18 w 113"/>
                    <a:gd name="T51" fmla="*/ 64 h 143"/>
                    <a:gd name="T52" fmla="*/ 17 w 113"/>
                    <a:gd name="T53" fmla="*/ 64 h 143"/>
                    <a:gd name="T54" fmla="*/ 59 w 113"/>
                    <a:gd name="T55" fmla="*/ 53 h 143"/>
                    <a:gd name="T56" fmla="*/ 61 w 113"/>
                    <a:gd name="T57" fmla="*/ 58 h 143"/>
                    <a:gd name="T58" fmla="*/ 61 w 113"/>
                    <a:gd name="T59" fmla="*/ 66 h 143"/>
                    <a:gd name="T60" fmla="*/ 66 w 113"/>
                    <a:gd name="T61" fmla="*/ 65 h 143"/>
                    <a:gd name="T62" fmla="*/ 25 w 113"/>
                    <a:gd name="T63" fmla="*/ 44 h 143"/>
                    <a:gd name="T64" fmla="*/ 27 w 113"/>
                    <a:gd name="T65" fmla="*/ 46 h 143"/>
                    <a:gd name="T66" fmla="*/ 14 w 113"/>
                    <a:gd name="T67" fmla="*/ 46 h 143"/>
                    <a:gd name="T68" fmla="*/ 10 w 113"/>
                    <a:gd name="T69" fmla="*/ 46 h 143"/>
                    <a:gd name="T70" fmla="*/ 7 w 113"/>
                    <a:gd name="T71" fmla="*/ 54 h 143"/>
                    <a:gd name="T72" fmla="*/ 6 w 113"/>
                    <a:gd name="T73" fmla="*/ 59 h 143"/>
                    <a:gd name="T74" fmla="*/ 10 w 113"/>
                    <a:gd name="T75" fmla="*/ 62 h 143"/>
                    <a:gd name="T76" fmla="*/ 16 w 113"/>
                    <a:gd name="T77" fmla="*/ 58 h 143"/>
                    <a:gd name="T78" fmla="*/ 42 w 113"/>
                    <a:gd name="T79" fmla="*/ 32 h 143"/>
                    <a:gd name="T80" fmla="*/ 43 w 113"/>
                    <a:gd name="T81" fmla="*/ 36 h 143"/>
                    <a:gd name="T82" fmla="*/ 51 w 113"/>
                    <a:gd name="T83" fmla="*/ 46 h 143"/>
                    <a:gd name="T84" fmla="*/ 48 w 113"/>
                    <a:gd name="T85" fmla="*/ 52 h 143"/>
                    <a:gd name="T86" fmla="*/ 52 w 113"/>
                    <a:gd name="T87" fmla="*/ 44 h 143"/>
                    <a:gd name="T88" fmla="*/ 43 w 113"/>
                    <a:gd name="T89" fmla="*/ 34 h 143"/>
                    <a:gd name="T90" fmla="*/ 7 w 113"/>
                    <a:gd name="T91" fmla="*/ 5 h 143"/>
                    <a:gd name="T92" fmla="*/ 0 w 113"/>
                    <a:gd name="T93" fmla="*/ 5 h 143"/>
                    <a:gd name="T94" fmla="*/ 15 w 113"/>
                    <a:gd name="T95" fmla="*/ 7 h 143"/>
                    <a:gd name="T96" fmla="*/ 15 w 113"/>
                    <a:gd name="T97" fmla="*/ 4 h 143"/>
                    <a:gd name="T98" fmla="*/ 33 w 113"/>
                    <a:gd name="T99" fmla="*/ 23 h 143"/>
                    <a:gd name="T100" fmla="*/ 35 w 113"/>
                    <a:gd name="T101" fmla="*/ 7 h 143"/>
                    <a:gd name="T102" fmla="*/ 31 w 113"/>
                    <a:gd name="T103" fmla="*/ 3 h 143"/>
                    <a:gd name="T104" fmla="*/ 22 w 113"/>
                    <a:gd name="T105" fmla="*/ 1 h 143"/>
                    <a:gd name="T106" fmla="*/ 35 w 113"/>
                    <a:gd name="T107" fmla="*/ 10 h 143"/>
                    <a:gd name="T108" fmla="*/ 31 w 113"/>
                    <a:gd name="T109" fmla="*/ 19 h 143"/>
                    <a:gd name="T110" fmla="*/ 32 w 113"/>
                    <a:gd name="T111" fmla="*/ 24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13" h="143">
                      <a:moveTo>
                        <a:pt x="104" y="136"/>
                      </a:moveTo>
                      <a:lnTo>
                        <a:pt x="104" y="134"/>
                      </a:lnTo>
                      <a:lnTo>
                        <a:pt x="103" y="133"/>
                      </a:lnTo>
                      <a:lnTo>
                        <a:pt x="101" y="136"/>
                      </a:lnTo>
                      <a:lnTo>
                        <a:pt x="100" y="137"/>
                      </a:lnTo>
                      <a:lnTo>
                        <a:pt x="99" y="137"/>
                      </a:lnTo>
                      <a:lnTo>
                        <a:pt x="96" y="136"/>
                      </a:lnTo>
                      <a:lnTo>
                        <a:pt x="94" y="136"/>
                      </a:lnTo>
                      <a:lnTo>
                        <a:pt x="92" y="138"/>
                      </a:lnTo>
                      <a:lnTo>
                        <a:pt x="90" y="139"/>
                      </a:lnTo>
                      <a:lnTo>
                        <a:pt x="90" y="139"/>
                      </a:lnTo>
                      <a:lnTo>
                        <a:pt x="90" y="140"/>
                      </a:lnTo>
                      <a:lnTo>
                        <a:pt x="89" y="141"/>
                      </a:lnTo>
                      <a:lnTo>
                        <a:pt x="89" y="142"/>
                      </a:lnTo>
                      <a:lnTo>
                        <a:pt x="90" y="143"/>
                      </a:lnTo>
                      <a:lnTo>
                        <a:pt x="96" y="143"/>
                      </a:lnTo>
                      <a:lnTo>
                        <a:pt x="100" y="142"/>
                      </a:lnTo>
                      <a:lnTo>
                        <a:pt x="103" y="138"/>
                      </a:lnTo>
                      <a:lnTo>
                        <a:pt x="104" y="136"/>
                      </a:lnTo>
                      <a:close/>
                      <a:moveTo>
                        <a:pt x="107" y="129"/>
                      </a:moveTo>
                      <a:lnTo>
                        <a:pt x="105" y="128"/>
                      </a:lnTo>
                      <a:lnTo>
                        <a:pt x="104" y="129"/>
                      </a:lnTo>
                      <a:lnTo>
                        <a:pt x="104" y="130"/>
                      </a:lnTo>
                      <a:lnTo>
                        <a:pt x="107" y="129"/>
                      </a:lnTo>
                      <a:lnTo>
                        <a:pt x="107" y="129"/>
                      </a:lnTo>
                      <a:close/>
                      <a:moveTo>
                        <a:pt x="107" y="107"/>
                      </a:moveTo>
                      <a:lnTo>
                        <a:pt x="105" y="106"/>
                      </a:lnTo>
                      <a:lnTo>
                        <a:pt x="104" y="108"/>
                      </a:lnTo>
                      <a:lnTo>
                        <a:pt x="105" y="109"/>
                      </a:lnTo>
                      <a:lnTo>
                        <a:pt x="108" y="108"/>
                      </a:lnTo>
                      <a:lnTo>
                        <a:pt x="110" y="109"/>
                      </a:lnTo>
                      <a:lnTo>
                        <a:pt x="112" y="110"/>
                      </a:lnTo>
                      <a:lnTo>
                        <a:pt x="113" y="109"/>
                      </a:lnTo>
                      <a:lnTo>
                        <a:pt x="113" y="109"/>
                      </a:lnTo>
                      <a:lnTo>
                        <a:pt x="111" y="108"/>
                      </a:lnTo>
                      <a:lnTo>
                        <a:pt x="109" y="107"/>
                      </a:lnTo>
                      <a:lnTo>
                        <a:pt x="108" y="107"/>
                      </a:lnTo>
                      <a:lnTo>
                        <a:pt x="107" y="107"/>
                      </a:lnTo>
                      <a:lnTo>
                        <a:pt x="107" y="107"/>
                      </a:lnTo>
                      <a:close/>
                      <a:moveTo>
                        <a:pt x="82" y="112"/>
                      </a:moveTo>
                      <a:lnTo>
                        <a:pt x="85" y="110"/>
                      </a:lnTo>
                      <a:lnTo>
                        <a:pt x="87" y="109"/>
                      </a:lnTo>
                      <a:lnTo>
                        <a:pt x="91" y="104"/>
                      </a:lnTo>
                      <a:lnTo>
                        <a:pt x="90" y="102"/>
                      </a:lnTo>
                      <a:lnTo>
                        <a:pt x="91" y="100"/>
                      </a:lnTo>
                      <a:lnTo>
                        <a:pt x="89" y="100"/>
                      </a:lnTo>
                      <a:lnTo>
                        <a:pt x="88" y="102"/>
                      </a:lnTo>
                      <a:lnTo>
                        <a:pt x="88" y="103"/>
                      </a:lnTo>
                      <a:lnTo>
                        <a:pt x="89" y="103"/>
                      </a:lnTo>
                      <a:lnTo>
                        <a:pt x="89" y="104"/>
                      </a:lnTo>
                      <a:lnTo>
                        <a:pt x="88" y="106"/>
                      </a:lnTo>
                      <a:lnTo>
                        <a:pt x="87" y="106"/>
                      </a:lnTo>
                      <a:lnTo>
                        <a:pt x="87" y="107"/>
                      </a:lnTo>
                      <a:lnTo>
                        <a:pt x="86" y="107"/>
                      </a:lnTo>
                      <a:lnTo>
                        <a:pt x="85" y="109"/>
                      </a:lnTo>
                      <a:lnTo>
                        <a:pt x="82" y="112"/>
                      </a:lnTo>
                      <a:lnTo>
                        <a:pt x="81" y="113"/>
                      </a:lnTo>
                      <a:lnTo>
                        <a:pt x="82" y="112"/>
                      </a:lnTo>
                      <a:lnTo>
                        <a:pt x="82" y="112"/>
                      </a:lnTo>
                      <a:close/>
                      <a:moveTo>
                        <a:pt x="86" y="100"/>
                      </a:moveTo>
                      <a:lnTo>
                        <a:pt x="85" y="100"/>
                      </a:lnTo>
                      <a:lnTo>
                        <a:pt x="84" y="98"/>
                      </a:lnTo>
                      <a:lnTo>
                        <a:pt x="82" y="98"/>
                      </a:lnTo>
                      <a:lnTo>
                        <a:pt x="82" y="98"/>
                      </a:lnTo>
                      <a:lnTo>
                        <a:pt x="82" y="99"/>
                      </a:lnTo>
                      <a:lnTo>
                        <a:pt x="82" y="101"/>
                      </a:lnTo>
                      <a:lnTo>
                        <a:pt x="83" y="100"/>
                      </a:lnTo>
                      <a:lnTo>
                        <a:pt x="86" y="102"/>
                      </a:lnTo>
                      <a:lnTo>
                        <a:pt x="87" y="101"/>
                      </a:lnTo>
                      <a:lnTo>
                        <a:pt x="86" y="100"/>
                      </a:lnTo>
                      <a:close/>
                      <a:moveTo>
                        <a:pt x="71" y="96"/>
                      </a:moveTo>
                      <a:lnTo>
                        <a:pt x="71" y="93"/>
                      </a:lnTo>
                      <a:lnTo>
                        <a:pt x="70" y="91"/>
                      </a:lnTo>
                      <a:lnTo>
                        <a:pt x="68" y="90"/>
                      </a:lnTo>
                      <a:lnTo>
                        <a:pt x="67" y="86"/>
                      </a:lnTo>
                      <a:lnTo>
                        <a:pt x="66" y="83"/>
                      </a:lnTo>
                      <a:lnTo>
                        <a:pt x="65" y="81"/>
                      </a:lnTo>
                      <a:lnTo>
                        <a:pt x="64" y="77"/>
                      </a:lnTo>
                      <a:lnTo>
                        <a:pt x="64" y="79"/>
                      </a:lnTo>
                      <a:lnTo>
                        <a:pt x="64" y="80"/>
                      </a:lnTo>
                      <a:lnTo>
                        <a:pt x="65" y="82"/>
                      </a:lnTo>
                      <a:lnTo>
                        <a:pt x="66" y="86"/>
                      </a:lnTo>
                      <a:lnTo>
                        <a:pt x="67" y="87"/>
                      </a:lnTo>
                      <a:lnTo>
                        <a:pt x="66" y="88"/>
                      </a:lnTo>
                      <a:lnTo>
                        <a:pt x="65" y="88"/>
                      </a:lnTo>
                      <a:lnTo>
                        <a:pt x="64" y="89"/>
                      </a:lnTo>
                      <a:lnTo>
                        <a:pt x="66" y="90"/>
                      </a:lnTo>
                      <a:lnTo>
                        <a:pt x="69" y="92"/>
                      </a:lnTo>
                      <a:lnTo>
                        <a:pt x="71" y="97"/>
                      </a:lnTo>
                      <a:lnTo>
                        <a:pt x="71" y="96"/>
                      </a:lnTo>
                      <a:lnTo>
                        <a:pt x="71" y="96"/>
                      </a:lnTo>
                      <a:close/>
                      <a:moveTo>
                        <a:pt x="56" y="83"/>
                      </a:moveTo>
                      <a:lnTo>
                        <a:pt x="54" y="82"/>
                      </a:lnTo>
                      <a:lnTo>
                        <a:pt x="54" y="81"/>
                      </a:lnTo>
                      <a:lnTo>
                        <a:pt x="51" y="78"/>
                      </a:lnTo>
                      <a:lnTo>
                        <a:pt x="50" y="77"/>
                      </a:lnTo>
                      <a:lnTo>
                        <a:pt x="49" y="79"/>
                      </a:lnTo>
                      <a:lnTo>
                        <a:pt x="50" y="79"/>
                      </a:lnTo>
                      <a:lnTo>
                        <a:pt x="54" y="82"/>
                      </a:lnTo>
                      <a:lnTo>
                        <a:pt x="56" y="83"/>
                      </a:lnTo>
                      <a:lnTo>
                        <a:pt x="56" y="83"/>
                      </a:lnTo>
                      <a:lnTo>
                        <a:pt x="56" y="83"/>
                      </a:lnTo>
                      <a:close/>
                      <a:moveTo>
                        <a:pt x="84" y="68"/>
                      </a:moveTo>
                      <a:lnTo>
                        <a:pt x="83" y="67"/>
                      </a:lnTo>
                      <a:lnTo>
                        <a:pt x="83" y="67"/>
                      </a:lnTo>
                      <a:lnTo>
                        <a:pt x="82" y="67"/>
                      </a:lnTo>
                      <a:lnTo>
                        <a:pt x="80" y="71"/>
                      </a:lnTo>
                      <a:lnTo>
                        <a:pt x="82" y="71"/>
                      </a:lnTo>
                      <a:lnTo>
                        <a:pt x="84" y="68"/>
                      </a:lnTo>
                      <a:lnTo>
                        <a:pt x="84" y="68"/>
                      </a:lnTo>
                      <a:close/>
                      <a:moveTo>
                        <a:pt x="17" y="64"/>
                      </a:moveTo>
                      <a:lnTo>
                        <a:pt x="16" y="62"/>
                      </a:lnTo>
                      <a:lnTo>
                        <a:pt x="15" y="63"/>
                      </a:lnTo>
                      <a:lnTo>
                        <a:pt x="14" y="63"/>
                      </a:lnTo>
                      <a:lnTo>
                        <a:pt x="13" y="64"/>
                      </a:lnTo>
                      <a:lnTo>
                        <a:pt x="12" y="64"/>
                      </a:lnTo>
                      <a:lnTo>
                        <a:pt x="11" y="64"/>
                      </a:lnTo>
                      <a:lnTo>
                        <a:pt x="12" y="68"/>
                      </a:lnTo>
                      <a:lnTo>
                        <a:pt x="13" y="69"/>
                      </a:lnTo>
                      <a:lnTo>
                        <a:pt x="14" y="73"/>
                      </a:lnTo>
                      <a:lnTo>
                        <a:pt x="15" y="73"/>
                      </a:lnTo>
                      <a:lnTo>
                        <a:pt x="14" y="75"/>
                      </a:lnTo>
                      <a:lnTo>
                        <a:pt x="18" y="75"/>
                      </a:lnTo>
                      <a:lnTo>
                        <a:pt x="19" y="73"/>
                      </a:lnTo>
                      <a:lnTo>
                        <a:pt x="19" y="72"/>
                      </a:lnTo>
                      <a:lnTo>
                        <a:pt x="19" y="72"/>
                      </a:lnTo>
                      <a:lnTo>
                        <a:pt x="19" y="71"/>
                      </a:lnTo>
                      <a:lnTo>
                        <a:pt x="19" y="70"/>
                      </a:lnTo>
                      <a:lnTo>
                        <a:pt x="19" y="66"/>
                      </a:lnTo>
                      <a:lnTo>
                        <a:pt x="18" y="64"/>
                      </a:lnTo>
                      <a:lnTo>
                        <a:pt x="16" y="67"/>
                      </a:lnTo>
                      <a:lnTo>
                        <a:pt x="15" y="66"/>
                      </a:lnTo>
                      <a:lnTo>
                        <a:pt x="17" y="64"/>
                      </a:lnTo>
                      <a:lnTo>
                        <a:pt x="17" y="64"/>
                      </a:lnTo>
                      <a:lnTo>
                        <a:pt x="17" y="64"/>
                      </a:lnTo>
                      <a:close/>
                      <a:moveTo>
                        <a:pt x="66" y="65"/>
                      </a:moveTo>
                      <a:lnTo>
                        <a:pt x="62" y="60"/>
                      </a:lnTo>
                      <a:lnTo>
                        <a:pt x="62" y="59"/>
                      </a:lnTo>
                      <a:lnTo>
                        <a:pt x="60" y="53"/>
                      </a:lnTo>
                      <a:lnTo>
                        <a:pt x="59" y="53"/>
                      </a:lnTo>
                      <a:lnTo>
                        <a:pt x="58" y="53"/>
                      </a:lnTo>
                      <a:lnTo>
                        <a:pt x="58" y="54"/>
                      </a:lnTo>
                      <a:lnTo>
                        <a:pt x="59" y="56"/>
                      </a:lnTo>
                      <a:lnTo>
                        <a:pt x="59" y="57"/>
                      </a:lnTo>
                      <a:lnTo>
                        <a:pt x="61" y="58"/>
                      </a:lnTo>
                      <a:lnTo>
                        <a:pt x="62" y="62"/>
                      </a:lnTo>
                      <a:lnTo>
                        <a:pt x="64" y="63"/>
                      </a:lnTo>
                      <a:lnTo>
                        <a:pt x="63" y="64"/>
                      </a:lnTo>
                      <a:lnTo>
                        <a:pt x="62" y="66"/>
                      </a:lnTo>
                      <a:lnTo>
                        <a:pt x="61" y="66"/>
                      </a:lnTo>
                      <a:lnTo>
                        <a:pt x="62" y="66"/>
                      </a:lnTo>
                      <a:lnTo>
                        <a:pt x="64" y="66"/>
                      </a:lnTo>
                      <a:lnTo>
                        <a:pt x="66" y="66"/>
                      </a:lnTo>
                      <a:lnTo>
                        <a:pt x="66" y="65"/>
                      </a:lnTo>
                      <a:lnTo>
                        <a:pt x="66" y="65"/>
                      </a:lnTo>
                      <a:close/>
                      <a:moveTo>
                        <a:pt x="27" y="46"/>
                      </a:moveTo>
                      <a:lnTo>
                        <a:pt x="29" y="45"/>
                      </a:lnTo>
                      <a:lnTo>
                        <a:pt x="29" y="45"/>
                      </a:lnTo>
                      <a:lnTo>
                        <a:pt x="28" y="44"/>
                      </a:lnTo>
                      <a:lnTo>
                        <a:pt x="25" y="44"/>
                      </a:lnTo>
                      <a:lnTo>
                        <a:pt x="23" y="45"/>
                      </a:lnTo>
                      <a:lnTo>
                        <a:pt x="22" y="46"/>
                      </a:lnTo>
                      <a:lnTo>
                        <a:pt x="23" y="46"/>
                      </a:lnTo>
                      <a:lnTo>
                        <a:pt x="24" y="46"/>
                      </a:lnTo>
                      <a:lnTo>
                        <a:pt x="27" y="46"/>
                      </a:lnTo>
                      <a:lnTo>
                        <a:pt x="27" y="46"/>
                      </a:lnTo>
                      <a:close/>
                      <a:moveTo>
                        <a:pt x="17" y="53"/>
                      </a:moveTo>
                      <a:lnTo>
                        <a:pt x="15" y="51"/>
                      </a:lnTo>
                      <a:lnTo>
                        <a:pt x="15" y="47"/>
                      </a:lnTo>
                      <a:lnTo>
                        <a:pt x="14" y="46"/>
                      </a:lnTo>
                      <a:lnTo>
                        <a:pt x="15" y="44"/>
                      </a:lnTo>
                      <a:lnTo>
                        <a:pt x="13" y="43"/>
                      </a:lnTo>
                      <a:lnTo>
                        <a:pt x="11" y="41"/>
                      </a:lnTo>
                      <a:lnTo>
                        <a:pt x="10" y="42"/>
                      </a:lnTo>
                      <a:lnTo>
                        <a:pt x="10" y="46"/>
                      </a:lnTo>
                      <a:lnTo>
                        <a:pt x="9" y="47"/>
                      </a:lnTo>
                      <a:lnTo>
                        <a:pt x="6" y="52"/>
                      </a:lnTo>
                      <a:lnTo>
                        <a:pt x="7" y="53"/>
                      </a:lnTo>
                      <a:lnTo>
                        <a:pt x="7" y="53"/>
                      </a:lnTo>
                      <a:lnTo>
                        <a:pt x="7" y="54"/>
                      </a:lnTo>
                      <a:lnTo>
                        <a:pt x="5" y="56"/>
                      </a:lnTo>
                      <a:lnTo>
                        <a:pt x="5" y="55"/>
                      </a:lnTo>
                      <a:lnTo>
                        <a:pt x="3" y="55"/>
                      </a:lnTo>
                      <a:lnTo>
                        <a:pt x="4" y="57"/>
                      </a:lnTo>
                      <a:lnTo>
                        <a:pt x="6" y="59"/>
                      </a:lnTo>
                      <a:lnTo>
                        <a:pt x="7" y="59"/>
                      </a:lnTo>
                      <a:lnTo>
                        <a:pt x="9" y="58"/>
                      </a:lnTo>
                      <a:lnTo>
                        <a:pt x="9" y="60"/>
                      </a:lnTo>
                      <a:lnTo>
                        <a:pt x="10" y="61"/>
                      </a:lnTo>
                      <a:lnTo>
                        <a:pt x="10" y="62"/>
                      </a:lnTo>
                      <a:lnTo>
                        <a:pt x="11" y="61"/>
                      </a:lnTo>
                      <a:lnTo>
                        <a:pt x="14" y="60"/>
                      </a:lnTo>
                      <a:lnTo>
                        <a:pt x="15" y="60"/>
                      </a:lnTo>
                      <a:lnTo>
                        <a:pt x="16" y="59"/>
                      </a:lnTo>
                      <a:lnTo>
                        <a:pt x="16" y="58"/>
                      </a:lnTo>
                      <a:lnTo>
                        <a:pt x="17" y="56"/>
                      </a:lnTo>
                      <a:lnTo>
                        <a:pt x="17" y="53"/>
                      </a:lnTo>
                      <a:lnTo>
                        <a:pt x="17" y="53"/>
                      </a:lnTo>
                      <a:close/>
                      <a:moveTo>
                        <a:pt x="43" y="34"/>
                      </a:moveTo>
                      <a:lnTo>
                        <a:pt x="42" y="32"/>
                      </a:lnTo>
                      <a:lnTo>
                        <a:pt x="41" y="32"/>
                      </a:lnTo>
                      <a:lnTo>
                        <a:pt x="41" y="34"/>
                      </a:lnTo>
                      <a:lnTo>
                        <a:pt x="40" y="36"/>
                      </a:lnTo>
                      <a:lnTo>
                        <a:pt x="42" y="35"/>
                      </a:lnTo>
                      <a:lnTo>
                        <a:pt x="43" y="36"/>
                      </a:lnTo>
                      <a:lnTo>
                        <a:pt x="45" y="38"/>
                      </a:lnTo>
                      <a:lnTo>
                        <a:pt x="48" y="38"/>
                      </a:lnTo>
                      <a:lnTo>
                        <a:pt x="49" y="41"/>
                      </a:lnTo>
                      <a:lnTo>
                        <a:pt x="51" y="43"/>
                      </a:lnTo>
                      <a:lnTo>
                        <a:pt x="51" y="46"/>
                      </a:lnTo>
                      <a:lnTo>
                        <a:pt x="50" y="47"/>
                      </a:lnTo>
                      <a:lnTo>
                        <a:pt x="49" y="50"/>
                      </a:lnTo>
                      <a:lnTo>
                        <a:pt x="47" y="50"/>
                      </a:lnTo>
                      <a:lnTo>
                        <a:pt x="47" y="51"/>
                      </a:lnTo>
                      <a:lnTo>
                        <a:pt x="48" y="52"/>
                      </a:lnTo>
                      <a:lnTo>
                        <a:pt x="49" y="53"/>
                      </a:lnTo>
                      <a:lnTo>
                        <a:pt x="50" y="54"/>
                      </a:lnTo>
                      <a:lnTo>
                        <a:pt x="50" y="51"/>
                      </a:lnTo>
                      <a:lnTo>
                        <a:pt x="51" y="48"/>
                      </a:lnTo>
                      <a:lnTo>
                        <a:pt x="52" y="44"/>
                      </a:lnTo>
                      <a:lnTo>
                        <a:pt x="52" y="43"/>
                      </a:lnTo>
                      <a:lnTo>
                        <a:pt x="51" y="42"/>
                      </a:lnTo>
                      <a:lnTo>
                        <a:pt x="48" y="38"/>
                      </a:lnTo>
                      <a:lnTo>
                        <a:pt x="45" y="37"/>
                      </a:lnTo>
                      <a:lnTo>
                        <a:pt x="43" y="34"/>
                      </a:lnTo>
                      <a:lnTo>
                        <a:pt x="43" y="34"/>
                      </a:lnTo>
                      <a:close/>
                      <a:moveTo>
                        <a:pt x="10" y="4"/>
                      </a:moveTo>
                      <a:lnTo>
                        <a:pt x="8" y="4"/>
                      </a:lnTo>
                      <a:lnTo>
                        <a:pt x="7" y="4"/>
                      </a:lnTo>
                      <a:lnTo>
                        <a:pt x="7" y="5"/>
                      </a:lnTo>
                      <a:lnTo>
                        <a:pt x="7" y="6"/>
                      </a:lnTo>
                      <a:lnTo>
                        <a:pt x="5" y="8"/>
                      </a:lnTo>
                      <a:lnTo>
                        <a:pt x="3" y="8"/>
                      </a:lnTo>
                      <a:lnTo>
                        <a:pt x="1" y="6"/>
                      </a:lnTo>
                      <a:lnTo>
                        <a:pt x="0" y="5"/>
                      </a:lnTo>
                      <a:lnTo>
                        <a:pt x="2" y="10"/>
                      </a:lnTo>
                      <a:lnTo>
                        <a:pt x="3" y="10"/>
                      </a:lnTo>
                      <a:lnTo>
                        <a:pt x="5" y="10"/>
                      </a:lnTo>
                      <a:lnTo>
                        <a:pt x="9" y="9"/>
                      </a:lnTo>
                      <a:lnTo>
                        <a:pt x="15" y="7"/>
                      </a:lnTo>
                      <a:lnTo>
                        <a:pt x="21" y="6"/>
                      </a:lnTo>
                      <a:lnTo>
                        <a:pt x="21" y="5"/>
                      </a:lnTo>
                      <a:lnTo>
                        <a:pt x="21" y="4"/>
                      </a:lnTo>
                      <a:lnTo>
                        <a:pt x="18" y="5"/>
                      </a:lnTo>
                      <a:lnTo>
                        <a:pt x="15" y="4"/>
                      </a:lnTo>
                      <a:lnTo>
                        <a:pt x="14" y="5"/>
                      </a:lnTo>
                      <a:lnTo>
                        <a:pt x="12" y="5"/>
                      </a:lnTo>
                      <a:lnTo>
                        <a:pt x="10" y="4"/>
                      </a:lnTo>
                      <a:close/>
                      <a:moveTo>
                        <a:pt x="32" y="24"/>
                      </a:moveTo>
                      <a:lnTo>
                        <a:pt x="33" y="23"/>
                      </a:lnTo>
                      <a:lnTo>
                        <a:pt x="35" y="17"/>
                      </a:lnTo>
                      <a:lnTo>
                        <a:pt x="38" y="14"/>
                      </a:lnTo>
                      <a:lnTo>
                        <a:pt x="38" y="10"/>
                      </a:lnTo>
                      <a:lnTo>
                        <a:pt x="36" y="8"/>
                      </a:lnTo>
                      <a:lnTo>
                        <a:pt x="35" y="7"/>
                      </a:lnTo>
                      <a:lnTo>
                        <a:pt x="34" y="6"/>
                      </a:lnTo>
                      <a:lnTo>
                        <a:pt x="35" y="5"/>
                      </a:lnTo>
                      <a:lnTo>
                        <a:pt x="34" y="5"/>
                      </a:lnTo>
                      <a:lnTo>
                        <a:pt x="33" y="4"/>
                      </a:lnTo>
                      <a:lnTo>
                        <a:pt x="31" y="3"/>
                      </a:lnTo>
                      <a:lnTo>
                        <a:pt x="29" y="1"/>
                      </a:lnTo>
                      <a:lnTo>
                        <a:pt x="28" y="1"/>
                      </a:lnTo>
                      <a:lnTo>
                        <a:pt x="25" y="0"/>
                      </a:lnTo>
                      <a:lnTo>
                        <a:pt x="24" y="0"/>
                      </a:lnTo>
                      <a:lnTo>
                        <a:pt x="22" y="1"/>
                      </a:lnTo>
                      <a:lnTo>
                        <a:pt x="25" y="1"/>
                      </a:lnTo>
                      <a:lnTo>
                        <a:pt x="30" y="2"/>
                      </a:lnTo>
                      <a:lnTo>
                        <a:pt x="33" y="7"/>
                      </a:lnTo>
                      <a:lnTo>
                        <a:pt x="35" y="9"/>
                      </a:lnTo>
                      <a:lnTo>
                        <a:pt x="35" y="10"/>
                      </a:lnTo>
                      <a:lnTo>
                        <a:pt x="34" y="12"/>
                      </a:lnTo>
                      <a:lnTo>
                        <a:pt x="34" y="14"/>
                      </a:lnTo>
                      <a:lnTo>
                        <a:pt x="33" y="16"/>
                      </a:lnTo>
                      <a:lnTo>
                        <a:pt x="33" y="18"/>
                      </a:lnTo>
                      <a:lnTo>
                        <a:pt x="31" y="19"/>
                      </a:lnTo>
                      <a:lnTo>
                        <a:pt x="29" y="21"/>
                      </a:lnTo>
                      <a:lnTo>
                        <a:pt x="30" y="22"/>
                      </a:lnTo>
                      <a:lnTo>
                        <a:pt x="31" y="25"/>
                      </a:lnTo>
                      <a:lnTo>
                        <a:pt x="32" y="24"/>
                      </a:lnTo>
                      <a:lnTo>
                        <a:pt x="32" y="2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DE475B6-84C1-AE76-032C-ED846D70A4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62287" y="3786188"/>
                  <a:ext cx="47625" cy="96838"/>
                </a:xfrm>
                <a:custGeom>
                  <a:avLst/>
                  <a:gdLst>
                    <a:gd name="T0" fmla="*/ 6 w 30"/>
                    <a:gd name="T1" fmla="*/ 61 h 61"/>
                    <a:gd name="T2" fmla="*/ 11 w 30"/>
                    <a:gd name="T3" fmla="*/ 54 h 61"/>
                    <a:gd name="T4" fmla="*/ 15 w 30"/>
                    <a:gd name="T5" fmla="*/ 53 h 61"/>
                    <a:gd name="T6" fmla="*/ 20 w 30"/>
                    <a:gd name="T7" fmla="*/ 46 h 61"/>
                    <a:gd name="T8" fmla="*/ 23 w 30"/>
                    <a:gd name="T9" fmla="*/ 34 h 61"/>
                    <a:gd name="T10" fmla="*/ 22 w 30"/>
                    <a:gd name="T11" fmla="*/ 32 h 61"/>
                    <a:gd name="T12" fmla="*/ 25 w 30"/>
                    <a:gd name="T13" fmla="*/ 24 h 61"/>
                    <a:gd name="T14" fmla="*/ 24 w 30"/>
                    <a:gd name="T15" fmla="*/ 20 h 61"/>
                    <a:gd name="T16" fmla="*/ 29 w 30"/>
                    <a:gd name="T17" fmla="*/ 10 h 61"/>
                    <a:gd name="T18" fmla="*/ 30 w 30"/>
                    <a:gd name="T19" fmla="*/ 3 h 61"/>
                    <a:gd name="T20" fmla="*/ 26 w 30"/>
                    <a:gd name="T21" fmla="*/ 3 h 61"/>
                    <a:gd name="T22" fmla="*/ 26 w 30"/>
                    <a:gd name="T23" fmla="*/ 0 h 61"/>
                    <a:gd name="T24" fmla="*/ 22 w 30"/>
                    <a:gd name="T25" fmla="*/ 0 h 61"/>
                    <a:gd name="T26" fmla="*/ 13 w 30"/>
                    <a:gd name="T27" fmla="*/ 14 h 61"/>
                    <a:gd name="T28" fmla="*/ 9 w 30"/>
                    <a:gd name="T29" fmla="*/ 11 h 61"/>
                    <a:gd name="T30" fmla="*/ 7 w 30"/>
                    <a:gd name="T31" fmla="*/ 13 h 61"/>
                    <a:gd name="T32" fmla="*/ 7 w 30"/>
                    <a:gd name="T33" fmla="*/ 16 h 61"/>
                    <a:gd name="T34" fmla="*/ 4 w 30"/>
                    <a:gd name="T35" fmla="*/ 35 h 61"/>
                    <a:gd name="T36" fmla="*/ 0 w 30"/>
                    <a:gd name="T37" fmla="*/ 61 h 61"/>
                    <a:gd name="T38" fmla="*/ 6 w 30"/>
                    <a:gd name="T39" fmla="*/ 61 h 61"/>
                    <a:gd name="T40" fmla="*/ 6 w 30"/>
                    <a:gd name="T41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0" h="61">
                      <a:moveTo>
                        <a:pt x="6" y="61"/>
                      </a:moveTo>
                      <a:lnTo>
                        <a:pt x="11" y="54"/>
                      </a:lnTo>
                      <a:lnTo>
                        <a:pt x="15" y="53"/>
                      </a:lnTo>
                      <a:lnTo>
                        <a:pt x="20" y="46"/>
                      </a:lnTo>
                      <a:lnTo>
                        <a:pt x="23" y="34"/>
                      </a:lnTo>
                      <a:lnTo>
                        <a:pt x="22" y="32"/>
                      </a:lnTo>
                      <a:lnTo>
                        <a:pt x="25" y="24"/>
                      </a:lnTo>
                      <a:lnTo>
                        <a:pt x="24" y="20"/>
                      </a:lnTo>
                      <a:lnTo>
                        <a:pt x="29" y="10"/>
                      </a:lnTo>
                      <a:lnTo>
                        <a:pt x="30" y="3"/>
                      </a:lnTo>
                      <a:lnTo>
                        <a:pt x="26" y="3"/>
                      </a:lnTo>
                      <a:lnTo>
                        <a:pt x="26" y="0"/>
                      </a:lnTo>
                      <a:lnTo>
                        <a:pt x="22" y="0"/>
                      </a:lnTo>
                      <a:lnTo>
                        <a:pt x="13" y="14"/>
                      </a:lnTo>
                      <a:lnTo>
                        <a:pt x="9" y="11"/>
                      </a:lnTo>
                      <a:lnTo>
                        <a:pt x="7" y="13"/>
                      </a:lnTo>
                      <a:lnTo>
                        <a:pt x="7" y="16"/>
                      </a:lnTo>
                      <a:lnTo>
                        <a:pt x="4" y="35"/>
                      </a:lnTo>
                      <a:lnTo>
                        <a:pt x="0" y="61"/>
                      </a:lnTo>
                      <a:lnTo>
                        <a:pt x="6" y="61"/>
                      </a:lnTo>
                      <a:lnTo>
                        <a:pt x="6" y="6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4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6E41E8B-4E21-875A-3A50-C180B09AB17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249487" y="1549401"/>
                  <a:ext cx="2525712" cy="1347788"/>
                </a:xfrm>
                <a:custGeom>
                  <a:avLst/>
                  <a:gdLst>
                    <a:gd name="T0" fmla="*/ 1194 w 1591"/>
                    <a:gd name="T1" fmla="*/ 665 h 849"/>
                    <a:gd name="T2" fmla="*/ 32 w 1591"/>
                    <a:gd name="T3" fmla="*/ 652 h 849"/>
                    <a:gd name="T4" fmla="*/ 1323 w 1591"/>
                    <a:gd name="T5" fmla="*/ 649 h 849"/>
                    <a:gd name="T6" fmla="*/ 1366 w 1591"/>
                    <a:gd name="T7" fmla="*/ 743 h 849"/>
                    <a:gd name="T8" fmla="*/ 1346 w 1591"/>
                    <a:gd name="T9" fmla="*/ 649 h 849"/>
                    <a:gd name="T10" fmla="*/ 1061 w 1591"/>
                    <a:gd name="T11" fmla="*/ 389 h 849"/>
                    <a:gd name="T12" fmla="*/ 1026 w 1591"/>
                    <a:gd name="T13" fmla="*/ 381 h 849"/>
                    <a:gd name="T14" fmla="*/ 1062 w 1591"/>
                    <a:gd name="T15" fmla="*/ 353 h 849"/>
                    <a:gd name="T16" fmla="*/ 1180 w 1591"/>
                    <a:gd name="T17" fmla="*/ 269 h 849"/>
                    <a:gd name="T18" fmla="*/ 890 w 1591"/>
                    <a:gd name="T19" fmla="*/ 256 h 849"/>
                    <a:gd name="T20" fmla="*/ 868 w 1591"/>
                    <a:gd name="T21" fmla="*/ 286 h 849"/>
                    <a:gd name="T22" fmla="*/ 697 w 1591"/>
                    <a:gd name="T23" fmla="*/ 274 h 849"/>
                    <a:gd name="T24" fmla="*/ 476 w 1591"/>
                    <a:gd name="T25" fmla="*/ 243 h 849"/>
                    <a:gd name="T26" fmla="*/ 251 w 1591"/>
                    <a:gd name="T27" fmla="*/ 242 h 849"/>
                    <a:gd name="T28" fmla="*/ 91 w 1591"/>
                    <a:gd name="T29" fmla="*/ 491 h 849"/>
                    <a:gd name="T30" fmla="*/ 108 w 1591"/>
                    <a:gd name="T31" fmla="*/ 688 h 849"/>
                    <a:gd name="T32" fmla="*/ 626 w 1591"/>
                    <a:gd name="T33" fmla="*/ 691 h 849"/>
                    <a:gd name="T34" fmla="*/ 775 w 1591"/>
                    <a:gd name="T35" fmla="*/ 697 h 849"/>
                    <a:gd name="T36" fmla="*/ 838 w 1591"/>
                    <a:gd name="T37" fmla="*/ 755 h 849"/>
                    <a:gd name="T38" fmla="*/ 773 w 1591"/>
                    <a:gd name="T39" fmla="*/ 847 h 849"/>
                    <a:gd name="T40" fmla="*/ 848 w 1591"/>
                    <a:gd name="T41" fmla="*/ 819 h 849"/>
                    <a:gd name="T42" fmla="*/ 1022 w 1591"/>
                    <a:gd name="T43" fmla="*/ 775 h 849"/>
                    <a:gd name="T44" fmla="*/ 1110 w 1591"/>
                    <a:gd name="T45" fmla="*/ 812 h 849"/>
                    <a:gd name="T46" fmla="*/ 1172 w 1591"/>
                    <a:gd name="T47" fmla="*/ 682 h 849"/>
                    <a:gd name="T48" fmla="*/ 1334 w 1591"/>
                    <a:gd name="T49" fmla="*/ 632 h 849"/>
                    <a:gd name="T50" fmla="*/ 1284 w 1591"/>
                    <a:gd name="T51" fmla="*/ 433 h 849"/>
                    <a:gd name="T52" fmla="*/ 1097 w 1591"/>
                    <a:gd name="T53" fmla="*/ 385 h 849"/>
                    <a:gd name="T54" fmla="*/ 920 w 1591"/>
                    <a:gd name="T55" fmla="*/ 636 h 849"/>
                    <a:gd name="T56" fmla="*/ 783 w 1591"/>
                    <a:gd name="T57" fmla="*/ 467 h 849"/>
                    <a:gd name="T58" fmla="*/ 1030 w 1591"/>
                    <a:gd name="T59" fmla="*/ 308 h 849"/>
                    <a:gd name="T60" fmla="*/ 1014 w 1591"/>
                    <a:gd name="T61" fmla="*/ 259 h 849"/>
                    <a:gd name="T62" fmla="*/ 617 w 1591"/>
                    <a:gd name="T63" fmla="*/ 221 h 849"/>
                    <a:gd name="T64" fmla="*/ 749 w 1591"/>
                    <a:gd name="T65" fmla="*/ 248 h 849"/>
                    <a:gd name="T66" fmla="*/ 780 w 1591"/>
                    <a:gd name="T67" fmla="*/ 191 h 849"/>
                    <a:gd name="T68" fmla="*/ 854 w 1591"/>
                    <a:gd name="T69" fmla="*/ 165 h 849"/>
                    <a:gd name="T70" fmla="*/ 1130 w 1591"/>
                    <a:gd name="T71" fmla="*/ 158 h 849"/>
                    <a:gd name="T72" fmla="*/ 1194 w 1591"/>
                    <a:gd name="T73" fmla="*/ 236 h 849"/>
                    <a:gd name="T74" fmla="*/ 1163 w 1591"/>
                    <a:gd name="T75" fmla="*/ 346 h 849"/>
                    <a:gd name="T76" fmla="*/ 1315 w 1591"/>
                    <a:gd name="T77" fmla="*/ 346 h 849"/>
                    <a:gd name="T78" fmla="*/ 1343 w 1591"/>
                    <a:gd name="T79" fmla="*/ 248 h 849"/>
                    <a:gd name="T80" fmla="*/ 1110 w 1591"/>
                    <a:gd name="T81" fmla="*/ 182 h 849"/>
                    <a:gd name="T82" fmla="*/ 961 w 1591"/>
                    <a:gd name="T83" fmla="*/ 165 h 849"/>
                    <a:gd name="T84" fmla="*/ 976 w 1591"/>
                    <a:gd name="T85" fmla="*/ 192 h 849"/>
                    <a:gd name="T86" fmla="*/ 523 w 1591"/>
                    <a:gd name="T87" fmla="*/ 187 h 849"/>
                    <a:gd name="T88" fmla="*/ 1040 w 1591"/>
                    <a:gd name="T89" fmla="*/ 136 h 849"/>
                    <a:gd name="T90" fmla="*/ 861 w 1591"/>
                    <a:gd name="T91" fmla="*/ 114 h 849"/>
                    <a:gd name="T92" fmla="*/ 764 w 1591"/>
                    <a:gd name="T93" fmla="*/ 146 h 849"/>
                    <a:gd name="T94" fmla="*/ 1060 w 1591"/>
                    <a:gd name="T95" fmla="*/ 128 h 849"/>
                    <a:gd name="T96" fmla="*/ 1132 w 1591"/>
                    <a:gd name="T97" fmla="*/ 126 h 849"/>
                    <a:gd name="T98" fmla="*/ 656 w 1591"/>
                    <a:gd name="T99" fmla="*/ 115 h 849"/>
                    <a:gd name="T100" fmla="*/ 1088 w 1591"/>
                    <a:gd name="T101" fmla="*/ 90 h 849"/>
                    <a:gd name="T102" fmla="*/ 899 w 1591"/>
                    <a:gd name="T103" fmla="*/ 72 h 849"/>
                    <a:gd name="T104" fmla="*/ 971 w 1591"/>
                    <a:gd name="T105" fmla="*/ 59 h 849"/>
                    <a:gd name="T106" fmla="*/ 1153 w 1591"/>
                    <a:gd name="T107" fmla="*/ 32 h 849"/>
                    <a:gd name="T108" fmla="*/ 1222 w 1591"/>
                    <a:gd name="T109" fmla="*/ 53 h 849"/>
                    <a:gd name="T110" fmla="*/ 1229 w 1591"/>
                    <a:gd name="T111" fmla="*/ 15 h 849"/>
                    <a:gd name="T112" fmla="*/ 1203 w 1591"/>
                    <a:gd name="T113" fmla="*/ 69 h 849"/>
                    <a:gd name="T114" fmla="*/ 1296 w 1591"/>
                    <a:gd name="T115" fmla="*/ 99 h 849"/>
                    <a:gd name="T116" fmla="*/ 1492 w 1591"/>
                    <a:gd name="T117" fmla="*/ 34 h 8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591" h="849">
                      <a:moveTo>
                        <a:pt x="1177" y="745"/>
                      </a:moveTo>
                      <a:lnTo>
                        <a:pt x="1174" y="733"/>
                      </a:lnTo>
                      <a:lnTo>
                        <a:pt x="1165" y="740"/>
                      </a:lnTo>
                      <a:lnTo>
                        <a:pt x="1166" y="748"/>
                      </a:lnTo>
                      <a:lnTo>
                        <a:pt x="1188" y="758"/>
                      </a:lnTo>
                      <a:lnTo>
                        <a:pt x="1194" y="757"/>
                      </a:lnTo>
                      <a:lnTo>
                        <a:pt x="1207" y="747"/>
                      </a:lnTo>
                      <a:lnTo>
                        <a:pt x="1190" y="747"/>
                      </a:lnTo>
                      <a:lnTo>
                        <a:pt x="1177" y="745"/>
                      </a:lnTo>
                      <a:lnTo>
                        <a:pt x="1177" y="745"/>
                      </a:lnTo>
                      <a:close/>
                      <a:moveTo>
                        <a:pt x="1231" y="685"/>
                      </a:moveTo>
                      <a:lnTo>
                        <a:pt x="1231" y="681"/>
                      </a:lnTo>
                      <a:lnTo>
                        <a:pt x="1216" y="671"/>
                      </a:lnTo>
                      <a:lnTo>
                        <a:pt x="1194" y="665"/>
                      </a:lnTo>
                      <a:lnTo>
                        <a:pt x="1187" y="667"/>
                      </a:lnTo>
                      <a:lnTo>
                        <a:pt x="1200" y="678"/>
                      </a:lnTo>
                      <a:lnTo>
                        <a:pt x="1222" y="686"/>
                      </a:lnTo>
                      <a:lnTo>
                        <a:pt x="1231" y="685"/>
                      </a:lnTo>
                      <a:lnTo>
                        <a:pt x="1231" y="685"/>
                      </a:lnTo>
                      <a:close/>
                      <a:moveTo>
                        <a:pt x="90" y="699"/>
                      </a:moveTo>
                      <a:lnTo>
                        <a:pt x="91" y="686"/>
                      </a:lnTo>
                      <a:lnTo>
                        <a:pt x="79" y="677"/>
                      </a:lnTo>
                      <a:lnTo>
                        <a:pt x="78" y="665"/>
                      </a:lnTo>
                      <a:lnTo>
                        <a:pt x="77" y="658"/>
                      </a:lnTo>
                      <a:lnTo>
                        <a:pt x="62" y="655"/>
                      </a:lnTo>
                      <a:lnTo>
                        <a:pt x="53" y="652"/>
                      </a:lnTo>
                      <a:lnTo>
                        <a:pt x="38" y="647"/>
                      </a:lnTo>
                      <a:lnTo>
                        <a:pt x="32" y="652"/>
                      </a:lnTo>
                      <a:lnTo>
                        <a:pt x="30" y="664"/>
                      </a:lnTo>
                      <a:lnTo>
                        <a:pt x="46" y="669"/>
                      </a:lnTo>
                      <a:lnTo>
                        <a:pt x="45" y="676"/>
                      </a:lnTo>
                      <a:lnTo>
                        <a:pt x="55" y="684"/>
                      </a:lnTo>
                      <a:lnTo>
                        <a:pt x="55" y="691"/>
                      </a:lnTo>
                      <a:lnTo>
                        <a:pt x="79" y="703"/>
                      </a:lnTo>
                      <a:lnTo>
                        <a:pt x="90" y="699"/>
                      </a:lnTo>
                      <a:lnTo>
                        <a:pt x="90" y="699"/>
                      </a:lnTo>
                      <a:close/>
                      <a:moveTo>
                        <a:pt x="1346" y="649"/>
                      </a:moveTo>
                      <a:lnTo>
                        <a:pt x="1360" y="635"/>
                      </a:lnTo>
                      <a:lnTo>
                        <a:pt x="1365" y="628"/>
                      </a:lnTo>
                      <a:lnTo>
                        <a:pt x="1358" y="627"/>
                      </a:lnTo>
                      <a:lnTo>
                        <a:pt x="1339" y="635"/>
                      </a:lnTo>
                      <a:lnTo>
                        <a:pt x="1323" y="649"/>
                      </a:lnTo>
                      <a:lnTo>
                        <a:pt x="1293" y="685"/>
                      </a:lnTo>
                      <a:lnTo>
                        <a:pt x="1274" y="699"/>
                      </a:lnTo>
                      <a:lnTo>
                        <a:pt x="1279" y="705"/>
                      </a:lnTo>
                      <a:lnTo>
                        <a:pt x="1265" y="713"/>
                      </a:lnTo>
                      <a:lnTo>
                        <a:pt x="1266" y="720"/>
                      </a:lnTo>
                      <a:lnTo>
                        <a:pt x="1302" y="720"/>
                      </a:lnTo>
                      <a:lnTo>
                        <a:pt x="1322" y="719"/>
                      </a:lnTo>
                      <a:lnTo>
                        <a:pt x="1338" y="725"/>
                      </a:lnTo>
                      <a:lnTo>
                        <a:pt x="1322" y="736"/>
                      </a:lnTo>
                      <a:lnTo>
                        <a:pt x="1333" y="736"/>
                      </a:lnTo>
                      <a:lnTo>
                        <a:pt x="1360" y="717"/>
                      </a:lnTo>
                      <a:lnTo>
                        <a:pt x="1364" y="719"/>
                      </a:lnTo>
                      <a:lnTo>
                        <a:pt x="1355" y="738"/>
                      </a:lnTo>
                      <a:lnTo>
                        <a:pt x="1366" y="743"/>
                      </a:lnTo>
                      <a:lnTo>
                        <a:pt x="1375" y="742"/>
                      </a:lnTo>
                      <a:lnTo>
                        <a:pt x="1388" y="721"/>
                      </a:lnTo>
                      <a:lnTo>
                        <a:pt x="1386" y="707"/>
                      </a:lnTo>
                      <a:lnTo>
                        <a:pt x="1388" y="695"/>
                      </a:lnTo>
                      <a:lnTo>
                        <a:pt x="1374" y="699"/>
                      </a:lnTo>
                      <a:lnTo>
                        <a:pt x="1384" y="682"/>
                      </a:lnTo>
                      <a:lnTo>
                        <a:pt x="1368" y="675"/>
                      </a:lnTo>
                      <a:lnTo>
                        <a:pt x="1358" y="680"/>
                      </a:lnTo>
                      <a:lnTo>
                        <a:pt x="1343" y="674"/>
                      </a:lnTo>
                      <a:lnTo>
                        <a:pt x="1352" y="666"/>
                      </a:lnTo>
                      <a:lnTo>
                        <a:pt x="1341" y="662"/>
                      </a:lnTo>
                      <a:lnTo>
                        <a:pt x="1327" y="669"/>
                      </a:lnTo>
                      <a:lnTo>
                        <a:pt x="1346" y="649"/>
                      </a:lnTo>
                      <a:lnTo>
                        <a:pt x="1346" y="649"/>
                      </a:lnTo>
                      <a:close/>
                      <a:moveTo>
                        <a:pt x="13" y="569"/>
                      </a:moveTo>
                      <a:lnTo>
                        <a:pt x="6" y="577"/>
                      </a:lnTo>
                      <a:lnTo>
                        <a:pt x="0" y="587"/>
                      </a:lnTo>
                      <a:lnTo>
                        <a:pt x="4" y="593"/>
                      </a:lnTo>
                      <a:lnTo>
                        <a:pt x="2" y="604"/>
                      </a:lnTo>
                      <a:lnTo>
                        <a:pt x="4" y="615"/>
                      </a:lnTo>
                      <a:lnTo>
                        <a:pt x="12" y="615"/>
                      </a:lnTo>
                      <a:lnTo>
                        <a:pt x="11" y="596"/>
                      </a:lnTo>
                      <a:lnTo>
                        <a:pt x="38" y="570"/>
                      </a:lnTo>
                      <a:lnTo>
                        <a:pt x="19" y="572"/>
                      </a:lnTo>
                      <a:lnTo>
                        <a:pt x="13" y="569"/>
                      </a:lnTo>
                      <a:lnTo>
                        <a:pt x="13" y="569"/>
                      </a:lnTo>
                      <a:close/>
                      <a:moveTo>
                        <a:pt x="1062" y="394"/>
                      </a:moveTo>
                      <a:lnTo>
                        <a:pt x="1061" y="389"/>
                      </a:lnTo>
                      <a:lnTo>
                        <a:pt x="1054" y="389"/>
                      </a:lnTo>
                      <a:lnTo>
                        <a:pt x="1044" y="395"/>
                      </a:lnTo>
                      <a:lnTo>
                        <a:pt x="1042" y="396"/>
                      </a:lnTo>
                      <a:lnTo>
                        <a:pt x="1042" y="403"/>
                      </a:lnTo>
                      <a:lnTo>
                        <a:pt x="1049" y="405"/>
                      </a:lnTo>
                      <a:lnTo>
                        <a:pt x="1062" y="394"/>
                      </a:lnTo>
                      <a:lnTo>
                        <a:pt x="1062" y="394"/>
                      </a:lnTo>
                      <a:close/>
                      <a:moveTo>
                        <a:pt x="1026" y="381"/>
                      </a:moveTo>
                      <a:lnTo>
                        <a:pt x="1029" y="378"/>
                      </a:lnTo>
                      <a:lnTo>
                        <a:pt x="1007" y="378"/>
                      </a:lnTo>
                      <a:lnTo>
                        <a:pt x="988" y="387"/>
                      </a:lnTo>
                      <a:lnTo>
                        <a:pt x="988" y="393"/>
                      </a:lnTo>
                      <a:lnTo>
                        <a:pt x="999" y="394"/>
                      </a:lnTo>
                      <a:lnTo>
                        <a:pt x="1026" y="381"/>
                      </a:lnTo>
                      <a:lnTo>
                        <a:pt x="1026" y="381"/>
                      </a:lnTo>
                      <a:close/>
                      <a:moveTo>
                        <a:pt x="1014" y="320"/>
                      </a:moveTo>
                      <a:lnTo>
                        <a:pt x="1005" y="318"/>
                      </a:lnTo>
                      <a:lnTo>
                        <a:pt x="986" y="338"/>
                      </a:lnTo>
                      <a:lnTo>
                        <a:pt x="972" y="353"/>
                      </a:lnTo>
                      <a:lnTo>
                        <a:pt x="951" y="365"/>
                      </a:lnTo>
                      <a:lnTo>
                        <a:pt x="975" y="362"/>
                      </a:lnTo>
                      <a:lnTo>
                        <a:pt x="971" y="375"/>
                      </a:lnTo>
                      <a:lnTo>
                        <a:pt x="1002" y="364"/>
                      </a:lnTo>
                      <a:lnTo>
                        <a:pt x="1026" y="353"/>
                      </a:lnTo>
                      <a:lnTo>
                        <a:pt x="1028" y="362"/>
                      </a:lnTo>
                      <a:lnTo>
                        <a:pt x="1051" y="367"/>
                      </a:lnTo>
                      <a:lnTo>
                        <a:pt x="1068" y="360"/>
                      </a:lnTo>
                      <a:lnTo>
                        <a:pt x="1062" y="353"/>
                      </a:lnTo>
                      <a:lnTo>
                        <a:pt x="1049" y="355"/>
                      </a:lnTo>
                      <a:lnTo>
                        <a:pt x="1054" y="345"/>
                      </a:lnTo>
                      <a:lnTo>
                        <a:pt x="1040" y="339"/>
                      </a:lnTo>
                      <a:lnTo>
                        <a:pt x="1027" y="331"/>
                      </a:lnTo>
                      <a:lnTo>
                        <a:pt x="1022" y="325"/>
                      </a:lnTo>
                      <a:lnTo>
                        <a:pt x="1011" y="329"/>
                      </a:lnTo>
                      <a:lnTo>
                        <a:pt x="1014" y="320"/>
                      </a:lnTo>
                      <a:lnTo>
                        <a:pt x="1014" y="320"/>
                      </a:lnTo>
                      <a:close/>
                      <a:moveTo>
                        <a:pt x="1181" y="289"/>
                      </a:moveTo>
                      <a:lnTo>
                        <a:pt x="1195" y="283"/>
                      </a:lnTo>
                      <a:lnTo>
                        <a:pt x="1199" y="281"/>
                      </a:lnTo>
                      <a:lnTo>
                        <a:pt x="1204" y="271"/>
                      </a:lnTo>
                      <a:lnTo>
                        <a:pt x="1195" y="266"/>
                      </a:lnTo>
                      <a:lnTo>
                        <a:pt x="1180" y="269"/>
                      </a:lnTo>
                      <a:lnTo>
                        <a:pt x="1166" y="281"/>
                      </a:lnTo>
                      <a:lnTo>
                        <a:pt x="1163" y="290"/>
                      </a:lnTo>
                      <a:lnTo>
                        <a:pt x="1181" y="289"/>
                      </a:lnTo>
                      <a:lnTo>
                        <a:pt x="1181" y="289"/>
                      </a:lnTo>
                      <a:close/>
                      <a:moveTo>
                        <a:pt x="906" y="249"/>
                      </a:moveTo>
                      <a:lnTo>
                        <a:pt x="902" y="241"/>
                      </a:lnTo>
                      <a:lnTo>
                        <a:pt x="901" y="238"/>
                      </a:lnTo>
                      <a:lnTo>
                        <a:pt x="896" y="234"/>
                      </a:lnTo>
                      <a:lnTo>
                        <a:pt x="885" y="228"/>
                      </a:lnTo>
                      <a:lnTo>
                        <a:pt x="866" y="238"/>
                      </a:lnTo>
                      <a:lnTo>
                        <a:pt x="847" y="243"/>
                      </a:lnTo>
                      <a:lnTo>
                        <a:pt x="860" y="253"/>
                      </a:lnTo>
                      <a:lnTo>
                        <a:pt x="874" y="251"/>
                      </a:lnTo>
                      <a:lnTo>
                        <a:pt x="890" y="256"/>
                      </a:lnTo>
                      <a:lnTo>
                        <a:pt x="906" y="249"/>
                      </a:lnTo>
                      <a:close/>
                      <a:moveTo>
                        <a:pt x="989" y="241"/>
                      </a:moveTo>
                      <a:lnTo>
                        <a:pt x="965" y="238"/>
                      </a:lnTo>
                      <a:lnTo>
                        <a:pt x="986" y="228"/>
                      </a:lnTo>
                      <a:lnTo>
                        <a:pt x="984" y="206"/>
                      </a:lnTo>
                      <a:lnTo>
                        <a:pt x="977" y="197"/>
                      </a:lnTo>
                      <a:lnTo>
                        <a:pt x="960" y="194"/>
                      </a:lnTo>
                      <a:lnTo>
                        <a:pt x="930" y="208"/>
                      </a:lnTo>
                      <a:lnTo>
                        <a:pt x="910" y="230"/>
                      </a:lnTo>
                      <a:lnTo>
                        <a:pt x="921" y="238"/>
                      </a:lnTo>
                      <a:lnTo>
                        <a:pt x="927" y="250"/>
                      </a:lnTo>
                      <a:lnTo>
                        <a:pt x="903" y="270"/>
                      </a:lnTo>
                      <a:lnTo>
                        <a:pt x="891" y="269"/>
                      </a:lnTo>
                      <a:lnTo>
                        <a:pt x="868" y="286"/>
                      </a:lnTo>
                      <a:lnTo>
                        <a:pt x="884" y="267"/>
                      </a:lnTo>
                      <a:lnTo>
                        <a:pt x="866" y="260"/>
                      </a:lnTo>
                      <a:lnTo>
                        <a:pt x="849" y="264"/>
                      </a:lnTo>
                      <a:lnTo>
                        <a:pt x="840" y="276"/>
                      </a:lnTo>
                      <a:lnTo>
                        <a:pt x="818" y="276"/>
                      </a:lnTo>
                      <a:lnTo>
                        <a:pt x="791" y="279"/>
                      </a:lnTo>
                      <a:lnTo>
                        <a:pt x="772" y="269"/>
                      </a:lnTo>
                      <a:lnTo>
                        <a:pt x="753" y="271"/>
                      </a:lnTo>
                      <a:lnTo>
                        <a:pt x="747" y="260"/>
                      </a:lnTo>
                      <a:lnTo>
                        <a:pt x="740" y="255"/>
                      </a:lnTo>
                      <a:lnTo>
                        <a:pt x="726" y="257"/>
                      </a:lnTo>
                      <a:lnTo>
                        <a:pt x="706" y="258"/>
                      </a:lnTo>
                      <a:lnTo>
                        <a:pt x="689" y="266"/>
                      </a:lnTo>
                      <a:lnTo>
                        <a:pt x="697" y="274"/>
                      </a:lnTo>
                      <a:lnTo>
                        <a:pt x="671" y="284"/>
                      </a:lnTo>
                      <a:lnTo>
                        <a:pt x="666" y="272"/>
                      </a:lnTo>
                      <a:lnTo>
                        <a:pt x="649" y="276"/>
                      </a:lnTo>
                      <a:lnTo>
                        <a:pt x="605" y="278"/>
                      </a:lnTo>
                      <a:lnTo>
                        <a:pt x="581" y="273"/>
                      </a:lnTo>
                      <a:lnTo>
                        <a:pt x="613" y="264"/>
                      </a:lnTo>
                      <a:lnTo>
                        <a:pt x="603" y="254"/>
                      </a:lnTo>
                      <a:lnTo>
                        <a:pt x="587" y="255"/>
                      </a:lnTo>
                      <a:lnTo>
                        <a:pt x="569" y="251"/>
                      </a:lnTo>
                      <a:lnTo>
                        <a:pt x="541" y="244"/>
                      </a:lnTo>
                      <a:lnTo>
                        <a:pt x="527" y="236"/>
                      </a:lnTo>
                      <a:lnTo>
                        <a:pt x="510" y="234"/>
                      </a:lnTo>
                      <a:lnTo>
                        <a:pt x="497" y="241"/>
                      </a:lnTo>
                      <a:lnTo>
                        <a:pt x="476" y="243"/>
                      </a:lnTo>
                      <a:lnTo>
                        <a:pt x="490" y="228"/>
                      </a:lnTo>
                      <a:lnTo>
                        <a:pt x="455" y="241"/>
                      </a:lnTo>
                      <a:lnTo>
                        <a:pt x="449" y="225"/>
                      </a:lnTo>
                      <a:lnTo>
                        <a:pt x="442" y="222"/>
                      </a:lnTo>
                      <a:lnTo>
                        <a:pt x="428" y="231"/>
                      </a:lnTo>
                      <a:lnTo>
                        <a:pt x="411" y="236"/>
                      </a:lnTo>
                      <a:lnTo>
                        <a:pt x="410" y="227"/>
                      </a:lnTo>
                      <a:lnTo>
                        <a:pt x="379" y="233"/>
                      </a:lnTo>
                      <a:lnTo>
                        <a:pt x="347" y="241"/>
                      </a:lnTo>
                      <a:lnTo>
                        <a:pt x="327" y="240"/>
                      </a:lnTo>
                      <a:lnTo>
                        <a:pt x="301" y="245"/>
                      </a:lnTo>
                      <a:lnTo>
                        <a:pt x="278" y="254"/>
                      </a:lnTo>
                      <a:lnTo>
                        <a:pt x="264" y="252"/>
                      </a:lnTo>
                      <a:lnTo>
                        <a:pt x="251" y="242"/>
                      </a:lnTo>
                      <a:lnTo>
                        <a:pt x="230" y="238"/>
                      </a:lnTo>
                      <a:lnTo>
                        <a:pt x="230" y="238"/>
                      </a:lnTo>
                      <a:lnTo>
                        <a:pt x="139" y="312"/>
                      </a:lnTo>
                      <a:lnTo>
                        <a:pt x="7" y="434"/>
                      </a:lnTo>
                      <a:lnTo>
                        <a:pt x="23" y="434"/>
                      </a:lnTo>
                      <a:lnTo>
                        <a:pt x="32" y="440"/>
                      </a:lnTo>
                      <a:lnTo>
                        <a:pt x="35" y="450"/>
                      </a:lnTo>
                      <a:lnTo>
                        <a:pt x="36" y="465"/>
                      </a:lnTo>
                      <a:lnTo>
                        <a:pt x="64" y="452"/>
                      </a:lnTo>
                      <a:lnTo>
                        <a:pt x="88" y="445"/>
                      </a:lnTo>
                      <a:lnTo>
                        <a:pt x="86" y="456"/>
                      </a:lnTo>
                      <a:lnTo>
                        <a:pt x="88" y="466"/>
                      </a:lnTo>
                      <a:lnTo>
                        <a:pt x="95" y="475"/>
                      </a:lnTo>
                      <a:lnTo>
                        <a:pt x="91" y="491"/>
                      </a:lnTo>
                      <a:lnTo>
                        <a:pt x="85" y="516"/>
                      </a:lnTo>
                      <a:lnTo>
                        <a:pt x="102" y="531"/>
                      </a:lnTo>
                      <a:lnTo>
                        <a:pt x="91" y="544"/>
                      </a:lnTo>
                      <a:lnTo>
                        <a:pt x="71" y="555"/>
                      </a:lnTo>
                      <a:lnTo>
                        <a:pt x="71" y="555"/>
                      </a:lnTo>
                      <a:lnTo>
                        <a:pt x="62" y="566"/>
                      </a:lnTo>
                      <a:lnTo>
                        <a:pt x="70" y="583"/>
                      </a:lnTo>
                      <a:lnTo>
                        <a:pt x="58" y="602"/>
                      </a:lnTo>
                      <a:lnTo>
                        <a:pt x="74" y="611"/>
                      </a:lnTo>
                      <a:lnTo>
                        <a:pt x="60" y="625"/>
                      </a:lnTo>
                      <a:lnTo>
                        <a:pt x="55" y="646"/>
                      </a:lnTo>
                      <a:lnTo>
                        <a:pt x="82" y="655"/>
                      </a:lnTo>
                      <a:lnTo>
                        <a:pt x="87" y="665"/>
                      </a:lnTo>
                      <a:lnTo>
                        <a:pt x="108" y="688"/>
                      </a:lnTo>
                      <a:lnTo>
                        <a:pt x="111" y="688"/>
                      </a:lnTo>
                      <a:lnTo>
                        <a:pt x="162" y="688"/>
                      </a:lnTo>
                      <a:lnTo>
                        <a:pt x="217" y="688"/>
                      </a:lnTo>
                      <a:lnTo>
                        <a:pt x="235" y="688"/>
                      </a:lnTo>
                      <a:lnTo>
                        <a:pt x="291" y="688"/>
                      </a:lnTo>
                      <a:lnTo>
                        <a:pt x="345" y="688"/>
                      </a:lnTo>
                      <a:lnTo>
                        <a:pt x="400" y="688"/>
                      </a:lnTo>
                      <a:lnTo>
                        <a:pt x="455" y="688"/>
                      </a:lnTo>
                      <a:lnTo>
                        <a:pt x="518" y="688"/>
                      </a:lnTo>
                      <a:lnTo>
                        <a:pt x="580" y="688"/>
                      </a:lnTo>
                      <a:lnTo>
                        <a:pt x="617" y="688"/>
                      </a:lnTo>
                      <a:lnTo>
                        <a:pt x="622" y="678"/>
                      </a:lnTo>
                      <a:lnTo>
                        <a:pt x="629" y="678"/>
                      </a:lnTo>
                      <a:lnTo>
                        <a:pt x="626" y="691"/>
                      </a:lnTo>
                      <a:lnTo>
                        <a:pt x="630" y="695"/>
                      </a:lnTo>
                      <a:lnTo>
                        <a:pt x="641" y="697"/>
                      </a:lnTo>
                      <a:lnTo>
                        <a:pt x="659" y="701"/>
                      </a:lnTo>
                      <a:lnTo>
                        <a:pt x="673" y="707"/>
                      </a:lnTo>
                      <a:lnTo>
                        <a:pt x="689" y="705"/>
                      </a:lnTo>
                      <a:lnTo>
                        <a:pt x="709" y="710"/>
                      </a:lnTo>
                      <a:lnTo>
                        <a:pt x="709" y="710"/>
                      </a:lnTo>
                      <a:lnTo>
                        <a:pt x="721" y="702"/>
                      </a:lnTo>
                      <a:lnTo>
                        <a:pt x="732" y="698"/>
                      </a:lnTo>
                      <a:lnTo>
                        <a:pt x="740" y="692"/>
                      </a:lnTo>
                      <a:lnTo>
                        <a:pt x="745" y="690"/>
                      </a:lnTo>
                      <a:lnTo>
                        <a:pt x="760" y="693"/>
                      </a:lnTo>
                      <a:lnTo>
                        <a:pt x="772" y="694"/>
                      </a:lnTo>
                      <a:lnTo>
                        <a:pt x="775" y="697"/>
                      </a:lnTo>
                      <a:lnTo>
                        <a:pt x="775" y="710"/>
                      </a:lnTo>
                      <a:lnTo>
                        <a:pt x="795" y="714"/>
                      </a:lnTo>
                      <a:lnTo>
                        <a:pt x="788" y="720"/>
                      </a:lnTo>
                      <a:lnTo>
                        <a:pt x="793" y="728"/>
                      </a:lnTo>
                      <a:lnTo>
                        <a:pt x="786" y="736"/>
                      </a:lnTo>
                      <a:lnTo>
                        <a:pt x="793" y="739"/>
                      </a:lnTo>
                      <a:lnTo>
                        <a:pt x="786" y="747"/>
                      </a:lnTo>
                      <a:lnTo>
                        <a:pt x="786" y="747"/>
                      </a:lnTo>
                      <a:lnTo>
                        <a:pt x="790" y="747"/>
                      </a:lnTo>
                      <a:lnTo>
                        <a:pt x="795" y="745"/>
                      </a:lnTo>
                      <a:lnTo>
                        <a:pt x="797" y="749"/>
                      </a:lnTo>
                      <a:lnTo>
                        <a:pt x="810" y="752"/>
                      </a:lnTo>
                      <a:lnTo>
                        <a:pt x="824" y="753"/>
                      </a:lnTo>
                      <a:lnTo>
                        <a:pt x="838" y="755"/>
                      </a:lnTo>
                      <a:lnTo>
                        <a:pt x="853" y="760"/>
                      </a:lnTo>
                      <a:lnTo>
                        <a:pt x="856" y="767"/>
                      </a:lnTo>
                      <a:lnTo>
                        <a:pt x="861" y="785"/>
                      </a:lnTo>
                      <a:lnTo>
                        <a:pt x="852" y="792"/>
                      </a:lnTo>
                      <a:lnTo>
                        <a:pt x="838" y="789"/>
                      </a:lnTo>
                      <a:lnTo>
                        <a:pt x="834" y="775"/>
                      </a:lnTo>
                      <a:lnTo>
                        <a:pt x="831" y="790"/>
                      </a:lnTo>
                      <a:lnTo>
                        <a:pt x="816" y="802"/>
                      </a:lnTo>
                      <a:lnTo>
                        <a:pt x="814" y="813"/>
                      </a:lnTo>
                      <a:lnTo>
                        <a:pt x="810" y="819"/>
                      </a:lnTo>
                      <a:lnTo>
                        <a:pt x="794" y="827"/>
                      </a:lnTo>
                      <a:lnTo>
                        <a:pt x="794" y="827"/>
                      </a:lnTo>
                      <a:lnTo>
                        <a:pt x="781" y="839"/>
                      </a:lnTo>
                      <a:lnTo>
                        <a:pt x="773" y="847"/>
                      </a:lnTo>
                      <a:lnTo>
                        <a:pt x="783" y="849"/>
                      </a:lnTo>
                      <a:lnTo>
                        <a:pt x="800" y="842"/>
                      </a:lnTo>
                      <a:lnTo>
                        <a:pt x="811" y="835"/>
                      </a:lnTo>
                      <a:lnTo>
                        <a:pt x="816" y="834"/>
                      </a:lnTo>
                      <a:lnTo>
                        <a:pt x="827" y="836"/>
                      </a:lnTo>
                      <a:lnTo>
                        <a:pt x="833" y="833"/>
                      </a:lnTo>
                      <a:lnTo>
                        <a:pt x="843" y="830"/>
                      </a:lnTo>
                      <a:lnTo>
                        <a:pt x="861" y="827"/>
                      </a:lnTo>
                      <a:lnTo>
                        <a:pt x="861" y="827"/>
                      </a:lnTo>
                      <a:lnTo>
                        <a:pt x="861" y="827"/>
                      </a:lnTo>
                      <a:lnTo>
                        <a:pt x="862" y="820"/>
                      </a:lnTo>
                      <a:lnTo>
                        <a:pt x="861" y="820"/>
                      </a:lnTo>
                      <a:lnTo>
                        <a:pt x="855" y="822"/>
                      </a:lnTo>
                      <a:lnTo>
                        <a:pt x="848" y="819"/>
                      </a:lnTo>
                      <a:lnTo>
                        <a:pt x="857" y="812"/>
                      </a:lnTo>
                      <a:lnTo>
                        <a:pt x="863" y="809"/>
                      </a:lnTo>
                      <a:lnTo>
                        <a:pt x="878" y="805"/>
                      </a:lnTo>
                      <a:lnTo>
                        <a:pt x="895" y="803"/>
                      </a:lnTo>
                      <a:lnTo>
                        <a:pt x="902" y="807"/>
                      </a:lnTo>
                      <a:lnTo>
                        <a:pt x="909" y="802"/>
                      </a:lnTo>
                      <a:lnTo>
                        <a:pt x="916" y="799"/>
                      </a:lnTo>
                      <a:lnTo>
                        <a:pt x="919" y="800"/>
                      </a:lnTo>
                      <a:lnTo>
                        <a:pt x="920" y="801"/>
                      </a:lnTo>
                      <a:lnTo>
                        <a:pt x="945" y="785"/>
                      </a:lnTo>
                      <a:lnTo>
                        <a:pt x="955" y="780"/>
                      </a:lnTo>
                      <a:lnTo>
                        <a:pt x="983" y="780"/>
                      </a:lnTo>
                      <a:lnTo>
                        <a:pt x="1018" y="780"/>
                      </a:lnTo>
                      <a:lnTo>
                        <a:pt x="1022" y="775"/>
                      </a:lnTo>
                      <a:lnTo>
                        <a:pt x="1028" y="774"/>
                      </a:lnTo>
                      <a:lnTo>
                        <a:pt x="1038" y="770"/>
                      </a:lnTo>
                      <a:lnTo>
                        <a:pt x="1048" y="760"/>
                      </a:lnTo>
                      <a:lnTo>
                        <a:pt x="1060" y="741"/>
                      </a:lnTo>
                      <a:lnTo>
                        <a:pt x="1081" y="723"/>
                      </a:lnTo>
                      <a:lnTo>
                        <a:pt x="1084" y="730"/>
                      </a:lnTo>
                      <a:lnTo>
                        <a:pt x="1098" y="726"/>
                      </a:lnTo>
                      <a:lnTo>
                        <a:pt x="1104" y="733"/>
                      </a:lnTo>
                      <a:lnTo>
                        <a:pt x="1094" y="764"/>
                      </a:lnTo>
                      <a:lnTo>
                        <a:pt x="1101" y="777"/>
                      </a:lnTo>
                      <a:lnTo>
                        <a:pt x="1124" y="775"/>
                      </a:lnTo>
                      <a:lnTo>
                        <a:pt x="1153" y="774"/>
                      </a:lnTo>
                      <a:lnTo>
                        <a:pt x="1115" y="792"/>
                      </a:lnTo>
                      <a:lnTo>
                        <a:pt x="1110" y="812"/>
                      </a:lnTo>
                      <a:lnTo>
                        <a:pt x="1123" y="814"/>
                      </a:lnTo>
                      <a:lnTo>
                        <a:pt x="1150" y="797"/>
                      </a:lnTo>
                      <a:lnTo>
                        <a:pt x="1171" y="789"/>
                      </a:lnTo>
                      <a:lnTo>
                        <a:pt x="1217" y="775"/>
                      </a:lnTo>
                      <a:lnTo>
                        <a:pt x="1245" y="759"/>
                      </a:lnTo>
                      <a:lnTo>
                        <a:pt x="1235" y="751"/>
                      </a:lnTo>
                      <a:lnTo>
                        <a:pt x="1238" y="734"/>
                      </a:lnTo>
                      <a:lnTo>
                        <a:pt x="1212" y="761"/>
                      </a:lnTo>
                      <a:lnTo>
                        <a:pt x="1180" y="763"/>
                      </a:lnTo>
                      <a:lnTo>
                        <a:pt x="1160" y="751"/>
                      </a:lnTo>
                      <a:lnTo>
                        <a:pt x="1159" y="734"/>
                      </a:lnTo>
                      <a:lnTo>
                        <a:pt x="1162" y="709"/>
                      </a:lnTo>
                      <a:lnTo>
                        <a:pt x="1184" y="693"/>
                      </a:lnTo>
                      <a:lnTo>
                        <a:pt x="1172" y="682"/>
                      </a:lnTo>
                      <a:lnTo>
                        <a:pt x="1143" y="684"/>
                      </a:lnTo>
                      <a:lnTo>
                        <a:pt x="1098" y="704"/>
                      </a:lnTo>
                      <a:lnTo>
                        <a:pt x="1057" y="734"/>
                      </a:lnTo>
                      <a:lnTo>
                        <a:pt x="1040" y="738"/>
                      </a:lnTo>
                      <a:lnTo>
                        <a:pt x="1069" y="717"/>
                      </a:lnTo>
                      <a:lnTo>
                        <a:pt x="1108" y="686"/>
                      </a:lnTo>
                      <a:lnTo>
                        <a:pt x="1134" y="676"/>
                      </a:lnTo>
                      <a:lnTo>
                        <a:pt x="1155" y="660"/>
                      </a:lnTo>
                      <a:lnTo>
                        <a:pt x="1175" y="658"/>
                      </a:lnTo>
                      <a:lnTo>
                        <a:pt x="1202" y="658"/>
                      </a:lnTo>
                      <a:lnTo>
                        <a:pt x="1239" y="663"/>
                      </a:lnTo>
                      <a:lnTo>
                        <a:pt x="1272" y="659"/>
                      </a:lnTo>
                      <a:lnTo>
                        <a:pt x="1301" y="640"/>
                      </a:lnTo>
                      <a:lnTo>
                        <a:pt x="1334" y="632"/>
                      </a:lnTo>
                      <a:lnTo>
                        <a:pt x="1349" y="624"/>
                      </a:lnTo>
                      <a:lnTo>
                        <a:pt x="1364" y="615"/>
                      </a:lnTo>
                      <a:lnTo>
                        <a:pt x="1372" y="590"/>
                      </a:lnTo>
                      <a:lnTo>
                        <a:pt x="1368" y="581"/>
                      </a:lnTo>
                      <a:lnTo>
                        <a:pt x="1355" y="578"/>
                      </a:lnTo>
                      <a:lnTo>
                        <a:pt x="1355" y="559"/>
                      </a:lnTo>
                      <a:lnTo>
                        <a:pt x="1347" y="552"/>
                      </a:lnTo>
                      <a:lnTo>
                        <a:pt x="1321" y="546"/>
                      </a:lnTo>
                      <a:lnTo>
                        <a:pt x="1310" y="534"/>
                      </a:lnTo>
                      <a:lnTo>
                        <a:pt x="1293" y="521"/>
                      </a:lnTo>
                      <a:lnTo>
                        <a:pt x="1306" y="507"/>
                      </a:lnTo>
                      <a:lnTo>
                        <a:pt x="1298" y="480"/>
                      </a:lnTo>
                      <a:lnTo>
                        <a:pt x="1288" y="452"/>
                      </a:lnTo>
                      <a:lnTo>
                        <a:pt x="1284" y="433"/>
                      </a:lnTo>
                      <a:lnTo>
                        <a:pt x="1268" y="443"/>
                      </a:lnTo>
                      <a:lnTo>
                        <a:pt x="1240" y="467"/>
                      </a:lnTo>
                      <a:lnTo>
                        <a:pt x="1210" y="480"/>
                      </a:lnTo>
                      <a:lnTo>
                        <a:pt x="1205" y="466"/>
                      </a:lnTo>
                      <a:lnTo>
                        <a:pt x="1191" y="463"/>
                      </a:lnTo>
                      <a:lnTo>
                        <a:pt x="1199" y="436"/>
                      </a:lnTo>
                      <a:lnTo>
                        <a:pt x="1208" y="417"/>
                      </a:lnTo>
                      <a:lnTo>
                        <a:pt x="1180" y="415"/>
                      </a:lnTo>
                      <a:lnTo>
                        <a:pt x="1180" y="408"/>
                      </a:lnTo>
                      <a:lnTo>
                        <a:pt x="1166" y="395"/>
                      </a:lnTo>
                      <a:lnTo>
                        <a:pt x="1154" y="387"/>
                      </a:lnTo>
                      <a:lnTo>
                        <a:pt x="1138" y="393"/>
                      </a:lnTo>
                      <a:lnTo>
                        <a:pt x="1123" y="391"/>
                      </a:lnTo>
                      <a:lnTo>
                        <a:pt x="1097" y="385"/>
                      </a:lnTo>
                      <a:lnTo>
                        <a:pt x="1083" y="390"/>
                      </a:lnTo>
                      <a:lnTo>
                        <a:pt x="1068" y="424"/>
                      </a:lnTo>
                      <a:lnTo>
                        <a:pt x="1065" y="443"/>
                      </a:lnTo>
                      <a:lnTo>
                        <a:pt x="1032" y="466"/>
                      </a:lnTo>
                      <a:lnTo>
                        <a:pt x="1044" y="483"/>
                      </a:lnTo>
                      <a:lnTo>
                        <a:pt x="1046" y="502"/>
                      </a:lnTo>
                      <a:lnTo>
                        <a:pt x="1040" y="517"/>
                      </a:lnTo>
                      <a:lnTo>
                        <a:pt x="1022" y="532"/>
                      </a:lnTo>
                      <a:lnTo>
                        <a:pt x="994" y="548"/>
                      </a:lnTo>
                      <a:lnTo>
                        <a:pt x="960" y="558"/>
                      </a:lnTo>
                      <a:lnTo>
                        <a:pt x="967" y="570"/>
                      </a:lnTo>
                      <a:lnTo>
                        <a:pt x="958" y="606"/>
                      </a:lnTo>
                      <a:lnTo>
                        <a:pt x="938" y="630"/>
                      </a:lnTo>
                      <a:lnTo>
                        <a:pt x="920" y="636"/>
                      </a:lnTo>
                      <a:lnTo>
                        <a:pt x="904" y="615"/>
                      </a:lnTo>
                      <a:lnTo>
                        <a:pt x="903" y="590"/>
                      </a:lnTo>
                      <a:lnTo>
                        <a:pt x="910" y="567"/>
                      </a:lnTo>
                      <a:lnTo>
                        <a:pt x="923" y="548"/>
                      </a:lnTo>
                      <a:lnTo>
                        <a:pt x="905" y="546"/>
                      </a:lnTo>
                      <a:lnTo>
                        <a:pt x="877" y="544"/>
                      </a:lnTo>
                      <a:lnTo>
                        <a:pt x="864" y="535"/>
                      </a:lnTo>
                      <a:lnTo>
                        <a:pt x="846" y="529"/>
                      </a:lnTo>
                      <a:lnTo>
                        <a:pt x="840" y="518"/>
                      </a:lnTo>
                      <a:lnTo>
                        <a:pt x="828" y="509"/>
                      </a:lnTo>
                      <a:lnTo>
                        <a:pt x="801" y="500"/>
                      </a:lnTo>
                      <a:lnTo>
                        <a:pt x="774" y="505"/>
                      </a:lnTo>
                      <a:lnTo>
                        <a:pt x="777" y="488"/>
                      </a:lnTo>
                      <a:lnTo>
                        <a:pt x="783" y="467"/>
                      </a:lnTo>
                      <a:lnTo>
                        <a:pt x="760" y="464"/>
                      </a:lnTo>
                      <a:lnTo>
                        <a:pt x="779" y="438"/>
                      </a:lnTo>
                      <a:lnTo>
                        <a:pt x="797" y="421"/>
                      </a:lnTo>
                      <a:lnTo>
                        <a:pt x="832" y="396"/>
                      </a:lnTo>
                      <a:lnTo>
                        <a:pt x="864" y="380"/>
                      </a:lnTo>
                      <a:lnTo>
                        <a:pt x="885" y="377"/>
                      </a:lnTo>
                      <a:lnTo>
                        <a:pt x="896" y="363"/>
                      </a:lnTo>
                      <a:lnTo>
                        <a:pt x="915" y="353"/>
                      </a:lnTo>
                      <a:lnTo>
                        <a:pt x="939" y="353"/>
                      </a:lnTo>
                      <a:lnTo>
                        <a:pt x="968" y="339"/>
                      </a:lnTo>
                      <a:lnTo>
                        <a:pt x="979" y="329"/>
                      </a:lnTo>
                      <a:lnTo>
                        <a:pt x="1006" y="311"/>
                      </a:lnTo>
                      <a:lnTo>
                        <a:pt x="1018" y="301"/>
                      </a:lnTo>
                      <a:lnTo>
                        <a:pt x="1030" y="308"/>
                      </a:lnTo>
                      <a:lnTo>
                        <a:pt x="1054" y="304"/>
                      </a:lnTo>
                      <a:lnTo>
                        <a:pt x="1095" y="290"/>
                      </a:lnTo>
                      <a:lnTo>
                        <a:pt x="1103" y="280"/>
                      </a:lnTo>
                      <a:lnTo>
                        <a:pt x="1100" y="269"/>
                      </a:lnTo>
                      <a:lnTo>
                        <a:pt x="1119" y="258"/>
                      </a:lnTo>
                      <a:lnTo>
                        <a:pt x="1125" y="248"/>
                      </a:lnTo>
                      <a:lnTo>
                        <a:pt x="1112" y="239"/>
                      </a:lnTo>
                      <a:lnTo>
                        <a:pt x="1092" y="236"/>
                      </a:lnTo>
                      <a:lnTo>
                        <a:pt x="1071" y="234"/>
                      </a:lnTo>
                      <a:lnTo>
                        <a:pt x="1054" y="256"/>
                      </a:lnTo>
                      <a:lnTo>
                        <a:pt x="1030" y="273"/>
                      </a:lnTo>
                      <a:lnTo>
                        <a:pt x="1003" y="288"/>
                      </a:lnTo>
                      <a:lnTo>
                        <a:pt x="998" y="274"/>
                      </a:lnTo>
                      <a:lnTo>
                        <a:pt x="1014" y="259"/>
                      </a:lnTo>
                      <a:lnTo>
                        <a:pt x="1006" y="246"/>
                      </a:lnTo>
                      <a:lnTo>
                        <a:pt x="973" y="262"/>
                      </a:lnTo>
                      <a:lnTo>
                        <a:pt x="989" y="241"/>
                      </a:lnTo>
                      <a:lnTo>
                        <a:pt x="989" y="241"/>
                      </a:lnTo>
                      <a:close/>
                      <a:moveTo>
                        <a:pt x="707" y="170"/>
                      </a:moveTo>
                      <a:lnTo>
                        <a:pt x="697" y="167"/>
                      </a:lnTo>
                      <a:lnTo>
                        <a:pt x="645" y="179"/>
                      </a:lnTo>
                      <a:lnTo>
                        <a:pt x="625" y="186"/>
                      </a:lnTo>
                      <a:lnTo>
                        <a:pt x="596" y="201"/>
                      </a:lnTo>
                      <a:lnTo>
                        <a:pt x="617" y="206"/>
                      </a:lnTo>
                      <a:lnTo>
                        <a:pt x="639" y="206"/>
                      </a:lnTo>
                      <a:lnTo>
                        <a:pt x="596" y="213"/>
                      </a:lnTo>
                      <a:lnTo>
                        <a:pt x="596" y="221"/>
                      </a:lnTo>
                      <a:lnTo>
                        <a:pt x="617" y="221"/>
                      </a:lnTo>
                      <a:lnTo>
                        <a:pt x="651" y="220"/>
                      </a:lnTo>
                      <a:lnTo>
                        <a:pt x="675" y="225"/>
                      </a:lnTo>
                      <a:lnTo>
                        <a:pt x="652" y="228"/>
                      </a:lnTo>
                      <a:lnTo>
                        <a:pt x="631" y="226"/>
                      </a:lnTo>
                      <a:lnTo>
                        <a:pt x="605" y="230"/>
                      </a:lnTo>
                      <a:lnTo>
                        <a:pt x="592" y="232"/>
                      </a:lnTo>
                      <a:lnTo>
                        <a:pt x="595" y="248"/>
                      </a:lnTo>
                      <a:lnTo>
                        <a:pt x="611" y="246"/>
                      </a:lnTo>
                      <a:lnTo>
                        <a:pt x="626" y="252"/>
                      </a:lnTo>
                      <a:lnTo>
                        <a:pt x="625" y="261"/>
                      </a:lnTo>
                      <a:lnTo>
                        <a:pt x="654" y="259"/>
                      </a:lnTo>
                      <a:lnTo>
                        <a:pt x="696" y="256"/>
                      </a:lnTo>
                      <a:lnTo>
                        <a:pt x="730" y="249"/>
                      </a:lnTo>
                      <a:lnTo>
                        <a:pt x="749" y="248"/>
                      </a:lnTo>
                      <a:lnTo>
                        <a:pt x="771" y="254"/>
                      </a:lnTo>
                      <a:lnTo>
                        <a:pt x="796" y="256"/>
                      </a:lnTo>
                      <a:lnTo>
                        <a:pt x="807" y="249"/>
                      </a:lnTo>
                      <a:lnTo>
                        <a:pt x="805" y="241"/>
                      </a:lnTo>
                      <a:lnTo>
                        <a:pt x="831" y="240"/>
                      </a:lnTo>
                      <a:lnTo>
                        <a:pt x="841" y="231"/>
                      </a:lnTo>
                      <a:lnTo>
                        <a:pt x="822" y="222"/>
                      </a:lnTo>
                      <a:lnTo>
                        <a:pt x="806" y="212"/>
                      </a:lnTo>
                      <a:lnTo>
                        <a:pt x="815" y="198"/>
                      </a:lnTo>
                      <a:lnTo>
                        <a:pt x="826" y="180"/>
                      </a:lnTo>
                      <a:lnTo>
                        <a:pt x="817" y="172"/>
                      </a:lnTo>
                      <a:lnTo>
                        <a:pt x="806" y="169"/>
                      </a:lnTo>
                      <a:lnTo>
                        <a:pt x="790" y="171"/>
                      </a:lnTo>
                      <a:lnTo>
                        <a:pt x="780" y="191"/>
                      </a:lnTo>
                      <a:lnTo>
                        <a:pt x="764" y="199"/>
                      </a:lnTo>
                      <a:lnTo>
                        <a:pt x="772" y="180"/>
                      </a:lnTo>
                      <a:lnTo>
                        <a:pt x="766" y="174"/>
                      </a:lnTo>
                      <a:lnTo>
                        <a:pt x="738" y="184"/>
                      </a:lnTo>
                      <a:lnTo>
                        <a:pt x="729" y="174"/>
                      </a:lnTo>
                      <a:lnTo>
                        <a:pt x="689" y="180"/>
                      </a:lnTo>
                      <a:lnTo>
                        <a:pt x="707" y="170"/>
                      </a:lnTo>
                      <a:lnTo>
                        <a:pt x="707" y="170"/>
                      </a:lnTo>
                      <a:close/>
                      <a:moveTo>
                        <a:pt x="854" y="165"/>
                      </a:moveTo>
                      <a:lnTo>
                        <a:pt x="847" y="161"/>
                      </a:lnTo>
                      <a:lnTo>
                        <a:pt x="827" y="162"/>
                      </a:lnTo>
                      <a:lnTo>
                        <a:pt x="819" y="165"/>
                      </a:lnTo>
                      <a:lnTo>
                        <a:pt x="828" y="178"/>
                      </a:lnTo>
                      <a:lnTo>
                        <a:pt x="854" y="165"/>
                      </a:lnTo>
                      <a:close/>
                      <a:moveTo>
                        <a:pt x="1255" y="171"/>
                      </a:moveTo>
                      <a:lnTo>
                        <a:pt x="1239" y="161"/>
                      </a:lnTo>
                      <a:lnTo>
                        <a:pt x="1208" y="159"/>
                      </a:lnTo>
                      <a:lnTo>
                        <a:pt x="1200" y="160"/>
                      </a:lnTo>
                      <a:lnTo>
                        <a:pt x="1194" y="167"/>
                      </a:lnTo>
                      <a:lnTo>
                        <a:pt x="1201" y="177"/>
                      </a:lnTo>
                      <a:lnTo>
                        <a:pt x="1205" y="178"/>
                      </a:lnTo>
                      <a:lnTo>
                        <a:pt x="1223" y="176"/>
                      </a:lnTo>
                      <a:lnTo>
                        <a:pt x="1237" y="176"/>
                      </a:lnTo>
                      <a:lnTo>
                        <a:pt x="1253" y="176"/>
                      </a:lnTo>
                      <a:lnTo>
                        <a:pt x="1255" y="171"/>
                      </a:lnTo>
                      <a:lnTo>
                        <a:pt x="1255" y="171"/>
                      </a:lnTo>
                      <a:close/>
                      <a:moveTo>
                        <a:pt x="1109" y="170"/>
                      </a:moveTo>
                      <a:lnTo>
                        <a:pt x="1130" y="158"/>
                      </a:lnTo>
                      <a:lnTo>
                        <a:pt x="1088" y="163"/>
                      </a:lnTo>
                      <a:lnTo>
                        <a:pt x="1067" y="170"/>
                      </a:lnTo>
                      <a:lnTo>
                        <a:pt x="1040" y="188"/>
                      </a:lnTo>
                      <a:lnTo>
                        <a:pt x="1027" y="208"/>
                      </a:lnTo>
                      <a:lnTo>
                        <a:pt x="1048" y="208"/>
                      </a:lnTo>
                      <a:lnTo>
                        <a:pt x="1026" y="216"/>
                      </a:lnTo>
                      <a:lnTo>
                        <a:pt x="1032" y="224"/>
                      </a:lnTo>
                      <a:lnTo>
                        <a:pt x="1054" y="226"/>
                      </a:lnTo>
                      <a:lnTo>
                        <a:pt x="1082" y="232"/>
                      </a:lnTo>
                      <a:lnTo>
                        <a:pt x="1133" y="237"/>
                      </a:lnTo>
                      <a:lnTo>
                        <a:pt x="1163" y="234"/>
                      </a:lnTo>
                      <a:lnTo>
                        <a:pt x="1175" y="228"/>
                      </a:lnTo>
                      <a:lnTo>
                        <a:pt x="1182" y="235"/>
                      </a:lnTo>
                      <a:lnTo>
                        <a:pt x="1194" y="236"/>
                      </a:lnTo>
                      <a:lnTo>
                        <a:pt x="1202" y="249"/>
                      </a:lnTo>
                      <a:lnTo>
                        <a:pt x="1189" y="254"/>
                      </a:lnTo>
                      <a:lnTo>
                        <a:pt x="1215" y="260"/>
                      </a:lnTo>
                      <a:lnTo>
                        <a:pt x="1233" y="270"/>
                      </a:lnTo>
                      <a:lnTo>
                        <a:pt x="1235" y="277"/>
                      </a:lnTo>
                      <a:lnTo>
                        <a:pt x="1233" y="286"/>
                      </a:lnTo>
                      <a:lnTo>
                        <a:pt x="1201" y="307"/>
                      </a:lnTo>
                      <a:lnTo>
                        <a:pt x="1189" y="316"/>
                      </a:lnTo>
                      <a:lnTo>
                        <a:pt x="1190" y="324"/>
                      </a:lnTo>
                      <a:lnTo>
                        <a:pt x="1155" y="326"/>
                      </a:lnTo>
                      <a:lnTo>
                        <a:pt x="1125" y="327"/>
                      </a:lnTo>
                      <a:lnTo>
                        <a:pt x="1105" y="342"/>
                      </a:lnTo>
                      <a:lnTo>
                        <a:pt x="1114" y="350"/>
                      </a:lnTo>
                      <a:lnTo>
                        <a:pt x="1163" y="346"/>
                      </a:lnTo>
                      <a:lnTo>
                        <a:pt x="1166" y="340"/>
                      </a:lnTo>
                      <a:lnTo>
                        <a:pt x="1183" y="351"/>
                      </a:lnTo>
                      <a:lnTo>
                        <a:pt x="1201" y="361"/>
                      </a:lnTo>
                      <a:lnTo>
                        <a:pt x="1192" y="367"/>
                      </a:lnTo>
                      <a:lnTo>
                        <a:pt x="1207" y="378"/>
                      </a:lnTo>
                      <a:lnTo>
                        <a:pt x="1235" y="390"/>
                      </a:lnTo>
                      <a:lnTo>
                        <a:pt x="1275" y="398"/>
                      </a:lnTo>
                      <a:lnTo>
                        <a:pt x="1276" y="391"/>
                      </a:lnTo>
                      <a:lnTo>
                        <a:pt x="1265" y="378"/>
                      </a:lnTo>
                      <a:lnTo>
                        <a:pt x="1252" y="360"/>
                      </a:lnTo>
                      <a:lnTo>
                        <a:pt x="1284" y="377"/>
                      </a:lnTo>
                      <a:lnTo>
                        <a:pt x="1302" y="382"/>
                      </a:lnTo>
                      <a:lnTo>
                        <a:pt x="1315" y="367"/>
                      </a:lnTo>
                      <a:lnTo>
                        <a:pt x="1315" y="346"/>
                      </a:lnTo>
                      <a:lnTo>
                        <a:pt x="1311" y="340"/>
                      </a:lnTo>
                      <a:lnTo>
                        <a:pt x="1294" y="331"/>
                      </a:lnTo>
                      <a:lnTo>
                        <a:pt x="1285" y="319"/>
                      </a:lnTo>
                      <a:lnTo>
                        <a:pt x="1293" y="307"/>
                      </a:lnTo>
                      <a:lnTo>
                        <a:pt x="1315" y="305"/>
                      </a:lnTo>
                      <a:lnTo>
                        <a:pt x="1329" y="325"/>
                      </a:lnTo>
                      <a:lnTo>
                        <a:pt x="1344" y="334"/>
                      </a:lnTo>
                      <a:lnTo>
                        <a:pt x="1384" y="310"/>
                      </a:lnTo>
                      <a:lnTo>
                        <a:pt x="1396" y="295"/>
                      </a:lnTo>
                      <a:lnTo>
                        <a:pt x="1373" y="294"/>
                      </a:lnTo>
                      <a:lnTo>
                        <a:pt x="1361" y="275"/>
                      </a:lnTo>
                      <a:lnTo>
                        <a:pt x="1338" y="270"/>
                      </a:lnTo>
                      <a:lnTo>
                        <a:pt x="1309" y="257"/>
                      </a:lnTo>
                      <a:lnTo>
                        <a:pt x="1343" y="248"/>
                      </a:lnTo>
                      <a:lnTo>
                        <a:pt x="1340" y="229"/>
                      </a:lnTo>
                      <a:lnTo>
                        <a:pt x="1332" y="221"/>
                      </a:lnTo>
                      <a:lnTo>
                        <a:pt x="1301" y="213"/>
                      </a:lnTo>
                      <a:lnTo>
                        <a:pt x="1294" y="201"/>
                      </a:lnTo>
                      <a:lnTo>
                        <a:pt x="1264" y="206"/>
                      </a:lnTo>
                      <a:lnTo>
                        <a:pt x="1267" y="197"/>
                      </a:lnTo>
                      <a:lnTo>
                        <a:pt x="1254" y="187"/>
                      </a:lnTo>
                      <a:lnTo>
                        <a:pt x="1229" y="178"/>
                      </a:lnTo>
                      <a:lnTo>
                        <a:pt x="1209" y="185"/>
                      </a:lnTo>
                      <a:lnTo>
                        <a:pt x="1176" y="191"/>
                      </a:lnTo>
                      <a:lnTo>
                        <a:pt x="1188" y="179"/>
                      </a:lnTo>
                      <a:lnTo>
                        <a:pt x="1180" y="159"/>
                      </a:lnTo>
                      <a:lnTo>
                        <a:pt x="1136" y="167"/>
                      </a:lnTo>
                      <a:lnTo>
                        <a:pt x="1110" y="182"/>
                      </a:lnTo>
                      <a:lnTo>
                        <a:pt x="1109" y="170"/>
                      </a:lnTo>
                      <a:lnTo>
                        <a:pt x="1109" y="170"/>
                      </a:lnTo>
                      <a:close/>
                      <a:moveTo>
                        <a:pt x="922" y="157"/>
                      </a:moveTo>
                      <a:lnTo>
                        <a:pt x="895" y="167"/>
                      </a:lnTo>
                      <a:lnTo>
                        <a:pt x="899" y="179"/>
                      </a:lnTo>
                      <a:lnTo>
                        <a:pt x="871" y="176"/>
                      </a:lnTo>
                      <a:lnTo>
                        <a:pt x="865" y="183"/>
                      </a:lnTo>
                      <a:lnTo>
                        <a:pt x="886" y="198"/>
                      </a:lnTo>
                      <a:lnTo>
                        <a:pt x="889" y="205"/>
                      </a:lnTo>
                      <a:lnTo>
                        <a:pt x="902" y="207"/>
                      </a:lnTo>
                      <a:lnTo>
                        <a:pt x="934" y="199"/>
                      </a:lnTo>
                      <a:lnTo>
                        <a:pt x="953" y="182"/>
                      </a:lnTo>
                      <a:lnTo>
                        <a:pt x="939" y="173"/>
                      </a:lnTo>
                      <a:lnTo>
                        <a:pt x="961" y="165"/>
                      </a:lnTo>
                      <a:lnTo>
                        <a:pt x="963" y="159"/>
                      </a:lnTo>
                      <a:lnTo>
                        <a:pt x="935" y="161"/>
                      </a:lnTo>
                      <a:lnTo>
                        <a:pt x="922" y="157"/>
                      </a:lnTo>
                      <a:lnTo>
                        <a:pt x="922" y="157"/>
                      </a:lnTo>
                      <a:close/>
                      <a:moveTo>
                        <a:pt x="1005" y="178"/>
                      </a:moveTo>
                      <a:lnTo>
                        <a:pt x="1026" y="174"/>
                      </a:lnTo>
                      <a:lnTo>
                        <a:pt x="1063" y="157"/>
                      </a:lnTo>
                      <a:lnTo>
                        <a:pt x="1040" y="153"/>
                      </a:lnTo>
                      <a:lnTo>
                        <a:pt x="1011" y="152"/>
                      </a:lnTo>
                      <a:lnTo>
                        <a:pt x="992" y="157"/>
                      </a:lnTo>
                      <a:lnTo>
                        <a:pt x="976" y="165"/>
                      </a:lnTo>
                      <a:lnTo>
                        <a:pt x="967" y="174"/>
                      </a:lnTo>
                      <a:lnTo>
                        <a:pt x="960" y="191"/>
                      </a:lnTo>
                      <a:lnTo>
                        <a:pt x="976" y="192"/>
                      </a:lnTo>
                      <a:lnTo>
                        <a:pt x="1005" y="178"/>
                      </a:lnTo>
                      <a:close/>
                      <a:moveTo>
                        <a:pt x="576" y="204"/>
                      </a:moveTo>
                      <a:lnTo>
                        <a:pt x="587" y="196"/>
                      </a:lnTo>
                      <a:lnTo>
                        <a:pt x="620" y="183"/>
                      </a:lnTo>
                      <a:lnTo>
                        <a:pt x="672" y="169"/>
                      </a:lnTo>
                      <a:lnTo>
                        <a:pt x="696" y="164"/>
                      </a:lnTo>
                      <a:lnTo>
                        <a:pt x="689" y="156"/>
                      </a:lnTo>
                      <a:lnTo>
                        <a:pt x="683" y="151"/>
                      </a:lnTo>
                      <a:lnTo>
                        <a:pt x="647" y="150"/>
                      </a:lnTo>
                      <a:lnTo>
                        <a:pt x="632" y="146"/>
                      </a:lnTo>
                      <a:lnTo>
                        <a:pt x="580" y="149"/>
                      </a:lnTo>
                      <a:lnTo>
                        <a:pt x="579" y="160"/>
                      </a:lnTo>
                      <a:lnTo>
                        <a:pt x="550" y="172"/>
                      </a:lnTo>
                      <a:lnTo>
                        <a:pt x="523" y="187"/>
                      </a:lnTo>
                      <a:lnTo>
                        <a:pt x="506" y="195"/>
                      </a:lnTo>
                      <a:lnTo>
                        <a:pt x="529" y="205"/>
                      </a:lnTo>
                      <a:lnTo>
                        <a:pt x="527" y="213"/>
                      </a:lnTo>
                      <a:lnTo>
                        <a:pt x="576" y="204"/>
                      </a:lnTo>
                      <a:lnTo>
                        <a:pt x="576" y="204"/>
                      </a:lnTo>
                      <a:close/>
                      <a:moveTo>
                        <a:pt x="1040" y="136"/>
                      </a:moveTo>
                      <a:lnTo>
                        <a:pt x="1041" y="130"/>
                      </a:lnTo>
                      <a:lnTo>
                        <a:pt x="1036" y="124"/>
                      </a:lnTo>
                      <a:lnTo>
                        <a:pt x="1011" y="128"/>
                      </a:lnTo>
                      <a:lnTo>
                        <a:pt x="994" y="137"/>
                      </a:lnTo>
                      <a:lnTo>
                        <a:pt x="1006" y="142"/>
                      </a:lnTo>
                      <a:lnTo>
                        <a:pt x="1025" y="143"/>
                      </a:lnTo>
                      <a:lnTo>
                        <a:pt x="1040" y="136"/>
                      </a:lnTo>
                      <a:lnTo>
                        <a:pt x="1040" y="136"/>
                      </a:lnTo>
                      <a:close/>
                      <a:moveTo>
                        <a:pt x="1008" y="104"/>
                      </a:moveTo>
                      <a:lnTo>
                        <a:pt x="1003" y="107"/>
                      </a:lnTo>
                      <a:lnTo>
                        <a:pt x="985" y="105"/>
                      </a:lnTo>
                      <a:lnTo>
                        <a:pt x="957" y="112"/>
                      </a:lnTo>
                      <a:lnTo>
                        <a:pt x="943" y="111"/>
                      </a:lnTo>
                      <a:lnTo>
                        <a:pt x="927" y="126"/>
                      </a:lnTo>
                      <a:lnTo>
                        <a:pt x="952" y="124"/>
                      </a:lnTo>
                      <a:lnTo>
                        <a:pt x="939" y="135"/>
                      </a:lnTo>
                      <a:lnTo>
                        <a:pt x="951" y="138"/>
                      </a:lnTo>
                      <a:lnTo>
                        <a:pt x="976" y="136"/>
                      </a:lnTo>
                      <a:lnTo>
                        <a:pt x="997" y="122"/>
                      </a:lnTo>
                      <a:lnTo>
                        <a:pt x="1009" y="113"/>
                      </a:lnTo>
                      <a:lnTo>
                        <a:pt x="1008" y="104"/>
                      </a:lnTo>
                      <a:close/>
                      <a:moveTo>
                        <a:pt x="861" y="114"/>
                      </a:moveTo>
                      <a:lnTo>
                        <a:pt x="869" y="105"/>
                      </a:lnTo>
                      <a:lnTo>
                        <a:pt x="857" y="103"/>
                      </a:lnTo>
                      <a:lnTo>
                        <a:pt x="835" y="109"/>
                      </a:lnTo>
                      <a:lnTo>
                        <a:pt x="833" y="127"/>
                      </a:lnTo>
                      <a:lnTo>
                        <a:pt x="810" y="126"/>
                      </a:lnTo>
                      <a:lnTo>
                        <a:pt x="800" y="114"/>
                      </a:lnTo>
                      <a:lnTo>
                        <a:pt x="769" y="109"/>
                      </a:lnTo>
                      <a:lnTo>
                        <a:pt x="749" y="114"/>
                      </a:lnTo>
                      <a:lnTo>
                        <a:pt x="705" y="131"/>
                      </a:lnTo>
                      <a:lnTo>
                        <a:pt x="721" y="135"/>
                      </a:lnTo>
                      <a:lnTo>
                        <a:pt x="787" y="133"/>
                      </a:lnTo>
                      <a:lnTo>
                        <a:pt x="747" y="141"/>
                      </a:lnTo>
                      <a:lnTo>
                        <a:pt x="742" y="147"/>
                      </a:lnTo>
                      <a:lnTo>
                        <a:pt x="764" y="146"/>
                      </a:lnTo>
                      <a:lnTo>
                        <a:pt x="810" y="139"/>
                      </a:lnTo>
                      <a:lnTo>
                        <a:pt x="861" y="135"/>
                      </a:lnTo>
                      <a:lnTo>
                        <a:pt x="880" y="127"/>
                      </a:lnTo>
                      <a:lnTo>
                        <a:pt x="889" y="118"/>
                      </a:lnTo>
                      <a:lnTo>
                        <a:pt x="875" y="117"/>
                      </a:lnTo>
                      <a:lnTo>
                        <a:pt x="859" y="120"/>
                      </a:lnTo>
                      <a:lnTo>
                        <a:pt x="861" y="114"/>
                      </a:lnTo>
                      <a:close/>
                      <a:moveTo>
                        <a:pt x="1068" y="98"/>
                      </a:moveTo>
                      <a:lnTo>
                        <a:pt x="1041" y="96"/>
                      </a:lnTo>
                      <a:lnTo>
                        <a:pt x="1027" y="103"/>
                      </a:lnTo>
                      <a:lnTo>
                        <a:pt x="1037" y="109"/>
                      </a:lnTo>
                      <a:lnTo>
                        <a:pt x="1063" y="112"/>
                      </a:lnTo>
                      <a:lnTo>
                        <a:pt x="1068" y="119"/>
                      </a:lnTo>
                      <a:lnTo>
                        <a:pt x="1060" y="128"/>
                      </a:lnTo>
                      <a:lnTo>
                        <a:pt x="1054" y="139"/>
                      </a:lnTo>
                      <a:lnTo>
                        <a:pt x="1086" y="144"/>
                      </a:lnTo>
                      <a:lnTo>
                        <a:pt x="1107" y="147"/>
                      </a:lnTo>
                      <a:lnTo>
                        <a:pt x="1137" y="146"/>
                      </a:lnTo>
                      <a:lnTo>
                        <a:pt x="1180" y="143"/>
                      </a:lnTo>
                      <a:lnTo>
                        <a:pt x="1195" y="146"/>
                      </a:lnTo>
                      <a:lnTo>
                        <a:pt x="1221" y="142"/>
                      </a:lnTo>
                      <a:lnTo>
                        <a:pt x="1234" y="137"/>
                      </a:lnTo>
                      <a:lnTo>
                        <a:pt x="1237" y="129"/>
                      </a:lnTo>
                      <a:lnTo>
                        <a:pt x="1229" y="122"/>
                      </a:lnTo>
                      <a:lnTo>
                        <a:pt x="1208" y="121"/>
                      </a:lnTo>
                      <a:lnTo>
                        <a:pt x="1178" y="123"/>
                      </a:lnTo>
                      <a:lnTo>
                        <a:pt x="1152" y="127"/>
                      </a:lnTo>
                      <a:lnTo>
                        <a:pt x="1132" y="126"/>
                      </a:lnTo>
                      <a:lnTo>
                        <a:pt x="1114" y="124"/>
                      </a:lnTo>
                      <a:lnTo>
                        <a:pt x="1110" y="120"/>
                      </a:lnTo>
                      <a:lnTo>
                        <a:pt x="1098" y="116"/>
                      </a:lnTo>
                      <a:lnTo>
                        <a:pt x="1109" y="109"/>
                      </a:lnTo>
                      <a:lnTo>
                        <a:pt x="1104" y="103"/>
                      </a:lnTo>
                      <a:lnTo>
                        <a:pt x="1076" y="103"/>
                      </a:lnTo>
                      <a:lnTo>
                        <a:pt x="1068" y="98"/>
                      </a:lnTo>
                      <a:lnTo>
                        <a:pt x="1068" y="98"/>
                      </a:lnTo>
                      <a:close/>
                      <a:moveTo>
                        <a:pt x="787" y="87"/>
                      </a:moveTo>
                      <a:lnTo>
                        <a:pt x="765" y="90"/>
                      </a:lnTo>
                      <a:lnTo>
                        <a:pt x="744" y="90"/>
                      </a:lnTo>
                      <a:lnTo>
                        <a:pt x="700" y="101"/>
                      </a:lnTo>
                      <a:lnTo>
                        <a:pt x="656" y="115"/>
                      </a:lnTo>
                      <a:lnTo>
                        <a:pt x="656" y="115"/>
                      </a:lnTo>
                      <a:lnTo>
                        <a:pt x="670" y="119"/>
                      </a:lnTo>
                      <a:lnTo>
                        <a:pt x="696" y="116"/>
                      </a:lnTo>
                      <a:lnTo>
                        <a:pt x="732" y="109"/>
                      </a:lnTo>
                      <a:lnTo>
                        <a:pt x="746" y="107"/>
                      </a:lnTo>
                      <a:lnTo>
                        <a:pt x="766" y="101"/>
                      </a:lnTo>
                      <a:lnTo>
                        <a:pt x="787" y="87"/>
                      </a:lnTo>
                      <a:close/>
                      <a:moveTo>
                        <a:pt x="1088" y="90"/>
                      </a:moveTo>
                      <a:lnTo>
                        <a:pt x="1092" y="88"/>
                      </a:lnTo>
                      <a:lnTo>
                        <a:pt x="1086" y="85"/>
                      </a:lnTo>
                      <a:lnTo>
                        <a:pt x="1059" y="85"/>
                      </a:lnTo>
                      <a:lnTo>
                        <a:pt x="1057" y="89"/>
                      </a:lnTo>
                      <a:lnTo>
                        <a:pt x="1082" y="90"/>
                      </a:lnTo>
                      <a:lnTo>
                        <a:pt x="1088" y="90"/>
                      </a:lnTo>
                      <a:lnTo>
                        <a:pt x="1088" y="90"/>
                      </a:lnTo>
                      <a:close/>
                      <a:moveTo>
                        <a:pt x="871" y="86"/>
                      </a:moveTo>
                      <a:lnTo>
                        <a:pt x="882" y="82"/>
                      </a:lnTo>
                      <a:lnTo>
                        <a:pt x="867" y="79"/>
                      </a:lnTo>
                      <a:lnTo>
                        <a:pt x="844" y="81"/>
                      </a:lnTo>
                      <a:lnTo>
                        <a:pt x="826" y="86"/>
                      </a:lnTo>
                      <a:lnTo>
                        <a:pt x="838" y="92"/>
                      </a:lnTo>
                      <a:lnTo>
                        <a:pt x="871" y="86"/>
                      </a:lnTo>
                      <a:close/>
                      <a:moveTo>
                        <a:pt x="899" y="72"/>
                      </a:moveTo>
                      <a:lnTo>
                        <a:pt x="887" y="68"/>
                      </a:lnTo>
                      <a:lnTo>
                        <a:pt x="881" y="67"/>
                      </a:lnTo>
                      <a:lnTo>
                        <a:pt x="859" y="72"/>
                      </a:lnTo>
                      <a:lnTo>
                        <a:pt x="856" y="74"/>
                      </a:lnTo>
                      <a:lnTo>
                        <a:pt x="878" y="74"/>
                      </a:lnTo>
                      <a:lnTo>
                        <a:pt x="899" y="72"/>
                      </a:lnTo>
                      <a:close/>
                      <a:moveTo>
                        <a:pt x="1072" y="81"/>
                      </a:moveTo>
                      <a:lnTo>
                        <a:pt x="1083" y="74"/>
                      </a:lnTo>
                      <a:lnTo>
                        <a:pt x="1075" y="68"/>
                      </a:lnTo>
                      <a:lnTo>
                        <a:pt x="1068" y="67"/>
                      </a:lnTo>
                      <a:lnTo>
                        <a:pt x="1053" y="67"/>
                      </a:lnTo>
                      <a:lnTo>
                        <a:pt x="1044" y="73"/>
                      </a:lnTo>
                      <a:lnTo>
                        <a:pt x="1042" y="80"/>
                      </a:lnTo>
                      <a:lnTo>
                        <a:pt x="1048" y="85"/>
                      </a:lnTo>
                      <a:lnTo>
                        <a:pt x="1072" y="81"/>
                      </a:lnTo>
                      <a:lnTo>
                        <a:pt x="1072" y="81"/>
                      </a:lnTo>
                      <a:close/>
                      <a:moveTo>
                        <a:pt x="1022" y="76"/>
                      </a:moveTo>
                      <a:lnTo>
                        <a:pt x="1022" y="68"/>
                      </a:lnTo>
                      <a:lnTo>
                        <a:pt x="994" y="61"/>
                      </a:lnTo>
                      <a:lnTo>
                        <a:pt x="971" y="59"/>
                      </a:lnTo>
                      <a:lnTo>
                        <a:pt x="964" y="66"/>
                      </a:lnTo>
                      <a:lnTo>
                        <a:pt x="974" y="70"/>
                      </a:lnTo>
                      <a:lnTo>
                        <a:pt x="955" y="75"/>
                      </a:lnTo>
                      <a:lnTo>
                        <a:pt x="983" y="75"/>
                      </a:lnTo>
                      <a:lnTo>
                        <a:pt x="997" y="81"/>
                      </a:lnTo>
                      <a:lnTo>
                        <a:pt x="1017" y="83"/>
                      </a:lnTo>
                      <a:lnTo>
                        <a:pt x="1022" y="76"/>
                      </a:lnTo>
                      <a:close/>
                      <a:moveTo>
                        <a:pt x="1222" y="53"/>
                      </a:moveTo>
                      <a:lnTo>
                        <a:pt x="1224" y="43"/>
                      </a:lnTo>
                      <a:lnTo>
                        <a:pt x="1207" y="40"/>
                      </a:lnTo>
                      <a:lnTo>
                        <a:pt x="1189" y="36"/>
                      </a:lnTo>
                      <a:lnTo>
                        <a:pt x="1183" y="29"/>
                      </a:lnTo>
                      <a:lnTo>
                        <a:pt x="1152" y="29"/>
                      </a:lnTo>
                      <a:lnTo>
                        <a:pt x="1153" y="32"/>
                      </a:lnTo>
                      <a:lnTo>
                        <a:pt x="1139" y="33"/>
                      </a:lnTo>
                      <a:lnTo>
                        <a:pt x="1124" y="38"/>
                      </a:lnTo>
                      <a:lnTo>
                        <a:pt x="1106" y="45"/>
                      </a:lnTo>
                      <a:lnTo>
                        <a:pt x="1104" y="53"/>
                      </a:lnTo>
                      <a:lnTo>
                        <a:pt x="1111" y="58"/>
                      </a:lnTo>
                      <a:lnTo>
                        <a:pt x="1136" y="58"/>
                      </a:lnTo>
                      <a:lnTo>
                        <a:pt x="1120" y="62"/>
                      </a:lnTo>
                      <a:lnTo>
                        <a:pt x="1112" y="69"/>
                      </a:lnTo>
                      <a:lnTo>
                        <a:pt x="1118" y="75"/>
                      </a:lnTo>
                      <a:lnTo>
                        <a:pt x="1143" y="78"/>
                      </a:lnTo>
                      <a:lnTo>
                        <a:pt x="1168" y="76"/>
                      </a:lnTo>
                      <a:lnTo>
                        <a:pt x="1208" y="64"/>
                      </a:lnTo>
                      <a:lnTo>
                        <a:pt x="1232" y="58"/>
                      </a:lnTo>
                      <a:lnTo>
                        <a:pt x="1222" y="53"/>
                      </a:lnTo>
                      <a:close/>
                      <a:moveTo>
                        <a:pt x="1515" y="1"/>
                      </a:moveTo>
                      <a:lnTo>
                        <a:pt x="1489" y="1"/>
                      </a:lnTo>
                      <a:lnTo>
                        <a:pt x="1463" y="0"/>
                      </a:lnTo>
                      <a:lnTo>
                        <a:pt x="1425" y="2"/>
                      </a:lnTo>
                      <a:lnTo>
                        <a:pt x="1420" y="1"/>
                      </a:lnTo>
                      <a:lnTo>
                        <a:pt x="1381" y="1"/>
                      </a:lnTo>
                      <a:lnTo>
                        <a:pt x="1358" y="2"/>
                      </a:lnTo>
                      <a:lnTo>
                        <a:pt x="1338" y="5"/>
                      </a:lnTo>
                      <a:lnTo>
                        <a:pt x="1320" y="13"/>
                      </a:lnTo>
                      <a:lnTo>
                        <a:pt x="1311" y="9"/>
                      </a:lnTo>
                      <a:lnTo>
                        <a:pt x="1296" y="8"/>
                      </a:lnTo>
                      <a:lnTo>
                        <a:pt x="1272" y="14"/>
                      </a:lnTo>
                      <a:lnTo>
                        <a:pt x="1244" y="15"/>
                      </a:lnTo>
                      <a:lnTo>
                        <a:pt x="1229" y="15"/>
                      </a:lnTo>
                      <a:lnTo>
                        <a:pt x="1207" y="19"/>
                      </a:lnTo>
                      <a:lnTo>
                        <a:pt x="1202" y="24"/>
                      </a:lnTo>
                      <a:lnTo>
                        <a:pt x="1211" y="29"/>
                      </a:lnTo>
                      <a:lnTo>
                        <a:pt x="1214" y="34"/>
                      </a:lnTo>
                      <a:lnTo>
                        <a:pt x="1231" y="40"/>
                      </a:lnTo>
                      <a:lnTo>
                        <a:pt x="1278" y="39"/>
                      </a:lnTo>
                      <a:lnTo>
                        <a:pt x="1304" y="41"/>
                      </a:lnTo>
                      <a:lnTo>
                        <a:pt x="1278" y="46"/>
                      </a:lnTo>
                      <a:lnTo>
                        <a:pt x="1269" y="44"/>
                      </a:lnTo>
                      <a:lnTo>
                        <a:pt x="1235" y="43"/>
                      </a:lnTo>
                      <a:lnTo>
                        <a:pt x="1230" y="52"/>
                      </a:lnTo>
                      <a:lnTo>
                        <a:pt x="1241" y="58"/>
                      </a:lnTo>
                      <a:lnTo>
                        <a:pt x="1231" y="64"/>
                      </a:lnTo>
                      <a:lnTo>
                        <a:pt x="1203" y="69"/>
                      </a:lnTo>
                      <a:lnTo>
                        <a:pt x="1184" y="75"/>
                      </a:lnTo>
                      <a:lnTo>
                        <a:pt x="1203" y="78"/>
                      </a:lnTo>
                      <a:lnTo>
                        <a:pt x="1208" y="89"/>
                      </a:lnTo>
                      <a:lnTo>
                        <a:pt x="1180" y="82"/>
                      </a:lnTo>
                      <a:lnTo>
                        <a:pt x="1171" y="83"/>
                      </a:lnTo>
                      <a:lnTo>
                        <a:pt x="1164" y="96"/>
                      </a:lnTo>
                      <a:lnTo>
                        <a:pt x="1134" y="100"/>
                      </a:lnTo>
                      <a:lnTo>
                        <a:pt x="1126" y="109"/>
                      </a:lnTo>
                      <a:lnTo>
                        <a:pt x="1152" y="110"/>
                      </a:lnTo>
                      <a:lnTo>
                        <a:pt x="1170" y="112"/>
                      </a:lnTo>
                      <a:lnTo>
                        <a:pt x="1214" y="109"/>
                      </a:lnTo>
                      <a:lnTo>
                        <a:pt x="1245" y="114"/>
                      </a:lnTo>
                      <a:lnTo>
                        <a:pt x="1293" y="103"/>
                      </a:lnTo>
                      <a:lnTo>
                        <a:pt x="1296" y="99"/>
                      </a:lnTo>
                      <a:lnTo>
                        <a:pt x="1272" y="100"/>
                      </a:lnTo>
                      <a:lnTo>
                        <a:pt x="1274" y="96"/>
                      </a:lnTo>
                      <a:lnTo>
                        <a:pt x="1298" y="90"/>
                      </a:lnTo>
                      <a:lnTo>
                        <a:pt x="1311" y="83"/>
                      </a:lnTo>
                      <a:lnTo>
                        <a:pt x="1337" y="78"/>
                      </a:lnTo>
                      <a:lnTo>
                        <a:pt x="1356" y="72"/>
                      </a:lnTo>
                      <a:lnTo>
                        <a:pt x="1352" y="64"/>
                      </a:lnTo>
                      <a:lnTo>
                        <a:pt x="1365" y="61"/>
                      </a:lnTo>
                      <a:lnTo>
                        <a:pt x="1349" y="58"/>
                      </a:lnTo>
                      <a:lnTo>
                        <a:pt x="1391" y="58"/>
                      </a:lnTo>
                      <a:lnTo>
                        <a:pt x="1403" y="54"/>
                      </a:lnTo>
                      <a:lnTo>
                        <a:pt x="1432" y="51"/>
                      </a:lnTo>
                      <a:lnTo>
                        <a:pt x="1466" y="38"/>
                      </a:lnTo>
                      <a:lnTo>
                        <a:pt x="1492" y="34"/>
                      </a:lnTo>
                      <a:lnTo>
                        <a:pt x="1531" y="25"/>
                      </a:lnTo>
                      <a:lnTo>
                        <a:pt x="1503" y="25"/>
                      </a:lnTo>
                      <a:lnTo>
                        <a:pt x="1518" y="21"/>
                      </a:lnTo>
                      <a:lnTo>
                        <a:pt x="1551" y="18"/>
                      </a:lnTo>
                      <a:lnTo>
                        <a:pt x="1588" y="12"/>
                      </a:lnTo>
                      <a:lnTo>
                        <a:pt x="1591" y="8"/>
                      </a:lnTo>
                      <a:lnTo>
                        <a:pt x="1572" y="4"/>
                      </a:lnTo>
                      <a:lnTo>
                        <a:pt x="1546" y="2"/>
                      </a:lnTo>
                      <a:lnTo>
                        <a:pt x="1515" y="1"/>
                      </a:lnTo>
                      <a:lnTo>
                        <a:pt x="1515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5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80D1C14-9FD9-1FCD-C2BA-68F8E49F21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52775" y="4059238"/>
                  <a:ext cx="109537" cy="112713"/>
                </a:xfrm>
                <a:custGeom>
                  <a:avLst/>
                  <a:gdLst>
                    <a:gd name="T0" fmla="*/ 48 w 69"/>
                    <a:gd name="T1" fmla="*/ 7 h 71"/>
                    <a:gd name="T2" fmla="*/ 43 w 69"/>
                    <a:gd name="T3" fmla="*/ 12 h 71"/>
                    <a:gd name="T4" fmla="*/ 36 w 69"/>
                    <a:gd name="T5" fmla="*/ 11 h 71"/>
                    <a:gd name="T6" fmla="*/ 34 w 69"/>
                    <a:gd name="T7" fmla="*/ 6 h 71"/>
                    <a:gd name="T8" fmla="*/ 27 w 69"/>
                    <a:gd name="T9" fmla="*/ 4 h 71"/>
                    <a:gd name="T10" fmla="*/ 21 w 69"/>
                    <a:gd name="T11" fmla="*/ 7 h 71"/>
                    <a:gd name="T12" fmla="*/ 8 w 69"/>
                    <a:gd name="T13" fmla="*/ 0 h 71"/>
                    <a:gd name="T14" fmla="*/ 6 w 69"/>
                    <a:gd name="T15" fmla="*/ 3 h 71"/>
                    <a:gd name="T16" fmla="*/ 0 w 69"/>
                    <a:gd name="T17" fmla="*/ 8 h 71"/>
                    <a:gd name="T18" fmla="*/ 6 w 69"/>
                    <a:gd name="T19" fmla="*/ 11 h 71"/>
                    <a:gd name="T20" fmla="*/ 3 w 69"/>
                    <a:gd name="T21" fmla="*/ 19 h 71"/>
                    <a:gd name="T22" fmla="*/ 2 w 69"/>
                    <a:gd name="T23" fmla="*/ 26 h 71"/>
                    <a:gd name="T24" fmla="*/ 5 w 69"/>
                    <a:gd name="T25" fmla="*/ 31 h 71"/>
                    <a:gd name="T26" fmla="*/ 11 w 69"/>
                    <a:gd name="T27" fmla="*/ 33 h 71"/>
                    <a:gd name="T28" fmla="*/ 16 w 69"/>
                    <a:gd name="T29" fmla="*/ 40 h 71"/>
                    <a:gd name="T30" fmla="*/ 20 w 69"/>
                    <a:gd name="T31" fmla="*/ 34 h 71"/>
                    <a:gd name="T32" fmla="*/ 19 w 69"/>
                    <a:gd name="T33" fmla="*/ 27 h 71"/>
                    <a:gd name="T34" fmla="*/ 24 w 69"/>
                    <a:gd name="T35" fmla="*/ 31 h 71"/>
                    <a:gd name="T36" fmla="*/ 25 w 69"/>
                    <a:gd name="T37" fmla="*/ 39 h 71"/>
                    <a:gd name="T38" fmla="*/ 33 w 69"/>
                    <a:gd name="T39" fmla="*/ 41 h 71"/>
                    <a:gd name="T40" fmla="*/ 40 w 69"/>
                    <a:gd name="T41" fmla="*/ 46 h 71"/>
                    <a:gd name="T42" fmla="*/ 46 w 69"/>
                    <a:gd name="T43" fmla="*/ 52 h 71"/>
                    <a:gd name="T44" fmla="*/ 46 w 69"/>
                    <a:gd name="T45" fmla="*/ 57 h 71"/>
                    <a:gd name="T46" fmla="*/ 44 w 69"/>
                    <a:gd name="T47" fmla="*/ 61 h 71"/>
                    <a:gd name="T48" fmla="*/ 48 w 69"/>
                    <a:gd name="T49" fmla="*/ 67 h 71"/>
                    <a:gd name="T50" fmla="*/ 59 w 69"/>
                    <a:gd name="T51" fmla="*/ 71 h 71"/>
                    <a:gd name="T52" fmla="*/ 60 w 69"/>
                    <a:gd name="T53" fmla="*/ 67 h 71"/>
                    <a:gd name="T54" fmla="*/ 62 w 69"/>
                    <a:gd name="T55" fmla="*/ 62 h 71"/>
                    <a:gd name="T56" fmla="*/ 62 w 69"/>
                    <a:gd name="T57" fmla="*/ 57 h 71"/>
                    <a:gd name="T58" fmla="*/ 64 w 69"/>
                    <a:gd name="T59" fmla="*/ 55 h 71"/>
                    <a:gd name="T60" fmla="*/ 61 w 69"/>
                    <a:gd name="T61" fmla="*/ 52 h 71"/>
                    <a:gd name="T62" fmla="*/ 61 w 69"/>
                    <a:gd name="T63" fmla="*/ 42 h 71"/>
                    <a:gd name="T64" fmla="*/ 69 w 69"/>
                    <a:gd name="T65" fmla="*/ 39 h 71"/>
                    <a:gd name="T66" fmla="*/ 60 w 69"/>
                    <a:gd name="T67" fmla="*/ 29 h 71"/>
                    <a:gd name="T68" fmla="*/ 52 w 69"/>
                    <a:gd name="T69" fmla="*/ 20 h 71"/>
                    <a:gd name="T70" fmla="*/ 48 w 69"/>
                    <a:gd name="T71" fmla="*/ 7 h 71"/>
                    <a:gd name="T72" fmla="*/ 48 w 69"/>
                    <a:gd name="T73" fmla="*/ 7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69" h="71">
                      <a:moveTo>
                        <a:pt x="48" y="7"/>
                      </a:moveTo>
                      <a:lnTo>
                        <a:pt x="43" y="12"/>
                      </a:lnTo>
                      <a:lnTo>
                        <a:pt x="36" y="11"/>
                      </a:lnTo>
                      <a:lnTo>
                        <a:pt x="34" y="6"/>
                      </a:lnTo>
                      <a:lnTo>
                        <a:pt x="27" y="4"/>
                      </a:lnTo>
                      <a:lnTo>
                        <a:pt x="21" y="7"/>
                      </a:lnTo>
                      <a:lnTo>
                        <a:pt x="8" y="0"/>
                      </a:lnTo>
                      <a:lnTo>
                        <a:pt x="6" y="3"/>
                      </a:lnTo>
                      <a:lnTo>
                        <a:pt x="0" y="8"/>
                      </a:lnTo>
                      <a:lnTo>
                        <a:pt x="6" y="11"/>
                      </a:lnTo>
                      <a:lnTo>
                        <a:pt x="3" y="19"/>
                      </a:lnTo>
                      <a:lnTo>
                        <a:pt x="2" y="26"/>
                      </a:lnTo>
                      <a:lnTo>
                        <a:pt x="5" y="31"/>
                      </a:lnTo>
                      <a:lnTo>
                        <a:pt x="11" y="33"/>
                      </a:lnTo>
                      <a:lnTo>
                        <a:pt x="16" y="40"/>
                      </a:lnTo>
                      <a:lnTo>
                        <a:pt x="20" y="34"/>
                      </a:lnTo>
                      <a:lnTo>
                        <a:pt x="19" y="27"/>
                      </a:lnTo>
                      <a:lnTo>
                        <a:pt x="24" y="31"/>
                      </a:lnTo>
                      <a:lnTo>
                        <a:pt x="25" y="39"/>
                      </a:lnTo>
                      <a:lnTo>
                        <a:pt x="33" y="41"/>
                      </a:lnTo>
                      <a:lnTo>
                        <a:pt x="40" y="46"/>
                      </a:lnTo>
                      <a:lnTo>
                        <a:pt x="46" y="52"/>
                      </a:lnTo>
                      <a:lnTo>
                        <a:pt x="46" y="57"/>
                      </a:lnTo>
                      <a:lnTo>
                        <a:pt x="44" y="61"/>
                      </a:lnTo>
                      <a:lnTo>
                        <a:pt x="48" y="67"/>
                      </a:lnTo>
                      <a:lnTo>
                        <a:pt x="59" y="71"/>
                      </a:lnTo>
                      <a:lnTo>
                        <a:pt x="60" y="67"/>
                      </a:lnTo>
                      <a:lnTo>
                        <a:pt x="62" y="62"/>
                      </a:lnTo>
                      <a:lnTo>
                        <a:pt x="62" y="57"/>
                      </a:lnTo>
                      <a:lnTo>
                        <a:pt x="64" y="55"/>
                      </a:lnTo>
                      <a:lnTo>
                        <a:pt x="61" y="52"/>
                      </a:lnTo>
                      <a:lnTo>
                        <a:pt x="61" y="42"/>
                      </a:lnTo>
                      <a:lnTo>
                        <a:pt x="69" y="39"/>
                      </a:lnTo>
                      <a:lnTo>
                        <a:pt x="60" y="29"/>
                      </a:lnTo>
                      <a:lnTo>
                        <a:pt x="52" y="20"/>
                      </a:lnTo>
                      <a:lnTo>
                        <a:pt x="48" y="7"/>
                      </a:lnTo>
                      <a:lnTo>
                        <a:pt x="48" y="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6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C2B52AA-8A7C-3C4F-D52E-7E11E6ACF6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33887" y="1541463"/>
                  <a:ext cx="1320800" cy="704850"/>
                </a:xfrm>
                <a:custGeom>
                  <a:avLst/>
                  <a:gdLst>
                    <a:gd name="T0" fmla="*/ 512 w 832"/>
                    <a:gd name="T1" fmla="*/ 1 h 444"/>
                    <a:gd name="T2" fmla="*/ 404 w 832"/>
                    <a:gd name="T3" fmla="*/ 13 h 444"/>
                    <a:gd name="T4" fmla="*/ 399 w 832"/>
                    <a:gd name="T5" fmla="*/ 22 h 444"/>
                    <a:gd name="T6" fmla="*/ 317 w 832"/>
                    <a:gd name="T7" fmla="*/ 24 h 444"/>
                    <a:gd name="T8" fmla="*/ 227 w 832"/>
                    <a:gd name="T9" fmla="*/ 21 h 444"/>
                    <a:gd name="T10" fmla="*/ 173 w 832"/>
                    <a:gd name="T11" fmla="*/ 34 h 444"/>
                    <a:gd name="T12" fmla="*/ 132 w 832"/>
                    <a:gd name="T13" fmla="*/ 57 h 444"/>
                    <a:gd name="T14" fmla="*/ 8 w 832"/>
                    <a:gd name="T15" fmla="*/ 79 h 444"/>
                    <a:gd name="T16" fmla="*/ 78 w 832"/>
                    <a:gd name="T17" fmla="*/ 97 h 444"/>
                    <a:gd name="T18" fmla="*/ 23 w 832"/>
                    <a:gd name="T19" fmla="*/ 116 h 444"/>
                    <a:gd name="T20" fmla="*/ 107 w 832"/>
                    <a:gd name="T21" fmla="*/ 119 h 444"/>
                    <a:gd name="T22" fmla="*/ 160 w 832"/>
                    <a:gd name="T23" fmla="*/ 139 h 444"/>
                    <a:gd name="T24" fmla="*/ 183 w 832"/>
                    <a:gd name="T25" fmla="*/ 179 h 444"/>
                    <a:gd name="T26" fmla="*/ 171 w 832"/>
                    <a:gd name="T27" fmla="*/ 209 h 444"/>
                    <a:gd name="T28" fmla="*/ 217 w 832"/>
                    <a:gd name="T29" fmla="*/ 226 h 444"/>
                    <a:gd name="T30" fmla="*/ 164 w 832"/>
                    <a:gd name="T31" fmla="*/ 231 h 444"/>
                    <a:gd name="T32" fmla="*/ 189 w 832"/>
                    <a:gd name="T33" fmla="*/ 248 h 444"/>
                    <a:gd name="T34" fmla="*/ 209 w 832"/>
                    <a:gd name="T35" fmla="*/ 254 h 444"/>
                    <a:gd name="T36" fmla="*/ 146 w 832"/>
                    <a:gd name="T37" fmla="*/ 293 h 444"/>
                    <a:gd name="T38" fmla="*/ 156 w 832"/>
                    <a:gd name="T39" fmla="*/ 335 h 444"/>
                    <a:gd name="T40" fmla="*/ 170 w 832"/>
                    <a:gd name="T41" fmla="*/ 394 h 444"/>
                    <a:gd name="T42" fmla="*/ 218 w 832"/>
                    <a:gd name="T43" fmla="*/ 427 h 444"/>
                    <a:gd name="T44" fmla="*/ 276 w 832"/>
                    <a:gd name="T45" fmla="*/ 422 h 444"/>
                    <a:gd name="T46" fmla="*/ 320 w 832"/>
                    <a:gd name="T47" fmla="*/ 371 h 444"/>
                    <a:gd name="T48" fmla="*/ 355 w 832"/>
                    <a:gd name="T49" fmla="*/ 329 h 444"/>
                    <a:gd name="T50" fmla="*/ 413 w 832"/>
                    <a:gd name="T51" fmla="*/ 318 h 444"/>
                    <a:gd name="T52" fmla="*/ 497 w 832"/>
                    <a:gd name="T53" fmla="*/ 274 h 444"/>
                    <a:gd name="T54" fmla="*/ 607 w 832"/>
                    <a:gd name="T55" fmla="*/ 251 h 444"/>
                    <a:gd name="T56" fmla="*/ 591 w 832"/>
                    <a:gd name="T57" fmla="*/ 232 h 444"/>
                    <a:gd name="T58" fmla="*/ 624 w 832"/>
                    <a:gd name="T59" fmla="*/ 219 h 444"/>
                    <a:gd name="T60" fmla="*/ 660 w 832"/>
                    <a:gd name="T61" fmla="*/ 207 h 444"/>
                    <a:gd name="T62" fmla="*/ 633 w 832"/>
                    <a:gd name="T63" fmla="*/ 186 h 444"/>
                    <a:gd name="T64" fmla="*/ 647 w 832"/>
                    <a:gd name="T65" fmla="*/ 173 h 444"/>
                    <a:gd name="T66" fmla="*/ 693 w 832"/>
                    <a:gd name="T67" fmla="*/ 162 h 444"/>
                    <a:gd name="T68" fmla="*/ 696 w 832"/>
                    <a:gd name="T69" fmla="*/ 138 h 444"/>
                    <a:gd name="T70" fmla="*/ 689 w 832"/>
                    <a:gd name="T71" fmla="*/ 111 h 444"/>
                    <a:gd name="T72" fmla="*/ 720 w 832"/>
                    <a:gd name="T73" fmla="*/ 92 h 444"/>
                    <a:gd name="T74" fmla="*/ 757 w 832"/>
                    <a:gd name="T75" fmla="*/ 50 h 444"/>
                    <a:gd name="T76" fmla="*/ 777 w 832"/>
                    <a:gd name="T77" fmla="*/ 44 h 444"/>
                    <a:gd name="T78" fmla="*/ 789 w 832"/>
                    <a:gd name="T79" fmla="*/ 23 h 444"/>
                    <a:gd name="T80" fmla="*/ 707 w 832"/>
                    <a:gd name="T81" fmla="*/ 26 h 444"/>
                    <a:gd name="T82" fmla="*/ 636 w 832"/>
                    <a:gd name="T83" fmla="*/ 20 h 444"/>
                    <a:gd name="T84" fmla="*/ 654 w 832"/>
                    <a:gd name="T85" fmla="*/ 18 h 444"/>
                    <a:gd name="T86" fmla="*/ 654 w 832"/>
                    <a:gd name="T87" fmla="*/ 1 h 4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32" h="444">
                      <a:moveTo>
                        <a:pt x="654" y="1"/>
                      </a:moveTo>
                      <a:lnTo>
                        <a:pt x="557" y="0"/>
                      </a:lnTo>
                      <a:lnTo>
                        <a:pt x="512" y="1"/>
                      </a:lnTo>
                      <a:lnTo>
                        <a:pt x="494" y="6"/>
                      </a:lnTo>
                      <a:lnTo>
                        <a:pt x="451" y="6"/>
                      </a:lnTo>
                      <a:lnTo>
                        <a:pt x="404" y="13"/>
                      </a:lnTo>
                      <a:lnTo>
                        <a:pt x="397" y="20"/>
                      </a:lnTo>
                      <a:lnTo>
                        <a:pt x="423" y="27"/>
                      </a:lnTo>
                      <a:lnTo>
                        <a:pt x="399" y="22"/>
                      </a:lnTo>
                      <a:lnTo>
                        <a:pt x="382" y="21"/>
                      </a:lnTo>
                      <a:lnTo>
                        <a:pt x="356" y="16"/>
                      </a:lnTo>
                      <a:lnTo>
                        <a:pt x="317" y="24"/>
                      </a:lnTo>
                      <a:lnTo>
                        <a:pt x="307" y="20"/>
                      </a:lnTo>
                      <a:lnTo>
                        <a:pt x="268" y="20"/>
                      </a:lnTo>
                      <a:lnTo>
                        <a:pt x="227" y="21"/>
                      </a:lnTo>
                      <a:lnTo>
                        <a:pt x="194" y="25"/>
                      </a:lnTo>
                      <a:lnTo>
                        <a:pt x="193" y="32"/>
                      </a:lnTo>
                      <a:lnTo>
                        <a:pt x="173" y="34"/>
                      </a:lnTo>
                      <a:lnTo>
                        <a:pt x="119" y="45"/>
                      </a:lnTo>
                      <a:lnTo>
                        <a:pt x="101" y="51"/>
                      </a:lnTo>
                      <a:lnTo>
                        <a:pt x="132" y="57"/>
                      </a:lnTo>
                      <a:lnTo>
                        <a:pt x="122" y="63"/>
                      </a:lnTo>
                      <a:lnTo>
                        <a:pt x="66" y="71"/>
                      </a:lnTo>
                      <a:lnTo>
                        <a:pt x="8" y="79"/>
                      </a:lnTo>
                      <a:lnTo>
                        <a:pt x="0" y="86"/>
                      </a:lnTo>
                      <a:lnTo>
                        <a:pt x="24" y="93"/>
                      </a:lnTo>
                      <a:lnTo>
                        <a:pt x="78" y="97"/>
                      </a:lnTo>
                      <a:lnTo>
                        <a:pt x="50" y="98"/>
                      </a:lnTo>
                      <a:lnTo>
                        <a:pt x="9" y="104"/>
                      </a:lnTo>
                      <a:lnTo>
                        <a:pt x="23" y="116"/>
                      </a:lnTo>
                      <a:lnTo>
                        <a:pt x="34" y="121"/>
                      </a:lnTo>
                      <a:lnTo>
                        <a:pt x="70" y="119"/>
                      </a:lnTo>
                      <a:lnTo>
                        <a:pt x="107" y="119"/>
                      </a:lnTo>
                      <a:lnTo>
                        <a:pt x="136" y="120"/>
                      </a:lnTo>
                      <a:lnTo>
                        <a:pt x="166" y="131"/>
                      </a:lnTo>
                      <a:lnTo>
                        <a:pt x="160" y="139"/>
                      </a:lnTo>
                      <a:lnTo>
                        <a:pt x="174" y="146"/>
                      </a:lnTo>
                      <a:lnTo>
                        <a:pt x="179" y="166"/>
                      </a:lnTo>
                      <a:lnTo>
                        <a:pt x="183" y="179"/>
                      </a:lnTo>
                      <a:lnTo>
                        <a:pt x="188" y="187"/>
                      </a:lnTo>
                      <a:lnTo>
                        <a:pt x="162" y="204"/>
                      </a:lnTo>
                      <a:lnTo>
                        <a:pt x="171" y="209"/>
                      </a:lnTo>
                      <a:lnTo>
                        <a:pt x="188" y="206"/>
                      </a:lnTo>
                      <a:lnTo>
                        <a:pt x="198" y="213"/>
                      </a:lnTo>
                      <a:lnTo>
                        <a:pt x="217" y="226"/>
                      </a:lnTo>
                      <a:lnTo>
                        <a:pt x="189" y="220"/>
                      </a:lnTo>
                      <a:lnTo>
                        <a:pt x="175" y="220"/>
                      </a:lnTo>
                      <a:lnTo>
                        <a:pt x="164" y="231"/>
                      </a:lnTo>
                      <a:lnTo>
                        <a:pt x="158" y="245"/>
                      </a:lnTo>
                      <a:lnTo>
                        <a:pt x="174" y="251"/>
                      </a:lnTo>
                      <a:lnTo>
                        <a:pt x="189" y="248"/>
                      </a:lnTo>
                      <a:lnTo>
                        <a:pt x="198" y="245"/>
                      </a:lnTo>
                      <a:lnTo>
                        <a:pt x="219" y="238"/>
                      </a:lnTo>
                      <a:lnTo>
                        <a:pt x="209" y="254"/>
                      </a:lnTo>
                      <a:lnTo>
                        <a:pt x="199" y="262"/>
                      </a:lnTo>
                      <a:lnTo>
                        <a:pt x="172" y="270"/>
                      </a:lnTo>
                      <a:lnTo>
                        <a:pt x="146" y="293"/>
                      </a:lnTo>
                      <a:lnTo>
                        <a:pt x="154" y="301"/>
                      </a:lnTo>
                      <a:lnTo>
                        <a:pt x="142" y="316"/>
                      </a:lnTo>
                      <a:lnTo>
                        <a:pt x="156" y="335"/>
                      </a:lnTo>
                      <a:lnTo>
                        <a:pt x="150" y="354"/>
                      </a:lnTo>
                      <a:lnTo>
                        <a:pt x="152" y="368"/>
                      </a:lnTo>
                      <a:lnTo>
                        <a:pt x="170" y="394"/>
                      </a:lnTo>
                      <a:lnTo>
                        <a:pt x="173" y="414"/>
                      </a:lnTo>
                      <a:lnTo>
                        <a:pt x="184" y="427"/>
                      </a:lnTo>
                      <a:lnTo>
                        <a:pt x="218" y="427"/>
                      </a:lnTo>
                      <a:lnTo>
                        <a:pt x="237" y="444"/>
                      </a:lnTo>
                      <a:lnTo>
                        <a:pt x="261" y="443"/>
                      </a:lnTo>
                      <a:lnTo>
                        <a:pt x="276" y="422"/>
                      </a:lnTo>
                      <a:lnTo>
                        <a:pt x="289" y="404"/>
                      </a:lnTo>
                      <a:lnTo>
                        <a:pt x="288" y="387"/>
                      </a:lnTo>
                      <a:lnTo>
                        <a:pt x="320" y="371"/>
                      </a:lnTo>
                      <a:lnTo>
                        <a:pt x="333" y="357"/>
                      </a:lnTo>
                      <a:lnTo>
                        <a:pt x="338" y="342"/>
                      </a:lnTo>
                      <a:lnTo>
                        <a:pt x="355" y="329"/>
                      </a:lnTo>
                      <a:lnTo>
                        <a:pt x="380" y="324"/>
                      </a:lnTo>
                      <a:lnTo>
                        <a:pt x="402" y="319"/>
                      </a:lnTo>
                      <a:lnTo>
                        <a:pt x="413" y="318"/>
                      </a:lnTo>
                      <a:lnTo>
                        <a:pt x="452" y="303"/>
                      </a:lnTo>
                      <a:lnTo>
                        <a:pt x="480" y="282"/>
                      </a:lnTo>
                      <a:lnTo>
                        <a:pt x="497" y="274"/>
                      </a:lnTo>
                      <a:lnTo>
                        <a:pt x="514" y="274"/>
                      </a:lnTo>
                      <a:lnTo>
                        <a:pt x="561" y="267"/>
                      </a:lnTo>
                      <a:lnTo>
                        <a:pt x="607" y="251"/>
                      </a:lnTo>
                      <a:lnTo>
                        <a:pt x="650" y="234"/>
                      </a:lnTo>
                      <a:lnTo>
                        <a:pt x="630" y="233"/>
                      </a:lnTo>
                      <a:lnTo>
                        <a:pt x="591" y="232"/>
                      </a:lnTo>
                      <a:lnTo>
                        <a:pt x="610" y="222"/>
                      </a:lnTo>
                      <a:lnTo>
                        <a:pt x="608" y="208"/>
                      </a:lnTo>
                      <a:lnTo>
                        <a:pt x="624" y="219"/>
                      </a:lnTo>
                      <a:lnTo>
                        <a:pt x="635" y="228"/>
                      </a:lnTo>
                      <a:lnTo>
                        <a:pt x="662" y="224"/>
                      </a:lnTo>
                      <a:lnTo>
                        <a:pt x="660" y="207"/>
                      </a:lnTo>
                      <a:lnTo>
                        <a:pt x="643" y="196"/>
                      </a:lnTo>
                      <a:lnTo>
                        <a:pt x="624" y="191"/>
                      </a:lnTo>
                      <a:lnTo>
                        <a:pt x="633" y="186"/>
                      </a:lnTo>
                      <a:lnTo>
                        <a:pt x="660" y="194"/>
                      </a:lnTo>
                      <a:lnTo>
                        <a:pt x="662" y="185"/>
                      </a:lnTo>
                      <a:lnTo>
                        <a:pt x="647" y="173"/>
                      </a:lnTo>
                      <a:lnTo>
                        <a:pt x="666" y="173"/>
                      </a:lnTo>
                      <a:lnTo>
                        <a:pt x="688" y="170"/>
                      </a:lnTo>
                      <a:lnTo>
                        <a:pt x="693" y="162"/>
                      </a:lnTo>
                      <a:lnTo>
                        <a:pt x="678" y="155"/>
                      </a:lnTo>
                      <a:lnTo>
                        <a:pt x="711" y="154"/>
                      </a:lnTo>
                      <a:lnTo>
                        <a:pt x="696" y="138"/>
                      </a:lnTo>
                      <a:lnTo>
                        <a:pt x="711" y="136"/>
                      </a:lnTo>
                      <a:lnTo>
                        <a:pt x="712" y="120"/>
                      </a:lnTo>
                      <a:lnTo>
                        <a:pt x="689" y="111"/>
                      </a:lnTo>
                      <a:lnTo>
                        <a:pt x="712" y="105"/>
                      </a:lnTo>
                      <a:lnTo>
                        <a:pt x="734" y="105"/>
                      </a:lnTo>
                      <a:lnTo>
                        <a:pt x="720" y="92"/>
                      </a:lnTo>
                      <a:lnTo>
                        <a:pt x="725" y="74"/>
                      </a:lnTo>
                      <a:lnTo>
                        <a:pt x="738" y="63"/>
                      </a:lnTo>
                      <a:lnTo>
                        <a:pt x="757" y="50"/>
                      </a:lnTo>
                      <a:lnTo>
                        <a:pt x="727" y="50"/>
                      </a:lnTo>
                      <a:lnTo>
                        <a:pt x="769" y="48"/>
                      </a:lnTo>
                      <a:lnTo>
                        <a:pt x="777" y="44"/>
                      </a:lnTo>
                      <a:lnTo>
                        <a:pt x="832" y="33"/>
                      </a:lnTo>
                      <a:lnTo>
                        <a:pt x="826" y="26"/>
                      </a:lnTo>
                      <a:lnTo>
                        <a:pt x="789" y="23"/>
                      </a:lnTo>
                      <a:lnTo>
                        <a:pt x="725" y="29"/>
                      </a:lnTo>
                      <a:lnTo>
                        <a:pt x="691" y="34"/>
                      </a:lnTo>
                      <a:lnTo>
                        <a:pt x="707" y="26"/>
                      </a:lnTo>
                      <a:lnTo>
                        <a:pt x="699" y="20"/>
                      </a:lnTo>
                      <a:lnTo>
                        <a:pt x="673" y="25"/>
                      </a:lnTo>
                      <a:lnTo>
                        <a:pt x="636" y="20"/>
                      </a:lnTo>
                      <a:lnTo>
                        <a:pt x="592" y="22"/>
                      </a:lnTo>
                      <a:lnTo>
                        <a:pt x="586" y="20"/>
                      </a:lnTo>
                      <a:lnTo>
                        <a:pt x="654" y="18"/>
                      </a:lnTo>
                      <a:lnTo>
                        <a:pt x="703" y="17"/>
                      </a:lnTo>
                      <a:lnTo>
                        <a:pt x="727" y="12"/>
                      </a:lnTo>
                      <a:lnTo>
                        <a:pt x="654" y="1"/>
                      </a:lnTo>
                      <a:lnTo>
                        <a:pt x="65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7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576C35B-4004-BA0D-2CCE-420589BDE5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7512" y="3810001"/>
                  <a:ext cx="136525" cy="155575"/>
                </a:xfrm>
                <a:custGeom>
                  <a:avLst/>
                  <a:gdLst>
                    <a:gd name="T0" fmla="*/ 73 w 86"/>
                    <a:gd name="T1" fmla="*/ 1 h 98"/>
                    <a:gd name="T2" fmla="*/ 54 w 86"/>
                    <a:gd name="T3" fmla="*/ 0 h 98"/>
                    <a:gd name="T4" fmla="*/ 34 w 86"/>
                    <a:gd name="T5" fmla="*/ 0 h 98"/>
                    <a:gd name="T6" fmla="*/ 32 w 86"/>
                    <a:gd name="T7" fmla="*/ 14 h 98"/>
                    <a:gd name="T8" fmla="*/ 23 w 86"/>
                    <a:gd name="T9" fmla="*/ 14 h 98"/>
                    <a:gd name="T10" fmla="*/ 30 w 86"/>
                    <a:gd name="T11" fmla="*/ 22 h 98"/>
                    <a:gd name="T12" fmla="*/ 37 w 86"/>
                    <a:gd name="T13" fmla="*/ 27 h 98"/>
                    <a:gd name="T14" fmla="*/ 39 w 86"/>
                    <a:gd name="T15" fmla="*/ 33 h 98"/>
                    <a:gd name="T16" fmla="*/ 42 w 86"/>
                    <a:gd name="T17" fmla="*/ 34 h 98"/>
                    <a:gd name="T18" fmla="*/ 40 w 86"/>
                    <a:gd name="T19" fmla="*/ 42 h 98"/>
                    <a:gd name="T20" fmla="*/ 14 w 86"/>
                    <a:gd name="T21" fmla="*/ 42 h 98"/>
                    <a:gd name="T22" fmla="*/ 2 w 86"/>
                    <a:gd name="T23" fmla="*/ 61 h 98"/>
                    <a:gd name="T24" fmla="*/ 4 w 86"/>
                    <a:gd name="T25" fmla="*/ 66 h 98"/>
                    <a:gd name="T26" fmla="*/ 1 w 86"/>
                    <a:gd name="T27" fmla="*/ 71 h 98"/>
                    <a:gd name="T28" fmla="*/ 0 w 86"/>
                    <a:gd name="T29" fmla="*/ 79 h 98"/>
                    <a:gd name="T30" fmla="*/ 10 w 86"/>
                    <a:gd name="T31" fmla="*/ 88 h 98"/>
                    <a:gd name="T32" fmla="*/ 19 w 86"/>
                    <a:gd name="T33" fmla="*/ 93 h 98"/>
                    <a:gd name="T34" fmla="*/ 31 w 86"/>
                    <a:gd name="T35" fmla="*/ 94 h 98"/>
                    <a:gd name="T36" fmla="*/ 42 w 86"/>
                    <a:gd name="T37" fmla="*/ 98 h 98"/>
                    <a:gd name="T38" fmla="*/ 43 w 86"/>
                    <a:gd name="T39" fmla="*/ 94 h 98"/>
                    <a:gd name="T40" fmla="*/ 51 w 86"/>
                    <a:gd name="T41" fmla="*/ 88 h 98"/>
                    <a:gd name="T42" fmla="*/ 55 w 86"/>
                    <a:gd name="T43" fmla="*/ 85 h 98"/>
                    <a:gd name="T44" fmla="*/ 54 w 86"/>
                    <a:gd name="T45" fmla="*/ 83 h 98"/>
                    <a:gd name="T46" fmla="*/ 59 w 86"/>
                    <a:gd name="T47" fmla="*/ 82 h 98"/>
                    <a:gd name="T48" fmla="*/ 64 w 86"/>
                    <a:gd name="T49" fmla="*/ 75 h 98"/>
                    <a:gd name="T50" fmla="*/ 63 w 86"/>
                    <a:gd name="T51" fmla="*/ 70 h 98"/>
                    <a:gd name="T52" fmla="*/ 65 w 86"/>
                    <a:gd name="T53" fmla="*/ 66 h 98"/>
                    <a:gd name="T54" fmla="*/ 75 w 86"/>
                    <a:gd name="T55" fmla="*/ 59 h 98"/>
                    <a:gd name="T56" fmla="*/ 86 w 86"/>
                    <a:gd name="T57" fmla="*/ 50 h 98"/>
                    <a:gd name="T58" fmla="*/ 80 w 86"/>
                    <a:gd name="T59" fmla="*/ 47 h 98"/>
                    <a:gd name="T60" fmla="*/ 78 w 86"/>
                    <a:gd name="T61" fmla="*/ 51 h 98"/>
                    <a:gd name="T62" fmla="*/ 72 w 86"/>
                    <a:gd name="T63" fmla="*/ 46 h 98"/>
                    <a:gd name="T64" fmla="*/ 66 w 86"/>
                    <a:gd name="T65" fmla="*/ 46 h 98"/>
                    <a:gd name="T66" fmla="*/ 70 w 86"/>
                    <a:gd name="T67" fmla="*/ 20 h 98"/>
                    <a:gd name="T68" fmla="*/ 73 w 86"/>
                    <a:gd name="T69" fmla="*/ 1 h 98"/>
                    <a:gd name="T70" fmla="*/ 73 w 86"/>
                    <a:gd name="T71" fmla="*/ 1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6" h="98">
                      <a:moveTo>
                        <a:pt x="73" y="1"/>
                      </a:moveTo>
                      <a:lnTo>
                        <a:pt x="54" y="0"/>
                      </a:lnTo>
                      <a:lnTo>
                        <a:pt x="34" y="0"/>
                      </a:lnTo>
                      <a:lnTo>
                        <a:pt x="32" y="14"/>
                      </a:lnTo>
                      <a:lnTo>
                        <a:pt x="23" y="14"/>
                      </a:lnTo>
                      <a:lnTo>
                        <a:pt x="30" y="22"/>
                      </a:lnTo>
                      <a:lnTo>
                        <a:pt x="37" y="27"/>
                      </a:lnTo>
                      <a:lnTo>
                        <a:pt x="39" y="33"/>
                      </a:lnTo>
                      <a:lnTo>
                        <a:pt x="42" y="34"/>
                      </a:lnTo>
                      <a:lnTo>
                        <a:pt x="40" y="42"/>
                      </a:lnTo>
                      <a:lnTo>
                        <a:pt x="14" y="42"/>
                      </a:lnTo>
                      <a:lnTo>
                        <a:pt x="2" y="61"/>
                      </a:lnTo>
                      <a:lnTo>
                        <a:pt x="4" y="66"/>
                      </a:lnTo>
                      <a:lnTo>
                        <a:pt x="1" y="71"/>
                      </a:lnTo>
                      <a:lnTo>
                        <a:pt x="0" y="79"/>
                      </a:lnTo>
                      <a:lnTo>
                        <a:pt x="10" y="88"/>
                      </a:lnTo>
                      <a:lnTo>
                        <a:pt x="19" y="93"/>
                      </a:lnTo>
                      <a:lnTo>
                        <a:pt x="31" y="94"/>
                      </a:lnTo>
                      <a:lnTo>
                        <a:pt x="42" y="98"/>
                      </a:lnTo>
                      <a:lnTo>
                        <a:pt x="43" y="94"/>
                      </a:lnTo>
                      <a:lnTo>
                        <a:pt x="51" y="88"/>
                      </a:lnTo>
                      <a:lnTo>
                        <a:pt x="55" y="85"/>
                      </a:lnTo>
                      <a:lnTo>
                        <a:pt x="54" y="83"/>
                      </a:lnTo>
                      <a:lnTo>
                        <a:pt x="59" y="82"/>
                      </a:lnTo>
                      <a:lnTo>
                        <a:pt x="64" y="75"/>
                      </a:lnTo>
                      <a:lnTo>
                        <a:pt x="63" y="70"/>
                      </a:lnTo>
                      <a:lnTo>
                        <a:pt x="65" y="66"/>
                      </a:lnTo>
                      <a:lnTo>
                        <a:pt x="75" y="59"/>
                      </a:lnTo>
                      <a:lnTo>
                        <a:pt x="86" y="50"/>
                      </a:lnTo>
                      <a:lnTo>
                        <a:pt x="80" y="47"/>
                      </a:lnTo>
                      <a:lnTo>
                        <a:pt x="78" y="51"/>
                      </a:lnTo>
                      <a:lnTo>
                        <a:pt x="72" y="46"/>
                      </a:lnTo>
                      <a:lnTo>
                        <a:pt x="66" y="46"/>
                      </a:lnTo>
                      <a:lnTo>
                        <a:pt x="70" y="20"/>
                      </a:lnTo>
                      <a:lnTo>
                        <a:pt x="73" y="1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8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6069165-8BA3-C0E1-18D4-AD7E15C3A3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51175" y="3878263"/>
                  <a:ext cx="206375" cy="114300"/>
                </a:xfrm>
                <a:custGeom>
                  <a:avLst/>
                  <a:gdLst>
                    <a:gd name="T0" fmla="*/ 130 w 130"/>
                    <a:gd name="T1" fmla="*/ 25 h 72"/>
                    <a:gd name="T2" fmla="*/ 126 w 130"/>
                    <a:gd name="T3" fmla="*/ 18 h 72"/>
                    <a:gd name="T4" fmla="*/ 119 w 130"/>
                    <a:gd name="T5" fmla="*/ 14 h 72"/>
                    <a:gd name="T6" fmla="*/ 113 w 130"/>
                    <a:gd name="T7" fmla="*/ 9 h 72"/>
                    <a:gd name="T8" fmla="*/ 107 w 130"/>
                    <a:gd name="T9" fmla="*/ 5 h 72"/>
                    <a:gd name="T10" fmla="*/ 104 w 130"/>
                    <a:gd name="T11" fmla="*/ 4 h 72"/>
                    <a:gd name="T12" fmla="*/ 95 w 130"/>
                    <a:gd name="T13" fmla="*/ 1 h 72"/>
                    <a:gd name="T14" fmla="*/ 91 w 130"/>
                    <a:gd name="T15" fmla="*/ 3 h 72"/>
                    <a:gd name="T16" fmla="*/ 85 w 130"/>
                    <a:gd name="T17" fmla="*/ 3 h 72"/>
                    <a:gd name="T18" fmla="*/ 80 w 130"/>
                    <a:gd name="T19" fmla="*/ 2 h 72"/>
                    <a:gd name="T20" fmla="*/ 74 w 130"/>
                    <a:gd name="T21" fmla="*/ 0 h 72"/>
                    <a:gd name="T22" fmla="*/ 70 w 130"/>
                    <a:gd name="T23" fmla="*/ 3 h 72"/>
                    <a:gd name="T24" fmla="*/ 64 w 130"/>
                    <a:gd name="T25" fmla="*/ 6 h 72"/>
                    <a:gd name="T26" fmla="*/ 55 w 130"/>
                    <a:gd name="T27" fmla="*/ 7 h 72"/>
                    <a:gd name="T28" fmla="*/ 45 w 130"/>
                    <a:gd name="T29" fmla="*/ 4 h 72"/>
                    <a:gd name="T30" fmla="*/ 42 w 130"/>
                    <a:gd name="T31" fmla="*/ 6 h 72"/>
                    <a:gd name="T32" fmla="*/ 40 w 130"/>
                    <a:gd name="T33" fmla="*/ 3 h 72"/>
                    <a:gd name="T34" fmla="*/ 34 w 130"/>
                    <a:gd name="T35" fmla="*/ 4 h 72"/>
                    <a:gd name="T36" fmla="*/ 29 w 130"/>
                    <a:gd name="T37" fmla="*/ 8 h 72"/>
                    <a:gd name="T38" fmla="*/ 27 w 130"/>
                    <a:gd name="T39" fmla="*/ 7 h 72"/>
                    <a:gd name="T40" fmla="*/ 16 w 130"/>
                    <a:gd name="T41" fmla="*/ 16 h 72"/>
                    <a:gd name="T42" fmla="*/ 6 w 130"/>
                    <a:gd name="T43" fmla="*/ 23 h 72"/>
                    <a:gd name="T44" fmla="*/ 4 w 130"/>
                    <a:gd name="T45" fmla="*/ 27 h 72"/>
                    <a:gd name="T46" fmla="*/ 5 w 130"/>
                    <a:gd name="T47" fmla="*/ 32 h 72"/>
                    <a:gd name="T48" fmla="*/ 0 w 130"/>
                    <a:gd name="T49" fmla="*/ 39 h 72"/>
                    <a:gd name="T50" fmla="*/ 6 w 130"/>
                    <a:gd name="T51" fmla="*/ 41 h 72"/>
                    <a:gd name="T52" fmla="*/ 10 w 130"/>
                    <a:gd name="T53" fmla="*/ 45 h 72"/>
                    <a:gd name="T54" fmla="*/ 16 w 130"/>
                    <a:gd name="T55" fmla="*/ 49 h 72"/>
                    <a:gd name="T56" fmla="*/ 16 w 130"/>
                    <a:gd name="T57" fmla="*/ 52 h 72"/>
                    <a:gd name="T58" fmla="*/ 26 w 130"/>
                    <a:gd name="T59" fmla="*/ 49 h 72"/>
                    <a:gd name="T60" fmla="*/ 29 w 130"/>
                    <a:gd name="T61" fmla="*/ 51 h 72"/>
                    <a:gd name="T62" fmla="*/ 32 w 130"/>
                    <a:gd name="T63" fmla="*/ 54 h 72"/>
                    <a:gd name="T64" fmla="*/ 30 w 130"/>
                    <a:gd name="T65" fmla="*/ 63 h 72"/>
                    <a:gd name="T66" fmla="*/ 37 w 130"/>
                    <a:gd name="T67" fmla="*/ 65 h 72"/>
                    <a:gd name="T68" fmla="*/ 39 w 130"/>
                    <a:gd name="T69" fmla="*/ 72 h 72"/>
                    <a:gd name="T70" fmla="*/ 46 w 130"/>
                    <a:gd name="T71" fmla="*/ 71 h 72"/>
                    <a:gd name="T72" fmla="*/ 49 w 130"/>
                    <a:gd name="T73" fmla="*/ 66 h 72"/>
                    <a:gd name="T74" fmla="*/ 52 w 130"/>
                    <a:gd name="T75" fmla="*/ 66 h 72"/>
                    <a:gd name="T76" fmla="*/ 53 w 130"/>
                    <a:gd name="T77" fmla="*/ 55 h 72"/>
                    <a:gd name="T78" fmla="*/ 57 w 130"/>
                    <a:gd name="T79" fmla="*/ 54 h 72"/>
                    <a:gd name="T80" fmla="*/ 62 w 130"/>
                    <a:gd name="T81" fmla="*/ 54 h 72"/>
                    <a:gd name="T82" fmla="*/ 67 w 130"/>
                    <a:gd name="T83" fmla="*/ 47 h 72"/>
                    <a:gd name="T84" fmla="*/ 72 w 130"/>
                    <a:gd name="T85" fmla="*/ 52 h 72"/>
                    <a:gd name="T86" fmla="*/ 75 w 130"/>
                    <a:gd name="T87" fmla="*/ 49 h 72"/>
                    <a:gd name="T88" fmla="*/ 79 w 130"/>
                    <a:gd name="T89" fmla="*/ 46 h 72"/>
                    <a:gd name="T90" fmla="*/ 87 w 130"/>
                    <a:gd name="T91" fmla="*/ 40 h 72"/>
                    <a:gd name="T92" fmla="*/ 88 w 130"/>
                    <a:gd name="T93" fmla="*/ 35 h 72"/>
                    <a:gd name="T94" fmla="*/ 90 w 130"/>
                    <a:gd name="T95" fmla="*/ 35 h 72"/>
                    <a:gd name="T96" fmla="*/ 93 w 130"/>
                    <a:gd name="T97" fmla="*/ 29 h 72"/>
                    <a:gd name="T98" fmla="*/ 95 w 130"/>
                    <a:gd name="T99" fmla="*/ 29 h 72"/>
                    <a:gd name="T100" fmla="*/ 98 w 130"/>
                    <a:gd name="T101" fmla="*/ 32 h 72"/>
                    <a:gd name="T102" fmla="*/ 102 w 130"/>
                    <a:gd name="T103" fmla="*/ 33 h 72"/>
                    <a:gd name="T104" fmla="*/ 108 w 130"/>
                    <a:gd name="T105" fmla="*/ 30 h 72"/>
                    <a:gd name="T106" fmla="*/ 112 w 130"/>
                    <a:gd name="T107" fmla="*/ 30 h 72"/>
                    <a:gd name="T108" fmla="*/ 120 w 130"/>
                    <a:gd name="T109" fmla="*/ 27 h 72"/>
                    <a:gd name="T110" fmla="*/ 124 w 130"/>
                    <a:gd name="T111" fmla="*/ 24 h 72"/>
                    <a:gd name="T112" fmla="*/ 130 w 130"/>
                    <a:gd name="T113" fmla="*/ 25 h 72"/>
                    <a:gd name="T114" fmla="*/ 130 w 130"/>
                    <a:gd name="T115" fmla="*/ 25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30" h="72">
                      <a:moveTo>
                        <a:pt x="130" y="25"/>
                      </a:moveTo>
                      <a:lnTo>
                        <a:pt x="126" y="18"/>
                      </a:lnTo>
                      <a:lnTo>
                        <a:pt x="119" y="14"/>
                      </a:lnTo>
                      <a:lnTo>
                        <a:pt x="113" y="9"/>
                      </a:lnTo>
                      <a:lnTo>
                        <a:pt x="107" y="5"/>
                      </a:lnTo>
                      <a:lnTo>
                        <a:pt x="104" y="4"/>
                      </a:lnTo>
                      <a:lnTo>
                        <a:pt x="95" y="1"/>
                      </a:lnTo>
                      <a:lnTo>
                        <a:pt x="91" y="3"/>
                      </a:lnTo>
                      <a:lnTo>
                        <a:pt x="85" y="3"/>
                      </a:lnTo>
                      <a:lnTo>
                        <a:pt x="80" y="2"/>
                      </a:lnTo>
                      <a:lnTo>
                        <a:pt x="74" y="0"/>
                      </a:lnTo>
                      <a:lnTo>
                        <a:pt x="70" y="3"/>
                      </a:lnTo>
                      <a:lnTo>
                        <a:pt x="64" y="6"/>
                      </a:lnTo>
                      <a:lnTo>
                        <a:pt x="55" y="7"/>
                      </a:lnTo>
                      <a:lnTo>
                        <a:pt x="45" y="4"/>
                      </a:lnTo>
                      <a:lnTo>
                        <a:pt x="42" y="6"/>
                      </a:lnTo>
                      <a:lnTo>
                        <a:pt x="40" y="3"/>
                      </a:lnTo>
                      <a:lnTo>
                        <a:pt x="34" y="4"/>
                      </a:lnTo>
                      <a:lnTo>
                        <a:pt x="29" y="8"/>
                      </a:lnTo>
                      <a:lnTo>
                        <a:pt x="27" y="7"/>
                      </a:lnTo>
                      <a:lnTo>
                        <a:pt x="16" y="16"/>
                      </a:lnTo>
                      <a:lnTo>
                        <a:pt x="6" y="23"/>
                      </a:lnTo>
                      <a:lnTo>
                        <a:pt x="4" y="27"/>
                      </a:lnTo>
                      <a:lnTo>
                        <a:pt x="5" y="32"/>
                      </a:lnTo>
                      <a:lnTo>
                        <a:pt x="0" y="39"/>
                      </a:lnTo>
                      <a:lnTo>
                        <a:pt x="6" y="41"/>
                      </a:lnTo>
                      <a:lnTo>
                        <a:pt x="10" y="45"/>
                      </a:lnTo>
                      <a:lnTo>
                        <a:pt x="16" y="49"/>
                      </a:lnTo>
                      <a:lnTo>
                        <a:pt x="16" y="52"/>
                      </a:lnTo>
                      <a:lnTo>
                        <a:pt x="26" y="49"/>
                      </a:lnTo>
                      <a:lnTo>
                        <a:pt x="29" y="51"/>
                      </a:lnTo>
                      <a:lnTo>
                        <a:pt x="32" y="54"/>
                      </a:lnTo>
                      <a:lnTo>
                        <a:pt x="30" y="63"/>
                      </a:lnTo>
                      <a:lnTo>
                        <a:pt x="37" y="65"/>
                      </a:lnTo>
                      <a:lnTo>
                        <a:pt x="39" y="72"/>
                      </a:lnTo>
                      <a:lnTo>
                        <a:pt x="46" y="71"/>
                      </a:lnTo>
                      <a:lnTo>
                        <a:pt x="49" y="66"/>
                      </a:lnTo>
                      <a:lnTo>
                        <a:pt x="52" y="66"/>
                      </a:lnTo>
                      <a:lnTo>
                        <a:pt x="53" y="55"/>
                      </a:lnTo>
                      <a:lnTo>
                        <a:pt x="57" y="54"/>
                      </a:lnTo>
                      <a:lnTo>
                        <a:pt x="62" y="54"/>
                      </a:lnTo>
                      <a:lnTo>
                        <a:pt x="67" y="47"/>
                      </a:lnTo>
                      <a:lnTo>
                        <a:pt x="72" y="52"/>
                      </a:lnTo>
                      <a:lnTo>
                        <a:pt x="75" y="49"/>
                      </a:lnTo>
                      <a:lnTo>
                        <a:pt x="79" y="46"/>
                      </a:lnTo>
                      <a:lnTo>
                        <a:pt x="87" y="40"/>
                      </a:lnTo>
                      <a:lnTo>
                        <a:pt x="88" y="35"/>
                      </a:lnTo>
                      <a:lnTo>
                        <a:pt x="90" y="35"/>
                      </a:lnTo>
                      <a:lnTo>
                        <a:pt x="93" y="29"/>
                      </a:lnTo>
                      <a:lnTo>
                        <a:pt x="95" y="29"/>
                      </a:lnTo>
                      <a:lnTo>
                        <a:pt x="98" y="32"/>
                      </a:lnTo>
                      <a:lnTo>
                        <a:pt x="102" y="33"/>
                      </a:lnTo>
                      <a:lnTo>
                        <a:pt x="108" y="30"/>
                      </a:lnTo>
                      <a:lnTo>
                        <a:pt x="112" y="30"/>
                      </a:lnTo>
                      <a:lnTo>
                        <a:pt x="120" y="27"/>
                      </a:lnTo>
                      <a:lnTo>
                        <a:pt x="124" y="24"/>
                      </a:lnTo>
                      <a:lnTo>
                        <a:pt x="130" y="25"/>
                      </a:lnTo>
                      <a:lnTo>
                        <a:pt x="130" y="2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9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16D102C-3756-F77A-7D0A-A9022843AC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87587" y="3249613"/>
                  <a:ext cx="877887" cy="685800"/>
                </a:xfrm>
                <a:custGeom>
                  <a:avLst/>
                  <a:gdLst>
                    <a:gd name="T0" fmla="*/ 324 w 553"/>
                    <a:gd name="T1" fmla="*/ 151 h 432"/>
                    <a:gd name="T2" fmla="*/ 311 w 553"/>
                    <a:gd name="T3" fmla="*/ 109 h 432"/>
                    <a:gd name="T4" fmla="*/ 289 w 553"/>
                    <a:gd name="T5" fmla="*/ 70 h 432"/>
                    <a:gd name="T6" fmla="*/ 240 w 553"/>
                    <a:gd name="T7" fmla="*/ 82 h 432"/>
                    <a:gd name="T8" fmla="*/ 227 w 553"/>
                    <a:gd name="T9" fmla="*/ 49 h 432"/>
                    <a:gd name="T10" fmla="*/ 206 w 553"/>
                    <a:gd name="T11" fmla="*/ 23 h 432"/>
                    <a:gd name="T12" fmla="*/ 152 w 553"/>
                    <a:gd name="T13" fmla="*/ 32 h 432"/>
                    <a:gd name="T14" fmla="*/ 45 w 553"/>
                    <a:gd name="T15" fmla="*/ 4 h 432"/>
                    <a:gd name="T16" fmla="*/ 0 w 553"/>
                    <a:gd name="T17" fmla="*/ 4 h 432"/>
                    <a:gd name="T18" fmla="*/ 5 w 553"/>
                    <a:gd name="T19" fmla="*/ 59 h 432"/>
                    <a:gd name="T20" fmla="*/ 29 w 553"/>
                    <a:gd name="T21" fmla="*/ 99 h 432"/>
                    <a:gd name="T22" fmla="*/ 7 w 553"/>
                    <a:gd name="T23" fmla="*/ 116 h 432"/>
                    <a:gd name="T24" fmla="*/ 25 w 553"/>
                    <a:gd name="T25" fmla="*/ 138 h 432"/>
                    <a:gd name="T26" fmla="*/ 44 w 553"/>
                    <a:gd name="T27" fmla="*/ 152 h 432"/>
                    <a:gd name="T28" fmla="*/ 47 w 553"/>
                    <a:gd name="T29" fmla="*/ 189 h 432"/>
                    <a:gd name="T30" fmla="*/ 79 w 553"/>
                    <a:gd name="T31" fmla="*/ 220 h 432"/>
                    <a:gd name="T32" fmla="*/ 96 w 553"/>
                    <a:gd name="T33" fmla="*/ 226 h 432"/>
                    <a:gd name="T34" fmla="*/ 86 w 553"/>
                    <a:gd name="T35" fmla="*/ 200 h 432"/>
                    <a:gd name="T36" fmla="*/ 74 w 553"/>
                    <a:gd name="T37" fmla="*/ 176 h 432"/>
                    <a:gd name="T38" fmla="*/ 59 w 553"/>
                    <a:gd name="T39" fmla="*/ 131 h 432"/>
                    <a:gd name="T40" fmla="*/ 52 w 553"/>
                    <a:gd name="T41" fmla="*/ 101 h 432"/>
                    <a:gd name="T42" fmla="*/ 45 w 553"/>
                    <a:gd name="T43" fmla="*/ 92 h 432"/>
                    <a:gd name="T44" fmla="*/ 30 w 553"/>
                    <a:gd name="T45" fmla="*/ 60 h 432"/>
                    <a:gd name="T46" fmla="*/ 41 w 553"/>
                    <a:gd name="T47" fmla="*/ 22 h 432"/>
                    <a:gd name="T48" fmla="*/ 68 w 553"/>
                    <a:gd name="T49" fmla="*/ 37 h 432"/>
                    <a:gd name="T50" fmla="*/ 72 w 553"/>
                    <a:gd name="T51" fmla="*/ 82 h 432"/>
                    <a:gd name="T52" fmla="*/ 86 w 553"/>
                    <a:gd name="T53" fmla="*/ 113 h 432"/>
                    <a:gd name="T54" fmla="*/ 105 w 553"/>
                    <a:gd name="T55" fmla="*/ 143 h 432"/>
                    <a:gd name="T56" fmla="*/ 111 w 553"/>
                    <a:gd name="T57" fmla="*/ 169 h 432"/>
                    <a:gd name="T58" fmla="*/ 150 w 553"/>
                    <a:gd name="T59" fmla="*/ 212 h 432"/>
                    <a:gd name="T60" fmla="*/ 169 w 553"/>
                    <a:gd name="T61" fmla="*/ 257 h 432"/>
                    <a:gd name="T62" fmla="*/ 167 w 553"/>
                    <a:gd name="T63" fmla="*/ 282 h 432"/>
                    <a:gd name="T64" fmla="*/ 164 w 553"/>
                    <a:gd name="T65" fmla="*/ 303 h 432"/>
                    <a:gd name="T66" fmla="*/ 199 w 553"/>
                    <a:gd name="T67" fmla="*/ 342 h 432"/>
                    <a:gd name="T68" fmla="*/ 235 w 553"/>
                    <a:gd name="T69" fmla="*/ 358 h 432"/>
                    <a:gd name="T70" fmla="*/ 288 w 553"/>
                    <a:gd name="T71" fmla="*/ 383 h 432"/>
                    <a:gd name="T72" fmla="*/ 335 w 553"/>
                    <a:gd name="T73" fmla="*/ 405 h 432"/>
                    <a:gd name="T74" fmla="*/ 375 w 553"/>
                    <a:gd name="T75" fmla="*/ 392 h 432"/>
                    <a:gd name="T76" fmla="*/ 422 w 553"/>
                    <a:gd name="T77" fmla="*/ 432 h 432"/>
                    <a:gd name="T78" fmla="*/ 424 w 553"/>
                    <a:gd name="T79" fmla="*/ 414 h 432"/>
                    <a:gd name="T80" fmla="*/ 464 w 553"/>
                    <a:gd name="T81" fmla="*/ 387 h 432"/>
                    <a:gd name="T82" fmla="*/ 452 w 553"/>
                    <a:gd name="T83" fmla="*/ 375 h 432"/>
                    <a:gd name="T84" fmla="*/ 456 w 553"/>
                    <a:gd name="T85" fmla="*/ 353 h 432"/>
                    <a:gd name="T86" fmla="*/ 495 w 553"/>
                    <a:gd name="T87" fmla="*/ 351 h 432"/>
                    <a:gd name="T88" fmla="*/ 510 w 553"/>
                    <a:gd name="T89" fmla="*/ 338 h 432"/>
                    <a:gd name="T90" fmla="*/ 523 w 553"/>
                    <a:gd name="T91" fmla="*/ 343 h 432"/>
                    <a:gd name="T92" fmla="*/ 532 w 553"/>
                    <a:gd name="T93" fmla="*/ 310 h 432"/>
                    <a:gd name="T94" fmla="*/ 553 w 553"/>
                    <a:gd name="T95" fmla="*/ 270 h 432"/>
                    <a:gd name="T96" fmla="*/ 519 w 553"/>
                    <a:gd name="T97" fmla="*/ 267 h 432"/>
                    <a:gd name="T98" fmla="*/ 477 w 553"/>
                    <a:gd name="T99" fmla="*/ 285 h 432"/>
                    <a:gd name="T100" fmla="*/ 451 w 553"/>
                    <a:gd name="T101" fmla="*/ 328 h 432"/>
                    <a:gd name="T102" fmla="*/ 406 w 553"/>
                    <a:gd name="T103" fmla="*/ 339 h 432"/>
                    <a:gd name="T104" fmla="*/ 358 w 553"/>
                    <a:gd name="T105" fmla="*/ 330 h 432"/>
                    <a:gd name="T106" fmla="*/ 338 w 553"/>
                    <a:gd name="T107" fmla="*/ 287 h 432"/>
                    <a:gd name="T108" fmla="*/ 330 w 553"/>
                    <a:gd name="T109" fmla="*/ 244 h 432"/>
                    <a:gd name="T110" fmla="*/ 348 w 553"/>
                    <a:gd name="T111" fmla="*/ 183 h 432"/>
                    <a:gd name="T112" fmla="*/ 352 w 553"/>
                    <a:gd name="T113" fmla="*/ 163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53" h="432">
                      <a:moveTo>
                        <a:pt x="352" y="163"/>
                      </a:moveTo>
                      <a:lnTo>
                        <a:pt x="338" y="158"/>
                      </a:lnTo>
                      <a:lnTo>
                        <a:pt x="324" y="151"/>
                      </a:lnTo>
                      <a:lnTo>
                        <a:pt x="320" y="140"/>
                      </a:lnTo>
                      <a:lnTo>
                        <a:pt x="320" y="123"/>
                      </a:lnTo>
                      <a:lnTo>
                        <a:pt x="311" y="109"/>
                      </a:lnTo>
                      <a:lnTo>
                        <a:pt x="307" y="95"/>
                      </a:lnTo>
                      <a:lnTo>
                        <a:pt x="301" y="79"/>
                      </a:lnTo>
                      <a:lnTo>
                        <a:pt x="289" y="70"/>
                      </a:lnTo>
                      <a:lnTo>
                        <a:pt x="273" y="70"/>
                      </a:lnTo>
                      <a:lnTo>
                        <a:pt x="255" y="88"/>
                      </a:lnTo>
                      <a:lnTo>
                        <a:pt x="240" y="82"/>
                      </a:lnTo>
                      <a:lnTo>
                        <a:pt x="232" y="74"/>
                      </a:lnTo>
                      <a:lnTo>
                        <a:pt x="230" y="61"/>
                      </a:lnTo>
                      <a:lnTo>
                        <a:pt x="227" y="49"/>
                      </a:lnTo>
                      <a:lnTo>
                        <a:pt x="218" y="39"/>
                      </a:lnTo>
                      <a:lnTo>
                        <a:pt x="211" y="31"/>
                      </a:lnTo>
                      <a:lnTo>
                        <a:pt x="206" y="23"/>
                      </a:lnTo>
                      <a:lnTo>
                        <a:pt x="171" y="23"/>
                      </a:lnTo>
                      <a:lnTo>
                        <a:pt x="168" y="32"/>
                      </a:lnTo>
                      <a:lnTo>
                        <a:pt x="152" y="32"/>
                      </a:lnTo>
                      <a:lnTo>
                        <a:pt x="112" y="32"/>
                      </a:lnTo>
                      <a:lnTo>
                        <a:pt x="72" y="16"/>
                      </a:lnTo>
                      <a:lnTo>
                        <a:pt x="45" y="4"/>
                      </a:lnTo>
                      <a:lnTo>
                        <a:pt x="49" y="0"/>
                      </a:lnTo>
                      <a:lnTo>
                        <a:pt x="23" y="2"/>
                      </a:lnTo>
                      <a:lnTo>
                        <a:pt x="0" y="4"/>
                      </a:lnTo>
                      <a:lnTo>
                        <a:pt x="1" y="26"/>
                      </a:lnTo>
                      <a:lnTo>
                        <a:pt x="2" y="44"/>
                      </a:lnTo>
                      <a:lnTo>
                        <a:pt x="5" y="59"/>
                      </a:lnTo>
                      <a:lnTo>
                        <a:pt x="8" y="74"/>
                      </a:lnTo>
                      <a:lnTo>
                        <a:pt x="18" y="82"/>
                      </a:lnTo>
                      <a:lnTo>
                        <a:pt x="29" y="99"/>
                      </a:lnTo>
                      <a:lnTo>
                        <a:pt x="25" y="109"/>
                      </a:lnTo>
                      <a:lnTo>
                        <a:pt x="16" y="117"/>
                      </a:lnTo>
                      <a:lnTo>
                        <a:pt x="7" y="116"/>
                      </a:lnTo>
                      <a:lnTo>
                        <a:pt x="5" y="118"/>
                      </a:lnTo>
                      <a:lnTo>
                        <a:pt x="14" y="132"/>
                      </a:lnTo>
                      <a:lnTo>
                        <a:pt x="25" y="138"/>
                      </a:lnTo>
                      <a:lnTo>
                        <a:pt x="29" y="144"/>
                      </a:lnTo>
                      <a:lnTo>
                        <a:pt x="31" y="141"/>
                      </a:lnTo>
                      <a:lnTo>
                        <a:pt x="44" y="152"/>
                      </a:lnTo>
                      <a:lnTo>
                        <a:pt x="51" y="159"/>
                      </a:lnTo>
                      <a:lnTo>
                        <a:pt x="51" y="171"/>
                      </a:lnTo>
                      <a:lnTo>
                        <a:pt x="47" y="189"/>
                      </a:lnTo>
                      <a:lnTo>
                        <a:pt x="57" y="196"/>
                      </a:lnTo>
                      <a:lnTo>
                        <a:pt x="69" y="207"/>
                      </a:lnTo>
                      <a:lnTo>
                        <a:pt x="79" y="220"/>
                      </a:lnTo>
                      <a:lnTo>
                        <a:pt x="82" y="235"/>
                      </a:lnTo>
                      <a:lnTo>
                        <a:pt x="86" y="235"/>
                      </a:lnTo>
                      <a:lnTo>
                        <a:pt x="96" y="226"/>
                      </a:lnTo>
                      <a:lnTo>
                        <a:pt x="98" y="222"/>
                      </a:lnTo>
                      <a:lnTo>
                        <a:pt x="92" y="211"/>
                      </a:lnTo>
                      <a:lnTo>
                        <a:pt x="86" y="200"/>
                      </a:lnTo>
                      <a:lnTo>
                        <a:pt x="76" y="199"/>
                      </a:lnTo>
                      <a:lnTo>
                        <a:pt x="77" y="187"/>
                      </a:lnTo>
                      <a:lnTo>
                        <a:pt x="74" y="176"/>
                      </a:lnTo>
                      <a:lnTo>
                        <a:pt x="71" y="166"/>
                      </a:lnTo>
                      <a:lnTo>
                        <a:pt x="69" y="143"/>
                      </a:lnTo>
                      <a:lnTo>
                        <a:pt x="59" y="131"/>
                      </a:lnTo>
                      <a:lnTo>
                        <a:pt x="57" y="123"/>
                      </a:lnTo>
                      <a:lnTo>
                        <a:pt x="52" y="117"/>
                      </a:lnTo>
                      <a:lnTo>
                        <a:pt x="52" y="101"/>
                      </a:lnTo>
                      <a:lnTo>
                        <a:pt x="48" y="102"/>
                      </a:lnTo>
                      <a:lnTo>
                        <a:pt x="48" y="94"/>
                      </a:lnTo>
                      <a:lnTo>
                        <a:pt x="45" y="92"/>
                      </a:lnTo>
                      <a:lnTo>
                        <a:pt x="44" y="86"/>
                      </a:lnTo>
                      <a:lnTo>
                        <a:pt x="34" y="71"/>
                      </a:lnTo>
                      <a:lnTo>
                        <a:pt x="30" y="60"/>
                      </a:lnTo>
                      <a:lnTo>
                        <a:pt x="33" y="42"/>
                      </a:lnTo>
                      <a:lnTo>
                        <a:pt x="34" y="31"/>
                      </a:lnTo>
                      <a:lnTo>
                        <a:pt x="41" y="22"/>
                      </a:lnTo>
                      <a:lnTo>
                        <a:pt x="49" y="28"/>
                      </a:lnTo>
                      <a:lnTo>
                        <a:pt x="57" y="28"/>
                      </a:lnTo>
                      <a:lnTo>
                        <a:pt x="68" y="37"/>
                      </a:lnTo>
                      <a:lnTo>
                        <a:pt x="65" y="45"/>
                      </a:lnTo>
                      <a:lnTo>
                        <a:pt x="66" y="64"/>
                      </a:lnTo>
                      <a:lnTo>
                        <a:pt x="72" y="82"/>
                      </a:lnTo>
                      <a:lnTo>
                        <a:pt x="71" y="89"/>
                      </a:lnTo>
                      <a:lnTo>
                        <a:pt x="77" y="100"/>
                      </a:lnTo>
                      <a:lnTo>
                        <a:pt x="86" y="113"/>
                      </a:lnTo>
                      <a:lnTo>
                        <a:pt x="96" y="115"/>
                      </a:lnTo>
                      <a:lnTo>
                        <a:pt x="97" y="131"/>
                      </a:lnTo>
                      <a:lnTo>
                        <a:pt x="105" y="143"/>
                      </a:lnTo>
                      <a:lnTo>
                        <a:pt x="115" y="149"/>
                      </a:lnTo>
                      <a:lnTo>
                        <a:pt x="108" y="164"/>
                      </a:lnTo>
                      <a:lnTo>
                        <a:pt x="111" y="169"/>
                      </a:lnTo>
                      <a:lnTo>
                        <a:pt x="126" y="179"/>
                      </a:lnTo>
                      <a:lnTo>
                        <a:pt x="133" y="194"/>
                      </a:lnTo>
                      <a:lnTo>
                        <a:pt x="150" y="212"/>
                      </a:lnTo>
                      <a:lnTo>
                        <a:pt x="164" y="236"/>
                      </a:lnTo>
                      <a:lnTo>
                        <a:pt x="169" y="248"/>
                      </a:lnTo>
                      <a:lnTo>
                        <a:pt x="169" y="257"/>
                      </a:lnTo>
                      <a:lnTo>
                        <a:pt x="174" y="268"/>
                      </a:lnTo>
                      <a:lnTo>
                        <a:pt x="173" y="276"/>
                      </a:lnTo>
                      <a:lnTo>
                        <a:pt x="167" y="282"/>
                      </a:lnTo>
                      <a:lnTo>
                        <a:pt x="169" y="289"/>
                      </a:lnTo>
                      <a:lnTo>
                        <a:pt x="161" y="292"/>
                      </a:lnTo>
                      <a:lnTo>
                        <a:pt x="164" y="303"/>
                      </a:lnTo>
                      <a:lnTo>
                        <a:pt x="172" y="318"/>
                      </a:lnTo>
                      <a:lnTo>
                        <a:pt x="192" y="332"/>
                      </a:lnTo>
                      <a:lnTo>
                        <a:pt x="199" y="342"/>
                      </a:lnTo>
                      <a:lnTo>
                        <a:pt x="219" y="350"/>
                      </a:lnTo>
                      <a:lnTo>
                        <a:pt x="230" y="352"/>
                      </a:lnTo>
                      <a:lnTo>
                        <a:pt x="235" y="358"/>
                      </a:lnTo>
                      <a:lnTo>
                        <a:pt x="251" y="369"/>
                      </a:lnTo>
                      <a:lnTo>
                        <a:pt x="273" y="380"/>
                      </a:lnTo>
                      <a:lnTo>
                        <a:pt x="288" y="383"/>
                      </a:lnTo>
                      <a:lnTo>
                        <a:pt x="306" y="394"/>
                      </a:lnTo>
                      <a:lnTo>
                        <a:pt x="321" y="399"/>
                      </a:lnTo>
                      <a:lnTo>
                        <a:pt x="335" y="405"/>
                      </a:lnTo>
                      <a:lnTo>
                        <a:pt x="345" y="403"/>
                      </a:lnTo>
                      <a:lnTo>
                        <a:pt x="363" y="394"/>
                      </a:lnTo>
                      <a:lnTo>
                        <a:pt x="375" y="392"/>
                      </a:lnTo>
                      <a:lnTo>
                        <a:pt x="391" y="398"/>
                      </a:lnTo>
                      <a:lnTo>
                        <a:pt x="401" y="406"/>
                      </a:lnTo>
                      <a:lnTo>
                        <a:pt x="422" y="432"/>
                      </a:lnTo>
                      <a:lnTo>
                        <a:pt x="423" y="424"/>
                      </a:lnTo>
                      <a:lnTo>
                        <a:pt x="426" y="419"/>
                      </a:lnTo>
                      <a:lnTo>
                        <a:pt x="424" y="414"/>
                      </a:lnTo>
                      <a:lnTo>
                        <a:pt x="436" y="395"/>
                      </a:lnTo>
                      <a:lnTo>
                        <a:pt x="462" y="395"/>
                      </a:lnTo>
                      <a:lnTo>
                        <a:pt x="464" y="387"/>
                      </a:lnTo>
                      <a:lnTo>
                        <a:pt x="461" y="386"/>
                      </a:lnTo>
                      <a:lnTo>
                        <a:pt x="459" y="380"/>
                      </a:lnTo>
                      <a:lnTo>
                        <a:pt x="452" y="375"/>
                      </a:lnTo>
                      <a:lnTo>
                        <a:pt x="445" y="367"/>
                      </a:lnTo>
                      <a:lnTo>
                        <a:pt x="454" y="367"/>
                      </a:lnTo>
                      <a:lnTo>
                        <a:pt x="456" y="353"/>
                      </a:lnTo>
                      <a:lnTo>
                        <a:pt x="476" y="353"/>
                      </a:lnTo>
                      <a:lnTo>
                        <a:pt x="495" y="354"/>
                      </a:lnTo>
                      <a:lnTo>
                        <a:pt x="495" y="351"/>
                      </a:lnTo>
                      <a:lnTo>
                        <a:pt x="497" y="349"/>
                      </a:lnTo>
                      <a:lnTo>
                        <a:pt x="501" y="352"/>
                      </a:lnTo>
                      <a:lnTo>
                        <a:pt x="510" y="338"/>
                      </a:lnTo>
                      <a:lnTo>
                        <a:pt x="514" y="338"/>
                      </a:lnTo>
                      <a:lnTo>
                        <a:pt x="519" y="338"/>
                      </a:lnTo>
                      <a:lnTo>
                        <a:pt x="523" y="343"/>
                      </a:lnTo>
                      <a:lnTo>
                        <a:pt x="531" y="324"/>
                      </a:lnTo>
                      <a:lnTo>
                        <a:pt x="535" y="314"/>
                      </a:lnTo>
                      <a:lnTo>
                        <a:pt x="532" y="310"/>
                      </a:lnTo>
                      <a:lnTo>
                        <a:pt x="538" y="296"/>
                      </a:lnTo>
                      <a:lnTo>
                        <a:pt x="551" y="282"/>
                      </a:lnTo>
                      <a:lnTo>
                        <a:pt x="553" y="270"/>
                      </a:lnTo>
                      <a:lnTo>
                        <a:pt x="550" y="265"/>
                      </a:lnTo>
                      <a:lnTo>
                        <a:pt x="537" y="267"/>
                      </a:lnTo>
                      <a:lnTo>
                        <a:pt x="519" y="267"/>
                      </a:lnTo>
                      <a:lnTo>
                        <a:pt x="496" y="272"/>
                      </a:lnTo>
                      <a:lnTo>
                        <a:pt x="481" y="278"/>
                      </a:lnTo>
                      <a:lnTo>
                        <a:pt x="477" y="285"/>
                      </a:lnTo>
                      <a:lnTo>
                        <a:pt x="472" y="305"/>
                      </a:lnTo>
                      <a:lnTo>
                        <a:pt x="466" y="319"/>
                      </a:lnTo>
                      <a:lnTo>
                        <a:pt x="451" y="328"/>
                      </a:lnTo>
                      <a:lnTo>
                        <a:pt x="438" y="333"/>
                      </a:lnTo>
                      <a:lnTo>
                        <a:pt x="422" y="337"/>
                      </a:lnTo>
                      <a:lnTo>
                        <a:pt x="406" y="339"/>
                      </a:lnTo>
                      <a:lnTo>
                        <a:pt x="386" y="346"/>
                      </a:lnTo>
                      <a:lnTo>
                        <a:pt x="380" y="336"/>
                      </a:lnTo>
                      <a:lnTo>
                        <a:pt x="358" y="330"/>
                      </a:lnTo>
                      <a:lnTo>
                        <a:pt x="352" y="318"/>
                      </a:lnTo>
                      <a:lnTo>
                        <a:pt x="349" y="304"/>
                      </a:lnTo>
                      <a:lnTo>
                        <a:pt x="338" y="287"/>
                      </a:lnTo>
                      <a:lnTo>
                        <a:pt x="337" y="268"/>
                      </a:lnTo>
                      <a:lnTo>
                        <a:pt x="332" y="256"/>
                      </a:lnTo>
                      <a:lnTo>
                        <a:pt x="330" y="244"/>
                      </a:lnTo>
                      <a:lnTo>
                        <a:pt x="334" y="232"/>
                      </a:lnTo>
                      <a:lnTo>
                        <a:pt x="340" y="200"/>
                      </a:lnTo>
                      <a:lnTo>
                        <a:pt x="348" y="183"/>
                      </a:lnTo>
                      <a:lnTo>
                        <a:pt x="359" y="162"/>
                      </a:lnTo>
                      <a:lnTo>
                        <a:pt x="352" y="163"/>
                      </a:lnTo>
                      <a:lnTo>
                        <a:pt x="352" y="16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48ED147-E683-32E4-DC8D-E6D7434DBF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0387" y="3916363"/>
                  <a:ext cx="157162" cy="161925"/>
                </a:xfrm>
                <a:custGeom>
                  <a:avLst/>
                  <a:gdLst>
                    <a:gd name="T0" fmla="*/ 99 w 99"/>
                    <a:gd name="T1" fmla="*/ 1 h 102"/>
                    <a:gd name="T2" fmla="*/ 93 w 99"/>
                    <a:gd name="T3" fmla="*/ 0 h 102"/>
                    <a:gd name="T4" fmla="*/ 89 w 99"/>
                    <a:gd name="T5" fmla="*/ 3 h 102"/>
                    <a:gd name="T6" fmla="*/ 81 w 99"/>
                    <a:gd name="T7" fmla="*/ 6 h 102"/>
                    <a:gd name="T8" fmla="*/ 77 w 99"/>
                    <a:gd name="T9" fmla="*/ 6 h 102"/>
                    <a:gd name="T10" fmla="*/ 71 w 99"/>
                    <a:gd name="T11" fmla="*/ 9 h 102"/>
                    <a:gd name="T12" fmla="*/ 67 w 99"/>
                    <a:gd name="T13" fmla="*/ 8 h 102"/>
                    <a:gd name="T14" fmla="*/ 64 w 99"/>
                    <a:gd name="T15" fmla="*/ 5 h 102"/>
                    <a:gd name="T16" fmla="*/ 62 w 99"/>
                    <a:gd name="T17" fmla="*/ 5 h 102"/>
                    <a:gd name="T18" fmla="*/ 59 w 99"/>
                    <a:gd name="T19" fmla="*/ 11 h 102"/>
                    <a:gd name="T20" fmla="*/ 57 w 99"/>
                    <a:gd name="T21" fmla="*/ 11 h 102"/>
                    <a:gd name="T22" fmla="*/ 56 w 99"/>
                    <a:gd name="T23" fmla="*/ 16 h 102"/>
                    <a:gd name="T24" fmla="*/ 48 w 99"/>
                    <a:gd name="T25" fmla="*/ 22 h 102"/>
                    <a:gd name="T26" fmla="*/ 44 w 99"/>
                    <a:gd name="T27" fmla="*/ 25 h 102"/>
                    <a:gd name="T28" fmla="*/ 41 w 99"/>
                    <a:gd name="T29" fmla="*/ 28 h 102"/>
                    <a:gd name="T30" fmla="*/ 36 w 99"/>
                    <a:gd name="T31" fmla="*/ 23 h 102"/>
                    <a:gd name="T32" fmla="*/ 31 w 99"/>
                    <a:gd name="T33" fmla="*/ 30 h 102"/>
                    <a:gd name="T34" fmla="*/ 26 w 99"/>
                    <a:gd name="T35" fmla="*/ 30 h 102"/>
                    <a:gd name="T36" fmla="*/ 22 w 99"/>
                    <a:gd name="T37" fmla="*/ 31 h 102"/>
                    <a:gd name="T38" fmla="*/ 21 w 99"/>
                    <a:gd name="T39" fmla="*/ 42 h 102"/>
                    <a:gd name="T40" fmla="*/ 18 w 99"/>
                    <a:gd name="T41" fmla="*/ 42 h 102"/>
                    <a:gd name="T42" fmla="*/ 15 w 99"/>
                    <a:gd name="T43" fmla="*/ 47 h 102"/>
                    <a:gd name="T44" fmla="*/ 8 w 99"/>
                    <a:gd name="T45" fmla="*/ 48 h 102"/>
                    <a:gd name="T46" fmla="*/ 7 w 99"/>
                    <a:gd name="T47" fmla="*/ 50 h 102"/>
                    <a:gd name="T48" fmla="*/ 3 w 99"/>
                    <a:gd name="T49" fmla="*/ 46 h 102"/>
                    <a:gd name="T50" fmla="*/ 0 w 99"/>
                    <a:gd name="T51" fmla="*/ 50 h 102"/>
                    <a:gd name="T52" fmla="*/ 11 w 99"/>
                    <a:gd name="T53" fmla="*/ 61 h 102"/>
                    <a:gd name="T54" fmla="*/ 19 w 99"/>
                    <a:gd name="T55" fmla="*/ 69 h 102"/>
                    <a:gd name="T56" fmla="*/ 23 w 99"/>
                    <a:gd name="T57" fmla="*/ 76 h 102"/>
                    <a:gd name="T58" fmla="*/ 32 w 99"/>
                    <a:gd name="T59" fmla="*/ 86 h 102"/>
                    <a:gd name="T60" fmla="*/ 39 w 99"/>
                    <a:gd name="T61" fmla="*/ 93 h 102"/>
                    <a:gd name="T62" fmla="*/ 41 w 99"/>
                    <a:gd name="T63" fmla="*/ 90 h 102"/>
                    <a:gd name="T64" fmla="*/ 54 w 99"/>
                    <a:gd name="T65" fmla="*/ 97 h 102"/>
                    <a:gd name="T66" fmla="*/ 60 w 99"/>
                    <a:gd name="T67" fmla="*/ 94 h 102"/>
                    <a:gd name="T68" fmla="*/ 67 w 99"/>
                    <a:gd name="T69" fmla="*/ 96 h 102"/>
                    <a:gd name="T70" fmla="*/ 69 w 99"/>
                    <a:gd name="T71" fmla="*/ 101 h 102"/>
                    <a:gd name="T72" fmla="*/ 76 w 99"/>
                    <a:gd name="T73" fmla="*/ 102 h 102"/>
                    <a:gd name="T74" fmla="*/ 81 w 99"/>
                    <a:gd name="T75" fmla="*/ 97 h 102"/>
                    <a:gd name="T76" fmla="*/ 78 w 99"/>
                    <a:gd name="T77" fmla="*/ 93 h 102"/>
                    <a:gd name="T78" fmla="*/ 78 w 99"/>
                    <a:gd name="T79" fmla="*/ 87 h 102"/>
                    <a:gd name="T80" fmla="*/ 82 w 99"/>
                    <a:gd name="T81" fmla="*/ 81 h 102"/>
                    <a:gd name="T82" fmla="*/ 81 w 99"/>
                    <a:gd name="T83" fmla="*/ 74 h 102"/>
                    <a:gd name="T84" fmla="*/ 84 w 99"/>
                    <a:gd name="T85" fmla="*/ 64 h 102"/>
                    <a:gd name="T86" fmla="*/ 87 w 99"/>
                    <a:gd name="T87" fmla="*/ 61 h 102"/>
                    <a:gd name="T88" fmla="*/ 88 w 99"/>
                    <a:gd name="T89" fmla="*/ 51 h 102"/>
                    <a:gd name="T90" fmla="*/ 87 w 99"/>
                    <a:gd name="T91" fmla="*/ 45 h 102"/>
                    <a:gd name="T92" fmla="*/ 88 w 99"/>
                    <a:gd name="T93" fmla="*/ 34 h 102"/>
                    <a:gd name="T94" fmla="*/ 92 w 99"/>
                    <a:gd name="T95" fmla="*/ 25 h 102"/>
                    <a:gd name="T96" fmla="*/ 97 w 99"/>
                    <a:gd name="T97" fmla="*/ 17 h 102"/>
                    <a:gd name="T98" fmla="*/ 95 w 99"/>
                    <a:gd name="T99" fmla="*/ 8 h 102"/>
                    <a:gd name="T100" fmla="*/ 97 w 99"/>
                    <a:gd name="T101" fmla="*/ 3 h 102"/>
                    <a:gd name="T102" fmla="*/ 99 w 99"/>
                    <a:gd name="T103" fmla="*/ 1 h 102"/>
                    <a:gd name="T104" fmla="*/ 99 w 99"/>
                    <a:gd name="T105" fmla="*/ 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99" h="102">
                      <a:moveTo>
                        <a:pt x="99" y="1"/>
                      </a:moveTo>
                      <a:lnTo>
                        <a:pt x="93" y="0"/>
                      </a:lnTo>
                      <a:lnTo>
                        <a:pt x="89" y="3"/>
                      </a:lnTo>
                      <a:lnTo>
                        <a:pt x="81" y="6"/>
                      </a:lnTo>
                      <a:lnTo>
                        <a:pt x="77" y="6"/>
                      </a:lnTo>
                      <a:lnTo>
                        <a:pt x="71" y="9"/>
                      </a:lnTo>
                      <a:lnTo>
                        <a:pt x="67" y="8"/>
                      </a:lnTo>
                      <a:lnTo>
                        <a:pt x="64" y="5"/>
                      </a:lnTo>
                      <a:lnTo>
                        <a:pt x="62" y="5"/>
                      </a:lnTo>
                      <a:lnTo>
                        <a:pt x="59" y="11"/>
                      </a:lnTo>
                      <a:lnTo>
                        <a:pt x="57" y="11"/>
                      </a:lnTo>
                      <a:lnTo>
                        <a:pt x="56" y="16"/>
                      </a:lnTo>
                      <a:lnTo>
                        <a:pt x="48" y="22"/>
                      </a:lnTo>
                      <a:lnTo>
                        <a:pt x="44" y="25"/>
                      </a:lnTo>
                      <a:lnTo>
                        <a:pt x="41" y="28"/>
                      </a:lnTo>
                      <a:lnTo>
                        <a:pt x="36" y="23"/>
                      </a:lnTo>
                      <a:lnTo>
                        <a:pt x="31" y="30"/>
                      </a:lnTo>
                      <a:lnTo>
                        <a:pt x="26" y="30"/>
                      </a:lnTo>
                      <a:lnTo>
                        <a:pt x="22" y="31"/>
                      </a:lnTo>
                      <a:lnTo>
                        <a:pt x="21" y="42"/>
                      </a:lnTo>
                      <a:lnTo>
                        <a:pt x="18" y="42"/>
                      </a:lnTo>
                      <a:lnTo>
                        <a:pt x="15" y="47"/>
                      </a:lnTo>
                      <a:lnTo>
                        <a:pt x="8" y="48"/>
                      </a:lnTo>
                      <a:lnTo>
                        <a:pt x="7" y="50"/>
                      </a:lnTo>
                      <a:lnTo>
                        <a:pt x="3" y="46"/>
                      </a:lnTo>
                      <a:lnTo>
                        <a:pt x="0" y="50"/>
                      </a:lnTo>
                      <a:lnTo>
                        <a:pt x="11" y="61"/>
                      </a:lnTo>
                      <a:lnTo>
                        <a:pt x="19" y="69"/>
                      </a:lnTo>
                      <a:lnTo>
                        <a:pt x="23" y="76"/>
                      </a:lnTo>
                      <a:lnTo>
                        <a:pt x="32" y="86"/>
                      </a:lnTo>
                      <a:lnTo>
                        <a:pt x="39" y="93"/>
                      </a:lnTo>
                      <a:lnTo>
                        <a:pt x="41" y="90"/>
                      </a:lnTo>
                      <a:lnTo>
                        <a:pt x="54" y="97"/>
                      </a:lnTo>
                      <a:lnTo>
                        <a:pt x="60" y="94"/>
                      </a:lnTo>
                      <a:lnTo>
                        <a:pt x="67" y="96"/>
                      </a:lnTo>
                      <a:lnTo>
                        <a:pt x="69" y="101"/>
                      </a:lnTo>
                      <a:lnTo>
                        <a:pt x="76" y="102"/>
                      </a:lnTo>
                      <a:lnTo>
                        <a:pt x="81" y="97"/>
                      </a:lnTo>
                      <a:lnTo>
                        <a:pt x="78" y="93"/>
                      </a:lnTo>
                      <a:lnTo>
                        <a:pt x="78" y="87"/>
                      </a:lnTo>
                      <a:lnTo>
                        <a:pt x="82" y="81"/>
                      </a:lnTo>
                      <a:lnTo>
                        <a:pt x="81" y="74"/>
                      </a:lnTo>
                      <a:lnTo>
                        <a:pt x="84" y="64"/>
                      </a:lnTo>
                      <a:lnTo>
                        <a:pt x="87" y="61"/>
                      </a:lnTo>
                      <a:lnTo>
                        <a:pt x="88" y="51"/>
                      </a:lnTo>
                      <a:lnTo>
                        <a:pt x="87" y="45"/>
                      </a:lnTo>
                      <a:lnTo>
                        <a:pt x="88" y="34"/>
                      </a:lnTo>
                      <a:lnTo>
                        <a:pt x="92" y="25"/>
                      </a:lnTo>
                      <a:lnTo>
                        <a:pt x="97" y="17"/>
                      </a:lnTo>
                      <a:lnTo>
                        <a:pt x="95" y="8"/>
                      </a:lnTo>
                      <a:lnTo>
                        <a:pt x="97" y="3"/>
                      </a:lnTo>
                      <a:lnTo>
                        <a:pt x="99" y="1"/>
                      </a:lnTo>
                      <a:lnTo>
                        <a:pt x="99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DCE8401-D299-CF39-32E3-AD4DAB1D92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6437" y="4121151"/>
                  <a:ext cx="188912" cy="90488"/>
                </a:xfrm>
                <a:custGeom>
                  <a:avLst/>
                  <a:gdLst>
                    <a:gd name="T0" fmla="*/ 117 w 119"/>
                    <a:gd name="T1" fmla="*/ 22 h 57"/>
                    <a:gd name="T2" fmla="*/ 110 w 119"/>
                    <a:gd name="T3" fmla="*/ 15 h 57"/>
                    <a:gd name="T4" fmla="*/ 103 w 119"/>
                    <a:gd name="T5" fmla="*/ 8 h 57"/>
                    <a:gd name="T6" fmla="*/ 94 w 119"/>
                    <a:gd name="T7" fmla="*/ 4 h 57"/>
                    <a:gd name="T8" fmla="*/ 83 w 119"/>
                    <a:gd name="T9" fmla="*/ 3 h 57"/>
                    <a:gd name="T10" fmla="*/ 84 w 119"/>
                    <a:gd name="T11" fmla="*/ 1 h 57"/>
                    <a:gd name="T12" fmla="*/ 73 w 119"/>
                    <a:gd name="T13" fmla="*/ 0 h 57"/>
                    <a:gd name="T14" fmla="*/ 65 w 119"/>
                    <a:gd name="T15" fmla="*/ 7 h 57"/>
                    <a:gd name="T16" fmla="*/ 52 w 119"/>
                    <a:gd name="T17" fmla="*/ 12 h 57"/>
                    <a:gd name="T18" fmla="*/ 43 w 119"/>
                    <a:gd name="T19" fmla="*/ 17 h 57"/>
                    <a:gd name="T20" fmla="*/ 32 w 119"/>
                    <a:gd name="T21" fmla="*/ 19 h 57"/>
                    <a:gd name="T22" fmla="*/ 27 w 119"/>
                    <a:gd name="T23" fmla="*/ 14 h 57"/>
                    <a:gd name="T24" fmla="*/ 25 w 119"/>
                    <a:gd name="T25" fmla="*/ 15 h 57"/>
                    <a:gd name="T26" fmla="*/ 17 w 119"/>
                    <a:gd name="T27" fmla="*/ 14 h 57"/>
                    <a:gd name="T28" fmla="*/ 17 w 119"/>
                    <a:gd name="T29" fmla="*/ 9 h 57"/>
                    <a:gd name="T30" fmla="*/ 10 w 119"/>
                    <a:gd name="T31" fmla="*/ 0 h 57"/>
                    <a:gd name="T32" fmla="*/ 2 w 119"/>
                    <a:gd name="T33" fmla="*/ 3 h 57"/>
                    <a:gd name="T34" fmla="*/ 2 w 119"/>
                    <a:gd name="T35" fmla="*/ 13 h 57"/>
                    <a:gd name="T36" fmla="*/ 5 w 119"/>
                    <a:gd name="T37" fmla="*/ 16 h 57"/>
                    <a:gd name="T38" fmla="*/ 3 w 119"/>
                    <a:gd name="T39" fmla="*/ 18 h 57"/>
                    <a:gd name="T40" fmla="*/ 3 w 119"/>
                    <a:gd name="T41" fmla="*/ 23 h 57"/>
                    <a:gd name="T42" fmla="*/ 1 w 119"/>
                    <a:gd name="T43" fmla="*/ 28 h 57"/>
                    <a:gd name="T44" fmla="*/ 0 w 119"/>
                    <a:gd name="T45" fmla="*/ 32 h 57"/>
                    <a:gd name="T46" fmla="*/ 2 w 119"/>
                    <a:gd name="T47" fmla="*/ 36 h 57"/>
                    <a:gd name="T48" fmla="*/ 3 w 119"/>
                    <a:gd name="T49" fmla="*/ 31 h 57"/>
                    <a:gd name="T50" fmla="*/ 12 w 119"/>
                    <a:gd name="T51" fmla="*/ 31 h 57"/>
                    <a:gd name="T52" fmla="*/ 17 w 119"/>
                    <a:gd name="T53" fmla="*/ 33 h 57"/>
                    <a:gd name="T54" fmla="*/ 26 w 119"/>
                    <a:gd name="T55" fmla="*/ 35 h 57"/>
                    <a:gd name="T56" fmla="*/ 30 w 119"/>
                    <a:gd name="T57" fmla="*/ 44 h 57"/>
                    <a:gd name="T58" fmla="*/ 36 w 119"/>
                    <a:gd name="T59" fmla="*/ 46 h 57"/>
                    <a:gd name="T60" fmla="*/ 39 w 119"/>
                    <a:gd name="T61" fmla="*/ 42 h 57"/>
                    <a:gd name="T62" fmla="*/ 42 w 119"/>
                    <a:gd name="T63" fmla="*/ 57 h 57"/>
                    <a:gd name="T64" fmla="*/ 52 w 119"/>
                    <a:gd name="T65" fmla="*/ 56 h 57"/>
                    <a:gd name="T66" fmla="*/ 55 w 119"/>
                    <a:gd name="T67" fmla="*/ 52 h 57"/>
                    <a:gd name="T68" fmla="*/ 60 w 119"/>
                    <a:gd name="T69" fmla="*/ 48 h 57"/>
                    <a:gd name="T70" fmla="*/ 51 w 119"/>
                    <a:gd name="T71" fmla="*/ 36 h 57"/>
                    <a:gd name="T72" fmla="*/ 54 w 119"/>
                    <a:gd name="T73" fmla="*/ 31 h 57"/>
                    <a:gd name="T74" fmla="*/ 59 w 119"/>
                    <a:gd name="T75" fmla="*/ 29 h 57"/>
                    <a:gd name="T76" fmla="*/ 67 w 119"/>
                    <a:gd name="T77" fmla="*/ 24 h 57"/>
                    <a:gd name="T78" fmla="*/ 72 w 119"/>
                    <a:gd name="T79" fmla="*/ 15 h 57"/>
                    <a:gd name="T80" fmla="*/ 81 w 119"/>
                    <a:gd name="T81" fmla="*/ 14 h 57"/>
                    <a:gd name="T82" fmla="*/ 91 w 119"/>
                    <a:gd name="T83" fmla="*/ 21 h 57"/>
                    <a:gd name="T84" fmla="*/ 95 w 119"/>
                    <a:gd name="T85" fmla="*/ 28 h 57"/>
                    <a:gd name="T86" fmla="*/ 100 w 119"/>
                    <a:gd name="T87" fmla="*/ 30 h 57"/>
                    <a:gd name="T88" fmla="*/ 94 w 119"/>
                    <a:gd name="T89" fmla="*/ 37 h 57"/>
                    <a:gd name="T90" fmla="*/ 98 w 119"/>
                    <a:gd name="T91" fmla="*/ 50 h 57"/>
                    <a:gd name="T92" fmla="*/ 104 w 119"/>
                    <a:gd name="T93" fmla="*/ 57 h 57"/>
                    <a:gd name="T94" fmla="*/ 108 w 119"/>
                    <a:gd name="T95" fmla="*/ 44 h 57"/>
                    <a:gd name="T96" fmla="*/ 115 w 119"/>
                    <a:gd name="T97" fmla="*/ 46 h 57"/>
                    <a:gd name="T98" fmla="*/ 119 w 119"/>
                    <a:gd name="T99" fmla="*/ 40 h 57"/>
                    <a:gd name="T100" fmla="*/ 115 w 119"/>
                    <a:gd name="T101" fmla="*/ 26 h 57"/>
                    <a:gd name="T102" fmla="*/ 117 w 119"/>
                    <a:gd name="T103" fmla="*/ 22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19" h="57">
                      <a:moveTo>
                        <a:pt x="117" y="22"/>
                      </a:moveTo>
                      <a:lnTo>
                        <a:pt x="110" y="15"/>
                      </a:lnTo>
                      <a:lnTo>
                        <a:pt x="103" y="8"/>
                      </a:lnTo>
                      <a:lnTo>
                        <a:pt x="94" y="4"/>
                      </a:lnTo>
                      <a:lnTo>
                        <a:pt x="83" y="3"/>
                      </a:lnTo>
                      <a:lnTo>
                        <a:pt x="84" y="1"/>
                      </a:lnTo>
                      <a:lnTo>
                        <a:pt x="73" y="0"/>
                      </a:lnTo>
                      <a:lnTo>
                        <a:pt x="65" y="7"/>
                      </a:lnTo>
                      <a:lnTo>
                        <a:pt x="52" y="12"/>
                      </a:lnTo>
                      <a:lnTo>
                        <a:pt x="43" y="17"/>
                      </a:lnTo>
                      <a:lnTo>
                        <a:pt x="32" y="19"/>
                      </a:lnTo>
                      <a:lnTo>
                        <a:pt x="27" y="14"/>
                      </a:lnTo>
                      <a:lnTo>
                        <a:pt x="25" y="15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0" y="0"/>
                      </a:lnTo>
                      <a:lnTo>
                        <a:pt x="2" y="3"/>
                      </a:lnTo>
                      <a:lnTo>
                        <a:pt x="2" y="13"/>
                      </a:lnTo>
                      <a:lnTo>
                        <a:pt x="5" y="16"/>
                      </a:lnTo>
                      <a:lnTo>
                        <a:pt x="3" y="18"/>
                      </a:lnTo>
                      <a:lnTo>
                        <a:pt x="3" y="23"/>
                      </a:lnTo>
                      <a:lnTo>
                        <a:pt x="1" y="28"/>
                      </a:lnTo>
                      <a:lnTo>
                        <a:pt x="0" y="32"/>
                      </a:lnTo>
                      <a:lnTo>
                        <a:pt x="2" y="36"/>
                      </a:lnTo>
                      <a:lnTo>
                        <a:pt x="3" y="31"/>
                      </a:lnTo>
                      <a:lnTo>
                        <a:pt x="12" y="31"/>
                      </a:lnTo>
                      <a:lnTo>
                        <a:pt x="17" y="33"/>
                      </a:lnTo>
                      <a:lnTo>
                        <a:pt x="26" y="35"/>
                      </a:lnTo>
                      <a:lnTo>
                        <a:pt x="30" y="44"/>
                      </a:lnTo>
                      <a:lnTo>
                        <a:pt x="36" y="46"/>
                      </a:lnTo>
                      <a:lnTo>
                        <a:pt x="39" y="42"/>
                      </a:lnTo>
                      <a:lnTo>
                        <a:pt x="42" y="57"/>
                      </a:lnTo>
                      <a:lnTo>
                        <a:pt x="52" y="56"/>
                      </a:lnTo>
                      <a:lnTo>
                        <a:pt x="55" y="52"/>
                      </a:lnTo>
                      <a:lnTo>
                        <a:pt x="60" y="48"/>
                      </a:lnTo>
                      <a:lnTo>
                        <a:pt x="51" y="36"/>
                      </a:lnTo>
                      <a:lnTo>
                        <a:pt x="54" y="31"/>
                      </a:lnTo>
                      <a:lnTo>
                        <a:pt x="59" y="29"/>
                      </a:lnTo>
                      <a:lnTo>
                        <a:pt x="67" y="24"/>
                      </a:lnTo>
                      <a:lnTo>
                        <a:pt x="72" y="15"/>
                      </a:lnTo>
                      <a:lnTo>
                        <a:pt x="81" y="14"/>
                      </a:lnTo>
                      <a:lnTo>
                        <a:pt x="91" y="21"/>
                      </a:lnTo>
                      <a:lnTo>
                        <a:pt x="95" y="28"/>
                      </a:lnTo>
                      <a:lnTo>
                        <a:pt x="100" y="30"/>
                      </a:lnTo>
                      <a:lnTo>
                        <a:pt x="94" y="37"/>
                      </a:lnTo>
                      <a:lnTo>
                        <a:pt x="98" y="50"/>
                      </a:lnTo>
                      <a:lnTo>
                        <a:pt x="104" y="57"/>
                      </a:lnTo>
                      <a:lnTo>
                        <a:pt x="108" y="44"/>
                      </a:lnTo>
                      <a:lnTo>
                        <a:pt x="115" y="46"/>
                      </a:lnTo>
                      <a:lnTo>
                        <a:pt x="119" y="40"/>
                      </a:lnTo>
                      <a:lnTo>
                        <a:pt x="115" y="26"/>
                      </a:lnTo>
                      <a:lnTo>
                        <a:pt x="117" y="2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712F4F0-459B-F0CA-8670-A1EF404D2F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24187" y="3940176"/>
                  <a:ext cx="77787" cy="47625"/>
                </a:xfrm>
                <a:custGeom>
                  <a:avLst/>
                  <a:gdLst>
                    <a:gd name="T0" fmla="*/ 47 w 49"/>
                    <a:gd name="T1" fmla="*/ 24 h 30"/>
                    <a:gd name="T2" fmla="*/ 49 w 49"/>
                    <a:gd name="T3" fmla="*/ 15 h 30"/>
                    <a:gd name="T4" fmla="*/ 46 w 49"/>
                    <a:gd name="T5" fmla="*/ 12 h 30"/>
                    <a:gd name="T6" fmla="*/ 43 w 49"/>
                    <a:gd name="T7" fmla="*/ 10 h 30"/>
                    <a:gd name="T8" fmla="*/ 33 w 49"/>
                    <a:gd name="T9" fmla="*/ 13 h 30"/>
                    <a:gd name="T10" fmla="*/ 33 w 49"/>
                    <a:gd name="T11" fmla="*/ 10 h 30"/>
                    <a:gd name="T12" fmla="*/ 27 w 49"/>
                    <a:gd name="T13" fmla="*/ 6 h 30"/>
                    <a:gd name="T14" fmla="*/ 23 w 49"/>
                    <a:gd name="T15" fmla="*/ 2 h 30"/>
                    <a:gd name="T16" fmla="*/ 17 w 49"/>
                    <a:gd name="T17" fmla="*/ 0 h 30"/>
                    <a:gd name="T18" fmla="*/ 12 w 49"/>
                    <a:gd name="T19" fmla="*/ 1 h 30"/>
                    <a:gd name="T20" fmla="*/ 13 w 49"/>
                    <a:gd name="T21" fmla="*/ 3 h 30"/>
                    <a:gd name="T22" fmla="*/ 9 w 49"/>
                    <a:gd name="T23" fmla="*/ 6 h 30"/>
                    <a:gd name="T24" fmla="*/ 1 w 49"/>
                    <a:gd name="T25" fmla="*/ 12 h 30"/>
                    <a:gd name="T26" fmla="*/ 0 w 49"/>
                    <a:gd name="T27" fmla="*/ 16 h 30"/>
                    <a:gd name="T28" fmla="*/ 5 w 49"/>
                    <a:gd name="T29" fmla="*/ 20 h 30"/>
                    <a:gd name="T30" fmla="*/ 17 w 49"/>
                    <a:gd name="T31" fmla="*/ 22 h 30"/>
                    <a:gd name="T32" fmla="*/ 25 w 49"/>
                    <a:gd name="T33" fmla="*/ 27 h 30"/>
                    <a:gd name="T34" fmla="*/ 32 w 49"/>
                    <a:gd name="T35" fmla="*/ 30 h 30"/>
                    <a:gd name="T36" fmla="*/ 45 w 49"/>
                    <a:gd name="T37" fmla="*/ 30 h 30"/>
                    <a:gd name="T38" fmla="*/ 47 w 49"/>
                    <a:gd name="T39" fmla="*/ 24 h 30"/>
                    <a:gd name="T40" fmla="*/ 47 w 49"/>
                    <a:gd name="T41" fmla="*/ 2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9" h="30">
                      <a:moveTo>
                        <a:pt x="47" y="24"/>
                      </a:moveTo>
                      <a:lnTo>
                        <a:pt x="49" y="15"/>
                      </a:lnTo>
                      <a:lnTo>
                        <a:pt x="46" y="12"/>
                      </a:lnTo>
                      <a:lnTo>
                        <a:pt x="43" y="10"/>
                      </a:lnTo>
                      <a:lnTo>
                        <a:pt x="33" y="13"/>
                      </a:lnTo>
                      <a:lnTo>
                        <a:pt x="33" y="10"/>
                      </a:lnTo>
                      <a:lnTo>
                        <a:pt x="27" y="6"/>
                      </a:lnTo>
                      <a:lnTo>
                        <a:pt x="23" y="2"/>
                      </a:lnTo>
                      <a:lnTo>
                        <a:pt x="17" y="0"/>
                      </a:lnTo>
                      <a:lnTo>
                        <a:pt x="12" y="1"/>
                      </a:lnTo>
                      <a:lnTo>
                        <a:pt x="13" y="3"/>
                      </a:lnTo>
                      <a:lnTo>
                        <a:pt x="9" y="6"/>
                      </a:lnTo>
                      <a:lnTo>
                        <a:pt x="1" y="12"/>
                      </a:lnTo>
                      <a:lnTo>
                        <a:pt x="0" y="16"/>
                      </a:lnTo>
                      <a:lnTo>
                        <a:pt x="5" y="20"/>
                      </a:lnTo>
                      <a:lnTo>
                        <a:pt x="17" y="22"/>
                      </a:lnTo>
                      <a:lnTo>
                        <a:pt x="25" y="27"/>
                      </a:lnTo>
                      <a:lnTo>
                        <a:pt x="32" y="30"/>
                      </a:lnTo>
                      <a:lnTo>
                        <a:pt x="45" y="30"/>
                      </a:lnTo>
                      <a:lnTo>
                        <a:pt x="47" y="24"/>
                      </a:lnTo>
                      <a:lnTo>
                        <a:pt x="47" y="2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B2954FD-4FDF-0C16-440F-311E3F3142E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90575" y="1874838"/>
                  <a:ext cx="3211512" cy="1893888"/>
                </a:xfrm>
                <a:custGeom>
                  <a:avLst/>
                  <a:gdLst>
                    <a:gd name="T0" fmla="*/ 72 w 2023"/>
                    <a:gd name="T1" fmla="*/ 1162 h 1193"/>
                    <a:gd name="T2" fmla="*/ 67 w 2023"/>
                    <a:gd name="T3" fmla="*/ 1193 h 1193"/>
                    <a:gd name="T4" fmla="*/ 57 w 2023"/>
                    <a:gd name="T5" fmla="*/ 1148 h 1193"/>
                    <a:gd name="T6" fmla="*/ 56 w 2023"/>
                    <a:gd name="T7" fmla="*/ 1142 h 1193"/>
                    <a:gd name="T8" fmla="*/ 36 w 2023"/>
                    <a:gd name="T9" fmla="*/ 1137 h 1193"/>
                    <a:gd name="T10" fmla="*/ 0 w 2023"/>
                    <a:gd name="T11" fmla="*/ 1119 h 1193"/>
                    <a:gd name="T12" fmla="*/ 1374 w 2023"/>
                    <a:gd name="T13" fmla="*/ 483 h 1193"/>
                    <a:gd name="T14" fmla="*/ 1023 w 2023"/>
                    <a:gd name="T15" fmla="*/ 501 h 1193"/>
                    <a:gd name="T16" fmla="*/ 959 w 2023"/>
                    <a:gd name="T17" fmla="*/ 563 h 1193"/>
                    <a:gd name="T18" fmla="*/ 876 w 2023"/>
                    <a:gd name="T19" fmla="*/ 716 h 1193"/>
                    <a:gd name="T20" fmla="*/ 913 w 2023"/>
                    <a:gd name="T21" fmla="*/ 827 h 1193"/>
                    <a:gd name="T22" fmla="*/ 992 w 2023"/>
                    <a:gd name="T23" fmla="*/ 866 h 1193"/>
                    <a:gd name="T24" fmla="*/ 1154 w 2023"/>
                    <a:gd name="T25" fmla="*/ 897 h 1193"/>
                    <a:gd name="T26" fmla="*/ 1232 w 2023"/>
                    <a:gd name="T27" fmla="*/ 936 h 1193"/>
                    <a:gd name="T28" fmla="*/ 1295 w 2023"/>
                    <a:gd name="T29" fmla="*/ 1029 h 1193"/>
                    <a:gd name="T30" fmla="*/ 1371 w 2023"/>
                    <a:gd name="T31" fmla="*/ 942 h 1193"/>
                    <a:gd name="T32" fmla="*/ 1476 w 2023"/>
                    <a:gd name="T33" fmla="*/ 950 h 1193"/>
                    <a:gd name="T34" fmla="*/ 1543 w 2023"/>
                    <a:gd name="T35" fmla="*/ 921 h 1193"/>
                    <a:gd name="T36" fmla="*/ 1602 w 2023"/>
                    <a:gd name="T37" fmla="*/ 980 h 1193"/>
                    <a:gd name="T38" fmla="*/ 1649 w 2023"/>
                    <a:gd name="T39" fmla="*/ 1030 h 1193"/>
                    <a:gd name="T40" fmla="*/ 1651 w 2023"/>
                    <a:gd name="T41" fmla="*/ 896 h 1193"/>
                    <a:gd name="T42" fmla="*/ 1770 w 2023"/>
                    <a:gd name="T43" fmla="*/ 816 h 1193"/>
                    <a:gd name="T44" fmla="*/ 1792 w 2023"/>
                    <a:gd name="T45" fmla="*/ 722 h 1193"/>
                    <a:gd name="T46" fmla="*/ 1821 w 2023"/>
                    <a:gd name="T47" fmla="*/ 720 h 1193"/>
                    <a:gd name="T48" fmla="*/ 1849 w 2023"/>
                    <a:gd name="T49" fmla="*/ 680 h 1193"/>
                    <a:gd name="T50" fmla="*/ 1893 w 2023"/>
                    <a:gd name="T51" fmla="*/ 661 h 1193"/>
                    <a:gd name="T52" fmla="*/ 1931 w 2023"/>
                    <a:gd name="T53" fmla="*/ 649 h 1193"/>
                    <a:gd name="T54" fmla="*/ 2020 w 2023"/>
                    <a:gd name="T55" fmla="*/ 572 h 1193"/>
                    <a:gd name="T56" fmla="*/ 1957 w 2023"/>
                    <a:gd name="T57" fmla="*/ 565 h 1193"/>
                    <a:gd name="T58" fmla="*/ 1840 w 2023"/>
                    <a:gd name="T59" fmla="*/ 599 h 1193"/>
                    <a:gd name="T60" fmla="*/ 1779 w 2023"/>
                    <a:gd name="T61" fmla="*/ 625 h 1193"/>
                    <a:gd name="T62" fmla="*/ 1692 w 2023"/>
                    <a:gd name="T63" fmla="*/ 642 h 1193"/>
                    <a:gd name="T64" fmla="*/ 1712 w 2023"/>
                    <a:gd name="T65" fmla="*/ 597 h 1193"/>
                    <a:gd name="T66" fmla="*/ 1692 w 2023"/>
                    <a:gd name="T67" fmla="*/ 557 h 1193"/>
                    <a:gd name="T68" fmla="*/ 1642 w 2023"/>
                    <a:gd name="T69" fmla="*/ 606 h 1193"/>
                    <a:gd name="T70" fmla="*/ 1604 w 2023"/>
                    <a:gd name="T71" fmla="*/ 639 h 1193"/>
                    <a:gd name="T72" fmla="*/ 1626 w 2023"/>
                    <a:gd name="T73" fmla="*/ 585 h 1193"/>
                    <a:gd name="T74" fmla="*/ 1715 w 2023"/>
                    <a:gd name="T75" fmla="*/ 552 h 1193"/>
                    <a:gd name="T76" fmla="*/ 1679 w 2023"/>
                    <a:gd name="T77" fmla="*/ 537 h 1193"/>
                    <a:gd name="T78" fmla="*/ 1590 w 2023"/>
                    <a:gd name="T79" fmla="*/ 531 h 1193"/>
                    <a:gd name="T80" fmla="*/ 1608 w 2023"/>
                    <a:gd name="T81" fmla="*/ 500 h 1193"/>
                    <a:gd name="T82" fmla="*/ 649 w 2023"/>
                    <a:gd name="T83" fmla="*/ 299 h 1193"/>
                    <a:gd name="T84" fmla="*/ 649 w 2023"/>
                    <a:gd name="T85" fmla="*/ 299 h 1193"/>
                    <a:gd name="T86" fmla="*/ 505 w 2023"/>
                    <a:gd name="T87" fmla="*/ 237 h 1193"/>
                    <a:gd name="T88" fmla="*/ 545 w 2023"/>
                    <a:gd name="T89" fmla="*/ 164 h 1193"/>
                    <a:gd name="T90" fmla="*/ 921 w 2023"/>
                    <a:gd name="T91" fmla="*/ 10 h 1193"/>
                    <a:gd name="T92" fmla="*/ 719 w 2023"/>
                    <a:gd name="T93" fmla="*/ 60 h 1193"/>
                    <a:gd name="T94" fmla="*/ 704 w 2023"/>
                    <a:gd name="T95" fmla="*/ 96 h 1193"/>
                    <a:gd name="T96" fmla="*/ 680 w 2023"/>
                    <a:gd name="T97" fmla="*/ 137 h 1193"/>
                    <a:gd name="T98" fmla="*/ 630 w 2023"/>
                    <a:gd name="T99" fmla="*/ 169 h 1193"/>
                    <a:gd name="T100" fmla="*/ 529 w 2023"/>
                    <a:gd name="T101" fmla="*/ 230 h 1193"/>
                    <a:gd name="T102" fmla="*/ 565 w 2023"/>
                    <a:gd name="T103" fmla="*/ 266 h 1193"/>
                    <a:gd name="T104" fmla="*/ 557 w 2023"/>
                    <a:gd name="T105" fmla="*/ 296 h 1193"/>
                    <a:gd name="T106" fmla="*/ 380 w 2023"/>
                    <a:gd name="T107" fmla="*/ 359 h 1193"/>
                    <a:gd name="T108" fmla="*/ 585 w 2023"/>
                    <a:gd name="T109" fmla="*/ 302 h 1193"/>
                    <a:gd name="T110" fmla="*/ 789 w 2023"/>
                    <a:gd name="T111" fmla="*/ 207 h 1193"/>
                    <a:gd name="T112" fmla="*/ 801 w 2023"/>
                    <a:gd name="T113" fmla="*/ 236 h 1193"/>
                    <a:gd name="T114" fmla="*/ 940 w 2023"/>
                    <a:gd name="T115" fmla="*/ 268 h 1193"/>
                    <a:gd name="T116" fmla="*/ 990 w 2023"/>
                    <a:gd name="T117" fmla="*/ 350 h 1193"/>
                    <a:gd name="T118" fmla="*/ 1005 w 2023"/>
                    <a:gd name="T119" fmla="*/ 251 h 1193"/>
                    <a:gd name="T120" fmla="*/ 1058 w 2023"/>
                    <a:gd name="T121" fmla="*/ 107 h 1193"/>
                    <a:gd name="T122" fmla="*/ 1061 w 2023"/>
                    <a:gd name="T123" fmla="*/ 22 h 1193"/>
                    <a:gd name="T124" fmla="*/ 975 w 2023"/>
                    <a:gd name="T125" fmla="*/ 4 h 1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023" h="1193">
                      <a:moveTo>
                        <a:pt x="71" y="1190"/>
                      </a:moveTo>
                      <a:lnTo>
                        <a:pt x="78" y="1186"/>
                      </a:lnTo>
                      <a:lnTo>
                        <a:pt x="87" y="1181"/>
                      </a:lnTo>
                      <a:lnTo>
                        <a:pt x="88" y="1179"/>
                      </a:lnTo>
                      <a:lnTo>
                        <a:pt x="85" y="1171"/>
                      </a:lnTo>
                      <a:lnTo>
                        <a:pt x="82" y="1168"/>
                      </a:lnTo>
                      <a:lnTo>
                        <a:pt x="79" y="1166"/>
                      </a:lnTo>
                      <a:lnTo>
                        <a:pt x="72" y="1162"/>
                      </a:lnTo>
                      <a:lnTo>
                        <a:pt x="71" y="1162"/>
                      </a:lnTo>
                      <a:lnTo>
                        <a:pt x="69" y="1163"/>
                      </a:lnTo>
                      <a:lnTo>
                        <a:pt x="69" y="1168"/>
                      </a:lnTo>
                      <a:lnTo>
                        <a:pt x="64" y="1172"/>
                      </a:lnTo>
                      <a:lnTo>
                        <a:pt x="63" y="1175"/>
                      </a:lnTo>
                      <a:lnTo>
                        <a:pt x="64" y="1183"/>
                      </a:lnTo>
                      <a:lnTo>
                        <a:pt x="62" y="1190"/>
                      </a:lnTo>
                      <a:lnTo>
                        <a:pt x="67" y="1193"/>
                      </a:lnTo>
                      <a:lnTo>
                        <a:pt x="71" y="1190"/>
                      </a:lnTo>
                      <a:lnTo>
                        <a:pt x="71" y="1190"/>
                      </a:lnTo>
                      <a:close/>
                      <a:moveTo>
                        <a:pt x="68" y="1152"/>
                      </a:moveTo>
                      <a:lnTo>
                        <a:pt x="71" y="1149"/>
                      </a:lnTo>
                      <a:lnTo>
                        <a:pt x="66" y="1146"/>
                      </a:lnTo>
                      <a:lnTo>
                        <a:pt x="59" y="1144"/>
                      </a:lnTo>
                      <a:lnTo>
                        <a:pt x="57" y="1146"/>
                      </a:lnTo>
                      <a:lnTo>
                        <a:pt x="57" y="1148"/>
                      </a:lnTo>
                      <a:lnTo>
                        <a:pt x="59" y="1149"/>
                      </a:lnTo>
                      <a:lnTo>
                        <a:pt x="60" y="1154"/>
                      </a:lnTo>
                      <a:lnTo>
                        <a:pt x="68" y="1152"/>
                      </a:lnTo>
                      <a:lnTo>
                        <a:pt x="68" y="1152"/>
                      </a:lnTo>
                      <a:close/>
                      <a:moveTo>
                        <a:pt x="57" y="1140"/>
                      </a:moveTo>
                      <a:lnTo>
                        <a:pt x="47" y="1139"/>
                      </a:lnTo>
                      <a:lnTo>
                        <a:pt x="45" y="1142"/>
                      </a:lnTo>
                      <a:lnTo>
                        <a:pt x="56" y="1142"/>
                      </a:lnTo>
                      <a:lnTo>
                        <a:pt x="57" y="1140"/>
                      </a:lnTo>
                      <a:close/>
                      <a:moveTo>
                        <a:pt x="40" y="1136"/>
                      </a:moveTo>
                      <a:lnTo>
                        <a:pt x="35" y="1129"/>
                      </a:lnTo>
                      <a:lnTo>
                        <a:pt x="34" y="1127"/>
                      </a:lnTo>
                      <a:lnTo>
                        <a:pt x="28" y="1131"/>
                      </a:lnTo>
                      <a:lnTo>
                        <a:pt x="29" y="1131"/>
                      </a:lnTo>
                      <a:lnTo>
                        <a:pt x="30" y="1136"/>
                      </a:lnTo>
                      <a:lnTo>
                        <a:pt x="36" y="1137"/>
                      </a:lnTo>
                      <a:lnTo>
                        <a:pt x="38" y="1138"/>
                      </a:lnTo>
                      <a:lnTo>
                        <a:pt x="40" y="1136"/>
                      </a:lnTo>
                      <a:lnTo>
                        <a:pt x="40" y="1136"/>
                      </a:lnTo>
                      <a:close/>
                      <a:moveTo>
                        <a:pt x="8" y="1120"/>
                      </a:moveTo>
                      <a:lnTo>
                        <a:pt x="10" y="1115"/>
                      </a:lnTo>
                      <a:lnTo>
                        <a:pt x="4" y="1115"/>
                      </a:lnTo>
                      <a:lnTo>
                        <a:pt x="1" y="1117"/>
                      </a:lnTo>
                      <a:lnTo>
                        <a:pt x="0" y="1119"/>
                      </a:lnTo>
                      <a:lnTo>
                        <a:pt x="5" y="1123"/>
                      </a:lnTo>
                      <a:lnTo>
                        <a:pt x="8" y="1120"/>
                      </a:lnTo>
                      <a:close/>
                      <a:moveTo>
                        <a:pt x="1548" y="473"/>
                      </a:moveTo>
                      <a:lnTo>
                        <a:pt x="1541" y="473"/>
                      </a:lnTo>
                      <a:lnTo>
                        <a:pt x="1536" y="483"/>
                      </a:lnTo>
                      <a:lnTo>
                        <a:pt x="1499" y="483"/>
                      </a:lnTo>
                      <a:lnTo>
                        <a:pt x="1437" y="483"/>
                      </a:lnTo>
                      <a:lnTo>
                        <a:pt x="1374" y="483"/>
                      </a:lnTo>
                      <a:lnTo>
                        <a:pt x="1319" y="483"/>
                      </a:lnTo>
                      <a:lnTo>
                        <a:pt x="1264" y="483"/>
                      </a:lnTo>
                      <a:lnTo>
                        <a:pt x="1210" y="483"/>
                      </a:lnTo>
                      <a:lnTo>
                        <a:pt x="1154" y="483"/>
                      </a:lnTo>
                      <a:lnTo>
                        <a:pt x="1136" y="483"/>
                      </a:lnTo>
                      <a:lnTo>
                        <a:pt x="1081" y="483"/>
                      </a:lnTo>
                      <a:lnTo>
                        <a:pt x="1030" y="483"/>
                      </a:lnTo>
                      <a:lnTo>
                        <a:pt x="1023" y="501"/>
                      </a:lnTo>
                      <a:lnTo>
                        <a:pt x="1015" y="521"/>
                      </a:lnTo>
                      <a:lnTo>
                        <a:pt x="1005" y="527"/>
                      </a:lnTo>
                      <a:lnTo>
                        <a:pt x="1010" y="505"/>
                      </a:lnTo>
                      <a:lnTo>
                        <a:pt x="988" y="497"/>
                      </a:lnTo>
                      <a:lnTo>
                        <a:pt x="983" y="501"/>
                      </a:lnTo>
                      <a:lnTo>
                        <a:pt x="981" y="513"/>
                      </a:lnTo>
                      <a:lnTo>
                        <a:pt x="974" y="532"/>
                      </a:lnTo>
                      <a:lnTo>
                        <a:pt x="959" y="563"/>
                      </a:lnTo>
                      <a:lnTo>
                        <a:pt x="944" y="585"/>
                      </a:lnTo>
                      <a:lnTo>
                        <a:pt x="929" y="605"/>
                      </a:lnTo>
                      <a:lnTo>
                        <a:pt x="909" y="627"/>
                      </a:lnTo>
                      <a:lnTo>
                        <a:pt x="904" y="644"/>
                      </a:lnTo>
                      <a:lnTo>
                        <a:pt x="894" y="664"/>
                      </a:lnTo>
                      <a:lnTo>
                        <a:pt x="880" y="683"/>
                      </a:lnTo>
                      <a:lnTo>
                        <a:pt x="884" y="697"/>
                      </a:lnTo>
                      <a:lnTo>
                        <a:pt x="876" y="716"/>
                      </a:lnTo>
                      <a:lnTo>
                        <a:pt x="882" y="736"/>
                      </a:lnTo>
                      <a:lnTo>
                        <a:pt x="887" y="744"/>
                      </a:lnTo>
                      <a:lnTo>
                        <a:pt x="884" y="750"/>
                      </a:lnTo>
                      <a:lnTo>
                        <a:pt x="886" y="783"/>
                      </a:lnTo>
                      <a:lnTo>
                        <a:pt x="895" y="808"/>
                      </a:lnTo>
                      <a:lnTo>
                        <a:pt x="891" y="821"/>
                      </a:lnTo>
                      <a:lnTo>
                        <a:pt x="895" y="824"/>
                      </a:lnTo>
                      <a:lnTo>
                        <a:pt x="913" y="827"/>
                      </a:lnTo>
                      <a:lnTo>
                        <a:pt x="917" y="834"/>
                      </a:lnTo>
                      <a:lnTo>
                        <a:pt x="928" y="835"/>
                      </a:lnTo>
                      <a:lnTo>
                        <a:pt x="928" y="841"/>
                      </a:lnTo>
                      <a:lnTo>
                        <a:pt x="936" y="844"/>
                      </a:lnTo>
                      <a:lnTo>
                        <a:pt x="944" y="858"/>
                      </a:lnTo>
                      <a:lnTo>
                        <a:pt x="943" y="870"/>
                      </a:lnTo>
                      <a:lnTo>
                        <a:pt x="966" y="868"/>
                      </a:lnTo>
                      <a:lnTo>
                        <a:pt x="992" y="866"/>
                      </a:lnTo>
                      <a:lnTo>
                        <a:pt x="988" y="870"/>
                      </a:lnTo>
                      <a:lnTo>
                        <a:pt x="1015" y="882"/>
                      </a:lnTo>
                      <a:lnTo>
                        <a:pt x="1055" y="898"/>
                      </a:lnTo>
                      <a:lnTo>
                        <a:pt x="1095" y="898"/>
                      </a:lnTo>
                      <a:lnTo>
                        <a:pt x="1111" y="898"/>
                      </a:lnTo>
                      <a:lnTo>
                        <a:pt x="1114" y="889"/>
                      </a:lnTo>
                      <a:lnTo>
                        <a:pt x="1149" y="889"/>
                      </a:lnTo>
                      <a:lnTo>
                        <a:pt x="1154" y="897"/>
                      </a:lnTo>
                      <a:lnTo>
                        <a:pt x="1161" y="905"/>
                      </a:lnTo>
                      <a:lnTo>
                        <a:pt x="1170" y="915"/>
                      </a:lnTo>
                      <a:lnTo>
                        <a:pt x="1173" y="927"/>
                      </a:lnTo>
                      <a:lnTo>
                        <a:pt x="1175" y="940"/>
                      </a:lnTo>
                      <a:lnTo>
                        <a:pt x="1183" y="948"/>
                      </a:lnTo>
                      <a:lnTo>
                        <a:pt x="1198" y="954"/>
                      </a:lnTo>
                      <a:lnTo>
                        <a:pt x="1216" y="936"/>
                      </a:lnTo>
                      <a:lnTo>
                        <a:pt x="1232" y="936"/>
                      </a:lnTo>
                      <a:lnTo>
                        <a:pt x="1244" y="945"/>
                      </a:lnTo>
                      <a:lnTo>
                        <a:pt x="1250" y="961"/>
                      </a:lnTo>
                      <a:lnTo>
                        <a:pt x="1254" y="975"/>
                      </a:lnTo>
                      <a:lnTo>
                        <a:pt x="1263" y="989"/>
                      </a:lnTo>
                      <a:lnTo>
                        <a:pt x="1263" y="1006"/>
                      </a:lnTo>
                      <a:lnTo>
                        <a:pt x="1267" y="1017"/>
                      </a:lnTo>
                      <a:lnTo>
                        <a:pt x="1281" y="1024"/>
                      </a:lnTo>
                      <a:lnTo>
                        <a:pt x="1295" y="1029"/>
                      </a:lnTo>
                      <a:lnTo>
                        <a:pt x="1302" y="1028"/>
                      </a:lnTo>
                      <a:lnTo>
                        <a:pt x="1300" y="1021"/>
                      </a:lnTo>
                      <a:lnTo>
                        <a:pt x="1301" y="1008"/>
                      </a:lnTo>
                      <a:lnTo>
                        <a:pt x="1305" y="993"/>
                      </a:lnTo>
                      <a:lnTo>
                        <a:pt x="1312" y="981"/>
                      </a:lnTo>
                      <a:lnTo>
                        <a:pt x="1326" y="970"/>
                      </a:lnTo>
                      <a:lnTo>
                        <a:pt x="1349" y="960"/>
                      </a:lnTo>
                      <a:lnTo>
                        <a:pt x="1371" y="942"/>
                      </a:lnTo>
                      <a:lnTo>
                        <a:pt x="1390" y="937"/>
                      </a:lnTo>
                      <a:lnTo>
                        <a:pt x="1403" y="936"/>
                      </a:lnTo>
                      <a:lnTo>
                        <a:pt x="1416" y="940"/>
                      </a:lnTo>
                      <a:lnTo>
                        <a:pt x="1434" y="937"/>
                      </a:lnTo>
                      <a:lnTo>
                        <a:pt x="1446" y="951"/>
                      </a:lnTo>
                      <a:lnTo>
                        <a:pt x="1461" y="951"/>
                      </a:lnTo>
                      <a:lnTo>
                        <a:pt x="1469" y="947"/>
                      </a:lnTo>
                      <a:lnTo>
                        <a:pt x="1476" y="950"/>
                      </a:lnTo>
                      <a:lnTo>
                        <a:pt x="1480" y="947"/>
                      </a:lnTo>
                      <a:lnTo>
                        <a:pt x="1478" y="942"/>
                      </a:lnTo>
                      <a:lnTo>
                        <a:pt x="1480" y="933"/>
                      </a:lnTo>
                      <a:lnTo>
                        <a:pt x="1478" y="926"/>
                      </a:lnTo>
                      <a:lnTo>
                        <a:pt x="1487" y="922"/>
                      </a:lnTo>
                      <a:lnTo>
                        <a:pt x="1503" y="922"/>
                      </a:lnTo>
                      <a:lnTo>
                        <a:pt x="1521" y="923"/>
                      </a:lnTo>
                      <a:lnTo>
                        <a:pt x="1543" y="921"/>
                      </a:lnTo>
                      <a:lnTo>
                        <a:pt x="1554" y="926"/>
                      </a:lnTo>
                      <a:lnTo>
                        <a:pt x="1562" y="937"/>
                      </a:lnTo>
                      <a:lnTo>
                        <a:pt x="1565" y="938"/>
                      </a:lnTo>
                      <a:lnTo>
                        <a:pt x="1588" y="928"/>
                      </a:lnTo>
                      <a:lnTo>
                        <a:pt x="1595" y="932"/>
                      </a:lnTo>
                      <a:lnTo>
                        <a:pt x="1607" y="951"/>
                      </a:lnTo>
                      <a:lnTo>
                        <a:pt x="1609" y="965"/>
                      </a:lnTo>
                      <a:lnTo>
                        <a:pt x="1602" y="980"/>
                      </a:lnTo>
                      <a:lnTo>
                        <a:pt x="1604" y="990"/>
                      </a:lnTo>
                      <a:lnTo>
                        <a:pt x="1609" y="1007"/>
                      </a:lnTo>
                      <a:lnTo>
                        <a:pt x="1617" y="1028"/>
                      </a:lnTo>
                      <a:lnTo>
                        <a:pt x="1623" y="1034"/>
                      </a:lnTo>
                      <a:lnTo>
                        <a:pt x="1625" y="1044"/>
                      </a:lnTo>
                      <a:lnTo>
                        <a:pt x="1635" y="1047"/>
                      </a:lnTo>
                      <a:lnTo>
                        <a:pt x="1641" y="1044"/>
                      </a:lnTo>
                      <a:lnTo>
                        <a:pt x="1649" y="1030"/>
                      </a:lnTo>
                      <a:lnTo>
                        <a:pt x="1651" y="1021"/>
                      </a:lnTo>
                      <a:lnTo>
                        <a:pt x="1655" y="1004"/>
                      </a:lnTo>
                      <a:lnTo>
                        <a:pt x="1650" y="977"/>
                      </a:lnTo>
                      <a:lnTo>
                        <a:pt x="1652" y="966"/>
                      </a:lnTo>
                      <a:lnTo>
                        <a:pt x="1647" y="950"/>
                      </a:lnTo>
                      <a:lnTo>
                        <a:pt x="1644" y="929"/>
                      </a:lnTo>
                      <a:lnTo>
                        <a:pt x="1644" y="913"/>
                      </a:lnTo>
                      <a:lnTo>
                        <a:pt x="1651" y="896"/>
                      </a:lnTo>
                      <a:lnTo>
                        <a:pt x="1664" y="882"/>
                      </a:lnTo>
                      <a:lnTo>
                        <a:pt x="1677" y="871"/>
                      </a:lnTo>
                      <a:lnTo>
                        <a:pt x="1704" y="855"/>
                      </a:lnTo>
                      <a:lnTo>
                        <a:pt x="1708" y="847"/>
                      </a:lnTo>
                      <a:lnTo>
                        <a:pt x="1720" y="838"/>
                      </a:lnTo>
                      <a:lnTo>
                        <a:pt x="1732" y="838"/>
                      </a:lnTo>
                      <a:lnTo>
                        <a:pt x="1747" y="823"/>
                      </a:lnTo>
                      <a:lnTo>
                        <a:pt x="1770" y="816"/>
                      </a:lnTo>
                      <a:lnTo>
                        <a:pt x="1788" y="798"/>
                      </a:lnTo>
                      <a:lnTo>
                        <a:pt x="1790" y="774"/>
                      </a:lnTo>
                      <a:lnTo>
                        <a:pt x="1791" y="766"/>
                      </a:lnTo>
                      <a:lnTo>
                        <a:pt x="1786" y="764"/>
                      </a:lnTo>
                      <a:lnTo>
                        <a:pt x="1791" y="740"/>
                      </a:lnTo>
                      <a:lnTo>
                        <a:pt x="1780" y="733"/>
                      </a:lnTo>
                      <a:lnTo>
                        <a:pt x="1792" y="737"/>
                      </a:lnTo>
                      <a:lnTo>
                        <a:pt x="1792" y="722"/>
                      </a:lnTo>
                      <a:lnTo>
                        <a:pt x="1799" y="711"/>
                      </a:lnTo>
                      <a:lnTo>
                        <a:pt x="1795" y="731"/>
                      </a:lnTo>
                      <a:lnTo>
                        <a:pt x="1803" y="740"/>
                      </a:lnTo>
                      <a:lnTo>
                        <a:pt x="1792" y="757"/>
                      </a:lnTo>
                      <a:lnTo>
                        <a:pt x="1793" y="757"/>
                      </a:lnTo>
                      <a:lnTo>
                        <a:pt x="1810" y="739"/>
                      </a:lnTo>
                      <a:lnTo>
                        <a:pt x="1819" y="729"/>
                      </a:lnTo>
                      <a:lnTo>
                        <a:pt x="1821" y="720"/>
                      </a:lnTo>
                      <a:lnTo>
                        <a:pt x="1818" y="716"/>
                      </a:lnTo>
                      <a:lnTo>
                        <a:pt x="1818" y="703"/>
                      </a:lnTo>
                      <a:lnTo>
                        <a:pt x="1822" y="709"/>
                      </a:lnTo>
                      <a:lnTo>
                        <a:pt x="1826" y="711"/>
                      </a:lnTo>
                      <a:lnTo>
                        <a:pt x="1826" y="716"/>
                      </a:lnTo>
                      <a:lnTo>
                        <a:pt x="1846" y="697"/>
                      </a:lnTo>
                      <a:lnTo>
                        <a:pt x="1855" y="681"/>
                      </a:lnTo>
                      <a:lnTo>
                        <a:pt x="1849" y="680"/>
                      </a:lnTo>
                      <a:lnTo>
                        <a:pt x="1857" y="673"/>
                      </a:lnTo>
                      <a:lnTo>
                        <a:pt x="1856" y="676"/>
                      </a:lnTo>
                      <a:lnTo>
                        <a:pt x="1868" y="676"/>
                      </a:lnTo>
                      <a:lnTo>
                        <a:pt x="1897" y="669"/>
                      </a:lnTo>
                      <a:lnTo>
                        <a:pt x="1893" y="665"/>
                      </a:lnTo>
                      <a:lnTo>
                        <a:pt x="1863" y="669"/>
                      </a:lnTo>
                      <a:lnTo>
                        <a:pt x="1881" y="662"/>
                      </a:lnTo>
                      <a:lnTo>
                        <a:pt x="1893" y="661"/>
                      </a:lnTo>
                      <a:lnTo>
                        <a:pt x="1902" y="660"/>
                      </a:lnTo>
                      <a:lnTo>
                        <a:pt x="1917" y="656"/>
                      </a:lnTo>
                      <a:lnTo>
                        <a:pt x="1926" y="656"/>
                      </a:lnTo>
                      <a:lnTo>
                        <a:pt x="1941" y="653"/>
                      </a:lnTo>
                      <a:lnTo>
                        <a:pt x="1945" y="646"/>
                      </a:lnTo>
                      <a:lnTo>
                        <a:pt x="1940" y="641"/>
                      </a:lnTo>
                      <a:lnTo>
                        <a:pt x="1939" y="649"/>
                      </a:lnTo>
                      <a:lnTo>
                        <a:pt x="1931" y="649"/>
                      </a:lnTo>
                      <a:lnTo>
                        <a:pt x="1930" y="637"/>
                      </a:lnTo>
                      <a:lnTo>
                        <a:pt x="1933" y="625"/>
                      </a:lnTo>
                      <a:lnTo>
                        <a:pt x="1939" y="619"/>
                      </a:lnTo>
                      <a:lnTo>
                        <a:pt x="1953" y="606"/>
                      </a:lnTo>
                      <a:lnTo>
                        <a:pt x="1975" y="599"/>
                      </a:lnTo>
                      <a:lnTo>
                        <a:pt x="1998" y="591"/>
                      </a:lnTo>
                      <a:lnTo>
                        <a:pt x="2021" y="580"/>
                      </a:lnTo>
                      <a:lnTo>
                        <a:pt x="2020" y="572"/>
                      </a:lnTo>
                      <a:lnTo>
                        <a:pt x="2013" y="559"/>
                      </a:lnTo>
                      <a:lnTo>
                        <a:pt x="2023" y="528"/>
                      </a:lnTo>
                      <a:lnTo>
                        <a:pt x="2017" y="521"/>
                      </a:lnTo>
                      <a:lnTo>
                        <a:pt x="2003" y="525"/>
                      </a:lnTo>
                      <a:lnTo>
                        <a:pt x="2000" y="518"/>
                      </a:lnTo>
                      <a:lnTo>
                        <a:pt x="1979" y="536"/>
                      </a:lnTo>
                      <a:lnTo>
                        <a:pt x="1967" y="555"/>
                      </a:lnTo>
                      <a:lnTo>
                        <a:pt x="1957" y="565"/>
                      </a:lnTo>
                      <a:lnTo>
                        <a:pt x="1947" y="569"/>
                      </a:lnTo>
                      <a:lnTo>
                        <a:pt x="1941" y="570"/>
                      </a:lnTo>
                      <a:lnTo>
                        <a:pt x="1937" y="575"/>
                      </a:lnTo>
                      <a:lnTo>
                        <a:pt x="1902" y="575"/>
                      </a:lnTo>
                      <a:lnTo>
                        <a:pt x="1874" y="575"/>
                      </a:lnTo>
                      <a:lnTo>
                        <a:pt x="1864" y="580"/>
                      </a:lnTo>
                      <a:lnTo>
                        <a:pt x="1839" y="596"/>
                      </a:lnTo>
                      <a:lnTo>
                        <a:pt x="1840" y="599"/>
                      </a:lnTo>
                      <a:lnTo>
                        <a:pt x="1837" y="608"/>
                      </a:lnTo>
                      <a:lnTo>
                        <a:pt x="1820" y="615"/>
                      </a:lnTo>
                      <a:lnTo>
                        <a:pt x="1805" y="613"/>
                      </a:lnTo>
                      <a:lnTo>
                        <a:pt x="1790" y="613"/>
                      </a:lnTo>
                      <a:lnTo>
                        <a:pt x="1781" y="615"/>
                      </a:lnTo>
                      <a:lnTo>
                        <a:pt x="1780" y="622"/>
                      </a:lnTo>
                      <a:lnTo>
                        <a:pt x="1780" y="622"/>
                      </a:lnTo>
                      <a:lnTo>
                        <a:pt x="1779" y="625"/>
                      </a:lnTo>
                      <a:lnTo>
                        <a:pt x="1758" y="638"/>
                      </a:lnTo>
                      <a:lnTo>
                        <a:pt x="1741" y="645"/>
                      </a:lnTo>
                      <a:lnTo>
                        <a:pt x="1730" y="648"/>
                      </a:lnTo>
                      <a:lnTo>
                        <a:pt x="1717" y="655"/>
                      </a:lnTo>
                      <a:lnTo>
                        <a:pt x="1702" y="657"/>
                      </a:lnTo>
                      <a:lnTo>
                        <a:pt x="1692" y="656"/>
                      </a:lnTo>
                      <a:lnTo>
                        <a:pt x="1682" y="652"/>
                      </a:lnTo>
                      <a:lnTo>
                        <a:pt x="1692" y="642"/>
                      </a:lnTo>
                      <a:lnTo>
                        <a:pt x="1692" y="642"/>
                      </a:lnTo>
                      <a:lnTo>
                        <a:pt x="1700" y="634"/>
                      </a:lnTo>
                      <a:lnTo>
                        <a:pt x="1713" y="622"/>
                      </a:lnTo>
                      <a:lnTo>
                        <a:pt x="1713" y="622"/>
                      </a:lnTo>
                      <a:lnTo>
                        <a:pt x="1713" y="622"/>
                      </a:lnTo>
                      <a:lnTo>
                        <a:pt x="1716" y="613"/>
                      </a:lnTo>
                      <a:lnTo>
                        <a:pt x="1718" y="599"/>
                      </a:lnTo>
                      <a:lnTo>
                        <a:pt x="1712" y="597"/>
                      </a:lnTo>
                      <a:lnTo>
                        <a:pt x="1696" y="607"/>
                      </a:lnTo>
                      <a:lnTo>
                        <a:pt x="1692" y="607"/>
                      </a:lnTo>
                      <a:lnTo>
                        <a:pt x="1693" y="601"/>
                      </a:lnTo>
                      <a:lnTo>
                        <a:pt x="1707" y="592"/>
                      </a:lnTo>
                      <a:lnTo>
                        <a:pt x="1714" y="582"/>
                      </a:lnTo>
                      <a:lnTo>
                        <a:pt x="1717" y="571"/>
                      </a:lnTo>
                      <a:lnTo>
                        <a:pt x="1706" y="562"/>
                      </a:lnTo>
                      <a:lnTo>
                        <a:pt x="1692" y="557"/>
                      </a:lnTo>
                      <a:lnTo>
                        <a:pt x="1686" y="566"/>
                      </a:lnTo>
                      <a:lnTo>
                        <a:pt x="1681" y="569"/>
                      </a:lnTo>
                      <a:lnTo>
                        <a:pt x="1673" y="580"/>
                      </a:lnTo>
                      <a:lnTo>
                        <a:pt x="1674" y="572"/>
                      </a:lnTo>
                      <a:lnTo>
                        <a:pt x="1664" y="578"/>
                      </a:lnTo>
                      <a:lnTo>
                        <a:pt x="1657" y="585"/>
                      </a:lnTo>
                      <a:lnTo>
                        <a:pt x="1647" y="597"/>
                      </a:lnTo>
                      <a:lnTo>
                        <a:pt x="1642" y="606"/>
                      </a:lnTo>
                      <a:lnTo>
                        <a:pt x="1642" y="621"/>
                      </a:lnTo>
                      <a:lnTo>
                        <a:pt x="1635" y="636"/>
                      </a:lnTo>
                      <a:lnTo>
                        <a:pt x="1623" y="647"/>
                      </a:lnTo>
                      <a:lnTo>
                        <a:pt x="1618" y="650"/>
                      </a:lnTo>
                      <a:lnTo>
                        <a:pt x="1612" y="653"/>
                      </a:lnTo>
                      <a:lnTo>
                        <a:pt x="1606" y="653"/>
                      </a:lnTo>
                      <a:lnTo>
                        <a:pt x="1605" y="651"/>
                      </a:lnTo>
                      <a:lnTo>
                        <a:pt x="1604" y="639"/>
                      </a:lnTo>
                      <a:lnTo>
                        <a:pt x="1607" y="633"/>
                      </a:lnTo>
                      <a:lnTo>
                        <a:pt x="1609" y="627"/>
                      </a:lnTo>
                      <a:lnTo>
                        <a:pt x="1611" y="616"/>
                      </a:lnTo>
                      <a:lnTo>
                        <a:pt x="1621" y="603"/>
                      </a:lnTo>
                      <a:lnTo>
                        <a:pt x="1632" y="587"/>
                      </a:lnTo>
                      <a:lnTo>
                        <a:pt x="1649" y="570"/>
                      </a:lnTo>
                      <a:lnTo>
                        <a:pt x="1646" y="570"/>
                      </a:lnTo>
                      <a:lnTo>
                        <a:pt x="1626" y="585"/>
                      </a:lnTo>
                      <a:lnTo>
                        <a:pt x="1624" y="582"/>
                      </a:lnTo>
                      <a:lnTo>
                        <a:pt x="1635" y="573"/>
                      </a:lnTo>
                      <a:lnTo>
                        <a:pt x="1653" y="558"/>
                      </a:lnTo>
                      <a:lnTo>
                        <a:pt x="1666" y="556"/>
                      </a:lnTo>
                      <a:lnTo>
                        <a:pt x="1683" y="552"/>
                      </a:lnTo>
                      <a:lnTo>
                        <a:pt x="1697" y="554"/>
                      </a:lnTo>
                      <a:lnTo>
                        <a:pt x="1697" y="554"/>
                      </a:lnTo>
                      <a:lnTo>
                        <a:pt x="1715" y="552"/>
                      </a:lnTo>
                      <a:lnTo>
                        <a:pt x="1709" y="542"/>
                      </a:lnTo>
                      <a:lnTo>
                        <a:pt x="1709" y="542"/>
                      </a:lnTo>
                      <a:lnTo>
                        <a:pt x="1705" y="542"/>
                      </a:lnTo>
                      <a:lnTo>
                        <a:pt x="1705" y="542"/>
                      </a:lnTo>
                      <a:lnTo>
                        <a:pt x="1705" y="542"/>
                      </a:lnTo>
                      <a:lnTo>
                        <a:pt x="1700" y="541"/>
                      </a:lnTo>
                      <a:lnTo>
                        <a:pt x="1698" y="535"/>
                      </a:lnTo>
                      <a:lnTo>
                        <a:pt x="1679" y="537"/>
                      </a:lnTo>
                      <a:lnTo>
                        <a:pt x="1661" y="542"/>
                      </a:lnTo>
                      <a:lnTo>
                        <a:pt x="1651" y="533"/>
                      </a:lnTo>
                      <a:lnTo>
                        <a:pt x="1642" y="530"/>
                      </a:lnTo>
                      <a:lnTo>
                        <a:pt x="1653" y="518"/>
                      </a:lnTo>
                      <a:lnTo>
                        <a:pt x="1634" y="526"/>
                      </a:lnTo>
                      <a:lnTo>
                        <a:pt x="1615" y="533"/>
                      </a:lnTo>
                      <a:lnTo>
                        <a:pt x="1598" y="539"/>
                      </a:lnTo>
                      <a:lnTo>
                        <a:pt x="1590" y="531"/>
                      </a:lnTo>
                      <a:lnTo>
                        <a:pt x="1569" y="536"/>
                      </a:lnTo>
                      <a:lnTo>
                        <a:pt x="1571" y="532"/>
                      </a:lnTo>
                      <a:lnTo>
                        <a:pt x="1588" y="523"/>
                      </a:lnTo>
                      <a:lnTo>
                        <a:pt x="1606" y="514"/>
                      </a:lnTo>
                      <a:lnTo>
                        <a:pt x="1628" y="505"/>
                      </a:lnTo>
                      <a:lnTo>
                        <a:pt x="1628" y="505"/>
                      </a:lnTo>
                      <a:lnTo>
                        <a:pt x="1628" y="505"/>
                      </a:lnTo>
                      <a:lnTo>
                        <a:pt x="1608" y="500"/>
                      </a:lnTo>
                      <a:lnTo>
                        <a:pt x="1592" y="502"/>
                      </a:lnTo>
                      <a:lnTo>
                        <a:pt x="1578" y="496"/>
                      </a:lnTo>
                      <a:lnTo>
                        <a:pt x="1560" y="492"/>
                      </a:lnTo>
                      <a:lnTo>
                        <a:pt x="1549" y="490"/>
                      </a:lnTo>
                      <a:lnTo>
                        <a:pt x="1545" y="486"/>
                      </a:lnTo>
                      <a:lnTo>
                        <a:pt x="1548" y="473"/>
                      </a:lnTo>
                      <a:lnTo>
                        <a:pt x="1548" y="473"/>
                      </a:lnTo>
                      <a:close/>
                      <a:moveTo>
                        <a:pt x="649" y="299"/>
                      </a:moveTo>
                      <a:lnTo>
                        <a:pt x="675" y="289"/>
                      </a:lnTo>
                      <a:lnTo>
                        <a:pt x="675" y="281"/>
                      </a:lnTo>
                      <a:lnTo>
                        <a:pt x="665" y="280"/>
                      </a:lnTo>
                      <a:lnTo>
                        <a:pt x="652" y="283"/>
                      </a:lnTo>
                      <a:lnTo>
                        <a:pt x="628" y="291"/>
                      </a:lnTo>
                      <a:lnTo>
                        <a:pt x="621" y="302"/>
                      </a:lnTo>
                      <a:lnTo>
                        <a:pt x="622" y="307"/>
                      </a:lnTo>
                      <a:lnTo>
                        <a:pt x="649" y="299"/>
                      </a:lnTo>
                      <a:close/>
                      <a:moveTo>
                        <a:pt x="505" y="237"/>
                      </a:moveTo>
                      <a:lnTo>
                        <a:pt x="513" y="229"/>
                      </a:lnTo>
                      <a:lnTo>
                        <a:pt x="502" y="227"/>
                      </a:lnTo>
                      <a:lnTo>
                        <a:pt x="481" y="231"/>
                      </a:lnTo>
                      <a:lnTo>
                        <a:pt x="484" y="236"/>
                      </a:lnTo>
                      <a:lnTo>
                        <a:pt x="490" y="241"/>
                      </a:lnTo>
                      <a:lnTo>
                        <a:pt x="505" y="237"/>
                      </a:lnTo>
                      <a:lnTo>
                        <a:pt x="505" y="237"/>
                      </a:lnTo>
                      <a:close/>
                      <a:moveTo>
                        <a:pt x="509" y="154"/>
                      </a:moveTo>
                      <a:lnTo>
                        <a:pt x="497" y="162"/>
                      </a:lnTo>
                      <a:lnTo>
                        <a:pt x="499" y="164"/>
                      </a:lnTo>
                      <a:lnTo>
                        <a:pt x="514" y="162"/>
                      </a:lnTo>
                      <a:lnTo>
                        <a:pt x="516" y="167"/>
                      </a:lnTo>
                      <a:lnTo>
                        <a:pt x="522" y="171"/>
                      </a:lnTo>
                      <a:lnTo>
                        <a:pt x="540" y="167"/>
                      </a:lnTo>
                      <a:lnTo>
                        <a:pt x="545" y="164"/>
                      </a:lnTo>
                      <a:lnTo>
                        <a:pt x="533" y="162"/>
                      </a:lnTo>
                      <a:lnTo>
                        <a:pt x="526" y="156"/>
                      </a:lnTo>
                      <a:lnTo>
                        <a:pt x="514" y="158"/>
                      </a:lnTo>
                      <a:lnTo>
                        <a:pt x="509" y="154"/>
                      </a:lnTo>
                      <a:lnTo>
                        <a:pt x="509" y="154"/>
                      </a:lnTo>
                      <a:close/>
                      <a:moveTo>
                        <a:pt x="975" y="4"/>
                      </a:moveTo>
                      <a:lnTo>
                        <a:pt x="959" y="0"/>
                      </a:lnTo>
                      <a:lnTo>
                        <a:pt x="921" y="10"/>
                      </a:lnTo>
                      <a:lnTo>
                        <a:pt x="909" y="9"/>
                      </a:lnTo>
                      <a:lnTo>
                        <a:pt x="868" y="18"/>
                      </a:lnTo>
                      <a:lnTo>
                        <a:pt x="850" y="20"/>
                      </a:lnTo>
                      <a:lnTo>
                        <a:pt x="820" y="29"/>
                      </a:lnTo>
                      <a:lnTo>
                        <a:pt x="803" y="39"/>
                      </a:lnTo>
                      <a:lnTo>
                        <a:pt x="771" y="49"/>
                      </a:lnTo>
                      <a:lnTo>
                        <a:pt x="742" y="49"/>
                      </a:lnTo>
                      <a:lnTo>
                        <a:pt x="719" y="60"/>
                      </a:lnTo>
                      <a:lnTo>
                        <a:pt x="731" y="66"/>
                      </a:lnTo>
                      <a:lnTo>
                        <a:pt x="734" y="75"/>
                      </a:lnTo>
                      <a:lnTo>
                        <a:pt x="731" y="85"/>
                      </a:lnTo>
                      <a:lnTo>
                        <a:pt x="739" y="92"/>
                      </a:lnTo>
                      <a:lnTo>
                        <a:pt x="734" y="106"/>
                      </a:lnTo>
                      <a:lnTo>
                        <a:pt x="700" y="106"/>
                      </a:lnTo>
                      <a:lnTo>
                        <a:pt x="716" y="96"/>
                      </a:lnTo>
                      <a:lnTo>
                        <a:pt x="704" y="96"/>
                      </a:lnTo>
                      <a:lnTo>
                        <a:pt x="654" y="106"/>
                      </a:lnTo>
                      <a:lnTo>
                        <a:pt x="621" y="115"/>
                      </a:lnTo>
                      <a:lnTo>
                        <a:pt x="624" y="127"/>
                      </a:lnTo>
                      <a:lnTo>
                        <a:pt x="620" y="135"/>
                      </a:lnTo>
                      <a:lnTo>
                        <a:pt x="636" y="140"/>
                      </a:lnTo>
                      <a:lnTo>
                        <a:pt x="663" y="137"/>
                      </a:lnTo>
                      <a:lnTo>
                        <a:pt x="669" y="143"/>
                      </a:lnTo>
                      <a:lnTo>
                        <a:pt x="680" y="137"/>
                      </a:lnTo>
                      <a:lnTo>
                        <a:pt x="703" y="134"/>
                      </a:lnTo>
                      <a:lnTo>
                        <a:pt x="713" y="134"/>
                      </a:lnTo>
                      <a:lnTo>
                        <a:pt x="691" y="141"/>
                      </a:lnTo>
                      <a:lnTo>
                        <a:pt x="695" y="145"/>
                      </a:lnTo>
                      <a:lnTo>
                        <a:pt x="686" y="154"/>
                      </a:lnTo>
                      <a:lnTo>
                        <a:pt x="665" y="162"/>
                      </a:lnTo>
                      <a:lnTo>
                        <a:pt x="656" y="160"/>
                      </a:lnTo>
                      <a:lnTo>
                        <a:pt x="630" y="169"/>
                      </a:lnTo>
                      <a:lnTo>
                        <a:pt x="622" y="166"/>
                      </a:lnTo>
                      <a:lnTo>
                        <a:pt x="607" y="167"/>
                      </a:lnTo>
                      <a:lnTo>
                        <a:pt x="588" y="178"/>
                      </a:lnTo>
                      <a:lnTo>
                        <a:pt x="559" y="190"/>
                      </a:lnTo>
                      <a:lnTo>
                        <a:pt x="537" y="203"/>
                      </a:lnTo>
                      <a:lnTo>
                        <a:pt x="538" y="212"/>
                      </a:lnTo>
                      <a:lnTo>
                        <a:pt x="523" y="224"/>
                      </a:lnTo>
                      <a:lnTo>
                        <a:pt x="529" y="230"/>
                      </a:lnTo>
                      <a:lnTo>
                        <a:pt x="531" y="240"/>
                      </a:lnTo>
                      <a:lnTo>
                        <a:pt x="558" y="235"/>
                      </a:lnTo>
                      <a:lnTo>
                        <a:pt x="559" y="244"/>
                      </a:lnTo>
                      <a:lnTo>
                        <a:pt x="547" y="251"/>
                      </a:lnTo>
                      <a:lnTo>
                        <a:pt x="534" y="264"/>
                      </a:lnTo>
                      <a:lnTo>
                        <a:pt x="544" y="264"/>
                      </a:lnTo>
                      <a:lnTo>
                        <a:pt x="571" y="256"/>
                      </a:lnTo>
                      <a:lnTo>
                        <a:pt x="565" y="266"/>
                      </a:lnTo>
                      <a:lnTo>
                        <a:pt x="579" y="259"/>
                      </a:lnTo>
                      <a:lnTo>
                        <a:pt x="577" y="270"/>
                      </a:lnTo>
                      <a:lnTo>
                        <a:pt x="594" y="261"/>
                      </a:lnTo>
                      <a:lnTo>
                        <a:pt x="596" y="266"/>
                      </a:lnTo>
                      <a:lnTo>
                        <a:pt x="623" y="259"/>
                      </a:lnTo>
                      <a:lnTo>
                        <a:pt x="600" y="272"/>
                      </a:lnTo>
                      <a:lnTo>
                        <a:pt x="579" y="289"/>
                      </a:lnTo>
                      <a:lnTo>
                        <a:pt x="557" y="296"/>
                      </a:lnTo>
                      <a:lnTo>
                        <a:pt x="549" y="301"/>
                      </a:lnTo>
                      <a:lnTo>
                        <a:pt x="510" y="315"/>
                      </a:lnTo>
                      <a:lnTo>
                        <a:pt x="492" y="323"/>
                      </a:lnTo>
                      <a:lnTo>
                        <a:pt x="467" y="326"/>
                      </a:lnTo>
                      <a:lnTo>
                        <a:pt x="436" y="338"/>
                      </a:lnTo>
                      <a:lnTo>
                        <a:pt x="411" y="345"/>
                      </a:lnTo>
                      <a:lnTo>
                        <a:pt x="382" y="356"/>
                      </a:lnTo>
                      <a:lnTo>
                        <a:pt x="380" y="359"/>
                      </a:lnTo>
                      <a:lnTo>
                        <a:pt x="417" y="353"/>
                      </a:lnTo>
                      <a:lnTo>
                        <a:pt x="439" y="345"/>
                      </a:lnTo>
                      <a:lnTo>
                        <a:pt x="466" y="338"/>
                      </a:lnTo>
                      <a:lnTo>
                        <a:pt x="488" y="331"/>
                      </a:lnTo>
                      <a:lnTo>
                        <a:pt x="498" y="333"/>
                      </a:lnTo>
                      <a:lnTo>
                        <a:pt x="529" y="324"/>
                      </a:lnTo>
                      <a:lnTo>
                        <a:pt x="546" y="313"/>
                      </a:lnTo>
                      <a:lnTo>
                        <a:pt x="585" y="302"/>
                      </a:lnTo>
                      <a:lnTo>
                        <a:pt x="599" y="292"/>
                      </a:lnTo>
                      <a:lnTo>
                        <a:pt x="624" y="285"/>
                      </a:lnTo>
                      <a:lnTo>
                        <a:pt x="652" y="275"/>
                      </a:lnTo>
                      <a:lnTo>
                        <a:pt x="686" y="261"/>
                      </a:lnTo>
                      <a:lnTo>
                        <a:pt x="685" y="249"/>
                      </a:lnTo>
                      <a:lnTo>
                        <a:pt x="726" y="234"/>
                      </a:lnTo>
                      <a:lnTo>
                        <a:pt x="754" y="219"/>
                      </a:lnTo>
                      <a:lnTo>
                        <a:pt x="789" y="207"/>
                      </a:lnTo>
                      <a:lnTo>
                        <a:pt x="787" y="213"/>
                      </a:lnTo>
                      <a:lnTo>
                        <a:pt x="762" y="219"/>
                      </a:lnTo>
                      <a:lnTo>
                        <a:pt x="731" y="241"/>
                      </a:lnTo>
                      <a:lnTo>
                        <a:pt x="719" y="254"/>
                      </a:lnTo>
                      <a:lnTo>
                        <a:pt x="743" y="249"/>
                      </a:lnTo>
                      <a:lnTo>
                        <a:pt x="765" y="242"/>
                      </a:lnTo>
                      <a:lnTo>
                        <a:pt x="790" y="237"/>
                      </a:lnTo>
                      <a:lnTo>
                        <a:pt x="801" y="236"/>
                      </a:lnTo>
                      <a:lnTo>
                        <a:pt x="814" y="220"/>
                      </a:lnTo>
                      <a:lnTo>
                        <a:pt x="837" y="216"/>
                      </a:lnTo>
                      <a:lnTo>
                        <a:pt x="847" y="225"/>
                      </a:lnTo>
                      <a:lnTo>
                        <a:pt x="869" y="235"/>
                      </a:lnTo>
                      <a:lnTo>
                        <a:pt x="894" y="233"/>
                      </a:lnTo>
                      <a:lnTo>
                        <a:pt x="916" y="241"/>
                      </a:lnTo>
                      <a:lnTo>
                        <a:pt x="928" y="246"/>
                      </a:lnTo>
                      <a:lnTo>
                        <a:pt x="940" y="268"/>
                      </a:lnTo>
                      <a:lnTo>
                        <a:pt x="954" y="275"/>
                      </a:lnTo>
                      <a:lnTo>
                        <a:pt x="980" y="275"/>
                      </a:lnTo>
                      <a:lnTo>
                        <a:pt x="996" y="276"/>
                      </a:lnTo>
                      <a:lnTo>
                        <a:pt x="986" y="297"/>
                      </a:lnTo>
                      <a:lnTo>
                        <a:pt x="991" y="316"/>
                      </a:lnTo>
                      <a:lnTo>
                        <a:pt x="979" y="335"/>
                      </a:lnTo>
                      <a:lnTo>
                        <a:pt x="988" y="342"/>
                      </a:lnTo>
                      <a:lnTo>
                        <a:pt x="990" y="350"/>
                      </a:lnTo>
                      <a:lnTo>
                        <a:pt x="990" y="350"/>
                      </a:lnTo>
                      <a:lnTo>
                        <a:pt x="1010" y="339"/>
                      </a:lnTo>
                      <a:lnTo>
                        <a:pt x="1021" y="326"/>
                      </a:lnTo>
                      <a:lnTo>
                        <a:pt x="1004" y="311"/>
                      </a:lnTo>
                      <a:lnTo>
                        <a:pt x="1010" y="286"/>
                      </a:lnTo>
                      <a:lnTo>
                        <a:pt x="1014" y="270"/>
                      </a:lnTo>
                      <a:lnTo>
                        <a:pt x="1007" y="261"/>
                      </a:lnTo>
                      <a:lnTo>
                        <a:pt x="1005" y="251"/>
                      </a:lnTo>
                      <a:lnTo>
                        <a:pt x="1007" y="240"/>
                      </a:lnTo>
                      <a:lnTo>
                        <a:pt x="983" y="247"/>
                      </a:lnTo>
                      <a:lnTo>
                        <a:pt x="955" y="260"/>
                      </a:lnTo>
                      <a:lnTo>
                        <a:pt x="954" y="245"/>
                      </a:lnTo>
                      <a:lnTo>
                        <a:pt x="951" y="235"/>
                      </a:lnTo>
                      <a:lnTo>
                        <a:pt x="942" y="229"/>
                      </a:lnTo>
                      <a:lnTo>
                        <a:pt x="926" y="229"/>
                      </a:lnTo>
                      <a:lnTo>
                        <a:pt x="1058" y="107"/>
                      </a:lnTo>
                      <a:lnTo>
                        <a:pt x="1149" y="33"/>
                      </a:lnTo>
                      <a:lnTo>
                        <a:pt x="1149" y="33"/>
                      </a:lnTo>
                      <a:lnTo>
                        <a:pt x="1149" y="33"/>
                      </a:lnTo>
                      <a:lnTo>
                        <a:pt x="1136" y="30"/>
                      </a:lnTo>
                      <a:lnTo>
                        <a:pt x="1120" y="23"/>
                      </a:lnTo>
                      <a:lnTo>
                        <a:pt x="1096" y="27"/>
                      </a:lnTo>
                      <a:lnTo>
                        <a:pt x="1087" y="24"/>
                      </a:lnTo>
                      <a:lnTo>
                        <a:pt x="1061" y="22"/>
                      </a:lnTo>
                      <a:lnTo>
                        <a:pt x="1038" y="16"/>
                      </a:lnTo>
                      <a:lnTo>
                        <a:pt x="1020" y="18"/>
                      </a:lnTo>
                      <a:lnTo>
                        <a:pt x="1002" y="15"/>
                      </a:lnTo>
                      <a:lnTo>
                        <a:pt x="1009" y="10"/>
                      </a:lnTo>
                      <a:lnTo>
                        <a:pt x="986" y="9"/>
                      </a:lnTo>
                      <a:lnTo>
                        <a:pt x="973" y="13"/>
                      </a:lnTo>
                      <a:lnTo>
                        <a:pt x="975" y="4"/>
                      </a:lnTo>
                      <a:lnTo>
                        <a:pt x="975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7A32684-A7B1-D766-7FC0-3A9C25D89A8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35412" y="3827463"/>
                  <a:ext cx="9525" cy="11113"/>
                </a:xfrm>
                <a:custGeom>
                  <a:avLst/>
                  <a:gdLst>
                    <a:gd name="T0" fmla="*/ 6 w 6"/>
                    <a:gd name="T1" fmla="*/ 6 h 7"/>
                    <a:gd name="T2" fmla="*/ 6 w 6"/>
                    <a:gd name="T3" fmla="*/ 5 h 7"/>
                    <a:gd name="T4" fmla="*/ 6 w 6"/>
                    <a:gd name="T5" fmla="*/ 4 h 7"/>
                    <a:gd name="T6" fmla="*/ 5 w 6"/>
                    <a:gd name="T7" fmla="*/ 4 h 7"/>
                    <a:gd name="T8" fmla="*/ 5 w 6"/>
                    <a:gd name="T9" fmla="*/ 6 h 7"/>
                    <a:gd name="T10" fmla="*/ 5 w 6"/>
                    <a:gd name="T11" fmla="*/ 7 h 7"/>
                    <a:gd name="T12" fmla="*/ 6 w 6"/>
                    <a:gd name="T13" fmla="*/ 6 h 7"/>
                    <a:gd name="T14" fmla="*/ 5 w 6"/>
                    <a:gd name="T15" fmla="*/ 3 h 7"/>
                    <a:gd name="T16" fmla="*/ 4 w 6"/>
                    <a:gd name="T17" fmla="*/ 2 h 7"/>
                    <a:gd name="T18" fmla="*/ 4 w 6"/>
                    <a:gd name="T19" fmla="*/ 2 h 7"/>
                    <a:gd name="T20" fmla="*/ 3 w 6"/>
                    <a:gd name="T21" fmla="*/ 1 h 7"/>
                    <a:gd name="T22" fmla="*/ 1 w 6"/>
                    <a:gd name="T23" fmla="*/ 0 h 7"/>
                    <a:gd name="T24" fmla="*/ 1 w 6"/>
                    <a:gd name="T25" fmla="*/ 0 h 7"/>
                    <a:gd name="T26" fmla="*/ 0 w 6"/>
                    <a:gd name="T27" fmla="*/ 1 h 7"/>
                    <a:gd name="T28" fmla="*/ 0 w 6"/>
                    <a:gd name="T29" fmla="*/ 1 h 7"/>
                    <a:gd name="T30" fmla="*/ 0 w 6"/>
                    <a:gd name="T31" fmla="*/ 1 h 7"/>
                    <a:gd name="T32" fmla="*/ 1 w 6"/>
                    <a:gd name="T33" fmla="*/ 2 h 7"/>
                    <a:gd name="T34" fmla="*/ 3 w 6"/>
                    <a:gd name="T35" fmla="*/ 2 h 7"/>
                    <a:gd name="T36" fmla="*/ 4 w 6"/>
                    <a:gd name="T37" fmla="*/ 3 h 7"/>
                    <a:gd name="T38" fmla="*/ 5 w 6"/>
                    <a:gd name="T39" fmla="*/ 3 h 7"/>
                    <a:gd name="T40" fmla="*/ 5 w 6"/>
                    <a:gd name="T41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" h="7">
                      <a:moveTo>
                        <a:pt x="6" y="6"/>
                      </a:moveTo>
                      <a:lnTo>
                        <a:pt x="6" y="5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5" y="6"/>
                      </a:lnTo>
                      <a:lnTo>
                        <a:pt x="5" y="7"/>
                      </a:lnTo>
                      <a:lnTo>
                        <a:pt x="6" y="6"/>
                      </a:lnTo>
                      <a:close/>
                      <a:moveTo>
                        <a:pt x="5" y="3"/>
                      </a:move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2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123A863-550F-BD69-36A9-A5600C8775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4462" y="3849688"/>
                  <a:ext cx="1587" cy="3175"/>
                </a:xfrm>
                <a:custGeom>
                  <a:avLst/>
                  <a:gdLst>
                    <a:gd name="T0" fmla="*/ 1 w 1"/>
                    <a:gd name="T1" fmla="*/ 2 h 2"/>
                    <a:gd name="T2" fmla="*/ 1 w 1"/>
                    <a:gd name="T3" fmla="*/ 0 h 2"/>
                    <a:gd name="T4" fmla="*/ 0 w 1"/>
                    <a:gd name="T5" fmla="*/ 0 h 2"/>
                    <a:gd name="T6" fmla="*/ 0 w 1"/>
                    <a:gd name="T7" fmla="*/ 1 h 2"/>
                    <a:gd name="T8" fmla="*/ 0 w 1"/>
                    <a:gd name="T9" fmla="*/ 2 h 2"/>
                    <a:gd name="T10" fmla="*/ 1 w 1"/>
                    <a:gd name="T11" fmla="*/ 2 h 2"/>
                    <a:gd name="T12" fmla="*/ 1 w 1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A86A360-6CF7-1C93-205C-EA51DAD7DDE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770312" y="3784601"/>
                  <a:ext cx="85725" cy="22225"/>
                </a:xfrm>
                <a:custGeom>
                  <a:avLst/>
                  <a:gdLst>
                    <a:gd name="T0" fmla="*/ 1 w 54"/>
                    <a:gd name="T1" fmla="*/ 11 h 14"/>
                    <a:gd name="T2" fmla="*/ 2 w 54"/>
                    <a:gd name="T3" fmla="*/ 11 h 14"/>
                    <a:gd name="T4" fmla="*/ 2 w 54"/>
                    <a:gd name="T5" fmla="*/ 10 h 14"/>
                    <a:gd name="T6" fmla="*/ 2 w 54"/>
                    <a:gd name="T7" fmla="*/ 10 h 14"/>
                    <a:gd name="T8" fmla="*/ 2 w 54"/>
                    <a:gd name="T9" fmla="*/ 10 h 14"/>
                    <a:gd name="T10" fmla="*/ 0 w 54"/>
                    <a:gd name="T11" fmla="*/ 10 h 14"/>
                    <a:gd name="T12" fmla="*/ 0 w 54"/>
                    <a:gd name="T13" fmla="*/ 10 h 14"/>
                    <a:gd name="T14" fmla="*/ 1 w 54"/>
                    <a:gd name="T15" fmla="*/ 11 h 14"/>
                    <a:gd name="T16" fmla="*/ 1 w 54"/>
                    <a:gd name="T17" fmla="*/ 11 h 14"/>
                    <a:gd name="T18" fmla="*/ 53 w 54"/>
                    <a:gd name="T19" fmla="*/ 10 h 14"/>
                    <a:gd name="T20" fmla="*/ 54 w 54"/>
                    <a:gd name="T21" fmla="*/ 9 h 14"/>
                    <a:gd name="T22" fmla="*/ 51 w 54"/>
                    <a:gd name="T23" fmla="*/ 8 h 14"/>
                    <a:gd name="T24" fmla="*/ 50 w 54"/>
                    <a:gd name="T25" fmla="*/ 10 h 14"/>
                    <a:gd name="T26" fmla="*/ 53 w 54"/>
                    <a:gd name="T27" fmla="*/ 10 h 14"/>
                    <a:gd name="T28" fmla="*/ 38 w 54"/>
                    <a:gd name="T29" fmla="*/ 1 h 14"/>
                    <a:gd name="T30" fmla="*/ 25 w 54"/>
                    <a:gd name="T31" fmla="*/ 1 h 14"/>
                    <a:gd name="T32" fmla="*/ 18 w 54"/>
                    <a:gd name="T33" fmla="*/ 1 h 14"/>
                    <a:gd name="T34" fmla="*/ 17 w 54"/>
                    <a:gd name="T35" fmla="*/ 2 h 14"/>
                    <a:gd name="T36" fmla="*/ 15 w 54"/>
                    <a:gd name="T37" fmla="*/ 3 h 14"/>
                    <a:gd name="T38" fmla="*/ 15 w 54"/>
                    <a:gd name="T39" fmla="*/ 5 h 14"/>
                    <a:gd name="T40" fmla="*/ 16 w 54"/>
                    <a:gd name="T41" fmla="*/ 9 h 14"/>
                    <a:gd name="T42" fmla="*/ 16 w 54"/>
                    <a:gd name="T43" fmla="*/ 14 h 14"/>
                    <a:gd name="T44" fmla="*/ 20 w 54"/>
                    <a:gd name="T45" fmla="*/ 14 h 14"/>
                    <a:gd name="T46" fmla="*/ 23 w 54"/>
                    <a:gd name="T47" fmla="*/ 14 h 14"/>
                    <a:gd name="T48" fmla="*/ 27 w 54"/>
                    <a:gd name="T49" fmla="*/ 13 h 14"/>
                    <a:gd name="T50" fmla="*/ 32 w 54"/>
                    <a:gd name="T51" fmla="*/ 14 h 14"/>
                    <a:gd name="T52" fmla="*/ 34 w 54"/>
                    <a:gd name="T53" fmla="*/ 14 h 14"/>
                    <a:gd name="T54" fmla="*/ 38 w 54"/>
                    <a:gd name="T55" fmla="*/ 14 h 14"/>
                    <a:gd name="T56" fmla="*/ 43 w 54"/>
                    <a:gd name="T57" fmla="*/ 11 h 14"/>
                    <a:gd name="T58" fmla="*/ 46 w 54"/>
                    <a:gd name="T59" fmla="*/ 8 h 14"/>
                    <a:gd name="T60" fmla="*/ 49 w 54"/>
                    <a:gd name="T61" fmla="*/ 3 h 14"/>
                    <a:gd name="T62" fmla="*/ 43 w 54"/>
                    <a:gd name="T63" fmla="*/ 1 h 14"/>
                    <a:gd name="T64" fmla="*/ 39 w 54"/>
                    <a:gd name="T65" fmla="*/ 1 h 14"/>
                    <a:gd name="T66" fmla="*/ 39 w 54"/>
                    <a:gd name="T67" fmla="*/ 2 h 14"/>
                    <a:gd name="T68" fmla="*/ 39 w 54"/>
                    <a:gd name="T69" fmla="*/ 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4" h="14">
                      <a:moveTo>
                        <a:pt x="1" y="11"/>
                      </a:move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2" y="11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1" y="11"/>
                      </a:lnTo>
                      <a:close/>
                      <a:moveTo>
                        <a:pt x="53" y="10"/>
                      </a:moveTo>
                      <a:lnTo>
                        <a:pt x="54" y="9"/>
                      </a:lnTo>
                      <a:lnTo>
                        <a:pt x="54" y="9"/>
                      </a:lnTo>
                      <a:lnTo>
                        <a:pt x="53" y="8"/>
                      </a:lnTo>
                      <a:lnTo>
                        <a:pt x="51" y="8"/>
                      </a:lnTo>
                      <a:lnTo>
                        <a:pt x="49" y="9"/>
                      </a:lnTo>
                      <a:lnTo>
                        <a:pt x="50" y="10"/>
                      </a:lnTo>
                      <a:lnTo>
                        <a:pt x="51" y="10"/>
                      </a:lnTo>
                      <a:lnTo>
                        <a:pt x="53" y="10"/>
                      </a:lnTo>
                      <a:close/>
                      <a:moveTo>
                        <a:pt x="39" y="1"/>
                      </a:moveTo>
                      <a:lnTo>
                        <a:pt x="38" y="1"/>
                      </a:lnTo>
                      <a:lnTo>
                        <a:pt x="38" y="1"/>
                      </a:lnTo>
                      <a:lnTo>
                        <a:pt x="25" y="1"/>
                      </a:lnTo>
                      <a:lnTo>
                        <a:pt x="19" y="0"/>
                      </a:lnTo>
                      <a:lnTo>
                        <a:pt x="18" y="1"/>
                      </a:lnTo>
                      <a:lnTo>
                        <a:pt x="17" y="1"/>
                      </a:lnTo>
                      <a:lnTo>
                        <a:pt x="17" y="2"/>
                      </a:lnTo>
                      <a:lnTo>
                        <a:pt x="16" y="2"/>
                      </a:lnTo>
                      <a:lnTo>
                        <a:pt x="15" y="3"/>
                      </a:lnTo>
                      <a:lnTo>
                        <a:pt x="15" y="4"/>
                      </a:lnTo>
                      <a:lnTo>
                        <a:pt x="15" y="5"/>
                      </a:lnTo>
                      <a:lnTo>
                        <a:pt x="16" y="7"/>
                      </a:lnTo>
                      <a:lnTo>
                        <a:pt x="16" y="9"/>
                      </a:lnTo>
                      <a:lnTo>
                        <a:pt x="15" y="13"/>
                      </a:lnTo>
                      <a:lnTo>
                        <a:pt x="16" y="14"/>
                      </a:lnTo>
                      <a:lnTo>
                        <a:pt x="19" y="13"/>
                      </a:lnTo>
                      <a:lnTo>
                        <a:pt x="20" y="14"/>
                      </a:lnTo>
                      <a:lnTo>
                        <a:pt x="21" y="14"/>
                      </a:lnTo>
                      <a:lnTo>
                        <a:pt x="23" y="14"/>
                      </a:lnTo>
                      <a:lnTo>
                        <a:pt x="25" y="13"/>
                      </a:lnTo>
                      <a:lnTo>
                        <a:pt x="27" y="13"/>
                      </a:lnTo>
                      <a:lnTo>
                        <a:pt x="29" y="13"/>
                      </a:lnTo>
                      <a:lnTo>
                        <a:pt x="32" y="14"/>
                      </a:lnTo>
                      <a:lnTo>
                        <a:pt x="33" y="14"/>
                      </a:lnTo>
                      <a:lnTo>
                        <a:pt x="34" y="14"/>
                      </a:lnTo>
                      <a:lnTo>
                        <a:pt x="35" y="14"/>
                      </a:lnTo>
                      <a:lnTo>
                        <a:pt x="38" y="14"/>
                      </a:lnTo>
                      <a:lnTo>
                        <a:pt x="40" y="13"/>
                      </a:lnTo>
                      <a:lnTo>
                        <a:pt x="43" y="11"/>
                      </a:lnTo>
                      <a:lnTo>
                        <a:pt x="45" y="9"/>
                      </a:lnTo>
                      <a:lnTo>
                        <a:pt x="46" y="8"/>
                      </a:lnTo>
                      <a:lnTo>
                        <a:pt x="49" y="6"/>
                      </a:lnTo>
                      <a:lnTo>
                        <a:pt x="49" y="3"/>
                      </a:lnTo>
                      <a:lnTo>
                        <a:pt x="46" y="2"/>
                      </a:lnTo>
                      <a:lnTo>
                        <a:pt x="43" y="1"/>
                      </a:lnTo>
                      <a:lnTo>
                        <a:pt x="39" y="1"/>
                      </a:lnTo>
                      <a:lnTo>
                        <a:pt x="39" y="1"/>
                      </a:lnTo>
                      <a:lnTo>
                        <a:pt x="39" y="2"/>
                      </a:lnTo>
                      <a:lnTo>
                        <a:pt x="39" y="2"/>
                      </a:lnTo>
                      <a:lnTo>
                        <a:pt x="39" y="1"/>
                      </a:lnTo>
                      <a:lnTo>
                        <a:pt x="39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grpSp>
              <p:nvGrpSpPr>
                <p:cNvPr id="397" name="North America">
                  <a:extLst>
                    <a:ext uri="{FF2B5EF4-FFF2-40B4-BE49-F238E27FC236}">
                      <a16:creationId xmlns:a16="http://schemas.microsoft.com/office/drawing/2014/main" id="{263847D9-DA9C-78AC-3A62-04726F7DEDD6}"/>
                    </a:ext>
                  </a:extLst>
                </p:cNvPr>
                <p:cNvGrpSpPr/>
                <p:nvPr/>
              </p:nvGrpSpPr>
              <p:grpSpPr>
                <a:xfrm>
                  <a:off x="3927475" y="3794126"/>
                  <a:ext cx="6350" cy="9525"/>
                  <a:chOff x="3927475" y="3794126"/>
                  <a:chExt cx="6350" cy="9525"/>
                </a:xfrm>
                <a:grpFill/>
              </p:grpSpPr>
              <p:sp>
                <p:nvSpPr>
                  <p:cNvPr id="4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7F0306B-A28F-45CD-7934-6E8797FF23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27475" y="3794126"/>
                    <a:ext cx="6350" cy="3175"/>
                  </a:xfrm>
                  <a:custGeom>
                    <a:avLst/>
                    <a:gdLst>
                      <a:gd name="T0" fmla="*/ 4 w 4"/>
                      <a:gd name="T1" fmla="*/ 1 h 2"/>
                      <a:gd name="T2" fmla="*/ 4 w 4"/>
                      <a:gd name="T3" fmla="*/ 0 h 2"/>
                      <a:gd name="T4" fmla="*/ 3 w 4"/>
                      <a:gd name="T5" fmla="*/ 0 h 2"/>
                      <a:gd name="T6" fmla="*/ 0 w 4"/>
                      <a:gd name="T7" fmla="*/ 2 h 2"/>
                      <a:gd name="T8" fmla="*/ 0 w 4"/>
                      <a:gd name="T9" fmla="*/ 2 h 2"/>
                      <a:gd name="T10" fmla="*/ 4 w 4"/>
                      <a:gd name="T11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" h="2">
                        <a:moveTo>
                          <a:pt x="4" y="1"/>
                        </a:moveTo>
                        <a:lnTo>
                          <a:pt x="4" y="0"/>
                        </a:lnTo>
                        <a:lnTo>
                          <a:pt x="3" y="0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4" y="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4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B501663-977D-923A-4D2E-769AA0255C3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27475" y="3802063"/>
                    <a:ext cx="4762" cy="1588"/>
                  </a:xfrm>
                  <a:custGeom>
                    <a:avLst/>
                    <a:gdLst>
                      <a:gd name="T0" fmla="*/ 0 w 3"/>
                      <a:gd name="T1" fmla="*/ 0 h 1"/>
                      <a:gd name="T2" fmla="*/ 0 w 3"/>
                      <a:gd name="T3" fmla="*/ 0 h 1"/>
                      <a:gd name="T4" fmla="*/ 1 w 3"/>
                      <a:gd name="T5" fmla="*/ 1 h 1"/>
                      <a:gd name="T6" fmla="*/ 2 w 3"/>
                      <a:gd name="T7" fmla="*/ 1 h 1"/>
                      <a:gd name="T8" fmla="*/ 3 w 3"/>
                      <a:gd name="T9" fmla="*/ 1 h 1"/>
                      <a:gd name="T10" fmla="*/ 3 w 3"/>
                      <a:gd name="T11" fmla="*/ 0 h 1"/>
                      <a:gd name="T12" fmla="*/ 0 w 3"/>
                      <a:gd name="T13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" h="1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" y="1"/>
                        </a:lnTo>
                        <a:lnTo>
                          <a:pt x="2" y="1"/>
                        </a:lnTo>
                        <a:lnTo>
                          <a:pt x="3" y="1"/>
                        </a:lnTo>
                        <a:lnTo>
                          <a:pt x="3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</p:grpSp>
            <p:sp>
              <p:nvSpPr>
                <p:cNvPr id="3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08D0656-C23B-2A12-FA6F-9A0F7B2EAAA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40137" y="3654426"/>
                  <a:ext cx="23812" cy="7938"/>
                </a:xfrm>
                <a:custGeom>
                  <a:avLst/>
                  <a:gdLst>
                    <a:gd name="T0" fmla="*/ 1 w 15"/>
                    <a:gd name="T1" fmla="*/ 2 h 5"/>
                    <a:gd name="T2" fmla="*/ 0 w 15"/>
                    <a:gd name="T3" fmla="*/ 4 h 5"/>
                    <a:gd name="T4" fmla="*/ 0 w 15"/>
                    <a:gd name="T5" fmla="*/ 5 h 5"/>
                    <a:gd name="T6" fmla="*/ 1 w 15"/>
                    <a:gd name="T7" fmla="*/ 5 h 5"/>
                    <a:gd name="T8" fmla="*/ 4 w 15"/>
                    <a:gd name="T9" fmla="*/ 5 h 5"/>
                    <a:gd name="T10" fmla="*/ 4 w 15"/>
                    <a:gd name="T11" fmla="*/ 4 h 5"/>
                    <a:gd name="T12" fmla="*/ 5 w 15"/>
                    <a:gd name="T13" fmla="*/ 4 h 5"/>
                    <a:gd name="T14" fmla="*/ 5 w 15"/>
                    <a:gd name="T15" fmla="*/ 4 h 5"/>
                    <a:gd name="T16" fmla="*/ 3 w 15"/>
                    <a:gd name="T17" fmla="*/ 4 h 5"/>
                    <a:gd name="T18" fmla="*/ 1 w 15"/>
                    <a:gd name="T19" fmla="*/ 2 h 5"/>
                    <a:gd name="T20" fmla="*/ 14 w 15"/>
                    <a:gd name="T21" fmla="*/ 5 h 5"/>
                    <a:gd name="T22" fmla="*/ 15 w 15"/>
                    <a:gd name="T23" fmla="*/ 4 h 5"/>
                    <a:gd name="T24" fmla="*/ 14 w 15"/>
                    <a:gd name="T25" fmla="*/ 3 h 5"/>
                    <a:gd name="T26" fmla="*/ 11 w 15"/>
                    <a:gd name="T27" fmla="*/ 2 h 5"/>
                    <a:gd name="T28" fmla="*/ 11 w 15"/>
                    <a:gd name="T29" fmla="*/ 3 h 5"/>
                    <a:gd name="T30" fmla="*/ 11 w 15"/>
                    <a:gd name="T31" fmla="*/ 4 h 5"/>
                    <a:gd name="T32" fmla="*/ 13 w 15"/>
                    <a:gd name="T33" fmla="*/ 4 h 5"/>
                    <a:gd name="T34" fmla="*/ 14 w 15"/>
                    <a:gd name="T35" fmla="*/ 5 h 5"/>
                    <a:gd name="T36" fmla="*/ 14 w 15"/>
                    <a:gd name="T37" fmla="*/ 5 h 5"/>
                    <a:gd name="T38" fmla="*/ 14 w 15"/>
                    <a:gd name="T39" fmla="*/ 5 h 5"/>
                    <a:gd name="T40" fmla="*/ 10 w 15"/>
                    <a:gd name="T41" fmla="*/ 3 h 5"/>
                    <a:gd name="T42" fmla="*/ 9 w 15"/>
                    <a:gd name="T43" fmla="*/ 2 h 5"/>
                    <a:gd name="T44" fmla="*/ 9 w 15"/>
                    <a:gd name="T45" fmla="*/ 0 h 5"/>
                    <a:gd name="T46" fmla="*/ 8 w 15"/>
                    <a:gd name="T47" fmla="*/ 0 h 5"/>
                    <a:gd name="T48" fmla="*/ 8 w 15"/>
                    <a:gd name="T49" fmla="*/ 1 h 5"/>
                    <a:gd name="T50" fmla="*/ 8 w 15"/>
                    <a:gd name="T51" fmla="*/ 2 h 5"/>
                    <a:gd name="T52" fmla="*/ 9 w 15"/>
                    <a:gd name="T53" fmla="*/ 2 h 5"/>
                    <a:gd name="T54" fmla="*/ 9 w 15"/>
                    <a:gd name="T55" fmla="*/ 2 h 5"/>
                    <a:gd name="T56" fmla="*/ 9 w 15"/>
                    <a:gd name="T57" fmla="*/ 3 h 5"/>
                    <a:gd name="T58" fmla="*/ 10 w 15"/>
                    <a:gd name="T59" fmla="*/ 3 h 5"/>
                    <a:gd name="T60" fmla="*/ 10 w 15"/>
                    <a:gd name="T61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5" h="5">
                      <a:moveTo>
                        <a:pt x="1" y="2"/>
                      </a:move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4" y="5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4"/>
                      </a:lnTo>
                      <a:lnTo>
                        <a:pt x="3" y="4"/>
                      </a:lnTo>
                      <a:lnTo>
                        <a:pt x="1" y="2"/>
                      </a:lnTo>
                      <a:close/>
                      <a:moveTo>
                        <a:pt x="14" y="5"/>
                      </a:moveTo>
                      <a:lnTo>
                        <a:pt x="15" y="4"/>
                      </a:lnTo>
                      <a:lnTo>
                        <a:pt x="14" y="3"/>
                      </a:lnTo>
                      <a:lnTo>
                        <a:pt x="11" y="2"/>
                      </a:lnTo>
                      <a:lnTo>
                        <a:pt x="11" y="3"/>
                      </a:lnTo>
                      <a:lnTo>
                        <a:pt x="11" y="4"/>
                      </a:lnTo>
                      <a:lnTo>
                        <a:pt x="13" y="4"/>
                      </a:lnTo>
                      <a:lnTo>
                        <a:pt x="14" y="5"/>
                      </a:lnTo>
                      <a:lnTo>
                        <a:pt x="14" y="5"/>
                      </a:lnTo>
                      <a:lnTo>
                        <a:pt x="14" y="5"/>
                      </a:lnTo>
                      <a:close/>
                      <a:moveTo>
                        <a:pt x="10" y="3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8" y="0"/>
                      </a:lnTo>
                      <a:lnTo>
                        <a:pt x="8" y="1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2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0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4CDC72A-64ED-E92A-46FD-E51A6022DC0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78263" y="3776663"/>
                  <a:ext cx="14287" cy="11113"/>
                </a:xfrm>
                <a:custGeom>
                  <a:avLst/>
                  <a:gdLst>
                    <a:gd name="T0" fmla="*/ 2 w 9"/>
                    <a:gd name="T1" fmla="*/ 7 h 7"/>
                    <a:gd name="T2" fmla="*/ 3 w 9"/>
                    <a:gd name="T3" fmla="*/ 7 h 7"/>
                    <a:gd name="T4" fmla="*/ 2 w 9"/>
                    <a:gd name="T5" fmla="*/ 6 h 7"/>
                    <a:gd name="T6" fmla="*/ 1 w 9"/>
                    <a:gd name="T7" fmla="*/ 6 h 7"/>
                    <a:gd name="T8" fmla="*/ 0 w 9"/>
                    <a:gd name="T9" fmla="*/ 7 h 7"/>
                    <a:gd name="T10" fmla="*/ 0 w 9"/>
                    <a:gd name="T11" fmla="*/ 7 h 7"/>
                    <a:gd name="T12" fmla="*/ 2 w 9"/>
                    <a:gd name="T13" fmla="*/ 7 h 7"/>
                    <a:gd name="T14" fmla="*/ 2 w 9"/>
                    <a:gd name="T15" fmla="*/ 7 h 7"/>
                    <a:gd name="T16" fmla="*/ 6 w 9"/>
                    <a:gd name="T17" fmla="*/ 6 h 7"/>
                    <a:gd name="T18" fmla="*/ 8 w 9"/>
                    <a:gd name="T19" fmla="*/ 5 h 7"/>
                    <a:gd name="T20" fmla="*/ 6 w 9"/>
                    <a:gd name="T21" fmla="*/ 6 h 7"/>
                    <a:gd name="T22" fmla="*/ 5 w 9"/>
                    <a:gd name="T23" fmla="*/ 6 h 7"/>
                    <a:gd name="T24" fmla="*/ 5 w 9"/>
                    <a:gd name="T25" fmla="*/ 6 h 7"/>
                    <a:gd name="T26" fmla="*/ 6 w 9"/>
                    <a:gd name="T27" fmla="*/ 6 h 7"/>
                    <a:gd name="T28" fmla="*/ 6 w 9"/>
                    <a:gd name="T29" fmla="*/ 6 h 7"/>
                    <a:gd name="T30" fmla="*/ 6 w 9"/>
                    <a:gd name="T31" fmla="*/ 6 h 7"/>
                    <a:gd name="T32" fmla="*/ 9 w 9"/>
                    <a:gd name="T33" fmla="*/ 0 h 7"/>
                    <a:gd name="T34" fmla="*/ 9 w 9"/>
                    <a:gd name="T35" fmla="*/ 0 h 7"/>
                    <a:gd name="T36" fmla="*/ 7 w 9"/>
                    <a:gd name="T37" fmla="*/ 0 h 7"/>
                    <a:gd name="T38" fmla="*/ 7 w 9"/>
                    <a:gd name="T39" fmla="*/ 0 h 7"/>
                    <a:gd name="T40" fmla="*/ 7 w 9"/>
                    <a:gd name="T41" fmla="*/ 0 h 7"/>
                    <a:gd name="T42" fmla="*/ 8 w 9"/>
                    <a:gd name="T43" fmla="*/ 0 h 7"/>
                    <a:gd name="T44" fmla="*/ 9 w 9"/>
                    <a:gd name="T45" fmla="*/ 0 h 7"/>
                    <a:gd name="T46" fmla="*/ 9 w 9"/>
                    <a:gd name="T47" fmla="*/ 0 h 7"/>
                    <a:gd name="T48" fmla="*/ 9 w 9"/>
                    <a:gd name="T49" fmla="*/ 0 h 7"/>
                    <a:gd name="T50" fmla="*/ 9 w 9"/>
                    <a:gd name="T51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9" h="7">
                      <a:moveTo>
                        <a:pt x="2" y="7"/>
                      </a:moveTo>
                      <a:lnTo>
                        <a:pt x="3" y="7"/>
                      </a:lnTo>
                      <a:lnTo>
                        <a:pt x="2" y="6"/>
                      </a:lnTo>
                      <a:lnTo>
                        <a:pt x="1" y="6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2" y="7"/>
                      </a:lnTo>
                      <a:lnTo>
                        <a:pt x="2" y="7"/>
                      </a:lnTo>
                      <a:close/>
                      <a:moveTo>
                        <a:pt x="6" y="6"/>
                      </a:moveTo>
                      <a:lnTo>
                        <a:pt x="8" y="5"/>
                      </a:lnTo>
                      <a:lnTo>
                        <a:pt x="6" y="6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6"/>
                      </a:lnTo>
                      <a:lnTo>
                        <a:pt x="6" y="6"/>
                      </a:lnTo>
                      <a:close/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84631E0-B05B-996F-29E7-09DFA08D86D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67150" y="3789363"/>
                  <a:ext cx="12700" cy="25400"/>
                </a:xfrm>
                <a:custGeom>
                  <a:avLst/>
                  <a:gdLst>
                    <a:gd name="T0" fmla="*/ 5 w 8"/>
                    <a:gd name="T1" fmla="*/ 14 h 16"/>
                    <a:gd name="T2" fmla="*/ 2 w 8"/>
                    <a:gd name="T3" fmla="*/ 14 h 16"/>
                    <a:gd name="T4" fmla="*/ 1 w 8"/>
                    <a:gd name="T5" fmla="*/ 16 h 16"/>
                    <a:gd name="T6" fmla="*/ 6 w 8"/>
                    <a:gd name="T7" fmla="*/ 16 h 16"/>
                    <a:gd name="T8" fmla="*/ 8 w 8"/>
                    <a:gd name="T9" fmla="*/ 15 h 16"/>
                    <a:gd name="T10" fmla="*/ 6 w 8"/>
                    <a:gd name="T11" fmla="*/ 15 h 16"/>
                    <a:gd name="T12" fmla="*/ 5 w 8"/>
                    <a:gd name="T13" fmla="*/ 14 h 16"/>
                    <a:gd name="T14" fmla="*/ 5 w 8"/>
                    <a:gd name="T15" fmla="*/ 14 h 16"/>
                    <a:gd name="T16" fmla="*/ 7 w 8"/>
                    <a:gd name="T17" fmla="*/ 1 h 16"/>
                    <a:gd name="T18" fmla="*/ 6 w 8"/>
                    <a:gd name="T19" fmla="*/ 0 h 16"/>
                    <a:gd name="T20" fmla="*/ 5 w 8"/>
                    <a:gd name="T21" fmla="*/ 1 h 16"/>
                    <a:gd name="T22" fmla="*/ 5 w 8"/>
                    <a:gd name="T23" fmla="*/ 1 h 16"/>
                    <a:gd name="T24" fmla="*/ 7 w 8"/>
                    <a:gd name="T25" fmla="*/ 1 h 16"/>
                    <a:gd name="T26" fmla="*/ 7 w 8"/>
                    <a:gd name="T27" fmla="*/ 1 h 16"/>
                    <a:gd name="T28" fmla="*/ 4 w 8"/>
                    <a:gd name="T29" fmla="*/ 1 h 16"/>
                    <a:gd name="T30" fmla="*/ 3 w 8"/>
                    <a:gd name="T31" fmla="*/ 0 h 16"/>
                    <a:gd name="T32" fmla="*/ 2 w 8"/>
                    <a:gd name="T33" fmla="*/ 0 h 16"/>
                    <a:gd name="T34" fmla="*/ 0 w 8"/>
                    <a:gd name="T35" fmla="*/ 0 h 16"/>
                    <a:gd name="T36" fmla="*/ 2 w 8"/>
                    <a:gd name="T37" fmla="*/ 1 h 16"/>
                    <a:gd name="T38" fmla="*/ 4 w 8"/>
                    <a:gd name="T39" fmla="*/ 1 h 16"/>
                    <a:gd name="T40" fmla="*/ 4 w 8"/>
                    <a:gd name="T41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" h="16">
                      <a:moveTo>
                        <a:pt x="5" y="14"/>
                      </a:moveTo>
                      <a:lnTo>
                        <a:pt x="2" y="14"/>
                      </a:lnTo>
                      <a:lnTo>
                        <a:pt x="1" y="16"/>
                      </a:lnTo>
                      <a:lnTo>
                        <a:pt x="6" y="16"/>
                      </a:lnTo>
                      <a:lnTo>
                        <a:pt x="8" y="15"/>
                      </a:lnTo>
                      <a:lnTo>
                        <a:pt x="6" y="15"/>
                      </a:lnTo>
                      <a:lnTo>
                        <a:pt x="5" y="14"/>
                      </a:lnTo>
                      <a:lnTo>
                        <a:pt x="5" y="14"/>
                      </a:lnTo>
                      <a:close/>
                      <a:moveTo>
                        <a:pt x="7" y="1"/>
                      </a:moveTo>
                      <a:lnTo>
                        <a:pt x="6" y="0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7" y="1"/>
                      </a:lnTo>
                      <a:lnTo>
                        <a:pt x="7" y="1"/>
                      </a:lnTo>
                      <a:close/>
                      <a:moveTo>
                        <a:pt x="4" y="1"/>
                      </a:move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2" y="1"/>
                      </a:lnTo>
                      <a:lnTo>
                        <a:pt x="4" y="1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B067B95-D1AC-CC39-EB67-807018B5004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67163" y="3859213"/>
                  <a:ext cx="20637" cy="23813"/>
                </a:xfrm>
                <a:custGeom>
                  <a:avLst/>
                  <a:gdLst>
                    <a:gd name="T0" fmla="*/ 11 w 13"/>
                    <a:gd name="T1" fmla="*/ 15 h 15"/>
                    <a:gd name="T2" fmla="*/ 11 w 13"/>
                    <a:gd name="T3" fmla="*/ 15 h 15"/>
                    <a:gd name="T4" fmla="*/ 11 w 13"/>
                    <a:gd name="T5" fmla="*/ 13 h 15"/>
                    <a:gd name="T6" fmla="*/ 11 w 13"/>
                    <a:gd name="T7" fmla="*/ 12 h 15"/>
                    <a:gd name="T8" fmla="*/ 10 w 13"/>
                    <a:gd name="T9" fmla="*/ 13 h 15"/>
                    <a:gd name="T10" fmla="*/ 9 w 13"/>
                    <a:gd name="T11" fmla="*/ 14 h 15"/>
                    <a:gd name="T12" fmla="*/ 9 w 13"/>
                    <a:gd name="T13" fmla="*/ 15 h 15"/>
                    <a:gd name="T14" fmla="*/ 9 w 13"/>
                    <a:gd name="T15" fmla="*/ 15 h 15"/>
                    <a:gd name="T16" fmla="*/ 11 w 13"/>
                    <a:gd name="T17" fmla="*/ 15 h 15"/>
                    <a:gd name="T18" fmla="*/ 11 w 13"/>
                    <a:gd name="T19" fmla="*/ 15 h 15"/>
                    <a:gd name="T20" fmla="*/ 3 w 13"/>
                    <a:gd name="T21" fmla="*/ 12 h 15"/>
                    <a:gd name="T22" fmla="*/ 4 w 13"/>
                    <a:gd name="T23" fmla="*/ 11 h 15"/>
                    <a:gd name="T24" fmla="*/ 4 w 13"/>
                    <a:gd name="T25" fmla="*/ 8 h 15"/>
                    <a:gd name="T26" fmla="*/ 4 w 13"/>
                    <a:gd name="T27" fmla="*/ 6 h 15"/>
                    <a:gd name="T28" fmla="*/ 3 w 13"/>
                    <a:gd name="T29" fmla="*/ 6 h 15"/>
                    <a:gd name="T30" fmla="*/ 3 w 13"/>
                    <a:gd name="T31" fmla="*/ 5 h 15"/>
                    <a:gd name="T32" fmla="*/ 0 w 13"/>
                    <a:gd name="T33" fmla="*/ 4 h 15"/>
                    <a:gd name="T34" fmla="*/ 0 w 13"/>
                    <a:gd name="T35" fmla="*/ 5 h 15"/>
                    <a:gd name="T36" fmla="*/ 0 w 13"/>
                    <a:gd name="T37" fmla="*/ 6 h 15"/>
                    <a:gd name="T38" fmla="*/ 0 w 13"/>
                    <a:gd name="T39" fmla="*/ 11 h 15"/>
                    <a:gd name="T40" fmla="*/ 0 w 13"/>
                    <a:gd name="T41" fmla="*/ 13 h 15"/>
                    <a:gd name="T42" fmla="*/ 1 w 13"/>
                    <a:gd name="T43" fmla="*/ 13 h 15"/>
                    <a:gd name="T44" fmla="*/ 3 w 13"/>
                    <a:gd name="T45" fmla="*/ 12 h 15"/>
                    <a:gd name="T46" fmla="*/ 3 w 13"/>
                    <a:gd name="T47" fmla="*/ 12 h 15"/>
                    <a:gd name="T48" fmla="*/ 9 w 13"/>
                    <a:gd name="T49" fmla="*/ 8 h 15"/>
                    <a:gd name="T50" fmla="*/ 13 w 13"/>
                    <a:gd name="T51" fmla="*/ 7 h 15"/>
                    <a:gd name="T52" fmla="*/ 9 w 13"/>
                    <a:gd name="T53" fmla="*/ 4 h 15"/>
                    <a:gd name="T54" fmla="*/ 8 w 13"/>
                    <a:gd name="T55" fmla="*/ 3 h 15"/>
                    <a:gd name="T56" fmla="*/ 8 w 13"/>
                    <a:gd name="T57" fmla="*/ 2 h 15"/>
                    <a:gd name="T58" fmla="*/ 7 w 13"/>
                    <a:gd name="T59" fmla="*/ 0 h 15"/>
                    <a:gd name="T60" fmla="*/ 6 w 13"/>
                    <a:gd name="T61" fmla="*/ 1 h 15"/>
                    <a:gd name="T62" fmla="*/ 5 w 13"/>
                    <a:gd name="T63" fmla="*/ 2 h 15"/>
                    <a:gd name="T64" fmla="*/ 6 w 13"/>
                    <a:gd name="T65" fmla="*/ 4 h 15"/>
                    <a:gd name="T66" fmla="*/ 5 w 13"/>
                    <a:gd name="T67" fmla="*/ 6 h 15"/>
                    <a:gd name="T68" fmla="*/ 5 w 13"/>
                    <a:gd name="T69" fmla="*/ 8 h 15"/>
                    <a:gd name="T70" fmla="*/ 7 w 13"/>
                    <a:gd name="T71" fmla="*/ 8 h 15"/>
                    <a:gd name="T72" fmla="*/ 9 w 13"/>
                    <a:gd name="T73" fmla="*/ 8 h 15"/>
                    <a:gd name="T74" fmla="*/ 9 w 13"/>
                    <a:gd name="T75" fmla="*/ 8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" h="15">
                      <a:moveTo>
                        <a:pt x="11" y="15"/>
                      </a:moveTo>
                      <a:lnTo>
                        <a:pt x="11" y="15"/>
                      </a:lnTo>
                      <a:lnTo>
                        <a:pt x="11" y="13"/>
                      </a:lnTo>
                      <a:lnTo>
                        <a:pt x="11" y="12"/>
                      </a:lnTo>
                      <a:lnTo>
                        <a:pt x="10" y="13"/>
                      </a:lnTo>
                      <a:lnTo>
                        <a:pt x="9" y="14"/>
                      </a:lnTo>
                      <a:lnTo>
                        <a:pt x="9" y="15"/>
                      </a:lnTo>
                      <a:lnTo>
                        <a:pt x="9" y="15"/>
                      </a:lnTo>
                      <a:lnTo>
                        <a:pt x="11" y="15"/>
                      </a:lnTo>
                      <a:lnTo>
                        <a:pt x="11" y="15"/>
                      </a:lnTo>
                      <a:close/>
                      <a:moveTo>
                        <a:pt x="3" y="12"/>
                      </a:moveTo>
                      <a:lnTo>
                        <a:pt x="4" y="11"/>
                      </a:lnTo>
                      <a:lnTo>
                        <a:pt x="4" y="8"/>
                      </a:lnTo>
                      <a:lnTo>
                        <a:pt x="4" y="6"/>
                      </a:lnTo>
                      <a:lnTo>
                        <a:pt x="3" y="6"/>
                      </a:lnTo>
                      <a:lnTo>
                        <a:pt x="3" y="5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0" y="11"/>
                      </a:lnTo>
                      <a:lnTo>
                        <a:pt x="0" y="13"/>
                      </a:lnTo>
                      <a:lnTo>
                        <a:pt x="1" y="13"/>
                      </a:lnTo>
                      <a:lnTo>
                        <a:pt x="3" y="12"/>
                      </a:lnTo>
                      <a:lnTo>
                        <a:pt x="3" y="12"/>
                      </a:lnTo>
                      <a:close/>
                      <a:moveTo>
                        <a:pt x="9" y="8"/>
                      </a:move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7" y="0"/>
                      </a:lnTo>
                      <a:lnTo>
                        <a:pt x="6" y="1"/>
                      </a:lnTo>
                      <a:lnTo>
                        <a:pt x="5" y="2"/>
                      </a:lnTo>
                      <a:lnTo>
                        <a:pt x="6" y="4"/>
                      </a:lnTo>
                      <a:lnTo>
                        <a:pt x="5" y="6"/>
                      </a:lnTo>
                      <a:lnTo>
                        <a:pt x="5" y="8"/>
                      </a:lnTo>
                      <a:lnTo>
                        <a:pt x="7" y="8"/>
                      </a:lnTo>
                      <a:lnTo>
                        <a:pt x="9" y="8"/>
                      </a:lnTo>
                      <a:lnTo>
                        <a:pt x="9" y="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grpSp>
            <p:nvGrpSpPr>
              <p:cNvPr id="196" name="South America">
                <a:extLst>
                  <a:ext uri="{FF2B5EF4-FFF2-40B4-BE49-F238E27FC236}">
                    <a16:creationId xmlns:a16="http://schemas.microsoft.com/office/drawing/2014/main" id="{9344B250-AC0F-A3D9-0F57-5D2A84484C50}"/>
                  </a:ext>
                </a:extLst>
              </p:cNvPr>
              <p:cNvGrpSpPr/>
              <p:nvPr/>
            </p:nvGrpSpPr>
            <p:grpSpPr>
              <a:xfrm>
                <a:off x="2281786" y="3607510"/>
                <a:ext cx="956082" cy="1641651"/>
                <a:chOff x="3292475" y="3894138"/>
                <a:chExt cx="1554162" cy="2668588"/>
              </a:xfrm>
              <a:grpFill/>
            </p:grpSpPr>
            <p:sp>
              <p:nvSpPr>
                <p:cNvPr id="352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1523FE6-2208-3A3A-DBD6-64E2CE563F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92475" y="4484688"/>
                  <a:ext cx="438150" cy="690563"/>
                </a:xfrm>
                <a:custGeom>
                  <a:avLst/>
                  <a:gdLst>
                    <a:gd name="T0" fmla="*/ 230 w 276"/>
                    <a:gd name="T1" fmla="*/ 88 h 435"/>
                    <a:gd name="T2" fmla="*/ 237 w 276"/>
                    <a:gd name="T3" fmla="*/ 64 h 435"/>
                    <a:gd name="T4" fmla="*/ 208 w 276"/>
                    <a:gd name="T5" fmla="*/ 54 h 435"/>
                    <a:gd name="T6" fmla="*/ 189 w 276"/>
                    <a:gd name="T7" fmla="*/ 57 h 435"/>
                    <a:gd name="T8" fmla="*/ 160 w 276"/>
                    <a:gd name="T9" fmla="*/ 29 h 435"/>
                    <a:gd name="T10" fmla="*/ 143 w 276"/>
                    <a:gd name="T11" fmla="*/ 11 h 435"/>
                    <a:gd name="T12" fmla="*/ 124 w 276"/>
                    <a:gd name="T13" fmla="*/ 2 h 435"/>
                    <a:gd name="T14" fmla="*/ 121 w 276"/>
                    <a:gd name="T15" fmla="*/ 36 h 435"/>
                    <a:gd name="T16" fmla="*/ 73 w 276"/>
                    <a:gd name="T17" fmla="*/ 70 h 435"/>
                    <a:gd name="T18" fmla="*/ 58 w 276"/>
                    <a:gd name="T19" fmla="*/ 107 h 435"/>
                    <a:gd name="T20" fmla="*/ 37 w 276"/>
                    <a:gd name="T21" fmla="*/ 105 h 435"/>
                    <a:gd name="T22" fmla="*/ 19 w 276"/>
                    <a:gd name="T23" fmla="*/ 104 h 435"/>
                    <a:gd name="T24" fmla="*/ 25 w 276"/>
                    <a:gd name="T25" fmla="*/ 90 h 435"/>
                    <a:gd name="T26" fmla="*/ 5 w 276"/>
                    <a:gd name="T27" fmla="*/ 95 h 435"/>
                    <a:gd name="T28" fmla="*/ 11 w 276"/>
                    <a:gd name="T29" fmla="*/ 135 h 435"/>
                    <a:gd name="T30" fmla="*/ 19 w 276"/>
                    <a:gd name="T31" fmla="*/ 154 h 435"/>
                    <a:gd name="T32" fmla="*/ 44 w 276"/>
                    <a:gd name="T33" fmla="*/ 187 h 435"/>
                    <a:gd name="T34" fmla="*/ 75 w 276"/>
                    <a:gd name="T35" fmla="*/ 246 h 435"/>
                    <a:gd name="T36" fmla="*/ 118 w 276"/>
                    <a:gd name="T37" fmla="*/ 320 h 435"/>
                    <a:gd name="T38" fmla="*/ 126 w 276"/>
                    <a:gd name="T39" fmla="*/ 348 h 435"/>
                    <a:gd name="T40" fmla="*/ 184 w 276"/>
                    <a:gd name="T41" fmla="*/ 388 h 435"/>
                    <a:gd name="T42" fmla="*/ 229 w 276"/>
                    <a:gd name="T43" fmla="*/ 421 h 435"/>
                    <a:gd name="T44" fmla="*/ 261 w 276"/>
                    <a:gd name="T45" fmla="*/ 429 h 435"/>
                    <a:gd name="T46" fmla="*/ 276 w 276"/>
                    <a:gd name="T47" fmla="*/ 391 h 435"/>
                    <a:gd name="T48" fmla="*/ 270 w 276"/>
                    <a:gd name="T49" fmla="*/ 363 h 435"/>
                    <a:gd name="T50" fmla="*/ 272 w 276"/>
                    <a:gd name="T51" fmla="*/ 342 h 435"/>
                    <a:gd name="T52" fmla="*/ 271 w 276"/>
                    <a:gd name="T53" fmla="*/ 306 h 435"/>
                    <a:gd name="T54" fmla="*/ 255 w 276"/>
                    <a:gd name="T55" fmla="*/ 259 h 435"/>
                    <a:gd name="T56" fmla="*/ 234 w 276"/>
                    <a:gd name="T57" fmla="*/ 261 h 435"/>
                    <a:gd name="T58" fmla="*/ 216 w 276"/>
                    <a:gd name="T59" fmla="*/ 238 h 435"/>
                    <a:gd name="T60" fmla="*/ 189 w 276"/>
                    <a:gd name="T61" fmla="*/ 225 h 435"/>
                    <a:gd name="T62" fmla="*/ 180 w 276"/>
                    <a:gd name="T63" fmla="*/ 213 h 435"/>
                    <a:gd name="T64" fmla="*/ 157 w 276"/>
                    <a:gd name="T65" fmla="*/ 178 h 435"/>
                    <a:gd name="T66" fmla="*/ 163 w 276"/>
                    <a:gd name="T67" fmla="*/ 164 h 435"/>
                    <a:gd name="T68" fmla="*/ 172 w 276"/>
                    <a:gd name="T69" fmla="*/ 144 h 435"/>
                    <a:gd name="T70" fmla="*/ 179 w 276"/>
                    <a:gd name="T71" fmla="*/ 124 h 435"/>
                    <a:gd name="T72" fmla="*/ 219 w 276"/>
                    <a:gd name="T73" fmla="*/ 104 h 435"/>
                    <a:gd name="T74" fmla="*/ 241 w 276"/>
                    <a:gd name="T75" fmla="*/ 101 h 4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76" h="435">
                      <a:moveTo>
                        <a:pt x="241" y="101"/>
                      </a:moveTo>
                      <a:lnTo>
                        <a:pt x="230" y="88"/>
                      </a:lnTo>
                      <a:lnTo>
                        <a:pt x="224" y="88"/>
                      </a:lnTo>
                      <a:lnTo>
                        <a:pt x="237" y="64"/>
                      </a:lnTo>
                      <a:lnTo>
                        <a:pt x="220" y="53"/>
                      </a:lnTo>
                      <a:lnTo>
                        <a:pt x="208" y="54"/>
                      </a:lnTo>
                      <a:lnTo>
                        <a:pt x="200" y="51"/>
                      </a:lnTo>
                      <a:lnTo>
                        <a:pt x="189" y="57"/>
                      </a:lnTo>
                      <a:lnTo>
                        <a:pt x="173" y="54"/>
                      </a:lnTo>
                      <a:lnTo>
                        <a:pt x="160" y="29"/>
                      </a:lnTo>
                      <a:lnTo>
                        <a:pt x="150" y="23"/>
                      </a:lnTo>
                      <a:lnTo>
                        <a:pt x="143" y="11"/>
                      </a:lnTo>
                      <a:lnTo>
                        <a:pt x="129" y="0"/>
                      </a:lnTo>
                      <a:lnTo>
                        <a:pt x="124" y="2"/>
                      </a:lnTo>
                      <a:lnTo>
                        <a:pt x="128" y="21"/>
                      </a:lnTo>
                      <a:lnTo>
                        <a:pt x="121" y="36"/>
                      </a:lnTo>
                      <a:lnTo>
                        <a:pt x="99" y="61"/>
                      </a:lnTo>
                      <a:lnTo>
                        <a:pt x="73" y="70"/>
                      </a:lnTo>
                      <a:lnTo>
                        <a:pt x="61" y="91"/>
                      </a:lnTo>
                      <a:lnTo>
                        <a:pt x="58" y="107"/>
                      </a:lnTo>
                      <a:lnTo>
                        <a:pt x="46" y="117"/>
                      </a:lnTo>
                      <a:lnTo>
                        <a:pt x="37" y="105"/>
                      </a:lnTo>
                      <a:lnTo>
                        <a:pt x="29" y="102"/>
                      </a:lnTo>
                      <a:lnTo>
                        <a:pt x="19" y="104"/>
                      </a:lnTo>
                      <a:lnTo>
                        <a:pt x="19" y="95"/>
                      </a:lnTo>
                      <a:lnTo>
                        <a:pt x="25" y="90"/>
                      </a:lnTo>
                      <a:lnTo>
                        <a:pt x="22" y="80"/>
                      </a:lnTo>
                      <a:lnTo>
                        <a:pt x="5" y="95"/>
                      </a:lnTo>
                      <a:lnTo>
                        <a:pt x="0" y="111"/>
                      </a:lnTo>
                      <a:lnTo>
                        <a:pt x="11" y="135"/>
                      </a:lnTo>
                      <a:lnTo>
                        <a:pt x="4" y="145"/>
                      </a:lnTo>
                      <a:lnTo>
                        <a:pt x="19" y="154"/>
                      </a:lnTo>
                      <a:lnTo>
                        <a:pt x="36" y="170"/>
                      </a:lnTo>
                      <a:lnTo>
                        <a:pt x="44" y="187"/>
                      </a:lnTo>
                      <a:lnTo>
                        <a:pt x="53" y="198"/>
                      </a:lnTo>
                      <a:lnTo>
                        <a:pt x="75" y="246"/>
                      </a:lnTo>
                      <a:lnTo>
                        <a:pt x="99" y="290"/>
                      </a:lnTo>
                      <a:lnTo>
                        <a:pt x="118" y="320"/>
                      </a:lnTo>
                      <a:lnTo>
                        <a:pt x="115" y="327"/>
                      </a:lnTo>
                      <a:lnTo>
                        <a:pt x="126" y="348"/>
                      </a:lnTo>
                      <a:lnTo>
                        <a:pt x="143" y="362"/>
                      </a:lnTo>
                      <a:lnTo>
                        <a:pt x="184" y="388"/>
                      </a:lnTo>
                      <a:lnTo>
                        <a:pt x="227" y="411"/>
                      </a:lnTo>
                      <a:lnTo>
                        <a:pt x="229" y="421"/>
                      </a:lnTo>
                      <a:lnTo>
                        <a:pt x="251" y="435"/>
                      </a:lnTo>
                      <a:lnTo>
                        <a:pt x="261" y="429"/>
                      </a:lnTo>
                      <a:lnTo>
                        <a:pt x="266" y="417"/>
                      </a:lnTo>
                      <a:lnTo>
                        <a:pt x="276" y="391"/>
                      </a:lnTo>
                      <a:lnTo>
                        <a:pt x="266" y="371"/>
                      </a:lnTo>
                      <a:lnTo>
                        <a:pt x="270" y="363"/>
                      </a:lnTo>
                      <a:lnTo>
                        <a:pt x="266" y="354"/>
                      </a:lnTo>
                      <a:lnTo>
                        <a:pt x="272" y="342"/>
                      </a:lnTo>
                      <a:lnTo>
                        <a:pt x="271" y="322"/>
                      </a:lnTo>
                      <a:lnTo>
                        <a:pt x="271" y="306"/>
                      </a:lnTo>
                      <a:lnTo>
                        <a:pt x="275" y="297"/>
                      </a:lnTo>
                      <a:lnTo>
                        <a:pt x="255" y="259"/>
                      </a:lnTo>
                      <a:lnTo>
                        <a:pt x="243" y="264"/>
                      </a:lnTo>
                      <a:lnTo>
                        <a:pt x="234" y="261"/>
                      </a:lnTo>
                      <a:lnTo>
                        <a:pt x="233" y="224"/>
                      </a:lnTo>
                      <a:lnTo>
                        <a:pt x="216" y="238"/>
                      </a:lnTo>
                      <a:lnTo>
                        <a:pt x="199" y="237"/>
                      </a:lnTo>
                      <a:lnTo>
                        <a:pt x="189" y="225"/>
                      </a:lnTo>
                      <a:lnTo>
                        <a:pt x="176" y="224"/>
                      </a:lnTo>
                      <a:lnTo>
                        <a:pt x="180" y="213"/>
                      </a:lnTo>
                      <a:lnTo>
                        <a:pt x="167" y="199"/>
                      </a:lnTo>
                      <a:lnTo>
                        <a:pt x="157" y="178"/>
                      </a:lnTo>
                      <a:lnTo>
                        <a:pt x="163" y="174"/>
                      </a:lnTo>
                      <a:lnTo>
                        <a:pt x="163" y="164"/>
                      </a:lnTo>
                      <a:lnTo>
                        <a:pt x="175" y="156"/>
                      </a:lnTo>
                      <a:lnTo>
                        <a:pt x="172" y="144"/>
                      </a:lnTo>
                      <a:lnTo>
                        <a:pt x="177" y="136"/>
                      </a:lnTo>
                      <a:lnTo>
                        <a:pt x="179" y="124"/>
                      </a:lnTo>
                      <a:lnTo>
                        <a:pt x="202" y="109"/>
                      </a:lnTo>
                      <a:lnTo>
                        <a:pt x="219" y="104"/>
                      </a:lnTo>
                      <a:lnTo>
                        <a:pt x="222" y="100"/>
                      </a:lnTo>
                      <a:lnTo>
                        <a:pt x="241" y="101"/>
                      </a:lnTo>
                      <a:lnTo>
                        <a:pt x="241" y="10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3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6FFB79C-62C4-269E-7F4E-5CB1B80029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86237" y="4265613"/>
                  <a:ext cx="95250" cy="139700"/>
                </a:xfrm>
                <a:custGeom>
                  <a:avLst/>
                  <a:gdLst>
                    <a:gd name="T0" fmla="*/ 41 w 60"/>
                    <a:gd name="T1" fmla="*/ 78 h 88"/>
                    <a:gd name="T2" fmla="*/ 47 w 60"/>
                    <a:gd name="T3" fmla="*/ 60 h 88"/>
                    <a:gd name="T4" fmla="*/ 60 w 60"/>
                    <a:gd name="T5" fmla="*/ 38 h 88"/>
                    <a:gd name="T6" fmla="*/ 57 w 60"/>
                    <a:gd name="T7" fmla="*/ 28 h 88"/>
                    <a:gd name="T8" fmla="*/ 35 w 60"/>
                    <a:gd name="T9" fmla="*/ 8 h 88"/>
                    <a:gd name="T10" fmla="*/ 20 w 60"/>
                    <a:gd name="T11" fmla="*/ 3 h 88"/>
                    <a:gd name="T12" fmla="*/ 13 w 60"/>
                    <a:gd name="T13" fmla="*/ 0 h 88"/>
                    <a:gd name="T14" fmla="*/ 2 w 60"/>
                    <a:gd name="T15" fmla="*/ 21 h 88"/>
                    <a:gd name="T16" fmla="*/ 3 w 60"/>
                    <a:gd name="T17" fmla="*/ 37 h 88"/>
                    <a:gd name="T18" fmla="*/ 11 w 60"/>
                    <a:gd name="T19" fmla="*/ 50 h 88"/>
                    <a:gd name="T20" fmla="*/ 7 w 60"/>
                    <a:gd name="T21" fmla="*/ 61 h 88"/>
                    <a:gd name="T22" fmla="*/ 4 w 60"/>
                    <a:gd name="T23" fmla="*/ 72 h 88"/>
                    <a:gd name="T24" fmla="*/ 0 w 60"/>
                    <a:gd name="T25" fmla="*/ 82 h 88"/>
                    <a:gd name="T26" fmla="*/ 8 w 60"/>
                    <a:gd name="T27" fmla="*/ 87 h 88"/>
                    <a:gd name="T28" fmla="*/ 15 w 60"/>
                    <a:gd name="T29" fmla="*/ 80 h 88"/>
                    <a:gd name="T30" fmla="*/ 19 w 60"/>
                    <a:gd name="T31" fmla="*/ 81 h 88"/>
                    <a:gd name="T32" fmla="*/ 22 w 60"/>
                    <a:gd name="T33" fmla="*/ 88 h 88"/>
                    <a:gd name="T34" fmla="*/ 32 w 60"/>
                    <a:gd name="T35" fmla="*/ 86 h 88"/>
                    <a:gd name="T36" fmla="*/ 41 w 60"/>
                    <a:gd name="T37" fmla="*/ 7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0" h="88">
                      <a:moveTo>
                        <a:pt x="41" y="78"/>
                      </a:moveTo>
                      <a:lnTo>
                        <a:pt x="47" y="60"/>
                      </a:lnTo>
                      <a:lnTo>
                        <a:pt x="60" y="38"/>
                      </a:lnTo>
                      <a:lnTo>
                        <a:pt x="57" y="28"/>
                      </a:lnTo>
                      <a:lnTo>
                        <a:pt x="35" y="8"/>
                      </a:lnTo>
                      <a:lnTo>
                        <a:pt x="20" y="3"/>
                      </a:lnTo>
                      <a:lnTo>
                        <a:pt x="13" y="0"/>
                      </a:lnTo>
                      <a:lnTo>
                        <a:pt x="2" y="21"/>
                      </a:lnTo>
                      <a:lnTo>
                        <a:pt x="3" y="37"/>
                      </a:lnTo>
                      <a:lnTo>
                        <a:pt x="11" y="50"/>
                      </a:lnTo>
                      <a:lnTo>
                        <a:pt x="7" y="61"/>
                      </a:lnTo>
                      <a:lnTo>
                        <a:pt x="4" y="72"/>
                      </a:lnTo>
                      <a:lnTo>
                        <a:pt x="0" y="82"/>
                      </a:lnTo>
                      <a:lnTo>
                        <a:pt x="8" y="87"/>
                      </a:lnTo>
                      <a:lnTo>
                        <a:pt x="15" y="80"/>
                      </a:lnTo>
                      <a:lnTo>
                        <a:pt x="19" y="81"/>
                      </a:lnTo>
                      <a:lnTo>
                        <a:pt x="22" y="88"/>
                      </a:lnTo>
                      <a:lnTo>
                        <a:pt x="32" y="86"/>
                      </a:lnTo>
                      <a:lnTo>
                        <a:pt x="41" y="7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4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91D4928-02F6-E448-8E1B-A5C55A1284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1450" y="3921126"/>
                  <a:ext cx="11112" cy="19050"/>
                </a:xfrm>
                <a:custGeom>
                  <a:avLst/>
                  <a:gdLst>
                    <a:gd name="T0" fmla="*/ 7 w 7"/>
                    <a:gd name="T1" fmla="*/ 10 h 12"/>
                    <a:gd name="T2" fmla="*/ 6 w 7"/>
                    <a:gd name="T3" fmla="*/ 7 h 12"/>
                    <a:gd name="T4" fmla="*/ 6 w 7"/>
                    <a:gd name="T5" fmla="*/ 6 h 12"/>
                    <a:gd name="T6" fmla="*/ 5 w 7"/>
                    <a:gd name="T7" fmla="*/ 5 h 12"/>
                    <a:gd name="T8" fmla="*/ 5 w 7"/>
                    <a:gd name="T9" fmla="*/ 4 h 12"/>
                    <a:gd name="T10" fmla="*/ 5 w 7"/>
                    <a:gd name="T11" fmla="*/ 3 h 12"/>
                    <a:gd name="T12" fmla="*/ 5 w 7"/>
                    <a:gd name="T13" fmla="*/ 3 h 12"/>
                    <a:gd name="T14" fmla="*/ 4 w 7"/>
                    <a:gd name="T15" fmla="*/ 1 h 12"/>
                    <a:gd name="T16" fmla="*/ 2 w 7"/>
                    <a:gd name="T17" fmla="*/ 0 h 12"/>
                    <a:gd name="T18" fmla="*/ 1 w 7"/>
                    <a:gd name="T19" fmla="*/ 0 h 12"/>
                    <a:gd name="T20" fmla="*/ 0 w 7"/>
                    <a:gd name="T21" fmla="*/ 1 h 12"/>
                    <a:gd name="T22" fmla="*/ 0 w 7"/>
                    <a:gd name="T23" fmla="*/ 2 h 12"/>
                    <a:gd name="T24" fmla="*/ 1 w 7"/>
                    <a:gd name="T25" fmla="*/ 6 h 12"/>
                    <a:gd name="T26" fmla="*/ 2 w 7"/>
                    <a:gd name="T27" fmla="*/ 6 h 12"/>
                    <a:gd name="T28" fmla="*/ 4 w 7"/>
                    <a:gd name="T29" fmla="*/ 7 h 12"/>
                    <a:gd name="T30" fmla="*/ 2 w 7"/>
                    <a:gd name="T31" fmla="*/ 9 h 12"/>
                    <a:gd name="T32" fmla="*/ 2 w 7"/>
                    <a:gd name="T33" fmla="*/ 9 h 12"/>
                    <a:gd name="T34" fmla="*/ 3 w 7"/>
                    <a:gd name="T35" fmla="*/ 10 h 12"/>
                    <a:gd name="T36" fmla="*/ 5 w 7"/>
                    <a:gd name="T37" fmla="*/ 10 h 12"/>
                    <a:gd name="T38" fmla="*/ 6 w 7"/>
                    <a:gd name="T39" fmla="*/ 12 h 12"/>
                    <a:gd name="T40" fmla="*/ 7 w 7"/>
                    <a:gd name="T41" fmla="*/ 11 h 12"/>
                    <a:gd name="T42" fmla="*/ 7 w 7"/>
                    <a:gd name="T43" fmla="*/ 10 h 12"/>
                    <a:gd name="T44" fmla="*/ 7 w 7"/>
                    <a:gd name="T45" fmla="*/ 1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7" h="12">
                      <a:moveTo>
                        <a:pt x="7" y="10"/>
                      </a:moveTo>
                      <a:lnTo>
                        <a:pt x="6" y="7"/>
                      </a:lnTo>
                      <a:lnTo>
                        <a:pt x="6" y="6"/>
                      </a:lnTo>
                      <a:lnTo>
                        <a:pt x="5" y="5"/>
                      </a:lnTo>
                      <a:lnTo>
                        <a:pt x="5" y="4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4" y="1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6"/>
                      </a:lnTo>
                      <a:lnTo>
                        <a:pt x="2" y="6"/>
                      </a:lnTo>
                      <a:lnTo>
                        <a:pt x="4" y="7"/>
                      </a:lnTo>
                      <a:lnTo>
                        <a:pt x="2" y="9"/>
                      </a:lnTo>
                      <a:lnTo>
                        <a:pt x="2" y="9"/>
                      </a:lnTo>
                      <a:lnTo>
                        <a:pt x="3" y="10"/>
                      </a:lnTo>
                      <a:lnTo>
                        <a:pt x="5" y="10"/>
                      </a:lnTo>
                      <a:lnTo>
                        <a:pt x="6" y="12"/>
                      </a:lnTo>
                      <a:lnTo>
                        <a:pt x="7" y="11"/>
                      </a:lnTo>
                      <a:lnTo>
                        <a:pt x="7" y="10"/>
                      </a:lnTo>
                      <a:lnTo>
                        <a:pt x="7" y="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5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9757342-DA90-6C67-E5C1-802093DADCE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754437" y="5305426"/>
                  <a:ext cx="515937" cy="1246188"/>
                </a:xfrm>
                <a:custGeom>
                  <a:avLst/>
                  <a:gdLst>
                    <a:gd name="T0" fmla="*/ 273 w 325"/>
                    <a:gd name="T1" fmla="*/ 773 h 785"/>
                    <a:gd name="T2" fmla="*/ 217 w 325"/>
                    <a:gd name="T3" fmla="*/ 753 h 785"/>
                    <a:gd name="T4" fmla="*/ 190 w 325"/>
                    <a:gd name="T5" fmla="*/ 726 h 785"/>
                    <a:gd name="T6" fmla="*/ 230 w 325"/>
                    <a:gd name="T7" fmla="*/ 776 h 785"/>
                    <a:gd name="T8" fmla="*/ 253 w 325"/>
                    <a:gd name="T9" fmla="*/ 785 h 785"/>
                    <a:gd name="T10" fmla="*/ 269 w 325"/>
                    <a:gd name="T11" fmla="*/ 784 h 785"/>
                    <a:gd name="T12" fmla="*/ 53 w 325"/>
                    <a:gd name="T13" fmla="*/ 0 h 785"/>
                    <a:gd name="T14" fmla="*/ 42 w 325"/>
                    <a:gd name="T15" fmla="*/ 29 h 785"/>
                    <a:gd name="T16" fmla="*/ 17 w 325"/>
                    <a:gd name="T17" fmla="*/ 65 h 785"/>
                    <a:gd name="T18" fmla="*/ 20 w 325"/>
                    <a:gd name="T19" fmla="*/ 112 h 785"/>
                    <a:gd name="T20" fmla="*/ 15 w 325"/>
                    <a:gd name="T21" fmla="*/ 136 h 785"/>
                    <a:gd name="T22" fmla="*/ 2 w 325"/>
                    <a:gd name="T23" fmla="*/ 180 h 785"/>
                    <a:gd name="T24" fmla="*/ 0 w 325"/>
                    <a:gd name="T25" fmla="*/ 227 h 785"/>
                    <a:gd name="T26" fmla="*/ 24 w 325"/>
                    <a:gd name="T27" fmla="*/ 272 h 785"/>
                    <a:gd name="T28" fmla="*/ 23 w 325"/>
                    <a:gd name="T29" fmla="*/ 318 h 785"/>
                    <a:gd name="T30" fmla="*/ 18 w 325"/>
                    <a:gd name="T31" fmla="*/ 353 h 785"/>
                    <a:gd name="T32" fmla="*/ 35 w 325"/>
                    <a:gd name="T33" fmla="*/ 399 h 785"/>
                    <a:gd name="T34" fmla="*/ 27 w 325"/>
                    <a:gd name="T35" fmla="*/ 430 h 785"/>
                    <a:gd name="T36" fmla="*/ 42 w 325"/>
                    <a:gd name="T37" fmla="*/ 482 h 785"/>
                    <a:gd name="T38" fmla="*/ 49 w 325"/>
                    <a:gd name="T39" fmla="*/ 513 h 785"/>
                    <a:gd name="T40" fmla="*/ 59 w 325"/>
                    <a:gd name="T41" fmla="*/ 531 h 785"/>
                    <a:gd name="T42" fmla="*/ 74 w 325"/>
                    <a:gd name="T43" fmla="*/ 545 h 785"/>
                    <a:gd name="T44" fmla="*/ 74 w 325"/>
                    <a:gd name="T45" fmla="*/ 563 h 785"/>
                    <a:gd name="T46" fmla="*/ 76 w 325"/>
                    <a:gd name="T47" fmla="*/ 613 h 785"/>
                    <a:gd name="T48" fmla="*/ 81 w 325"/>
                    <a:gd name="T49" fmla="*/ 639 h 785"/>
                    <a:gd name="T50" fmla="*/ 83 w 325"/>
                    <a:gd name="T51" fmla="*/ 675 h 785"/>
                    <a:gd name="T52" fmla="*/ 105 w 325"/>
                    <a:gd name="T53" fmla="*/ 681 h 785"/>
                    <a:gd name="T54" fmla="*/ 124 w 325"/>
                    <a:gd name="T55" fmla="*/ 712 h 785"/>
                    <a:gd name="T56" fmla="*/ 187 w 325"/>
                    <a:gd name="T57" fmla="*/ 718 h 785"/>
                    <a:gd name="T58" fmla="*/ 177 w 325"/>
                    <a:gd name="T59" fmla="*/ 706 h 785"/>
                    <a:gd name="T60" fmla="*/ 165 w 325"/>
                    <a:gd name="T61" fmla="*/ 672 h 785"/>
                    <a:gd name="T62" fmla="*/ 180 w 325"/>
                    <a:gd name="T63" fmla="*/ 635 h 785"/>
                    <a:gd name="T64" fmla="*/ 197 w 325"/>
                    <a:gd name="T65" fmla="*/ 602 h 785"/>
                    <a:gd name="T66" fmla="*/ 154 w 325"/>
                    <a:gd name="T67" fmla="*/ 579 h 785"/>
                    <a:gd name="T68" fmla="*/ 164 w 325"/>
                    <a:gd name="T69" fmla="*/ 550 h 785"/>
                    <a:gd name="T70" fmla="*/ 183 w 325"/>
                    <a:gd name="T71" fmla="*/ 538 h 785"/>
                    <a:gd name="T72" fmla="*/ 190 w 325"/>
                    <a:gd name="T73" fmla="*/ 501 h 785"/>
                    <a:gd name="T74" fmla="*/ 195 w 325"/>
                    <a:gd name="T75" fmla="*/ 481 h 785"/>
                    <a:gd name="T76" fmla="*/ 172 w 325"/>
                    <a:gd name="T77" fmla="*/ 482 h 785"/>
                    <a:gd name="T78" fmla="*/ 168 w 325"/>
                    <a:gd name="T79" fmla="*/ 452 h 785"/>
                    <a:gd name="T80" fmla="*/ 208 w 325"/>
                    <a:gd name="T81" fmla="*/ 458 h 785"/>
                    <a:gd name="T82" fmla="*/ 210 w 325"/>
                    <a:gd name="T83" fmla="*/ 438 h 785"/>
                    <a:gd name="T84" fmla="*/ 203 w 325"/>
                    <a:gd name="T85" fmla="*/ 406 h 785"/>
                    <a:gd name="T86" fmla="*/ 262 w 325"/>
                    <a:gd name="T87" fmla="*/ 404 h 785"/>
                    <a:gd name="T88" fmla="*/ 301 w 325"/>
                    <a:gd name="T89" fmla="*/ 360 h 785"/>
                    <a:gd name="T90" fmla="*/ 285 w 325"/>
                    <a:gd name="T91" fmla="*/ 338 h 785"/>
                    <a:gd name="T92" fmla="*/ 255 w 325"/>
                    <a:gd name="T93" fmla="*/ 300 h 785"/>
                    <a:gd name="T94" fmla="*/ 253 w 325"/>
                    <a:gd name="T95" fmla="*/ 272 h 785"/>
                    <a:gd name="T96" fmla="*/ 252 w 325"/>
                    <a:gd name="T97" fmla="*/ 243 h 785"/>
                    <a:gd name="T98" fmla="*/ 255 w 325"/>
                    <a:gd name="T99" fmla="*/ 200 h 785"/>
                    <a:gd name="T100" fmla="*/ 297 w 325"/>
                    <a:gd name="T101" fmla="*/ 144 h 785"/>
                    <a:gd name="T102" fmla="*/ 325 w 325"/>
                    <a:gd name="T103" fmla="*/ 122 h 785"/>
                    <a:gd name="T104" fmla="*/ 311 w 325"/>
                    <a:gd name="T105" fmla="*/ 89 h 785"/>
                    <a:gd name="T106" fmla="*/ 301 w 325"/>
                    <a:gd name="T107" fmla="*/ 114 h 785"/>
                    <a:gd name="T108" fmla="*/ 269 w 325"/>
                    <a:gd name="T109" fmla="*/ 137 h 785"/>
                    <a:gd name="T110" fmla="*/ 224 w 325"/>
                    <a:gd name="T111" fmla="*/ 127 h 785"/>
                    <a:gd name="T112" fmla="*/ 236 w 325"/>
                    <a:gd name="T113" fmla="*/ 80 h 785"/>
                    <a:gd name="T114" fmla="*/ 187 w 325"/>
                    <a:gd name="T115" fmla="*/ 53 h 785"/>
                    <a:gd name="T116" fmla="*/ 128 w 325"/>
                    <a:gd name="T117" fmla="*/ 11 h 785"/>
                    <a:gd name="T118" fmla="*/ 101 w 325"/>
                    <a:gd name="T119" fmla="*/ 4 h 785"/>
                    <a:gd name="T120" fmla="*/ 81 w 325"/>
                    <a:gd name="T121" fmla="*/ 6 h 7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25" h="785">
                      <a:moveTo>
                        <a:pt x="269" y="784"/>
                      </a:moveTo>
                      <a:lnTo>
                        <a:pt x="273" y="773"/>
                      </a:lnTo>
                      <a:lnTo>
                        <a:pt x="246" y="767"/>
                      </a:lnTo>
                      <a:lnTo>
                        <a:pt x="217" y="753"/>
                      </a:lnTo>
                      <a:lnTo>
                        <a:pt x="201" y="736"/>
                      </a:lnTo>
                      <a:lnTo>
                        <a:pt x="190" y="726"/>
                      </a:lnTo>
                      <a:lnTo>
                        <a:pt x="211" y="776"/>
                      </a:lnTo>
                      <a:lnTo>
                        <a:pt x="230" y="776"/>
                      </a:lnTo>
                      <a:lnTo>
                        <a:pt x="241" y="777"/>
                      </a:lnTo>
                      <a:lnTo>
                        <a:pt x="253" y="785"/>
                      </a:lnTo>
                      <a:lnTo>
                        <a:pt x="269" y="784"/>
                      </a:lnTo>
                      <a:lnTo>
                        <a:pt x="269" y="784"/>
                      </a:lnTo>
                      <a:close/>
                      <a:moveTo>
                        <a:pt x="81" y="6"/>
                      </a:moveTo>
                      <a:lnTo>
                        <a:pt x="53" y="0"/>
                      </a:lnTo>
                      <a:lnTo>
                        <a:pt x="38" y="22"/>
                      </a:lnTo>
                      <a:lnTo>
                        <a:pt x="42" y="29"/>
                      </a:lnTo>
                      <a:lnTo>
                        <a:pt x="37" y="53"/>
                      </a:lnTo>
                      <a:lnTo>
                        <a:pt x="17" y="65"/>
                      </a:lnTo>
                      <a:lnTo>
                        <a:pt x="22" y="104"/>
                      </a:lnTo>
                      <a:lnTo>
                        <a:pt x="20" y="112"/>
                      </a:lnTo>
                      <a:lnTo>
                        <a:pt x="27" y="121"/>
                      </a:lnTo>
                      <a:lnTo>
                        <a:pt x="15" y="136"/>
                      </a:lnTo>
                      <a:lnTo>
                        <a:pt x="5" y="158"/>
                      </a:lnTo>
                      <a:lnTo>
                        <a:pt x="2" y="180"/>
                      </a:lnTo>
                      <a:lnTo>
                        <a:pt x="8" y="203"/>
                      </a:lnTo>
                      <a:lnTo>
                        <a:pt x="0" y="227"/>
                      </a:lnTo>
                      <a:lnTo>
                        <a:pt x="19" y="268"/>
                      </a:lnTo>
                      <a:lnTo>
                        <a:pt x="24" y="272"/>
                      </a:lnTo>
                      <a:lnTo>
                        <a:pt x="29" y="295"/>
                      </a:lnTo>
                      <a:lnTo>
                        <a:pt x="23" y="318"/>
                      </a:lnTo>
                      <a:lnTo>
                        <a:pt x="29" y="338"/>
                      </a:lnTo>
                      <a:lnTo>
                        <a:pt x="18" y="353"/>
                      </a:lnTo>
                      <a:lnTo>
                        <a:pt x="23" y="376"/>
                      </a:lnTo>
                      <a:lnTo>
                        <a:pt x="35" y="399"/>
                      </a:lnTo>
                      <a:lnTo>
                        <a:pt x="26" y="409"/>
                      </a:lnTo>
                      <a:lnTo>
                        <a:pt x="27" y="430"/>
                      </a:lnTo>
                      <a:lnTo>
                        <a:pt x="30" y="453"/>
                      </a:lnTo>
                      <a:lnTo>
                        <a:pt x="42" y="482"/>
                      </a:lnTo>
                      <a:lnTo>
                        <a:pt x="36" y="486"/>
                      </a:lnTo>
                      <a:lnTo>
                        <a:pt x="49" y="513"/>
                      </a:lnTo>
                      <a:lnTo>
                        <a:pt x="62" y="521"/>
                      </a:lnTo>
                      <a:lnTo>
                        <a:pt x="59" y="531"/>
                      </a:lnTo>
                      <a:lnTo>
                        <a:pt x="69" y="536"/>
                      </a:lnTo>
                      <a:lnTo>
                        <a:pt x="74" y="545"/>
                      </a:lnTo>
                      <a:lnTo>
                        <a:pt x="67" y="549"/>
                      </a:lnTo>
                      <a:lnTo>
                        <a:pt x="74" y="563"/>
                      </a:lnTo>
                      <a:lnTo>
                        <a:pt x="78" y="593"/>
                      </a:lnTo>
                      <a:lnTo>
                        <a:pt x="76" y="613"/>
                      </a:lnTo>
                      <a:lnTo>
                        <a:pt x="82" y="625"/>
                      </a:lnTo>
                      <a:lnTo>
                        <a:pt x="81" y="639"/>
                      </a:lnTo>
                      <a:lnTo>
                        <a:pt x="72" y="649"/>
                      </a:lnTo>
                      <a:lnTo>
                        <a:pt x="83" y="675"/>
                      </a:lnTo>
                      <a:lnTo>
                        <a:pt x="92" y="682"/>
                      </a:lnTo>
                      <a:lnTo>
                        <a:pt x="105" y="681"/>
                      </a:lnTo>
                      <a:lnTo>
                        <a:pt x="111" y="698"/>
                      </a:lnTo>
                      <a:lnTo>
                        <a:pt x="124" y="712"/>
                      </a:lnTo>
                      <a:lnTo>
                        <a:pt x="169" y="715"/>
                      </a:lnTo>
                      <a:lnTo>
                        <a:pt x="187" y="718"/>
                      </a:lnTo>
                      <a:lnTo>
                        <a:pt x="195" y="719"/>
                      </a:lnTo>
                      <a:lnTo>
                        <a:pt x="177" y="706"/>
                      </a:lnTo>
                      <a:lnTo>
                        <a:pt x="162" y="682"/>
                      </a:lnTo>
                      <a:lnTo>
                        <a:pt x="165" y="672"/>
                      </a:lnTo>
                      <a:lnTo>
                        <a:pt x="178" y="662"/>
                      </a:lnTo>
                      <a:lnTo>
                        <a:pt x="180" y="635"/>
                      </a:lnTo>
                      <a:lnTo>
                        <a:pt x="198" y="622"/>
                      </a:lnTo>
                      <a:lnTo>
                        <a:pt x="197" y="602"/>
                      </a:lnTo>
                      <a:lnTo>
                        <a:pt x="178" y="596"/>
                      </a:lnTo>
                      <a:lnTo>
                        <a:pt x="154" y="579"/>
                      </a:lnTo>
                      <a:lnTo>
                        <a:pt x="154" y="563"/>
                      </a:lnTo>
                      <a:lnTo>
                        <a:pt x="164" y="550"/>
                      </a:lnTo>
                      <a:lnTo>
                        <a:pt x="182" y="550"/>
                      </a:lnTo>
                      <a:lnTo>
                        <a:pt x="183" y="538"/>
                      </a:lnTo>
                      <a:lnTo>
                        <a:pt x="178" y="515"/>
                      </a:lnTo>
                      <a:lnTo>
                        <a:pt x="190" y="501"/>
                      </a:lnTo>
                      <a:lnTo>
                        <a:pt x="204" y="493"/>
                      </a:lnTo>
                      <a:lnTo>
                        <a:pt x="195" y="481"/>
                      </a:lnTo>
                      <a:lnTo>
                        <a:pt x="187" y="489"/>
                      </a:lnTo>
                      <a:lnTo>
                        <a:pt x="172" y="482"/>
                      </a:lnTo>
                      <a:lnTo>
                        <a:pt x="162" y="459"/>
                      </a:lnTo>
                      <a:lnTo>
                        <a:pt x="168" y="452"/>
                      </a:lnTo>
                      <a:lnTo>
                        <a:pt x="190" y="462"/>
                      </a:lnTo>
                      <a:lnTo>
                        <a:pt x="208" y="458"/>
                      </a:lnTo>
                      <a:lnTo>
                        <a:pt x="218" y="450"/>
                      </a:lnTo>
                      <a:lnTo>
                        <a:pt x="210" y="438"/>
                      </a:lnTo>
                      <a:lnTo>
                        <a:pt x="210" y="421"/>
                      </a:lnTo>
                      <a:lnTo>
                        <a:pt x="203" y="406"/>
                      </a:lnTo>
                      <a:lnTo>
                        <a:pt x="224" y="409"/>
                      </a:lnTo>
                      <a:lnTo>
                        <a:pt x="262" y="404"/>
                      </a:lnTo>
                      <a:lnTo>
                        <a:pt x="289" y="391"/>
                      </a:lnTo>
                      <a:lnTo>
                        <a:pt x="301" y="360"/>
                      </a:lnTo>
                      <a:lnTo>
                        <a:pt x="300" y="348"/>
                      </a:lnTo>
                      <a:lnTo>
                        <a:pt x="285" y="338"/>
                      </a:lnTo>
                      <a:lnTo>
                        <a:pt x="285" y="321"/>
                      </a:lnTo>
                      <a:lnTo>
                        <a:pt x="255" y="300"/>
                      </a:lnTo>
                      <a:lnTo>
                        <a:pt x="254" y="288"/>
                      </a:lnTo>
                      <a:lnTo>
                        <a:pt x="253" y="272"/>
                      </a:lnTo>
                      <a:lnTo>
                        <a:pt x="256" y="267"/>
                      </a:lnTo>
                      <a:lnTo>
                        <a:pt x="252" y="243"/>
                      </a:lnTo>
                      <a:lnTo>
                        <a:pt x="253" y="219"/>
                      </a:lnTo>
                      <a:lnTo>
                        <a:pt x="255" y="200"/>
                      </a:lnTo>
                      <a:lnTo>
                        <a:pt x="277" y="168"/>
                      </a:lnTo>
                      <a:lnTo>
                        <a:pt x="297" y="144"/>
                      </a:lnTo>
                      <a:lnTo>
                        <a:pt x="309" y="135"/>
                      </a:lnTo>
                      <a:lnTo>
                        <a:pt x="325" y="122"/>
                      </a:lnTo>
                      <a:lnTo>
                        <a:pt x="323" y="103"/>
                      </a:lnTo>
                      <a:lnTo>
                        <a:pt x="311" y="89"/>
                      </a:lnTo>
                      <a:lnTo>
                        <a:pt x="302" y="94"/>
                      </a:lnTo>
                      <a:lnTo>
                        <a:pt x="301" y="114"/>
                      </a:lnTo>
                      <a:lnTo>
                        <a:pt x="285" y="133"/>
                      </a:lnTo>
                      <a:lnTo>
                        <a:pt x="269" y="137"/>
                      </a:lnTo>
                      <a:lnTo>
                        <a:pt x="246" y="133"/>
                      </a:lnTo>
                      <a:lnTo>
                        <a:pt x="224" y="127"/>
                      </a:lnTo>
                      <a:lnTo>
                        <a:pt x="240" y="90"/>
                      </a:lnTo>
                      <a:lnTo>
                        <a:pt x="236" y="80"/>
                      </a:lnTo>
                      <a:lnTo>
                        <a:pt x="214" y="71"/>
                      </a:lnTo>
                      <a:lnTo>
                        <a:pt x="187" y="53"/>
                      </a:lnTo>
                      <a:lnTo>
                        <a:pt x="170" y="49"/>
                      </a:lnTo>
                      <a:lnTo>
                        <a:pt x="128" y="11"/>
                      </a:lnTo>
                      <a:lnTo>
                        <a:pt x="124" y="6"/>
                      </a:lnTo>
                      <a:lnTo>
                        <a:pt x="101" y="4"/>
                      </a:lnTo>
                      <a:lnTo>
                        <a:pt x="94" y="24"/>
                      </a:lnTo>
                      <a:lnTo>
                        <a:pt x="81" y="6"/>
                      </a:lnTo>
                      <a:lnTo>
                        <a:pt x="81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6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0AA8131-F1DC-77FE-B670-ACBCEE2D0D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7287" y="4851401"/>
                  <a:ext cx="415925" cy="495300"/>
                </a:xfrm>
                <a:custGeom>
                  <a:avLst/>
                  <a:gdLst>
                    <a:gd name="T0" fmla="*/ 253 w 262"/>
                    <a:gd name="T1" fmla="*/ 247 h 312"/>
                    <a:gd name="T2" fmla="*/ 258 w 262"/>
                    <a:gd name="T3" fmla="*/ 243 h 312"/>
                    <a:gd name="T4" fmla="*/ 255 w 262"/>
                    <a:gd name="T5" fmla="*/ 229 h 312"/>
                    <a:gd name="T6" fmla="*/ 260 w 262"/>
                    <a:gd name="T7" fmla="*/ 218 h 312"/>
                    <a:gd name="T8" fmla="*/ 262 w 262"/>
                    <a:gd name="T9" fmla="*/ 200 h 312"/>
                    <a:gd name="T10" fmla="*/ 256 w 262"/>
                    <a:gd name="T11" fmla="*/ 185 h 312"/>
                    <a:gd name="T12" fmla="*/ 244 w 262"/>
                    <a:gd name="T13" fmla="*/ 178 h 312"/>
                    <a:gd name="T14" fmla="*/ 241 w 262"/>
                    <a:gd name="T15" fmla="*/ 169 h 312"/>
                    <a:gd name="T16" fmla="*/ 243 w 262"/>
                    <a:gd name="T17" fmla="*/ 156 h 312"/>
                    <a:gd name="T18" fmla="*/ 203 w 262"/>
                    <a:gd name="T19" fmla="*/ 154 h 312"/>
                    <a:gd name="T20" fmla="*/ 194 w 262"/>
                    <a:gd name="T21" fmla="*/ 127 h 312"/>
                    <a:gd name="T22" fmla="*/ 199 w 262"/>
                    <a:gd name="T23" fmla="*/ 126 h 312"/>
                    <a:gd name="T24" fmla="*/ 198 w 262"/>
                    <a:gd name="T25" fmla="*/ 116 h 312"/>
                    <a:gd name="T26" fmla="*/ 194 w 262"/>
                    <a:gd name="T27" fmla="*/ 109 h 312"/>
                    <a:gd name="T28" fmla="*/ 192 w 262"/>
                    <a:gd name="T29" fmla="*/ 95 h 312"/>
                    <a:gd name="T30" fmla="*/ 180 w 262"/>
                    <a:gd name="T31" fmla="*/ 89 h 312"/>
                    <a:gd name="T32" fmla="*/ 167 w 262"/>
                    <a:gd name="T33" fmla="*/ 89 h 312"/>
                    <a:gd name="T34" fmla="*/ 157 w 262"/>
                    <a:gd name="T35" fmla="*/ 81 h 312"/>
                    <a:gd name="T36" fmla="*/ 143 w 262"/>
                    <a:gd name="T37" fmla="*/ 77 h 312"/>
                    <a:gd name="T38" fmla="*/ 134 w 262"/>
                    <a:gd name="T39" fmla="*/ 68 h 312"/>
                    <a:gd name="T40" fmla="*/ 111 w 262"/>
                    <a:gd name="T41" fmla="*/ 64 h 312"/>
                    <a:gd name="T42" fmla="*/ 86 w 262"/>
                    <a:gd name="T43" fmla="*/ 43 h 312"/>
                    <a:gd name="T44" fmla="*/ 87 w 262"/>
                    <a:gd name="T45" fmla="*/ 27 h 312"/>
                    <a:gd name="T46" fmla="*/ 85 w 262"/>
                    <a:gd name="T47" fmla="*/ 18 h 312"/>
                    <a:gd name="T48" fmla="*/ 85 w 262"/>
                    <a:gd name="T49" fmla="*/ 0 h 312"/>
                    <a:gd name="T50" fmla="*/ 58 w 262"/>
                    <a:gd name="T51" fmla="*/ 5 h 312"/>
                    <a:gd name="T52" fmla="*/ 48 w 262"/>
                    <a:gd name="T53" fmla="*/ 13 h 312"/>
                    <a:gd name="T54" fmla="*/ 30 w 262"/>
                    <a:gd name="T55" fmla="*/ 22 h 312"/>
                    <a:gd name="T56" fmla="*/ 26 w 262"/>
                    <a:gd name="T57" fmla="*/ 30 h 312"/>
                    <a:gd name="T58" fmla="*/ 15 w 262"/>
                    <a:gd name="T59" fmla="*/ 31 h 312"/>
                    <a:gd name="T60" fmla="*/ 0 w 262"/>
                    <a:gd name="T61" fmla="*/ 28 h 312"/>
                    <a:gd name="T62" fmla="*/ 20 w 262"/>
                    <a:gd name="T63" fmla="*/ 66 h 312"/>
                    <a:gd name="T64" fmla="*/ 16 w 262"/>
                    <a:gd name="T65" fmla="*/ 75 h 312"/>
                    <a:gd name="T66" fmla="*/ 16 w 262"/>
                    <a:gd name="T67" fmla="*/ 91 h 312"/>
                    <a:gd name="T68" fmla="*/ 17 w 262"/>
                    <a:gd name="T69" fmla="*/ 111 h 312"/>
                    <a:gd name="T70" fmla="*/ 11 w 262"/>
                    <a:gd name="T71" fmla="*/ 123 h 312"/>
                    <a:gd name="T72" fmla="*/ 15 w 262"/>
                    <a:gd name="T73" fmla="*/ 132 h 312"/>
                    <a:gd name="T74" fmla="*/ 11 w 262"/>
                    <a:gd name="T75" fmla="*/ 140 h 312"/>
                    <a:gd name="T76" fmla="*/ 21 w 262"/>
                    <a:gd name="T77" fmla="*/ 160 h 312"/>
                    <a:gd name="T78" fmla="*/ 11 w 262"/>
                    <a:gd name="T79" fmla="*/ 186 h 312"/>
                    <a:gd name="T80" fmla="*/ 22 w 262"/>
                    <a:gd name="T81" fmla="*/ 202 h 312"/>
                    <a:gd name="T82" fmla="*/ 27 w 262"/>
                    <a:gd name="T83" fmla="*/ 219 h 312"/>
                    <a:gd name="T84" fmla="*/ 39 w 262"/>
                    <a:gd name="T85" fmla="*/ 229 h 312"/>
                    <a:gd name="T86" fmla="*/ 35 w 262"/>
                    <a:gd name="T87" fmla="*/ 252 h 312"/>
                    <a:gd name="T88" fmla="*/ 48 w 262"/>
                    <a:gd name="T89" fmla="*/ 279 h 312"/>
                    <a:gd name="T90" fmla="*/ 60 w 262"/>
                    <a:gd name="T91" fmla="*/ 312 h 312"/>
                    <a:gd name="T92" fmla="*/ 74 w 262"/>
                    <a:gd name="T93" fmla="*/ 308 h 312"/>
                    <a:gd name="T94" fmla="*/ 89 w 262"/>
                    <a:gd name="T95" fmla="*/ 286 h 312"/>
                    <a:gd name="T96" fmla="*/ 117 w 262"/>
                    <a:gd name="T97" fmla="*/ 292 h 312"/>
                    <a:gd name="T98" fmla="*/ 130 w 262"/>
                    <a:gd name="T99" fmla="*/ 310 h 312"/>
                    <a:gd name="T100" fmla="*/ 137 w 262"/>
                    <a:gd name="T101" fmla="*/ 290 h 312"/>
                    <a:gd name="T102" fmla="*/ 160 w 262"/>
                    <a:gd name="T103" fmla="*/ 292 h 312"/>
                    <a:gd name="T104" fmla="*/ 164 w 262"/>
                    <a:gd name="T105" fmla="*/ 297 h 312"/>
                    <a:gd name="T106" fmla="*/ 170 w 262"/>
                    <a:gd name="T107" fmla="*/ 268 h 312"/>
                    <a:gd name="T108" fmla="*/ 169 w 262"/>
                    <a:gd name="T109" fmla="*/ 256 h 312"/>
                    <a:gd name="T110" fmla="*/ 177 w 262"/>
                    <a:gd name="T111" fmla="*/ 234 h 312"/>
                    <a:gd name="T112" fmla="*/ 212 w 262"/>
                    <a:gd name="T113" fmla="*/ 228 h 312"/>
                    <a:gd name="T114" fmla="*/ 231 w 262"/>
                    <a:gd name="T115" fmla="*/ 228 h 312"/>
                    <a:gd name="T116" fmla="*/ 252 w 262"/>
                    <a:gd name="T117" fmla="*/ 240 h 312"/>
                    <a:gd name="T118" fmla="*/ 253 w 262"/>
                    <a:gd name="T119" fmla="*/ 247 h 312"/>
                    <a:gd name="T120" fmla="*/ 253 w 262"/>
                    <a:gd name="T121" fmla="*/ 247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62" h="312">
                      <a:moveTo>
                        <a:pt x="253" y="247"/>
                      </a:moveTo>
                      <a:lnTo>
                        <a:pt x="258" y="243"/>
                      </a:lnTo>
                      <a:lnTo>
                        <a:pt x="255" y="229"/>
                      </a:lnTo>
                      <a:lnTo>
                        <a:pt x="260" y="218"/>
                      </a:lnTo>
                      <a:lnTo>
                        <a:pt x="262" y="200"/>
                      </a:lnTo>
                      <a:lnTo>
                        <a:pt x="256" y="185"/>
                      </a:lnTo>
                      <a:lnTo>
                        <a:pt x="244" y="178"/>
                      </a:lnTo>
                      <a:lnTo>
                        <a:pt x="241" y="169"/>
                      </a:lnTo>
                      <a:lnTo>
                        <a:pt x="243" y="156"/>
                      </a:lnTo>
                      <a:lnTo>
                        <a:pt x="203" y="154"/>
                      </a:lnTo>
                      <a:lnTo>
                        <a:pt x="194" y="127"/>
                      </a:lnTo>
                      <a:lnTo>
                        <a:pt x="199" y="126"/>
                      </a:lnTo>
                      <a:lnTo>
                        <a:pt x="198" y="116"/>
                      </a:lnTo>
                      <a:lnTo>
                        <a:pt x="194" y="109"/>
                      </a:lnTo>
                      <a:lnTo>
                        <a:pt x="192" y="95"/>
                      </a:lnTo>
                      <a:lnTo>
                        <a:pt x="180" y="89"/>
                      </a:lnTo>
                      <a:lnTo>
                        <a:pt x="167" y="89"/>
                      </a:lnTo>
                      <a:lnTo>
                        <a:pt x="157" y="81"/>
                      </a:lnTo>
                      <a:lnTo>
                        <a:pt x="143" y="77"/>
                      </a:lnTo>
                      <a:lnTo>
                        <a:pt x="134" y="68"/>
                      </a:lnTo>
                      <a:lnTo>
                        <a:pt x="111" y="64"/>
                      </a:lnTo>
                      <a:lnTo>
                        <a:pt x="86" y="43"/>
                      </a:lnTo>
                      <a:lnTo>
                        <a:pt x="87" y="27"/>
                      </a:lnTo>
                      <a:lnTo>
                        <a:pt x="85" y="18"/>
                      </a:lnTo>
                      <a:lnTo>
                        <a:pt x="85" y="0"/>
                      </a:lnTo>
                      <a:lnTo>
                        <a:pt x="58" y="5"/>
                      </a:lnTo>
                      <a:lnTo>
                        <a:pt x="48" y="13"/>
                      </a:lnTo>
                      <a:lnTo>
                        <a:pt x="30" y="22"/>
                      </a:lnTo>
                      <a:lnTo>
                        <a:pt x="26" y="30"/>
                      </a:lnTo>
                      <a:lnTo>
                        <a:pt x="15" y="31"/>
                      </a:lnTo>
                      <a:lnTo>
                        <a:pt x="0" y="28"/>
                      </a:lnTo>
                      <a:lnTo>
                        <a:pt x="20" y="66"/>
                      </a:lnTo>
                      <a:lnTo>
                        <a:pt x="16" y="75"/>
                      </a:lnTo>
                      <a:lnTo>
                        <a:pt x="16" y="91"/>
                      </a:lnTo>
                      <a:lnTo>
                        <a:pt x="17" y="111"/>
                      </a:lnTo>
                      <a:lnTo>
                        <a:pt x="11" y="123"/>
                      </a:lnTo>
                      <a:lnTo>
                        <a:pt x="15" y="132"/>
                      </a:lnTo>
                      <a:lnTo>
                        <a:pt x="11" y="140"/>
                      </a:lnTo>
                      <a:lnTo>
                        <a:pt x="21" y="160"/>
                      </a:lnTo>
                      <a:lnTo>
                        <a:pt x="11" y="186"/>
                      </a:lnTo>
                      <a:lnTo>
                        <a:pt x="22" y="202"/>
                      </a:lnTo>
                      <a:lnTo>
                        <a:pt x="27" y="219"/>
                      </a:lnTo>
                      <a:lnTo>
                        <a:pt x="39" y="229"/>
                      </a:lnTo>
                      <a:lnTo>
                        <a:pt x="35" y="252"/>
                      </a:lnTo>
                      <a:lnTo>
                        <a:pt x="48" y="279"/>
                      </a:lnTo>
                      <a:lnTo>
                        <a:pt x="60" y="312"/>
                      </a:lnTo>
                      <a:lnTo>
                        <a:pt x="74" y="308"/>
                      </a:lnTo>
                      <a:lnTo>
                        <a:pt x="89" y="286"/>
                      </a:lnTo>
                      <a:lnTo>
                        <a:pt x="117" y="292"/>
                      </a:lnTo>
                      <a:lnTo>
                        <a:pt x="130" y="310"/>
                      </a:lnTo>
                      <a:lnTo>
                        <a:pt x="137" y="290"/>
                      </a:lnTo>
                      <a:lnTo>
                        <a:pt x="160" y="292"/>
                      </a:lnTo>
                      <a:lnTo>
                        <a:pt x="164" y="297"/>
                      </a:lnTo>
                      <a:lnTo>
                        <a:pt x="170" y="268"/>
                      </a:lnTo>
                      <a:lnTo>
                        <a:pt x="169" y="256"/>
                      </a:lnTo>
                      <a:lnTo>
                        <a:pt x="177" y="234"/>
                      </a:lnTo>
                      <a:lnTo>
                        <a:pt x="212" y="228"/>
                      </a:lnTo>
                      <a:lnTo>
                        <a:pt x="231" y="228"/>
                      </a:lnTo>
                      <a:lnTo>
                        <a:pt x="252" y="240"/>
                      </a:lnTo>
                      <a:lnTo>
                        <a:pt x="253" y="247"/>
                      </a:lnTo>
                      <a:lnTo>
                        <a:pt x="253" y="24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7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41AE2E0-1061-50BC-1408-88E89A247A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41712" y="4284663"/>
                  <a:ext cx="1304925" cy="1471613"/>
                </a:xfrm>
                <a:custGeom>
                  <a:avLst/>
                  <a:gdLst>
                    <a:gd name="T0" fmla="*/ 339 w 822"/>
                    <a:gd name="T1" fmla="*/ 85 h 927"/>
                    <a:gd name="T2" fmla="*/ 310 w 822"/>
                    <a:gd name="T3" fmla="*/ 94 h 927"/>
                    <a:gd name="T4" fmla="*/ 295 w 822"/>
                    <a:gd name="T5" fmla="*/ 39 h 927"/>
                    <a:gd name="T6" fmla="*/ 292 w 822"/>
                    <a:gd name="T7" fmla="*/ 6 h 927"/>
                    <a:gd name="T8" fmla="*/ 271 w 822"/>
                    <a:gd name="T9" fmla="*/ 17 h 927"/>
                    <a:gd name="T10" fmla="*/ 210 w 822"/>
                    <a:gd name="T11" fmla="*/ 29 h 927"/>
                    <a:gd name="T12" fmla="*/ 198 w 822"/>
                    <a:gd name="T13" fmla="*/ 51 h 927"/>
                    <a:gd name="T14" fmla="*/ 204 w 822"/>
                    <a:gd name="T15" fmla="*/ 80 h 927"/>
                    <a:gd name="T16" fmla="*/ 173 w 822"/>
                    <a:gd name="T17" fmla="*/ 106 h 927"/>
                    <a:gd name="T18" fmla="*/ 138 w 822"/>
                    <a:gd name="T19" fmla="*/ 84 h 927"/>
                    <a:gd name="T20" fmla="*/ 85 w 822"/>
                    <a:gd name="T21" fmla="*/ 99 h 927"/>
                    <a:gd name="T22" fmla="*/ 80 w 822"/>
                    <a:gd name="T23" fmla="*/ 112 h 927"/>
                    <a:gd name="T24" fmla="*/ 92 w 822"/>
                    <a:gd name="T25" fmla="*/ 162 h 927"/>
                    <a:gd name="T26" fmla="*/ 45 w 822"/>
                    <a:gd name="T27" fmla="*/ 235 h 927"/>
                    <a:gd name="T28" fmla="*/ 18 w 822"/>
                    <a:gd name="T29" fmla="*/ 282 h 927"/>
                    <a:gd name="T30" fmla="*/ 10 w 822"/>
                    <a:gd name="T31" fmla="*/ 325 h 927"/>
                    <a:gd name="T32" fmla="*/ 42 w 822"/>
                    <a:gd name="T33" fmla="*/ 363 h 927"/>
                    <a:gd name="T34" fmla="*/ 86 w 822"/>
                    <a:gd name="T35" fmla="*/ 390 h 927"/>
                    <a:gd name="T36" fmla="*/ 128 w 822"/>
                    <a:gd name="T37" fmla="*/ 379 h 927"/>
                    <a:gd name="T38" fmla="*/ 183 w 822"/>
                    <a:gd name="T39" fmla="*/ 375 h 927"/>
                    <a:gd name="T40" fmla="*/ 232 w 822"/>
                    <a:gd name="T41" fmla="*/ 425 h 927"/>
                    <a:gd name="T42" fmla="*/ 278 w 822"/>
                    <a:gd name="T43" fmla="*/ 446 h 927"/>
                    <a:gd name="T44" fmla="*/ 297 w 822"/>
                    <a:gd name="T45" fmla="*/ 483 h 927"/>
                    <a:gd name="T46" fmla="*/ 339 w 822"/>
                    <a:gd name="T47" fmla="*/ 526 h 927"/>
                    <a:gd name="T48" fmla="*/ 358 w 822"/>
                    <a:gd name="T49" fmla="*/ 575 h 927"/>
                    <a:gd name="T50" fmla="*/ 357 w 822"/>
                    <a:gd name="T51" fmla="*/ 617 h 927"/>
                    <a:gd name="T52" fmla="*/ 404 w 822"/>
                    <a:gd name="T53" fmla="*/ 657 h 927"/>
                    <a:gd name="T54" fmla="*/ 423 w 822"/>
                    <a:gd name="T55" fmla="*/ 696 h 927"/>
                    <a:gd name="T56" fmla="*/ 438 w 822"/>
                    <a:gd name="T57" fmla="*/ 723 h 927"/>
                    <a:gd name="T58" fmla="*/ 459 w 822"/>
                    <a:gd name="T59" fmla="*/ 765 h 927"/>
                    <a:gd name="T60" fmla="*/ 389 w 822"/>
                    <a:gd name="T61" fmla="*/ 843 h 927"/>
                    <a:gd name="T62" fmla="*/ 455 w 822"/>
                    <a:gd name="T63" fmla="*/ 873 h 927"/>
                    <a:gd name="T64" fmla="*/ 488 w 822"/>
                    <a:gd name="T65" fmla="*/ 927 h 927"/>
                    <a:gd name="T66" fmla="*/ 531 w 822"/>
                    <a:gd name="T67" fmla="*/ 861 h 927"/>
                    <a:gd name="T68" fmla="*/ 564 w 822"/>
                    <a:gd name="T69" fmla="*/ 770 h 927"/>
                    <a:gd name="T70" fmla="*/ 598 w 822"/>
                    <a:gd name="T71" fmla="*/ 698 h 927"/>
                    <a:gd name="T72" fmla="*/ 688 w 822"/>
                    <a:gd name="T73" fmla="*/ 671 h 927"/>
                    <a:gd name="T74" fmla="*/ 729 w 822"/>
                    <a:gd name="T75" fmla="*/ 591 h 927"/>
                    <a:gd name="T76" fmla="*/ 742 w 822"/>
                    <a:gd name="T77" fmla="*/ 497 h 927"/>
                    <a:gd name="T78" fmla="*/ 763 w 822"/>
                    <a:gd name="T79" fmla="*/ 414 h 927"/>
                    <a:gd name="T80" fmla="*/ 822 w 822"/>
                    <a:gd name="T81" fmla="*/ 300 h 927"/>
                    <a:gd name="T82" fmla="*/ 785 w 822"/>
                    <a:gd name="T83" fmla="*/ 247 h 927"/>
                    <a:gd name="T84" fmla="*/ 679 w 822"/>
                    <a:gd name="T85" fmla="*/ 194 h 927"/>
                    <a:gd name="T86" fmla="*/ 607 w 822"/>
                    <a:gd name="T87" fmla="*/ 162 h 927"/>
                    <a:gd name="T88" fmla="*/ 529 w 822"/>
                    <a:gd name="T89" fmla="*/ 131 h 927"/>
                    <a:gd name="T90" fmla="*/ 501 w 822"/>
                    <a:gd name="T91" fmla="*/ 83 h 927"/>
                    <a:gd name="T92" fmla="*/ 466 w 822"/>
                    <a:gd name="T93" fmla="*/ 26 h 927"/>
                    <a:gd name="T94" fmla="*/ 428 w 822"/>
                    <a:gd name="T95" fmla="*/ 76 h 927"/>
                    <a:gd name="T96" fmla="*/ 406 w 822"/>
                    <a:gd name="T97" fmla="*/ 70 h 927"/>
                    <a:gd name="T98" fmla="*/ 373 w 822"/>
                    <a:gd name="T99" fmla="*/ 72 h 927"/>
                    <a:gd name="T100" fmla="*/ 363 w 822"/>
                    <a:gd name="T101" fmla="*/ 80 h 9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822" h="927">
                      <a:moveTo>
                        <a:pt x="363" y="80"/>
                      </a:moveTo>
                      <a:lnTo>
                        <a:pt x="357" y="80"/>
                      </a:lnTo>
                      <a:lnTo>
                        <a:pt x="346" y="79"/>
                      </a:lnTo>
                      <a:lnTo>
                        <a:pt x="339" y="85"/>
                      </a:lnTo>
                      <a:lnTo>
                        <a:pt x="329" y="89"/>
                      </a:lnTo>
                      <a:lnTo>
                        <a:pt x="324" y="90"/>
                      </a:lnTo>
                      <a:lnTo>
                        <a:pt x="321" y="94"/>
                      </a:lnTo>
                      <a:lnTo>
                        <a:pt x="310" y="94"/>
                      </a:lnTo>
                      <a:lnTo>
                        <a:pt x="297" y="82"/>
                      </a:lnTo>
                      <a:lnTo>
                        <a:pt x="296" y="72"/>
                      </a:lnTo>
                      <a:lnTo>
                        <a:pt x="291" y="59"/>
                      </a:lnTo>
                      <a:lnTo>
                        <a:pt x="295" y="39"/>
                      </a:lnTo>
                      <a:lnTo>
                        <a:pt x="301" y="31"/>
                      </a:lnTo>
                      <a:lnTo>
                        <a:pt x="296" y="20"/>
                      </a:lnTo>
                      <a:lnTo>
                        <a:pt x="289" y="16"/>
                      </a:lnTo>
                      <a:lnTo>
                        <a:pt x="292" y="6"/>
                      </a:lnTo>
                      <a:lnTo>
                        <a:pt x="287" y="0"/>
                      </a:lnTo>
                      <a:lnTo>
                        <a:pt x="277" y="1"/>
                      </a:lnTo>
                      <a:lnTo>
                        <a:pt x="279" y="9"/>
                      </a:lnTo>
                      <a:lnTo>
                        <a:pt x="271" y="17"/>
                      </a:lnTo>
                      <a:lnTo>
                        <a:pt x="247" y="26"/>
                      </a:lnTo>
                      <a:lnTo>
                        <a:pt x="232" y="30"/>
                      </a:lnTo>
                      <a:lnTo>
                        <a:pt x="226" y="36"/>
                      </a:lnTo>
                      <a:lnTo>
                        <a:pt x="210" y="29"/>
                      </a:lnTo>
                      <a:lnTo>
                        <a:pt x="194" y="26"/>
                      </a:lnTo>
                      <a:lnTo>
                        <a:pt x="190" y="29"/>
                      </a:lnTo>
                      <a:lnTo>
                        <a:pt x="199" y="35"/>
                      </a:lnTo>
                      <a:lnTo>
                        <a:pt x="198" y="51"/>
                      </a:lnTo>
                      <a:lnTo>
                        <a:pt x="200" y="66"/>
                      </a:lnTo>
                      <a:lnTo>
                        <a:pt x="219" y="67"/>
                      </a:lnTo>
                      <a:lnTo>
                        <a:pt x="220" y="73"/>
                      </a:lnTo>
                      <a:lnTo>
                        <a:pt x="204" y="80"/>
                      </a:lnTo>
                      <a:lnTo>
                        <a:pt x="202" y="90"/>
                      </a:lnTo>
                      <a:lnTo>
                        <a:pt x="193" y="94"/>
                      </a:lnTo>
                      <a:lnTo>
                        <a:pt x="178" y="99"/>
                      </a:lnTo>
                      <a:lnTo>
                        <a:pt x="173" y="106"/>
                      </a:lnTo>
                      <a:lnTo>
                        <a:pt x="157" y="108"/>
                      </a:lnTo>
                      <a:lnTo>
                        <a:pt x="146" y="95"/>
                      </a:lnTo>
                      <a:lnTo>
                        <a:pt x="141" y="98"/>
                      </a:lnTo>
                      <a:lnTo>
                        <a:pt x="138" y="84"/>
                      </a:lnTo>
                      <a:lnTo>
                        <a:pt x="132" y="77"/>
                      </a:lnTo>
                      <a:lnTo>
                        <a:pt x="125" y="85"/>
                      </a:lnTo>
                      <a:lnTo>
                        <a:pt x="85" y="84"/>
                      </a:lnTo>
                      <a:lnTo>
                        <a:pt x="85" y="99"/>
                      </a:lnTo>
                      <a:lnTo>
                        <a:pt x="97" y="102"/>
                      </a:lnTo>
                      <a:lnTo>
                        <a:pt x="96" y="110"/>
                      </a:lnTo>
                      <a:lnTo>
                        <a:pt x="92" y="108"/>
                      </a:lnTo>
                      <a:lnTo>
                        <a:pt x="80" y="112"/>
                      </a:lnTo>
                      <a:lnTo>
                        <a:pt x="80" y="129"/>
                      </a:lnTo>
                      <a:lnTo>
                        <a:pt x="89" y="138"/>
                      </a:lnTo>
                      <a:lnTo>
                        <a:pt x="92" y="151"/>
                      </a:lnTo>
                      <a:lnTo>
                        <a:pt x="92" y="162"/>
                      </a:lnTo>
                      <a:lnTo>
                        <a:pt x="84" y="227"/>
                      </a:lnTo>
                      <a:lnTo>
                        <a:pt x="65" y="226"/>
                      </a:lnTo>
                      <a:lnTo>
                        <a:pt x="62" y="230"/>
                      </a:lnTo>
                      <a:lnTo>
                        <a:pt x="45" y="235"/>
                      </a:lnTo>
                      <a:lnTo>
                        <a:pt x="22" y="250"/>
                      </a:lnTo>
                      <a:lnTo>
                        <a:pt x="20" y="262"/>
                      </a:lnTo>
                      <a:lnTo>
                        <a:pt x="15" y="270"/>
                      </a:lnTo>
                      <a:lnTo>
                        <a:pt x="18" y="282"/>
                      </a:lnTo>
                      <a:lnTo>
                        <a:pt x="6" y="290"/>
                      </a:lnTo>
                      <a:lnTo>
                        <a:pt x="6" y="300"/>
                      </a:lnTo>
                      <a:lnTo>
                        <a:pt x="0" y="304"/>
                      </a:lnTo>
                      <a:lnTo>
                        <a:pt x="10" y="325"/>
                      </a:lnTo>
                      <a:lnTo>
                        <a:pt x="23" y="339"/>
                      </a:lnTo>
                      <a:lnTo>
                        <a:pt x="19" y="350"/>
                      </a:lnTo>
                      <a:lnTo>
                        <a:pt x="32" y="351"/>
                      </a:lnTo>
                      <a:lnTo>
                        <a:pt x="42" y="363"/>
                      </a:lnTo>
                      <a:lnTo>
                        <a:pt x="59" y="364"/>
                      </a:lnTo>
                      <a:lnTo>
                        <a:pt x="76" y="350"/>
                      </a:lnTo>
                      <a:lnTo>
                        <a:pt x="77" y="387"/>
                      </a:lnTo>
                      <a:lnTo>
                        <a:pt x="86" y="390"/>
                      </a:lnTo>
                      <a:lnTo>
                        <a:pt x="98" y="385"/>
                      </a:lnTo>
                      <a:lnTo>
                        <a:pt x="113" y="388"/>
                      </a:lnTo>
                      <a:lnTo>
                        <a:pt x="124" y="387"/>
                      </a:lnTo>
                      <a:lnTo>
                        <a:pt x="128" y="379"/>
                      </a:lnTo>
                      <a:lnTo>
                        <a:pt x="146" y="370"/>
                      </a:lnTo>
                      <a:lnTo>
                        <a:pt x="156" y="362"/>
                      </a:lnTo>
                      <a:lnTo>
                        <a:pt x="183" y="357"/>
                      </a:lnTo>
                      <a:lnTo>
                        <a:pt x="183" y="375"/>
                      </a:lnTo>
                      <a:lnTo>
                        <a:pt x="185" y="384"/>
                      </a:lnTo>
                      <a:lnTo>
                        <a:pt x="184" y="400"/>
                      </a:lnTo>
                      <a:lnTo>
                        <a:pt x="209" y="421"/>
                      </a:lnTo>
                      <a:lnTo>
                        <a:pt x="232" y="425"/>
                      </a:lnTo>
                      <a:lnTo>
                        <a:pt x="241" y="434"/>
                      </a:lnTo>
                      <a:lnTo>
                        <a:pt x="255" y="438"/>
                      </a:lnTo>
                      <a:lnTo>
                        <a:pt x="265" y="446"/>
                      </a:lnTo>
                      <a:lnTo>
                        <a:pt x="278" y="446"/>
                      </a:lnTo>
                      <a:lnTo>
                        <a:pt x="290" y="452"/>
                      </a:lnTo>
                      <a:lnTo>
                        <a:pt x="292" y="466"/>
                      </a:lnTo>
                      <a:lnTo>
                        <a:pt x="296" y="473"/>
                      </a:lnTo>
                      <a:lnTo>
                        <a:pt x="297" y="483"/>
                      </a:lnTo>
                      <a:lnTo>
                        <a:pt x="292" y="484"/>
                      </a:lnTo>
                      <a:lnTo>
                        <a:pt x="301" y="511"/>
                      </a:lnTo>
                      <a:lnTo>
                        <a:pt x="341" y="513"/>
                      </a:lnTo>
                      <a:lnTo>
                        <a:pt x="339" y="526"/>
                      </a:lnTo>
                      <a:lnTo>
                        <a:pt x="342" y="535"/>
                      </a:lnTo>
                      <a:lnTo>
                        <a:pt x="354" y="542"/>
                      </a:lnTo>
                      <a:lnTo>
                        <a:pt x="360" y="557"/>
                      </a:lnTo>
                      <a:lnTo>
                        <a:pt x="358" y="575"/>
                      </a:lnTo>
                      <a:lnTo>
                        <a:pt x="353" y="586"/>
                      </a:lnTo>
                      <a:lnTo>
                        <a:pt x="356" y="600"/>
                      </a:lnTo>
                      <a:lnTo>
                        <a:pt x="351" y="604"/>
                      </a:lnTo>
                      <a:lnTo>
                        <a:pt x="357" y="617"/>
                      </a:lnTo>
                      <a:lnTo>
                        <a:pt x="359" y="650"/>
                      </a:lnTo>
                      <a:lnTo>
                        <a:pt x="381" y="655"/>
                      </a:lnTo>
                      <a:lnTo>
                        <a:pt x="389" y="650"/>
                      </a:lnTo>
                      <a:lnTo>
                        <a:pt x="404" y="657"/>
                      </a:lnTo>
                      <a:lnTo>
                        <a:pt x="409" y="663"/>
                      </a:lnTo>
                      <a:lnTo>
                        <a:pt x="412" y="685"/>
                      </a:lnTo>
                      <a:lnTo>
                        <a:pt x="415" y="694"/>
                      </a:lnTo>
                      <a:lnTo>
                        <a:pt x="423" y="696"/>
                      </a:lnTo>
                      <a:lnTo>
                        <a:pt x="430" y="691"/>
                      </a:lnTo>
                      <a:lnTo>
                        <a:pt x="438" y="696"/>
                      </a:lnTo>
                      <a:lnTo>
                        <a:pt x="439" y="709"/>
                      </a:lnTo>
                      <a:lnTo>
                        <a:pt x="438" y="723"/>
                      </a:lnTo>
                      <a:lnTo>
                        <a:pt x="436" y="737"/>
                      </a:lnTo>
                      <a:lnTo>
                        <a:pt x="445" y="732"/>
                      </a:lnTo>
                      <a:lnTo>
                        <a:pt x="457" y="746"/>
                      </a:lnTo>
                      <a:lnTo>
                        <a:pt x="459" y="765"/>
                      </a:lnTo>
                      <a:lnTo>
                        <a:pt x="443" y="778"/>
                      </a:lnTo>
                      <a:lnTo>
                        <a:pt x="431" y="787"/>
                      </a:lnTo>
                      <a:lnTo>
                        <a:pt x="411" y="811"/>
                      </a:lnTo>
                      <a:lnTo>
                        <a:pt x="389" y="843"/>
                      </a:lnTo>
                      <a:lnTo>
                        <a:pt x="402" y="840"/>
                      </a:lnTo>
                      <a:lnTo>
                        <a:pt x="424" y="858"/>
                      </a:lnTo>
                      <a:lnTo>
                        <a:pt x="432" y="858"/>
                      </a:lnTo>
                      <a:lnTo>
                        <a:pt x="455" y="873"/>
                      </a:lnTo>
                      <a:lnTo>
                        <a:pt x="473" y="886"/>
                      </a:lnTo>
                      <a:lnTo>
                        <a:pt x="487" y="902"/>
                      </a:lnTo>
                      <a:lnTo>
                        <a:pt x="480" y="913"/>
                      </a:lnTo>
                      <a:lnTo>
                        <a:pt x="488" y="927"/>
                      </a:lnTo>
                      <a:lnTo>
                        <a:pt x="499" y="913"/>
                      </a:lnTo>
                      <a:lnTo>
                        <a:pt x="505" y="891"/>
                      </a:lnTo>
                      <a:lnTo>
                        <a:pt x="516" y="880"/>
                      </a:lnTo>
                      <a:lnTo>
                        <a:pt x="531" y="861"/>
                      </a:lnTo>
                      <a:lnTo>
                        <a:pt x="548" y="819"/>
                      </a:lnTo>
                      <a:lnTo>
                        <a:pt x="561" y="806"/>
                      </a:lnTo>
                      <a:lnTo>
                        <a:pt x="563" y="795"/>
                      </a:lnTo>
                      <a:lnTo>
                        <a:pt x="564" y="770"/>
                      </a:lnTo>
                      <a:lnTo>
                        <a:pt x="560" y="757"/>
                      </a:lnTo>
                      <a:lnTo>
                        <a:pt x="561" y="740"/>
                      </a:lnTo>
                      <a:lnTo>
                        <a:pt x="576" y="716"/>
                      </a:lnTo>
                      <a:lnTo>
                        <a:pt x="598" y="698"/>
                      </a:lnTo>
                      <a:lnTo>
                        <a:pt x="620" y="690"/>
                      </a:lnTo>
                      <a:lnTo>
                        <a:pt x="634" y="680"/>
                      </a:lnTo>
                      <a:lnTo>
                        <a:pt x="666" y="671"/>
                      </a:lnTo>
                      <a:lnTo>
                        <a:pt x="688" y="671"/>
                      </a:lnTo>
                      <a:lnTo>
                        <a:pt x="692" y="657"/>
                      </a:lnTo>
                      <a:lnTo>
                        <a:pt x="708" y="646"/>
                      </a:lnTo>
                      <a:lnTo>
                        <a:pt x="710" y="622"/>
                      </a:lnTo>
                      <a:lnTo>
                        <a:pt x="729" y="591"/>
                      </a:lnTo>
                      <a:lnTo>
                        <a:pt x="731" y="559"/>
                      </a:lnTo>
                      <a:lnTo>
                        <a:pt x="737" y="549"/>
                      </a:lnTo>
                      <a:lnTo>
                        <a:pt x="738" y="534"/>
                      </a:lnTo>
                      <a:lnTo>
                        <a:pt x="742" y="497"/>
                      </a:lnTo>
                      <a:lnTo>
                        <a:pt x="738" y="453"/>
                      </a:lnTo>
                      <a:lnTo>
                        <a:pt x="744" y="435"/>
                      </a:lnTo>
                      <a:lnTo>
                        <a:pt x="749" y="434"/>
                      </a:lnTo>
                      <a:lnTo>
                        <a:pt x="763" y="414"/>
                      </a:lnTo>
                      <a:lnTo>
                        <a:pt x="775" y="388"/>
                      </a:lnTo>
                      <a:lnTo>
                        <a:pt x="804" y="354"/>
                      </a:lnTo>
                      <a:lnTo>
                        <a:pt x="815" y="339"/>
                      </a:lnTo>
                      <a:lnTo>
                        <a:pt x="822" y="300"/>
                      </a:lnTo>
                      <a:lnTo>
                        <a:pt x="818" y="285"/>
                      </a:lnTo>
                      <a:lnTo>
                        <a:pt x="811" y="255"/>
                      </a:lnTo>
                      <a:lnTo>
                        <a:pt x="803" y="248"/>
                      </a:lnTo>
                      <a:lnTo>
                        <a:pt x="785" y="247"/>
                      </a:lnTo>
                      <a:lnTo>
                        <a:pt x="769" y="239"/>
                      </a:lnTo>
                      <a:lnTo>
                        <a:pt x="742" y="213"/>
                      </a:lnTo>
                      <a:lnTo>
                        <a:pt x="710" y="193"/>
                      </a:lnTo>
                      <a:lnTo>
                        <a:pt x="679" y="194"/>
                      </a:lnTo>
                      <a:lnTo>
                        <a:pt x="638" y="181"/>
                      </a:lnTo>
                      <a:lnTo>
                        <a:pt x="614" y="189"/>
                      </a:lnTo>
                      <a:lnTo>
                        <a:pt x="617" y="176"/>
                      </a:lnTo>
                      <a:lnTo>
                        <a:pt x="607" y="162"/>
                      </a:lnTo>
                      <a:lnTo>
                        <a:pt x="572" y="148"/>
                      </a:lnTo>
                      <a:lnTo>
                        <a:pt x="546" y="139"/>
                      </a:lnTo>
                      <a:lnTo>
                        <a:pt x="530" y="154"/>
                      </a:lnTo>
                      <a:lnTo>
                        <a:pt x="529" y="131"/>
                      </a:lnTo>
                      <a:lnTo>
                        <a:pt x="492" y="127"/>
                      </a:lnTo>
                      <a:lnTo>
                        <a:pt x="485" y="120"/>
                      </a:lnTo>
                      <a:lnTo>
                        <a:pt x="501" y="100"/>
                      </a:lnTo>
                      <a:lnTo>
                        <a:pt x="501" y="83"/>
                      </a:lnTo>
                      <a:lnTo>
                        <a:pt x="490" y="80"/>
                      </a:lnTo>
                      <a:lnTo>
                        <a:pt x="479" y="38"/>
                      </a:lnTo>
                      <a:lnTo>
                        <a:pt x="473" y="25"/>
                      </a:lnTo>
                      <a:lnTo>
                        <a:pt x="466" y="26"/>
                      </a:lnTo>
                      <a:lnTo>
                        <a:pt x="453" y="48"/>
                      </a:lnTo>
                      <a:lnTo>
                        <a:pt x="447" y="66"/>
                      </a:lnTo>
                      <a:lnTo>
                        <a:pt x="438" y="74"/>
                      </a:lnTo>
                      <a:lnTo>
                        <a:pt x="428" y="76"/>
                      </a:lnTo>
                      <a:lnTo>
                        <a:pt x="425" y="69"/>
                      </a:lnTo>
                      <a:lnTo>
                        <a:pt x="421" y="68"/>
                      </a:lnTo>
                      <a:lnTo>
                        <a:pt x="414" y="75"/>
                      </a:lnTo>
                      <a:lnTo>
                        <a:pt x="406" y="70"/>
                      </a:lnTo>
                      <a:lnTo>
                        <a:pt x="394" y="65"/>
                      </a:lnTo>
                      <a:lnTo>
                        <a:pt x="383" y="67"/>
                      </a:lnTo>
                      <a:lnTo>
                        <a:pt x="375" y="66"/>
                      </a:lnTo>
                      <a:lnTo>
                        <a:pt x="373" y="72"/>
                      </a:lnTo>
                      <a:lnTo>
                        <a:pt x="376" y="77"/>
                      </a:lnTo>
                      <a:lnTo>
                        <a:pt x="374" y="81"/>
                      </a:lnTo>
                      <a:lnTo>
                        <a:pt x="363" y="80"/>
                      </a:lnTo>
                      <a:lnTo>
                        <a:pt x="363" y="8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8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34A9973-7EF4-5CD5-6281-724191AFEF2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90937" y="5146676"/>
                  <a:ext cx="446087" cy="1416050"/>
                </a:xfrm>
                <a:custGeom>
                  <a:avLst/>
                  <a:gdLst>
                    <a:gd name="T0" fmla="*/ 216 w 281"/>
                    <a:gd name="T1" fmla="*/ 823 h 892"/>
                    <a:gd name="T2" fmla="*/ 203 w 281"/>
                    <a:gd name="T3" fmla="*/ 847 h 892"/>
                    <a:gd name="T4" fmla="*/ 173 w 281"/>
                    <a:gd name="T5" fmla="*/ 850 h 892"/>
                    <a:gd name="T6" fmla="*/ 123 w 281"/>
                    <a:gd name="T7" fmla="*/ 831 h 892"/>
                    <a:gd name="T8" fmla="*/ 183 w 281"/>
                    <a:gd name="T9" fmla="*/ 868 h 892"/>
                    <a:gd name="T10" fmla="*/ 231 w 281"/>
                    <a:gd name="T11" fmla="*/ 884 h 892"/>
                    <a:gd name="T12" fmla="*/ 258 w 281"/>
                    <a:gd name="T13" fmla="*/ 892 h 892"/>
                    <a:gd name="T14" fmla="*/ 279 w 281"/>
                    <a:gd name="T15" fmla="*/ 886 h 892"/>
                    <a:gd name="T16" fmla="*/ 270 w 281"/>
                    <a:gd name="T17" fmla="*/ 876 h 892"/>
                    <a:gd name="T18" fmla="*/ 230 w 281"/>
                    <a:gd name="T19" fmla="*/ 826 h 892"/>
                    <a:gd name="T20" fmla="*/ 52 w 281"/>
                    <a:gd name="T21" fmla="*/ 93 h 892"/>
                    <a:gd name="T22" fmla="*/ 43 w 281"/>
                    <a:gd name="T23" fmla="*/ 43 h 892"/>
                    <a:gd name="T24" fmla="*/ 26 w 281"/>
                    <a:gd name="T25" fmla="*/ 16 h 892"/>
                    <a:gd name="T26" fmla="*/ 10 w 281"/>
                    <a:gd name="T27" fmla="*/ 12 h 892"/>
                    <a:gd name="T28" fmla="*/ 8 w 281"/>
                    <a:gd name="T29" fmla="*/ 52 h 892"/>
                    <a:gd name="T30" fmla="*/ 13 w 281"/>
                    <a:gd name="T31" fmla="*/ 143 h 892"/>
                    <a:gd name="T32" fmla="*/ 17 w 281"/>
                    <a:gd name="T33" fmla="*/ 239 h 892"/>
                    <a:gd name="T34" fmla="*/ 18 w 281"/>
                    <a:gd name="T35" fmla="*/ 297 h 892"/>
                    <a:gd name="T36" fmla="*/ 28 w 281"/>
                    <a:gd name="T37" fmla="*/ 353 h 892"/>
                    <a:gd name="T38" fmla="*/ 22 w 281"/>
                    <a:gd name="T39" fmla="*/ 425 h 892"/>
                    <a:gd name="T40" fmla="*/ 13 w 281"/>
                    <a:gd name="T41" fmla="*/ 466 h 892"/>
                    <a:gd name="T42" fmla="*/ 33 w 281"/>
                    <a:gd name="T43" fmla="*/ 517 h 892"/>
                    <a:gd name="T44" fmla="*/ 37 w 281"/>
                    <a:gd name="T45" fmla="*/ 576 h 892"/>
                    <a:gd name="T46" fmla="*/ 56 w 281"/>
                    <a:gd name="T47" fmla="*/ 612 h 892"/>
                    <a:gd name="T48" fmla="*/ 66 w 281"/>
                    <a:gd name="T49" fmla="*/ 590 h 892"/>
                    <a:gd name="T50" fmla="*/ 49 w 281"/>
                    <a:gd name="T51" fmla="*/ 629 h 892"/>
                    <a:gd name="T52" fmla="*/ 47 w 281"/>
                    <a:gd name="T53" fmla="*/ 688 h 892"/>
                    <a:gd name="T54" fmla="*/ 64 w 281"/>
                    <a:gd name="T55" fmla="*/ 712 h 892"/>
                    <a:gd name="T56" fmla="*/ 84 w 281"/>
                    <a:gd name="T57" fmla="*/ 775 h 892"/>
                    <a:gd name="T58" fmla="*/ 101 w 281"/>
                    <a:gd name="T59" fmla="*/ 803 h 892"/>
                    <a:gd name="T60" fmla="*/ 141 w 281"/>
                    <a:gd name="T61" fmla="*/ 831 h 892"/>
                    <a:gd name="T62" fmla="*/ 168 w 281"/>
                    <a:gd name="T63" fmla="*/ 846 h 892"/>
                    <a:gd name="T64" fmla="*/ 199 w 281"/>
                    <a:gd name="T65" fmla="*/ 853 h 892"/>
                    <a:gd name="T66" fmla="*/ 205 w 281"/>
                    <a:gd name="T67" fmla="*/ 823 h 892"/>
                    <a:gd name="T68" fmla="*/ 227 w 281"/>
                    <a:gd name="T69" fmla="*/ 818 h 892"/>
                    <a:gd name="T70" fmla="*/ 164 w 281"/>
                    <a:gd name="T71" fmla="*/ 812 h 892"/>
                    <a:gd name="T72" fmla="*/ 145 w 281"/>
                    <a:gd name="T73" fmla="*/ 781 h 892"/>
                    <a:gd name="T74" fmla="*/ 123 w 281"/>
                    <a:gd name="T75" fmla="*/ 775 h 892"/>
                    <a:gd name="T76" fmla="*/ 121 w 281"/>
                    <a:gd name="T77" fmla="*/ 739 h 892"/>
                    <a:gd name="T78" fmla="*/ 116 w 281"/>
                    <a:gd name="T79" fmla="*/ 713 h 892"/>
                    <a:gd name="T80" fmla="*/ 114 w 281"/>
                    <a:gd name="T81" fmla="*/ 663 h 892"/>
                    <a:gd name="T82" fmla="*/ 114 w 281"/>
                    <a:gd name="T83" fmla="*/ 645 h 892"/>
                    <a:gd name="T84" fmla="*/ 99 w 281"/>
                    <a:gd name="T85" fmla="*/ 631 h 892"/>
                    <a:gd name="T86" fmla="*/ 89 w 281"/>
                    <a:gd name="T87" fmla="*/ 613 h 892"/>
                    <a:gd name="T88" fmla="*/ 82 w 281"/>
                    <a:gd name="T89" fmla="*/ 582 h 892"/>
                    <a:gd name="T90" fmla="*/ 67 w 281"/>
                    <a:gd name="T91" fmla="*/ 530 h 892"/>
                    <a:gd name="T92" fmla="*/ 75 w 281"/>
                    <a:gd name="T93" fmla="*/ 499 h 892"/>
                    <a:gd name="T94" fmla="*/ 58 w 281"/>
                    <a:gd name="T95" fmla="*/ 453 h 892"/>
                    <a:gd name="T96" fmla="*/ 63 w 281"/>
                    <a:gd name="T97" fmla="*/ 418 h 892"/>
                    <a:gd name="T98" fmla="*/ 64 w 281"/>
                    <a:gd name="T99" fmla="*/ 372 h 892"/>
                    <a:gd name="T100" fmla="*/ 40 w 281"/>
                    <a:gd name="T101" fmla="*/ 327 h 892"/>
                    <a:gd name="T102" fmla="*/ 42 w 281"/>
                    <a:gd name="T103" fmla="*/ 280 h 892"/>
                    <a:gd name="T104" fmla="*/ 55 w 281"/>
                    <a:gd name="T105" fmla="*/ 236 h 892"/>
                    <a:gd name="T106" fmla="*/ 60 w 281"/>
                    <a:gd name="T107" fmla="*/ 212 h 892"/>
                    <a:gd name="T108" fmla="*/ 57 w 281"/>
                    <a:gd name="T109" fmla="*/ 165 h 892"/>
                    <a:gd name="T110" fmla="*/ 82 w 281"/>
                    <a:gd name="T111" fmla="*/ 129 h 892"/>
                    <a:gd name="T112" fmla="*/ 64 w 281"/>
                    <a:gd name="T113" fmla="*/ 126 h 892"/>
                    <a:gd name="T114" fmla="*/ 52 w 281"/>
                    <a:gd name="T115" fmla="*/ 93 h 8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81" h="892">
                      <a:moveTo>
                        <a:pt x="230" y="826"/>
                      </a:moveTo>
                      <a:lnTo>
                        <a:pt x="216" y="823"/>
                      </a:lnTo>
                      <a:lnTo>
                        <a:pt x="203" y="832"/>
                      </a:lnTo>
                      <a:lnTo>
                        <a:pt x="203" y="847"/>
                      </a:lnTo>
                      <a:lnTo>
                        <a:pt x="200" y="859"/>
                      </a:lnTo>
                      <a:lnTo>
                        <a:pt x="173" y="850"/>
                      </a:lnTo>
                      <a:lnTo>
                        <a:pt x="140" y="835"/>
                      </a:lnTo>
                      <a:lnTo>
                        <a:pt x="123" y="831"/>
                      </a:lnTo>
                      <a:lnTo>
                        <a:pt x="160" y="856"/>
                      </a:lnTo>
                      <a:lnTo>
                        <a:pt x="183" y="868"/>
                      </a:lnTo>
                      <a:lnTo>
                        <a:pt x="211" y="880"/>
                      </a:lnTo>
                      <a:lnTo>
                        <a:pt x="231" y="884"/>
                      </a:lnTo>
                      <a:lnTo>
                        <a:pt x="247" y="890"/>
                      </a:lnTo>
                      <a:lnTo>
                        <a:pt x="258" y="892"/>
                      </a:lnTo>
                      <a:lnTo>
                        <a:pt x="267" y="892"/>
                      </a:lnTo>
                      <a:lnTo>
                        <a:pt x="279" y="886"/>
                      </a:lnTo>
                      <a:lnTo>
                        <a:pt x="281" y="877"/>
                      </a:lnTo>
                      <a:lnTo>
                        <a:pt x="270" y="876"/>
                      </a:lnTo>
                      <a:lnTo>
                        <a:pt x="251" y="876"/>
                      </a:lnTo>
                      <a:lnTo>
                        <a:pt x="230" y="826"/>
                      </a:lnTo>
                      <a:lnTo>
                        <a:pt x="230" y="826"/>
                      </a:lnTo>
                      <a:close/>
                      <a:moveTo>
                        <a:pt x="52" y="93"/>
                      </a:moveTo>
                      <a:lnTo>
                        <a:pt x="39" y="66"/>
                      </a:lnTo>
                      <a:lnTo>
                        <a:pt x="43" y="43"/>
                      </a:lnTo>
                      <a:lnTo>
                        <a:pt x="31" y="33"/>
                      </a:lnTo>
                      <a:lnTo>
                        <a:pt x="26" y="16"/>
                      </a:lnTo>
                      <a:lnTo>
                        <a:pt x="15" y="0"/>
                      </a:lnTo>
                      <a:lnTo>
                        <a:pt x="10" y="12"/>
                      </a:lnTo>
                      <a:lnTo>
                        <a:pt x="0" y="18"/>
                      </a:lnTo>
                      <a:lnTo>
                        <a:pt x="8" y="52"/>
                      </a:lnTo>
                      <a:lnTo>
                        <a:pt x="14" y="90"/>
                      </a:lnTo>
                      <a:lnTo>
                        <a:pt x="13" y="143"/>
                      </a:lnTo>
                      <a:lnTo>
                        <a:pt x="13" y="193"/>
                      </a:lnTo>
                      <a:lnTo>
                        <a:pt x="17" y="239"/>
                      </a:lnTo>
                      <a:lnTo>
                        <a:pt x="9" y="268"/>
                      </a:lnTo>
                      <a:lnTo>
                        <a:pt x="18" y="297"/>
                      </a:lnTo>
                      <a:lnTo>
                        <a:pt x="16" y="317"/>
                      </a:lnTo>
                      <a:lnTo>
                        <a:pt x="28" y="353"/>
                      </a:lnTo>
                      <a:lnTo>
                        <a:pt x="27" y="388"/>
                      </a:lnTo>
                      <a:lnTo>
                        <a:pt x="22" y="425"/>
                      </a:lnTo>
                      <a:lnTo>
                        <a:pt x="20" y="465"/>
                      </a:lnTo>
                      <a:lnTo>
                        <a:pt x="13" y="466"/>
                      </a:lnTo>
                      <a:lnTo>
                        <a:pt x="21" y="493"/>
                      </a:lnTo>
                      <a:lnTo>
                        <a:pt x="33" y="517"/>
                      </a:lnTo>
                      <a:lnTo>
                        <a:pt x="30" y="533"/>
                      </a:lnTo>
                      <a:lnTo>
                        <a:pt x="37" y="576"/>
                      </a:lnTo>
                      <a:lnTo>
                        <a:pt x="43" y="608"/>
                      </a:lnTo>
                      <a:lnTo>
                        <a:pt x="56" y="612"/>
                      </a:lnTo>
                      <a:lnTo>
                        <a:pt x="51" y="583"/>
                      </a:lnTo>
                      <a:lnTo>
                        <a:pt x="66" y="590"/>
                      </a:lnTo>
                      <a:lnTo>
                        <a:pt x="73" y="636"/>
                      </a:lnTo>
                      <a:lnTo>
                        <a:pt x="49" y="629"/>
                      </a:lnTo>
                      <a:lnTo>
                        <a:pt x="57" y="667"/>
                      </a:lnTo>
                      <a:lnTo>
                        <a:pt x="47" y="688"/>
                      </a:lnTo>
                      <a:lnTo>
                        <a:pt x="77" y="694"/>
                      </a:lnTo>
                      <a:lnTo>
                        <a:pt x="64" y="712"/>
                      </a:lnTo>
                      <a:lnTo>
                        <a:pt x="65" y="734"/>
                      </a:lnTo>
                      <a:lnTo>
                        <a:pt x="84" y="775"/>
                      </a:lnTo>
                      <a:lnTo>
                        <a:pt x="100" y="790"/>
                      </a:lnTo>
                      <a:lnTo>
                        <a:pt x="101" y="803"/>
                      </a:lnTo>
                      <a:lnTo>
                        <a:pt x="113" y="818"/>
                      </a:lnTo>
                      <a:lnTo>
                        <a:pt x="141" y="831"/>
                      </a:lnTo>
                      <a:lnTo>
                        <a:pt x="141" y="831"/>
                      </a:lnTo>
                      <a:lnTo>
                        <a:pt x="168" y="846"/>
                      </a:lnTo>
                      <a:lnTo>
                        <a:pt x="191" y="853"/>
                      </a:lnTo>
                      <a:lnTo>
                        <a:pt x="199" y="853"/>
                      </a:lnTo>
                      <a:lnTo>
                        <a:pt x="192" y="832"/>
                      </a:lnTo>
                      <a:lnTo>
                        <a:pt x="205" y="823"/>
                      </a:lnTo>
                      <a:lnTo>
                        <a:pt x="211" y="818"/>
                      </a:lnTo>
                      <a:lnTo>
                        <a:pt x="227" y="818"/>
                      </a:lnTo>
                      <a:lnTo>
                        <a:pt x="209" y="815"/>
                      </a:lnTo>
                      <a:lnTo>
                        <a:pt x="164" y="812"/>
                      </a:lnTo>
                      <a:lnTo>
                        <a:pt x="151" y="798"/>
                      </a:lnTo>
                      <a:lnTo>
                        <a:pt x="145" y="781"/>
                      </a:lnTo>
                      <a:lnTo>
                        <a:pt x="132" y="782"/>
                      </a:lnTo>
                      <a:lnTo>
                        <a:pt x="123" y="775"/>
                      </a:lnTo>
                      <a:lnTo>
                        <a:pt x="112" y="749"/>
                      </a:lnTo>
                      <a:lnTo>
                        <a:pt x="121" y="739"/>
                      </a:lnTo>
                      <a:lnTo>
                        <a:pt x="122" y="725"/>
                      </a:lnTo>
                      <a:lnTo>
                        <a:pt x="116" y="713"/>
                      </a:lnTo>
                      <a:lnTo>
                        <a:pt x="118" y="693"/>
                      </a:lnTo>
                      <a:lnTo>
                        <a:pt x="114" y="663"/>
                      </a:lnTo>
                      <a:lnTo>
                        <a:pt x="107" y="649"/>
                      </a:lnTo>
                      <a:lnTo>
                        <a:pt x="114" y="645"/>
                      </a:lnTo>
                      <a:lnTo>
                        <a:pt x="109" y="636"/>
                      </a:lnTo>
                      <a:lnTo>
                        <a:pt x="99" y="631"/>
                      </a:lnTo>
                      <a:lnTo>
                        <a:pt x="102" y="621"/>
                      </a:lnTo>
                      <a:lnTo>
                        <a:pt x="89" y="613"/>
                      </a:lnTo>
                      <a:lnTo>
                        <a:pt x="76" y="586"/>
                      </a:lnTo>
                      <a:lnTo>
                        <a:pt x="82" y="582"/>
                      </a:lnTo>
                      <a:lnTo>
                        <a:pt x="70" y="553"/>
                      </a:lnTo>
                      <a:lnTo>
                        <a:pt x="67" y="530"/>
                      </a:lnTo>
                      <a:lnTo>
                        <a:pt x="66" y="509"/>
                      </a:lnTo>
                      <a:lnTo>
                        <a:pt x="75" y="499"/>
                      </a:lnTo>
                      <a:lnTo>
                        <a:pt x="63" y="476"/>
                      </a:lnTo>
                      <a:lnTo>
                        <a:pt x="58" y="453"/>
                      </a:lnTo>
                      <a:lnTo>
                        <a:pt x="69" y="438"/>
                      </a:lnTo>
                      <a:lnTo>
                        <a:pt x="63" y="418"/>
                      </a:lnTo>
                      <a:lnTo>
                        <a:pt x="69" y="395"/>
                      </a:lnTo>
                      <a:lnTo>
                        <a:pt x="64" y="372"/>
                      </a:lnTo>
                      <a:lnTo>
                        <a:pt x="59" y="368"/>
                      </a:lnTo>
                      <a:lnTo>
                        <a:pt x="40" y="327"/>
                      </a:lnTo>
                      <a:lnTo>
                        <a:pt x="48" y="303"/>
                      </a:lnTo>
                      <a:lnTo>
                        <a:pt x="42" y="280"/>
                      </a:lnTo>
                      <a:lnTo>
                        <a:pt x="45" y="258"/>
                      </a:lnTo>
                      <a:lnTo>
                        <a:pt x="55" y="236"/>
                      </a:lnTo>
                      <a:lnTo>
                        <a:pt x="67" y="221"/>
                      </a:lnTo>
                      <a:lnTo>
                        <a:pt x="60" y="212"/>
                      </a:lnTo>
                      <a:lnTo>
                        <a:pt x="62" y="204"/>
                      </a:lnTo>
                      <a:lnTo>
                        <a:pt x="57" y="165"/>
                      </a:lnTo>
                      <a:lnTo>
                        <a:pt x="77" y="153"/>
                      </a:lnTo>
                      <a:lnTo>
                        <a:pt x="82" y="129"/>
                      </a:lnTo>
                      <a:lnTo>
                        <a:pt x="78" y="122"/>
                      </a:lnTo>
                      <a:lnTo>
                        <a:pt x="64" y="126"/>
                      </a:lnTo>
                      <a:lnTo>
                        <a:pt x="52" y="93"/>
                      </a:lnTo>
                      <a:lnTo>
                        <a:pt x="52" y="9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9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0B92B37-DD47-7D69-BF20-A34F440C53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8675" y="4013201"/>
                  <a:ext cx="404812" cy="631825"/>
                </a:xfrm>
                <a:custGeom>
                  <a:avLst/>
                  <a:gdLst>
                    <a:gd name="T0" fmla="*/ 175 w 255"/>
                    <a:gd name="T1" fmla="*/ 8 h 398"/>
                    <a:gd name="T2" fmla="*/ 163 w 255"/>
                    <a:gd name="T3" fmla="*/ 0 h 398"/>
                    <a:gd name="T4" fmla="*/ 143 w 255"/>
                    <a:gd name="T5" fmla="*/ 17 h 398"/>
                    <a:gd name="T6" fmla="*/ 109 w 255"/>
                    <a:gd name="T7" fmla="*/ 27 h 398"/>
                    <a:gd name="T8" fmla="*/ 95 w 255"/>
                    <a:gd name="T9" fmla="*/ 32 h 398"/>
                    <a:gd name="T10" fmla="*/ 77 w 255"/>
                    <a:gd name="T11" fmla="*/ 64 h 398"/>
                    <a:gd name="T12" fmla="*/ 67 w 255"/>
                    <a:gd name="T13" fmla="*/ 74 h 398"/>
                    <a:gd name="T14" fmla="*/ 40 w 255"/>
                    <a:gd name="T15" fmla="*/ 90 h 398"/>
                    <a:gd name="T16" fmla="*/ 42 w 255"/>
                    <a:gd name="T17" fmla="*/ 108 h 398"/>
                    <a:gd name="T18" fmla="*/ 31 w 255"/>
                    <a:gd name="T19" fmla="*/ 112 h 398"/>
                    <a:gd name="T20" fmla="*/ 36 w 255"/>
                    <a:gd name="T21" fmla="*/ 137 h 398"/>
                    <a:gd name="T22" fmla="*/ 34 w 255"/>
                    <a:gd name="T23" fmla="*/ 163 h 398"/>
                    <a:gd name="T24" fmla="*/ 33 w 255"/>
                    <a:gd name="T25" fmla="*/ 199 h 398"/>
                    <a:gd name="T26" fmla="*/ 33 w 255"/>
                    <a:gd name="T27" fmla="*/ 217 h 398"/>
                    <a:gd name="T28" fmla="*/ 12 w 255"/>
                    <a:gd name="T29" fmla="*/ 234 h 398"/>
                    <a:gd name="T30" fmla="*/ 9 w 255"/>
                    <a:gd name="T31" fmla="*/ 254 h 398"/>
                    <a:gd name="T32" fmla="*/ 3 w 255"/>
                    <a:gd name="T33" fmla="*/ 264 h 398"/>
                    <a:gd name="T34" fmla="*/ 28 w 255"/>
                    <a:gd name="T35" fmla="*/ 277 h 398"/>
                    <a:gd name="T36" fmla="*/ 51 w 255"/>
                    <a:gd name="T37" fmla="*/ 290 h 398"/>
                    <a:gd name="T38" fmla="*/ 67 w 255"/>
                    <a:gd name="T39" fmla="*/ 293 h 398"/>
                    <a:gd name="T40" fmla="*/ 81 w 255"/>
                    <a:gd name="T41" fmla="*/ 297 h 398"/>
                    <a:gd name="T42" fmla="*/ 102 w 255"/>
                    <a:gd name="T43" fmla="*/ 320 h 398"/>
                    <a:gd name="T44" fmla="*/ 125 w 255"/>
                    <a:gd name="T45" fmla="*/ 351 h 398"/>
                    <a:gd name="T46" fmla="*/ 152 w 255"/>
                    <a:gd name="T47" fmla="*/ 348 h 398"/>
                    <a:gd name="T48" fmla="*/ 172 w 255"/>
                    <a:gd name="T49" fmla="*/ 350 h 398"/>
                    <a:gd name="T50" fmla="*/ 176 w 255"/>
                    <a:gd name="T51" fmla="*/ 385 h 398"/>
                    <a:gd name="T52" fmla="*/ 193 w 255"/>
                    <a:gd name="T53" fmla="*/ 398 h 398"/>
                    <a:gd name="T54" fmla="*/ 201 w 255"/>
                    <a:gd name="T55" fmla="*/ 322 h 398"/>
                    <a:gd name="T56" fmla="*/ 189 w 255"/>
                    <a:gd name="T57" fmla="*/ 300 h 398"/>
                    <a:gd name="T58" fmla="*/ 201 w 255"/>
                    <a:gd name="T59" fmla="*/ 279 h 398"/>
                    <a:gd name="T60" fmla="*/ 206 w 255"/>
                    <a:gd name="T61" fmla="*/ 273 h 398"/>
                    <a:gd name="T62" fmla="*/ 194 w 255"/>
                    <a:gd name="T63" fmla="*/ 255 h 398"/>
                    <a:gd name="T64" fmla="*/ 241 w 255"/>
                    <a:gd name="T65" fmla="*/ 248 h 398"/>
                    <a:gd name="T66" fmla="*/ 250 w 255"/>
                    <a:gd name="T67" fmla="*/ 269 h 398"/>
                    <a:gd name="T68" fmla="*/ 249 w 255"/>
                    <a:gd name="T69" fmla="*/ 242 h 398"/>
                    <a:gd name="T70" fmla="*/ 236 w 255"/>
                    <a:gd name="T71" fmla="*/ 229 h 398"/>
                    <a:gd name="T72" fmla="*/ 246 w 255"/>
                    <a:gd name="T73" fmla="*/ 211 h 398"/>
                    <a:gd name="T74" fmla="*/ 236 w 255"/>
                    <a:gd name="T75" fmla="*/ 189 h 398"/>
                    <a:gd name="T76" fmla="*/ 243 w 255"/>
                    <a:gd name="T77" fmla="*/ 164 h 398"/>
                    <a:gd name="T78" fmla="*/ 240 w 255"/>
                    <a:gd name="T79" fmla="*/ 147 h 398"/>
                    <a:gd name="T80" fmla="*/ 213 w 255"/>
                    <a:gd name="T81" fmla="*/ 149 h 398"/>
                    <a:gd name="T82" fmla="*/ 191 w 255"/>
                    <a:gd name="T83" fmla="*/ 131 h 398"/>
                    <a:gd name="T84" fmla="*/ 152 w 255"/>
                    <a:gd name="T85" fmla="*/ 130 h 398"/>
                    <a:gd name="T86" fmla="*/ 142 w 255"/>
                    <a:gd name="T87" fmla="*/ 120 h 398"/>
                    <a:gd name="T88" fmla="*/ 144 w 255"/>
                    <a:gd name="T89" fmla="*/ 106 h 398"/>
                    <a:gd name="T90" fmla="*/ 138 w 255"/>
                    <a:gd name="T91" fmla="*/ 91 h 398"/>
                    <a:gd name="T92" fmla="*/ 125 w 255"/>
                    <a:gd name="T93" fmla="*/ 79 h 398"/>
                    <a:gd name="T94" fmla="*/ 136 w 255"/>
                    <a:gd name="T95" fmla="*/ 48 h 398"/>
                    <a:gd name="T96" fmla="*/ 151 w 255"/>
                    <a:gd name="T97" fmla="*/ 32 h 398"/>
                    <a:gd name="T98" fmla="*/ 170 w 255"/>
                    <a:gd name="T99" fmla="*/ 16 h 3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55" h="398">
                      <a:moveTo>
                        <a:pt x="170" y="16"/>
                      </a:moveTo>
                      <a:lnTo>
                        <a:pt x="175" y="8"/>
                      </a:lnTo>
                      <a:lnTo>
                        <a:pt x="170" y="2"/>
                      </a:lnTo>
                      <a:lnTo>
                        <a:pt x="163" y="0"/>
                      </a:lnTo>
                      <a:lnTo>
                        <a:pt x="152" y="12"/>
                      </a:lnTo>
                      <a:lnTo>
                        <a:pt x="143" y="17"/>
                      </a:lnTo>
                      <a:lnTo>
                        <a:pt x="126" y="29"/>
                      </a:lnTo>
                      <a:lnTo>
                        <a:pt x="109" y="27"/>
                      </a:lnTo>
                      <a:lnTo>
                        <a:pt x="108" y="32"/>
                      </a:lnTo>
                      <a:lnTo>
                        <a:pt x="95" y="32"/>
                      </a:lnTo>
                      <a:lnTo>
                        <a:pt x="82" y="43"/>
                      </a:lnTo>
                      <a:lnTo>
                        <a:pt x="77" y="64"/>
                      </a:lnTo>
                      <a:lnTo>
                        <a:pt x="77" y="71"/>
                      </a:lnTo>
                      <a:lnTo>
                        <a:pt x="67" y="74"/>
                      </a:lnTo>
                      <a:lnTo>
                        <a:pt x="52" y="91"/>
                      </a:lnTo>
                      <a:lnTo>
                        <a:pt x="40" y="90"/>
                      </a:lnTo>
                      <a:lnTo>
                        <a:pt x="38" y="94"/>
                      </a:lnTo>
                      <a:lnTo>
                        <a:pt x="42" y="108"/>
                      </a:lnTo>
                      <a:lnTo>
                        <a:pt x="38" y="114"/>
                      </a:lnTo>
                      <a:lnTo>
                        <a:pt x="31" y="112"/>
                      </a:lnTo>
                      <a:lnTo>
                        <a:pt x="27" y="125"/>
                      </a:lnTo>
                      <a:lnTo>
                        <a:pt x="36" y="137"/>
                      </a:lnTo>
                      <a:lnTo>
                        <a:pt x="39" y="157"/>
                      </a:lnTo>
                      <a:lnTo>
                        <a:pt x="34" y="163"/>
                      </a:lnTo>
                      <a:lnTo>
                        <a:pt x="38" y="185"/>
                      </a:lnTo>
                      <a:lnTo>
                        <a:pt x="33" y="199"/>
                      </a:lnTo>
                      <a:lnTo>
                        <a:pt x="40" y="205"/>
                      </a:lnTo>
                      <a:lnTo>
                        <a:pt x="33" y="217"/>
                      </a:lnTo>
                      <a:lnTo>
                        <a:pt x="24" y="232"/>
                      </a:lnTo>
                      <a:lnTo>
                        <a:pt x="12" y="234"/>
                      </a:lnTo>
                      <a:lnTo>
                        <a:pt x="8" y="242"/>
                      </a:lnTo>
                      <a:lnTo>
                        <a:pt x="9" y="254"/>
                      </a:lnTo>
                      <a:lnTo>
                        <a:pt x="0" y="256"/>
                      </a:lnTo>
                      <a:lnTo>
                        <a:pt x="3" y="264"/>
                      </a:lnTo>
                      <a:lnTo>
                        <a:pt x="25" y="277"/>
                      </a:lnTo>
                      <a:lnTo>
                        <a:pt x="28" y="277"/>
                      </a:lnTo>
                      <a:lnTo>
                        <a:pt x="33" y="286"/>
                      </a:lnTo>
                      <a:lnTo>
                        <a:pt x="51" y="290"/>
                      </a:lnTo>
                      <a:lnTo>
                        <a:pt x="57" y="286"/>
                      </a:lnTo>
                      <a:lnTo>
                        <a:pt x="67" y="293"/>
                      </a:lnTo>
                      <a:lnTo>
                        <a:pt x="76" y="299"/>
                      </a:lnTo>
                      <a:lnTo>
                        <a:pt x="81" y="297"/>
                      </a:lnTo>
                      <a:lnTo>
                        <a:pt x="95" y="308"/>
                      </a:lnTo>
                      <a:lnTo>
                        <a:pt x="102" y="320"/>
                      </a:lnTo>
                      <a:lnTo>
                        <a:pt x="112" y="326"/>
                      </a:lnTo>
                      <a:lnTo>
                        <a:pt x="125" y="351"/>
                      </a:lnTo>
                      <a:lnTo>
                        <a:pt x="141" y="354"/>
                      </a:lnTo>
                      <a:lnTo>
                        <a:pt x="152" y="348"/>
                      </a:lnTo>
                      <a:lnTo>
                        <a:pt x="160" y="351"/>
                      </a:lnTo>
                      <a:lnTo>
                        <a:pt x="172" y="350"/>
                      </a:lnTo>
                      <a:lnTo>
                        <a:pt x="189" y="361"/>
                      </a:lnTo>
                      <a:lnTo>
                        <a:pt x="176" y="385"/>
                      </a:lnTo>
                      <a:lnTo>
                        <a:pt x="182" y="385"/>
                      </a:lnTo>
                      <a:lnTo>
                        <a:pt x="193" y="398"/>
                      </a:lnTo>
                      <a:lnTo>
                        <a:pt x="201" y="333"/>
                      </a:lnTo>
                      <a:lnTo>
                        <a:pt x="201" y="322"/>
                      </a:lnTo>
                      <a:lnTo>
                        <a:pt x="198" y="309"/>
                      </a:lnTo>
                      <a:lnTo>
                        <a:pt x="189" y="300"/>
                      </a:lnTo>
                      <a:lnTo>
                        <a:pt x="189" y="283"/>
                      </a:lnTo>
                      <a:lnTo>
                        <a:pt x="201" y="279"/>
                      </a:lnTo>
                      <a:lnTo>
                        <a:pt x="205" y="281"/>
                      </a:lnTo>
                      <a:lnTo>
                        <a:pt x="206" y="273"/>
                      </a:lnTo>
                      <a:lnTo>
                        <a:pt x="194" y="270"/>
                      </a:lnTo>
                      <a:lnTo>
                        <a:pt x="194" y="255"/>
                      </a:lnTo>
                      <a:lnTo>
                        <a:pt x="234" y="256"/>
                      </a:lnTo>
                      <a:lnTo>
                        <a:pt x="241" y="248"/>
                      </a:lnTo>
                      <a:lnTo>
                        <a:pt x="247" y="255"/>
                      </a:lnTo>
                      <a:lnTo>
                        <a:pt x="250" y="269"/>
                      </a:lnTo>
                      <a:lnTo>
                        <a:pt x="255" y="266"/>
                      </a:lnTo>
                      <a:lnTo>
                        <a:pt x="249" y="242"/>
                      </a:lnTo>
                      <a:lnTo>
                        <a:pt x="243" y="234"/>
                      </a:lnTo>
                      <a:lnTo>
                        <a:pt x="236" y="229"/>
                      </a:lnTo>
                      <a:lnTo>
                        <a:pt x="247" y="217"/>
                      </a:lnTo>
                      <a:lnTo>
                        <a:pt x="246" y="211"/>
                      </a:lnTo>
                      <a:lnTo>
                        <a:pt x="240" y="205"/>
                      </a:lnTo>
                      <a:lnTo>
                        <a:pt x="236" y="189"/>
                      </a:lnTo>
                      <a:lnTo>
                        <a:pt x="238" y="172"/>
                      </a:lnTo>
                      <a:lnTo>
                        <a:pt x="243" y="164"/>
                      </a:lnTo>
                      <a:lnTo>
                        <a:pt x="248" y="152"/>
                      </a:lnTo>
                      <a:lnTo>
                        <a:pt x="240" y="147"/>
                      </a:lnTo>
                      <a:lnTo>
                        <a:pt x="228" y="150"/>
                      </a:lnTo>
                      <a:lnTo>
                        <a:pt x="213" y="149"/>
                      </a:lnTo>
                      <a:lnTo>
                        <a:pt x="205" y="152"/>
                      </a:lnTo>
                      <a:lnTo>
                        <a:pt x="191" y="131"/>
                      </a:lnTo>
                      <a:lnTo>
                        <a:pt x="179" y="127"/>
                      </a:lnTo>
                      <a:lnTo>
                        <a:pt x="152" y="130"/>
                      </a:lnTo>
                      <a:lnTo>
                        <a:pt x="147" y="122"/>
                      </a:lnTo>
                      <a:lnTo>
                        <a:pt x="142" y="120"/>
                      </a:lnTo>
                      <a:lnTo>
                        <a:pt x="141" y="114"/>
                      </a:lnTo>
                      <a:lnTo>
                        <a:pt x="144" y="106"/>
                      </a:lnTo>
                      <a:lnTo>
                        <a:pt x="143" y="96"/>
                      </a:lnTo>
                      <a:lnTo>
                        <a:pt x="138" y="91"/>
                      </a:lnTo>
                      <a:lnTo>
                        <a:pt x="137" y="81"/>
                      </a:lnTo>
                      <a:lnTo>
                        <a:pt x="125" y="79"/>
                      </a:lnTo>
                      <a:lnTo>
                        <a:pt x="132" y="65"/>
                      </a:lnTo>
                      <a:lnTo>
                        <a:pt x="136" y="48"/>
                      </a:lnTo>
                      <a:lnTo>
                        <a:pt x="142" y="39"/>
                      </a:lnTo>
                      <a:lnTo>
                        <a:pt x="151" y="32"/>
                      </a:lnTo>
                      <a:lnTo>
                        <a:pt x="156" y="20"/>
                      </a:lnTo>
                      <a:lnTo>
                        <a:pt x="170" y="16"/>
                      </a:lnTo>
                      <a:lnTo>
                        <a:pt x="170" y="1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0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FD96696-15CB-8256-B9F5-42E1E4E9BF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03587" y="4432301"/>
                  <a:ext cx="192087" cy="238125"/>
                </a:xfrm>
                <a:custGeom>
                  <a:avLst/>
                  <a:gdLst>
                    <a:gd name="T0" fmla="*/ 117 w 121"/>
                    <a:gd name="T1" fmla="*/ 35 h 150"/>
                    <a:gd name="T2" fmla="*/ 108 w 121"/>
                    <a:gd name="T3" fmla="*/ 29 h 150"/>
                    <a:gd name="T4" fmla="*/ 98 w 121"/>
                    <a:gd name="T5" fmla="*/ 22 h 150"/>
                    <a:gd name="T6" fmla="*/ 92 w 121"/>
                    <a:gd name="T7" fmla="*/ 26 h 150"/>
                    <a:gd name="T8" fmla="*/ 74 w 121"/>
                    <a:gd name="T9" fmla="*/ 22 h 150"/>
                    <a:gd name="T10" fmla="*/ 69 w 121"/>
                    <a:gd name="T11" fmla="*/ 13 h 150"/>
                    <a:gd name="T12" fmla="*/ 66 w 121"/>
                    <a:gd name="T13" fmla="*/ 13 h 150"/>
                    <a:gd name="T14" fmla="*/ 44 w 121"/>
                    <a:gd name="T15" fmla="*/ 0 h 150"/>
                    <a:gd name="T16" fmla="*/ 30 w 121"/>
                    <a:gd name="T17" fmla="*/ 9 h 150"/>
                    <a:gd name="T18" fmla="*/ 18 w 121"/>
                    <a:gd name="T19" fmla="*/ 14 h 150"/>
                    <a:gd name="T20" fmla="*/ 20 w 121"/>
                    <a:gd name="T21" fmla="*/ 24 h 150"/>
                    <a:gd name="T22" fmla="*/ 11 w 121"/>
                    <a:gd name="T23" fmla="*/ 39 h 150"/>
                    <a:gd name="T24" fmla="*/ 8 w 121"/>
                    <a:gd name="T25" fmla="*/ 54 h 150"/>
                    <a:gd name="T26" fmla="*/ 1 w 121"/>
                    <a:gd name="T27" fmla="*/ 58 h 150"/>
                    <a:gd name="T28" fmla="*/ 5 w 121"/>
                    <a:gd name="T29" fmla="*/ 79 h 150"/>
                    <a:gd name="T30" fmla="*/ 0 w 121"/>
                    <a:gd name="T31" fmla="*/ 86 h 150"/>
                    <a:gd name="T32" fmla="*/ 13 w 121"/>
                    <a:gd name="T33" fmla="*/ 96 h 150"/>
                    <a:gd name="T34" fmla="*/ 21 w 121"/>
                    <a:gd name="T35" fmla="*/ 85 h 150"/>
                    <a:gd name="T36" fmla="*/ 25 w 121"/>
                    <a:gd name="T37" fmla="*/ 95 h 150"/>
                    <a:gd name="T38" fmla="*/ 15 w 121"/>
                    <a:gd name="T39" fmla="*/ 113 h 150"/>
                    <a:gd name="T40" fmla="*/ 18 w 121"/>
                    <a:gd name="T41" fmla="*/ 123 h 150"/>
                    <a:gd name="T42" fmla="*/ 12 w 121"/>
                    <a:gd name="T43" fmla="*/ 128 h 150"/>
                    <a:gd name="T44" fmla="*/ 12 w 121"/>
                    <a:gd name="T45" fmla="*/ 137 h 150"/>
                    <a:gd name="T46" fmla="*/ 22 w 121"/>
                    <a:gd name="T47" fmla="*/ 135 h 150"/>
                    <a:gd name="T48" fmla="*/ 30 w 121"/>
                    <a:gd name="T49" fmla="*/ 138 h 150"/>
                    <a:gd name="T50" fmla="*/ 39 w 121"/>
                    <a:gd name="T51" fmla="*/ 150 h 150"/>
                    <a:gd name="T52" fmla="*/ 51 w 121"/>
                    <a:gd name="T53" fmla="*/ 140 h 150"/>
                    <a:gd name="T54" fmla="*/ 54 w 121"/>
                    <a:gd name="T55" fmla="*/ 124 h 150"/>
                    <a:gd name="T56" fmla="*/ 66 w 121"/>
                    <a:gd name="T57" fmla="*/ 103 h 150"/>
                    <a:gd name="T58" fmla="*/ 92 w 121"/>
                    <a:gd name="T59" fmla="*/ 94 h 150"/>
                    <a:gd name="T60" fmla="*/ 114 w 121"/>
                    <a:gd name="T61" fmla="*/ 69 h 150"/>
                    <a:gd name="T62" fmla="*/ 121 w 121"/>
                    <a:gd name="T63" fmla="*/ 54 h 150"/>
                    <a:gd name="T64" fmla="*/ 117 w 121"/>
                    <a:gd name="T65" fmla="*/ 3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21" h="150">
                      <a:moveTo>
                        <a:pt x="117" y="35"/>
                      </a:moveTo>
                      <a:lnTo>
                        <a:pt x="108" y="29"/>
                      </a:lnTo>
                      <a:lnTo>
                        <a:pt x="98" y="22"/>
                      </a:lnTo>
                      <a:lnTo>
                        <a:pt x="92" y="26"/>
                      </a:lnTo>
                      <a:lnTo>
                        <a:pt x="74" y="22"/>
                      </a:lnTo>
                      <a:lnTo>
                        <a:pt x="69" y="13"/>
                      </a:lnTo>
                      <a:lnTo>
                        <a:pt x="66" y="13"/>
                      </a:lnTo>
                      <a:lnTo>
                        <a:pt x="44" y="0"/>
                      </a:lnTo>
                      <a:lnTo>
                        <a:pt x="30" y="9"/>
                      </a:lnTo>
                      <a:lnTo>
                        <a:pt x="18" y="14"/>
                      </a:lnTo>
                      <a:lnTo>
                        <a:pt x="20" y="24"/>
                      </a:lnTo>
                      <a:lnTo>
                        <a:pt x="11" y="39"/>
                      </a:lnTo>
                      <a:lnTo>
                        <a:pt x="8" y="54"/>
                      </a:lnTo>
                      <a:lnTo>
                        <a:pt x="1" y="58"/>
                      </a:lnTo>
                      <a:lnTo>
                        <a:pt x="5" y="79"/>
                      </a:lnTo>
                      <a:lnTo>
                        <a:pt x="0" y="86"/>
                      </a:lnTo>
                      <a:lnTo>
                        <a:pt x="13" y="96"/>
                      </a:lnTo>
                      <a:lnTo>
                        <a:pt x="21" y="85"/>
                      </a:lnTo>
                      <a:lnTo>
                        <a:pt x="25" y="95"/>
                      </a:lnTo>
                      <a:lnTo>
                        <a:pt x="15" y="113"/>
                      </a:lnTo>
                      <a:lnTo>
                        <a:pt x="18" y="123"/>
                      </a:lnTo>
                      <a:lnTo>
                        <a:pt x="12" y="128"/>
                      </a:lnTo>
                      <a:lnTo>
                        <a:pt x="12" y="137"/>
                      </a:lnTo>
                      <a:lnTo>
                        <a:pt x="22" y="135"/>
                      </a:lnTo>
                      <a:lnTo>
                        <a:pt x="30" y="138"/>
                      </a:lnTo>
                      <a:lnTo>
                        <a:pt x="39" y="150"/>
                      </a:lnTo>
                      <a:lnTo>
                        <a:pt x="51" y="140"/>
                      </a:lnTo>
                      <a:lnTo>
                        <a:pt x="54" y="124"/>
                      </a:lnTo>
                      <a:lnTo>
                        <a:pt x="66" y="103"/>
                      </a:lnTo>
                      <a:lnTo>
                        <a:pt x="92" y="94"/>
                      </a:lnTo>
                      <a:lnTo>
                        <a:pt x="114" y="69"/>
                      </a:lnTo>
                      <a:lnTo>
                        <a:pt x="121" y="54"/>
                      </a:lnTo>
                      <a:lnTo>
                        <a:pt x="117" y="3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1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8F68AB8-9B93-C28C-21DB-42FBAE3A05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9225" y="4167188"/>
                  <a:ext cx="158750" cy="266700"/>
                </a:xfrm>
                <a:custGeom>
                  <a:avLst/>
                  <a:gdLst>
                    <a:gd name="T0" fmla="*/ 89 w 100"/>
                    <a:gd name="T1" fmla="*/ 57 h 168"/>
                    <a:gd name="T2" fmla="*/ 81 w 100"/>
                    <a:gd name="T3" fmla="*/ 49 h 168"/>
                    <a:gd name="T4" fmla="*/ 70 w 100"/>
                    <a:gd name="T5" fmla="*/ 37 h 168"/>
                    <a:gd name="T6" fmla="*/ 62 w 100"/>
                    <a:gd name="T7" fmla="*/ 37 h 168"/>
                    <a:gd name="T8" fmla="*/ 62 w 100"/>
                    <a:gd name="T9" fmla="*/ 25 h 168"/>
                    <a:gd name="T10" fmla="*/ 49 w 100"/>
                    <a:gd name="T11" fmla="*/ 9 h 168"/>
                    <a:gd name="T12" fmla="*/ 36 w 100"/>
                    <a:gd name="T13" fmla="*/ 0 h 168"/>
                    <a:gd name="T14" fmla="*/ 19 w 100"/>
                    <a:gd name="T15" fmla="*/ 14 h 168"/>
                    <a:gd name="T16" fmla="*/ 17 w 100"/>
                    <a:gd name="T17" fmla="*/ 23 h 168"/>
                    <a:gd name="T18" fmla="*/ 24 w 100"/>
                    <a:gd name="T19" fmla="*/ 31 h 168"/>
                    <a:gd name="T20" fmla="*/ 19 w 100"/>
                    <a:gd name="T21" fmla="*/ 36 h 168"/>
                    <a:gd name="T22" fmla="*/ 5 w 100"/>
                    <a:gd name="T23" fmla="*/ 40 h 168"/>
                    <a:gd name="T24" fmla="*/ 5 w 100"/>
                    <a:gd name="T25" fmla="*/ 51 h 168"/>
                    <a:gd name="T26" fmla="*/ 0 w 100"/>
                    <a:gd name="T27" fmla="*/ 57 h 168"/>
                    <a:gd name="T28" fmla="*/ 14 w 100"/>
                    <a:gd name="T29" fmla="*/ 75 h 168"/>
                    <a:gd name="T30" fmla="*/ 24 w 100"/>
                    <a:gd name="T31" fmla="*/ 74 h 168"/>
                    <a:gd name="T32" fmla="*/ 29 w 100"/>
                    <a:gd name="T33" fmla="*/ 80 h 168"/>
                    <a:gd name="T34" fmla="*/ 26 w 100"/>
                    <a:gd name="T35" fmla="*/ 90 h 168"/>
                    <a:gd name="T36" fmla="*/ 33 w 100"/>
                    <a:gd name="T37" fmla="*/ 94 h 168"/>
                    <a:gd name="T38" fmla="*/ 38 w 100"/>
                    <a:gd name="T39" fmla="*/ 105 h 168"/>
                    <a:gd name="T40" fmla="*/ 32 w 100"/>
                    <a:gd name="T41" fmla="*/ 113 h 168"/>
                    <a:gd name="T42" fmla="*/ 28 w 100"/>
                    <a:gd name="T43" fmla="*/ 133 h 168"/>
                    <a:gd name="T44" fmla="*/ 33 w 100"/>
                    <a:gd name="T45" fmla="*/ 146 h 168"/>
                    <a:gd name="T46" fmla="*/ 34 w 100"/>
                    <a:gd name="T47" fmla="*/ 156 h 168"/>
                    <a:gd name="T48" fmla="*/ 47 w 100"/>
                    <a:gd name="T49" fmla="*/ 168 h 168"/>
                    <a:gd name="T50" fmla="*/ 58 w 100"/>
                    <a:gd name="T51" fmla="*/ 168 h 168"/>
                    <a:gd name="T52" fmla="*/ 61 w 100"/>
                    <a:gd name="T53" fmla="*/ 164 h 168"/>
                    <a:gd name="T54" fmla="*/ 66 w 100"/>
                    <a:gd name="T55" fmla="*/ 163 h 168"/>
                    <a:gd name="T56" fmla="*/ 76 w 100"/>
                    <a:gd name="T57" fmla="*/ 159 h 168"/>
                    <a:gd name="T58" fmla="*/ 83 w 100"/>
                    <a:gd name="T59" fmla="*/ 153 h 168"/>
                    <a:gd name="T60" fmla="*/ 94 w 100"/>
                    <a:gd name="T61" fmla="*/ 154 h 168"/>
                    <a:gd name="T62" fmla="*/ 100 w 100"/>
                    <a:gd name="T63" fmla="*/ 154 h 168"/>
                    <a:gd name="T64" fmla="*/ 88 w 100"/>
                    <a:gd name="T65" fmla="*/ 133 h 168"/>
                    <a:gd name="T66" fmla="*/ 85 w 100"/>
                    <a:gd name="T67" fmla="*/ 120 h 168"/>
                    <a:gd name="T68" fmla="*/ 78 w 100"/>
                    <a:gd name="T69" fmla="*/ 120 h 168"/>
                    <a:gd name="T70" fmla="*/ 69 w 100"/>
                    <a:gd name="T71" fmla="*/ 102 h 168"/>
                    <a:gd name="T72" fmla="*/ 74 w 100"/>
                    <a:gd name="T73" fmla="*/ 90 h 168"/>
                    <a:gd name="T74" fmla="*/ 72 w 100"/>
                    <a:gd name="T75" fmla="*/ 84 h 168"/>
                    <a:gd name="T76" fmla="*/ 85 w 100"/>
                    <a:gd name="T77" fmla="*/ 79 h 168"/>
                    <a:gd name="T78" fmla="*/ 89 w 100"/>
                    <a:gd name="T79" fmla="*/ 57 h 168"/>
                    <a:gd name="T80" fmla="*/ 89 w 100"/>
                    <a:gd name="T81" fmla="*/ 57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00" h="168">
                      <a:moveTo>
                        <a:pt x="89" y="57"/>
                      </a:moveTo>
                      <a:lnTo>
                        <a:pt x="81" y="49"/>
                      </a:lnTo>
                      <a:lnTo>
                        <a:pt x="70" y="37"/>
                      </a:lnTo>
                      <a:lnTo>
                        <a:pt x="62" y="37"/>
                      </a:lnTo>
                      <a:lnTo>
                        <a:pt x="62" y="25"/>
                      </a:lnTo>
                      <a:lnTo>
                        <a:pt x="49" y="9"/>
                      </a:lnTo>
                      <a:lnTo>
                        <a:pt x="36" y="0"/>
                      </a:lnTo>
                      <a:lnTo>
                        <a:pt x="19" y="14"/>
                      </a:lnTo>
                      <a:lnTo>
                        <a:pt x="17" y="23"/>
                      </a:lnTo>
                      <a:lnTo>
                        <a:pt x="24" y="31"/>
                      </a:lnTo>
                      <a:lnTo>
                        <a:pt x="19" y="36"/>
                      </a:lnTo>
                      <a:lnTo>
                        <a:pt x="5" y="40"/>
                      </a:lnTo>
                      <a:lnTo>
                        <a:pt x="5" y="51"/>
                      </a:lnTo>
                      <a:lnTo>
                        <a:pt x="0" y="57"/>
                      </a:lnTo>
                      <a:lnTo>
                        <a:pt x="14" y="75"/>
                      </a:lnTo>
                      <a:lnTo>
                        <a:pt x="24" y="74"/>
                      </a:lnTo>
                      <a:lnTo>
                        <a:pt x="29" y="80"/>
                      </a:lnTo>
                      <a:lnTo>
                        <a:pt x="26" y="90"/>
                      </a:lnTo>
                      <a:lnTo>
                        <a:pt x="33" y="94"/>
                      </a:lnTo>
                      <a:lnTo>
                        <a:pt x="38" y="105"/>
                      </a:lnTo>
                      <a:lnTo>
                        <a:pt x="32" y="113"/>
                      </a:lnTo>
                      <a:lnTo>
                        <a:pt x="28" y="133"/>
                      </a:lnTo>
                      <a:lnTo>
                        <a:pt x="33" y="146"/>
                      </a:lnTo>
                      <a:lnTo>
                        <a:pt x="34" y="156"/>
                      </a:lnTo>
                      <a:lnTo>
                        <a:pt x="47" y="168"/>
                      </a:lnTo>
                      <a:lnTo>
                        <a:pt x="58" y="168"/>
                      </a:lnTo>
                      <a:lnTo>
                        <a:pt x="61" y="164"/>
                      </a:lnTo>
                      <a:lnTo>
                        <a:pt x="66" y="163"/>
                      </a:lnTo>
                      <a:lnTo>
                        <a:pt x="76" y="159"/>
                      </a:lnTo>
                      <a:lnTo>
                        <a:pt x="83" y="153"/>
                      </a:lnTo>
                      <a:lnTo>
                        <a:pt x="94" y="154"/>
                      </a:lnTo>
                      <a:lnTo>
                        <a:pt x="100" y="154"/>
                      </a:lnTo>
                      <a:lnTo>
                        <a:pt x="88" y="133"/>
                      </a:lnTo>
                      <a:lnTo>
                        <a:pt x="85" y="120"/>
                      </a:lnTo>
                      <a:lnTo>
                        <a:pt x="78" y="120"/>
                      </a:lnTo>
                      <a:lnTo>
                        <a:pt x="69" y="102"/>
                      </a:lnTo>
                      <a:lnTo>
                        <a:pt x="74" y="90"/>
                      </a:lnTo>
                      <a:lnTo>
                        <a:pt x="72" y="84"/>
                      </a:lnTo>
                      <a:lnTo>
                        <a:pt x="85" y="79"/>
                      </a:lnTo>
                      <a:lnTo>
                        <a:pt x="89" y="57"/>
                      </a:lnTo>
                      <a:lnTo>
                        <a:pt x="89" y="5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2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F3621AD-ED2C-5770-A392-0670B334BF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637" y="5213351"/>
                  <a:ext cx="280987" cy="309563"/>
                </a:xfrm>
                <a:custGeom>
                  <a:avLst/>
                  <a:gdLst>
                    <a:gd name="T0" fmla="*/ 89 w 177"/>
                    <a:gd name="T1" fmla="*/ 19 h 195"/>
                    <a:gd name="T2" fmla="*/ 88 w 177"/>
                    <a:gd name="T3" fmla="*/ 12 h 195"/>
                    <a:gd name="T4" fmla="*/ 67 w 177"/>
                    <a:gd name="T5" fmla="*/ 0 h 195"/>
                    <a:gd name="T6" fmla="*/ 48 w 177"/>
                    <a:gd name="T7" fmla="*/ 0 h 195"/>
                    <a:gd name="T8" fmla="*/ 13 w 177"/>
                    <a:gd name="T9" fmla="*/ 6 h 195"/>
                    <a:gd name="T10" fmla="*/ 5 w 177"/>
                    <a:gd name="T11" fmla="*/ 28 h 195"/>
                    <a:gd name="T12" fmla="*/ 6 w 177"/>
                    <a:gd name="T13" fmla="*/ 40 h 195"/>
                    <a:gd name="T14" fmla="*/ 0 w 177"/>
                    <a:gd name="T15" fmla="*/ 69 h 195"/>
                    <a:gd name="T16" fmla="*/ 42 w 177"/>
                    <a:gd name="T17" fmla="*/ 107 h 195"/>
                    <a:gd name="T18" fmla="*/ 59 w 177"/>
                    <a:gd name="T19" fmla="*/ 111 h 195"/>
                    <a:gd name="T20" fmla="*/ 86 w 177"/>
                    <a:gd name="T21" fmla="*/ 129 h 195"/>
                    <a:gd name="T22" fmla="*/ 108 w 177"/>
                    <a:gd name="T23" fmla="*/ 138 h 195"/>
                    <a:gd name="T24" fmla="*/ 112 w 177"/>
                    <a:gd name="T25" fmla="*/ 148 h 195"/>
                    <a:gd name="T26" fmla="*/ 96 w 177"/>
                    <a:gd name="T27" fmla="*/ 185 h 195"/>
                    <a:gd name="T28" fmla="*/ 118 w 177"/>
                    <a:gd name="T29" fmla="*/ 191 h 195"/>
                    <a:gd name="T30" fmla="*/ 141 w 177"/>
                    <a:gd name="T31" fmla="*/ 195 h 195"/>
                    <a:gd name="T32" fmla="*/ 157 w 177"/>
                    <a:gd name="T33" fmla="*/ 191 h 195"/>
                    <a:gd name="T34" fmla="*/ 173 w 177"/>
                    <a:gd name="T35" fmla="*/ 172 h 195"/>
                    <a:gd name="T36" fmla="*/ 174 w 177"/>
                    <a:gd name="T37" fmla="*/ 152 h 195"/>
                    <a:gd name="T38" fmla="*/ 176 w 177"/>
                    <a:gd name="T39" fmla="*/ 138 h 195"/>
                    <a:gd name="T40" fmla="*/ 177 w 177"/>
                    <a:gd name="T41" fmla="*/ 124 h 195"/>
                    <a:gd name="T42" fmla="*/ 176 w 177"/>
                    <a:gd name="T43" fmla="*/ 111 h 195"/>
                    <a:gd name="T44" fmla="*/ 168 w 177"/>
                    <a:gd name="T45" fmla="*/ 106 h 195"/>
                    <a:gd name="T46" fmla="*/ 161 w 177"/>
                    <a:gd name="T47" fmla="*/ 111 h 195"/>
                    <a:gd name="T48" fmla="*/ 153 w 177"/>
                    <a:gd name="T49" fmla="*/ 109 h 195"/>
                    <a:gd name="T50" fmla="*/ 150 w 177"/>
                    <a:gd name="T51" fmla="*/ 100 h 195"/>
                    <a:gd name="T52" fmla="*/ 147 w 177"/>
                    <a:gd name="T53" fmla="*/ 78 h 195"/>
                    <a:gd name="T54" fmla="*/ 142 w 177"/>
                    <a:gd name="T55" fmla="*/ 72 h 195"/>
                    <a:gd name="T56" fmla="*/ 127 w 177"/>
                    <a:gd name="T57" fmla="*/ 65 h 195"/>
                    <a:gd name="T58" fmla="*/ 119 w 177"/>
                    <a:gd name="T59" fmla="*/ 70 h 195"/>
                    <a:gd name="T60" fmla="*/ 97 w 177"/>
                    <a:gd name="T61" fmla="*/ 65 h 195"/>
                    <a:gd name="T62" fmla="*/ 95 w 177"/>
                    <a:gd name="T63" fmla="*/ 32 h 195"/>
                    <a:gd name="T64" fmla="*/ 89 w 177"/>
                    <a:gd name="T65" fmla="*/ 19 h 195"/>
                    <a:gd name="T66" fmla="*/ 89 w 177"/>
                    <a:gd name="T67" fmla="*/ 19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77" h="195">
                      <a:moveTo>
                        <a:pt x="89" y="19"/>
                      </a:moveTo>
                      <a:lnTo>
                        <a:pt x="88" y="12"/>
                      </a:lnTo>
                      <a:lnTo>
                        <a:pt x="67" y="0"/>
                      </a:lnTo>
                      <a:lnTo>
                        <a:pt x="48" y="0"/>
                      </a:lnTo>
                      <a:lnTo>
                        <a:pt x="13" y="6"/>
                      </a:lnTo>
                      <a:lnTo>
                        <a:pt x="5" y="28"/>
                      </a:lnTo>
                      <a:lnTo>
                        <a:pt x="6" y="40"/>
                      </a:lnTo>
                      <a:lnTo>
                        <a:pt x="0" y="69"/>
                      </a:lnTo>
                      <a:lnTo>
                        <a:pt x="42" y="107"/>
                      </a:lnTo>
                      <a:lnTo>
                        <a:pt x="59" y="111"/>
                      </a:lnTo>
                      <a:lnTo>
                        <a:pt x="86" y="129"/>
                      </a:lnTo>
                      <a:lnTo>
                        <a:pt x="108" y="138"/>
                      </a:lnTo>
                      <a:lnTo>
                        <a:pt x="112" y="148"/>
                      </a:lnTo>
                      <a:lnTo>
                        <a:pt x="96" y="185"/>
                      </a:lnTo>
                      <a:lnTo>
                        <a:pt x="118" y="191"/>
                      </a:lnTo>
                      <a:lnTo>
                        <a:pt x="141" y="195"/>
                      </a:lnTo>
                      <a:lnTo>
                        <a:pt x="157" y="191"/>
                      </a:lnTo>
                      <a:lnTo>
                        <a:pt x="173" y="172"/>
                      </a:lnTo>
                      <a:lnTo>
                        <a:pt x="174" y="152"/>
                      </a:lnTo>
                      <a:lnTo>
                        <a:pt x="176" y="138"/>
                      </a:lnTo>
                      <a:lnTo>
                        <a:pt x="177" y="124"/>
                      </a:lnTo>
                      <a:lnTo>
                        <a:pt x="176" y="111"/>
                      </a:lnTo>
                      <a:lnTo>
                        <a:pt x="168" y="106"/>
                      </a:lnTo>
                      <a:lnTo>
                        <a:pt x="161" y="111"/>
                      </a:lnTo>
                      <a:lnTo>
                        <a:pt x="153" y="109"/>
                      </a:lnTo>
                      <a:lnTo>
                        <a:pt x="150" y="100"/>
                      </a:lnTo>
                      <a:lnTo>
                        <a:pt x="147" y="78"/>
                      </a:lnTo>
                      <a:lnTo>
                        <a:pt x="142" y="72"/>
                      </a:lnTo>
                      <a:lnTo>
                        <a:pt x="127" y="65"/>
                      </a:lnTo>
                      <a:lnTo>
                        <a:pt x="119" y="70"/>
                      </a:lnTo>
                      <a:lnTo>
                        <a:pt x="97" y="65"/>
                      </a:lnTo>
                      <a:lnTo>
                        <a:pt x="95" y="32"/>
                      </a:lnTo>
                      <a:lnTo>
                        <a:pt x="89" y="19"/>
                      </a:lnTo>
                      <a:lnTo>
                        <a:pt x="89" y="1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3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BD06E6F-2221-CE68-4B0F-F77D95F09E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68762" y="4256088"/>
                  <a:ext cx="138112" cy="157163"/>
                </a:xfrm>
                <a:custGeom>
                  <a:avLst/>
                  <a:gdLst>
                    <a:gd name="T0" fmla="*/ 64 w 87"/>
                    <a:gd name="T1" fmla="*/ 0 h 99"/>
                    <a:gd name="T2" fmla="*/ 48 w 87"/>
                    <a:gd name="T3" fmla="*/ 1 h 99"/>
                    <a:gd name="T4" fmla="*/ 45 w 87"/>
                    <a:gd name="T5" fmla="*/ 6 h 99"/>
                    <a:gd name="T6" fmla="*/ 20 w 87"/>
                    <a:gd name="T7" fmla="*/ 1 h 99"/>
                    <a:gd name="T8" fmla="*/ 16 w 87"/>
                    <a:gd name="T9" fmla="*/ 23 h 99"/>
                    <a:gd name="T10" fmla="*/ 3 w 87"/>
                    <a:gd name="T11" fmla="*/ 28 h 99"/>
                    <a:gd name="T12" fmla="*/ 5 w 87"/>
                    <a:gd name="T13" fmla="*/ 34 h 99"/>
                    <a:gd name="T14" fmla="*/ 0 w 87"/>
                    <a:gd name="T15" fmla="*/ 46 h 99"/>
                    <a:gd name="T16" fmla="*/ 9 w 87"/>
                    <a:gd name="T17" fmla="*/ 64 h 99"/>
                    <a:gd name="T18" fmla="*/ 16 w 87"/>
                    <a:gd name="T19" fmla="*/ 64 h 99"/>
                    <a:gd name="T20" fmla="*/ 19 w 87"/>
                    <a:gd name="T21" fmla="*/ 77 h 99"/>
                    <a:gd name="T22" fmla="*/ 31 w 87"/>
                    <a:gd name="T23" fmla="*/ 98 h 99"/>
                    <a:gd name="T24" fmla="*/ 42 w 87"/>
                    <a:gd name="T25" fmla="*/ 99 h 99"/>
                    <a:gd name="T26" fmla="*/ 44 w 87"/>
                    <a:gd name="T27" fmla="*/ 95 h 99"/>
                    <a:gd name="T28" fmla="*/ 41 w 87"/>
                    <a:gd name="T29" fmla="*/ 90 h 99"/>
                    <a:gd name="T30" fmla="*/ 43 w 87"/>
                    <a:gd name="T31" fmla="*/ 84 h 99"/>
                    <a:gd name="T32" fmla="*/ 51 w 87"/>
                    <a:gd name="T33" fmla="*/ 85 h 99"/>
                    <a:gd name="T34" fmla="*/ 62 w 87"/>
                    <a:gd name="T35" fmla="*/ 83 h 99"/>
                    <a:gd name="T36" fmla="*/ 74 w 87"/>
                    <a:gd name="T37" fmla="*/ 88 h 99"/>
                    <a:gd name="T38" fmla="*/ 78 w 87"/>
                    <a:gd name="T39" fmla="*/ 78 h 99"/>
                    <a:gd name="T40" fmla="*/ 81 w 87"/>
                    <a:gd name="T41" fmla="*/ 68 h 99"/>
                    <a:gd name="T42" fmla="*/ 85 w 87"/>
                    <a:gd name="T43" fmla="*/ 56 h 99"/>
                    <a:gd name="T44" fmla="*/ 77 w 87"/>
                    <a:gd name="T45" fmla="*/ 43 h 99"/>
                    <a:gd name="T46" fmla="*/ 76 w 87"/>
                    <a:gd name="T47" fmla="*/ 27 h 99"/>
                    <a:gd name="T48" fmla="*/ 87 w 87"/>
                    <a:gd name="T49" fmla="*/ 6 h 99"/>
                    <a:gd name="T50" fmla="*/ 64 w 87"/>
                    <a:gd name="T51" fmla="*/ 0 h 99"/>
                    <a:gd name="T52" fmla="*/ 64 w 87"/>
                    <a:gd name="T53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87" h="99">
                      <a:moveTo>
                        <a:pt x="64" y="0"/>
                      </a:moveTo>
                      <a:lnTo>
                        <a:pt x="48" y="1"/>
                      </a:lnTo>
                      <a:lnTo>
                        <a:pt x="45" y="6"/>
                      </a:lnTo>
                      <a:lnTo>
                        <a:pt x="20" y="1"/>
                      </a:lnTo>
                      <a:lnTo>
                        <a:pt x="16" y="23"/>
                      </a:lnTo>
                      <a:lnTo>
                        <a:pt x="3" y="28"/>
                      </a:lnTo>
                      <a:lnTo>
                        <a:pt x="5" y="34"/>
                      </a:lnTo>
                      <a:lnTo>
                        <a:pt x="0" y="46"/>
                      </a:lnTo>
                      <a:lnTo>
                        <a:pt x="9" y="64"/>
                      </a:lnTo>
                      <a:lnTo>
                        <a:pt x="16" y="64"/>
                      </a:lnTo>
                      <a:lnTo>
                        <a:pt x="19" y="77"/>
                      </a:lnTo>
                      <a:lnTo>
                        <a:pt x="31" y="98"/>
                      </a:lnTo>
                      <a:lnTo>
                        <a:pt x="42" y="99"/>
                      </a:lnTo>
                      <a:lnTo>
                        <a:pt x="44" y="95"/>
                      </a:lnTo>
                      <a:lnTo>
                        <a:pt x="41" y="90"/>
                      </a:lnTo>
                      <a:lnTo>
                        <a:pt x="43" y="84"/>
                      </a:lnTo>
                      <a:lnTo>
                        <a:pt x="51" y="85"/>
                      </a:lnTo>
                      <a:lnTo>
                        <a:pt x="62" y="83"/>
                      </a:lnTo>
                      <a:lnTo>
                        <a:pt x="74" y="88"/>
                      </a:lnTo>
                      <a:lnTo>
                        <a:pt x="78" y="78"/>
                      </a:lnTo>
                      <a:lnTo>
                        <a:pt x="81" y="68"/>
                      </a:lnTo>
                      <a:lnTo>
                        <a:pt x="85" y="56"/>
                      </a:lnTo>
                      <a:lnTo>
                        <a:pt x="77" y="43"/>
                      </a:lnTo>
                      <a:lnTo>
                        <a:pt x="76" y="27"/>
                      </a:lnTo>
                      <a:lnTo>
                        <a:pt x="87" y="6"/>
                      </a:lnTo>
                      <a:lnTo>
                        <a:pt x="64" y="0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4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21E0EEC-9D76-AB7F-56C0-92AAE3F5E8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54487" y="5618163"/>
                  <a:ext cx="161925" cy="182563"/>
                </a:xfrm>
                <a:custGeom>
                  <a:avLst/>
                  <a:gdLst>
                    <a:gd name="T0" fmla="*/ 102 w 102"/>
                    <a:gd name="T1" fmla="*/ 87 h 115"/>
                    <a:gd name="T2" fmla="*/ 94 w 102"/>
                    <a:gd name="T3" fmla="*/ 73 h 115"/>
                    <a:gd name="T4" fmla="*/ 101 w 102"/>
                    <a:gd name="T5" fmla="*/ 62 h 115"/>
                    <a:gd name="T6" fmla="*/ 87 w 102"/>
                    <a:gd name="T7" fmla="*/ 46 h 115"/>
                    <a:gd name="T8" fmla="*/ 69 w 102"/>
                    <a:gd name="T9" fmla="*/ 33 h 115"/>
                    <a:gd name="T10" fmla="*/ 46 w 102"/>
                    <a:gd name="T11" fmla="*/ 18 h 115"/>
                    <a:gd name="T12" fmla="*/ 38 w 102"/>
                    <a:gd name="T13" fmla="*/ 18 h 115"/>
                    <a:gd name="T14" fmla="*/ 16 w 102"/>
                    <a:gd name="T15" fmla="*/ 0 h 115"/>
                    <a:gd name="T16" fmla="*/ 3 w 102"/>
                    <a:gd name="T17" fmla="*/ 3 h 115"/>
                    <a:gd name="T18" fmla="*/ 1 w 102"/>
                    <a:gd name="T19" fmla="*/ 22 h 115"/>
                    <a:gd name="T20" fmla="*/ 0 w 102"/>
                    <a:gd name="T21" fmla="*/ 46 h 115"/>
                    <a:gd name="T22" fmla="*/ 4 w 102"/>
                    <a:gd name="T23" fmla="*/ 70 h 115"/>
                    <a:gd name="T24" fmla="*/ 1 w 102"/>
                    <a:gd name="T25" fmla="*/ 75 h 115"/>
                    <a:gd name="T26" fmla="*/ 2 w 102"/>
                    <a:gd name="T27" fmla="*/ 91 h 115"/>
                    <a:gd name="T28" fmla="*/ 17 w 102"/>
                    <a:gd name="T29" fmla="*/ 104 h 115"/>
                    <a:gd name="T30" fmla="*/ 30 w 102"/>
                    <a:gd name="T31" fmla="*/ 103 h 115"/>
                    <a:gd name="T32" fmla="*/ 51 w 102"/>
                    <a:gd name="T33" fmla="*/ 113 h 115"/>
                    <a:gd name="T34" fmla="*/ 61 w 102"/>
                    <a:gd name="T35" fmla="*/ 111 h 115"/>
                    <a:gd name="T36" fmla="*/ 76 w 102"/>
                    <a:gd name="T37" fmla="*/ 115 h 115"/>
                    <a:gd name="T38" fmla="*/ 96 w 102"/>
                    <a:gd name="T39" fmla="*/ 102 h 115"/>
                    <a:gd name="T40" fmla="*/ 102 w 102"/>
                    <a:gd name="T41" fmla="*/ 87 h 115"/>
                    <a:gd name="T42" fmla="*/ 102 w 102"/>
                    <a:gd name="T43" fmla="*/ 87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2" h="115">
                      <a:moveTo>
                        <a:pt x="102" y="87"/>
                      </a:moveTo>
                      <a:lnTo>
                        <a:pt x="94" y="73"/>
                      </a:lnTo>
                      <a:lnTo>
                        <a:pt x="101" y="62"/>
                      </a:lnTo>
                      <a:lnTo>
                        <a:pt x="87" y="46"/>
                      </a:lnTo>
                      <a:lnTo>
                        <a:pt x="69" y="33"/>
                      </a:lnTo>
                      <a:lnTo>
                        <a:pt x="46" y="18"/>
                      </a:lnTo>
                      <a:lnTo>
                        <a:pt x="38" y="18"/>
                      </a:lnTo>
                      <a:lnTo>
                        <a:pt x="16" y="0"/>
                      </a:lnTo>
                      <a:lnTo>
                        <a:pt x="3" y="3"/>
                      </a:lnTo>
                      <a:lnTo>
                        <a:pt x="1" y="22"/>
                      </a:lnTo>
                      <a:lnTo>
                        <a:pt x="0" y="46"/>
                      </a:lnTo>
                      <a:lnTo>
                        <a:pt x="4" y="70"/>
                      </a:lnTo>
                      <a:lnTo>
                        <a:pt x="1" y="75"/>
                      </a:lnTo>
                      <a:lnTo>
                        <a:pt x="2" y="91"/>
                      </a:lnTo>
                      <a:lnTo>
                        <a:pt x="17" y="104"/>
                      </a:lnTo>
                      <a:lnTo>
                        <a:pt x="30" y="103"/>
                      </a:lnTo>
                      <a:lnTo>
                        <a:pt x="51" y="113"/>
                      </a:lnTo>
                      <a:lnTo>
                        <a:pt x="61" y="111"/>
                      </a:lnTo>
                      <a:lnTo>
                        <a:pt x="76" y="115"/>
                      </a:lnTo>
                      <a:lnTo>
                        <a:pt x="96" y="102"/>
                      </a:lnTo>
                      <a:lnTo>
                        <a:pt x="102" y="87"/>
                      </a:lnTo>
                      <a:lnTo>
                        <a:pt x="102" y="8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5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8B00946-51E2-E821-110E-24FD4AE573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7112" y="4024313"/>
                  <a:ext cx="449262" cy="431800"/>
                </a:xfrm>
                <a:custGeom>
                  <a:avLst/>
                  <a:gdLst>
                    <a:gd name="T0" fmla="*/ 275 w 283"/>
                    <a:gd name="T1" fmla="*/ 85 h 272"/>
                    <a:gd name="T2" fmla="*/ 262 w 283"/>
                    <a:gd name="T3" fmla="*/ 66 h 272"/>
                    <a:gd name="T4" fmla="*/ 230 w 283"/>
                    <a:gd name="T5" fmla="*/ 53 h 272"/>
                    <a:gd name="T6" fmla="*/ 241 w 283"/>
                    <a:gd name="T7" fmla="*/ 34 h 272"/>
                    <a:gd name="T8" fmla="*/ 190 w 283"/>
                    <a:gd name="T9" fmla="*/ 36 h 272"/>
                    <a:gd name="T10" fmla="*/ 178 w 283"/>
                    <a:gd name="T11" fmla="*/ 49 h 272"/>
                    <a:gd name="T12" fmla="*/ 151 w 283"/>
                    <a:gd name="T13" fmla="*/ 36 h 272"/>
                    <a:gd name="T14" fmla="*/ 110 w 283"/>
                    <a:gd name="T15" fmla="*/ 38 h 272"/>
                    <a:gd name="T16" fmla="*/ 96 w 283"/>
                    <a:gd name="T17" fmla="*/ 18 h 272"/>
                    <a:gd name="T18" fmla="*/ 75 w 283"/>
                    <a:gd name="T19" fmla="*/ 0 h 272"/>
                    <a:gd name="T20" fmla="*/ 69 w 283"/>
                    <a:gd name="T21" fmla="*/ 19 h 272"/>
                    <a:gd name="T22" fmla="*/ 42 w 283"/>
                    <a:gd name="T23" fmla="*/ 47 h 272"/>
                    <a:gd name="T24" fmla="*/ 43 w 283"/>
                    <a:gd name="T25" fmla="*/ 72 h 272"/>
                    <a:gd name="T26" fmla="*/ 27 w 283"/>
                    <a:gd name="T27" fmla="*/ 55 h 272"/>
                    <a:gd name="T28" fmla="*/ 39 w 283"/>
                    <a:gd name="T29" fmla="*/ 29 h 272"/>
                    <a:gd name="T30" fmla="*/ 44 w 283"/>
                    <a:gd name="T31" fmla="*/ 15 h 272"/>
                    <a:gd name="T32" fmla="*/ 31 w 283"/>
                    <a:gd name="T33" fmla="*/ 13 h 272"/>
                    <a:gd name="T34" fmla="*/ 17 w 283"/>
                    <a:gd name="T35" fmla="*/ 32 h 272"/>
                    <a:gd name="T36" fmla="*/ 7 w 283"/>
                    <a:gd name="T37" fmla="*/ 58 h 272"/>
                    <a:gd name="T38" fmla="*/ 12 w 283"/>
                    <a:gd name="T39" fmla="*/ 74 h 272"/>
                    <a:gd name="T40" fmla="*/ 18 w 283"/>
                    <a:gd name="T41" fmla="*/ 89 h 272"/>
                    <a:gd name="T42" fmla="*/ 16 w 283"/>
                    <a:gd name="T43" fmla="*/ 107 h 272"/>
                    <a:gd name="T44" fmla="*/ 22 w 283"/>
                    <a:gd name="T45" fmla="*/ 115 h 272"/>
                    <a:gd name="T46" fmla="*/ 54 w 283"/>
                    <a:gd name="T47" fmla="*/ 120 h 272"/>
                    <a:gd name="T48" fmla="*/ 80 w 283"/>
                    <a:gd name="T49" fmla="*/ 145 h 272"/>
                    <a:gd name="T50" fmla="*/ 103 w 283"/>
                    <a:gd name="T51" fmla="*/ 143 h 272"/>
                    <a:gd name="T52" fmla="*/ 123 w 283"/>
                    <a:gd name="T53" fmla="*/ 145 h 272"/>
                    <a:gd name="T54" fmla="*/ 113 w 283"/>
                    <a:gd name="T55" fmla="*/ 165 h 272"/>
                    <a:gd name="T56" fmla="*/ 115 w 283"/>
                    <a:gd name="T57" fmla="*/ 198 h 272"/>
                    <a:gd name="T58" fmla="*/ 122 w 283"/>
                    <a:gd name="T59" fmla="*/ 210 h 272"/>
                    <a:gd name="T60" fmla="*/ 118 w 283"/>
                    <a:gd name="T61" fmla="*/ 227 h 272"/>
                    <a:gd name="T62" fmla="*/ 130 w 283"/>
                    <a:gd name="T63" fmla="*/ 259 h 272"/>
                    <a:gd name="T64" fmla="*/ 157 w 283"/>
                    <a:gd name="T65" fmla="*/ 270 h 272"/>
                    <a:gd name="T66" fmla="*/ 177 w 283"/>
                    <a:gd name="T67" fmla="*/ 258 h 272"/>
                    <a:gd name="T68" fmla="*/ 188 w 283"/>
                    <a:gd name="T69" fmla="*/ 244 h 272"/>
                    <a:gd name="T70" fmla="*/ 203 w 283"/>
                    <a:gd name="T71" fmla="*/ 231 h 272"/>
                    <a:gd name="T72" fmla="*/ 182 w 283"/>
                    <a:gd name="T73" fmla="*/ 215 h 272"/>
                    <a:gd name="T74" fmla="*/ 174 w 283"/>
                    <a:gd name="T75" fmla="*/ 193 h 272"/>
                    <a:gd name="T76" fmla="*/ 194 w 283"/>
                    <a:gd name="T77" fmla="*/ 193 h 272"/>
                    <a:gd name="T78" fmla="*/ 216 w 283"/>
                    <a:gd name="T79" fmla="*/ 194 h 272"/>
                    <a:gd name="T80" fmla="*/ 255 w 283"/>
                    <a:gd name="T81" fmla="*/ 181 h 272"/>
                    <a:gd name="T82" fmla="*/ 261 w 283"/>
                    <a:gd name="T83" fmla="*/ 165 h 272"/>
                    <a:gd name="T84" fmla="*/ 252 w 283"/>
                    <a:gd name="T85" fmla="*/ 141 h 272"/>
                    <a:gd name="T86" fmla="*/ 266 w 283"/>
                    <a:gd name="T87" fmla="*/ 126 h 272"/>
                    <a:gd name="T88" fmla="*/ 264 w 283"/>
                    <a:gd name="T89" fmla="*/ 113 h 272"/>
                    <a:gd name="T90" fmla="*/ 283 w 283"/>
                    <a:gd name="T91" fmla="*/ 90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283" h="272">
                      <a:moveTo>
                        <a:pt x="283" y="90"/>
                      </a:moveTo>
                      <a:lnTo>
                        <a:pt x="275" y="85"/>
                      </a:lnTo>
                      <a:lnTo>
                        <a:pt x="265" y="85"/>
                      </a:lnTo>
                      <a:lnTo>
                        <a:pt x="262" y="66"/>
                      </a:lnTo>
                      <a:lnTo>
                        <a:pt x="246" y="54"/>
                      </a:lnTo>
                      <a:lnTo>
                        <a:pt x="230" y="53"/>
                      </a:lnTo>
                      <a:lnTo>
                        <a:pt x="224" y="42"/>
                      </a:lnTo>
                      <a:lnTo>
                        <a:pt x="241" y="34"/>
                      </a:lnTo>
                      <a:lnTo>
                        <a:pt x="216" y="34"/>
                      </a:lnTo>
                      <a:lnTo>
                        <a:pt x="190" y="36"/>
                      </a:lnTo>
                      <a:lnTo>
                        <a:pt x="190" y="42"/>
                      </a:lnTo>
                      <a:lnTo>
                        <a:pt x="178" y="49"/>
                      </a:lnTo>
                      <a:lnTo>
                        <a:pt x="162" y="47"/>
                      </a:lnTo>
                      <a:lnTo>
                        <a:pt x="151" y="36"/>
                      </a:lnTo>
                      <a:lnTo>
                        <a:pt x="128" y="38"/>
                      </a:lnTo>
                      <a:lnTo>
                        <a:pt x="110" y="38"/>
                      </a:lnTo>
                      <a:lnTo>
                        <a:pt x="109" y="31"/>
                      </a:lnTo>
                      <a:lnTo>
                        <a:pt x="96" y="18"/>
                      </a:lnTo>
                      <a:lnTo>
                        <a:pt x="82" y="17"/>
                      </a:lnTo>
                      <a:lnTo>
                        <a:pt x="75" y="0"/>
                      </a:lnTo>
                      <a:lnTo>
                        <a:pt x="67" y="7"/>
                      </a:lnTo>
                      <a:lnTo>
                        <a:pt x="69" y="19"/>
                      </a:lnTo>
                      <a:lnTo>
                        <a:pt x="42" y="29"/>
                      </a:lnTo>
                      <a:lnTo>
                        <a:pt x="42" y="47"/>
                      </a:lnTo>
                      <a:lnTo>
                        <a:pt x="49" y="55"/>
                      </a:lnTo>
                      <a:lnTo>
                        <a:pt x="43" y="72"/>
                      </a:lnTo>
                      <a:lnTo>
                        <a:pt x="34" y="74"/>
                      </a:lnTo>
                      <a:lnTo>
                        <a:pt x="27" y="55"/>
                      </a:lnTo>
                      <a:lnTo>
                        <a:pt x="37" y="41"/>
                      </a:lnTo>
                      <a:lnTo>
                        <a:pt x="39" y="29"/>
                      </a:lnTo>
                      <a:lnTo>
                        <a:pt x="32" y="18"/>
                      </a:lnTo>
                      <a:lnTo>
                        <a:pt x="44" y="15"/>
                      </a:lnTo>
                      <a:lnTo>
                        <a:pt x="45" y="9"/>
                      </a:lnTo>
                      <a:lnTo>
                        <a:pt x="31" y="13"/>
                      </a:lnTo>
                      <a:lnTo>
                        <a:pt x="26" y="25"/>
                      </a:lnTo>
                      <a:lnTo>
                        <a:pt x="17" y="32"/>
                      </a:lnTo>
                      <a:lnTo>
                        <a:pt x="11" y="41"/>
                      </a:lnTo>
                      <a:lnTo>
                        <a:pt x="7" y="58"/>
                      </a:lnTo>
                      <a:lnTo>
                        <a:pt x="0" y="72"/>
                      </a:lnTo>
                      <a:lnTo>
                        <a:pt x="12" y="74"/>
                      </a:lnTo>
                      <a:lnTo>
                        <a:pt x="13" y="84"/>
                      </a:lnTo>
                      <a:lnTo>
                        <a:pt x="18" y="89"/>
                      </a:lnTo>
                      <a:lnTo>
                        <a:pt x="19" y="99"/>
                      </a:lnTo>
                      <a:lnTo>
                        <a:pt x="16" y="107"/>
                      </a:lnTo>
                      <a:lnTo>
                        <a:pt x="17" y="113"/>
                      </a:lnTo>
                      <a:lnTo>
                        <a:pt x="22" y="115"/>
                      </a:lnTo>
                      <a:lnTo>
                        <a:pt x="27" y="123"/>
                      </a:lnTo>
                      <a:lnTo>
                        <a:pt x="54" y="120"/>
                      </a:lnTo>
                      <a:lnTo>
                        <a:pt x="66" y="124"/>
                      </a:lnTo>
                      <a:lnTo>
                        <a:pt x="80" y="145"/>
                      </a:lnTo>
                      <a:lnTo>
                        <a:pt x="88" y="142"/>
                      </a:lnTo>
                      <a:lnTo>
                        <a:pt x="103" y="143"/>
                      </a:lnTo>
                      <a:lnTo>
                        <a:pt x="115" y="140"/>
                      </a:lnTo>
                      <a:lnTo>
                        <a:pt x="123" y="145"/>
                      </a:lnTo>
                      <a:lnTo>
                        <a:pt x="118" y="157"/>
                      </a:lnTo>
                      <a:lnTo>
                        <a:pt x="113" y="165"/>
                      </a:lnTo>
                      <a:lnTo>
                        <a:pt x="111" y="182"/>
                      </a:lnTo>
                      <a:lnTo>
                        <a:pt x="115" y="198"/>
                      </a:lnTo>
                      <a:lnTo>
                        <a:pt x="121" y="204"/>
                      </a:lnTo>
                      <a:lnTo>
                        <a:pt x="122" y="210"/>
                      </a:lnTo>
                      <a:lnTo>
                        <a:pt x="111" y="222"/>
                      </a:lnTo>
                      <a:lnTo>
                        <a:pt x="118" y="227"/>
                      </a:lnTo>
                      <a:lnTo>
                        <a:pt x="124" y="235"/>
                      </a:lnTo>
                      <a:lnTo>
                        <a:pt x="130" y="259"/>
                      </a:lnTo>
                      <a:lnTo>
                        <a:pt x="141" y="272"/>
                      </a:lnTo>
                      <a:lnTo>
                        <a:pt x="157" y="270"/>
                      </a:lnTo>
                      <a:lnTo>
                        <a:pt x="162" y="263"/>
                      </a:lnTo>
                      <a:lnTo>
                        <a:pt x="177" y="258"/>
                      </a:lnTo>
                      <a:lnTo>
                        <a:pt x="186" y="254"/>
                      </a:lnTo>
                      <a:lnTo>
                        <a:pt x="188" y="244"/>
                      </a:lnTo>
                      <a:lnTo>
                        <a:pt x="204" y="237"/>
                      </a:lnTo>
                      <a:lnTo>
                        <a:pt x="203" y="231"/>
                      </a:lnTo>
                      <a:lnTo>
                        <a:pt x="184" y="230"/>
                      </a:lnTo>
                      <a:lnTo>
                        <a:pt x="182" y="215"/>
                      </a:lnTo>
                      <a:lnTo>
                        <a:pt x="183" y="199"/>
                      </a:lnTo>
                      <a:lnTo>
                        <a:pt x="174" y="193"/>
                      </a:lnTo>
                      <a:lnTo>
                        <a:pt x="178" y="190"/>
                      </a:lnTo>
                      <a:lnTo>
                        <a:pt x="194" y="193"/>
                      </a:lnTo>
                      <a:lnTo>
                        <a:pt x="210" y="200"/>
                      </a:lnTo>
                      <a:lnTo>
                        <a:pt x="216" y="194"/>
                      </a:lnTo>
                      <a:lnTo>
                        <a:pt x="231" y="190"/>
                      </a:lnTo>
                      <a:lnTo>
                        <a:pt x="255" y="181"/>
                      </a:lnTo>
                      <a:lnTo>
                        <a:pt x="263" y="173"/>
                      </a:lnTo>
                      <a:lnTo>
                        <a:pt x="261" y="165"/>
                      </a:lnTo>
                      <a:lnTo>
                        <a:pt x="247" y="147"/>
                      </a:lnTo>
                      <a:lnTo>
                        <a:pt x="252" y="141"/>
                      </a:lnTo>
                      <a:lnTo>
                        <a:pt x="252" y="130"/>
                      </a:lnTo>
                      <a:lnTo>
                        <a:pt x="266" y="126"/>
                      </a:lnTo>
                      <a:lnTo>
                        <a:pt x="271" y="121"/>
                      </a:lnTo>
                      <a:lnTo>
                        <a:pt x="264" y="113"/>
                      </a:lnTo>
                      <a:lnTo>
                        <a:pt x="266" y="104"/>
                      </a:lnTo>
                      <a:lnTo>
                        <a:pt x="283" y="90"/>
                      </a:lnTo>
                      <a:lnTo>
                        <a:pt x="283" y="9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6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68F5702-6CEF-CABC-D2BA-E2DBD10653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83000" y="4008438"/>
                  <a:ext cx="4762" cy="4763"/>
                </a:xfrm>
                <a:custGeom>
                  <a:avLst/>
                  <a:gdLst>
                    <a:gd name="T0" fmla="*/ 3 w 3"/>
                    <a:gd name="T1" fmla="*/ 3 h 3"/>
                    <a:gd name="T2" fmla="*/ 3 w 3"/>
                    <a:gd name="T3" fmla="*/ 2 h 3"/>
                    <a:gd name="T4" fmla="*/ 2 w 3"/>
                    <a:gd name="T5" fmla="*/ 1 h 3"/>
                    <a:gd name="T6" fmla="*/ 1 w 3"/>
                    <a:gd name="T7" fmla="*/ 0 h 3"/>
                    <a:gd name="T8" fmla="*/ 0 w 3"/>
                    <a:gd name="T9" fmla="*/ 0 h 3"/>
                    <a:gd name="T10" fmla="*/ 0 w 3"/>
                    <a:gd name="T11" fmla="*/ 1 h 3"/>
                    <a:gd name="T12" fmla="*/ 1 w 3"/>
                    <a:gd name="T13" fmla="*/ 1 h 3"/>
                    <a:gd name="T14" fmla="*/ 2 w 3"/>
                    <a:gd name="T15" fmla="*/ 3 h 3"/>
                    <a:gd name="T16" fmla="*/ 3 w 3"/>
                    <a:gd name="T17" fmla="*/ 3 h 3"/>
                    <a:gd name="T18" fmla="*/ 3 w 3"/>
                    <a:gd name="T19" fmla="*/ 3 h 3"/>
                    <a:gd name="T20" fmla="*/ 3 w 3"/>
                    <a:gd name="T2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3">
                      <a:moveTo>
                        <a:pt x="3" y="3"/>
                      </a:moveTo>
                      <a:lnTo>
                        <a:pt x="3" y="2"/>
                      </a:ln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3"/>
                      </a:lnTo>
                      <a:lnTo>
                        <a:pt x="3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B85D6F6-C3F8-D077-0C7D-6EBE21A9E7E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257675" y="6408738"/>
                  <a:ext cx="90487" cy="36513"/>
                </a:xfrm>
                <a:custGeom>
                  <a:avLst/>
                  <a:gdLst>
                    <a:gd name="T0" fmla="*/ 27 w 57"/>
                    <a:gd name="T1" fmla="*/ 20 h 23"/>
                    <a:gd name="T2" fmla="*/ 27 w 57"/>
                    <a:gd name="T3" fmla="*/ 21 h 23"/>
                    <a:gd name="T4" fmla="*/ 28 w 57"/>
                    <a:gd name="T5" fmla="*/ 22 h 23"/>
                    <a:gd name="T6" fmla="*/ 49 w 57"/>
                    <a:gd name="T7" fmla="*/ 16 h 23"/>
                    <a:gd name="T8" fmla="*/ 48 w 57"/>
                    <a:gd name="T9" fmla="*/ 18 h 23"/>
                    <a:gd name="T10" fmla="*/ 49 w 57"/>
                    <a:gd name="T11" fmla="*/ 17 h 23"/>
                    <a:gd name="T12" fmla="*/ 0 w 57"/>
                    <a:gd name="T13" fmla="*/ 12 h 23"/>
                    <a:gd name="T14" fmla="*/ 3 w 57"/>
                    <a:gd name="T15" fmla="*/ 15 h 23"/>
                    <a:gd name="T16" fmla="*/ 2 w 57"/>
                    <a:gd name="T17" fmla="*/ 11 h 23"/>
                    <a:gd name="T18" fmla="*/ 12 w 57"/>
                    <a:gd name="T19" fmla="*/ 4 h 23"/>
                    <a:gd name="T20" fmla="*/ 5 w 57"/>
                    <a:gd name="T21" fmla="*/ 2 h 23"/>
                    <a:gd name="T22" fmla="*/ 8 w 57"/>
                    <a:gd name="T23" fmla="*/ 5 h 23"/>
                    <a:gd name="T24" fmla="*/ 14 w 57"/>
                    <a:gd name="T25" fmla="*/ 8 h 23"/>
                    <a:gd name="T26" fmla="*/ 9 w 57"/>
                    <a:gd name="T27" fmla="*/ 9 h 23"/>
                    <a:gd name="T28" fmla="*/ 13 w 57"/>
                    <a:gd name="T29" fmla="*/ 10 h 23"/>
                    <a:gd name="T30" fmla="*/ 14 w 57"/>
                    <a:gd name="T31" fmla="*/ 10 h 23"/>
                    <a:gd name="T32" fmla="*/ 14 w 57"/>
                    <a:gd name="T33" fmla="*/ 12 h 23"/>
                    <a:gd name="T34" fmla="*/ 7 w 57"/>
                    <a:gd name="T35" fmla="*/ 15 h 23"/>
                    <a:gd name="T36" fmla="*/ 11 w 57"/>
                    <a:gd name="T37" fmla="*/ 21 h 23"/>
                    <a:gd name="T38" fmla="*/ 14 w 57"/>
                    <a:gd name="T39" fmla="*/ 20 h 23"/>
                    <a:gd name="T40" fmla="*/ 16 w 57"/>
                    <a:gd name="T41" fmla="*/ 18 h 23"/>
                    <a:gd name="T42" fmla="*/ 18 w 57"/>
                    <a:gd name="T43" fmla="*/ 16 h 23"/>
                    <a:gd name="T44" fmla="*/ 25 w 57"/>
                    <a:gd name="T45" fmla="*/ 12 h 23"/>
                    <a:gd name="T46" fmla="*/ 28 w 57"/>
                    <a:gd name="T47" fmla="*/ 7 h 23"/>
                    <a:gd name="T48" fmla="*/ 29 w 57"/>
                    <a:gd name="T49" fmla="*/ 4 h 23"/>
                    <a:gd name="T50" fmla="*/ 28 w 57"/>
                    <a:gd name="T51" fmla="*/ 2 h 23"/>
                    <a:gd name="T52" fmla="*/ 22 w 57"/>
                    <a:gd name="T53" fmla="*/ 4 h 23"/>
                    <a:gd name="T54" fmla="*/ 18 w 57"/>
                    <a:gd name="T55" fmla="*/ 2 h 23"/>
                    <a:gd name="T56" fmla="*/ 12 w 57"/>
                    <a:gd name="T57" fmla="*/ 4 h 23"/>
                    <a:gd name="T58" fmla="*/ 14 w 57"/>
                    <a:gd name="T59" fmla="*/ 1 h 23"/>
                    <a:gd name="T60" fmla="*/ 11 w 57"/>
                    <a:gd name="T61" fmla="*/ 0 h 23"/>
                    <a:gd name="T62" fmla="*/ 14 w 57"/>
                    <a:gd name="T63" fmla="*/ 2 h 23"/>
                    <a:gd name="T64" fmla="*/ 36 w 57"/>
                    <a:gd name="T65" fmla="*/ 2 h 23"/>
                    <a:gd name="T66" fmla="*/ 35 w 57"/>
                    <a:gd name="T67" fmla="*/ 9 h 23"/>
                    <a:gd name="T68" fmla="*/ 33 w 57"/>
                    <a:gd name="T69" fmla="*/ 9 h 23"/>
                    <a:gd name="T70" fmla="*/ 28 w 57"/>
                    <a:gd name="T71" fmla="*/ 15 h 23"/>
                    <a:gd name="T72" fmla="*/ 28 w 57"/>
                    <a:gd name="T73" fmla="*/ 19 h 23"/>
                    <a:gd name="T74" fmla="*/ 35 w 57"/>
                    <a:gd name="T75" fmla="*/ 21 h 23"/>
                    <a:gd name="T76" fmla="*/ 39 w 57"/>
                    <a:gd name="T77" fmla="*/ 21 h 23"/>
                    <a:gd name="T78" fmla="*/ 46 w 57"/>
                    <a:gd name="T79" fmla="*/ 19 h 23"/>
                    <a:gd name="T80" fmla="*/ 44 w 57"/>
                    <a:gd name="T81" fmla="*/ 15 h 23"/>
                    <a:gd name="T82" fmla="*/ 53 w 57"/>
                    <a:gd name="T83" fmla="*/ 11 h 23"/>
                    <a:gd name="T84" fmla="*/ 57 w 57"/>
                    <a:gd name="T85" fmla="*/ 9 h 23"/>
                    <a:gd name="T86" fmla="*/ 55 w 57"/>
                    <a:gd name="T87" fmla="*/ 7 h 23"/>
                    <a:gd name="T88" fmla="*/ 54 w 57"/>
                    <a:gd name="T89" fmla="*/ 3 h 23"/>
                    <a:gd name="T90" fmla="*/ 48 w 57"/>
                    <a:gd name="T91" fmla="*/ 3 h 23"/>
                    <a:gd name="T92" fmla="*/ 49 w 57"/>
                    <a:gd name="T93" fmla="*/ 6 h 23"/>
                    <a:gd name="T94" fmla="*/ 44 w 57"/>
                    <a:gd name="T95" fmla="*/ 5 h 23"/>
                    <a:gd name="T96" fmla="*/ 44 w 57"/>
                    <a:gd name="T97" fmla="*/ 3 h 23"/>
                    <a:gd name="T98" fmla="*/ 44 w 57"/>
                    <a:gd name="T99" fmla="*/ 1 h 23"/>
                    <a:gd name="T100" fmla="*/ 36 w 57"/>
                    <a:gd name="T101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7" h="23">
                      <a:moveTo>
                        <a:pt x="28" y="22"/>
                      </a:moveTo>
                      <a:lnTo>
                        <a:pt x="28" y="21"/>
                      </a:lnTo>
                      <a:lnTo>
                        <a:pt x="27" y="20"/>
                      </a:lnTo>
                      <a:lnTo>
                        <a:pt x="26" y="19"/>
                      </a:lnTo>
                      <a:lnTo>
                        <a:pt x="27" y="20"/>
                      </a:lnTo>
                      <a:lnTo>
                        <a:pt x="27" y="21"/>
                      </a:lnTo>
                      <a:lnTo>
                        <a:pt x="28" y="22"/>
                      </a:lnTo>
                      <a:lnTo>
                        <a:pt x="28" y="23"/>
                      </a:lnTo>
                      <a:lnTo>
                        <a:pt x="28" y="22"/>
                      </a:lnTo>
                      <a:lnTo>
                        <a:pt x="28" y="22"/>
                      </a:lnTo>
                      <a:close/>
                      <a:moveTo>
                        <a:pt x="49" y="17"/>
                      </a:moveTo>
                      <a:lnTo>
                        <a:pt x="49" y="16"/>
                      </a:lnTo>
                      <a:lnTo>
                        <a:pt x="48" y="16"/>
                      </a:lnTo>
                      <a:lnTo>
                        <a:pt x="48" y="17"/>
                      </a:lnTo>
                      <a:lnTo>
                        <a:pt x="48" y="18"/>
                      </a:lnTo>
                      <a:lnTo>
                        <a:pt x="50" y="19"/>
                      </a:lnTo>
                      <a:lnTo>
                        <a:pt x="49" y="17"/>
                      </a:lnTo>
                      <a:lnTo>
                        <a:pt x="49" y="17"/>
                      </a:lnTo>
                      <a:close/>
                      <a:moveTo>
                        <a:pt x="1" y="11"/>
                      </a:move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3"/>
                      </a:lnTo>
                      <a:lnTo>
                        <a:pt x="2" y="15"/>
                      </a:lnTo>
                      <a:lnTo>
                        <a:pt x="3" y="15"/>
                      </a:lnTo>
                      <a:lnTo>
                        <a:pt x="4" y="14"/>
                      </a:lnTo>
                      <a:lnTo>
                        <a:pt x="3" y="11"/>
                      </a:lnTo>
                      <a:lnTo>
                        <a:pt x="2" y="11"/>
                      </a:lnTo>
                      <a:lnTo>
                        <a:pt x="1" y="11"/>
                      </a:lnTo>
                      <a:lnTo>
                        <a:pt x="1" y="11"/>
                      </a:lnTo>
                      <a:close/>
                      <a:moveTo>
                        <a:pt x="12" y="4"/>
                      </a:moveTo>
                      <a:lnTo>
                        <a:pt x="8" y="3"/>
                      </a:lnTo>
                      <a:lnTo>
                        <a:pt x="7" y="2"/>
                      </a:lnTo>
                      <a:lnTo>
                        <a:pt x="5" y="2"/>
                      </a:lnTo>
                      <a:lnTo>
                        <a:pt x="7" y="3"/>
                      </a:lnTo>
                      <a:lnTo>
                        <a:pt x="7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13" y="7"/>
                      </a:lnTo>
                      <a:lnTo>
                        <a:pt x="14" y="8"/>
                      </a:lnTo>
                      <a:lnTo>
                        <a:pt x="14" y="9"/>
                      </a:lnTo>
                      <a:lnTo>
                        <a:pt x="11" y="9"/>
                      </a:lnTo>
                      <a:lnTo>
                        <a:pt x="9" y="9"/>
                      </a:lnTo>
                      <a:lnTo>
                        <a:pt x="9" y="9"/>
                      </a:lnTo>
                      <a:lnTo>
                        <a:pt x="10" y="10"/>
                      </a:lnTo>
                      <a:lnTo>
                        <a:pt x="13" y="10"/>
                      </a:lnTo>
                      <a:lnTo>
                        <a:pt x="13" y="9"/>
                      </a:lnTo>
                      <a:lnTo>
                        <a:pt x="14" y="9"/>
                      </a:lnTo>
                      <a:lnTo>
                        <a:pt x="14" y="10"/>
                      </a:lnTo>
                      <a:lnTo>
                        <a:pt x="14" y="11"/>
                      </a:lnTo>
                      <a:lnTo>
                        <a:pt x="14" y="11"/>
                      </a:lnTo>
                      <a:lnTo>
                        <a:pt x="14" y="12"/>
                      </a:lnTo>
                      <a:lnTo>
                        <a:pt x="13" y="13"/>
                      </a:lnTo>
                      <a:lnTo>
                        <a:pt x="10" y="15"/>
                      </a:lnTo>
                      <a:lnTo>
                        <a:pt x="7" y="15"/>
                      </a:lnTo>
                      <a:lnTo>
                        <a:pt x="4" y="18"/>
                      </a:lnTo>
                      <a:lnTo>
                        <a:pt x="8" y="20"/>
                      </a:lnTo>
                      <a:lnTo>
                        <a:pt x="11" y="21"/>
                      </a:lnTo>
                      <a:lnTo>
                        <a:pt x="14" y="21"/>
                      </a:lnTo>
                      <a:lnTo>
                        <a:pt x="14" y="21"/>
                      </a:lnTo>
                      <a:lnTo>
                        <a:pt x="14" y="20"/>
                      </a:lnTo>
                      <a:lnTo>
                        <a:pt x="15" y="20"/>
                      </a:lnTo>
                      <a:lnTo>
                        <a:pt x="16" y="20"/>
                      </a:lnTo>
                      <a:lnTo>
                        <a:pt x="16" y="18"/>
                      </a:lnTo>
                      <a:lnTo>
                        <a:pt x="16" y="16"/>
                      </a:lnTo>
                      <a:lnTo>
                        <a:pt x="17" y="16"/>
                      </a:lnTo>
                      <a:lnTo>
                        <a:pt x="18" y="16"/>
                      </a:lnTo>
                      <a:lnTo>
                        <a:pt x="21" y="16"/>
                      </a:lnTo>
                      <a:lnTo>
                        <a:pt x="22" y="15"/>
                      </a:lnTo>
                      <a:lnTo>
                        <a:pt x="25" y="12"/>
                      </a:lnTo>
                      <a:lnTo>
                        <a:pt x="26" y="9"/>
                      </a:lnTo>
                      <a:lnTo>
                        <a:pt x="27" y="8"/>
                      </a:lnTo>
                      <a:lnTo>
                        <a:pt x="28" y="7"/>
                      </a:lnTo>
                      <a:lnTo>
                        <a:pt x="28" y="6"/>
                      </a:lnTo>
                      <a:lnTo>
                        <a:pt x="28" y="5"/>
                      </a:lnTo>
                      <a:lnTo>
                        <a:pt x="29" y="4"/>
                      </a:lnTo>
                      <a:lnTo>
                        <a:pt x="29" y="3"/>
                      </a:lnTo>
                      <a:lnTo>
                        <a:pt x="28" y="2"/>
                      </a:lnTo>
                      <a:lnTo>
                        <a:pt x="28" y="2"/>
                      </a:lnTo>
                      <a:lnTo>
                        <a:pt x="26" y="3"/>
                      </a:lnTo>
                      <a:lnTo>
                        <a:pt x="26" y="2"/>
                      </a:lnTo>
                      <a:lnTo>
                        <a:pt x="22" y="4"/>
                      </a:lnTo>
                      <a:lnTo>
                        <a:pt x="20" y="4"/>
                      </a:lnTo>
                      <a:lnTo>
                        <a:pt x="19" y="3"/>
                      </a:lnTo>
                      <a:lnTo>
                        <a:pt x="18" y="2"/>
                      </a:lnTo>
                      <a:lnTo>
                        <a:pt x="16" y="3"/>
                      </a:lnTo>
                      <a:lnTo>
                        <a:pt x="14" y="5"/>
                      </a:lnTo>
                      <a:lnTo>
                        <a:pt x="12" y="4"/>
                      </a:lnTo>
                      <a:lnTo>
                        <a:pt x="12" y="4"/>
                      </a:lnTo>
                      <a:close/>
                      <a:moveTo>
                        <a:pt x="14" y="2"/>
                      </a:moveTo>
                      <a:lnTo>
                        <a:pt x="14" y="1"/>
                      </a:lnTo>
                      <a:lnTo>
                        <a:pt x="14" y="0"/>
                      </a:lnTo>
                      <a:lnTo>
                        <a:pt x="13" y="0"/>
                      </a:lnTo>
                      <a:lnTo>
                        <a:pt x="11" y="0"/>
                      </a:lnTo>
                      <a:lnTo>
                        <a:pt x="11" y="2"/>
                      </a:lnTo>
                      <a:lnTo>
                        <a:pt x="12" y="2"/>
                      </a:lnTo>
                      <a:lnTo>
                        <a:pt x="14" y="2"/>
                      </a:lnTo>
                      <a:close/>
                      <a:moveTo>
                        <a:pt x="36" y="0"/>
                      </a:moveTo>
                      <a:lnTo>
                        <a:pt x="35" y="0"/>
                      </a:lnTo>
                      <a:lnTo>
                        <a:pt x="36" y="2"/>
                      </a:lnTo>
                      <a:lnTo>
                        <a:pt x="33" y="5"/>
                      </a:lnTo>
                      <a:lnTo>
                        <a:pt x="34" y="7"/>
                      </a:lnTo>
                      <a:lnTo>
                        <a:pt x="35" y="9"/>
                      </a:lnTo>
                      <a:lnTo>
                        <a:pt x="35" y="9"/>
                      </a:lnTo>
                      <a:lnTo>
                        <a:pt x="35" y="9"/>
                      </a:lnTo>
                      <a:lnTo>
                        <a:pt x="33" y="9"/>
                      </a:lnTo>
                      <a:lnTo>
                        <a:pt x="32" y="10"/>
                      </a:lnTo>
                      <a:lnTo>
                        <a:pt x="31" y="11"/>
                      </a:lnTo>
                      <a:lnTo>
                        <a:pt x="28" y="15"/>
                      </a:lnTo>
                      <a:lnTo>
                        <a:pt x="29" y="15"/>
                      </a:lnTo>
                      <a:lnTo>
                        <a:pt x="28" y="18"/>
                      </a:lnTo>
                      <a:lnTo>
                        <a:pt x="28" y="19"/>
                      </a:lnTo>
                      <a:lnTo>
                        <a:pt x="31" y="22"/>
                      </a:lnTo>
                      <a:lnTo>
                        <a:pt x="35" y="23"/>
                      </a:lnTo>
                      <a:lnTo>
                        <a:pt x="35" y="21"/>
                      </a:lnTo>
                      <a:lnTo>
                        <a:pt x="36" y="21"/>
                      </a:lnTo>
                      <a:lnTo>
                        <a:pt x="38" y="21"/>
                      </a:lnTo>
                      <a:lnTo>
                        <a:pt x="39" y="21"/>
                      </a:lnTo>
                      <a:lnTo>
                        <a:pt x="36" y="17"/>
                      </a:lnTo>
                      <a:lnTo>
                        <a:pt x="37" y="17"/>
                      </a:lnTo>
                      <a:lnTo>
                        <a:pt x="46" y="19"/>
                      </a:lnTo>
                      <a:lnTo>
                        <a:pt x="46" y="17"/>
                      </a:lnTo>
                      <a:lnTo>
                        <a:pt x="45" y="16"/>
                      </a:lnTo>
                      <a:lnTo>
                        <a:pt x="44" y="15"/>
                      </a:lnTo>
                      <a:lnTo>
                        <a:pt x="50" y="13"/>
                      </a:lnTo>
                      <a:lnTo>
                        <a:pt x="52" y="12"/>
                      </a:lnTo>
                      <a:lnTo>
                        <a:pt x="53" y="11"/>
                      </a:lnTo>
                      <a:lnTo>
                        <a:pt x="55" y="10"/>
                      </a:lnTo>
                      <a:lnTo>
                        <a:pt x="57" y="9"/>
                      </a:lnTo>
                      <a:lnTo>
                        <a:pt x="57" y="9"/>
                      </a:lnTo>
                      <a:lnTo>
                        <a:pt x="57" y="8"/>
                      </a:lnTo>
                      <a:lnTo>
                        <a:pt x="56" y="8"/>
                      </a:lnTo>
                      <a:lnTo>
                        <a:pt x="55" y="7"/>
                      </a:lnTo>
                      <a:lnTo>
                        <a:pt x="55" y="6"/>
                      </a:lnTo>
                      <a:lnTo>
                        <a:pt x="56" y="6"/>
                      </a:lnTo>
                      <a:lnTo>
                        <a:pt x="54" y="3"/>
                      </a:lnTo>
                      <a:lnTo>
                        <a:pt x="53" y="2"/>
                      </a:lnTo>
                      <a:lnTo>
                        <a:pt x="49" y="3"/>
                      </a:lnTo>
                      <a:lnTo>
                        <a:pt x="48" y="3"/>
                      </a:lnTo>
                      <a:lnTo>
                        <a:pt x="48" y="4"/>
                      </a:lnTo>
                      <a:lnTo>
                        <a:pt x="48" y="5"/>
                      </a:lnTo>
                      <a:lnTo>
                        <a:pt x="49" y="6"/>
                      </a:lnTo>
                      <a:lnTo>
                        <a:pt x="50" y="7"/>
                      </a:lnTo>
                      <a:lnTo>
                        <a:pt x="49" y="7"/>
                      </a:lnTo>
                      <a:lnTo>
                        <a:pt x="44" y="5"/>
                      </a:lnTo>
                      <a:lnTo>
                        <a:pt x="44" y="5"/>
                      </a:lnTo>
                      <a:lnTo>
                        <a:pt x="43" y="3"/>
                      </a:lnTo>
                      <a:lnTo>
                        <a:pt x="44" y="3"/>
                      </a:lnTo>
                      <a:lnTo>
                        <a:pt x="45" y="3"/>
                      </a:lnTo>
                      <a:lnTo>
                        <a:pt x="45" y="2"/>
                      </a:lnTo>
                      <a:lnTo>
                        <a:pt x="44" y="1"/>
                      </a:lnTo>
                      <a:lnTo>
                        <a:pt x="42" y="0"/>
                      </a:lnTo>
                      <a:lnTo>
                        <a:pt x="39" y="1"/>
                      </a:lnTo>
                      <a:lnTo>
                        <a:pt x="36" y="0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5A4F7BB-B798-9F86-961F-691B67AD4D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6050" y="4021138"/>
                  <a:ext cx="6350" cy="9525"/>
                </a:xfrm>
                <a:custGeom>
                  <a:avLst/>
                  <a:gdLst>
                    <a:gd name="T0" fmla="*/ 1 w 4"/>
                    <a:gd name="T1" fmla="*/ 6 h 6"/>
                    <a:gd name="T2" fmla="*/ 3 w 4"/>
                    <a:gd name="T3" fmla="*/ 5 h 6"/>
                    <a:gd name="T4" fmla="*/ 4 w 4"/>
                    <a:gd name="T5" fmla="*/ 1 h 6"/>
                    <a:gd name="T6" fmla="*/ 3 w 4"/>
                    <a:gd name="T7" fmla="*/ 0 h 6"/>
                    <a:gd name="T8" fmla="*/ 2 w 4"/>
                    <a:gd name="T9" fmla="*/ 1 h 6"/>
                    <a:gd name="T10" fmla="*/ 1 w 4"/>
                    <a:gd name="T11" fmla="*/ 3 h 6"/>
                    <a:gd name="T12" fmla="*/ 1 w 4"/>
                    <a:gd name="T13" fmla="*/ 5 h 6"/>
                    <a:gd name="T14" fmla="*/ 0 w 4"/>
                    <a:gd name="T15" fmla="*/ 6 h 6"/>
                    <a:gd name="T16" fmla="*/ 1 w 4"/>
                    <a:gd name="T17" fmla="*/ 6 h 6"/>
                    <a:gd name="T18" fmla="*/ 1 w 4"/>
                    <a:gd name="T1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6">
                      <a:moveTo>
                        <a:pt x="1" y="6"/>
                      </a:moveTo>
                      <a:lnTo>
                        <a:pt x="3" y="5"/>
                      </a:lnTo>
                      <a:lnTo>
                        <a:pt x="4" y="1"/>
                      </a:lnTo>
                      <a:lnTo>
                        <a:pt x="3" y="0"/>
                      </a:lnTo>
                      <a:lnTo>
                        <a:pt x="2" y="1"/>
                      </a:lnTo>
                      <a:lnTo>
                        <a:pt x="1" y="3"/>
                      </a:lnTo>
                      <a:lnTo>
                        <a:pt x="1" y="5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1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A4F9C05-DF1C-33B1-8485-A2DE7C118D3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48113" y="4054476"/>
                  <a:ext cx="47625" cy="47625"/>
                </a:xfrm>
                <a:custGeom>
                  <a:avLst/>
                  <a:gdLst>
                    <a:gd name="T0" fmla="*/ 19 w 30"/>
                    <a:gd name="T1" fmla="*/ 29 h 30"/>
                    <a:gd name="T2" fmla="*/ 19 w 30"/>
                    <a:gd name="T3" fmla="*/ 28 h 30"/>
                    <a:gd name="T4" fmla="*/ 19 w 30"/>
                    <a:gd name="T5" fmla="*/ 27 h 30"/>
                    <a:gd name="T6" fmla="*/ 20 w 30"/>
                    <a:gd name="T7" fmla="*/ 25 h 30"/>
                    <a:gd name="T8" fmla="*/ 19 w 30"/>
                    <a:gd name="T9" fmla="*/ 23 h 30"/>
                    <a:gd name="T10" fmla="*/ 19 w 30"/>
                    <a:gd name="T11" fmla="*/ 21 h 30"/>
                    <a:gd name="T12" fmla="*/ 19 w 30"/>
                    <a:gd name="T13" fmla="*/ 19 h 30"/>
                    <a:gd name="T14" fmla="*/ 19 w 30"/>
                    <a:gd name="T15" fmla="*/ 16 h 30"/>
                    <a:gd name="T16" fmla="*/ 20 w 30"/>
                    <a:gd name="T17" fmla="*/ 15 h 30"/>
                    <a:gd name="T18" fmla="*/ 22 w 30"/>
                    <a:gd name="T19" fmla="*/ 13 h 30"/>
                    <a:gd name="T20" fmla="*/ 18 w 30"/>
                    <a:gd name="T21" fmla="*/ 13 h 30"/>
                    <a:gd name="T22" fmla="*/ 16 w 30"/>
                    <a:gd name="T23" fmla="*/ 14 h 30"/>
                    <a:gd name="T24" fmla="*/ 12 w 30"/>
                    <a:gd name="T25" fmla="*/ 14 h 30"/>
                    <a:gd name="T26" fmla="*/ 10 w 30"/>
                    <a:gd name="T27" fmla="*/ 14 h 30"/>
                    <a:gd name="T28" fmla="*/ 8 w 30"/>
                    <a:gd name="T29" fmla="*/ 14 h 30"/>
                    <a:gd name="T30" fmla="*/ 6 w 30"/>
                    <a:gd name="T31" fmla="*/ 15 h 30"/>
                    <a:gd name="T32" fmla="*/ 6 w 30"/>
                    <a:gd name="T33" fmla="*/ 15 h 30"/>
                    <a:gd name="T34" fmla="*/ 8 w 30"/>
                    <a:gd name="T35" fmla="*/ 16 h 30"/>
                    <a:gd name="T36" fmla="*/ 9 w 30"/>
                    <a:gd name="T37" fmla="*/ 17 h 30"/>
                    <a:gd name="T38" fmla="*/ 10 w 30"/>
                    <a:gd name="T39" fmla="*/ 18 h 30"/>
                    <a:gd name="T40" fmla="*/ 10 w 30"/>
                    <a:gd name="T41" fmla="*/ 19 h 30"/>
                    <a:gd name="T42" fmla="*/ 9 w 30"/>
                    <a:gd name="T43" fmla="*/ 26 h 30"/>
                    <a:gd name="T44" fmla="*/ 8 w 30"/>
                    <a:gd name="T45" fmla="*/ 27 h 30"/>
                    <a:gd name="T46" fmla="*/ 6 w 30"/>
                    <a:gd name="T47" fmla="*/ 27 h 30"/>
                    <a:gd name="T48" fmla="*/ 5 w 30"/>
                    <a:gd name="T49" fmla="*/ 28 h 30"/>
                    <a:gd name="T50" fmla="*/ 0 w 30"/>
                    <a:gd name="T51" fmla="*/ 30 h 30"/>
                    <a:gd name="T52" fmla="*/ 3 w 30"/>
                    <a:gd name="T53" fmla="*/ 30 h 30"/>
                    <a:gd name="T54" fmla="*/ 6 w 30"/>
                    <a:gd name="T55" fmla="*/ 30 h 30"/>
                    <a:gd name="T56" fmla="*/ 15 w 30"/>
                    <a:gd name="T57" fmla="*/ 30 h 30"/>
                    <a:gd name="T58" fmla="*/ 19 w 30"/>
                    <a:gd name="T59" fmla="*/ 29 h 30"/>
                    <a:gd name="T60" fmla="*/ 19 w 30"/>
                    <a:gd name="T61" fmla="*/ 29 h 30"/>
                    <a:gd name="T62" fmla="*/ 26 w 30"/>
                    <a:gd name="T63" fmla="*/ 4 h 30"/>
                    <a:gd name="T64" fmla="*/ 30 w 30"/>
                    <a:gd name="T65" fmla="*/ 2 h 30"/>
                    <a:gd name="T66" fmla="*/ 30 w 30"/>
                    <a:gd name="T67" fmla="*/ 0 h 30"/>
                    <a:gd name="T68" fmla="*/ 29 w 30"/>
                    <a:gd name="T69" fmla="*/ 0 h 30"/>
                    <a:gd name="T70" fmla="*/ 26 w 30"/>
                    <a:gd name="T71" fmla="*/ 2 h 30"/>
                    <a:gd name="T72" fmla="*/ 25 w 30"/>
                    <a:gd name="T73" fmla="*/ 4 h 30"/>
                    <a:gd name="T74" fmla="*/ 25 w 30"/>
                    <a:gd name="T75" fmla="*/ 4 h 30"/>
                    <a:gd name="T76" fmla="*/ 26 w 30"/>
                    <a:gd name="T77" fmla="*/ 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0" h="30">
                      <a:moveTo>
                        <a:pt x="19" y="29"/>
                      </a:moveTo>
                      <a:lnTo>
                        <a:pt x="19" y="28"/>
                      </a:lnTo>
                      <a:lnTo>
                        <a:pt x="19" y="27"/>
                      </a:lnTo>
                      <a:lnTo>
                        <a:pt x="20" y="25"/>
                      </a:lnTo>
                      <a:lnTo>
                        <a:pt x="19" y="23"/>
                      </a:lnTo>
                      <a:lnTo>
                        <a:pt x="19" y="21"/>
                      </a:lnTo>
                      <a:lnTo>
                        <a:pt x="19" y="19"/>
                      </a:lnTo>
                      <a:lnTo>
                        <a:pt x="19" y="16"/>
                      </a:lnTo>
                      <a:lnTo>
                        <a:pt x="20" y="15"/>
                      </a:lnTo>
                      <a:lnTo>
                        <a:pt x="22" y="13"/>
                      </a:lnTo>
                      <a:lnTo>
                        <a:pt x="18" y="13"/>
                      </a:lnTo>
                      <a:lnTo>
                        <a:pt x="16" y="14"/>
                      </a:lnTo>
                      <a:lnTo>
                        <a:pt x="12" y="14"/>
                      </a:lnTo>
                      <a:lnTo>
                        <a:pt x="10" y="14"/>
                      </a:lnTo>
                      <a:lnTo>
                        <a:pt x="8" y="14"/>
                      </a:lnTo>
                      <a:lnTo>
                        <a:pt x="6" y="15"/>
                      </a:lnTo>
                      <a:lnTo>
                        <a:pt x="6" y="15"/>
                      </a:lnTo>
                      <a:lnTo>
                        <a:pt x="8" y="16"/>
                      </a:lnTo>
                      <a:lnTo>
                        <a:pt x="9" y="17"/>
                      </a:lnTo>
                      <a:lnTo>
                        <a:pt x="10" y="18"/>
                      </a:lnTo>
                      <a:lnTo>
                        <a:pt x="10" y="19"/>
                      </a:lnTo>
                      <a:lnTo>
                        <a:pt x="9" y="26"/>
                      </a:lnTo>
                      <a:lnTo>
                        <a:pt x="8" y="27"/>
                      </a:lnTo>
                      <a:lnTo>
                        <a:pt x="6" y="27"/>
                      </a:lnTo>
                      <a:lnTo>
                        <a:pt x="5" y="28"/>
                      </a:ln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6" y="30"/>
                      </a:lnTo>
                      <a:lnTo>
                        <a:pt x="15" y="30"/>
                      </a:lnTo>
                      <a:lnTo>
                        <a:pt x="19" y="29"/>
                      </a:lnTo>
                      <a:lnTo>
                        <a:pt x="19" y="29"/>
                      </a:lnTo>
                      <a:close/>
                      <a:moveTo>
                        <a:pt x="26" y="4"/>
                      </a:moveTo>
                      <a:lnTo>
                        <a:pt x="30" y="2"/>
                      </a:lnTo>
                      <a:lnTo>
                        <a:pt x="30" y="0"/>
                      </a:lnTo>
                      <a:lnTo>
                        <a:pt x="29" y="0"/>
                      </a:lnTo>
                      <a:lnTo>
                        <a:pt x="26" y="2"/>
                      </a:lnTo>
                      <a:lnTo>
                        <a:pt x="25" y="4"/>
                      </a:lnTo>
                      <a:lnTo>
                        <a:pt x="25" y="4"/>
                      </a:lnTo>
                      <a:lnTo>
                        <a:pt x="26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F0D4C9A-60BD-1879-C517-37F66E9FEB4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71925" y="3979863"/>
                  <a:ext cx="9525" cy="25400"/>
                </a:xfrm>
                <a:custGeom>
                  <a:avLst/>
                  <a:gdLst>
                    <a:gd name="T0" fmla="*/ 0 w 6"/>
                    <a:gd name="T1" fmla="*/ 16 h 16"/>
                    <a:gd name="T2" fmla="*/ 0 w 6"/>
                    <a:gd name="T3" fmla="*/ 16 h 16"/>
                    <a:gd name="T4" fmla="*/ 0 w 6"/>
                    <a:gd name="T5" fmla="*/ 15 h 16"/>
                    <a:gd name="T6" fmla="*/ 0 w 6"/>
                    <a:gd name="T7" fmla="*/ 15 h 16"/>
                    <a:gd name="T8" fmla="*/ 0 w 6"/>
                    <a:gd name="T9" fmla="*/ 15 h 16"/>
                    <a:gd name="T10" fmla="*/ 0 w 6"/>
                    <a:gd name="T11" fmla="*/ 15 h 16"/>
                    <a:gd name="T12" fmla="*/ 0 w 6"/>
                    <a:gd name="T13" fmla="*/ 14 h 16"/>
                    <a:gd name="T14" fmla="*/ 0 w 6"/>
                    <a:gd name="T15" fmla="*/ 14 h 16"/>
                    <a:gd name="T16" fmla="*/ 0 w 6"/>
                    <a:gd name="T17" fmla="*/ 15 h 16"/>
                    <a:gd name="T18" fmla="*/ 0 w 6"/>
                    <a:gd name="T19" fmla="*/ 15 h 16"/>
                    <a:gd name="T20" fmla="*/ 0 w 6"/>
                    <a:gd name="T21" fmla="*/ 15 h 16"/>
                    <a:gd name="T22" fmla="*/ 0 w 6"/>
                    <a:gd name="T23" fmla="*/ 15 h 16"/>
                    <a:gd name="T24" fmla="*/ 0 w 6"/>
                    <a:gd name="T25" fmla="*/ 16 h 16"/>
                    <a:gd name="T26" fmla="*/ 0 w 6"/>
                    <a:gd name="T27" fmla="*/ 16 h 16"/>
                    <a:gd name="T28" fmla="*/ 0 w 6"/>
                    <a:gd name="T29" fmla="*/ 16 h 16"/>
                    <a:gd name="T30" fmla="*/ 0 w 6"/>
                    <a:gd name="T31" fmla="*/ 16 h 16"/>
                    <a:gd name="T32" fmla="*/ 3 w 6"/>
                    <a:gd name="T33" fmla="*/ 8 h 16"/>
                    <a:gd name="T34" fmla="*/ 3 w 6"/>
                    <a:gd name="T35" fmla="*/ 7 h 16"/>
                    <a:gd name="T36" fmla="*/ 4 w 6"/>
                    <a:gd name="T37" fmla="*/ 7 h 16"/>
                    <a:gd name="T38" fmla="*/ 4 w 6"/>
                    <a:gd name="T39" fmla="*/ 7 h 16"/>
                    <a:gd name="T40" fmla="*/ 4 w 6"/>
                    <a:gd name="T41" fmla="*/ 7 h 16"/>
                    <a:gd name="T42" fmla="*/ 3 w 6"/>
                    <a:gd name="T43" fmla="*/ 6 h 16"/>
                    <a:gd name="T44" fmla="*/ 3 w 6"/>
                    <a:gd name="T45" fmla="*/ 6 h 16"/>
                    <a:gd name="T46" fmla="*/ 3 w 6"/>
                    <a:gd name="T47" fmla="*/ 7 h 16"/>
                    <a:gd name="T48" fmla="*/ 2 w 6"/>
                    <a:gd name="T49" fmla="*/ 7 h 16"/>
                    <a:gd name="T50" fmla="*/ 2 w 6"/>
                    <a:gd name="T51" fmla="*/ 7 h 16"/>
                    <a:gd name="T52" fmla="*/ 2 w 6"/>
                    <a:gd name="T53" fmla="*/ 8 h 16"/>
                    <a:gd name="T54" fmla="*/ 2 w 6"/>
                    <a:gd name="T55" fmla="*/ 8 h 16"/>
                    <a:gd name="T56" fmla="*/ 2 w 6"/>
                    <a:gd name="T57" fmla="*/ 8 h 16"/>
                    <a:gd name="T58" fmla="*/ 2 w 6"/>
                    <a:gd name="T59" fmla="*/ 8 h 16"/>
                    <a:gd name="T60" fmla="*/ 2 w 6"/>
                    <a:gd name="T61" fmla="*/ 8 h 16"/>
                    <a:gd name="T62" fmla="*/ 2 w 6"/>
                    <a:gd name="T63" fmla="*/ 8 h 16"/>
                    <a:gd name="T64" fmla="*/ 2 w 6"/>
                    <a:gd name="T65" fmla="*/ 8 h 16"/>
                    <a:gd name="T66" fmla="*/ 2 w 6"/>
                    <a:gd name="T67" fmla="*/ 8 h 16"/>
                    <a:gd name="T68" fmla="*/ 2 w 6"/>
                    <a:gd name="T69" fmla="*/ 8 h 16"/>
                    <a:gd name="T70" fmla="*/ 2 w 6"/>
                    <a:gd name="T71" fmla="*/ 8 h 16"/>
                    <a:gd name="T72" fmla="*/ 2 w 6"/>
                    <a:gd name="T73" fmla="*/ 8 h 16"/>
                    <a:gd name="T74" fmla="*/ 2 w 6"/>
                    <a:gd name="T75" fmla="*/ 8 h 16"/>
                    <a:gd name="T76" fmla="*/ 3 w 6"/>
                    <a:gd name="T77" fmla="*/ 8 h 16"/>
                    <a:gd name="T78" fmla="*/ 3 w 6"/>
                    <a:gd name="T79" fmla="*/ 8 h 16"/>
                    <a:gd name="T80" fmla="*/ 4 w 6"/>
                    <a:gd name="T81" fmla="*/ 5 h 16"/>
                    <a:gd name="T82" fmla="*/ 5 w 6"/>
                    <a:gd name="T83" fmla="*/ 4 h 16"/>
                    <a:gd name="T84" fmla="*/ 6 w 6"/>
                    <a:gd name="T85" fmla="*/ 1 h 16"/>
                    <a:gd name="T86" fmla="*/ 5 w 6"/>
                    <a:gd name="T87" fmla="*/ 0 h 16"/>
                    <a:gd name="T88" fmla="*/ 4 w 6"/>
                    <a:gd name="T89" fmla="*/ 0 h 16"/>
                    <a:gd name="T90" fmla="*/ 3 w 6"/>
                    <a:gd name="T91" fmla="*/ 0 h 16"/>
                    <a:gd name="T92" fmla="*/ 2 w 6"/>
                    <a:gd name="T93" fmla="*/ 1 h 16"/>
                    <a:gd name="T94" fmla="*/ 2 w 6"/>
                    <a:gd name="T95" fmla="*/ 3 h 16"/>
                    <a:gd name="T96" fmla="*/ 4 w 6"/>
                    <a:gd name="T97" fmla="*/ 5 h 16"/>
                    <a:gd name="T98" fmla="*/ 4 w 6"/>
                    <a:gd name="T99" fmla="*/ 5 h 16"/>
                    <a:gd name="T100" fmla="*/ 4 w 6"/>
                    <a:gd name="T101" fmla="*/ 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6" h="16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6"/>
                      </a:lnTo>
                      <a:close/>
                      <a:moveTo>
                        <a:pt x="3" y="8"/>
                      </a:moveTo>
                      <a:lnTo>
                        <a:pt x="3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3" y="6"/>
                      </a:lnTo>
                      <a:lnTo>
                        <a:pt x="3" y="6"/>
                      </a:lnTo>
                      <a:lnTo>
                        <a:pt x="3" y="7"/>
                      </a:lnTo>
                      <a:lnTo>
                        <a:pt x="2" y="7"/>
                      </a:lnTo>
                      <a:lnTo>
                        <a:pt x="2" y="7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3" y="8"/>
                      </a:lnTo>
                      <a:lnTo>
                        <a:pt x="3" y="8"/>
                      </a:lnTo>
                      <a:close/>
                      <a:moveTo>
                        <a:pt x="4" y="5"/>
                      </a:moveTo>
                      <a:lnTo>
                        <a:pt x="5" y="4"/>
                      </a:lnTo>
                      <a:lnTo>
                        <a:pt x="6" y="1"/>
                      </a:ln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2" y="1"/>
                      </a:lnTo>
                      <a:lnTo>
                        <a:pt x="2" y="3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4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6791B57-82D7-C97E-E655-5A07B901FE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29075" y="3981451"/>
                  <a:ext cx="6350" cy="7938"/>
                </a:xfrm>
                <a:custGeom>
                  <a:avLst/>
                  <a:gdLst>
                    <a:gd name="T0" fmla="*/ 3 w 4"/>
                    <a:gd name="T1" fmla="*/ 5 h 5"/>
                    <a:gd name="T2" fmla="*/ 4 w 4"/>
                    <a:gd name="T3" fmla="*/ 4 h 5"/>
                    <a:gd name="T4" fmla="*/ 3 w 4"/>
                    <a:gd name="T5" fmla="*/ 3 h 5"/>
                    <a:gd name="T6" fmla="*/ 2 w 4"/>
                    <a:gd name="T7" fmla="*/ 0 h 5"/>
                    <a:gd name="T8" fmla="*/ 0 w 4"/>
                    <a:gd name="T9" fmla="*/ 0 h 5"/>
                    <a:gd name="T10" fmla="*/ 0 w 4"/>
                    <a:gd name="T11" fmla="*/ 4 h 5"/>
                    <a:gd name="T12" fmla="*/ 1 w 4"/>
                    <a:gd name="T13" fmla="*/ 4 h 5"/>
                    <a:gd name="T14" fmla="*/ 3 w 4"/>
                    <a:gd name="T15" fmla="*/ 5 h 5"/>
                    <a:gd name="T16" fmla="*/ 3 w 4"/>
                    <a:gd name="T17" fmla="*/ 5 h 5"/>
                    <a:gd name="T18" fmla="*/ 3 w 4"/>
                    <a:gd name="T1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5">
                      <a:moveTo>
                        <a:pt x="3" y="5"/>
                      </a:moveTo>
                      <a:lnTo>
                        <a:pt x="4" y="4"/>
                      </a:lnTo>
                      <a:lnTo>
                        <a:pt x="3" y="3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899C38F-8B1F-5318-BA8A-8B0CB21690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75100" y="3894138"/>
                  <a:ext cx="6350" cy="14288"/>
                </a:xfrm>
                <a:custGeom>
                  <a:avLst/>
                  <a:gdLst>
                    <a:gd name="T0" fmla="*/ 3 w 4"/>
                    <a:gd name="T1" fmla="*/ 8 h 9"/>
                    <a:gd name="T2" fmla="*/ 4 w 4"/>
                    <a:gd name="T3" fmla="*/ 6 h 9"/>
                    <a:gd name="T4" fmla="*/ 4 w 4"/>
                    <a:gd name="T5" fmla="*/ 2 h 9"/>
                    <a:gd name="T6" fmla="*/ 3 w 4"/>
                    <a:gd name="T7" fmla="*/ 1 h 9"/>
                    <a:gd name="T8" fmla="*/ 0 w 4"/>
                    <a:gd name="T9" fmla="*/ 0 h 9"/>
                    <a:gd name="T10" fmla="*/ 0 w 4"/>
                    <a:gd name="T11" fmla="*/ 1 h 9"/>
                    <a:gd name="T12" fmla="*/ 0 w 4"/>
                    <a:gd name="T13" fmla="*/ 2 h 9"/>
                    <a:gd name="T14" fmla="*/ 1 w 4"/>
                    <a:gd name="T15" fmla="*/ 5 h 9"/>
                    <a:gd name="T16" fmla="*/ 1 w 4"/>
                    <a:gd name="T17" fmla="*/ 9 h 9"/>
                    <a:gd name="T18" fmla="*/ 3 w 4"/>
                    <a:gd name="T19" fmla="*/ 8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9">
                      <a:moveTo>
                        <a:pt x="3" y="8"/>
                      </a:moveTo>
                      <a:lnTo>
                        <a:pt x="4" y="6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5"/>
                      </a:lnTo>
                      <a:lnTo>
                        <a:pt x="1" y="9"/>
                      </a:lnTo>
                      <a:lnTo>
                        <a:pt x="3" y="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E52880C-3BD4-FC62-1A53-C23191D2C5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4625" y="3951288"/>
                  <a:ext cx="4762" cy="14288"/>
                </a:xfrm>
                <a:custGeom>
                  <a:avLst/>
                  <a:gdLst>
                    <a:gd name="T0" fmla="*/ 3 w 3"/>
                    <a:gd name="T1" fmla="*/ 7 h 9"/>
                    <a:gd name="T2" fmla="*/ 3 w 3"/>
                    <a:gd name="T3" fmla="*/ 2 h 9"/>
                    <a:gd name="T4" fmla="*/ 3 w 3"/>
                    <a:gd name="T5" fmla="*/ 0 h 9"/>
                    <a:gd name="T6" fmla="*/ 3 w 3"/>
                    <a:gd name="T7" fmla="*/ 0 h 9"/>
                    <a:gd name="T8" fmla="*/ 2 w 3"/>
                    <a:gd name="T9" fmla="*/ 2 h 9"/>
                    <a:gd name="T10" fmla="*/ 0 w 3"/>
                    <a:gd name="T11" fmla="*/ 4 h 9"/>
                    <a:gd name="T12" fmla="*/ 0 w 3"/>
                    <a:gd name="T13" fmla="*/ 6 h 9"/>
                    <a:gd name="T14" fmla="*/ 0 w 3"/>
                    <a:gd name="T15" fmla="*/ 8 h 9"/>
                    <a:gd name="T16" fmla="*/ 2 w 3"/>
                    <a:gd name="T17" fmla="*/ 9 h 9"/>
                    <a:gd name="T18" fmla="*/ 3 w 3"/>
                    <a:gd name="T19" fmla="*/ 7 h 9"/>
                    <a:gd name="T20" fmla="*/ 3 w 3"/>
                    <a:gd name="T21" fmla="*/ 7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9">
                      <a:moveTo>
                        <a:pt x="3" y="7"/>
                      </a:move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2" y="9"/>
                      </a:lnTo>
                      <a:lnTo>
                        <a:pt x="3" y="7"/>
                      </a:lnTo>
                      <a:lnTo>
                        <a:pt x="3" y="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8D23D72-81E9-502F-AC93-E17D21D197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38563" y="4019551"/>
                  <a:ext cx="4762" cy="9525"/>
                </a:xfrm>
                <a:custGeom>
                  <a:avLst/>
                  <a:gdLst>
                    <a:gd name="T0" fmla="*/ 3 w 3"/>
                    <a:gd name="T1" fmla="*/ 4 h 6"/>
                    <a:gd name="T2" fmla="*/ 3 w 3"/>
                    <a:gd name="T3" fmla="*/ 1 h 6"/>
                    <a:gd name="T4" fmla="*/ 0 w 3"/>
                    <a:gd name="T5" fmla="*/ 0 h 6"/>
                    <a:gd name="T6" fmla="*/ 0 w 3"/>
                    <a:gd name="T7" fmla="*/ 1 h 6"/>
                    <a:gd name="T8" fmla="*/ 0 w 3"/>
                    <a:gd name="T9" fmla="*/ 2 h 6"/>
                    <a:gd name="T10" fmla="*/ 2 w 3"/>
                    <a:gd name="T11" fmla="*/ 2 h 6"/>
                    <a:gd name="T12" fmla="*/ 2 w 3"/>
                    <a:gd name="T13" fmla="*/ 3 h 6"/>
                    <a:gd name="T14" fmla="*/ 2 w 3"/>
                    <a:gd name="T15" fmla="*/ 5 h 6"/>
                    <a:gd name="T16" fmla="*/ 2 w 3"/>
                    <a:gd name="T17" fmla="*/ 6 h 6"/>
                    <a:gd name="T18" fmla="*/ 3 w 3"/>
                    <a:gd name="T19" fmla="*/ 4 h 6"/>
                    <a:gd name="T20" fmla="*/ 3 w 3"/>
                    <a:gd name="T21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6">
                      <a:moveTo>
                        <a:pt x="3" y="4"/>
                      </a:moveTo>
                      <a:lnTo>
                        <a:pt x="3" y="1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2" y="5"/>
                      </a:lnTo>
                      <a:lnTo>
                        <a:pt x="2" y="6"/>
                      </a:lnTo>
                      <a:lnTo>
                        <a:pt x="3" y="4"/>
                      </a:lnTo>
                      <a:lnTo>
                        <a:pt x="3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grpSp>
            <p:nvGrpSpPr>
              <p:cNvPr id="197" name="Asia">
                <a:extLst>
                  <a:ext uri="{FF2B5EF4-FFF2-40B4-BE49-F238E27FC236}">
                    <a16:creationId xmlns:a16="http://schemas.microsoft.com/office/drawing/2014/main" id="{0E895774-AEC6-5A17-F73D-89162C1D8B4C}"/>
                  </a:ext>
                </a:extLst>
              </p:cNvPr>
              <p:cNvGrpSpPr/>
              <p:nvPr/>
            </p:nvGrpSpPr>
            <p:grpSpPr>
              <a:xfrm>
                <a:off x="4286728" y="2193405"/>
                <a:ext cx="2549880" cy="2016661"/>
                <a:chOff x="6551612" y="1595438"/>
                <a:chExt cx="4144963" cy="3278188"/>
              </a:xfrm>
              <a:grpFill/>
            </p:grpSpPr>
            <p:sp>
              <p:nvSpPr>
                <p:cNvPr id="303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4E8FC18-7D9E-122B-CF92-8D44EA9429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12100" y="3028951"/>
                  <a:ext cx="428625" cy="347663"/>
                </a:xfrm>
                <a:custGeom>
                  <a:avLst/>
                  <a:gdLst>
                    <a:gd name="T0" fmla="*/ 245 w 270"/>
                    <a:gd name="T1" fmla="*/ 26 h 219"/>
                    <a:gd name="T2" fmla="*/ 221 w 270"/>
                    <a:gd name="T3" fmla="*/ 35 h 219"/>
                    <a:gd name="T4" fmla="*/ 207 w 270"/>
                    <a:gd name="T5" fmla="*/ 42 h 219"/>
                    <a:gd name="T6" fmla="*/ 194 w 270"/>
                    <a:gd name="T7" fmla="*/ 14 h 219"/>
                    <a:gd name="T8" fmla="*/ 189 w 270"/>
                    <a:gd name="T9" fmla="*/ 6 h 219"/>
                    <a:gd name="T10" fmla="*/ 170 w 270"/>
                    <a:gd name="T11" fmla="*/ 9 h 219"/>
                    <a:gd name="T12" fmla="*/ 168 w 270"/>
                    <a:gd name="T13" fmla="*/ 22 h 219"/>
                    <a:gd name="T14" fmla="*/ 153 w 270"/>
                    <a:gd name="T15" fmla="*/ 32 h 219"/>
                    <a:gd name="T16" fmla="*/ 133 w 270"/>
                    <a:gd name="T17" fmla="*/ 36 h 219"/>
                    <a:gd name="T18" fmla="*/ 110 w 270"/>
                    <a:gd name="T19" fmla="*/ 27 h 219"/>
                    <a:gd name="T20" fmla="*/ 93 w 270"/>
                    <a:gd name="T21" fmla="*/ 27 h 219"/>
                    <a:gd name="T22" fmla="*/ 81 w 270"/>
                    <a:gd name="T23" fmla="*/ 28 h 219"/>
                    <a:gd name="T24" fmla="*/ 66 w 270"/>
                    <a:gd name="T25" fmla="*/ 53 h 219"/>
                    <a:gd name="T26" fmla="*/ 42 w 270"/>
                    <a:gd name="T27" fmla="*/ 64 h 219"/>
                    <a:gd name="T28" fmla="*/ 26 w 270"/>
                    <a:gd name="T29" fmla="*/ 78 h 219"/>
                    <a:gd name="T30" fmla="*/ 2 w 270"/>
                    <a:gd name="T31" fmla="*/ 98 h 219"/>
                    <a:gd name="T32" fmla="*/ 9 w 270"/>
                    <a:gd name="T33" fmla="*/ 120 h 219"/>
                    <a:gd name="T34" fmla="*/ 14 w 270"/>
                    <a:gd name="T35" fmla="*/ 152 h 219"/>
                    <a:gd name="T36" fmla="*/ 34 w 270"/>
                    <a:gd name="T37" fmla="*/ 170 h 219"/>
                    <a:gd name="T38" fmla="*/ 23 w 270"/>
                    <a:gd name="T39" fmla="*/ 208 h 219"/>
                    <a:gd name="T40" fmla="*/ 79 w 270"/>
                    <a:gd name="T41" fmla="*/ 216 h 219"/>
                    <a:gd name="T42" fmla="*/ 95 w 270"/>
                    <a:gd name="T43" fmla="*/ 213 h 219"/>
                    <a:gd name="T44" fmla="*/ 133 w 270"/>
                    <a:gd name="T45" fmla="*/ 206 h 219"/>
                    <a:gd name="T46" fmla="*/ 139 w 270"/>
                    <a:gd name="T47" fmla="*/ 172 h 219"/>
                    <a:gd name="T48" fmla="*/ 155 w 270"/>
                    <a:gd name="T49" fmla="*/ 166 h 219"/>
                    <a:gd name="T50" fmla="*/ 177 w 270"/>
                    <a:gd name="T51" fmla="*/ 165 h 219"/>
                    <a:gd name="T52" fmla="*/ 180 w 270"/>
                    <a:gd name="T53" fmla="*/ 144 h 219"/>
                    <a:gd name="T54" fmla="*/ 197 w 270"/>
                    <a:gd name="T55" fmla="*/ 124 h 219"/>
                    <a:gd name="T56" fmla="*/ 204 w 270"/>
                    <a:gd name="T57" fmla="*/ 109 h 219"/>
                    <a:gd name="T58" fmla="*/ 205 w 270"/>
                    <a:gd name="T59" fmla="*/ 91 h 219"/>
                    <a:gd name="T60" fmla="*/ 207 w 270"/>
                    <a:gd name="T61" fmla="*/ 69 h 219"/>
                    <a:gd name="T62" fmla="*/ 209 w 270"/>
                    <a:gd name="T63" fmla="*/ 48 h 219"/>
                    <a:gd name="T64" fmla="*/ 250 w 270"/>
                    <a:gd name="T65" fmla="*/ 40 h 219"/>
                    <a:gd name="T66" fmla="*/ 270 w 270"/>
                    <a:gd name="T67" fmla="*/ 33 h 219"/>
                    <a:gd name="T68" fmla="*/ 265 w 270"/>
                    <a:gd name="T69" fmla="*/ 26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70" h="219">
                      <a:moveTo>
                        <a:pt x="265" y="26"/>
                      </a:moveTo>
                      <a:lnTo>
                        <a:pt x="245" y="26"/>
                      </a:lnTo>
                      <a:lnTo>
                        <a:pt x="231" y="24"/>
                      </a:lnTo>
                      <a:lnTo>
                        <a:pt x="221" y="35"/>
                      </a:lnTo>
                      <a:lnTo>
                        <a:pt x="213" y="38"/>
                      </a:lnTo>
                      <a:lnTo>
                        <a:pt x="207" y="42"/>
                      </a:lnTo>
                      <a:lnTo>
                        <a:pt x="198" y="34"/>
                      </a:lnTo>
                      <a:lnTo>
                        <a:pt x="194" y="14"/>
                      </a:lnTo>
                      <a:lnTo>
                        <a:pt x="189" y="13"/>
                      </a:lnTo>
                      <a:lnTo>
                        <a:pt x="189" y="6"/>
                      </a:lnTo>
                      <a:lnTo>
                        <a:pt x="176" y="0"/>
                      </a:lnTo>
                      <a:lnTo>
                        <a:pt x="170" y="9"/>
                      </a:lnTo>
                      <a:lnTo>
                        <a:pt x="171" y="18"/>
                      </a:lnTo>
                      <a:lnTo>
                        <a:pt x="168" y="22"/>
                      </a:lnTo>
                      <a:lnTo>
                        <a:pt x="157" y="21"/>
                      </a:lnTo>
                      <a:lnTo>
                        <a:pt x="153" y="32"/>
                      </a:lnTo>
                      <a:lnTo>
                        <a:pt x="146" y="27"/>
                      </a:lnTo>
                      <a:lnTo>
                        <a:pt x="133" y="36"/>
                      </a:lnTo>
                      <a:lnTo>
                        <a:pt x="126" y="32"/>
                      </a:lnTo>
                      <a:lnTo>
                        <a:pt x="110" y="27"/>
                      </a:lnTo>
                      <a:lnTo>
                        <a:pt x="99" y="27"/>
                      </a:lnTo>
                      <a:lnTo>
                        <a:pt x="93" y="27"/>
                      </a:lnTo>
                      <a:lnTo>
                        <a:pt x="82" y="20"/>
                      </a:lnTo>
                      <a:lnTo>
                        <a:pt x="81" y="28"/>
                      </a:lnTo>
                      <a:lnTo>
                        <a:pt x="66" y="33"/>
                      </a:lnTo>
                      <a:lnTo>
                        <a:pt x="66" y="53"/>
                      </a:lnTo>
                      <a:lnTo>
                        <a:pt x="57" y="60"/>
                      </a:lnTo>
                      <a:lnTo>
                        <a:pt x="42" y="64"/>
                      </a:lnTo>
                      <a:lnTo>
                        <a:pt x="41" y="75"/>
                      </a:lnTo>
                      <a:lnTo>
                        <a:pt x="26" y="78"/>
                      </a:lnTo>
                      <a:lnTo>
                        <a:pt x="4" y="69"/>
                      </a:lnTo>
                      <a:lnTo>
                        <a:pt x="2" y="98"/>
                      </a:lnTo>
                      <a:lnTo>
                        <a:pt x="0" y="116"/>
                      </a:lnTo>
                      <a:lnTo>
                        <a:pt x="9" y="120"/>
                      </a:lnTo>
                      <a:lnTo>
                        <a:pt x="4" y="133"/>
                      </a:lnTo>
                      <a:lnTo>
                        <a:pt x="14" y="152"/>
                      </a:lnTo>
                      <a:lnTo>
                        <a:pt x="18" y="167"/>
                      </a:lnTo>
                      <a:lnTo>
                        <a:pt x="34" y="170"/>
                      </a:lnTo>
                      <a:lnTo>
                        <a:pt x="38" y="185"/>
                      </a:lnTo>
                      <a:lnTo>
                        <a:pt x="23" y="208"/>
                      </a:lnTo>
                      <a:lnTo>
                        <a:pt x="60" y="219"/>
                      </a:lnTo>
                      <a:lnTo>
                        <a:pt x="79" y="216"/>
                      </a:lnTo>
                      <a:lnTo>
                        <a:pt x="91" y="219"/>
                      </a:lnTo>
                      <a:lnTo>
                        <a:pt x="95" y="213"/>
                      </a:lnTo>
                      <a:lnTo>
                        <a:pt x="109" y="215"/>
                      </a:lnTo>
                      <a:lnTo>
                        <a:pt x="133" y="206"/>
                      </a:lnTo>
                      <a:lnTo>
                        <a:pt x="131" y="185"/>
                      </a:lnTo>
                      <a:lnTo>
                        <a:pt x="139" y="172"/>
                      </a:lnTo>
                      <a:lnTo>
                        <a:pt x="154" y="172"/>
                      </a:lnTo>
                      <a:lnTo>
                        <a:pt x="155" y="166"/>
                      </a:lnTo>
                      <a:lnTo>
                        <a:pt x="170" y="163"/>
                      </a:lnTo>
                      <a:lnTo>
                        <a:pt x="177" y="165"/>
                      </a:lnTo>
                      <a:lnTo>
                        <a:pt x="184" y="158"/>
                      </a:lnTo>
                      <a:lnTo>
                        <a:pt x="180" y="144"/>
                      </a:lnTo>
                      <a:lnTo>
                        <a:pt x="186" y="129"/>
                      </a:lnTo>
                      <a:lnTo>
                        <a:pt x="197" y="124"/>
                      </a:lnTo>
                      <a:lnTo>
                        <a:pt x="186" y="108"/>
                      </a:lnTo>
                      <a:lnTo>
                        <a:pt x="204" y="109"/>
                      </a:lnTo>
                      <a:lnTo>
                        <a:pt x="208" y="100"/>
                      </a:lnTo>
                      <a:lnTo>
                        <a:pt x="205" y="91"/>
                      </a:lnTo>
                      <a:lnTo>
                        <a:pt x="213" y="81"/>
                      </a:lnTo>
                      <a:lnTo>
                        <a:pt x="207" y="69"/>
                      </a:lnTo>
                      <a:lnTo>
                        <a:pt x="200" y="58"/>
                      </a:lnTo>
                      <a:lnTo>
                        <a:pt x="209" y="48"/>
                      </a:lnTo>
                      <a:lnTo>
                        <a:pt x="229" y="43"/>
                      </a:lnTo>
                      <a:lnTo>
                        <a:pt x="250" y="40"/>
                      </a:lnTo>
                      <a:lnTo>
                        <a:pt x="259" y="36"/>
                      </a:lnTo>
                      <a:lnTo>
                        <a:pt x="270" y="33"/>
                      </a:lnTo>
                      <a:lnTo>
                        <a:pt x="265" y="26"/>
                      </a:lnTo>
                      <a:lnTo>
                        <a:pt x="265" y="2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4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E663685-4071-F383-0111-0B5F8B112E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75562" y="3500438"/>
                  <a:ext cx="155575" cy="133350"/>
                </a:xfrm>
                <a:custGeom>
                  <a:avLst/>
                  <a:gdLst>
                    <a:gd name="T0" fmla="*/ 93 w 98"/>
                    <a:gd name="T1" fmla="*/ 8 h 84"/>
                    <a:gd name="T2" fmla="*/ 87 w 98"/>
                    <a:gd name="T3" fmla="*/ 0 h 84"/>
                    <a:gd name="T4" fmla="*/ 76 w 98"/>
                    <a:gd name="T5" fmla="*/ 14 h 84"/>
                    <a:gd name="T6" fmla="*/ 63 w 98"/>
                    <a:gd name="T7" fmla="*/ 30 h 84"/>
                    <a:gd name="T8" fmla="*/ 50 w 98"/>
                    <a:gd name="T9" fmla="*/ 46 h 84"/>
                    <a:gd name="T10" fmla="*/ 38 w 98"/>
                    <a:gd name="T11" fmla="*/ 45 h 84"/>
                    <a:gd name="T12" fmla="*/ 21 w 98"/>
                    <a:gd name="T13" fmla="*/ 44 h 84"/>
                    <a:gd name="T14" fmla="*/ 5 w 98"/>
                    <a:gd name="T15" fmla="*/ 48 h 84"/>
                    <a:gd name="T16" fmla="*/ 4 w 98"/>
                    <a:gd name="T17" fmla="*/ 41 h 84"/>
                    <a:gd name="T18" fmla="*/ 0 w 98"/>
                    <a:gd name="T19" fmla="*/ 43 h 84"/>
                    <a:gd name="T20" fmla="*/ 1 w 98"/>
                    <a:gd name="T21" fmla="*/ 49 h 84"/>
                    <a:gd name="T22" fmla="*/ 12 w 98"/>
                    <a:gd name="T23" fmla="*/ 72 h 84"/>
                    <a:gd name="T24" fmla="*/ 74 w 98"/>
                    <a:gd name="T25" fmla="*/ 84 h 84"/>
                    <a:gd name="T26" fmla="*/ 78 w 98"/>
                    <a:gd name="T27" fmla="*/ 80 h 84"/>
                    <a:gd name="T28" fmla="*/ 78 w 98"/>
                    <a:gd name="T29" fmla="*/ 69 h 84"/>
                    <a:gd name="T30" fmla="*/ 83 w 98"/>
                    <a:gd name="T31" fmla="*/ 60 h 84"/>
                    <a:gd name="T32" fmla="*/ 82 w 98"/>
                    <a:gd name="T33" fmla="*/ 51 h 84"/>
                    <a:gd name="T34" fmla="*/ 91 w 98"/>
                    <a:gd name="T35" fmla="*/ 45 h 84"/>
                    <a:gd name="T36" fmla="*/ 86 w 98"/>
                    <a:gd name="T37" fmla="*/ 42 h 84"/>
                    <a:gd name="T38" fmla="*/ 87 w 98"/>
                    <a:gd name="T39" fmla="*/ 26 h 84"/>
                    <a:gd name="T40" fmla="*/ 98 w 98"/>
                    <a:gd name="T41" fmla="*/ 26 h 84"/>
                    <a:gd name="T42" fmla="*/ 93 w 98"/>
                    <a:gd name="T43" fmla="*/ 8 h 84"/>
                    <a:gd name="T44" fmla="*/ 93 w 98"/>
                    <a:gd name="T45" fmla="*/ 8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98" h="84">
                      <a:moveTo>
                        <a:pt x="93" y="8"/>
                      </a:moveTo>
                      <a:lnTo>
                        <a:pt x="87" y="0"/>
                      </a:lnTo>
                      <a:lnTo>
                        <a:pt x="76" y="14"/>
                      </a:lnTo>
                      <a:lnTo>
                        <a:pt x="63" y="30"/>
                      </a:lnTo>
                      <a:lnTo>
                        <a:pt x="50" y="46"/>
                      </a:lnTo>
                      <a:lnTo>
                        <a:pt x="38" y="45"/>
                      </a:lnTo>
                      <a:lnTo>
                        <a:pt x="21" y="44"/>
                      </a:lnTo>
                      <a:lnTo>
                        <a:pt x="5" y="48"/>
                      </a:lnTo>
                      <a:lnTo>
                        <a:pt x="4" y="41"/>
                      </a:lnTo>
                      <a:lnTo>
                        <a:pt x="0" y="43"/>
                      </a:lnTo>
                      <a:lnTo>
                        <a:pt x="1" y="49"/>
                      </a:lnTo>
                      <a:lnTo>
                        <a:pt x="12" y="72"/>
                      </a:lnTo>
                      <a:lnTo>
                        <a:pt x="74" y="84"/>
                      </a:lnTo>
                      <a:lnTo>
                        <a:pt x="78" y="80"/>
                      </a:lnTo>
                      <a:lnTo>
                        <a:pt x="78" y="69"/>
                      </a:lnTo>
                      <a:lnTo>
                        <a:pt x="83" y="60"/>
                      </a:lnTo>
                      <a:lnTo>
                        <a:pt x="82" y="51"/>
                      </a:lnTo>
                      <a:lnTo>
                        <a:pt x="91" y="45"/>
                      </a:lnTo>
                      <a:lnTo>
                        <a:pt x="86" y="42"/>
                      </a:lnTo>
                      <a:lnTo>
                        <a:pt x="87" y="26"/>
                      </a:lnTo>
                      <a:lnTo>
                        <a:pt x="98" y="26"/>
                      </a:lnTo>
                      <a:lnTo>
                        <a:pt x="93" y="8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5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F0B0F9E-7392-FDE8-7E61-87D9CFE2A7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32662" y="2925763"/>
                  <a:ext cx="104775" cy="93663"/>
                </a:xfrm>
                <a:custGeom>
                  <a:avLst/>
                  <a:gdLst>
                    <a:gd name="T0" fmla="*/ 66 w 66"/>
                    <a:gd name="T1" fmla="*/ 58 h 59"/>
                    <a:gd name="T2" fmla="*/ 62 w 66"/>
                    <a:gd name="T3" fmla="*/ 42 h 59"/>
                    <a:gd name="T4" fmla="*/ 53 w 66"/>
                    <a:gd name="T5" fmla="*/ 37 h 59"/>
                    <a:gd name="T6" fmla="*/ 44 w 66"/>
                    <a:gd name="T7" fmla="*/ 32 h 59"/>
                    <a:gd name="T8" fmla="*/ 47 w 66"/>
                    <a:gd name="T9" fmla="*/ 24 h 59"/>
                    <a:gd name="T10" fmla="*/ 36 w 66"/>
                    <a:gd name="T11" fmla="*/ 16 h 59"/>
                    <a:gd name="T12" fmla="*/ 39 w 66"/>
                    <a:gd name="T13" fmla="*/ 10 h 59"/>
                    <a:gd name="T14" fmla="*/ 31 w 66"/>
                    <a:gd name="T15" fmla="*/ 6 h 59"/>
                    <a:gd name="T16" fmla="*/ 25 w 66"/>
                    <a:gd name="T17" fmla="*/ 0 h 59"/>
                    <a:gd name="T18" fmla="*/ 0 w 66"/>
                    <a:gd name="T19" fmla="*/ 4 h 59"/>
                    <a:gd name="T20" fmla="*/ 5 w 66"/>
                    <a:gd name="T21" fmla="*/ 11 h 59"/>
                    <a:gd name="T22" fmla="*/ 5 w 66"/>
                    <a:gd name="T23" fmla="*/ 23 h 59"/>
                    <a:gd name="T24" fmla="*/ 20 w 66"/>
                    <a:gd name="T25" fmla="*/ 29 h 59"/>
                    <a:gd name="T26" fmla="*/ 29 w 66"/>
                    <a:gd name="T27" fmla="*/ 35 h 59"/>
                    <a:gd name="T28" fmla="*/ 33 w 66"/>
                    <a:gd name="T29" fmla="*/ 35 h 59"/>
                    <a:gd name="T30" fmla="*/ 40 w 66"/>
                    <a:gd name="T31" fmla="*/ 41 h 59"/>
                    <a:gd name="T32" fmla="*/ 48 w 66"/>
                    <a:gd name="T33" fmla="*/ 41 h 59"/>
                    <a:gd name="T34" fmla="*/ 49 w 66"/>
                    <a:gd name="T35" fmla="*/ 45 h 59"/>
                    <a:gd name="T36" fmla="*/ 60 w 66"/>
                    <a:gd name="T37" fmla="*/ 59 h 59"/>
                    <a:gd name="T38" fmla="*/ 66 w 66"/>
                    <a:gd name="T39" fmla="*/ 58 h 59"/>
                    <a:gd name="T40" fmla="*/ 66 w 66"/>
                    <a:gd name="T41" fmla="*/ 58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6" h="59">
                      <a:moveTo>
                        <a:pt x="66" y="58"/>
                      </a:moveTo>
                      <a:lnTo>
                        <a:pt x="62" y="42"/>
                      </a:lnTo>
                      <a:lnTo>
                        <a:pt x="53" y="37"/>
                      </a:lnTo>
                      <a:lnTo>
                        <a:pt x="44" y="32"/>
                      </a:lnTo>
                      <a:lnTo>
                        <a:pt x="47" y="24"/>
                      </a:lnTo>
                      <a:lnTo>
                        <a:pt x="36" y="16"/>
                      </a:lnTo>
                      <a:lnTo>
                        <a:pt x="39" y="10"/>
                      </a:lnTo>
                      <a:lnTo>
                        <a:pt x="31" y="6"/>
                      </a:lnTo>
                      <a:lnTo>
                        <a:pt x="25" y="0"/>
                      </a:lnTo>
                      <a:lnTo>
                        <a:pt x="0" y="4"/>
                      </a:lnTo>
                      <a:lnTo>
                        <a:pt x="5" y="11"/>
                      </a:lnTo>
                      <a:lnTo>
                        <a:pt x="5" y="23"/>
                      </a:lnTo>
                      <a:lnTo>
                        <a:pt x="20" y="29"/>
                      </a:lnTo>
                      <a:lnTo>
                        <a:pt x="29" y="35"/>
                      </a:lnTo>
                      <a:lnTo>
                        <a:pt x="33" y="35"/>
                      </a:lnTo>
                      <a:lnTo>
                        <a:pt x="40" y="41"/>
                      </a:lnTo>
                      <a:lnTo>
                        <a:pt x="48" y="41"/>
                      </a:lnTo>
                      <a:lnTo>
                        <a:pt x="49" y="45"/>
                      </a:lnTo>
                      <a:lnTo>
                        <a:pt x="60" y="59"/>
                      </a:lnTo>
                      <a:lnTo>
                        <a:pt x="66" y="58"/>
                      </a:lnTo>
                      <a:lnTo>
                        <a:pt x="66" y="5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6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8164F79-37E8-9D27-41AA-3FAD60F6962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372350" y="2901951"/>
                  <a:ext cx="174625" cy="134938"/>
                </a:xfrm>
                <a:custGeom>
                  <a:avLst/>
                  <a:gdLst>
                    <a:gd name="T0" fmla="*/ 8 w 110"/>
                    <a:gd name="T1" fmla="*/ 50 h 85"/>
                    <a:gd name="T2" fmla="*/ 4 w 110"/>
                    <a:gd name="T3" fmla="*/ 50 h 85"/>
                    <a:gd name="T4" fmla="*/ 8 w 110"/>
                    <a:gd name="T5" fmla="*/ 60 h 85"/>
                    <a:gd name="T6" fmla="*/ 21 w 110"/>
                    <a:gd name="T7" fmla="*/ 71 h 85"/>
                    <a:gd name="T8" fmla="*/ 35 w 110"/>
                    <a:gd name="T9" fmla="*/ 74 h 85"/>
                    <a:gd name="T10" fmla="*/ 24 w 110"/>
                    <a:gd name="T11" fmla="*/ 60 h 85"/>
                    <a:gd name="T12" fmla="*/ 23 w 110"/>
                    <a:gd name="T13" fmla="*/ 56 h 85"/>
                    <a:gd name="T14" fmla="*/ 15 w 110"/>
                    <a:gd name="T15" fmla="*/ 56 h 85"/>
                    <a:gd name="T16" fmla="*/ 8 w 110"/>
                    <a:gd name="T17" fmla="*/ 50 h 85"/>
                    <a:gd name="T18" fmla="*/ 8 w 110"/>
                    <a:gd name="T19" fmla="*/ 50 h 85"/>
                    <a:gd name="T20" fmla="*/ 47 w 110"/>
                    <a:gd name="T21" fmla="*/ 15 h 85"/>
                    <a:gd name="T22" fmla="*/ 31 w 110"/>
                    <a:gd name="T23" fmla="*/ 1 h 85"/>
                    <a:gd name="T24" fmla="*/ 25 w 110"/>
                    <a:gd name="T25" fmla="*/ 0 h 85"/>
                    <a:gd name="T26" fmla="*/ 21 w 110"/>
                    <a:gd name="T27" fmla="*/ 4 h 85"/>
                    <a:gd name="T28" fmla="*/ 33 w 110"/>
                    <a:gd name="T29" fmla="*/ 17 h 85"/>
                    <a:gd name="T30" fmla="*/ 31 w 110"/>
                    <a:gd name="T31" fmla="*/ 19 h 85"/>
                    <a:gd name="T32" fmla="*/ 21 w 110"/>
                    <a:gd name="T33" fmla="*/ 18 h 85"/>
                    <a:gd name="T34" fmla="*/ 5 w 110"/>
                    <a:gd name="T35" fmla="*/ 11 h 85"/>
                    <a:gd name="T36" fmla="*/ 0 w 110"/>
                    <a:gd name="T37" fmla="*/ 15 h 85"/>
                    <a:gd name="T38" fmla="*/ 6 w 110"/>
                    <a:gd name="T39" fmla="*/ 21 h 85"/>
                    <a:gd name="T40" fmla="*/ 14 w 110"/>
                    <a:gd name="T41" fmla="*/ 25 h 85"/>
                    <a:gd name="T42" fmla="*/ 11 w 110"/>
                    <a:gd name="T43" fmla="*/ 31 h 85"/>
                    <a:gd name="T44" fmla="*/ 22 w 110"/>
                    <a:gd name="T45" fmla="*/ 39 h 85"/>
                    <a:gd name="T46" fmla="*/ 19 w 110"/>
                    <a:gd name="T47" fmla="*/ 47 h 85"/>
                    <a:gd name="T48" fmla="*/ 28 w 110"/>
                    <a:gd name="T49" fmla="*/ 52 h 85"/>
                    <a:gd name="T50" fmla="*/ 37 w 110"/>
                    <a:gd name="T51" fmla="*/ 57 h 85"/>
                    <a:gd name="T52" fmla="*/ 41 w 110"/>
                    <a:gd name="T53" fmla="*/ 73 h 85"/>
                    <a:gd name="T54" fmla="*/ 61 w 110"/>
                    <a:gd name="T55" fmla="*/ 56 h 85"/>
                    <a:gd name="T56" fmla="*/ 68 w 110"/>
                    <a:gd name="T57" fmla="*/ 54 h 85"/>
                    <a:gd name="T58" fmla="*/ 75 w 110"/>
                    <a:gd name="T59" fmla="*/ 61 h 85"/>
                    <a:gd name="T60" fmla="*/ 71 w 110"/>
                    <a:gd name="T61" fmla="*/ 73 h 85"/>
                    <a:gd name="T62" fmla="*/ 85 w 110"/>
                    <a:gd name="T63" fmla="*/ 85 h 85"/>
                    <a:gd name="T64" fmla="*/ 90 w 110"/>
                    <a:gd name="T65" fmla="*/ 84 h 85"/>
                    <a:gd name="T66" fmla="*/ 87 w 110"/>
                    <a:gd name="T67" fmla="*/ 72 h 85"/>
                    <a:gd name="T68" fmla="*/ 93 w 110"/>
                    <a:gd name="T69" fmla="*/ 66 h 85"/>
                    <a:gd name="T70" fmla="*/ 94 w 110"/>
                    <a:gd name="T71" fmla="*/ 58 h 85"/>
                    <a:gd name="T72" fmla="*/ 94 w 110"/>
                    <a:gd name="T73" fmla="*/ 39 h 85"/>
                    <a:gd name="T74" fmla="*/ 110 w 110"/>
                    <a:gd name="T75" fmla="*/ 37 h 85"/>
                    <a:gd name="T76" fmla="*/ 103 w 110"/>
                    <a:gd name="T77" fmla="*/ 32 h 85"/>
                    <a:gd name="T78" fmla="*/ 93 w 110"/>
                    <a:gd name="T79" fmla="*/ 31 h 85"/>
                    <a:gd name="T80" fmla="*/ 80 w 110"/>
                    <a:gd name="T81" fmla="*/ 14 h 85"/>
                    <a:gd name="T82" fmla="*/ 67 w 110"/>
                    <a:gd name="T83" fmla="*/ 2 h 85"/>
                    <a:gd name="T84" fmla="*/ 67 w 110"/>
                    <a:gd name="T85" fmla="*/ 2 h 85"/>
                    <a:gd name="T86" fmla="*/ 58 w 110"/>
                    <a:gd name="T87" fmla="*/ 11 h 85"/>
                    <a:gd name="T88" fmla="*/ 56 w 110"/>
                    <a:gd name="T89" fmla="*/ 17 h 85"/>
                    <a:gd name="T90" fmla="*/ 47 w 110"/>
                    <a:gd name="T91" fmla="*/ 15 h 85"/>
                    <a:gd name="T92" fmla="*/ 47 w 110"/>
                    <a:gd name="T93" fmla="*/ 15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10" h="85">
                      <a:moveTo>
                        <a:pt x="8" y="50"/>
                      </a:moveTo>
                      <a:lnTo>
                        <a:pt x="4" y="50"/>
                      </a:lnTo>
                      <a:lnTo>
                        <a:pt x="8" y="60"/>
                      </a:lnTo>
                      <a:lnTo>
                        <a:pt x="21" y="71"/>
                      </a:lnTo>
                      <a:lnTo>
                        <a:pt x="35" y="74"/>
                      </a:lnTo>
                      <a:lnTo>
                        <a:pt x="24" y="60"/>
                      </a:lnTo>
                      <a:lnTo>
                        <a:pt x="23" y="56"/>
                      </a:lnTo>
                      <a:lnTo>
                        <a:pt x="15" y="56"/>
                      </a:lnTo>
                      <a:lnTo>
                        <a:pt x="8" y="50"/>
                      </a:lnTo>
                      <a:lnTo>
                        <a:pt x="8" y="50"/>
                      </a:lnTo>
                      <a:close/>
                      <a:moveTo>
                        <a:pt x="47" y="15"/>
                      </a:moveTo>
                      <a:lnTo>
                        <a:pt x="31" y="1"/>
                      </a:lnTo>
                      <a:lnTo>
                        <a:pt x="25" y="0"/>
                      </a:lnTo>
                      <a:lnTo>
                        <a:pt x="21" y="4"/>
                      </a:lnTo>
                      <a:lnTo>
                        <a:pt x="33" y="17"/>
                      </a:lnTo>
                      <a:lnTo>
                        <a:pt x="31" y="19"/>
                      </a:lnTo>
                      <a:lnTo>
                        <a:pt x="21" y="18"/>
                      </a:lnTo>
                      <a:lnTo>
                        <a:pt x="5" y="11"/>
                      </a:lnTo>
                      <a:lnTo>
                        <a:pt x="0" y="15"/>
                      </a:lnTo>
                      <a:lnTo>
                        <a:pt x="6" y="21"/>
                      </a:lnTo>
                      <a:lnTo>
                        <a:pt x="14" y="25"/>
                      </a:lnTo>
                      <a:lnTo>
                        <a:pt x="11" y="31"/>
                      </a:lnTo>
                      <a:lnTo>
                        <a:pt x="22" y="39"/>
                      </a:lnTo>
                      <a:lnTo>
                        <a:pt x="19" y="47"/>
                      </a:lnTo>
                      <a:lnTo>
                        <a:pt x="28" y="52"/>
                      </a:lnTo>
                      <a:lnTo>
                        <a:pt x="37" y="57"/>
                      </a:lnTo>
                      <a:lnTo>
                        <a:pt x="41" y="73"/>
                      </a:lnTo>
                      <a:lnTo>
                        <a:pt x="61" y="56"/>
                      </a:lnTo>
                      <a:lnTo>
                        <a:pt x="68" y="54"/>
                      </a:lnTo>
                      <a:lnTo>
                        <a:pt x="75" y="61"/>
                      </a:lnTo>
                      <a:lnTo>
                        <a:pt x="71" y="73"/>
                      </a:lnTo>
                      <a:lnTo>
                        <a:pt x="85" y="85"/>
                      </a:lnTo>
                      <a:lnTo>
                        <a:pt x="90" y="84"/>
                      </a:lnTo>
                      <a:lnTo>
                        <a:pt x="87" y="72"/>
                      </a:lnTo>
                      <a:lnTo>
                        <a:pt x="93" y="66"/>
                      </a:lnTo>
                      <a:lnTo>
                        <a:pt x="94" y="58"/>
                      </a:lnTo>
                      <a:lnTo>
                        <a:pt x="94" y="39"/>
                      </a:lnTo>
                      <a:lnTo>
                        <a:pt x="110" y="37"/>
                      </a:lnTo>
                      <a:lnTo>
                        <a:pt x="103" y="32"/>
                      </a:lnTo>
                      <a:lnTo>
                        <a:pt x="93" y="31"/>
                      </a:lnTo>
                      <a:lnTo>
                        <a:pt x="80" y="14"/>
                      </a:lnTo>
                      <a:lnTo>
                        <a:pt x="67" y="2"/>
                      </a:lnTo>
                      <a:lnTo>
                        <a:pt x="67" y="2"/>
                      </a:lnTo>
                      <a:lnTo>
                        <a:pt x="58" y="11"/>
                      </a:lnTo>
                      <a:lnTo>
                        <a:pt x="56" y="17"/>
                      </a:lnTo>
                      <a:lnTo>
                        <a:pt x="47" y="15"/>
                      </a:lnTo>
                      <a:lnTo>
                        <a:pt x="47" y="1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7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38F0968-6157-A440-6F8D-14AD104D1B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01225" y="4278313"/>
                  <a:ext cx="41275" cy="53975"/>
                </a:xfrm>
                <a:custGeom>
                  <a:avLst/>
                  <a:gdLst>
                    <a:gd name="T0" fmla="*/ 0 w 26"/>
                    <a:gd name="T1" fmla="*/ 22 h 34"/>
                    <a:gd name="T2" fmla="*/ 11 w 26"/>
                    <a:gd name="T3" fmla="*/ 34 h 34"/>
                    <a:gd name="T4" fmla="*/ 14 w 26"/>
                    <a:gd name="T5" fmla="*/ 26 h 34"/>
                    <a:gd name="T6" fmla="*/ 25 w 26"/>
                    <a:gd name="T7" fmla="*/ 27 h 34"/>
                    <a:gd name="T8" fmla="*/ 26 w 26"/>
                    <a:gd name="T9" fmla="*/ 11 h 34"/>
                    <a:gd name="T10" fmla="*/ 26 w 26"/>
                    <a:gd name="T11" fmla="*/ 0 h 34"/>
                    <a:gd name="T12" fmla="*/ 9 w 26"/>
                    <a:gd name="T13" fmla="*/ 13 h 34"/>
                    <a:gd name="T14" fmla="*/ 0 w 26"/>
                    <a:gd name="T15" fmla="*/ 22 h 34"/>
                    <a:gd name="T16" fmla="*/ 0 w 26"/>
                    <a:gd name="T17" fmla="*/ 2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" h="34">
                      <a:moveTo>
                        <a:pt x="0" y="22"/>
                      </a:moveTo>
                      <a:lnTo>
                        <a:pt x="11" y="34"/>
                      </a:lnTo>
                      <a:lnTo>
                        <a:pt x="14" y="26"/>
                      </a:lnTo>
                      <a:lnTo>
                        <a:pt x="25" y="27"/>
                      </a:lnTo>
                      <a:lnTo>
                        <a:pt x="26" y="11"/>
                      </a:lnTo>
                      <a:lnTo>
                        <a:pt x="26" y="0"/>
                      </a:lnTo>
                      <a:lnTo>
                        <a:pt x="9" y="13"/>
                      </a:lnTo>
                      <a:lnTo>
                        <a:pt x="0" y="22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8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07104B3-AA08-518B-0F14-1C4CC452B4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64600" y="3414713"/>
                  <a:ext cx="106362" cy="60325"/>
                </a:xfrm>
                <a:custGeom>
                  <a:avLst/>
                  <a:gdLst>
                    <a:gd name="T0" fmla="*/ 56 w 67"/>
                    <a:gd name="T1" fmla="*/ 13 h 38"/>
                    <a:gd name="T2" fmla="*/ 46 w 67"/>
                    <a:gd name="T3" fmla="*/ 7 h 38"/>
                    <a:gd name="T4" fmla="*/ 35 w 67"/>
                    <a:gd name="T5" fmla="*/ 6 h 38"/>
                    <a:gd name="T6" fmla="*/ 20 w 67"/>
                    <a:gd name="T7" fmla="*/ 0 h 38"/>
                    <a:gd name="T8" fmla="*/ 10 w 67"/>
                    <a:gd name="T9" fmla="*/ 7 h 38"/>
                    <a:gd name="T10" fmla="*/ 0 w 67"/>
                    <a:gd name="T11" fmla="*/ 24 h 38"/>
                    <a:gd name="T12" fmla="*/ 1 w 67"/>
                    <a:gd name="T13" fmla="*/ 29 h 38"/>
                    <a:gd name="T14" fmla="*/ 22 w 67"/>
                    <a:gd name="T15" fmla="*/ 38 h 38"/>
                    <a:gd name="T16" fmla="*/ 34 w 67"/>
                    <a:gd name="T17" fmla="*/ 35 h 38"/>
                    <a:gd name="T18" fmla="*/ 52 w 67"/>
                    <a:gd name="T19" fmla="*/ 36 h 38"/>
                    <a:gd name="T20" fmla="*/ 67 w 67"/>
                    <a:gd name="T21" fmla="*/ 36 h 38"/>
                    <a:gd name="T22" fmla="*/ 67 w 67"/>
                    <a:gd name="T23" fmla="*/ 21 h 38"/>
                    <a:gd name="T24" fmla="*/ 56 w 67"/>
                    <a:gd name="T25" fmla="*/ 13 h 38"/>
                    <a:gd name="T26" fmla="*/ 56 w 67"/>
                    <a:gd name="T27" fmla="*/ 1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7" h="38">
                      <a:moveTo>
                        <a:pt x="56" y="13"/>
                      </a:moveTo>
                      <a:lnTo>
                        <a:pt x="46" y="7"/>
                      </a:lnTo>
                      <a:lnTo>
                        <a:pt x="35" y="6"/>
                      </a:lnTo>
                      <a:lnTo>
                        <a:pt x="20" y="0"/>
                      </a:lnTo>
                      <a:lnTo>
                        <a:pt x="10" y="7"/>
                      </a:lnTo>
                      <a:lnTo>
                        <a:pt x="0" y="24"/>
                      </a:lnTo>
                      <a:lnTo>
                        <a:pt x="1" y="29"/>
                      </a:lnTo>
                      <a:lnTo>
                        <a:pt x="22" y="38"/>
                      </a:lnTo>
                      <a:lnTo>
                        <a:pt x="34" y="35"/>
                      </a:lnTo>
                      <a:lnTo>
                        <a:pt x="52" y="36"/>
                      </a:lnTo>
                      <a:lnTo>
                        <a:pt x="67" y="36"/>
                      </a:lnTo>
                      <a:lnTo>
                        <a:pt x="67" y="21"/>
                      </a:lnTo>
                      <a:lnTo>
                        <a:pt x="56" y="13"/>
                      </a:lnTo>
                      <a:lnTo>
                        <a:pt x="56" y="1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9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771865A-BEDE-FA1F-ACE5-22607C74EE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56662" y="3486151"/>
                  <a:ext cx="169862" cy="215900"/>
                </a:xfrm>
                <a:custGeom>
                  <a:avLst/>
                  <a:gdLst>
                    <a:gd name="T0" fmla="*/ 105 w 107"/>
                    <a:gd name="T1" fmla="*/ 105 h 136"/>
                    <a:gd name="T2" fmla="*/ 88 w 107"/>
                    <a:gd name="T3" fmla="*/ 66 h 136"/>
                    <a:gd name="T4" fmla="*/ 83 w 107"/>
                    <a:gd name="T5" fmla="*/ 67 h 136"/>
                    <a:gd name="T6" fmla="*/ 82 w 107"/>
                    <a:gd name="T7" fmla="*/ 82 h 136"/>
                    <a:gd name="T8" fmla="*/ 69 w 107"/>
                    <a:gd name="T9" fmla="*/ 69 h 136"/>
                    <a:gd name="T10" fmla="*/ 73 w 107"/>
                    <a:gd name="T11" fmla="*/ 56 h 136"/>
                    <a:gd name="T12" fmla="*/ 82 w 107"/>
                    <a:gd name="T13" fmla="*/ 54 h 136"/>
                    <a:gd name="T14" fmla="*/ 88 w 107"/>
                    <a:gd name="T15" fmla="*/ 34 h 136"/>
                    <a:gd name="T16" fmla="*/ 75 w 107"/>
                    <a:gd name="T17" fmla="*/ 31 h 136"/>
                    <a:gd name="T18" fmla="*/ 57 w 107"/>
                    <a:gd name="T19" fmla="*/ 31 h 136"/>
                    <a:gd name="T20" fmla="*/ 36 w 107"/>
                    <a:gd name="T21" fmla="*/ 28 h 136"/>
                    <a:gd name="T22" fmla="*/ 32 w 107"/>
                    <a:gd name="T23" fmla="*/ 11 h 136"/>
                    <a:gd name="T24" fmla="*/ 22 w 107"/>
                    <a:gd name="T25" fmla="*/ 9 h 136"/>
                    <a:gd name="T26" fmla="*/ 4 w 107"/>
                    <a:gd name="T27" fmla="*/ 0 h 136"/>
                    <a:gd name="T28" fmla="*/ 0 w 107"/>
                    <a:gd name="T29" fmla="*/ 16 h 136"/>
                    <a:gd name="T30" fmla="*/ 16 w 107"/>
                    <a:gd name="T31" fmla="*/ 28 h 136"/>
                    <a:gd name="T32" fmla="*/ 5 w 107"/>
                    <a:gd name="T33" fmla="*/ 37 h 136"/>
                    <a:gd name="T34" fmla="*/ 2 w 107"/>
                    <a:gd name="T35" fmla="*/ 46 h 136"/>
                    <a:gd name="T36" fmla="*/ 16 w 107"/>
                    <a:gd name="T37" fmla="*/ 52 h 136"/>
                    <a:gd name="T38" fmla="*/ 15 w 107"/>
                    <a:gd name="T39" fmla="*/ 66 h 136"/>
                    <a:gd name="T40" fmla="*/ 24 w 107"/>
                    <a:gd name="T41" fmla="*/ 84 h 136"/>
                    <a:gd name="T42" fmla="*/ 30 w 107"/>
                    <a:gd name="T43" fmla="*/ 104 h 136"/>
                    <a:gd name="T44" fmla="*/ 38 w 107"/>
                    <a:gd name="T45" fmla="*/ 106 h 136"/>
                    <a:gd name="T46" fmla="*/ 44 w 107"/>
                    <a:gd name="T47" fmla="*/ 108 h 136"/>
                    <a:gd name="T48" fmla="*/ 47 w 107"/>
                    <a:gd name="T49" fmla="*/ 105 h 136"/>
                    <a:gd name="T50" fmla="*/ 57 w 107"/>
                    <a:gd name="T51" fmla="*/ 109 h 136"/>
                    <a:gd name="T52" fmla="*/ 61 w 107"/>
                    <a:gd name="T53" fmla="*/ 96 h 136"/>
                    <a:gd name="T54" fmla="*/ 58 w 107"/>
                    <a:gd name="T55" fmla="*/ 86 h 136"/>
                    <a:gd name="T56" fmla="*/ 77 w 107"/>
                    <a:gd name="T57" fmla="*/ 87 h 136"/>
                    <a:gd name="T58" fmla="*/ 87 w 107"/>
                    <a:gd name="T59" fmla="*/ 101 h 136"/>
                    <a:gd name="T60" fmla="*/ 93 w 107"/>
                    <a:gd name="T61" fmla="*/ 112 h 136"/>
                    <a:gd name="T62" fmla="*/ 96 w 107"/>
                    <a:gd name="T63" fmla="*/ 124 h 136"/>
                    <a:gd name="T64" fmla="*/ 103 w 107"/>
                    <a:gd name="T65" fmla="*/ 136 h 136"/>
                    <a:gd name="T66" fmla="*/ 100 w 107"/>
                    <a:gd name="T67" fmla="*/ 118 h 136"/>
                    <a:gd name="T68" fmla="*/ 107 w 107"/>
                    <a:gd name="T69" fmla="*/ 121 h 136"/>
                    <a:gd name="T70" fmla="*/ 105 w 107"/>
                    <a:gd name="T71" fmla="*/ 105 h 136"/>
                    <a:gd name="T72" fmla="*/ 105 w 107"/>
                    <a:gd name="T73" fmla="*/ 105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07" h="136">
                      <a:moveTo>
                        <a:pt x="105" y="105"/>
                      </a:moveTo>
                      <a:lnTo>
                        <a:pt x="88" y="66"/>
                      </a:lnTo>
                      <a:lnTo>
                        <a:pt x="83" y="67"/>
                      </a:lnTo>
                      <a:lnTo>
                        <a:pt x="82" y="82"/>
                      </a:lnTo>
                      <a:lnTo>
                        <a:pt x="69" y="69"/>
                      </a:lnTo>
                      <a:lnTo>
                        <a:pt x="73" y="56"/>
                      </a:lnTo>
                      <a:lnTo>
                        <a:pt x="82" y="54"/>
                      </a:lnTo>
                      <a:lnTo>
                        <a:pt x="88" y="34"/>
                      </a:lnTo>
                      <a:lnTo>
                        <a:pt x="75" y="31"/>
                      </a:lnTo>
                      <a:lnTo>
                        <a:pt x="57" y="31"/>
                      </a:lnTo>
                      <a:lnTo>
                        <a:pt x="36" y="28"/>
                      </a:lnTo>
                      <a:lnTo>
                        <a:pt x="32" y="11"/>
                      </a:lnTo>
                      <a:lnTo>
                        <a:pt x="22" y="9"/>
                      </a:lnTo>
                      <a:lnTo>
                        <a:pt x="4" y="0"/>
                      </a:lnTo>
                      <a:lnTo>
                        <a:pt x="0" y="16"/>
                      </a:lnTo>
                      <a:lnTo>
                        <a:pt x="16" y="28"/>
                      </a:lnTo>
                      <a:lnTo>
                        <a:pt x="5" y="37"/>
                      </a:lnTo>
                      <a:lnTo>
                        <a:pt x="2" y="46"/>
                      </a:lnTo>
                      <a:lnTo>
                        <a:pt x="16" y="52"/>
                      </a:lnTo>
                      <a:lnTo>
                        <a:pt x="15" y="66"/>
                      </a:lnTo>
                      <a:lnTo>
                        <a:pt x="24" y="84"/>
                      </a:lnTo>
                      <a:lnTo>
                        <a:pt x="30" y="104"/>
                      </a:lnTo>
                      <a:lnTo>
                        <a:pt x="38" y="106"/>
                      </a:lnTo>
                      <a:lnTo>
                        <a:pt x="44" y="108"/>
                      </a:lnTo>
                      <a:lnTo>
                        <a:pt x="47" y="105"/>
                      </a:lnTo>
                      <a:lnTo>
                        <a:pt x="57" y="109"/>
                      </a:lnTo>
                      <a:lnTo>
                        <a:pt x="61" y="96"/>
                      </a:lnTo>
                      <a:lnTo>
                        <a:pt x="58" y="86"/>
                      </a:lnTo>
                      <a:lnTo>
                        <a:pt x="77" y="87"/>
                      </a:lnTo>
                      <a:lnTo>
                        <a:pt x="87" y="101"/>
                      </a:lnTo>
                      <a:lnTo>
                        <a:pt x="93" y="112"/>
                      </a:lnTo>
                      <a:lnTo>
                        <a:pt x="96" y="124"/>
                      </a:lnTo>
                      <a:lnTo>
                        <a:pt x="103" y="136"/>
                      </a:lnTo>
                      <a:lnTo>
                        <a:pt x="100" y="118"/>
                      </a:lnTo>
                      <a:lnTo>
                        <a:pt x="107" y="121"/>
                      </a:lnTo>
                      <a:lnTo>
                        <a:pt x="105" y="105"/>
                      </a:lnTo>
                      <a:lnTo>
                        <a:pt x="105" y="10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0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D1094BB-99CC-D5DA-D4C6-4718BED8668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269287" y="2478088"/>
                  <a:ext cx="1703387" cy="1319213"/>
                </a:xfrm>
                <a:custGeom>
                  <a:avLst/>
                  <a:gdLst>
                    <a:gd name="T0" fmla="*/ 855 w 1073"/>
                    <a:gd name="T1" fmla="*/ 786 h 831"/>
                    <a:gd name="T2" fmla="*/ 817 w 1073"/>
                    <a:gd name="T3" fmla="*/ 824 h 831"/>
                    <a:gd name="T4" fmla="*/ 901 w 1073"/>
                    <a:gd name="T5" fmla="*/ 85 h 831"/>
                    <a:gd name="T6" fmla="*/ 819 w 1073"/>
                    <a:gd name="T7" fmla="*/ 16 h 831"/>
                    <a:gd name="T8" fmla="*/ 723 w 1073"/>
                    <a:gd name="T9" fmla="*/ 6 h 831"/>
                    <a:gd name="T10" fmla="*/ 735 w 1073"/>
                    <a:gd name="T11" fmla="*/ 42 h 831"/>
                    <a:gd name="T12" fmla="*/ 698 w 1073"/>
                    <a:gd name="T13" fmla="*/ 82 h 831"/>
                    <a:gd name="T14" fmla="*/ 721 w 1073"/>
                    <a:gd name="T15" fmla="*/ 129 h 831"/>
                    <a:gd name="T16" fmla="*/ 796 w 1073"/>
                    <a:gd name="T17" fmla="*/ 148 h 831"/>
                    <a:gd name="T18" fmla="*/ 749 w 1073"/>
                    <a:gd name="T19" fmla="*/ 163 h 831"/>
                    <a:gd name="T20" fmla="*/ 686 w 1073"/>
                    <a:gd name="T21" fmla="*/ 195 h 831"/>
                    <a:gd name="T22" fmla="*/ 691 w 1073"/>
                    <a:gd name="T23" fmla="*/ 224 h 831"/>
                    <a:gd name="T24" fmla="*/ 628 w 1073"/>
                    <a:gd name="T25" fmla="*/ 253 h 831"/>
                    <a:gd name="T26" fmla="*/ 550 w 1073"/>
                    <a:gd name="T27" fmla="*/ 267 h 831"/>
                    <a:gd name="T28" fmla="*/ 428 w 1073"/>
                    <a:gd name="T29" fmla="*/ 247 h 831"/>
                    <a:gd name="T30" fmla="*/ 359 w 1073"/>
                    <a:gd name="T31" fmla="*/ 210 h 831"/>
                    <a:gd name="T32" fmla="*/ 268 w 1073"/>
                    <a:gd name="T33" fmla="*/ 179 h 831"/>
                    <a:gd name="T34" fmla="*/ 189 w 1073"/>
                    <a:gd name="T35" fmla="*/ 112 h 831"/>
                    <a:gd name="T36" fmla="*/ 150 w 1073"/>
                    <a:gd name="T37" fmla="*/ 116 h 831"/>
                    <a:gd name="T38" fmla="*/ 118 w 1073"/>
                    <a:gd name="T39" fmla="*/ 183 h 831"/>
                    <a:gd name="T40" fmla="*/ 98 w 1073"/>
                    <a:gd name="T41" fmla="*/ 243 h 831"/>
                    <a:gd name="T42" fmla="*/ 75 w 1073"/>
                    <a:gd name="T43" fmla="*/ 283 h 831"/>
                    <a:gd name="T44" fmla="*/ 15 w 1073"/>
                    <a:gd name="T45" fmla="*/ 303 h 831"/>
                    <a:gd name="T46" fmla="*/ 12 w 1073"/>
                    <a:gd name="T47" fmla="*/ 346 h 831"/>
                    <a:gd name="T48" fmla="*/ 40 w 1073"/>
                    <a:gd name="T49" fmla="*/ 373 h 831"/>
                    <a:gd name="T50" fmla="*/ 108 w 1073"/>
                    <a:gd name="T51" fmla="*/ 419 h 831"/>
                    <a:gd name="T52" fmla="*/ 153 w 1073"/>
                    <a:gd name="T53" fmla="*/ 491 h 831"/>
                    <a:gd name="T54" fmla="*/ 204 w 1073"/>
                    <a:gd name="T55" fmla="*/ 545 h 831"/>
                    <a:gd name="T56" fmla="*/ 265 w 1073"/>
                    <a:gd name="T57" fmla="*/ 566 h 831"/>
                    <a:gd name="T58" fmla="*/ 334 w 1073"/>
                    <a:gd name="T59" fmla="*/ 599 h 831"/>
                    <a:gd name="T60" fmla="*/ 385 w 1073"/>
                    <a:gd name="T61" fmla="*/ 597 h 831"/>
                    <a:gd name="T62" fmla="*/ 431 w 1073"/>
                    <a:gd name="T63" fmla="*/ 603 h 831"/>
                    <a:gd name="T64" fmla="*/ 499 w 1073"/>
                    <a:gd name="T65" fmla="*/ 573 h 831"/>
                    <a:gd name="T66" fmla="*/ 542 w 1073"/>
                    <a:gd name="T67" fmla="*/ 591 h 831"/>
                    <a:gd name="T68" fmla="*/ 579 w 1073"/>
                    <a:gd name="T69" fmla="*/ 627 h 831"/>
                    <a:gd name="T70" fmla="*/ 590 w 1073"/>
                    <a:gd name="T71" fmla="*/ 691 h 831"/>
                    <a:gd name="T72" fmla="*/ 626 w 1073"/>
                    <a:gd name="T73" fmla="*/ 746 h 831"/>
                    <a:gd name="T74" fmla="*/ 654 w 1073"/>
                    <a:gd name="T75" fmla="*/ 759 h 831"/>
                    <a:gd name="T76" fmla="*/ 679 w 1073"/>
                    <a:gd name="T77" fmla="*/ 724 h 831"/>
                    <a:gd name="T78" fmla="*/ 741 w 1073"/>
                    <a:gd name="T79" fmla="*/ 717 h 831"/>
                    <a:gd name="T80" fmla="*/ 793 w 1073"/>
                    <a:gd name="T81" fmla="*/ 751 h 831"/>
                    <a:gd name="T82" fmla="*/ 836 w 1073"/>
                    <a:gd name="T83" fmla="*/ 781 h 831"/>
                    <a:gd name="T84" fmla="*/ 897 w 1073"/>
                    <a:gd name="T85" fmla="*/ 740 h 831"/>
                    <a:gd name="T86" fmla="*/ 949 w 1073"/>
                    <a:gd name="T87" fmla="*/ 722 h 831"/>
                    <a:gd name="T88" fmla="*/ 1018 w 1073"/>
                    <a:gd name="T89" fmla="*/ 620 h 831"/>
                    <a:gd name="T90" fmla="*/ 1033 w 1073"/>
                    <a:gd name="T91" fmla="*/ 555 h 831"/>
                    <a:gd name="T92" fmla="*/ 1014 w 1073"/>
                    <a:gd name="T93" fmla="*/ 510 h 831"/>
                    <a:gd name="T94" fmla="*/ 930 w 1073"/>
                    <a:gd name="T95" fmla="*/ 433 h 831"/>
                    <a:gd name="T96" fmla="*/ 976 w 1073"/>
                    <a:gd name="T97" fmla="*/ 385 h 831"/>
                    <a:gd name="T98" fmla="*/ 918 w 1073"/>
                    <a:gd name="T99" fmla="*/ 379 h 831"/>
                    <a:gd name="T100" fmla="*/ 859 w 1073"/>
                    <a:gd name="T101" fmla="*/ 341 h 831"/>
                    <a:gd name="T102" fmla="*/ 900 w 1073"/>
                    <a:gd name="T103" fmla="*/ 297 h 831"/>
                    <a:gd name="T104" fmla="*/ 931 w 1073"/>
                    <a:gd name="T105" fmla="*/ 326 h 831"/>
                    <a:gd name="T106" fmla="*/ 976 w 1073"/>
                    <a:gd name="T107" fmla="*/ 313 h 831"/>
                    <a:gd name="T108" fmla="*/ 1015 w 1073"/>
                    <a:gd name="T109" fmla="*/ 276 h 831"/>
                    <a:gd name="T110" fmla="*/ 1046 w 1073"/>
                    <a:gd name="T111" fmla="*/ 242 h 831"/>
                    <a:gd name="T112" fmla="*/ 1068 w 1073"/>
                    <a:gd name="T113" fmla="*/ 243 h 831"/>
                    <a:gd name="T114" fmla="*/ 1073 w 1073"/>
                    <a:gd name="T115" fmla="*/ 192 h 831"/>
                    <a:gd name="T116" fmla="*/ 1057 w 1073"/>
                    <a:gd name="T117" fmla="*/ 115 h 831"/>
                    <a:gd name="T118" fmla="*/ 971 w 1073"/>
                    <a:gd name="T119" fmla="*/ 109 h 8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073" h="831">
                      <a:moveTo>
                        <a:pt x="851" y="819"/>
                      </a:moveTo>
                      <a:lnTo>
                        <a:pt x="853" y="806"/>
                      </a:lnTo>
                      <a:lnTo>
                        <a:pt x="861" y="796"/>
                      </a:lnTo>
                      <a:lnTo>
                        <a:pt x="855" y="786"/>
                      </a:lnTo>
                      <a:lnTo>
                        <a:pt x="843" y="785"/>
                      </a:lnTo>
                      <a:lnTo>
                        <a:pt x="822" y="792"/>
                      </a:lnTo>
                      <a:lnTo>
                        <a:pt x="813" y="803"/>
                      </a:lnTo>
                      <a:lnTo>
                        <a:pt x="817" y="824"/>
                      </a:lnTo>
                      <a:lnTo>
                        <a:pt x="836" y="831"/>
                      </a:lnTo>
                      <a:lnTo>
                        <a:pt x="851" y="819"/>
                      </a:lnTo>
                      <a:lnTo>
                        <a:pt x="851" y="819"/>
                      </a:lnTo>
                      <a:close/>
                      <a:moveTo>
                        <a:pt x="901" y="85"/>
                      </a:moveTo>
                      <a:lnTo>
                        <a:pt x="878" y="63"/>
                      </a:lnTo>
                      <a:lnTo>
                        <a:pt x="862" y="49"/>
                      </a:lnTo>
                      <a:lnTo>
                        <a:pt x="847" y="38"/>
                      </a:lnTo>
                      <a:lnTo>
                        <a:pt x="819" y="16"/>
                      </a:lnTo>
                      <a:lnTo>
                        <a:pt x="796" y="8"/>
                      </a:lnTo>
                      <a:lnTo>
                        <a:pt x="765" y="0"/>
                      </a:lnTo>
                      <a:lnTo>
                        <a:pt x="741" y="1"/>
                      </a:lnTo>
                      <a:lnTo>
                        <a:pt x="723" y="6"/>
                      </a:lnTo>
                      <a:lnTo>
                        <a:pt x="716" y="17"/>
                      </a:lnTo>
                      <a:lnTo>
                        <a:pt x="730" y="22"/>
                      </a:lnTo>
                      <a:lnTo>
                        <a:pt x="739" y="35"/>
                      </a:lnTo>
                      <a:lnTo>
                        <a:pt x="735" y="42"/>
                      </a:lnTo>
                      <a:lnTo>
                        <a:pt x="735" y="66"/>
                      </a:lnTo>
                      <a:lnTo>
                        <a:pt x="742" y="77"/>
                      </a:lnTo>
                      <a:lnTo>
                        <a:pt x="725" y="91"/>
                      </a:lnTo>
                      <a:lnTo>
                        <a:pt x="698" y="82"/>
                      </a:lnTo>
                      <a:lnTo>
                        <a:pt x="701" y="99"/>
                      </a:lnTo>
                      <a:lnTo>
                        <a:pt x="702" y="122"/>
                      </a:lnTo>
                      <a:lnTo>
                        <a:pt x="712" y="133"/>
                      </a:lnTo>
                      <a:lnTo>
                        <a:pt x="721" y="129"/>
                      </a:lnTo>
                      <a:lnTo>
                        <a:pt x="741" y="133"/>
                      </a:lnTo>
                      <a:lnTo>
                        <a:pt x="751" y="124"/>
                      </a:lnTo>
                      <a:lnTo>
                        <a:pt x="769" y="132"/>
                      </a:lnTo>
                      <a:lnTo>
                        <a:pt x="796" y="148"/>
                      </a:lnTo>
                      <a:lnTo>
                        <a:pt x="799" y="156"/>
                      </a:lnTo>
                      <a:lnTo>
                        <a:pt x="783" y="153"/>
                      </a:lnTo>
                      <a:lnTo>
                        <a:pt x="757" y="157"/>
                      </a:lnTo>
                      <a:lnTo>
                        <a:pt x="749" y="163"/>
                      </a:lnTo>
                      <a:lnTo>
                        <a:pt x="743" y="178"/>
                      </a:lnTo>
                      <a:lnTo>
                        <a:pt x="720" y="188"/>
                      </a:lnTo>
                      <a:lnTo>
                        <a:pt x="709" y="200"/>
                      </a:lnTo>
                      <a:lnTo>
                        <a:pt x="686" y="195"/>
                      </a:lnTo>
                      <a:lnTo>
                        <a:pt x="674" y="193"/>
                      </a:lnTo>
                      <a:lnTo>
                        <a:pt x="673" y="208"/>
                      </a:lnTo>
                      <a:lnTo>
                        <a:pt x="683" y="217"/>
                      </a:lnTo>
                      <a:lnTo>
                        <a:pt x="691" y="224"/>
                      </a:lnTo>
                      <a:lnTo>
                        <a:pt x="682" y="232"/>
                      </a:lnTo>
                      <a:lnTo>
                        <a:pt x="674" y="245"/>
                      </a:lnTo>
                      <a:lnTo>
                        <a:pt x="656" y="252"/>
                      </a:lnTo>
                      <a:lnTo>
                        <a:pt x="628" y="253"/>
                      </a:lnTo>
                      <a:lnTo>
                        <a:pt x="601" y="261"/>
                      </a:lnTo>
                      <a:lnTo>
                        <a:pt x="584" y="274"/>
                      </a:lnTo>
                      <a:lnTo>
                        <a:pt x="572" y="266"/>
                      </a:lnTo>
                      <a:lnTo>
                        <a:pt x="550" y="267"/>
                      </a:lnTo>
                      <a:lnTo>
                        <a:pt x="514" y="252"/>
                      </a:lnTo>
                      <a:lnTo>
                        <a:pt x="494" y="249"/>
                      </a:lnTo>
                      <a:lnTo>
                        <a:pt x="471" y="252"/>
                      </a:lnTo>
                      <a:lnTo>
                        <a:pt x="428" y="247"/>
                      </a:lnTo>
                      <a:lnTo>
                        <a:pt x="408" y="247"/>
                      </a:lnTo>
                      <a:lnTo>
                        <a:pt x="390" y="234"/>
                      </a:lnTo>
                      <a:lnTo>
                        <a:pt x="372" y="213"/>
                      </a:lnTo>
                      <a:lnTo>
                        <a:pt x="359" y="210"/>
                      </a:lnTo>
                      <a:lnTo>
                        <a:pt x="330" y="196"/>
                      </a:lnTo>
                      <a:lnTo>
                        <a:pt x="303" y="192"/>
                      </a:lnTo>
                      <a:lnTo>
                        <a:pt x="279" y="189"/>
                      </a:lnTo>
                      <a:lnTo>
                        <a:pt x="268" y="179"/>
                      </a:lnTo>
                      <a:lnTo>
                        <a:pt x="263" y="151"/>
                      </a:lnTo>
                      <a:lnTo>
                        <a:pt x="242" y="133"/>
                      </a:lnTo>
                      <a:lnTo>
                        <a:pt x="211" y="124"/>
                      </a:lnTo>
                      <a:lnTo>
                        <a:pt x="189" y="112"/>
                      </a:lnTo>
                      <a:lnTo>
                        <a:pt x="177" y="95"/>
                      </a:lnTo>
                      <a:lnTo>
                        <a:pt x="171" y="97"/>
                      </a:lnTo>
                      <a:lnTo>
                        <a:pt x="164" y="113"/>
                      </a:lnTo>
                      <a:lnTo>
                        <a:pt x="150" y="116"/>
                      </a:lnTo>
                      <a:lnTo>
                        <a:pt x="160" y="138"/>
                      </a:lnTo>
                      <a:lnTo>
                        <a:pt x="154" y="149"/>
                      </a:lnTo>
                      <a:lnTo>
                        <a:pt x="114" y="142"/>
                      </a:lnTo>
                      <a:lnTo>
                        <a:pt x="118" y="183"/>
                      </a:lnTo>
                      <a:lnTo>
                        <a:pt x="110" y="189"/>
                      </a:lnTo>
                      <a:lnTo>
                        <a:pt x="76" y="197"/>
                      </a:lnTo>
                      <a:lnTo>
                        <a:pt x="109" y="237"/>
                      </a:lnTo>
                      <a:lnTo>
                        <a:pt x="98" y="243"/>
                      </a:lnTo>
                      <a:lnTo>
                        <a:pt x="105" y="256"/>
                      </a:lnTo>
                      <a:lnTo>
                        <a:pt x="104" y="261"/>
                      </a:lnTo>
                      <a:lnTo>
                        <a:pt x="78" y="275"/>
                      </a:lnTo>
                      <a:lnTo>
                        <a:pt x="75" y="283"/>
                      </a:lnTo>
                      <a:lnTo>
                        <a:pt x="50" y="286"/>
                      </a:lnTo>
                      <a:lnTo>
                        <a:pt x="48" y="301"/>
                      </a:lnTo>
                      <a:lnTo>
                        <a:pt x="27" y="298"/>
                      </a:lnTo>
                      <a:lnTo>
                        <a:pt x="15" y="303"/>
                      </a:lnTo>
                      <a:lnTo>
                        <a:pt x="0" y="314"/>
                      </a:lnTo>
                      <a:lnTo>
                        <a:pt x="5" y="319"/>
                      </a:lnTo>
                      <a:lnTo>
                        <a:pt x="1" y="325"/>
                      </a:lnTo>
                      <a:lnTo>
                        <a:pt x="12" y="346"/>
                      </a:lnTo>
                      <a:lnTo>
                        <a:pt x="18" y="345"/>
                      </a:lnTo>
                      <a:lnTo>
                        <a:pt x="31" y="349"/>
                      </a:lnTo>
                      <a:lnTo>
                        <a:pt x="33" y="359"/>
                      </a:lnTo>
                      <a:lnTo>
                        <a:pt x="40" y="373"/>
                      </a:lnTo>
                      <a:lnTo>
                        <a:pt x="45" y="380"/>
                      </a:lnTo>
                      <a:lnTo>
                        <a:pt x="62" y="391"/>
                      </a:lnTo>
                      <a:lnTo>
                        <a:pt x="74" y="410"/>
                      </a:lnTo>
                      <a:lnTo>
                        <a:pt x="108" y="419"/>
                      </a:lnTo>
                      <a:lnTo>
                        <a:pt x="137" y="447"/>
                      </a:lnTo>
                      <a:lnTo>
                        <a:pt x="140" y="467"/>
                      </a:lnTo>
                      <a:lnTo>
                        <a:pt x="151" y="479"/>
                      </a:lnTo>
                      <a:lnTo>
                        <a:pt x="153" y="491"/>
                      </a:lnTo>
                      <a:lnTo>
                        <a:pt x="138" y="488"/>
                      </a:lnTo>
                      <a:lnTo>
                        <a:pt x="150" y="514"/>
                      </a:lnTo>
                      <a:lnTo>
                        <a:pt x="173" y="529"/>
                      </a:lnTo>
                      <a:lnTo>
                        <a:pt x="204" y="545"/>
                      </a:lnTo>
                      <a:lnTo>
                        <a:pt x="212" y="540"/>
                      </a:lnTo>
                      <a:lnTo>
                        <a:pt x="230" y="547"/>
                      </a:lnTo>
                      <a:lnTo>
                        <a:pt x="253" y="563"/>
                      </a:lnTo>
                      <a:lnTo>
                        <a:pt x="265" y="566"/>
                      </a:lnTo>
                      <a:lnTo>
                        <a:pt x="274" y="578"/>
                      </a:lnTo>
                      <a:lnTo>
                        <a:pt x="291" y="583"/>
                      </a:lnTo>
                      <a:lnTo>
                        <a:pt x="310" y="593"/>
                      </a:lnTo>
                      <a:lnTo>
                        <a:pt x="334" y="599"/>
                      </a:lnTo>
                      <a:lnTo>
                        <a:pt x="358" y="600"/>
                      </a:lnTo>
                      <a:lnTo>
                        <a:pt x="370" y="596"/>
                      </a:lnTo>
                      <a:lnTo>
                        <a:pt x="375" y="614"/>
                      </a:lnTo>
                      <a:lnTo>
                        <a:pt x="385" y="597"/>
                      </a:lnTo>
                      <a:lnTo>
                        <a:pt x="395" y="590"/>
                      </a:lnTo>
                      <a:lnTo>
                        <a:pt x="410" y="596"/>
                      </a:lnTo>
                      <a:lnTo>
                        <a:pt x="421" y="597"/>
                      </a:lnTo>
                      <a:lnTo>
                        <a:pt x="431" y="603"/>
                      </a:lnTo>
                      <a:lnTo>
                        <a:pt x="447" y="600"/>
                      </a:lnTo>
                      <a:lnTo>
                        <a:pt x="461" y="583"/>
                      </a:lnTo>
                      <a:lnTo>
                        <a:pt x="481" y="568"/>
                      </a:lnTo>
                      <a:lnTo>
                        <a:pt x="499" y="573"/>
                      </a:lnTo>
                      <a:lnTo>
                        <a:pt x="512" y="563"/>
                      </a:lnTo>
                      <a:lnTo>
                        <a:pt x="525" y="578"/>
                      </a:lnTo>
                      <a:lnTo>
                        <a:pt x="520" y="588"/>
                      </a:lnTo>
                      <a:lnTo>
                        <a:pt x="542" y="591"/>
                      </a:lnTo>
                      <a:lnTo>
                        <a:pt x="554" y="590"/>
                      </a:lnTo>
                      <a:lnTo>
                        <a:pt x="564" y="603"/>
                      </a:lnTo>
                      <a:lnTo>
                        <a:pt x="574" y="609"/>
                      </a:lnTo>
                      <a:lnTo>
                        <a:pt x="579" y="627"/>
                      </a:lnTo>
                      <a:lnTo>
                        <a:pt x="582" y="647"/>
                      </a:lnTo>
                      <a:lnTo>
                        <a:pt x="567" y="667"/>
                      </a:lnTo>
                      <a:lnTo>
                        <a:pt x="569" y="695"/>
                      </a:lnTo>
                      <a:lnTo>
                        <a:pt x="590" y="691"/>
                      </a:lnTo>
                      <a:lnTo>
                        <a:pt x="598" y="713"/>
                      </a:lnTo>
                      <a:lnTo>
                        <a:pt x="612" y="718"/>
                      </a:lnTo>
                      <a:lnTo>
                        <a:pt x="610" y="738"/>
                      </a:lnTo>
                      <a:lnTo>
                        <a:pt x="626" y="746"/>
                      </a:lnTo>
                      <a:lnTo>
                        <a:pt x="636" y="751"/>
                      </a:lnTo>
                      <a:lnTo>
                        <a:pt x="650" y="744"/>
                      </a:lnTo>
                      <a:lnTo>
                        <a:pt x="653" y="754"/>
                      </a:lnTo>
                      <a:lnTo>
                        <a:pt x="654" y="759"/>
                      </a:lnTo>
                      <a:lnTo>
                        <a:pt x="666" y="760"/>
                      </a:lnTo>
                      <a:lnTo>
                        <a:pt x="658" y="733"/>
                      </a:lnTo>
                      <a:lnTo>
                        <a:pt x="668" y="729"/>
                      </a:lnTo>
                      <a:lnTo>
                        <a:pt x="679" y="724"/>
                      </a:lnTo>
                      <a:lnTo>
                        <a:pt x="695" y="724"/>
                      </a:lnTo>
                      <a:lnTo>
                        <a:pt x="714" y="721"/>
                      </a:lnTo>
                      <a:lnTo>
                        <a:pt x="730" y="708"/>
                      </a:lnTo>
                      <a:lnTo>
                        <a:pt x="741" y="717"/>
                      </a:lnTo>
                      <a:lnTo>
                        <a:pt x="761" y="721"/>
                      </a:lnTo>
                      <a:lnTo>
                        <a:pt x="760" y="735"/>
                      </a:lnTo>
                      <a:lnTo>
                        <a:pt x="771" y="745"/>
                      </a:lnTo>
                      <a:lnTo>
                        <a:pt x="793" y="751"/>
                      </a:lnTo>
                      <a:lnTo>
                        <a:pt x="802" y="747"/>
                      </a:lnTo>
                      <a:lnTo>
                        <a:pt x="831" y="754"/>
                      </a:lnTo>
                      <a:lnTo>
                        <a:pt x="827" y="764"/>
                      </a:lnTo>
                      <a:lnTo>
                        <a:pt x="836" y="781"/>
                      </a:lnTo>
                      <a:lnTo>
                        <a:pt x="847" y="780"/>
                      </a:lnTo>
                      <a:lnTo>
                        <a:pt x="850" y="754"/>
                      </a:lnTo>
                      <a:lnTo>
                        <a:pt x="871" y="751"/>
                      </a:lnTo>
                      <a:lnTo>
                        <a:pt x="897" y="740"/>
                      </a:lnTo>
                      <a:lnTo>
                        <a:pt x="907" y="727"/>
                      </a:lnTo>
                      <a:lnTo>
                        <a:pt x="916" y="735"/>
                      </a:lnTo>
                      <a:lnTo>
                        <a:pt x="926" y="725"/>
                      </a:lnTo>
                      <a:lnTo>
                        <a:pt x="949" y="722"/>
                      </a:lnTo>
                      <a:lnTo>
                        <a:pt x="974" y="702"/>
                      </a:lnTo>
                      <a:lnTo>
                        <a:pt x="997" y="680"/>
                      </a:lnTo>
                      <a:lnTo>
                        <a:pt x="1009" y="652"/>
                      </a:lnTo>
                      <a:lnTo>
                        <a:pt x="1018" y="620"/>
                      </a:lnTo>
                      <a:lnTo>
                        <a:pt x="1026" y="594"/>
                      </a:lnTo>
                      <a:lnTo>
                        <a:pt x="1036" y="592"/>
                      </a:lnTo>
                      <a:lnTo>
                        <a:pt x="1035" y="573"/>
                      </a:lnTo>
                      <a:lnTo>
                        <a:pt x="1033" y="555"/>
                      </a:lnTo>
                      <a:lnTo>
                        <a:pt x="1019" y="547"/>
                      </a:lnTo>
                      <a:lnTo>
                        <a:pt x="1009" y="534"/>
                      </a:lnTo>
                      <a:lnTo>
                        <a:pt x="1019" y="528"/>
                      </a:lnTo>
                      <a:lnTo>
                        <a:pt x="1014" y="510"/>
                      </a:lnTo>
                      <a:lnTo>
                        <a:pt x="993" y="492"/>
                      </a:lnTo>
                      <a:lnTo>
                        <a:pt x="974" y="471"/>
                      </a:lnTo>
                      <a:lnTo>
                        <a:pt x="956" y="446"/>
                      </a:lnTo>
                      <a:lnTo>
                        <a:pt x="930" y="433"/>
                      </a:lnTo>
                      <a:lnTo>
                        <a:pt x="933" y="416"/>
                      </a:lnTo>
                      <a:lnTo>
                        <a:pt x="948" y="404"/>
                      </a:lnTo>
                      <a:lnTo>
                        <a:pt x="951" y="391"/>
                      </a:lnTo>
                      <a:lnTo>
                        <a:pt x="976" y="385"/>
                      </a:lnTo>
                      <a:lnTo>
                        <a:pt x="967" y="372"/>
                      </a:lnTo>
                      <a:lnTo>
                        <a:pt x="954" y="372"/>
                      </a:lnTo>
                      <a:lnTo>
                        <a:pt x="933" y="362"/>
                      </a:lnTo>
                      <a:lnTo>
                        <a:pt x="918" y="379"/>
                      </a:lnTo>
                      <a:lnTo>
                        <a:pt x="900" y="372"/>
                      </a:lnTo>
                      <a:lnTo>
                        <a:pt x="894" y="361"/>
                      </a:lnTo>
                      <a:lnTo>
                        <a:pt x="877" y="358"/>
                      </a:lnTo>
                      <a:lnTo>
                        <a:pt x="859" y="341"/>
                      </a:lnTo>
                      <a:lnTo>
                        <a:pt x="864" y="330"/>
                      </a:lnTo>
                      <a:lnTo>
                        <a:pt x="882" y="329"/>
                      </a:lnTo>
                      <a:lnTo>
                        <a:pt x="887" y="314"/>
                      </a:lnTo>
                      <a:lnTo>
                        <a:pt x="900" y="297"/>
                      </a:lnTo>
                      <a:lnTo>
                        <a:pt x="913" y="289"/>
                      </a:lnTo>
                      <a:lnTo>
                        <a:pt x="929" y="301"/>
                      </a:lnTo>
                      <a:lnTo>
                        <a:pt x="922" y="317"/>
                      </a:lnTo>
                      <a:lnTo>
                        <a:pt x="931" y="326"/>
                      </a:lnTo>
                      <a:lnTo>
                        <a:pt x="925" y="337"/>
                      </a:lnTo>
                      <a:lnTo>
                        <a:pt x="944" y="331"/>
                      </a:lnTo>
                      <a:lnTo>
                        <a:pt x="952" y="319"/>
                      </a:lnTo>
                      <a:lnTo>
                        <a:pt x="976" y="313"/>
                      </a:lnTo>
                      <a:lnTo>
                        <a:pt x="984" y="298"/>
                      </a:lnTo>
                      <a:lnTo>
                        <a:pt x="998" y="285"/>
                      </a:lnTo>
                      <a:lnTo>
                        <a:pt x="1002" y="269"/>
                      </a:lnTo>
                      <a:lnTo>
                        <a:pt x="1015" y="276"/>
                      </a:lnTo>
                      <a:lnTo>
                        <a:pt x="1033" y="276"/>
                      </a:lnTo>
                      <a:lnTo>
                        <a:pt x="1022" y="264"/>
                      </a:lnTo>
                      <a:lnTo>
                        <a:pt x="1046" y="255"/>
                      </a:lnTo>
                      <a:lnTo>
                        <a:pt x="1046" y="242"/>
                      </a:lnTo>
                      <a:lnTo>
                        <a:pt x="1066" y="255"/>
                      </a:lnTo>
                      <a:lnTo>
                        <a:pt x="1066" y="255"/>
                      </a:lnTo>
                      <a:lnTo>
                        <a:pt x="1059" y="244"/>
                      </a:lnTo>
                      <a:lnTo>
                        <a:pt x="1068" y="243"/>
                      </a:lnTo>
                      <a:lnTo>
                        <a:pt x="1054" y="216"/>
                      </a:lnTo>
                      <a:lnTo>
                        <a:pt x="1036" y="196"/>
                      </a:lnTo>
                      <a:lnTo>
                        <a:pt x="1048" y="188"/>
                      </a:lnTo>
                      <a:lnTo>
                        <a:pt x="1073" y="192"/>
                      </a:lnTo>
                      <a:lnTo>
                        <a:pt x="1071" y="170"/>
                      </a:lnTo>
                      <a:lnTo>
                        <a:pt x="1060" y="144"/>
                      </a:lnTo>
                      <a:lnTo>
                        <a:pt x="1062" y="135"/>
                      </a:lnTo>
                      <a:lnTo>
                        <a:pt x="1057" y="115"/>
                      </a:lnTo>
                      <a:lnTo>
                        <a:pt x="1031" y="121"/>
                      </a:lnTo>
                      <a:lnTo>
                        <a:pt x="1021" y="131"/>
                      </a:lnTo>
                      <a:lnTo>
                        <a:pt x="993" y="131"/>
                      </a:lnTo>
                      <a:lnTo>
                        <a:pt x="971" y="109"/>
                      </a:lnTo>
                      <a:lnTo>
                        <a:pt x="937" y="92"/>
                      </a:lnTo>
                      <a:lnTo>
                        <a:pt x="901" y="85"/>
                      </a:lnTo>
                      <a:lnTo>
                        <a:pt x="901" y="8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1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0B80007-170C-DE4B-0B18-4FEB6DEB8B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5662" y="2841626"/>
                  <a:ext cx="219075" cy="90488"/>
                </a:xfrm>
                <a:custGeom>
                  <a:avLst/>
                  <a:gdLst>
                    <a:gd name="T0" fmla="*/ 75 w 138"/>
                    <a:gd name="T1" fmla="*/ 18 h 57"/>
                    <a:gd name="T2" fmla="*/ 47 w 138"/>
                    <a:gd name="T3" fmla="*/ 7 h 57"/>
                    <a:gd name="T4" fmla="*/ 18 w 138"/>
                    <a:gd name="T5" fmla="*/ 4 h 57"/>
                    <a:gd name="T6" fmla="*/ 1 w 138"/>
                    <a:gd name="T7" fmla="*/ 0 h 57"/>
                    <a:gd name="T8" fmla="*/ 0 w 138"/>
                    <a:gd name="T9" fmla="*/ 3 h 57"/>
                    <a:gd name="T10" fmla="*/ 8 w 138"/>
                    <a:gd name="T11" fmla="*/ 9 h 57"/>
                    <a:gd name="T12" fmla="*/ 19 w 138"/>
                    <a:gd name="T13" fmla="*/ 12 h 57"/>
                    <a:gd name="T14" fmla="*/ 32 w 138"/>
                    <a:gd name="T15" fmla="*/ 20 h 57"/>
                    <a:gd name="T16" fmla="*/ 40 w 138"/>
                    <a:gd name="T17" fmla="*/ 36 h 57"/>
                    <a:gd name="T18" fmla="*/ 39 w 138"/>
                    <a:gd name="T19" fmla="*/ 46 h 57"/>
                    <a:gd name="T20" fmla="*/ 58 w 138"/>
                    <a:gd name="T21" fmla="*/ 46 h 57"/>
                    <a:gd name="T22" fmla="*/ 80 w 138"/>
                    <a:gd name="T23" fmla="*/ 57 h 57"/>
                    <a:gd name="T24" fmla="*/ 105 w 138"/>
                    <a:gd name="T25" fmla="*/ 53 h 57"/>
                    <a:gd name="T26" fmla="*/ 110 w 138"/>
                    <a:gd name="T27" fmla="*/ 49 h 57"/>
                    <a:gd name="T28" fmla="*/ 126 w 138"/>
                    <a:gd name="T29" fmla="*/ 56 h 57"/>
                    <a:gd name="T30" fmla="*/ 136 w 138"/>
                    <a:gd name="T31" fmla="*/ 57 h 57"/>
                    <a:gd name="T32" fmla="*/ 138 w 138"/>
                    <a:gd name="T33" fmla="*/ 55 h 57"/>
                    <a:gd name="T34" fmla="*/ 126 w 138"/>
                    <a:gd name="T35" fmla="*/ 42 h 57"/>
                    <a:gd name="T36" fmla="*/ 130 w 138"/>
                    <a:gd name="T37" fmla="*/ 38 h 57"/>
                    <a:gd name="T38" fmla="*/ 117 w 138"/>
                    <a:gd name="T39" fmla="*/ 33 h 57"/>
                    <a:gd name="T40" fmla="*/ 109 w 138"/>
                    <a:gd name="T41" fmla="*/ 24 h 57"/>
                    <a:gd name="T42" fmla="*/ 90 w 138"/>
                    <a:gd name="T43" fmla="*/ 19 h 57"/>
                    <a:gd name="T44" fmla="*/ 79 w 138"/>
                    <a:gd name="T45" fmla="*/ 23 h 57"/>
                    <a:gd name="T46" fmla="*/ 75 w 138"/>
                    <a:gd name="T47" fmla="*/ 18 h 57"/>
                    <a:gd name="T48" fmla="*/ 75 w 138"/>
                    <a:gd name="T49" fmla="*/ 18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38" h="57">
                      <a:moveTo>
                        <a:pt x="75" y="18"/>
                      </a:moveTo>
                      <a:lnTo>
                        <a:pt x="47" y="7"/>
                      </a:lnTo>
                      <a:lnTo>
                        <a:pt x="18" y="4"/>
                      </a:lnTo>
                      <a:lnTo>
                        <a:pt x="1" y="0"/>
                      </a:lnTo>
                      <a:lnTo>
                        <a:pt x="0" y="3"/>
                      </a:lnTo>
                      <a:lnTo>
                        <a:pt x="8" y="9"/>
                      </a:lnTo>
                      <a:lnTo>
                        <a:pt x="19" y="12"/>
                      </a:lnTo>
                      <a:lnTo>
                        <a:pt x="32" y="20"/>
                      </a:lnTo>
                      <a:lnTo>
                        <a:pt x="40" y="36"/>
                      </a:lnTo>
                      <a:lnTo>
                        <a:pt x="39" y="46"/>
                      </a:lnTo>
                      <a:lnTo>
                        <a:pt x="58" y="46"/>
                      </a:lnTo>
                      <a:lnTo>
                        <a:pt x="80" y="57"/>
                      </a:lnTo>
                      <a:lnTo>
                        <a:pt x="105" y="53"/>
                      </a:lnTo>
                      <a:lnTo>
                        <a:pt x="110" y="49"/>
                      </a:lnTo>
                      <a:lnTo>
                        <a:pt x="126" y="56"/>
                      </a:lnTo>
                      <a:lnTo>
                        <a:pt x="136" y="57"/>
                      </a:lnTo>
                      <a:lnTo>
                        <a:pt x="138" y="55"/>
                      </a:lnTo>
                      <a:lnTo>
                        <a:pt x="126" y="42"/>
                      </a:lnTo>
                      <a:lnTo>
                        <a:pt x="130" y="38"/>
                      </a:lnTo>
                      <a:lnTo>
                        <a:pt x="117" y="33"/>
                      </a:lnTo>
                      <a:lnTo>
                        <a:pt x="109" y="24"/>
                      </a:lnTo>
                      <a:lnTo>
                        <a:pt x="90" y="19"/>
                      </a:lnTo>
                      <a:lnTo>
                        <a:pt x="79" y="23"/>
                      </a:lnTo>
                      <a:lnTo>
                        <a:pt x="75" y="18"/>
                      </a:lnTo>
                      <a:lnTo>
                        <a:pt x="75" y="1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2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78CA075-2F7D-3A2B-BE4E-47C67073A12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172575" y="4276726"/>
                  <a:ext cx="1524000" cy="596900"/>
                </a:xfrm>
                <a:custGeom>
                  <a:avLst/>
                  <a:gdLst>
                    <a:gd name="T0" fmla="*/ 489 w 960"/>
                    <a:gd name="T1" fmla="*/ 357 h 376"/>
                    <a:gd name="T2" fmla="*/ 617 w 960"/>
                    <a:gd name="T3" fmla="*/ 353 h 376"/>
                    <a:gd name="T4" fmla="*/ 581 w 960"/>
                    <a:gd name="T5" fmla="*/ 373 h 376"/>
                    <a:gd name="T6" fmla="*/ 463 w 960"/>
                    <a:gd name="T7" fmla="*/ 331 h 376"/>
                    <a:gd name="T8" fmla="*/ 493 w 960"/>
                    <a:gd name="T9" fmla="*/ 337 h 376"/>
                    <a:gd name="T10" fmla="*/ 574 w 960"/>
                    <a:gd name="T11" fmla="*/ 323 h 376"/>
                    <a:gd name="T12" fmla="*/ 510 w 960"/>
                    <a:gd name="T13" fmla="*/ 339 h 376"/>
                    <a:gd name="T14" fmla="*/ 277 w 960"/>
                    <a:gd name="T15" fmla="*/ 291 h 376"/>
                    <a:gd name="T16" fmla="*/ 209 w 960"/>
                    <a:gd name="T17" fmla="*/ 293 h 376"/>
                    <a:gd name="T18" fmla="*/ 293 w 960"/>
                    <a:gd name="T19" fmla="*/ 314 h 376"/>
                    <a:gd name="T20" fmla="*/ 398 w 960"/>
                    <a:gd name="T21" fmla="*/ 338 h 376"/>
                    <a:gd name="T22" fmla="*/ 322 w 960"/>
                    <a:gd name="T23" fmla="*/ 283 h 376"/>
                    <a:gd name="T24" fmla="*/ 825 w 960"/>
                    <a:gd name="T25" fmla="*/ 267 h 376"/>
                    <a:gd name="T26" fmla="*/ 825 w 960"/>
                    <a:gd name="T27" fmla="*/ 278 h 376"/>
                    <a:gd name="T28" fmla="*/ 663 w 960"/>
                    <a:gd name="T29" fmla="*/ 220 h 376"/>
                    <a:gd name="T30" fmla="*/ 690 w 960"/>
                    <a:gd name="T31" fmla="*/ 198 h 376"/>
                    <a:gd name="T32" fmla="*/ 746 w 960"/>
                    <a:gd name="T33" fmla="*/ 222 h 376"/>
                    <a:gd name="T34" fmla="*/ 781 w 960"/>
                    <a:gd name="T35" fmla="*/ 139 h 376"/>
                    <a:gd name="T36" fmla="*/ 776 w 960"/>
                    <a:gd name="T37" fmla="*/ 183 h 376"/>
                    <a:gd name="T38" fmla="*/ 787 w 960"/>
                    <a:gd name="T39" fmla="*/ 209 h 376"/>
                    <a:gd name="T40" fmla="*/ 836 w 960"/>
                    <a:gd name="T41" fmla="*/ 236 h 376"/>
                    <a:gd name="T42" fmla="*/ 891 w 960"/>
                    <a:gd name="T43" fmla="*/ 311 h 376"/>
                    <a:gd name="T44" fmla="*/ 951 w 960"/>
                    <a:gd name="T45" fmla="*/ 347 h 376"/>
                    <a:gd name="T46" fmla="*/ 905 w 960"/>
                    <a:gd name="T47" fmla="*/ 170 h 376"/>
                    <a:gd name="T48" fmla="*/ 817 w 960"/>
                    <a:gd name="T49" fmla="*/ 157 h 376"/>
                    <a:gd name="T50" fmla="*/ 556 w 960"/>
                    <a:gd name="T51" fmla="*/ 106 h 376"/>
                    <a:gd name="T52" fmla="*/ 503 w 960"/>
                    <a:gd name="T53" fmla="*/ 181 h 376"/>
                    <a:gd name="T54" fmla="*/ 504 w 960"/>
                    <a:gd name="T55" fmla="*/ 258 h 376"/>
                    <a:gd name="T56" fmla="*/ 540 w 960"/>
                    <a:gd name="T57" fmla="*/ 193 h 376"/>
                    <a:gd name="T58" fmla="*/ 575 w 960"/>
                    <a:gd name="T59" fmla="*/ 236 h 376"/>
                    <a:gd name="T60" fmla="*/ 567 w 960"/>
                    <a:gd name="T61" fmla="*/ 213 h 376"/>
                    <a:gd name="T62" fmla="*/ 590 w 960"/>
                    <a:gd name="T63" fmla="*/ 156 h 376"/>
                    <a:gd name="T64" fmla="*/ 525 w 960"/>
                    <a:gd name="T65" fmla="*/ 125 h 376"/>
                    <a:gd name="T66" fmla="*/ 631 w 960"/>
                    <a:gd name="T67" fmla="*/ 96 h 376"/>
                    <a:gd name="T68" fmla="*/ 687 w 960"/>
                    <a:gd name="T69" fmla="*/ 78 h 376"/>
                    <a:gd name="T70" fmla="*/ 697 w 960"/>
                    <a:gd name="T71" fmla="*/ 148 h 376"/>
                    <a:gd name="T72" fmla="*/ 704 w 960"/>
                    <a:gd name="T73" fmla="*/ 103 h 376"/>
                    <a:gd name="T74" fmla="*/ 455 w 960"/>
                    <a:gd name="T75" fmla="*/ 28 h 376"/>
                    <a:gd name="T76" fmla="*/ 391 w 960"/>
                    <a:gd name="T77" fmla="*/ 101 h 376"/>
                    <a:gd name="T78" fmla="*/ 322 w 960"/>
                    <a:gd name="T79" fmla="*/ 112 h 376"/>
                    <a:gd name="T80" fmla="*/ 292 w 960"/>
                    <a:gd name="T81" fmla="*/ 141 h 376"/>
                    <a:gd name="T82" fmla="*/ 345 w 960"/>
                    <a:gd name="T83" fmla="*/ 201 h 376"/>
                    <a:gd name="T84" fmla="*/ 410 w 960"/>
                    <a:gd name="T85" fmla="*/ 227 h 376"/>
                    <a:gd name="T86" fmla="*/ 469 w 960"/>
                    <a:gd name="T87" fmla="*/ 149 h 376"/>
                    <a:gd name="T88" fmla="*/ 476 w 960"/>
                    <a:gd name="T89" fmla="*/ 86 h 376"/>
                    <a:gd name="T90" fmla="*/ 203 w 960"/>
                    <a:gd name="T91" fmla="*/ 185 h 376"/>
                    <a:gd name="T92" fmla="*/ 182 w 960"/>
                    <a:gd name="T93" fmla="*/ 127 h 376"/>
                    <a:gd name="T94" fmla="*/ 94 w 960"/>
                    <a:gd name="T95" fmla="*/ 55 h 376"/>
                    <a:gd name="T96" fmla="*/ 0 w 960"/>
                    <a:gd name="T97" fmla="*/ 0 h 376"/>
                    <a:gd name="T98" fmla="*/ 71 w 960"/>
                    <a:gd name="T99" fmla="*/ 86 h 376"/>
                    <a:gd name="T100" fmla="*/ 129 w 960"/>
                    <a:gd name="T101" fmla="*/ 197 h 376"/>
                    <a:gd name="T102" fmla="*/ 219 w 960"/>
                    <a:gd name="T103" fmla="*/ 269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960" h="376">
                      <a:moveTo>
                        <a:pt x="524" y="373"/>
                      </a:moveTo>
                      <a:lnTo>
                        <a:pt x="526" y="367"/>
                      </a:lnTo>
                      <a:lnTo>
                        <a:pt x="519" y="360"/>
                      </a:lnTo>
                      <a:lnTo>
                        <a:pt x="508" y="353"/>
                      </a:lnTo>
                      <a:lnTo>
                        <a:pt x="489" y="357"/>
                      </a:lnTo>
                      <a:lnTo>
                        <a:pt x="515" y="374"/>
                      </a:lnTo>
                      <a:lnTo>
                        <a:pt x="524" y="373"/>
                      </a:lnTo>
                      <a:lnTo>
                        <a:pt x="524" y="373"/>
                      </a:lnTo>
                      <a:close/>
                      <a:moveTo>
                        <a:pt x="602" y="371"/>
                      </a:moveTo>
                      <a:lnTo>
                        <a:pt x="617" y="353"/>
                      </a:lnTo>
                      <a:lnTo>
                        <a:pt x="618" y="346"/>
                      </a:lnTo>
                      <a:lnTo>
                        <a:pt x="616" y="341"/>
                      </a:lnTo>
                      <a:lnTo>
                        <a:pt x="594" y="351"/>
                      </a:lnTo>
                      <a:lnTo>
                        <a:pt x="584" y="366"/>
                      </a:lnTo>
                      <a:lnTo>
                        <a:pt x="581" y="373"/>
                      </a:lnTo>
                      <a:lnTo>
                        <a:pt x="583" y="376"/>
                      </a:lnTo>
                      <a:lnTo>
                        <a:pt x="602" y="371"/>
                      </a:lnTo>
                      <a:lnTo>
                        <a:pt x="602" y="371"/>
                      </a:lnTo>
                      <a:close/>
                      <a:moveTo>
                        <a:pt x="469" y="323"/>
                      </a:moveTo>
                      <a:lnTo>
                        <a:pt x="463" y="331"/>
                      </a:lnTo>
                      <a:lnTo>
                        <a:pt x="451" y="331"/>
                      </a:lnTo>
                      <a:lnTo>
                        <a:pt x="443" y="344"/>
                      </a:lnTo>
                      <a:lnTo>
                        <a:pt x="454" y="345"/>
                      </a:lnTo>
                      <a:lnTo>
                        <a:pt x="469" y="341"/>
                      </a:lnTo>
                      <a:lnTo>
                        <a:pt x="493" y="337"/>
                      </a:lnTo>
                      <a:lnTo>
                        <a:pt x="489" y="326"/>
                      </a:lnTo>
                      <a:lnTo>
                        <a:pt x="476" y="329"/>
                      </a:lnTo>
                      <a:lnTo>
                        <a:pt x="469" y="323"/>
                      </a:lnTo>
                      <a:lnTo>
                        <a:pt x="469" y="323"/>
                      </a:lnTo>
                      <a:close/>
                      <a:moveTo>
                        <a:pt x="574" y="323"/>
                      </a:moveTo>
                      <a:lnTo>
                        <a:pt x="554" y="331"/>
                      </a:lnTo>
                      <a:lnTo>
                        <a:pt x="540" y="333"/>
                      </a:lnTo>
                      <a:lnTo>
                        <a:pt x="528" y="325"/>
                      </a:lnTo>
                      <a:lnTo>
                        <a:pt x="511" y="331"/>
                      </a:lnTo>
                      <a:lnTo>
                        <a:pt x="510" y="339"/>
                      </a:lnTo>
                      <a:lnTo>
                        <a:pt x="537" y="342"/>
                      </a:lnTo>
                      <a:lnTo>
                        <a:pt x="570" y="336"/>
                      </a:lnTo>
                      <a:lnTo>
                        <a:pt x="574" y="323"/>
                      </a:lnTo>
                      <a:lnTo>
                        <a:pt x="574" y="323"/>
                      </a:lnTo>
                      <a:close/>
                      <a:moveTo>
                        <a:pt x="277" y="291"/>
                      </a:moveTo>
                      <a:lnTo>
                        <a:pt x="274" y="282"/>
                      </a:lnTo>
                      <a:lnTo>
                        <a:pt x="266" y="281"/>
                      </a:lnTo>
                      <a:lnTo>
                        <a:pt x="250" y="271"/>
                      </a:lnTo>
                      <a:lnTo>
                        <a:pt x="224" y="270"/>
                      </a:lnTo>
                      <a:lnTo>
                        <a:pt x="209" y="293"/>
                      </a:lnTo>
                      <a:lnTo>
                        <a:pt x="227" y="295"/>
                      </a:lnTo>
                      <a:lnTo>
                        <a:pt x="231" y="305"/>
                      </a:lnTo>
                      <a:lnTo>
                        <a:pt x="268" y="314"/>
                      </a:lnTo>
                      <a:lnTo>
                        <a:pt x="277" y="311"/>
                      </a:lnTo>
                      <a:lnTo>
                        <a:pt x="293" y="314"/>
                      </a:lnTo>
                      <a:lnTo>
                        <a:pt x="316" y="323"/>
                      </a:lnTo>
                      <a:lnTo>
                        <a:pt x="336" y="327"/>
                      </a:lnTo>
                      <a:lnTo>
                        <a:pt x="357" y="329"/>
                      </a:lnTo>
                      <a:lnTo>
                        <a:pt x="376" y="328"/>
                      </a:lnTo>
                      <a:lnTo>
                        <a:pt x="398" y="338"/>
                      </a:lnTo>
                      <a:lnTo>
                        <a:pt x="422" y="329"/>
                      </a:lnTo>
                      <a:lnTo>
                        <a:pt x="398" y="314"/>
                      </a:lnTo>
                      <a:lnTo>
                        <a:pt x="367" y="311"/>
                      </a:lnTo>
                      <a:lnTo>
                        <a:pt x="360" y="296"/>
                      </a:lnTo>
                      <a:lnTo>
                        <a:pt x="322" y="283"/>
                      </a:lnTo>
                      <a:lnTo>
                        <a:pt x="317" y="294"/>
                      </a:lnTo>
                      <a:lnTo>
                        <a:pt x="277" y="291"/>
                      </a:lnTo>
                      <a:lnTo>
                        <a:pt x="277" y="291"/>
                      </a:lnTo>
                      <a:close/>
                      <a:moveTo>
                        <a:pt x="825" y="278"/>
                      </a:moveTo>
                      <a:lnTo>
                        <a:pt x="825" y="267"/>
                      </a:lnTo>
                      <a:lnTo>
                        <a:pt x="821" y="259"/>
                      </a:lnTo>
                      <a:lnTo>
                        <a:pt x="816" y="268"/>
                      </a:lnTo>
                      <a:lnTo>
                        <a:pt x="812" y="276"/>
                      </a:lnTo>
                      <a:lnTo>
                        <a:pt x="813" y="294"/>
                      </a:lnTo>
                      <a:lnTo>
                        <a:pt x="825" y="278"/>
                      </a:lnTo>
                      <a:close/>
                      <a:moveTo>
                        <a:pt x="672" y="212"/>
                      </a:moveTo>
                      <a:lnTo>
                        <a:pt x="666" y="204"/>
                      </a:lnTo>
                      <a:lnTo>
                        <a:pt x="645" y="206"/>
                      </a:lnTo>
                      <a:lnTo>
                        <a:pt x="648" y="215"/>
                      </a:lnTo>
                      <a:lnTo>
                        <a:pt x="663" y="220"/>
                      </a:lnTo>
                      <a:lnTo>
                        <a:pt x="672" y="212"/>
                      </a:lnTo>
                      <a:lnTo>
                        <a:pt x="672" y="212"/>
                      </a:lnTo>
                      <a:close/>
                      <a:moveTo>
                        <a:pt x="739" y="203"/>
                      </a:moveTo>
                      <a:lnTo>
                        <a:pt x="717" y="197"/>
                      </a:lnTo>
                      <a:lnTo>
                        <a:pt x="690" y="198"/>
                      </a:lnTo>
                      <a:lnTo>
                        <a:pt x="685" y="211"/>
                      </a:lnTo>
                      <a:lnTo>
                        <a:pt x="700" y="212"/>
                      </a:lnTo>
                      <a:lnTo>
                        <a:pt x="711" y="210"/>
                      </a:lnTo>
                      <a:lnTo>
                        <a:pt x="729" y="212"/>
                      </a:lnTo>
                      <a:lnTo>
                        <a:pt x="746" y="222"/>
                      </a:lnTo>
                      <a:lnTo>
                        <a:pt x="739" y="203"/>
                      </a:lnTo>
                      <a:lnTo>
                        <a:pt x="739" y="203"/>
                      </a:lnTo>
                      <a:close/>
                      <a:moveTo>
                        <a:pt x="817" y="157"/>
                      </a:moveTo>
                      <a:lnTo>
                        <a:pt x="815" y="148"/>
                      </a:lnTo>
                      <a:lnTo>
                        <a:pt x="781" y="139"/>
                      </a:lnTo>
                      <a:lnTo>
                        <a:pt x="770" y="146"/>
                      </a:lnTo>
                      <a:lnTo>
                        <a:pt x="742" y="152"/>
                      </a:lnTo>
                      <a:lnTo>
                        <a:pt x="750" y="164"/>
                      </a:lnTo>
                      <a:lnTo>
                        <a:pt x="769" y="169"/>
                      </a:lnTo>
                      <a:lnTo>
                        <a:pt x="776" y="183"/>
                      </a:lnTo>
                      <a:lnTo>
                        <a:pt x="808" y="183"/>
                      </a:lnTo>
                      <a:lnTo>
                        <a:pt x="809" y="189"/>
                      </a:lnTo>
                      <a:lnTo>
                        <a:pt x="794" y="188"/>
                      </a:lnTo>
                      <a:lnTo>
                        <a:pt x="771" y="197"/>
                      </a:lnTo>
                      <a:lnTo>
                        <a:pt x="787" y="209"/>
                      </a:lnTo>
                      <a:lnTo>
                        <a:pt x="787" y="219"/>
                      </a:lnTo>
                      <a:lnTo>
                        <a:pt x="791" y="227"/>
                      </a:lnTo>
                      <a:lnTo>
                        <a:pt x="799" y="226"/>
                      </a:lnTo>
                      <a:lnTo>
                        <a:pt x="805" y="214"/>
                      </a:lnTo>
                      <a:lnTo>
                        <a:pt x="836" y="236"/>
                      </a:lnTo>
                      <a:lnTo>
                        <a:pt x="853" y="238"/>
                      </a:lnTo>
                      <a:lnTo>
                        <a:pt x="893" y="258"/>
                      </a:lnTo>
                      <a:lnTo>
                        <a:pt x="901" y="278"/>
                      </a:lnTo>
                      <a:lnTo>
                        <a:pt x="905" y="304"/>
                      </a:lnTo>
                      <a:lnTo>
                        <a:pt x="891" y="311"/>
                      </a:lnTo>
                      <a:lnTo>
                        <a:pt x="881" y="330"/>
                      </a:lnTo>
                      <a:lnTo>
                        <a:pt x="907" y="329"/>
                      </a:lnTo>
                      <a:lnTo>
                        <a:pt x="914" y="323"/>
                      </a:lnTo>
                      <a:lnTo>
                        <a:pt x="934" y="327"/>
                      </a:lnTo>
                      <a:lnTo>
                        <a:pt x="951" y="347"/>
                      </a:lnTo>
                      <a:lnTo>
                        <a:pt x="957" y="269"/>
                      </a:lnTo>
                      <a:lnTo>
                        <a:pt x="960" y="192"/>
                      </a:lnTo>
                      <a:lnTo>
                        <a:pt x="938" y="187"/>
                      </a:lnTo>
                      <a:lnTo>
                        <a:pt x="923" y="179"/>
                      </a:lnTo>
                      <a:lnTo>
                        <a:pt x="905" y="170"/>
                      </a:lnTo>
                      <a:lnTo>
                        <a:pt x="887" y="170"/>
                      </a:lnTo>
                      <a:lnTo>
                        <a:pt x="862" y="184"/>
                      </a:lnTo>
                      <a:lnTo>
                        <a:pt x="844" y="210"/>
                      </a:lnTo>
                      <a:lnTo>
                        <a:pt x="822" y="196"/>
                      </a:lnTo>
                      <a:lnTo>
                        <a:pt x="817" y="157"/>
                      </a:lnTo>
                      <a:close/>
                      <a:moveTo>
                        <a:pt x="631" y="96"/>
                      </a:moveTo>
                      <a:lnTo>
                        <a:pt x="627" y="91"/>
                      </a:lnTo>
                      <a:lnTo>
                        <a:pt x="606" y="108"/>
                      </a:lnTo>
                      <a:lnTo>
                        <a:pt x="582" y="109"/>
                      </a:lnTo>
                      <a:lnTo>
                        <a:pt x="556" y="106"/>
                      </a:lnTo>
                      <a:lnTo>
                        <a:pt x="539" y="99"/>
                      </a:lnTo>
                      <a:lnTo>
                        <a:pt x="521" y="116"/>
                      </a:lnTo>
                      <a:lnTo>
                        <a:pt x="517" y="127"/>
                      </a:lnTo>
                      <a:lnTo>
                        <a:pt x="507" y="162"/>
                      </a:lnTo>
                      <a:lnTo>
                        <a:pt x="503" y="181"/>
                      </a:lnTo>
                      <a:lnTo>
                        <a:pt x="494" y="197"/>
                      </a:lnTo>
                      <a:lnTo>
                        <a:pt x="500" y="212"/>
                      </a:lnTo>
                      <a:lnTo>
                        <a:pt x="508" y="213"/>
                      </a:lnTo>
                      <a:lnTo>
                        <a:pt x="511" y="236"/>
                      </a:lnTo>
                      <a:lnTo>
                        <a:pt x="504" y="258"/>
                      </a:lnTo>
                      <a:lnTo>
                        <a:pt x="512" y="265"/>
                      </a:lnTo>
                      <a:lnTo>
                        <a:pt x="526" y="261"/>
                      </a:lnTo>
                      <a:lnTo>
                        <a:pt x="527" y="227"/>
                      </a:lnTo>
                      <a:lnTo>
                        <a:pt x="526" y="199"/>
                      </a:lnTo>
                      <a:lnTo>
                        <a:pt x="540" y="193"/>
                      </a:lnTo>
                      <a:lnTo>
                        <a:pt x="537" y="215"/>
                      </a:lnTo>
                      <a:lnTo>
                        <a:pt x="552" y="229"/>
                      </a:lnTo>
                      <a:lnTo>
                        <a:pt x="549" y="239"/>
                      </a:lnTo>
                      <a:lnTo>
                        <a:pt x="554" y="245"/>
                      </a:lnTo>
                      <a:lnTo>
                        <a:pt x="575" y="236"/>
                      </a:lnTo>
                      <a:lnTo>
                        <a:pt x="563" y="255"/>
                      </a:lnTo>
                      <a:lnTo>
                        <a:pt x="572" y="264"/>
                      </a:lnTo>
                      <a:lnTo>
                        <a:pt x="583" y="256"/>
                      </a:lnTo>
                      <a:lnTo>
                        <a:pt x="584" y="241"/>
                      </a:lnTo>
                      <a:lnTo>
                        <a:pt x="567" y="213"/>
                      </a:lnTo>
                      <a:lnTo>
                        <a:pt x="571" y="206"/>
                      </a:lnTo>
                      <a:lnTo>
                        <a:pt x="552" y="175"/>
                      </a:lnTo>
                      <a:lnTo>
                        <a:pt x="571" y="166"/>
                      </a:lnTo>
                      <a:lnTo>
                        <a:pt x="580" y="152"/>
                      </a:lnTo>
                      <a:lnTo>
                        <a:pt x="590" y="156"/>
                      </a:lnTo>
                      <a:lnTo>
                        <a:pt x="591" y="144"/>
                      </a:lnTo>
                      <a:lnTo>
                        <a:pt x="552" y="153"/>
                      </a:lnTo>
                      <a:lnTo>
                        <a:pt x="540" y="163"/>
                      </a:lnTo>
                      <a:lnTo>
                        <a:pt x="521" y="142"/>
                      </a:lnTo>
                      <a:lnTo>
                        <a:pt x="525" y="125"/>
                      </a:lnTo>
                      <a:lnTo>
                        <a:pt x="543" y="121"/>
                      </a:lnTo>
                      <a:lnTo>
                        <a:pt x="578" y="120"/>
                      </a:lnTo>
                      <a:lnTo>
                        <a:pt x="598" y="125"/>
                      </a:lnTo>
                      <a:lnTo>
                        <a:pt x="614" y="120"/>
                      </a:lnTo>
                      <a:lnTo>
                        <a:pt x="631" y="96"/>
                      </a:lnTo>
                      <a:lnTo>
                        <a:pt x="631" y="96"/>
                      </a:lnTo>
                      <a:close/>
                      <a:moveTo>
                        <a:pt x="704" y="103"/>
                      </a:moveTo>
                      <a:lnTo>
                        <a:pt x="701" y="94"/>
                      </a:lnTo>
                      <a:lnTo>
                        <a:pt x="689" y="91"/>
                      </a:lnTo>
                      <a:lnTo>
                        <a:pt x="687" y="78"/>
                      </a:lnTo>
                      <a:lnTo>
                        <a:pt x="680" y="86"/>
                      </a:lnTo>
                      <a:lnTo>
                        <a:pt x="676" y="106"/>
                      </a:lnTo>
                      <a:lnTo>
                        <a:pt x="683" y="137"/>
                      </a:lnTo>
                      <a:lnTo>
                        <a:pt x="690" y="152"/>
                      </a:lnTo>
                      <a:lnTo>
                        <a:pt x="697" y="148"/>
                      </a:lnTo>
                      <a:lnTo>
                        <a:pt x="689" y="136"/>
                      </a:lnTo>
                      <a:lnTo>
                        <a:pt x="691" y="122"/>
                      </a:lnTo>
                      <a:lnTo>
                        <a:pt x="703" y="124"/>
                      </a:lnTo>
                      <a:lnTo>
                        <a:pt x="704" y="103"/>
                      </a:lnTo>
                      <a:lnTo>
                        <a:pt x="704" y="103"/>
                      </a:lnTo>
                      <a:close/>
                      <a:moveTo>
                        <a:pt x="476" y="86"/>
                      </a:moveTo>
                      <a:lnTo>
                        <a:pt x="479" y="75"/>
                      </a:lnTo>
                      <a:lnTo>
                        <a:pt x="463" y="53"/>
                      </a:lnTo>
                      <a:lnTo>
                        <a:pt x="474" y="31"/>
                      </a:lnTo>
                      <a:lnTo>
                        <a:pt x="455" y="28"/>
                      </a:lnTo>
                      <a:lnTo>
                        <a:pt x="432" y="28"/>
                      </a:lnTo>
                      <a:lnTo>
                        <a:pt x="425" y="55"/>
                      </a:lnTo>
                      <a:lnTo>
                        <a:pt x="418" y="63"/>
                      </a:lnTo>
                      <a:lnTo>
                        <a:pt x="408" y="96"/>
                      </a:lnTo>
                      <a:lnTo>
                        <a:pt x="391" y="101"/>
                      </a:lnTo>
                      <a:lnTo>
                        <a:pt x="371" y="94"/>
                      </a:lnTo>
                      <a:lnTo>
                        <a:pt x="361" y="97"/>
                      </a:lnTo>
                      <a:lnTo>
                        <a:pt x="349" y="109"/>
                      </a:lnTo>
                      <a:lnTo>
                        <a:pt x="336" y="107"/>
                      </a:lnTo>
                      <a:lnTo>
                        <a:pt x="322" y="112"/>
                      </a:lnTo>
                      <a:lnTo>
                        <a:pt x="308" y="99"/>
                      </a:lnTo>
                      <a:lnTo>
                        <a:pt x="304" y="83"/>
                      </a:lnTo>
                      <a:lnTo>
                        <a:pt x="291" y="98"/>
                      </a:lnTo>
                      <a:lnTo>
                        <a:pt x="289" y="120"/>
                      </a:lnTo>
                      <a:lnTo>
                        <a:pt x="292" y="141"/>
                      </a:lnTo>
                      <a:lnTo>
                        <a:pt x="302" y="161"/>
                      </a:lnTo>
                      <a:lnTo>
                        <a:pt x="312" y="168"/>
                      </a:lnTo>
                      <a:lnTo>
                        <a:pt x="315" y="199"/>
                      </a:lnTo>
                      <a:lnTo>
                        <a:pt x="332" y="202"/>
                      </a:lnTo>
                      <a:lnTo>
                        <a:pt x="345" y="201"/>
                      </a:lnTo>
                      <a:lnTo>
                        <a:pt x="352" y="212"/>
                      </a:lnTo>
                      <a:lnTo>
                        <a:pt x="378" y="204"/>
                      </a:lnTo>
                      <a:lnTo>
                        <a:pt x="388" y="212"/>
                      </a:lnTo>
                      <a:lnTo>
                        <a:pt x="403" y="213"/>
                      </a:lnTo>
                      <a:lnTo>
                        <a:pt x="410" y="227"/>
                      </a:lnTo>
                      <a:lnTo>
                        <a:pt x="435" y="217"/>
                      </a:lnTo>
                      <a:lnTo>
                        <a:pt x="438" y="226"/>
                      </a:lnTo>
                      <a:lnTo>
                        <a:pt x="448" y="189"/>
                      </a:lnTo>
                      <a:lnTo>
                        <a:pt x="449" y="165"/>
                      </a:lnTo>
                      <a:lnTo>
                        <a:pt x="469" y="149"/>
                      </a:lnTo>
                      <a:lnTo>
                        <a:pt x="468" y="127"/>
                      </a:lnTo>
                      <a:lnTo>
                        <a:pt x="475" y="112"/>
                      </a:lnTo>
                      <a:lnTo>
                        <a:pt x="500" y="109"/>
                      </a:lnTo>
                      <a:lnTo>
                        <a:pt x="476" y="86"/>
                      </a:lnTo>
                      <a:lnTo>
                        <a:pt x="476" y="86"/>
                      </a:lnTo>
                      <a:close/>
                      <a:moveTo>
                        <a:pt x="219" y="269"/>
                      </a:moveTo>
                      <a:lnTo>
                        <a:pt x="222" y="232"/>
                      </a:lnTo>
                      <a:lnTo>
                        <a:pt x="228" y="202"/>
                      </a:lnTo>
                      <a:lnTo>
                        <a:pt x="218" y="187"/>
                      </a:lnTo>
                      <a:lnTo>
                        <a:pt x="203" y="185"/>
                      </a:lnTo>
                      <a:lnTo>
                        <a:pt x="196" y="172"/>
                      </a:lnTo>
                      <a:lnTo>
                        <a:pt x="193" y="156"/>
                      </a:lnTo>
                      <a:lnTo>
                        <a:pt x="185" y="156"/>
                      </a:lnTo>
                      <a:lnTo>
                        <a:pt x="173" y="147"/>
                      </a:lnTo>
                      <a:lnTo>
                        <a:pt x="182" y="127"/>
                      </a:lnTo>
                      <a:lnTo>
                        <a:pt x="166" y="116"/>
                      </a:lnTo>
                      <a:lnTo>
                        <a:pt x="154" y="97"/>
                      </a:lnTo>
                      <a:lnTo>
                        <a:pt x="136" y="81"/>
                      </a:lnTo>
                      <a:lnTo>
                        <a:pt x="114" y="80"/>
                      </a:lnTo>
                      <a:lnTo>
                        <a:pt x="94" y="55"/>
                      </a:lnTo>
                      <a:lnTo>
                        <a:pt x="82" y="44"/>
                      </a:lnTo>
                      <a:lnTo>
                        <a:pt x="65" y="29"/>
                      </a:lnTo>
                      <a:lnTo>
                        <a:pt x="45" y="5"/>
                      </a:lnTo>
                      <a:lnTo>
                        <a:pt x="13" y="1"/>
                      </a:lnTo>
                      <a:lnTo>
                        <a:pt x="0" y="0"/>
                      </a:lnTo>
                      <a:lnTo>
                        <a:pt x="1" y="12"/>
                      </a:lnTo>
                      <a:lnTo>
                        <a:pt x="24" y="38"/>
                      </a:lnTo>
                      <a:lnTo>
                        <a:pt x="41" y="51"/>
                      </a:lnTo>
                      <a:lnTo>
                        <a:pt x="52" y="71"/>
                      </a:lnTo>
                      <a:lnTo>
                        <a:pt x="71" y="86"/>
                      </a:lnTo>
                      <a:lnTo>
                        <a:pt x="80" y="105"/>
                      </a:lnTo>
                      <a:lnTo>
                        <a:pt x="85" y="126"/>
                      </a:lnTo>
                      <a:lnTo>
                        <a:pt x="104" y="145"/>
                      </a:lnTo>
                      <a:lnTo>
                        <a:pt x="119" y="179"/>
                      </a:lnTo>
                      <a:lnTo>
                        <a:pt x="129" y="197"/>
                      </a:lnTo>
                      <a:lnTo>
                        <a:pt x="145" y="216"/>
                      </a:lnTo>
                      <a:lnTo>
                        <a:pt x="153" y="230"/>
                      </a:lnTo>
                      <a:lnTo>
                        <a:pt x="179" y="250"/>
                      </a:lnTo>
                      <a:lnTo>
                        <a:pt x="196" y="269"/>
                      </a:lnTo>
                      <a:lnTo>
                        <a:pt x="219" y="269"/>
                      </a:lnTo>
                      <a:lnTo>
                        <a:pt x="219" y="26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3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5D26F8A-74E3-2A21-420B-F004589B8A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16900" y="3143251"/>
                  <a:ext cx="919162" cy="1039813"/>
                </a:xfrm>
                <a:custGeom>
                  <a:avLst/>
                  <a:gdLst>
                    <a:gd name="T0" fmla="*/ 183 w 579"/>
                    <a:gd name="T1" fmla="*/ 95 h 655"/>
                    <a:gd name="T2" fmla="*/ 184 w 579"/>
                    <a:gd name="T3" fmla="*/ 60 h 655"/>
                    <a:gd name="T4" fmla="*/ 141 w 579"/>
                    <a:gd name="T5" fmla="*/ 0 h 655"/>
                    <a:gd name="T6" fmla="*/ 75 w 579"/>
                    <a:gd name="T7" fmla="*/ 18 h 655"/>
                    <a:gd name="T8" fmla="*/ 90 w 579"/>
                    <a:gd name="T9" fmla="*/ 66 h 655"/>
                    <a:gd name="T10" fmla="*/ 99 w 579"/>
                    <a:gd name="T11" fmla="*/ 108 h 655"/>
                    <a:gd name="T12" fmla="*/ 60 w 579"/>
                    <a:gd name="T13" fmla="*/ 180 h 655"/>
                    <a:gd name="T14" fmla="*/ 32 w 579"/>
                    <a:gd name="T15" fmla="*/ 214 h 655"/>
                    <a:gd name="T16" fmla="*/ 57 w 579"/>
                    <a:gd name="T17" fmla="*/ 265 h 655"/>
                    <a:gd name="T18" fmla="*/ 26 w 579"/>
                    <a:gd name="T19" fmla="*/ 301 h 655"/>
                    <a:gd name="T20" fmla="*/ 54 w 579"/>
                    <a:gd name="T21" fmla="*/ 348 h 655"/>
                    <a:gd name="T22" fmla="*/ 105 w 579"/>
                    <a:gd name="T23" fmla="*/ 359 h 655"/>
                    <a:gd name="T24" fmla="*/ 130 w 579"/>
                    <a:gd name="T25" fmla="*/ 464 h 655"/>
                    <a:gd name="T26" fmla="*/ 165 w 579"/>
                    <a:gd name="T27" fmla="*/ 541 h 655"/>
                    <a:gd name="T28" fmla="*/ 194 w 579"/>
                    <a:gd name="T29" fmla="*/ 599 h 655"/>
                    <a:gd name="T30" fmla="*/ 235 w 579"/>
                    <a:gd name="T31" fmla="*/ 648 h 655"/>
                    <a:gd name="T32" fmla="*/ 253 w 579"/>
                    <a:gd name="T33" fmla="*/ 617 h 655"/>
                    <a:gd name="T34" fmla="*/ 269 w 579"/>
                    <a:gd name="T35" fmla="*/ 558 h 655"/>
                    <a:gd name="T36" fmla="*/ 267 w 579"/>
                    <a:gd name="T37" fmla="*/ 485 h 655"/>
                    <a:gd name="T38" fmla="*/ 299 w 579"/>
                    <a:gd name="T39" fmla="*/ 457 h 655"/>
                    <a:gd name="T40" fmla="*/ 326 w 579"/>
                    <a:gd name="T41" fmla="*/ 424 h 655"/>
                    <a:gd name="T42" fmla="*/ 387 w 579"/>
                    <a:gd name="T43" fmla="*/ 365 h 655"/>
                    <a:gd name="T44" fmla="*/ 418 w 579"/>
                    <a:gd name="T45" fmla="*/ 328 h 655"/>
                    <a:gd name="T46" fmla="*/ 427 w 579"/>
                    <a:gd name="T47" fmla="*/ 300 h 655"/>
                    <a:gd name="T48" fmla="*/ 405 w 579"/>
                    <a:gd name="T49" fmla="*/ 262 h 655"/>
                    <a:gd name="T50" fmla="*/ 403 w 579"/>
                    <a:gd name="T51" fmla="*/ 232 h 655"/>
                    <a:gd name="T52" fmla="*/ 435 w 579"/>
                    <a:gd name="T53" fmla="*/ 227 h 655"/>
                    <a:gd name="T54" fmla="*/ 478 w 579"/>
                    <a:gd name="T55" fmla="*/ 247 h 655"/>
                    <a:gd name="T56" fmla="*/ 476 w 579"/>
                    <a:gd name="T57" fmla="*/ 272 h 655"/>
                    <a:gd name="T58" fmla="*/ 486 w 579"/>
                    <a:gd name="T59" fmla="*/ 283 h 655"/>
                    <a:gd name="T60" fmla="*/ 518 w 579"/>
                    <a:gd name="T61" fmla="*/ 315 h 655"/>
                    <a:gd name="T62" fmla="*/ 514 w 579"/>
                    <a:gd name="T63" fmla="*/ 272 h 655"/>
                    <a:gd name="T64" fmla="*/ 535 w 579"/>
                    <a:gd name="T65" fmla="*/ 246 h 655"/>
                    <a:gd name="T66" fmla="*/ 562 w 579"/>
                    <a:gd name="T67" fmla="*/ 196 h 655"/>
                    <a:gd name="T68" fmla="*/ 579 w 579"/>
                    <a:gd name="T69" fmla="*/ 181 h 655"/>
                    <a:gd name="T70" fmla="*/ 558 w 579"/>
                    <a:gd name="T71" fmla="*/ 159 h 655"/>
                    <a:gd name="T72" fmla="*/ 514 w 579"/>
                    <a:gd name="T73" fmla="*/ 149 h 655"/>
                    <a:gd name="T74" fmla="*/ 464 w 579"/>
                    <a:gd name="T75" fmla="*/ 184 h 655"/>
                    <a:gd name="T76" fmla="*/ 460 w 579"/>
                    <a:gd name="T77" fmla="*/ 207 h 655"/>
                    <a:gd name="T78" fmla="*/ 409 w 579"/>
                    <a:gd name="T79" fmla="*/ 200 h 655"/>
                    <a:gd name="T80" fmla="*/ 391 w 579"/>
                    <a:gd name="T81" fmla="*/ 181 h 655"/>
                    <a:gd name="T82" fmla="*/ 397 w 579"/>
                    <a:gd name="T83" fmla="*/ 216 h 655"/>
                    <a:gd name="T84" fmla="*/ 338 w 579"/>
                    <a:gd name="T85" fmla="*/ 208 h 655"/>
                    <a:gd name="T86" fmla="*/ 267 w 579"/>
                    <a:gd name="T87" fmla="*/ 180 h 655"/>
                    <a:gd name="T88" fmla="*/ 227 w 579"/>
                    <a:gd name="T89" fmla="*/ 138 h 6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579" h="655">
                      <a:moveTo>
                        <a:pt x="237" y="126"/>
                      </a:moveTo>
                      <a:lnTo>
                        <a:pt x="206" y="110"/>
                      </a:lnTo>
                      <a:lnTo>
                        <a:pt x="183" y="95"/>
                      </a:lnTo>
                      <a:lnTo>
                        <a:pt x="171" y="69"/>
                      </a:lnTo>
                      <a:lnTo>
                        <a:pt x="186" y="72"/>
                      </a:lnTo>
                      <a:lnTo>
                        <a:pt x="184" y="60"/>
                      </a:lnTo>
                      <a:lnTo>
                        <a:pt x="173" y="48"/>
                      </a:lnTo>
                      <a:lnTo>
                        <a:pt x="170" y="28"/>
                      </a:lnTo>
                      <a:lnTo>
                        <a:pt x="141" y="0"/>
                      </a:lnTo>
                      <a:lnTo>
                        <a:pt x="127" y="21"/>
                      </a:lnTo>
                      <a:lnTo>
                        <a:pt x="107" y="25"/>
                      </a:lnTo>
                      <a:lnTo>
                        <a:pt x="75" y="18"/>
                      </a:lnTo>
                      <a:lnTo>
                        <a:pt x="67" y="29"/>
                      </a:lnTo>
                      <a:lnTo>
                        <a:pt x="80" y="50"/>
                      </a:lnTo>
                      <a:lnTo>
                        <a:pt x="90" y="66"/>
                      </a:lnTo>
                      <a:lnTo>
                        <a:pt x="109" y="78"/>
                      </a:lnTo>
                      <a:lnTo>
                        <a:pt x="95" y="91"/>
                      </a:lnTo>
                      <a:lnTo>
                        <a:pt x="99" y="108"/>
                      </a:lnTo>
                      <a:lnTo>
                        <a:pt x="84" y="132"/>
                      </a:lnTo>
                      <a:lnTo>
                        <a:pt x="77" y="156"/>
                      </a:lnTo>
                      <a:lnTo>
                        <a:pt x="60" y="180"/>
                      </a:lnTo>
                      <a:lnTo>
                        <a:pt x="36" y="179"/>
                      </a:lnTo>
                      <a:lnTo>
                        <a:pt x="17" y="204"/>
                      </a:lnTo>
                      <a:lnTo>
                        <a:pt x="32" y="214"/>
                      </a:lnTo>
                      <a:lnTo>
                        <a:pt x="38" y="233"/>
                      </a:lnTo>
                      <a:lnTo>
                        <a:pt x="51" y="245"/>
                      </a:lnTo>
                      <a:lnTo>
                        <a:pt x="57" y="265"/>
                      </a:lnTo>
                      <a:lnTo>
                        <a:pt x="12" y="265"/>
                      </a:lnTo>
                      <a:lnTo>
                        <a:pt x="0" y="281"/>
                      </a:lnTo>
                      <a:lnTo>
                        <a:pt x="26" y="301"/>
                      </a:lnTo>
                      <a:lnTo>
                        <a:pt x="34" y="310"/>
                      </a:lnTo>
                      <a:lnTo>
                        <a:pt x="25" y="319"/>
                      </a:lnTo>
                      <a:lnTo>
                        <a:pt x="54" y="348"/>
                      </a:lnTo>
                      <a:lnTo>
                        <a:pt x="69" y="350"/>
                      </a:lnTo>
                      <a:lnTo>
                        <a:pt x="98" y="336"/>
                      </a:lnTo>
                      <a:lnTo>
                        <a:pt x="105" y="359"/>
                      </a:lnTo>
                      <a:lnTo>
                        <a:pt x="108" y="388"/>
                      </a:lnTo>
                      <a:lnTo>
                        <a:pt x="117" y="418"/>
                      </a:lnTo>
                      <a:lnTo>
                        <a:pt x="130" y="464"/>
                      </a:lnTo>
                      <a:lnTo>
                        <a:pt x="152" y="497"/>
                      </a:lnTo>
                      <a:lnTo>
                        <a:pt x="157" y="511"/>
                      </a:lnTo>
                      <a:lnTo>
                        <a:pt x="165" y="541"/>
                      </a:lnTo>
                      <a:lnTo>
                        <a:pt x="177" y="564"/>
                      </a:lnTo>
                      <a:lnTo>
                        <a:pt x="185" y="575"/>
                      </a:lnTo>
                      <a:lnTo>
                        <a:pt x="194" y="599"/>
                      </a:lnTo>
                      <a:lnTo>
                        <a:pt x="206" y="632"/>
                      </a:lnTo>
                      <a:lnTo>
                        <a:pt x="226" y="655"/>
                      </a:lnTo>
                      <a:lnTo>
                        <a:pt x="235" y="648"/>
                      </a:lnTo>
                      <a:lnTo>
                        <a:pt x="241" y="631"/>
                      </a:lnTo>
                      <a:lnTo>
                        <a:pt x="260" y="625"/>
                      </a:lnTo>
                      <a:lnTo>
                        <a:pt x="253" y="617"/>
                      </a:lnTo>
                      <a:lnTo>
                        <a:pt x="262" y="599"/>
                      </a:lnTo>
                      <a:lnTo>
                        <a:pt x="272" y="598"/>
                      </a:lnTo>
                      <a:lnTo>
                        <a:pt x="269" y="558"/>
                      </a:lnTo>
                      <a:lnTo>
                        <a:pt x="277" y="535"/>
                      </a:lnTo>
                      <a:lnTo>
                        <a:pt x="274" y="515"/>
                      </a:lnTo>
                      <a:lnTo>
                        <a:pt x="267" y="485"/>
                      </a:lnTo>
                      <a:lnTo>
                        <a:pt x="271" y="466"/>
                      </a:lnTo>
                      <a:lnTo>
                        <a:pt x="280" y="465"/>
                      </a:lnTo>
                      <a:lnTo>
                        <a:pt x="299" y="457"/>
                      </a:lnTo>
                      <a:lnTo>
                        <a:pt x="308" y="450"/>
                      </a:lnTo>
                      <a:lnTo>
                        <a:pt x="307" y="440"/>
                      </a:lnTo>
                      <a:lnTo>
                        <a:pt x="326" y="424"/>
                      </a:lnTo>
                      <a:lnTo>
                        <a:pt x="340" y="409"/>
                      </a:lnTo>
                      <a:lnTo>
                        <a:pt x="360" y="381"/>
                      </a:lnTo>
                      <a:lnTo>
                        <a:pt x="387" y="365"/>
                      </a:lnTo>
                      <a:lnTo>
                        <a:pt x="396" y="351"/>
                      </a:lnTo>
                      <a:lnTo>
                        <a:pt x="392" y="334"/>
                      </a:lnTo>
                      <a:lnTo>
                        <a:pt x="418" y="328"/>
                      </a:lnTo>
                      <a:lnTo>
                        <a:pt x="432" y="329"/>
                      </a:lnTo>
                      <a:lnTo>
                        <a:pt x="433" y="320"/>
                      </a:lnTo>
                      <a:lnTo>
                        <a:pt x="427" y="300"/>
                      </a:lnTo>
                      <a:lnTo>
                        <a:pt x="418" y="282"/>
                      </a:lnTo>
                      <a:lnTo>
                        <a:pt x="419" y="268"/>
                      </a:lnTo>
                      <a:lnTo>
                        <a:pt x="405" y="262"/>
                      </a:lnTo>
                      <a:lnTo>
                        <a:pt x="408" y="253"/>
                      </a:lnTo>
                      <a:lnTo>
                        <a:pt x="419" y="244"/>
                      </a:lnTo>
                      <a:lnTo>
                        <a:pt x="403" y="232"/>
                      </a:lnTo>
                      <a:lnTo>
                        <a:pt x="407" y="216"/>
                      </a:lnTo>
                      <a:lnTo>
                        <a:pt x="425" y="225"/>
                      </a:lnTo>
                      <a:lnTo>
                        <a:pt x="435" y="227"/>
                      </a:lnTo>
                      <a:lnTo>
                        <a:pt x="439" y="244"/>
                      </a:lnTo>
                      <a:lnTo>
                        <a:pt x="460" y="247"/>
                      </a:lnTo>
                      <a:lnTo>
                        <a:pt x="478" y="247"/>
                      </a:lnTo>
                      <a:lnTo>
                        <a:pt x="491" y="250"/>
                      </a:lnTo>
                      <a:lnTo>
                        <a:pt x="485" y="270"/>
                      </a:lnTo>
                      <a:lnTo>
                        <a:pt x="476" y="272"/>
                      </a:lnTo>
                      <a:lnTo>
                        <a:pt x="472" y="285"/>
                      </a:lnTo>
                      <a:lnTo>
                        <a:pt x="485" y="298"/>
                      </a:lnTo>
                      <a:lnTo>
                        <a:pt x="486" y="283"/>
                      </a:lnTo>
                      <a:lnTo>
                        <a:pt x="491" y="282"/>
                      </a:lnTo>
                      <a:lnTo>
                        <a:pt x="508" y="321"/>
                      </a:lnTo>
                      <a:lnTo>
                        <a:pt x="518" y="315"/>
                      </a:lnTo>
                      <a:lnTo>
                        <a:pt x="514" y="305"/>
                      </a:lnTo>
                      <a:lnTo>
                        <a:pt x="518" y="296"/>
                      </a:lnTo>
                      <a:lnTo>
                        <a:pt x="514" y="272"/>
                      </a:lnTo>
                      <a:lnTo>
                        <a:pt x="531" y="278"/>
                      </a:lnTo>
                      <a:lnTo>
                        <a:pt x="536" y="258"/>
                      </a:lnTo>
                      <a:lnTo>
                        <a:pt x="535" y="246"/>
                      </a:lnTo>
                      <a:lnTo>
                        <a:pt x="544" y="226"/>
                      </a:lnTo>
                      <a:lnTo>
                        <a:pt x="540" y="212"/>
                      </a:lnTo>
                      <a:lnTo>
                        <a:pt x="562" y="196"/>
                      </a:lnTo>
                      <a:lnTo>
                        <a:pt x="578" y="200"/>
                      </a:lnTo>
                      <a:lnTo>
                        <a:pt x="574" y="186"/>
                      </a:lnTo>
                      <a:lnTo>
                        <a:pt x="579" y="181"/>
                      </a:lnTo>
                      <a:lnTo>
                        <a:pt x="575" y="172"/>
                      </a:lnTo>
                      <a:lnTo>
                        <a:pt x="553" y="169"/>
                      </a:lnTo>
                      <a:lnTo>
                        <a:pt x="558" y="159"/>
                      </a:lnTo>
                      <a:lnTo>
                        <a:pt x="545" y="144"/>
                      </a:lnTo>
                      <a:lnTo>
                        <a:pt x="532" y="154"/>
                      </a:lnTo>
                      <a:lnTo>
                        <a:pt x="514" y="149"/>
                      </a:lnTo>
                      <a:lnTo>
                        <a:pt x="494" y="164"/>
                      </a:lnTo>
                      <a:lnTo>
                        <a:pt x="480" y="181"/>
                      </a:lnTo>
                      <a:lnTo>
                        <a:pt x="464" y="184"/>
                      </a:lnTo>
                      <a:lnTo>
                        <a:pt x="475" y="192"/>
                      </a:lnTo>
                      <a:lnTo>
                        <a:pt x="475" y="207"/>
                      </a:lnTo>
                      <a:lnTo>
                        <a:pt x="460" y="207"/>
                      </a:lnTo>
                      <a:lnTo>
                        <a:pt x="442" y="206"/>
                      </a:lnTo>
                      <a:lnTo>
                        <a:pt x="430" y="209"/>
                      </a:lnTo>
                      <a:lnTo>
                        <a:pt x="409" y="200"/>
                      </a:lnTo>
                      <a:lnTo>
                        <a:pt x="408" y="195"/>
                      </a:lnTo>
                      <a:lnTo>
                        <a:pt x="403" y="177"/>
                      </a:lnTo>
                      <a:lnTo>
                        <a:pt x="391" y="181"/>
                      </a:lnTo>
                      <a:lnTo>
                        <a:pt x="391" y="192"/>
                      </a:lnTo>
                      <a:lnTo>
                        <a:pt x="397" y="207"/>
                      </a:lnTo>
                      <a:lnTo>
                        <a:pt x="397" y="216"/>
                      </a:lnTo>
                      <a:lnTo>
                        <a:pt x="379" y="217"/>
                      </a:lnTo>
                      <a:lnTo>
                        <a:pt x="354" y="211"/>
                      </a:lnTo>
                      <a:lnTo>
                        <a:pt x="338" y="208"/>
                      </a:lnTo>
                      <a:lnTo>
                        <a:pt x="324" y="197"/>
                      </a:lnTo>
                      <a:lnTo>
                        <a:pt x="295" y="194"/>
                      </a:lnTo>
                      <a:lnTo>
                        <a:pt x="267" y="180"/>
                      </a:lnTo>
                      <a:lnTo>
                        <a:pt x="245" y="169"/>
                      </a:lnTo>
                      <a:lnTo>
                        <a:pt x="224" y="160"/>
                      </a:lnTo>
                      <a:lnTo>
                        <a:pt x="227" y="138"/>
                      </a:lnTo>
                      <a:lnTo>
                        <a:pt x="237" y="126"/>
                      </a:lnTo>
                      <a:lnTo>
                        <a:pt x="237" y="12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4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7206904-2EBD-395E-2A57-74A1DD8EC0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59650" y="2981326"/>
                  <a:ext cx="685800" cy="555625"/>
                </a:xfrm>
                <a:custGeom>
                  <a:avLst/>
                  <a:gdLst>
                    <a:gd name="T0" fmla="*/ 16 w 432"/>
                    <a:gd name="T1" fmla="*/ 10 h 350"/>
                    <a:gd name="T2" fmla="*/ 0 w 432"/>
                    <a:gd name="T3" fmla="*/ 8 h 350"/>
                    <a:gd name="T4" fmla="*/ 8 w 432"/>
                    <a:gd name="T5" fmla="*/ 42 h 350"/>
                    <a:gd name="T6" fmla="*/ 22 w 432"/>
                    <a:gd name="T7" fmla="*/ 62 h 350"/>
                    <a:gd name="T8" fmla="*/ 53 w 432"/>
                    <a:gd name="T9" fmla="*/ 98 h 350"/>
                    <a:gd name="T10" fmla="*/ 48 w 432"/>
                    <a:gd name="T11" fmla="*/ 120 h 350"/>
                    <a:gd name="T12" fmla="*/ 64 w 432"/>
                    <a:gd name="T13" fmla="*/ 162 h 350"/>
                    <a:gd name="T14" fmla="*/ 103 w 432"/>
                    <a:gd name="T15" fmla="*/ 193 h 350"/>
                    <a:gd name="T16" fmla="*/ 109 w 432"/>
                    <a:gd name="T17" fmla="*/ 210 h 350"/>
                    <a:gd name="T18" fmla="*/ 123 w 432"/>
                    <a:gd name="T19" fmla="*/ 235 h 350"/>
                    <a:gd name="T20" fmla="*/ 143 w 432"/>
                    <a:gd name="T21" fmla="*/ 234 h 350"/>
                    <a:gd name="T22" fmla="*/ 172 w 432"/>
                    <a:gd name="T23" fmla="*/ 261 h 350"/>
                    <a:gd name="T24" fmla="*/ 210 w 432"/>
                    <a:gd name="T25" fmla="*/ 291 h 350"/>
                    <a:gd name="T26" fmla="*/ 258 w 432"/>
                    <a:gd name="T27" fmla="*/ 317 h 350"/>
                    <a:gd name="T28" fmla="*/ 292 w 432"/>
                    <a:gd name="T29" fmla="*/ 301 h 350"/>
                    <a:gd name="T30" fmla="*/ 314 w 432"/>
                    <a:gd name="T31" fmla="*/ 335 h 350"/>
                    <a:gd name="T32" fmla="*/ 361 w 432"/>
                    <a:gd name="T33" fmla="*/ 343 h 350"/>
                    <a:gd name="T34" fmla="*/ 404 w 432"/>
                    <a:gd name="T35" fmla="*/ 323 h 350"/>
                    <a:gd name="T36" fmla="*/ 428 w 432"/>
                    <a:gd name="T37" fmla="*/ 299 h 350"/>
                    <a:gd name="T38" fmla="*/ 415 w 432"/>
                    <a:gd name="T39" fmla="*/ 274 h 350"/>
                    <a:gd name="T40" fmla="*/ 383 w 432"/>
                    <a:gd name="T41" fmla="*/ 250 h 350"/>
                    <a:gd name="T42" fmla="*/ 386 w 432"/>
                    <a:gd name="T43" fmla="*/ 215 h 350"/>
                    <a:gd name="T44" fmla="*/ 366 w 432"/>
                    <a:gd name="T45" fmla="*/ 197 h 350"/>
                    <a:gd name="T46" fmla="*/ 352 w 432"/>
                    <a:gd name="T47" fmla="*/ 163 h 350"/>
                    <a:gd name="T48" fmla="*/ 348 w 432"/>
                    <a:gd name="T49" fmla="*/ 146 h 350"/>
                    <a:gd name="T50" fmla="*/ 352 w 432"/>
                    <a:gd name="T51" fmla="*/ 99 h 350"/>
                    <a:gd name="T52" fmla="*/ 331 w 432"/>
                    <a:gd name="T53" fmla="*/ 77 h 350"/>
                    <a:gd name="T54" fmla="*/ 288 w 432"/>
                    <a:gd name="T55" fmla="*/ 54 h 350"/>
                    <a:gd name="T56" fmla="*/ 250 w 432"/>
                    <a:gd name="T57" fmla="*/ 39 h 350"/>
                    <a:gd name="T58" fmla="*/ 228 w 432"/>
                    <a:gd name="T59" fmla="*/ 42 h 350"/>
                    <a:gd name="T60" fmla="*/ 201 w 432"/>
                    <a:gd name="T61" fmla="*/ 61 h 350"/>
                    <a:gd name="T62" fmla="*/ 171 w 432"/>
                    <a:gd name="T63" fmla="*/ 73 h 350"/>
                    <a:gd name="T64" fmla="*/ 127 w 432"/>
                    <a:gd name="T65" fmla="*/ 57 h 350"/>
                    <a:gd name="T66" fmla="*/ 98 w 432"/>
                    <a:gd name="T67" fmla="*/ 34 h 350"/>
                    <a:gd name="T68" fmla="*/ 79 w 432"/>
                    <a:gd name="T69" fmla="*/ 23 h 350"/>
                    <a:gd name="T70" fmla="*/ 76 w 432"/>
                    <a:gd name="T71" fmla="*/ 4 h 350"/>
                    <a:gd name="T72" fmla="*/ 49 w 432"/>
                    <a:gd name="T73" fmla="*/ 23 h 350"/>
                    <a:gd name="T74" fmla="*/ 29 w 432"/>
                    <a:gd name="T75" fmla="*/ 21 h 3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432" h="350">
                      <a:moveTo>
                        <a:pt x="29" y="21"/>
                      </a:moveTo>
                      <a:lnTo>
                        <a:pt x="16" y="10"/>
                      </a:lnTo>
                      <a:lnTo>
                        <a:pt x="12" y="0"/>
                      </a:lnTo>
                      <a:lnTo>
                        <a:pt x="0" y="8"/>
                      </a:lnTo>
                      <a:lnTo>
                        <a:pt x="11" y="35"/>
                      </a:lnTo>
                      <a:lnTo>
                        <a:pt x="8" y="42"/>
                      </a:lnTo>
                      <a:lnTo>
                        <a:pt x="22" y="62"/>
                      </a:lnTo>
                      <a:lnTo>
                        <a:pt x="22" y="62"/>
                      </a:lnTo>
                      <a:lnTo>
                        <a:pt x="40" y="91"/>
                      </a:lnTo>
                      <a:lnTo>
                        <a:pt x="53" y="98"/>
                      </a:lnTo>
                      <a:lnTo>
                        <a:pt x="57" y="113"/>
                      </a:lnTo>
                      <a:lnTo>
                        <a:pt x="48" y="120"/>
                      </a:lnTo>
                      <a:lnTo>
                        <a:pt x="46" y="139"/>
                      </a:lnTo>
                      <a:lnTo>
                        <a:pt x="64" y="162"/>
                      </a:lnTo>
                      <a:lnTo>
                        <a:pt x="90" y="174"/>
                      </a:lnTo>
                      <a:lnTo>
                        <a:pt x="103" y="193"/>
                      </a:lnTo>
                      <a:lnTo>
                        <a:pt x="102" y="210"/>
                      </a:lnTo>
                      <a:lnTo>
                        <a:pt x="109" y="210"/>
                      </a:lnTo>
                      <a:lnTo>
                        <a:pt x="111" y="223"/>
                      </a:lnTo>
                      <a:lnTo>
                        <a:pt x="123" y="235"/>
                      </a:lnTo>
                      <a:lnTo>
                        <a:pt x="129" y="225"/>
                      </a:lnTo>
                      <a:lnTo>
                        <a:pt x="143" y="234"/>
                      </a:lnTo>
                      <a:lnTo>
                        <a:pt x="154" y="230"/>
                      </a:lnTo>
                      <a:lnTo>
                        <a:pt x="172" y="261"/>
                      </a:lnTo>
                      <a:lnTo>
                        <a:pt x="189" y="284"/>
                      </a:lnTo>
                      <a:lnTo>
                        <a:pt x="210" y="291"/>
                      </a:lnTo>
                      <a:lnTo>
                        <a:pt x="232" y="309"/>
                      </a:lnTo>
                      <a:lnTo>
                        <a:pt x="258" y="317"/>
                      </a:lnTo>
                      <a:lnTo>
                        <a:pt x="277" y="305"/>
                      </a:lnTo>
                      <a:lnTo>
                        <a:pt x="292" y="301"/>
                      </a:lnTo>
                      <a:lnTo>
                        <a:pt x="302" y="305"/>
                      </a:lnTo>
                      <a:lnTo>
                        <a:pt x="314" y="335"/>
                      </a:lnTo>
                      <a:lnTo>
                        <a:pt x="338" y="338"/>
                      </a:lnTo>
                      <a:lnTo>
                        <a:pt x="361" y="343"/>
                      </a:lnTo>
                      <a:lnTo>
                        <a:pt x="400" y="350"/>
                      </a:lnTo>
                      <a:lnTo>
                        <a:pt x="404" y="323"/>
                      </a:lnTo>
                      <a:lnTo>
                        <a:pt x="432" y="310"/>
                      </a:lnTo>
                      <a:lnTo>
                        <a:pt x="428" y="299"/>
                      </a:lnTo>
                      <a:lnTo>
                        <a:pt x="419" y="296"/>
                      </a:lnTo>
                      <a:lnTo>
                        <a:pt x="415" y="274"/>
                      </a:lnTo>
                      <a:lnTo>
                        <a:pt x="394" y="264"/>
                      </a:lnTo>
                      <a:lnTo>
                        <a:pt x="383" y="250"/>
                      </a:lnTo>
                      <a:lnTo>
                        <a:pt x="371" y="238"/>
                      </a:lnTo>
                      <a:lnTo>
                        <a:pt x="386" y="215"/>
                      </a:lnTo>
                      <a:lnTo>
                        <a:pt x="382" y="200"/>
                      </a:lnTo>
                      <a:lnTo>
                        <a:pt x="366" y="197"/>
                      </a:lnTo>
                      <a:lnTo>
                        <a:pt x="362" y="182"/>
                      </a:lnTo>
                      <a:lnTo>
                        <a:pt x="352" y="163"/>
                      </a:lnTo>
                      <a:lnTo>
                        <a:pt x="357" y="150"/>
                      </a:lnTo>
                      <a:lnTo>
                        <a:pt x="348" y="146"/>
                      </a:lnTo>
                      <a:lnTo>
                        <a:pt x="350" y="128"/>
                      </a:lnTo>
                      <a:lnTo>
                        <a:pt x="352" y="99"/>
                      </a:lnTo>
                      <a:lnTo>
                        <a:pt x="346" y="78"/>
                      </a:lnTo>
                      <a:lnTo>
                        <a:pt x="331" y="77"/>
                      </a:lnTo>
                      <a:lnTo>
                        <a:pt x="304" y="57"/>
                      </a:lnTo>
                      <a:lnTo>
                        <a:pt x="288" y="54"/>
                      </a:lnTo>
                      <a:lnTo>
                        <a:pt x="264" y="42"/>
                      </a:lnTo>
                      <a:lnTo>
                        <a:pt x="250" y="39"/>
                      </a:lnTo>
                      <a:lnTo>
                        <a:pt x="241" y="43"/>
                      </a:lnTo>
                      <a:lnTo>
                        <a:pt x="228" y="42"/>
                      </a:lnTo>
                      <a:lnTo>
                        <a:pt x="217" y="57"/>
                      </a:lnTo>
                      <a:lnTo>
                        <a:pt x="201" y="61"/>
                      </a:lnTo>
                      <a:lnTo>
                        <a:pt x="200" y="67"/>
                      </a:lnTo>
                      <a:lnTo>
                        <a:pt x="171" y="73"/>
                      </a:lnTo>
                      <a:lnTo>
                        <a:pt x="143" y="70"/>
                      </a:lnTo>
                      <a:lnTo>
                        <a:pt x="127" y="57"/>
                      </a:lnTo>
                      <a:lnTo>
                        <a:pt x="107" y="52"/>
                      </a:lnTo>
                      <a:lnTo>
                        <a:pt x="98" y="34"/>
                      </a:lnTo>
                      <a:lnTo>
                        <a:pt x="93" y="35"/>
                      </a:lnTo>
                      <a:lnTo>
                        <a:pt x="79" y="23"/>
                      </a:lnTo>
                      <a:lnTo>
                        <a:pt x="83" y="11"/>
                      </a:lnTo>
                      <a:lnTo>
                        <a:pt x="76" y="4"/>
                      </a:lnTo>
                      <a:lnTo>
                        <a:pt x="69" y="6"/>
                      </a:lnTo>
                      <a:lnTo>
                        <a:pt x="49" y="23"/>
                      </a:lnTo>
                      <a:lnTo>
                        <a:pt x="43" y="24"/>
                      </a:lnTo>
                      <a:lnTo>
                        <a:pt x="29" y="21"/>
                      </a:lnTo>
                      <a:lnTo>
                        <a:pt x="29" y="2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5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48EAB35-A85B-E316-9498-BE90511009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27887" y="3071813"/>
                  <a:ext cx="327025" cy="312738"/>
                </a:xfrm>
                <a:custGeom>
                  <a:avLst/>
                  <a:gdLst>
                    <a:gd name="T0" fmla="*/ 88 w 206"/>
                    <a:gd name="T1" fmla="*/ 3 h 197"/>
                    <a:gd name="T2" fmla="*/ 65 w 206"/>
                    <a:gd name="T3" fmla="*/ 0 h 197"/>
                    <a:gd name="T4" fmla="*/ 57 w 206"/>
                    <a:gd name="T5" fmla="*/ 3 h 197"/>
                    <a:gd name="T6" fmla="*/ 50 w 206"/>
                    <a:gd name="T7" fmla="*/ 18 h 197"/>
                    <a:gd name="T8" fmla="*/ 40 w 206"/>
                    <a:gd name="T9" fmla="*/ 25 h 197"/>
                    <a:gd name="T10" fmla="*/ 44 w 206"/>
                    <a:gd name="T11" fmla="*/ 42 h 197"/>
                    <a:gd name="T12" fmla="*/ 41 w 206"/>
                    <a:gd name="T13" fmla="*/ 71 h 197"/>
                    <a:gd name="T14" fmla="*/ 0 w 206"/>
                    <a:gd name="T15" fmla="*/ 97 h 197"/>
                    <a:gd name="T16" fmla="*/ 11 w 206"/>
                    <a:gd name="T17" fmla="*/ 125 h 197"/>
                    <a:gd name="T18" fmla="*/ 36 w 206"/>
                    <a:gd name="T19" fmla="*/ 131 h 197"/>
                    <a:gd name="T20" fmla="*/ 68 w 206"/>
                    <a:gd name="T21" fmla="*/ 148 h 197"/>
                    <a:gd name="T22" fmla="*/ 130 w 206"/>
                    <a:gd name="T23" fmla="*/ 196 h 197"/>
                    <a:gd name="T24" fmla="*/ 169 w 206"/>
                    <a:gd name="T25" fmla="*/ 197 h 197"/>
                    <a:gd name="T26" fmla="*/ 181 w 206"/>
                    <a:gd name="T27" fmla="*/ 175 h 197"/>
                    <a:gd name="T28" fmla="*/ 194 w 206"/>
                    <a:gd name="T29" fmla="*/ 177 h 197"/>
                    <a:gd name="T30" fmla="*/ 206 w 206"/>
                    <a:gd name="T31" fmla="*/ 178 h 197"/>
                    <a:gd name="T32" fmla="*/ 194 w 206"/>
                    <a:gd name="T33" fmla="*/ 166 h 197"/>
                    <a:gd name="T34" fmla="*/ 192 w 206"/>
                    <a:gd name="T35" fmla="*/ 153 h 197"/>
                    <a:gd name="T36" fmla="*/ 185 w 206"/>
                    <a:gd name="T37" fmla="*/ 153 h 197"/>
                    <a:gd name="T38" fmla="*/ 186 w 206"/>
                    <a:gd name="T39" fmla="*/ 136 h 197"/>
                    <a:gd name="T40" fmla="*/ 173 w 206"/>
                    <a:gd name="T41" fmla="*/ 117 h 197"/>
                    <a:gd name="T42" fmla="*/ 147 w 206"/>
                    <a:gd name="T43" fmla="*/ 105 h 197"/>
                    <a:gd name="T44" fmla="*/ 129 w 206"/>
                    <a:gd name="T45" fmla="*/ 82 h 197"/>
                    <a:gd name="T46" fmla="*/ 131 w 206"/>
                    <a:gd name="T47" fmla="*/ 63 h 197"/>
                    <a:gd name="T48" fmla="*/ 140 w 206"/>
                    <a:gd name="T49" fmla="*/ 56 h 197"/>
                    <a:gd name="T50" fmla="*/ 136 w 206"/>
                    <a:gd name="T51" fmla="*/ 41 h 197"/>
                    <a:gd name="T52" fmla="*/ 123 w 206"/>
                    <a:gd name="T53" fmla="*/ 34 h 197"/>
                    <a:gd name="T54" fmla="*/ 105 w 206"/>
                    <a:gd name="T55" fmla="*/ 5 h 197"/>
                    <a:gd name="T56" fmla="*/ 105 w 206"/>
                    <a:gd name="T57" fmla="*/ 5 h 197"/>
                    <a:gd name="T58" fmla="*/ 97 w 206"/>
                    <a:gd name="T59" fmla="*/ 9 h 197"/>
                    <a:gd name="T60" fmla="*/ 88 w 206"/>
                    <a:gd name="T61" fmla="*/ 3 h 197"/>
                    <a:gd name="T62" fmla="*/ 88 w 206"/>
                    <a:gd name="T63" fmla="*/ 3 h 1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06" h="197">
                      <a:moveTo>
                        <a:pt x="88" y="3"/>
                      </a:moveTo>
                      <a:lnTo>
                        <a:pt x="65" y="0"/>
                      </a:lnTo>
                      <a:lnTo>
                        <a:pt x="57" y="3"/>
                      </a:lnTo>
                      <a:lnTo>
                        <a:pt x="50" y="18"/>
                      </a:lnTo>
                      <a:lnTo>
                        <a:pt x="40" y="25"/>
                      </a:lnTo>
                      <a:lnTo>
                        <a:pt x="44" y="42"/>
                      </a:lnTo>
                      <a:lnTo>
                        <a:pt x="41" y="71"/>
                      </a:lnTo>
                      <a:lnTo>
                        <a:pt x="0" y="97"/>
                      </a:lnTo>
                      <a:lnTo>
                        <a:pt x="11" y="125"/>
                      </a:lnTo>
                      <a:lnTo>
                        <a:pt x="36" y="131"/>
                      </a:lnTo>
                      <a:lnTo>
                        <a:pt x="68" y="148"/>
                      </a:lnTo>
                      <a:lnTo>
                        <a:pt x="130" y="196"/>
                      </a:lnTo>
                      <a:lnTo>
                        <a:pt x="169" y="197"/>
                      </a:lnTo>
                      <a:lnTo>
                        <a:pt x="181" y="175"/>
                      </a:lnTo>
                      <a:lnTo>
                        <a:pt x="194" y="177"/>
                      </a:lnTo>
                      <a:lnTo>
                        <a:pt x="206" y="178"/>
                      </a:lnTo>
                      <a:lnTo>
                        <a:pt x="194" y="166"/>
                      </a:lnTo>
                      <a:lnTo>
                        <a:pt x="192" y="153"/>
                      </a:lnTo>
                      <a:lnTo>
                        <a:pt x="185" y="153"/>
                      </a:lnTo>
                      <a:lnTo>
                        <a:pt x="186" y="136"/>
                      </a:lnTo>
                      <a:lnTo>
                        <a:pt x="173" y="117"/>
                      </a:lnTo>
                      <a:lnTo>
                        <a:pt x="147" y="105"/>
                      </a:lnTo>
                      <a:lnTo>
                        <a:pt x="129" y="82"/>
                      </a:lnTo>
                      <a:lnTo>
                        <a:pt x="131" y="63"/>
                      </a:lnTo>
                      <a:lnTo>
                        <a:pt x="140" y="56"/>
                      </a:lnTo>
                      <a:lnTo>
                        <a:pt x="136" y="41"/>
                      </a:lnTo>
                      <a:lnTo>
                        <a:pt x="123" y="34"/>
                      </a:lnTo>
                      <a:lnTo>
                        <a:pt x="105" y="5"/>
                      </a:lnTo>
                      <a:lnTo>
                        <a:pt x="105" y="5"/>
                      </a:lnTo>
                      <a:lnTo>
                        <a:pt x="97" y="9"/>
                      </a:lnTo>
                      <a:lnTo>
                        <a:pt x="88" y="3"/>
                      </a:lnTo>
                      <a:lnTo>
                        <a:pt x="88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6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B0C5DD3-DD7B-0CD6-1A2B-F0604581F0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19937" y="3225801"/>
                  <a:ext cx="125412" cy="157163"/>
                </a:xfrm>
                <a:custGeom>
                  <a:avLst/>
                  <a:gdLst>
                    <a:gd name="T0" fmla="*/ 79 w 79"/>
                    <a:gd name="T1" fmla="*/ 28 h 99"/>
                    <a:gd name="T2" fmla="*/ 68 w 79"/>
                    <a:gd name="T3" fmla="*/ 0 h 99"/>
                    <a:gd name="T4" fmla="*/ 32 w 79"/>
                    <a:gd name="T5" fmla="*/ 24 h 99"/>
                    <a:gd name="T6" fmla="*/ 8 w 79"/>
                    <a:gd name="T7" fmla="*/ 15 h 99"/>
                    <a:gd name="T8" fmla="*/ 6 w 79"/>
                    <a:gd name="T9" fmla="*/ 22 h 99"/>
                    <a:gd name="T10" fmla="*/ 7 w 79"/>
                    <a:gd name="T11" fmla="*/ 37 h 99"/>
                    <a:gd name="T12" fmla="*/ 5 w 79"/>
                    <a:gd name="T13" fmla="*/ 44 h 99"/>
                    <a:gd name="T14" fmla="*/ 6 w 79"/>
                    <a:gd name="T15" fmla="*/ 53 h 99"/>
                    <a:gd name="T16" fmla="*/ 0 w 79"/>
                    <a:gd name="T17" fmla="*/ 91 h 99"/>
                    <a:gd name="T18" fmla="*/ 1 w 79"/>
                    <a:gd name="T19" fmla="*/ 95 h 99"/>
                    <a:gd name="T20" fmla="*/ 24 w 79"/>
                    <a:gd name="T21" fmla="*/ 99 h 99"/>
                    <a:gd name="T22" fmla="*/ 32 w 79"/>
                    <a:gd name="T23" fmla="*/ 91 h 99"/>
                    <a:gd name="T24" fmla="*/ 36 w 79"/>
                    <a:gd name="T25" fmla="*/ 82 h 99"/>
                    <a:gd name="T26" fmla="*/ 51 w 79"/>
                    <a:gd name="T27" fmla="*/ 79 h 99"/>
                    <a:gd name="T28" fmla="*/ 54 w 79"/>
                    <a:gd name="T29" fmla="*/ 71 h 99"/>
                    <a:gd name="T30" fmla="*/ 60 w 79"/>
                    <a:gd name="T31" fmla="*/ 67 h 99"/>
                    <a:gd name="T32" fmla="*/ 37 w 79"/>
                    <a:gd name="T33" fmla="*/ 43 h 99"/>
                    <a:gd name="T34" fmla="*/ 76 w 79"/>
                    <a:gd name="T35" fmla="*/ 31 h 99"/>
                    <a:gd name="T36" fmla="*/ 79 w 79"/>
                    <a:gd name="T37" fmla="*/ 28 h 99"/>
                    <a:gd name="T38" fmla="*/ 79 w 79"/>
                    <a:gd name="T39" fmla="*/ 28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9" h="99">
                      <a:moveTo>
                        <a:pt x="79" y="28"/>
                      </a:moveTo>
                      <a:lnTo>
                        <a:pt x="68" y="0"/>
                      </a:lnTo>
                      <a:lnTo>
                        <a:pt x="32" y="24"/>
                      </a:lnTo>
                      <a:lnTo>
                        <a:pt x="8" y="15"/>
                      </a:lnTo>
                      <a:lnTo>
                        <a:pt x="6" y="22"/>
                      </a:lnTo>
                      <a:lnTo>
                        <a:pt x="7" y="37"/>
                      </a:lnTo>
                      <a:lnTo>
                        <a:pt x="5" y="44"/>
                      </a:lnTo>
                      <a:lnTo>
                        <a:pt x="6" y="53"/>
                      </a:lnTo>
                      <a:lnTo>
                        <a:pt x="0" y="91"/>
                      </a:lnTo>
                      <a:lnTo>
                        <a:pt x="1" y="95"/>
                      </a:lnTo>
                      <a:lnTo>
                        <a:pt x="24" y="99"/>
                      </a:lnTo>
                      <a:lnTo>
                        <a:pt x="32" y="91"/>
                      </a:lnTo>
                      <a:lnTo>
                        <a:pt x="36" y="82"/>
                      </a:lnTo>
                      <a:lnTo>
                        <a:pt x="51" y="79"/>
                      </a:lnTo>
                      <a:lnTo>
                        <a:pt x="54" y="71"/>
                      </a:lnTo>
                      <a:lnTo>
                        <a:pt x="60" y="67"/>
                      </a:lnTo>
                      <a:lnTo>
                        <a:pt x="37" y="43"/>
                      </a:lnTo>
                      <a:lnTo>
                        <a:pt x="76" y="31"/>
                      </a:lnTo>
                      <a:lnTo>
                        <a:pt x="79" y="28"/>
                      </a:lnTo>
                      <a:lnTo>
                        <a:pt x="79" y="2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7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FA4C816-E7C5-ACE7-EF91-4C995870DE2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093325" y="2768601"/>
                  <a:ext cx="314325" cy="544513"/>
                </a:xfrm>
                <a:custGeom>
                  <a:avLst/>
                  <a:gdLst>
                    <a:gd name="T0" fmla="*/ 79 w 198"/>
                    <a:gd name="T1" fmla="*/ 263 h 343"/>
                    <a:gd name="T2" fmla="*/ 62 w 198"/>
                    <a:gd name="T3" fmla="*/ 271 h 343"/>
                    <a:gd name="T4" fmla="*/ 62 w 198"/>
                    <a:gd name="T5" fmla="*/ 296 h 343"/>
                    <a:gd name="T6" fmla="*/ 77 w 198"/>
                    <a:gd name="T7" fmla="*/ 289 h 343"/>
                    <a:gd name="T8" fmla="*/ 96 w 198"/>
                    <a:gd name="T9" fmla="*/ 291 h 343"/>
                    <a:gd name="T10" fmla="*/ 96 w 198"/>
                    <a:gd name="T11" fmla="*/ 269 h 343"/>
                    <a:gd name="T12" fmla="*/ 187 w 198"/>
                    <a:gd name="T13" fmla="*/ 196 h 343"/>
                    <a:gd name="T14" fmla="*/ 178 w 198"/>
                    <a:gd name="T15" fmla="*/ 148 h 343"/>
                    <a:gd name="T16" fmla="*/ 138 w 198"/>
                    <a:gd name="T17" fmla="*/ 95 h 343"/>
                    <a:gd name="T18" fmla="*/ 120 w 198"/>
                    <a:gd name="T19" fmla="*/ 115 h 343"/>
                    <a:gd name="T20" fmla="*/ 143 w 198"/>
                    <a:gd name="T21" fmla="*/ 171 h 343"/>
                    <a:gd name="T22" fmla="*/ 120 w 198"/>
                    <a:gd name="T23" fmla="*/ 205 h 343"/>
                    <a:gd name="T24" fmla="*/ 101 w 198"/>
                    <a:gd name="T25" fmla="*/ 235 h 343"/>
                    <a:gd name="T26" fmla="*/ 41 w 198"/>
                    <a:gd name="T27" fmla="*/ 238 h 343"/>
                    <a:gd name="T28" fmla="*/ 20 w 198"/>
                    <a:gd name="T29" fmla="*/ 267 h 343"/>
                    <a:gd name="T30" fmla="*/ 0 w 198"/>
                    <a:gd name="T31" fmla="*/ 289 h 343"/>
                    <a:gd name="T32" fmla="*/ 30 w 198"/>
                    <a:gd name="T33" fmla="*/ 312 h 343"/>
                    <a:gd name="T34" fmla="*/ 47 w 198"/>
                    <a:gd name="T35" fmla="*/ 343 h 343"/>
                    <a:gd name="T36" fmla="*/ 53 w 198"/>
                    <a:gd name="T37" fmla="*/ 292 h 343"/>
                    <a:gd name="T38" fmla="*/ 49 w 198"/>
                    <a:gd name="T39" fmla="*/ 275 h 343"/>
                    <a:gd name="T40" fmla="*/ 99 w 198"/>
                    <a:gd name="T41" fmla="*/ 258 h 343"/>
                    <a:gd name="T42" fmla="*/ 125 w 198"/>
                    <a:gd name="T43" fmla="*/ 285 h 343"/>
                    <a:gd name="T44" fmla="*/ 176 w 198"/>
                    <a:gd name="T45" fmla="*/ 256 h 343"/>
                    <a:gd name="T46" fmla="*/ 198 w 198"/>
                    <a:gd name="T47" fmla="*/ 228 h 343"/>
                    <a:gd name="T48" fmla="*/ 187 w 198"/>
                    <a:gd name="T49" fmla="*/ 196 h 343"/>
                    <a:gd name="T50" fmla="*/ 142 w 198"/>
                    <a:gd name="T51" fmla="*/ 32 h 343"/>
                    <a:gd name="T52" fmla="*/ 84 w 198"/>
                    <a:gd name="T53" fmla="*/ 0 h 343"/>
                    <a:gd name="T54" fmla="*/ 107 w 198"/>
                    <a:gd name="T55" fmla="*/ 50 h 343"/>
                    <a:gd name="T56" fmla="*/ 90 w 198"/>
                    <a:gd name="T57" fmla="*/ 68 h 343"/>
                    <a:gd name="T58" fmla="*/ 128 w 198"/>
                    <a:gd name="T59" fmla="*/ 92 h 343"/>
                    <a:gd name="T60" fmla="*/ 163 w 198"/>
                    <a:gd name="T61" fmla="*/ 81 h 343"/>
                    <a:gd name="T62" fmla="*/ 188 w 198"/>
                    <a:gd name="T63" fmla="*/ 52 h 343"/>
                    <a:gd name="T64" fmla="*/ 159 w 198"/>
                    <a:gd name="T65" fmla="*/ 36 h 343"/>
                    <a:gd name="T66" fmla="*/ 142 w 198"/>
                    <a:gd name="T67" fmla="*/ 32 h 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98" h="343">
                      <a:moveTo>
                        <a:pt x="96" y="269"/>
                      </a:moveTo>
                      <a:lnTo>
                        <a:pt x="79" y="263"/>
                      </a:lnTo>
                      <a:lnTo>
                        <a:pt x="75" y="274"/>
                      </a:lnTo>
                      <a:lnTo>
                        <a:pt x="62" y="271"/>
                      </a:lnTo>
                      <a:lnTo>
                        <a:pt x="57" y="285"/>
                      </a:lnTo>
                      <a:lnTo>
                        <a:pt x="62" y="296"/>
                      </a:lnTo>
                      <a:lnTo>
                        <a:pt x="78" y="303"/>
                      </a:lnTo>
                      <a:lnTo>
                        <a:pt x="77" y="289"/>
                      </a:lnTo>
                      <a:lnTo>
                        <a:pt x="85" y="284"/>
                      </a:lnTo>
                      <a:lnTo>
                        <a:pt x="96" y="291"/>
                      </a:lnTo>
                      <a:lnTo>
                        <a:pt x="101" y="276"/>
                      </a:lnTo>
                      <a:lnTo>
                        <a:pt x="96" y="269"/>
                      </a:lnTo>
                      <a:lnTo>
                        <a:pt x="96" y="269"/>
                      </a:lnTo>
                      <a:close/>
                      <a:moveTo>
                        <a:pt x="187" y="196"/>
                      </a:moveTo>
                      <a:lnTo>
                        <a:pt x="173" y="172"/>
                      </a:lnTo>
                      <a:lnTo>
                        <a:pt x="178" y="148"/>
                      </a:lnTo>
                      <a:lnTo>
                        <a:pt x="167" y="128"/>
                      </a:lnTo>
                      <a:lnTo>
                        <a:pt x="138" y="95"/>
                      </a:lnTo>
                      <a:lnTo>
                        <a:pt x="120" y="100"/>
                      </a:lnTo>
                      <a:lnTo>
                        <a:pt x="120" y="115"/>
                      </a:lnTo>
                      <a:lnTo>
                        <a:pt x="139" y="141"/>
                      </a:lnTo>
                      <a:lnTo>
                        <a:pt x="143" y="171"/>
                      </a:lnTo>
                      <a:lnTo>
                        <a:pt x="137" y="180"/>
                      </a:lnTo>
                      <a:lnTo>
                        <a:pt x="120" y="205"/>
                      </a:lnTo>
                      <a:lnTo>
                        <a:pt x="101" y="192"/>
                      </a:lnTo>
                      <a:lnTo>
                        <a:pt x="101" y="235"/>
                      </a:lnTo>
                      <a:lnTo>
                        <a:pt x="78" y="231"/>
                      </a:lnTo>
                      <a:lnTo>
                        <a:pt x="41" y="238"/>
                      </a:lnTo>
                      <a:lnTo>
                        <a:pt x="35" y="254"/>
                      </a:lnTo>
                      <a:lnTo>
                        <a:pt x="20" y="267"/>
                      </a:lnTo>
                      <a:lnTo>
                        <a:pt x="16" y="282"/>
                      </a:lnTo>
                      <a:lnTo>
                        <a:pt x="0" y="289"/>
                      </a:lnTo>
                      <a:lnTo>
                        <a:pt x="15" y="305"/>
                      </a:lnTo>
                      <a:lnTo>
                        <a:pt x="30" y="312"/>
                      </a:lnTo>
                      <a:lnTo>
                        <a:pt x="34" y="333"/>
                      </a:lnTo>
                      <a:lnTo>
                        <a:pt x="47" y="343"/>
                      </a:lnTo>
                      <a:lnTo>
                        <a:pt x="56" y="332"/>
                      </a:lnTo>
                      <a:lnTo>
                        <a:pt x="53" y="292"/>
                      </a:lnTo>
                      <a:lnTo>
                        <a:pt x="25" y="275"/>
                      </a:lnTo>
                      <a:lnTo>
                        <a:pt x="49" y="275"/>
                      </a:lnTo>
                      <a:lnTo>
                        <a:pt x="67" y="263"/>
                      </a:lnTo>
                      <a:lnTo>
                        <a:pt x="99" y="258"/>
                      </a:lnTo>
                      <a:lnTo>
                        <a:pt x="109" y="276"/>
                      </a:lnTo>
                      <a:lnTo>
                        <a:pt x="125" y="285"/>
                      </a:lnTo>
                      <a:lnTo>
                        <a:pt x="142" y="258"/>
                      </a:lnTo>
                      <a:lnTo>
                        <a:pt x="176" y="256"/>
                      </a:lnTo>
                      <a:lnTo>
                        <a:pt x="196" y="245"/>
                      </a:lnTo>
                      <a:lnTo>
                        <a:pt x="198" y="228"/>
                      </a:lnTo>
                      <a:lnTo>
                        <a:pt x="189" y="216"/>
                      </a:lnTo>
                      <a:lnTo>
                        <a:pt x="187" y="196"/>
                      </a:lnTo>
                      <a:lnTo>
                        <a:pt x="187" y="196"/>
                      </a:lnTo>
                      <a:close/>
                      <a:moveTo>
                        <a:pt x="142" y="32"/>
                      </a:moveTo>
                      <a:lnTo>
                        <a:pt x="123" y="23"/>
                      </a:lnTo>
                      <a:lnTo>
                        <a:pt x="84" y="0"/>
                      </a:lnTo>
                      <a:lnTo>
                        <a:pt x="91" y="18"/>
                      </a:lnTo>
                      <a:lnTo>
                        <a:pt x="107" y="50"/>
                      </a:lnTo>
                      <a:lnTo>
                        <a:pt x="88" y="50"/>
                      </a:lnTo>
                      <a:lnTo>
                        <a:pt x="90" y="68"/>
                      </a:lnTo>
                      <a:lnTo>
                        <a:pt x="107" y="92"/>
                      </a:lnTo>
                      <a:lnTo>
                        <a:pt x="128" y="92"/>
                      </a:lnTo>
                      <a:lnTo>
                        <a:pt x="123" y="65"/>
                      </a:lnTo>
                      <a:lnTo>
                        <a:pt x="163" y="81"/>
                      </a:lnTo>
                      <a:lnTo>
                        <a:pt x="165" y="59"/>
                      </a:lnTo>
                      <a:lnTo>
                        <a:pt x="188" y="52"/>
                      </a:lnTo>
                      <a:lnTo>
                        <a:pt x="166" y="26"/>
                      </a:lnTo>
                      <a:lnTo>
                        <a:pt x="159" y="36"/>
                      </a:lnTo>
                      <a:lnTo>
                        <a:pt x="142" y="32"/>
                      </a:lnTo>
                      <a:lnTo>
                        <a:pt x="142" y="3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8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D60EEFF-EEE9-8A3C-B44F-1A91FD92C6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59650" y="2409826"/>
                  <a:ext cx="1181100" cy="536575"/>
                </a:xfrm>
                <a:custGeom>
                  <a:avLst/>
                  <a:gdLst>
                    <a:gd name="T0" fmla="*/ 351 w 744"/>
                    <a:gd name="T1" fmla="*/ 0 h 338"/>
                    <a:gd name="T2" fmla="*/ 299 w 744"/>
                    <a:gd name="T3" fmla="*/ 18 h 338"/>
                    <a:gd name="T4" fmla="*/ 230 w 744"/>
                    <a:gd name="T5" fmla="*/ 31 h 338"/>
                    <a:gd name="T6" fmla="*/ 243 w 744"/>
                    <a:gd name="T7" fmla="*/ 54 h 338"/>
                    <a:gd name="T8" fmla="*/ 234 w 744"/>
                    <a:gd name="T9" fmla="*/ 66 h 338"/>
                    <a:gd name="T10" fmla="*/ 256 w 744"/>
                    <a:gd name="T11" fmla="*/ 93 h 338"/>
                    <a:gd name="T12" fmla="*/ 229 w 744"/>
                    <a:gd name="T13" fmla="*/ 103 h 338"/>
                    <a:gd name="T14" fmla="*/ 199 w 744"/>
                    <a:gd name="T15" fmla="*/ 98 h 338"/>
                    <a:gd name="T16" fmla="*/ 155 w 744"/>
                    <a:gd name="T17" fmla="*/ 108 h 338"/>
                    <a:gd name="T18" fmla="*/ 86 w 744"/>
                    <a:gd name="T19" fmla="*/ 83 h 338"/>
                    <a:gd name="T20" fmla="*/ 28 w 744"/>
                    <a:gd name="T21" fmla="*/ 108 h 338"/>
                    <a:gd name="T22" fmla="*/ 8 w 744"/>
                    <a:gd name="T23" fmla="*/ 112 h 338"/>
                    <a:gd name="T24" fmla="*/ 6 w 744"/>
                    <a:gd name="T25" fmla="*/ 142 h 338"/>
                    <a:gd name="T26" fmla="*/ 19 w 744"/>
                    <a:gd name="T27" fmla="*/ 176 h 338"/>
                    <a:gd name="T28" fmla="*/ 49 w 744"/>
                    <a:gd name="T29" fmla="*/ 191 h 338"/>
                    <a:gd name="T30" fmla="*/ 60 w 744"/>
                    <a:gd name="T31" fmla="*/ 205 h 338"/>
                    <a:gd name="T32" fmla="*/ 95 w 744"/>
                    <a:gd name="T33" fmla="*/ 191 h 338"/>
                    <a:gd name="T34" fmla="*/ 131 w 744"/>
                    <a:gd name="T35" fmla="*/ 195 h 338"/>
                    <a:gd name="T36" fmla="*/ 141 w 744"/>
                    <a:gd name="T37" fmla="*/ 233 h 338"/>
                    <a:gd name="T38" fmla="*/ 108 w 744"/>
                    <a:gd name="T39" fmla="*/ 233 h 338"/>
                    <a:gd name="T40" fmla="*/ 93 w 744"/>
                    <a:gd name="T41" fmla="*/ 248 h 338"/>
                    <a:gd name="T42" fmla="*/ 107 w 744"/>
                    <a:gd name="T43" fmla="*/ 261 h 338"/>
                    <a:gd name="T44" fmla="*/ 144 w 744"/>
                    <a:gd name="T45" fmla="*/ 290 h 338"/>
                    <a:gd name="T46" fmla="*/ 148 w 744"/>
                    <a:gd name="T47" fmla="*/ 306 h 338"/>
                    <a:gd name="T48" fmla="*/ 157 w 744"/>
                    <a:gd name="T49" fmla="*/ 304 h 338"/>
                    <a:gd name="T50" fmla="*/ 192 w 744"/>
                    <a:gd name="T51" fmla="*/ 306 h 338"/>
                    <a:gd name="T52" fmla="*/ 219 w 744"/>
                    <a:gd name="T53" fmla="*/ 323 h 338"/>
                    <a:gd name="T54" fmla="*/ 241 w 744"/>
                    <a:gd name="T55" fmla="*/ 225 h 338"/>
                    <a:gd name="T56" fmla="*/ 279 w 744"/>
                    <a:gd name="T57" fmla="*/ 244 h 338"/>
                    <a:gd name="T58" fmla="*/ 321 w 744"/>
                    <a:gd name="T59" fmla="*/ 273 h 338"/>
                    <a:gd name="T60" fmla="*/ 374 w 744"/>
                    <a:gd name="T61" fmla="*/ 267 h 338"/>
                    <a:gd name="T62" fmla="*/ 408 w 744"/>
                    <a:gd name="T63" fmla="*/ 307 h 338"/>
                    <a:gd name="T64" fmla="*/ 427 w 744"/>
                    <a:gd name="T65" fmla="*/ 327 h 338"/>
                    <a:gd name="T66" fmla="*/ 460 w 744"/>
                    <a:gd name="T67" fmla="*/ 338 h 338"/>
                    <a:gd name="T68" fmla="*/ 471 w 744"/>
                    <a:gd name="T69" fmla="*/ 321 h 338"/>
                    <a:gd name="T70" fmla="*/ 500 w 744"/>
                    <a:gd name="T71" fmla="*/ 301 h 338"/>
                    <a:gd name="T72" fmla="*/ 513 w 744"/>
                    <a:gd name="T73" fmla="*/ 288 h 338"/>
                    <a:gd name="T74" fmla="*/ 545 w 744"/>
                    <a:gd name="T75" fmla="*/ 282 h 338"/>
                    <a:gd name="T76" fmla="*/ 585 w 744"/>
                    <a:gd name="T77" fmla="*/ 288 h 338"/>
                    <a:gd name="T78" fmla="*/ 622 w 744"/>
                    <a:gd name="T79" fmla="*/ 286 h 338"/>
                    <a:gd name="T80" fmla="*/ 664 w 744"/>
                    <a:gd name="T81" fmla="*/ 296 h 338"/>
                    <a:gd name="T82" fmla="*/ 671 w 744"/>
                    <a:gd name="T83" fmla="*/ 286 h 338"/>
                    <a:gd name="T84" fmla="*/ 649 w 744"/>
                    <a:gd name="T85" fmla="*/ 240 h 338"/>
                    <a:gd name="T86" fmla="*/ 691 w 744"/>
                    <a:gd name="T87" fmla="*/ 226 h 338"/>
                    <a:gd name="T88" fmla="*/ 727 w 744"/>
                    <a:gd name="T89" fmla="*/ 192 h 338"/>
                    <a:gd name="T90" fmla="*/ 723 w 744"/>
                    <a:gd name="T91" fmla="*/ 159 h 338"/>
                    <a:gd name="T92" fmla="*/ 744 w 744"/>
                    <a:gd name="T93" fmla="*/ 140 h 338"/>
                    <a:gd name="T94" fmla="*/ 706 w 744"/>
                    <a:gd name="T95" fmla="*/ 130 h 338"/>
                    <a:gd name="T96" fmla="*/ 678 w 744"/>
                    <a:gd name="T97" fmla="*/ 116 h 338"/>
                    <a:gd name="T98" fmla="*/ 651 w 744"/>
                    <a:gd name="T99" fmla="*/ 98 h 338"/>
                    <a:gd name="T100" fmla="*/ 597 w 744"/>
                    <a:gd name="T101" fmla="*/ 91 h 338"/>
                    <a:gd name="T102" fmla="*/ 525 w 744"/>
                    <a:gd name="T103" fmla="*/ 45 h 338"/>
                    <a:gd name="T104" fmla="*/ 497 w 744"/>
                    <a:gd name="T105" fmla="*/ 21 h 338"/>
                    <a:gd name="T106" fmla="*/ 447 w 744"/>
                    <a:gd name="T107" fmla="*/ 43 h 338"/>
                    <a:gd name="T108" fmla="*/ 417 w 744"/>
                    <a:gd name="T109" fmla="*/ 22 h 338"/>
                    <a:gd name="T110" fmla="*/ 384 w 744"/>
                    <a:gd name="T111" fmla="*/ 5 h 3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44" h="338">
                      <a:moveTo>
                        <a:pt x="384" y="5"/>
                      </a:moveTo>
                      <a:lnTo>
                        <a:pt x="351" y="0"/>
                      </a:lnTo>
                      <a:lnTo>
                        <a:pt x="340" y="9"/>
                      </a:lnTo>
                      <a:lnTo>
                        <a:pt x="299" y="18"/>
                      </a:lnTo>
                      <a:lnTo>
                        <a:pt x="293" y="23"/>
                      </a:lnTo>
                      <a:lnTo>
                        <a:pt x="230" y="31"/>
                      </a:lnTo>
                      <a:lnTo>
                        <a:pt x="225" y="39"/>
                      </a:lnTo>
                      <a:lnTo>
                        <a:pt x="243" y="54"/>
                      </a:lnTo>
                      <a:lnTo>
                        <a:pt x="228" y="60"/>
                      </a:lnTo>
                      <a:lnTo>
                        <a:pt x="234" y="66"/>
                      </a:lnTo>
                      <a:lnTo>
                        <a:pt x="221" y="78"/>
                      </a:lnTo>
                      <a:lnTo>
                        <a:pt x="256" y="93"/>
                      </a:lnTo>
                      <a:lnTo>
                        <a:pt x="255" y="105"/>
                      </a:lnTo>
                      <a:lnTo>
                        <a:pt x="229" y="103"/>
                      </a:lnTo>
                      <a:lnTo>
                        <a:pt x="227" y="110"/>
                      </a:lnTo>
                      <a:lnTo>
                        <a:pt x="199" y="98"/>
                      </a:lnTo>
                      <a:lnTo>
                        <a:pt x="171" y="99"/>
                      </a:lnTo>
                      <a:lnTo>
                        <a:pt x="155" y="108"/>
                      </a:lnTo>
                      <a:lnTo>
                        <a:pt x="130" y="99"/>
                      </a:lnTo>
                      <a:lnTo>
                        <a:pt x="86" y="83"/>
                      </a:lnTo>
                      <a:lnTo>
                        <a:pt x="58" y="84"/>
                      </a:lnTo>
                      <a:lnTo>
                        <a:pt x="28" y="108"/>
                      </a:lnTo>
                      <a:lnTo>
                        <a:pt x="30" y="125"/>
                      </a:lnTo>
                      <a:lnTo>
                        <a:pt x="8" y="112"/>
                      </a:lnTo>
                      <a:lnTo>
                        <a:pt x="0" y="137"/>
                      </a:lnTo>
                      <a:lnTo>
                        <a:pt x="6" y="142"/>
                      </a:lnTo>
                      <a:lnTo>
                        <a:pt x="0" y="160"/>
                      </a:lnTo>
                      <a:lnTo>
                        <a:pt x="19" y="176"/>
                      </a:lnTo>
                      <a:lnTo>
                        <a:pt x="33" y="175"/>
                      </a:lnTo>
                      <a:lnTo>
                        <a:pt x="49" y="191"/>
                      </a:lnTo>
                      <a:lnTo>
                        <a:pt x="49" y="202"/>
                      </a:lnTo>
                      <a:lnTo>
                        <a:pt x="60" y="205"/>
                      </a:lnTo>
                      <a:lnTo>
                        <a:pt x="76" y="201"/>
                      </a:lnTo>
                      <a:lnTo>
                        <a:pt x="95" y="191"/>
                      </a:lnTo>
                      <a:lnTo>
                        <a:pt x="113" y="196"/>
                      </a:lnTo>
                      <a:lnTo>
                        <a:pt x="131" y="195"/>
                      </a:lnTo>
                      <a:lnTo>
                        <a:pt x="138" y="210"/>
                      </a:lnTo>
                      <a:lnTo>
                        <a:pt x="141" y="233"/>
                      </a:lnTo>
                      <a:lnTo>
                        <a:pt x="123" y="229"/>
                      </a:lnTo>
                      <a:lnTo>
                        <a:pt x="108" y="233"/>
                      </a:lnTo>
                      <a:lnTo>
                        <a:pt x="112" y="249"/>
                      </a:lnTo>
                      <a:lnTo>
                        <a:pt x="93" y="248"/>
                      </a:lnTo>
                      <a:lnTo>
                        <a:pt x="95" y="255"/>
                      </a:lnTo>
                      <a:lnTo>
                        <a:pt x="107" y="261"/>
                      </a:lnTo>
                      <a:lnTo>
                        <a:pt x="121" y="281"/>
                      </a:lnTo>
                      <a:lnTo>
                        <a:pt x="144" y="290"/>
                      </a:lnTo>
                      <a:lnTo>
                        <a:pt x="150" y="297"/>
                      </a:lnTo>
                      <a:lnTo>
                        <a:pt x="148" y="306"/>
                      </a:lnTo>
                      <a:lnTo>
                        <a:pt x="150" y="312"/>
                      </a:lnTo>
                      <a:lnTo>
                        <a:pt x="157" y="304"/>
                      </a:lnTo>
                      <a:lnTo>
                        <a:pt x="178" y="300"/>
                      </a:lnTo>
                      <a:lnTo>
                        <a:pt x="192" y="306"/>
                      </a:lnTo>
                      <a:lnTo>
                        <a:pt x="210" y="325"/>
                      </a:lnTo>
                      <a:lnTo>
                        <a:pt x="219" y="323"/>
                      </a:lnTo>
                      <a:lnTo>
                        <a:pt x="197" y="238"/>
                      </a:lnTo>
                      <a:lnTo>
                        <a:pt x="241" y="225"/>
                      </a:lnTo>
                      <a:lnTo>
                        <a:pt x="245" y="227"/>
                      </a:lnTo>
                      <a:lnTo>
                        <a:pt x="279" y="244"/>
                      </a:lnTo>
                      <a:lnTo>
                        <a:pt x="297" y="252"/>
                      </a:lnTo>
                      <a:lnTo>
                        <a:pt x="321" y="273"/>
                      </a:lnTo>
                      <a:lnTo>
                        <a:pt x="342" y="269"/>
                      </a:lnTo>
                      <a:lnTo>
                        <a:pt x="374" y="267"/>
                      </a:lnTo>
                      <a:lnTo>
                        <a:pt x="402" y="284"/>
                      </a:lnTo>
                      <a:lnTo>
                        <a:pt x="408" y="307"/>
                      </a:lnTo>
                      <a:lnTo>
                        <a:pt x="417" y="308"/>
                      </a:lnTo>
                      <a:lnTo>
                        <a:pt x="427" y="327"/>
                      </a:lnTo>
                      <a:lnTo>
                        <a:pt x="452" y="327"/>
                      </a:lnTo>
                      <a:lnTo>
                        <a:pt x="460" y="338"/>
                      </a:lnTo>
                      <a:lnTo>
                        <a:pt x="467" y="338"/>
                      </a:lnTo>
                      <a:lnTo>
                        <a:pt x="471" y="321"/>
                      </a:lnTo>
                      <a:lnTo>
                        <a:pt x="491" y="305"/>
                      </a:lnTo>
                      <a:lnTo>
                        <a:pt x="500" y="301"/>
                      </a:lnTo>
                      <a:lnTo>
                        <a:pt x="501" y="291"/>
                      </a:lnTo>
                      <a:lnTo>
                        <a:pt x="513" y="288"/>
                      </a:lnTo>
                      <a:lnTo>
                        <a:pt x="547" y="296"/>
                      </a:lnTo>
                      <a:lnTo>
                        <a:pt x="545" y="282"/>
                      </a:lnTo>
                      <a:lnTo>
                        <a:pt x="554" y="277"/>
                      </a:lnTo>
                      <a:lnTo>
                        <a:pt x="585" y="288"/>
                      </a:lnTo>
                      <a:lnTo>
                        <a:pt x="591" y="285"/>
                      </a:lnTo>
                      <a:lnTo>
                        <a:pt x="622" y="286"/>
                      </a:lnTo>
                      <a:lnTo>
                        <a:pt x="652" y="288"/>
                      </a:lnTo>
                      <a:lnTo>
                        <a:pt x="664" y="296"/>
                      </a:lnTo>
                      <a:lnTo>
                        <a:pt x="678" y="299"/>
                      </a:lnTo>
                      <a:lnTo>
                        <a:pt x="671" y="286"/>
                      </a:lnTo>
                      <a:lnTo>
                        <a:pt x="682" y="280"/>
                      </a:lnTo>
                      <a:lnTo>
                        <a:pt x="649" y="240"/>
                      </a:lnTo>
                      <a:lnTo>
                        <a:pt x="683" y="232"/>
                      </a:lnTo>
                      <a:lnTo>
                        <a:pt x="691" y="226"/>
                      </a:lnTo>
                      <a:lnTo>
                        <a:pt x="687" y="185"/>
                      </a:lnTo>
                      <a:lnTo>
                        <a:pt x="727" y="192"/>
                      </a:lnTo>
                      <a:lnTo>
                        <a:pt x="733" y="181"/>
                      </a:lnTo>
                      <a:lnTo>
                        <a:pt x="723" y="159"/>
                      </a:lnTo>
                      <a:lnTo>
                        <a:pt x="737" y="156"/>
                      </a:lnTo>
                      <a:lnTo>
                        <a:pt x="744" y="140"/>
                      </a:lnTo>
                      <a:lnTo>
                        <a:pt x="728" y="126"/>
                      </a:lnTo>
                      <a:lnTo>
                        <a:pt x="706" y="130"/>
                      </a:lnTo>
                      <a:lnTo>
                        <a:pt x="693" y="120"/>
                      </a:lnTo>
                      <a:lnTo>
                        <a:pt x="678" y="116"/>
                      </a:lnTo>
                      <a:lnTo>
                        <a:pt x="664" y="102"/>
                      </a:lnTo>
                      <a:lnTo>
                        <a:pt x="651" y="98"/>
                      </a:lnTo>
                      <a:lnTo>
                        <a:pt x="628" y="104"/>
                      </a:lnTo>
                      <a:lnTo>
                        <a:pt x="597" y="91"/>
                      </a:lnTo>
                      <a:lnTo>
                        <a:pt x="593" y="103"/>
                      </a:lnTo>
                      <a:lnTo>
                        <a:pt x="525" y="45"/>
                      </a:lnTo>
                      <a:lnTo>
                        <a:pt x="495" y="27"/>
                      </a:lnTo>
                      <a:lnTo>
                        <a:pt x="497" y="21"/>
                      </a:lnTo>
                      <a:lnTo>
                        <a:pt x="464" y="41"/>
                      </a:lnTo>
                      <a:lnTo>
                        <a:pt x="447" y="43"/>
                      </a:lnTo>
                      <a:lnTo>
                        <a:pt x="443" y="31"/>
                      </a:lnTo>
                      <a:lnTo>
                        <a:pt x="417" y="22"/>
                      </a:lnTo>
                      <a:lnTo>
                        <a:pt x="400" y="28"/>
                      </a:lnTo>
                      <a:lnTo>
                        <a:pt x="384" y="5"/>
                      </a:lnTo>
                      <a:lnTo>
                        <a:pt x="384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9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ADD72E1-7D4A-551D-B395-79919B92AE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35937" y="2849563"/>
                  <a:ext cx="300037" cy="149225"/>
                </a:xfrm>
                <a:custGeom>
                  <a:avLst/>
                  <a:gdLst>
                    <a:gd name="T0" fmla="*/ 189 w 189"/>
                    <a:gd name="T1" fmla="*/ 22 h 94"/>
                    <a:gd name="T2" fmla="*/ 175 w 189"/>
                    <a:gd name="T3" fmla="*/ 19 h 94"/>
                    <a:gd name="T4" fmla="*/ 163 w 189"/>
                    <a:gd name="T5" fmla="*/ 11 h 94"/>
                    <a:gd name="T6" fmla="*/ 133 w 189"/>
                    <a:gd name="T7" fmla="*/ 9 h 94"/>
                    <a:gd name="T8" fmla="*/ 102 w 189"/>
                    <a:gd name="T9" fmla="*/ 8 h 94"/>
                    <a:gd name="T10" fmla="*/ 96 w 189"/>
                    <a:gd name="T11" fmla="*/ 11 h 94"/>
                    <a:gd name="T12" fmla="*/ 65 w 189"/>
                    <a:gd name="T13" fmla="*/ 0 h 94"/>
                    <a:gd name="T14" fmla="*/ 56 w 189"/>
                    <a:gd name="T15" fmla="*/ 5 h 94"/>
                    <a:gd name="T16" fmla="*/ 58 w 189"/>
                    <a:gd name="T17" fmla="*/ 19 h 94"/>
                    <a:gd name="T18" fmla="*/ 24 w 189"/>
                    <a:gd name="T19" fmla="*/ 11 h 94"/>
                    <a:gd name="T20" fmla="*/ 12 w 189"/>
                    <a:gd name="T21" fmla="*/ 14 h 94"/>
                    <a:gd name="T22" fmla="*/ 11 w 189"/>
                    <a:gd name="T23" fmla="*/ 24 h 94"/>
                    <a:gd name="T24" fmla="*/ 18 w 189"/>
                    <a:gd name="T25" fmla="*/ 27 h 94"/>
                    <a:gd name="T26" fmla="*/ 6 w 189"/>
                    <a:gd name="T27" fmla="*/ 41 h 94"/>
                    <a:gd name="T28" fmla="*/ 23 w 189"/>
                    <a:gd name="T29" fmla="*/ 50 h 94"/>
                    <a:gd name="T30" fmla="*/ 35 w 189"/>
                    <a:gd name="T31" fmla="*/ 44 h 94"/>
                    <a:gd name="T32" fmla="*/ 62 w 189"/>
                    <a:gd name="T33" fmla="*/ 56 h 94"/>
                    <a:gd name="T34" fmla="*/ 43 w 189"/>
                    <a:gd name="T35" fmla="*/ 73 h 94"/>
                    <a:gd name="T36" fmla="*/ 27 w 189"/>
                    <a:gd name="T37" fmla="*/ 71 h 94"/>
                    <a:gd name="T38" fmla="*/ 22 w 189"/>
                    <a:gd name="T39" fmla="*/ 79 h 94"/>
                    <a:gd name="T40" fmla="*/ 0 w 189"/>
                    <a:gd name="T41" fmla="*/ 74 h 94"/>
                    <a:gd name="T42" fmla="*/ 3 w 189"/>
                    <a:gd name="T43" fmla="*/ 88 h 94"/>
                    <a:gd name="T44" fmla="*/ 22 w 189"/>
                    <a:gd name="T45" fmla="*/ 86 h 94"/>
                    <a:gd name="T46" fmla="*/ 49 w 189"/>
                    <a:gd name="T47" fmla="*/ 94 h 94"/>
                    <a:gd name="T48" fmla="*/ 85 w 189"/>
                    <a:gd name="T49" fmla="*/ 91 h 94"/>
                    <a:gd name="T50" fmla="*/ 89 w 189"/>
                    <a:gd name="T51" fmla="*/ 85 h 94"/>
                    <a:gd name="T52" fmla="*/ 84 w 189"/>
                    <a:gd name="T53" fmla="*/ 80 h 94"/>
                    <a:gd name="T54" fmla="*/ 99 w 189"/>
                    <a:gd name="T55" fmla="*/ 69 h 94"/>
                    <a:gd name="T56" fmla="*/ 111 w 189"/>
                    <a:gd name="T57" fmla="*/ 64 h 94"/>
                    <a:gd name="T58" fmla="*/ 132 w 189"/>
                    <a:gd name="T59" fmla="*/ 67 h 94"/>
                    <a:gd name="T60" fmla="*/ 134 w 189"/>
                    <a:gd name="T61" fmla="*/ 52 h 94"/>
                    <a:gd name="T62" fmla="*/ 159 w 189"/>
                    <a:gd name="T63" fmla="*/ 49 h 94"/>
                    <a:gd name="T64" fmla="*/ 162 w 189"/>
                    <a:gd name="T65" fmla="*/ 41 h 94"/>
                    <a:gd name="T66" fmla="*/ 188 w 189"/>
                    <a:gd name="T67" fmla="*/ 27 h 94"/>
                    <a:gd name="T68" fmla="*/ 189 w 189"/>
                    <a:gd name="T69" fmla="*/ 22 h 94"/>
                    <a:gd name="T70" fmla="*/ 189 w 189"/>
                    <a:gd name="T71" fmla="*/ 22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89" h="94">
                      <a:moveTo>
                        <a:pt x="189" y="22"/>
                      </a:moveTo>
                      <a:lnTo>
                        <a:pt x="175" y="19"/>
                      </a:lnTo>
                      <a:lnTo>
                        <a:pt x="163" y="11"/>
                      </a:lnTo>
                      <a:lnTo>
                        <a:pt x="133" y="9"/>
                      </a:lnTo>
                      <a:lnTo>
                        <a:pt x="102" y="8"/>
                      </a:lnTo>
                      <a:lnTo>
                        <a:pt x="96" y="11"/>
                      </a:lnTo>
                      <a:lnTo>
                        <a:pt x="65" y="0"/>
                      </a:lnTo>
                      <a:lnTo>
                        <a:pt x="56" y="5"/>
                      </a:lnTo>
                      <a:lnTo>
                        <a:pt x="58" y="19"/>
                      </a:lnTo>
                      <a:lnTo>
                        <a:pt x="24" y="11"/>
                      </a:lnTo>
                      <a:lnTo>
                        <a:pt x="12" y="14"/>
                      </a:lnTo>
                      <a:lnTo>
                        <a:pt x="11" y="24"/>
                      </a:lnTo>
                      <a:lnTo>
                        <a:pt x="18" y="27"/>
                      </a:lnTo>
                      <a:lnTo>
                        <a:pt x="6" y="41"/>
                      </a:lnTo>
                      <a:lnTo>
                        <a:pt x="23" y="50"/>
                      </a:lnTo>
                      <a:lnTo>
                        <a:pt x="35" y="44"/>
                      </a:lnTo>
                      <a:lnTo>
                        <a:pt x="62" y="56"/>
                      </a:lnTo>
                      <a:lnTo>
                        <a:pt x="43" y="73"/>
                      </a:lnTo>
                      <a:lnTo>
                        <a:pt x="27" y="71"/>
                      </a:lnTo>
                      <a:lnTo>
                        <a:pt x="22" y="79"/>
                      </a:lnTo>
                      <a:lnTo>
                        <a:pt x="0" y="74"/>
                      </a:lnTo>
                      <a:lnTo>
                        <a:pt x="3" y="88"/>
                      </a:lnTo>
                      <a:lnTo>
                        <a:pt x="22" y="86"/>
                      </a:lnTo>
                      <a:lnTo>
                        <a:pt x="49" y="94"/>
                      </a:lnTo>
                      <a:lnTo>
                        <a:pt x="85" y="91"/>
                      </a:lnTo>
                      <a:lnTo>
                        <a:pt x="89" y="85"/>
                      </a:lnTo>
                      <a:lnTo>
                        <a:pt x="84" y="80"/>
                      </a:lnTo>
                      <a:lnTo>
                        <a:pt x="99" y="69"/>
                      </a:lnTo>
                      <a:lnTo>
                        <a:pt x="111" y="64"/>
                      </a:lnTo>
                      <a:lnTo>
                        <a:pt x="132" y="67"/>
                      </a:lnTo>
                      <a:lnTo>
                        <a:pt x="134" y="52"/>
                      </a:lnTo>
                      <a:lnTo>
                        <a:pt x="159" y="49"/>
                      </a:lnTo>
                      <a:lnTo>
                        <a:pt x="162" y="41"/>
                      </a:lnTo>
                      <a:lnTo>
                        <a:pt x="188" y="27"/>
                      </a:lnTo>
                      <a:lnTo>
                        <a:pt x="189" y="22"/>
                      </a:lnTo>
                      <a:lnTo>
                        <a:pt x="189" y="2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0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367F4AC-D733-E7D7-C871-E6672E1F41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3712" y="3933826"/>
                  <a:ext cx="174625" cy="153988"/>
                </a:xfrm>
                <a:custGeom>
                  <a:avLst/>
                  <a:gdLst>
                    <a:gd name="T0" fmla="*/ 103 w 110"/>
                    <a:gd name="T1" fmla="*/ 8 h 97"/>
                    <a:gd name="T2" fmla="*/ 83 w 110"/>
                    <a:gd name="T3" fmla="*/ 0 h 97"/>
                    <a:gd name="T4" fmla="*/ 76 w 110"/>
                    <a:gd name="T5" fmla="*/ 16 h 97"/>
                    <a:gd name="T6" fmla="*/ 58 w 110"/>
                    <a:gd name="T7" fmla="*/ 7 h 97"/>
                    <a:gd name="T8" fmla="*/ 38 w 110"/>
                    <a:gd name="T9" fmla="*/ 4 h 97"/>
                    <a:gd name="T10" fmla="*/ 11 w 110"/>
                    <a:gd name="T11" fmla="*/ 8 h 97"/>
                    <a:gd name="T12" fmla="*/ 0 w 110"/>
                    <a:gd name="T13" fmla="*/ 28 h 97"/>
                    <a:gd name="T14" fmla="*/ 8 w 110"/>
                    <a:gd name="T15" fmla="*/ 56 h 97"/>
                    <a:gd name="T16" fmla="*/ 21 w 110"/>
                    <a:gd name="T17" fmla="*/ 81 h 97"/>
                    <a:gd name="T18" fmla="*/ 31 w 110"/>
                    <a:gd name="T19" fmla="*/ 93 h 97"/>
                    <a:gd name="T20" fmla="*/ 48 w 110"/>
                    <a:gd name="T21" fmla="*/ 97 h 97"/>
                    <a:gd name="T22" fmla="*/ 65 w 110"/>
                    <a:gd name="T23" fmla="*/ 88 h 97"/>
                    <a:gd name="T24" fmla="*/ 87 w 110"/>
                    <a:gd name="T25" fmla="*/ 86 h 97"/>
                    <a:gd name="T26" fmla="*/ 77 w 110"/>
                    <a:gd name="T27" fmla="*/ 71 h 97"/>
                    <a:gd name="T28" fmla="*/ 110 w 110"/>
                    <a:gd name="T29" fmla="*/ 53 h 97"/>
                    <a:gd name="T30" fmla="*/ 109 w 110"/>
                    <a:gd name="T31" fmla="*/ 24 h 97"/>
                    <a:gd name="T32" fmla="*/ 103 w 110"/>
                    <a:gd name="T33" fmla="*/ 8 h 97"/>
                    <a:gd name="T34" fmla="*/ 103 w 110"/>
                    <a:gd name="T35" fmla="*/ 8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10" h="97">
                      <a:moveTo>
                        <a:pt x="103" y="8"/>
                      </a:moveTo>
                      <a:lnTo>
                        <a:pt x="83" y="0"/>
                      </a:lnTo>
                      <a:lnTo>
                        <a:pt x="76" y="16"/>
                      </a:lnTo>
                      <a:lnTo>
                        <a:pt x="58" y="7"/>
                      </a:lnTo>
                      <a:lnTo>
                        <a:pt x="38" y="4"/>
                      </a:lnTo>
                      <a:lnTo>
                        <a:pt x="11" y="8"/>
                      </a:lnTo>
                      <a:lnTo>
                        <a:pt x="0" y="28"/>
                      </a:lnTo>
                      <a:lnTo>
                        <a:pt x="8" y="56"/>
                      </a:lnTo>
                      <a:lnTo>
                        <a:pt x="21" y="81"/>
                      </a:lnTo>
                      <a:lnTo>
                        <a:pt x="31" y="93"/>
                      </a:lnTo>
                      <a:lnTo>
                        <a:pt x="48" y="97"/>
                      </a:lnTo>
                      <a:lnTo>
                        <a:pt x="65" y="88"/>
                      </a:lnTo>
                      <a:lnTo>
                        <a:pt x="87" y="86"/>
                      </a:lnTo>
                      <a:lnTo>
                        <a:pt x="77" y="71"/>
                      </a:lnTo>
                      <a:lnTo>
                        <a:pt x="110" y="53"/>
                      </a:lnTo>
                      <a:lnTo>
                        <a:pt x="109" y="24"/>
                      </a:lnTo>
                      <a:lnTo>
                        <a:pt x="103" y="8"/>
                      </a:lnTo>
                      <a:lnTo>
                        <a:pt x="103" y="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1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E8AF3BB-365E-0C98-01EA-0B78CBDC5E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17112" y="3024188"/>
                  <a:ext cx="141287" cy="161925"/>
                </a:xfrm>
                <a:custGeom>
                  <a:avLst/>
                  <a:gdLst>
                    <a:gd name="T0" fmla="*/ 0 w 89"/>
                    <a:gd name="T1" fmla="*/ 21 h 102"/>
                    <a:gd name="T2" fmla="*/ 24 w 89"/>
                    <a:gd name="T3" fmla="*/ 42 h 102"/>
                    <a:gd name="T4" fmla="*/ 10 w 89"/>
                    <a:gd name="T5" fmla="*/ 45 h 102"/>
                    <a:gd name="T6" fmla="*/ 30 w 89"/>
                    <a:gd name="T7" fmla="*/ 71 h 102"/>
                    <a:gd name="T8" fmla="*/ 35 w 89"/>
                    <a:gd name="T9" fmla="*/ 89 h 102"/>
                    <a:gd name="T10" fmla="*/ 42 w 89"/>
                    <a:gd name="T11" fmla="*/ 102 h 102"/>
                    <a:gd name="T12" fmla="*/ 59 w 89"/>
                    <a:gd name="T13" fmla="*/ 100 h 102"/>
                    <a:gd name="T14" fmla="*/ 71 w 89"/>
                    <a:gd name="T15" fmla="*/ 90 h 102"/>
                    <a:gd name="T16" fmla="*/ 87 w 89"/>
                    <a:gd name="T17" fmla="*/ 86 h 102"/>
                    <a:gd name="T18" fmla="*/ 89 w 89"/>
                    <a:gd name="T19" fmla="*/ 72 h 102"/>
                    <a:gd name="T20" fmla="*/ 76 w 89"/>
                    <a:gd name="T21" fmla="*/ 44 h 102"/>
                    <a:gd name="T22" fmla="*/ 64 w 89"/>
                    <a:gd name="T23" fmla="*/ 29 h 102"/>
                    <a:gd name="T24" fmla="*/ 33 w 89"/>
                    <a:gd name="T25" fmla="*/ 0 h 102"/>
                    <a:gd name="T26" fmla="*/ 33 w 89"/>
                    <a:gd name="T27" fmla="*/ 6 h 102"/>
                    <a:gd name="T28" fmla="*/ 25 w 89"/>
                    <a:gd name="T29" fmla="*/ 7 h 102"/>
                    <a:gd name="T30" fmla="*/ 12 w 89"/>
                    <a:gd name="T31" fmla="*/ 9 h 102"/>
                    <a:gd name="T32" fmla="*/ 10 w 89"/>
                    <a:gd name="T33" fmla="*/ 19 h 102"/>
                    <a:gd name="T34" fmla="*/ 1 w 89"/>
                    <a:gd name="T35" fmla="*/ 18 h 102"/>
                    <a:gd name="T36" fmla="*/ 0 w 89"/>
                    <a:gd name="T37" fmla="*/ 21 h 102"/>
                    <a:gd name="T38" fmla="*/ 0 w 89"/>
                    <a:gd name="T39" fmla="*/ 2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9" h="102">
                      <a:moveTo>
                        <a:pt x="0" y="21"/>
                      </a:moveTo>
                      <a:lnTo>
                        <a:pt x="24" y="42"/>
                      </a:lnTo>
                      <a:lnTo>
                        <a:pt x="10" y="45"/>
                      </a:lnTo>
                      <a:lnTo>
                        <a:pt x="30" y="71"/>
                      </a:lnTo>
                      <a:lnTo>
                        <a:pt x="35" y="89"/>
                      </a:lnTo>
                      <a:lnTo>
                        <a:pt x="42" y="102"/>
                      </a:lnTo>
                      <a:lnTo>
                        <a:pt x="59" y="100"/>
                      </a:lnTo>
                      <a:lnTo>
                        <a:pt x="71" y="90"/>
                      </a:lnTo>
                      <a:lnTo>
                        <a:pt x="87" y="86"/>
                      </a:lnTo>
                      <a:lnTo>
                        <a:pt x="89" y="72"/>
                      </a:lnTo>
                      <a:lnTo>
                        <a:pt x="76" y="44"/>
                      </a:lnTo>
                      <a:lnTo>
                        <a:pt x="64" y="29"/>
                      </a:lnTo>
                      <a:lnTo>
                        <a:pt x="33" y="0"/>
                      </a:lnTo>
                      <a:lnTo>
                        <a:pt x="33" y="6"/>
                      </a:lnTo>
                      <a:lnTo>
                        <a:pt x="25" y="7"/>
                      </a:lnTo>
                      <a:lnTo>
                        <a:pt x="12" y="9"/>
                      </a:lnTo>
                      <a:lnTo>
                        <a:pt x="10" y="19"/>
                      </a:lnTo>
                      <a:lnTo>
                        <a:pt x="1" y="18"/>
                      </a:lnTo>
                      <a:lnTo>
                        <a:pt x="0" y="21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2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59EF80C-385A-C463-39BD-43B6651013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96175" y="3349626"/>
                  <a:ext cx="60325" cy="57150"/>
                </a:xfrm>
                <a:custGeom>
                  <a:avLst/>
                  <a:gdLst>
                    <a:gd name="T0" fmla="*/ 25 w 38"/>
                    <a:gd name="T1" fmla="*/ 2 h 36"/>
                    <a:gd name="T2" fmla="*/ 12 w 38"/>
                    <a:gd name="T3" fmla="*/ 0 h 36"/>
                    <a:gd name="T4" fmla="*/ 0 w 38"/>
                    <a:gd name="T5" fmla="*/ 22 h 36"/>
                    <a:gd name="T6" fmla="*/ 17 w 38"/>
                    <a:gd name="T7" fmla="*/ 24 h 36"/>
                    <a:gd name="T8" fmla="*/ 24 w 38"/>
                    <a:gd name="T9" fmla="*/ 36 h 36"/>
                    <a:gd name="T10" fmla="*/ 38 w 38"/>
                    <a:gd name="T11" fmla="*/ 36 h 36"/>
                    <a:gd name="T12" fmla="*/ 29 w 38"/>
                    <a:gd name="T13" fmla="*/ 18 h 36"/>
                    <a:gd name="T14" fmla="*/ 30 w 38"/>
                    <a:gd name="T15" fmla="*/ 12 h 36"/>
                    <a:gd name="T16" fmla="*/ 25 w 38"/>
                    <a:gd name="T17" fmla="*/ 2 h 36"/>
                    <a:gd name="T18" fmla="*/ 25 w 38"/>
                    <a:gd name="T19" fmla="*/ 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" h="36">
                      <a:moveTo>
                        <a:pt x="25" y="2"/>
                      </a:moveTo>
                      <a:lnTo>
                        <a:pt x="12" y="0"/>
                      </a:lnTo>
                      <a:lnTo>
                        <a:pt x="0" y="22"/>
                      </a:lnTo>
                      <a:lnTo>
                        <a:pt x="17" y="24"/>
                      </a:lnTo>
                      <a:lnTo>
                        <a:pt x="24" y="36"/>
                      </a:lnTo>
                      <a:lnTo>
                        <a:pt x="38" y="36"/>
                      </a:lnTo>
                      <a:lnTo>
                        <a:pt x="29" y="18"/>
                      </a:lnTo>
                      <a:lnTo>
                        <a:pt x="30" y="12"/>
                      </a:lnTo>
                      <a:lnTo>
                        <a:pt x="25" y="2"/>
                      </a:lnTo>
                      <a:lnTo>
                        <a:pt x="25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3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DCBA54E-E936-D714-16FE-324B03DF56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5762" y="3635376"/>
                  <a:ext cx="273050" cy="323850"/>
                </a:xfrm>
                <a:custGeom>
                  <a:avLst/>
                  <a:gdLst>
                    <a:gd name="T0" fmla="*/ 171 w 172"/>
                    <a:gd name="T1" fmla="*/ 196 h 204"/>
                    <a:gd name="T2" fmla="*/ 172 w 172"/>
                    <a:gd name="T3" fmla="*/ 173 h 204"/>
                    <a:gd name="T4" fmla="*/ 164 w 172"/>
                    <a:gd name="T5" fmla="*/ 156 h 204"/>
                    <a:gd name="T6" fmla="*/ 146 w 172"/>
                    <a:gd name="T7" fmla="*/ 139 h 204"/>
                    <a:gd name="T8" fmla="*/ 131 w 172"/>
                    <a:gd name="T9" fmla="*/ 119 h 204"/>
                    <a:gd name="T10" fmla="*/ 109 w 172"/>
                    <a:gd name="T11" fmla="*/ 91 h 204"/>
                    <a:gd name="T12" fmla="*/ 82 w 172"/>
                    <a:gd name="T13" fmla="*/ 76 h 204"/>
                    <a:gd name="T14" fmla="*/ 87 w 172"/>
                    <a:gd name="T15" fmla="*/ 67 h 204"/>
                    <a:gd name="T16" fmla="*/ 99 w 172"/>
                    <a:gd name="T17" fmla="*/ 61 h 204"/>
                    <a:gd name="T18" fmla="*/ 88 w 172"/>
                    <a:gd name="T19" fmla="*/ 40 h 204"/>
                    <a:gd name="T20" fmla="*/ 62 w 172"/>
                    <a:gd name="T21" fmla="*/ 40 h 204"/>
                    <a:gd name="T22" fmla="*/ 49 w 172"/>
                    <a:gd name="T23" fmla="*/ 19 h 204"/>
                    <a:gd name="T24" fmla="*/ 34 w 172"/>
                    <a:gd name="T25" fmla="*/ 0 h 204"/>
                    <a:gd name="T26" fmla="*/ 24 w 172"/>
                    <a:gd name="T27" fmla="*/ 4 h 204"/>
                    <a:gd name="T28" fmla="*/ 32 w 172"/>
                    <a:gd name="T29" fmla="*/ 31 h 204"/>
                    <a:gd name="T30" fmla="*/ 20 w 172"/>
                    <a:gd name="T31" fmla="*/ 30 h 204"/>
                    <a:gd name="T32" fmla="*/ 19 w 172"/>
                    <a:gd name="T33" fmla="*/ 25 h 204"/>
                    <a:gd name="T34" fmla="*/ 3 w 172"/>
                    <a:gd name="T35" fmla="*/ 40 h 204"/>
                    <a:gd name="T36" fmla="*/ 0 w 172"/>
                    <a:gd name="T37" fmla="*/ 49 h 204"/>
                    <a:gd name="T38" fmla="*/ 9 w 172"/>
                    <a:gd name="T39" fmla="*/ 56 h 204"/>
                    <a:gd name="T40" fmla="*/ 13 w 172"/>
                    <a:gd name="T41" fmla="*/ 70 h 204"/>
                    <a:gd name="T42" fmla="*/ 27 w 172"/>
                    <a:gd name="T43" fmla="*/ 71 h 204"/>
                    <a:gd name="T44" fmla="*/ 26 w 172"/>
                    <a:gd name="T45" fmla="*/ 96 h 204"/>
                    <a:gd name="T46" fmla="*/ 30 w 172"/>
                    <a:gd name="T47" fmla="*/ 118 h 204"/>
                    <a:gd name="T48" fmla="*/ 49 w 172"/>
                    <a:gd name="T49" fmla="*/ 104 h 204"/>
                    <a:gd name="T50" fmla="*/ 56 w 172"/>
                    <a:gd name="T51" fmla="*/ 108 h 204"/>
                    <a:gd name="T52" fmla="*/ 68 w 172"/>
                    <a:gd name="T53" fmla="*/ 108 h 204"/>
                    <a:gd name="T54" fmla="*/ 71 w 172"/>
                    <a:gd name="T55" fmla="*/ 99 h 204"/>
                    <a:gd name="T56" fmla="*/ 87 w 172"/>
                    <a:gd name="T57" fmla="*/ 100 h 204"/>
                    <a:gd name="T58" fmla="*/ 105 w 172"/>
                    <a:gd name="T59" fmla="*/ 120 h 204"/>
                    <a:gd name="T60" fmla="*/ 110 w 172"/>
                    <a:gd name="T61" fmla="*/ 143 h 204"/>
                    <a:gd name="T62" fmla="*/ 130 w 172"/>
                    <a:gd name="T63" fmla="*/ 164 h 204"/>
                    <a:gd name="T64" fmla="*/ 132 w 172"/>
                    <a:gd name="T65" fmla="*/ 184 h 204"/>
                    <a:gd name="T66" fmla="*/ 126 w 172"/>
                    <a:gd name="T67" fmla="*/ 195 h 204"/>
                    <a:gd name="T68" fmla="*/ 144 w 172"/>
                    <a:gd name="T69" fmla="*/ 204 h 204"/>
                    <a:gd name="T70" fmla="*/ 151 w 172"/>
                    <a:gd name="T71" fmla="*/ 188 h 204"/>
                    <a:gd name="T72" fmla="*/ 171 w 172"/>
                    <a:gd name="T73" fmla="*/ 196 h 204"/>
                    <a:gd name="T74" fmla="*/ 171 w 172"/>
                    <a:gd name="T75" fmla="*/ 196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72" h="204">
                      <a:moveTo>
                        <a:pt x="171" y="196"/>
                      </a:moveTo>
                      <a:lnTo>
                        <a:pt x="172" y="173"/>
                      </a:lnTo>
                      <a:lnTo>
                        <a:pt x="164" y="156"/>
                      </a:lnTo>
                      <a:lnTo>
                        <a:pt x="146" y="139"/>
                      </a:lnTo>
                      <a:lnTo>
                        <a:pt x="131" y="119"/>
                      </a:lnTo>
                      <a:lnTo>
                        <a:pt x="109" y="91"/>
                      </a:lnTo>
                      <a:lnTo>
                        <a:pt x="82" y="76"/>
                      </a:lnTo>
                      <a:lnTo>
                        <a:pt x="87" y="67"/>
                      </a:lnTo>
                      <a:lnTo>
                        <a:pt x="99" y="61"/>
                      </a:lnTo>
                      <a:lnTo>
                        <a:pt x="88" y="40"/>
                      </a:lnTo>
                      <a:lnTo>
                        <a:pt x="62" y="40"/>
                      </a:lnTo>
                      <a:lnTo>
                        <a:pt x="49" y="19"/>
                      </a:lnTo>
                      <a:lnTo>
                        <a:pt x="34" y="0"/>
                      </a:lnTo>
                      <a:lnTo>
                        <a:pt x="24" y="4"/>
                      </a:lnTo>
                      <a:lnTo>
                        <a:pt x="32" y="31"/>
                      </a:lnTo>
                      <a:lnTo>
                        <a:pt x="20" y="30"/>
                      </a:lnTo>
                      <a:lnTo>
                        <a:pt x="19" y="25"/>
                      </a:lnTo>
                      <a:lnTo>
                        <a:pt x="3" y="40"/>
                      </a:lnTo>
                      <a:lnTo>
                        <a:pt x="0" y="49"/>
                      </a:lnTo>
                      <a:lnTo>
                        <a:pt x="9" y="56"/>
                      </a:lnTo>
                      <a:lnTo>
                        <a:pt x="13" y="70"/>
                      </a:lnTo>
                      <a:lnTo>
                        <a:pt x="27" y="71"/>
                      </a:lnTo>
                      <a:lnTo>
                        <a:pt x="26" y="96"/>
                      </a:lnTo>
                      <a:lnTo>
                        <a:pt x="30" y="118"/>
                      </a:lnTo>
                      <a:lnTo>
                        <a:pt x="49" y="104"/>
                      </a:lnTo>
                      <a:lnTo>
                        <a:pt x="56" y="108"/>
                      </a:lnTo>
                      <a:lnTo>
                        <a:pt x="68" y="108"/>
                      </a:lnTo>
                      <a:lnTo>
                        <a:pt x="71" y="99"/>
                      </a:lnTo>
                      <a:lnTo>
                        <a:pt x="87" y="100"/>
                      </a:lnTo>
                      <a:lnTo>
                        <a:pt x="105" y="120"/>
                      </a:lnTo>
                      <a:lnTo>
                        <a:pt x="110" y="143"/>
                      </a:lnTo>
                      <a:lnTo>
                        <a:pt x="130" y="164"/>
                      </a:lnTo>
                      <a:lnTo>
                        <a:pt x="132" y="184"/>
                      </a:lnTo>
                      <a:lnTo>
                        <a:pt x="126" y="195"/>
                      </a:lnTo>
                      <a:lnTo>
                        <a:pt x="144" y="204"/>
                      </a:lnTo>
                      <a:lnTo>
                        <a:pt x="151" y="188"/>
                      </a:lnTo>
                      <a:lnTo>
                        <a:pt x="171" y="196"/>
                      </a:lnTo>
                      <a:lnTo>
                        <a:pt x="171" y="19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4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1778D8F-69B8-6BF5-F27E-6296EFFACC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48700" y="4113213"/>
                  <a:ext cx="69850" cy="144463"/>
                </a:xfrm>
                <a:custGeom>
                  <a:avLst/>
                  <a:gdLst>
                    <a:gd name="T0" fmla="*/ 34 w 44"/>
                    <a:gd name="T1" fmla="*/ 86 h 91"/>
                    <a:gd name="T2" fmla="*/ 42 w 44"/>
                    <a:gd name="T3" fmla="*/ 79 h 91"/>
                    <a:gd name="T4" fmla="*/ 44 w 44"/>
                    <a:gd name="T5" fmla="*/ 54 h 91"/>
                    <a:gd name="T6" fmla="*/ 33 w 44"/>
                    <a:gd name="T7" fmla="*/ 30 h 91"/>
                    <a:gd name="T8" fmla="*/ 22 w 44"/>
                    <a:gd name="T9" fmla="*/ 13 h 91"/>
                    <a:gd name="T10" fmla="*/ 6 w 44"/>
                    <a:gd name="T11" fmla="*/ 0 h 91"/>
                    <a:gd name="T12" fmla="*/ 0 w 44"/>
                    <a:gd name="T13" fmla="*/ 38 h 91"/>
                    <a:gd name="T14" fmla="*/ 5 w 44"/>
                    <a:gd name="T15" fmla="*/ 72 h 91"/>
                    <a:gd name="T16" fmla="*/ 16 w 44"/>
                    <a:gd name="T17" fmla="*/ 91 h 91"/>
                    <a:gd name="T18" fmla="*/ 34 w 44"/>
                    <a:gd name="T19" fmla="*/ 86 h 91"/>
                    <a:gd name="T20" fmla="*/ 34 w 44"/>
                    <a:gd name="T21" fmla="*/ 86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4" h="91">
                      <a:moveTo>
                        <a:pt x="34" y="86"/>
                      </a:moveTo>
                      <a:lnTo>
                        <a:pt x="42" y="79"/>
                      </a:lnTo>
                      <a:lnTo>
                        <a:pt x="44" y="54"/>
                      </a:lnTo>
                      <a:lnTo>
                        <a:pt x="33" y="30"/>
                      </a:lnTo>
                      <a:lnTo>
                        <a:pt x="22" y="13"/>
                      </a:lnTo>
                      <a:lnTo>
                        <a:pt x="6" y="0"/>
                      </a:lnTo>
                      <a:lnTo>
                        <a:pt x="0" y="38"/>
                      </a:lnTo>
                      <a:lnTo>
                        <a:pt x="5" y="72"/>
                      </a:lnTo>
                      <a:lnTo>
                        <a:pt x="16" y="91"/>
                      </a:lnTo>
                      <a:lnTo>
                        <a:pt x="34" y="86"/>
                      </a:lnTo>
                      <a:lnTo>
                        <a:pt x="34" y="8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5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5EFB654-BED0-11AD-2A5D-1B656801E4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15412" y="3414713"/>
                  <a:ext cx="290512" cy="693738"/>
                </a:xfrm>
                <a:custGeom>
                  <a:avLst/>
                  <a:gdLst>
                    <a:gd name="T0" fmla="*/ 180 w 183"/>
                    <a:gd name="T1" fmla="*/ 154 h 437"/>
                    <a:gd name="T2" fmla="*/ 156 w 183"/>
                    <a:gd name="T3" fmla="*/ 156 h 437"/>
                    <a:gd name="T4" fmla="*/ 142 w 183"/>
                    <a:gd name="T5" fmla="*/ 128 h 437"/>
                    <a:gd name="T6" fmla="*/ 120 w 183"/>
                    <a:gd name="T7" fmla="*/ 101 h 437"/>
                    <a:gd name="T8" fmla="*/ 97 w 183"/>
                    <a:gd name="T9" fmla="*/ 77 h 437"/>
                    <a:gd name="T10" fmla="*/ 109 w 183"/>
                    <a:gd name="T11" fmla="*/ 37 h 437"/>
                    <a:gd name="T12" fmla="*/ 94 w 183"/>
                    <a:gd name="T13" fmla="*/ 13 h 437"/>
                    <a:gd name="T14" fmla="*/ 72 w 183"/>
                    <a:gd name="T15" fmla="*/ 1 h 437"/>
                    <a:gd name="T16" fmla="*/ 71 w 183"/>
                    <a:gd name="T17" fmla="*/ 15 h 437"/>
                    <a:gd name="T18" fmla="*/ 59 w 183"/>
                    <a:gd name="T19" fmla="*/ 25 h 437"/>
                    <a:gd name="T20" fmla="*/ 41 w 183"/>
                    <a:gd name="T21" fmla="*/ 55 h 437"/>
                    <a:gd name="T22" fmla="*/ 33 w 183"/>
                    <a:gd name="T23" fmla="*/ 87 h 437"/>
                    <a:gd name="T24" fmla="*/ 11 w 183"/>
                    <a:gd name="T25" fmla="*/ 101 h 437"/>
                    <a:gd name="T26" fmla="*/ 11 w 183"/>
                    <a:gd name="T27" fmla="*/ 134 h 437"/>
                    <a:gd name="T28" fmla="*/ 5 w 183"/>
                    <a:gd name="T29" fmla="*/ 150 h 437"/>
                    <a:gd name="T30" fmla="*/ 0 w 183"/>
                    <a:gd name="T31" fmla="*/ 163 h 437"/>
                    <a:gd name="T32" fmla="*/ 20 w 183"/>
                    <a:gd name="T33" fmla="*/ 201 h 437"/>
                    <a:gd name="T34" fmla="*/ 31 w 183"/>
                    <a:gd name="T35" fmla="*/ 213 h 437"/>
                    <a:gd name="T36" fmla="*/ 59 w 183"/>
                    <a:gd name="T37" fmla="*/ 262 h 437"/>
                    <a:gd name="T38" fmla="*/ 69 w 183"/>
                    <a:gd name="T39" fmla="*/ 297 h 437"/>
                    <a:gd name="T40" fmla="*/ 102 w 183"/>
                    <a:gd name="T41" fmla="*/ 282 h 437"/>
                    <a:gd name="T42" fmla="*/ 127 w 183"/>
                    <a:gd name="T43" fmla="*/ 290 h 437"/>
                    <a:gd name="T44" fmla="*/ 143 w 183"/>
                    <a:gd name="T45" fmla="*/ 349 h 437"/>
                    <a:gd name="T46" fmla="*/ 154 w 183"/>
                    <a:gd name="T47" fmla="*/ 387 h 437"/>
                    <a:gd name="T48" fmla="*/ 157 w 183"/>
                    <a:gd name="T49" fmla="*/ 419 h 437"/>
                    <a:gd name="T50" fmla="*/ 169 w 183"/>
                    <a:gd name="T51" fmla="*/ 413 h 437"/>
                    <a:gd name="T52" fmla="*/ 168 w 183"/>
                    <a:gd name="T53" fmla="*/ 369 h 437"/>
                    <a:gd name="T54" fmla="*/ 164 w 183"/>
                    <a:gd name="T55" fmla="*/ 345 h 437"/>
                    <a:gd name="T56" fmla="*/ 141 w 183"/>
                    <a:gd name="T57" fmla="*/ 314 h 437"/>
                    <a:gd name="T58" fmla="*/ 153 w 183"/>
                    <a:gd name="T59" fmla="*/ 289 h 437"/>
                    <a:gd name="T60" fmla="*/ 127 w 183"/>
                    <a:gd name="T61" fmla="*/ 256 h 437"/>
                    <a:gd name="T62" fmla="*/ 122 w 183"/>
                    <a:gd name="T63" fmla="*/ 231 h 437"/>
                    <a:gd name="T64" fmla="*/ 142 w 183"/>
                    <a:gd name="T65" fmla="*/ 204 h 437"/>
                    <a:gd name="T66" fmla="*/ 164 w 183"/>
                    <a:gd name="T67" fmla="*/ 188 h 437"/>
                    <a:gd name="T68" fmla="*/ 183 w 183"/>
                    <a:gd name="T69" fmla="*/ 164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83" h="437">
                      <a:moveTo>
                        <a:pt x="183" y="164"/>
                      </a:moveTo>
                      <a:lnTo>
                        <a:pt x="180" y="154"/>
                      </a:lnTo>
                      <a:lnTo>
                        <a:pt x="166" y="161"/>
                      </a:lnTo>
                      <a:lnTo>
                        <a:pt x="156" y="156"/>
                      </a:lnTo>
                      <a:lnTo>
                        <a:pt x="140" y="148"/>
                      </a:lnTo>
                      <a:lnTo>
                        <a:pt x="142" y="128"/>
                      </a:lnTo>
                      <a:lnTo>
                        <a:pt x="128" y="123"/>
                      </a:lnTo>
                      <a:lnTo>
                        <a:pt x="120" y="101"/>
                      </a:lnTo>
                      <a:lnTo>
                        <a:pt x="99" y="105"/>
                      </a:lnTo>
                      <a:lnTo>
                        <a:pt x="97" y="77"/>
                      </a:lnTo>
                      <a:lnTo>
                        <a:pt x="112" y="57"/>
                      </a:lnTo>
                      <a:lnTo>
                        <a:pt x="109" y="37"/>
                      </a:lnTo>
                      <a:lnTo>
                        <a:pt x="104" y="19"/>
                      </a:lnTo>
                      <a:lnTo>
                        <a:pt x="94" y="13"/>
                      </a:lnTo>
                      <a:lnTo>
                        <a:pt x="84" y="0"/>
                      </a:lnTo>
                      <a:lnTo>
                        <a:pt x="72" y="1"/>
                      </a:lnTo>
                      <a:lnTo>
                        <a:pt x="76" y="10"/>
                      </a:lnTo>
                      <a:lnTo>
                        <a:pt x="71" y="15"/>
                      </a:lnTo>
                      <a:lnTo>
                        <a:pt x="75" y="29"/>
                      </a:lnTo>
                      <a:lnTo>
                        <a:pt x="59" y="25"/>
                      </a:lnTo>
                      <a:lnTo>
                        <a:pt x="37" y="41"/>
                      </a:lnTo>
                      <a:lnTo>
                        <a:pt x="41" y="55"/>
                      </a:lnTo>
                      <a:lnTo>
                        <a:pt x="32" y="75"/>
                      </a:lnTo>
                      <a:lnTo>
                        <a:pt x="33" y="87"/>
                      </a:lnTo>
                      <a:lnTo>
                        <a:pt x="28" y="107"/>
                      </a:lnTo>
                      <a:lnTo>
                        <a:pt x="11" y="101"/>
                      </a:lnTo>
                      <a:lnTo>
                        <a:pt x="15" y="125"/>
                      </a:lnTo>
                      <a:lnTo>
                        <a:pt x="11" y="134"/>
                      </a:lnTo>
                      <a:lnTo>
                        <a:pt x="15" y="144"/>
                      </a:lnTo>
                      <a:lnTo>
                        <a:pt x="5" y="150"/>
                      </a:lnTo>
                      <a:lnTo>
                        <a:pt x="7" y="166"/>
                      </a:lnTo>
                      <a:lnTo>
                        <a:pt x="0" y="163"/>
                      </a:lnTo>
                      <a:lnTo>
                        <a:pt x="3" y="181"/>
                      </a:lnTo>
                      <a:lnTo>
                        <a:pt x="20" y="201"/>
                      </a:lnTo>
                      <a:lnTo>
                        <a:pt x="33" y="205"/>
                      </a:lnTo>
                      <a:lnTo>
                        <a:pt x="31" y="213"/>
                      </a:lnTo>
                      <a:lnTo>
                        <a:pt x="52" y="240"/>
                      </a:lnTo>
                      <a:lnTo>
                        <a:pt x="59" y="262"/>
                      </a:lnTo>
                      <a:lnTo>
                        <a:pt x="56" y="291"/>
                      </a:lnTo>
                      <a:lnTo>
                        <a:pt x="69" y="297"/>
                      </a:lnTo>
                      <a:lnTo>
                        <a:pt x="81" y="300"/>
                      </a:lnTo>
                      <a:lnTo>
                        <a:pt x="102" y="282"/>
                      </a:lnTo>
                      <a:lnTo>
                        <a:pt x="114" y="271"/>
                      </a:lnTo>
                      <a:lnTo>
                        <a:pt x="127" y="290"/>
                      </a:lnTo>
                      <a:lnTo>
                        <a:pt x="134" y="320"/>
                      </a:lnTo>
                      <a:lnTo>
                        <a:pt x="143" y="349"/>
                      </a:lnTo>
                      <a:lnTo>
                        <a:pt x="153" y="361"/>
                      </a:lnTo>
                      <a:lnTo>
                        <a:pt x="154" y="387"/>
                      </a:lnTo>
                      <a:lnTo>
                        <a:pt x="162" y="402"/>
                      </a:lnTo>
                      <a:lnTo>
                        <a:pt x="157" y="419"/>
                      </a:lnTo>
                      <a:lnTo>
                        <a:pt x="160" y="437"/>
                      </a:lnTo>
                      <a:lnTo>
                        <a:pt x="169" y="413"/>
                      </a:lnTo>
                      <a:lnTo>
                        <a:pt x="179" y="390"/>
                      </a:lnTo>
                      <a:lnTo>
                        <a:pt x="168" y="369"/>
                      </a:lnTo>
                      <a:lnTo>
                        <a:pt x="168" y="358"/>
                      </a:lnTo>
                      <a:lnTo>
                        <a:pt x="164" y="345"/>
                      </a:lnTo>
                      <a:lnTo>
                        <a:pt x="148" y="325"/>
                      </a:lnTo>
                      <a:lnTo>
                        <a:pt x="141" y="314"/>
                      </a:lnTo>
                      <a:lnTo>
                        <a:pt x="148" y="309"/>
                      </a:lnTo>
                      <a:lnTo>
                        <a:pt x="153" y="289"/>
                      </a:lnTo>
                      <a:lnTo>
                        <a:pt x="142" y="273"/>
                      </a:lnTo>
                      <a:lnTo>
                        <a:pt x="127" y="256"/>
                      </a:lnTo>
                      <a:lnTo>
                        <a:pt x="113" y="234"/>
                      </a:lnTo>
                      <a:lnTo>
                        <a:pt x="122" y="231"/>
                      </a:lnTo>
                      <a:lnTo>
                        <a:pt x="127" y="205"/>
                      </a:lnTo>
                      <a:lnTo>
                        <a:pt x="142" y="204"/>
                      </a:lnTo>
                      <a:lnTo>
                        <a:pt x="153" y="193"/>
                      </a:lnTo>
                      <a:lnTo>
                        <a:pt x="164" y="188"/>
                      </a:lnTo>
                      <a:lnTo>
                        <a:pt x="167" y="179"/>
                      </a:lnTo>
                      <a:lnTo>
                        <a:pt x="183" y="164"/>
                      </a:lnTo>
                      <a:lnTo>
                        <a:pt x="183" y="16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6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6838F83-0D06-C89B-0780-DD57651A2A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50275" y="2530476"/>
                  <a:ext cx="987425" cy="382588"/>
                </a:xfrm>
                <a:custGeom>
                  <a:avLst/>
                  <a:gdLst>
                    <a:gd name="T0" fmla="*/ 237 w 622"/>
                    <a:gd name="T1" fmla="*/ 17 h 241"/>
                    <a:gd name="T2" fmla="*/ 194 w 622"/>
                    <a:gd name="T3" fmla="*/ 9 h 241"/>
                    <a:gd name="T4" fmla="*/ 164 w 622"/>
                    <a:gd name="T5" fmla="*/ 23 h 241"/>
                    <a:gd name="T6" fmla="*/ 169 w 622"/>
                    <a:gd name="T7" fmla="*/ 53 h 241"/>
                    <a:gd name="T8" fmla="*/ 121 w 622"/>
                    <a:gd name="T9" fmla="*/ 46 h 241"/>
                    <a:gd name="T10" fmla="*/ 84 w 622"/>
                    <a:gd name="T11" fmla="*/ 35 h 241"/>
                    <a:gd name="T12" fmla="*/ 42 w 622"/>
                    <a:gd name="T13" fmla="*/ 39 h 241"/>
                    <a:gd name="T14" fmla="*/ 0 w 622"/>
                    <a:gd name="T15" fmla="*/ 62 h 241"/>
                    <a:gd name="T16" fmla="*/ 34 w 622"/>
                    <a:gd name="T17" fmla="*/ 91 h 241"/>
                    <a:gd name="T18" fmla="*/ 86 w 622"/>
                    <a:gd name="T19" fmla="*/ 118 h 241"/>
                    <a:gd name="T20" fmla="*/ 102 w 622"/>
                    <a:gd name="T21" fmla="*/ 156 h 241"/>
                    <a:gd name="T22" fmla="*/ 153 w 622"/>
                    <a:gd name="T23" fmla="*/ 163 h 241"/>
                    <a:gd name="T24" fmla="*/ 195 w 622"/>
                    <a:gd name="T25" fmla="*/ 180 h 241"/>
                    <a:gd name="T26" fmla="*/ 231 w 622"/>
                    <a:gd name="T27" fmla="*/ 214 h 241"/>
                    <a:gd name="T28" fmla="*/ 294 w 622"/>
                    <a:gd name="T29" fmla="*/ 219 h 241"/>
                    <a:gd name="T30" fmla="*/ 337 w 622"/>
                    <a:gd name="T31" fmla="*/ 219 h 241"/>
                    <a:gd name="T32" fmla="*/ 395 w 622"/>
                    <a:gd name="T33" fmla="*/ 233 h 241"/>
                    <a:gd name="T34" fmla="*/ 424 w 622"/>
                    <a:gd name="T35" fmla="*/ 228 h 241"/>
                    <a:gd name="T36" fmla="*/ 479 w 622"/>
                    <a:gd name="T37" fmla="*/ 219 h 241"/>
                    <a:gd name="T38" fmla="*/ 505 w 622"/>
                    <a:gd name="T39" fmla="*/ 199 h 241"/>
                    <a:gd name="T40" fmla="*/ 506 w 622"/>
                    <a:gd name="T41" fmla="*/ 184 h 241"/>
                    <a:gd name="T42" fmla="*/ 497 w 622"/>
                    <a:gd name="T43" fmla="*/ 160 h 241"/>
                    <a:gd name="T44" fmla="*/ 532 w 622"/>
                    <a:gd name="T45" fmla="*/ 167 h 241"/>
                    <a:gd name="T46" fmla="*/ 566 w 622"/>
                    <a:gd name="T47" fmla="*/ 145 h 241"/>
                    <a:gd name="T48" fmla="*/ 580 w 622"/>
                    <a:gd name="T49" fmla="*/ 124 h 241"/>
                    <a:gd name="T50" fmla="*/ 622 w 622"/>
                    <a:gd name="T51" fmla="*/ 123 h 241"/>
                    <a:gd name="T52" fmla="*/ 592 w 622"/>
                    <a:gd name="T53" fmla="*/ 99 h 241"/>
                    <a:gd name="T54" fmla="*/ 564 w 622"/>
                    <a:gd name="T55" fmla="*/ 100 h 241"/>
                    <a:gd name="T56" fmla="*/ 535 w 622"/>
                    <a:gd name="T57" fmla="*/ 100 h 241"/>
                    <a:gd name="T58" fmla="*/ 524 w 622"/>
                    <a:gd name="T59" fmla="*/ 66 h 241"/>
                    <a:gd name="T60" fmla="*/ 501 w 622"/>
                    <a:gd name="T61" fmla="*/ 51 h 241"/>
                    <a:gd name="T62" fmla="*/ 474 w 622"/>
                    <a:gd name="T63" fmla="*/ 41 h 241"/>
                    <a:gd name="T64" fmla="*/ 435 w 622"/>
                    <a:gd name="T65" fmla="*/ 60 h 241"/>
                    <a:gd name="T66" fmla="*/ 397 w 622"/>
                    <a:gd name="T67" fmla="*/ 63 h 241"/>
                    <a:gd name="T68" fmla="*/ 362 w 622"/>
                    <a:gd name="T69" fmla="*/ 51 h 241"/>
                    <a:gd name="T70" fmla="*/ 318 w 622"/>
                    <a:gd name="T71" fmla="*/ 37 h 241"/>
                    <a:gd name="T72" fmla="*/ 281 w 622"/>
                    <a:gd name="T73" fmla="*/ 45 h 241"/>
                    <a:gd name="T74" fmla="*/ 251 w 622"/>
                    <a:gd name="T75" fmla="*/ 34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22" h="241">
                      <a:moveTo>
                        <a:pt x="251" y="34"/>
                      </a:moveTo>
                      <a:lnTo>
                        <a:pt x="237" y="17"/>
                      </a:lnTo>
                      <a:lnTo>
                        <a:pt x="212" y="12"/>
                      </a:lnTo>
                      <a:lnTo>
                        <a:pt x="194" y="9"/>
                      </a:lnTo>
                      <a:lnTo>
                        <a:pt x="168" y="0"/>
                      </a:lnTo>
                      <a:lnTo>
                        <a:pt x="164" y="23"/>
                      </a:lnTo>
                      <a:lnTo>
                        <a:pt x="179" y="37"/>
                      </a:lnTo>
                      <a:lnTo>
                        <a:pt x="169" y="53"/>
                      </a:lnTo>
                      <a:lnTo>
                        <a:pt x="139" y="47"/>
                      </a:lnTo>
                      <a:lnTo>
                        <a:pt x="121" y="46"/>
                      </a:lnTo>
                      <a:lnTo>
                        <a:pt x="104" y="35"/>
                      </a:lnTo>
                      <a:lnTo>
                        <a:pt x="84" y="35"/>
                      </a:lnTo>
                      <a:lnTo>
                        <a:pt x="65" y="28"/>
                      </a:lnTo>
                      <a:lnTo>
                        <a:pt x="42" y="39"/>
                      </a:lnTo>
                      <a:lnTo>
                        <a:pt x="18" y="59"/>
                      </a:lnTo>
                      <a:lnTo>
                        <a:pt x="0" y="62"/>
                      </a:lnTo>
                      <a:lnTo>
                        <a:pt x="12" y="79"/>
                      </a:lnTo>
                      <a:lnTo>
                        <a:pt x="34" y="91"/>
                      </a:lnTo>
                      <a:lnTo>
                        <a:pt x="65" y="100"/>
                      </a:lnTo>
                      <a:lnTo>
                        <a:pt x="86" y="118"/>
                      </a:lnTo>
                      <a:lnTo>
                        <a:pt x="91" y="146"/>
                      </a:lnTo>
                      <a:lnTo>
                        <a:pt x="102" y="156"/>
                      </a:lnTo>
                      <a:lnTo>
                        <a:pt x="126" y="159"/>
                      </a:lnTo>
                      <a:lnTo>
                        <a:pt x="153" y="163"/>
                      </a:lnTo>
                      <a:lnTo>
                        <a:pt x="182" y="177"/>
                      </a:lnTo>
                      <a:lnTo>
                        <a:pt x="195" y="180"/>
                      </a:lnTo>
                      <a:lnTo>
                        <a:pt x="213" y="201"/>
                      </a:lnTo>
                      <a:lnTo>
                        <a:pt x="231" y="214"/>
                      </a:lnTo>
                      <a:lnTo>
                        <a:pt x="251" y="214"/>
                      </a:lnTo>
                      <a:lnTo>
                        <a:pt x="294" y="219"/>
                      </a:lnTo>
                      <a:lnTo>
                        <a:pt x="317" y="216"/>
                      </a:lnTo>
                      <a:lnTo>
                        <a:pt x="337" y="219"/>
                      </a:lnTo>
                      <a:lnTo>
                        <a:pt x="373" y="234"/>
                      </a:lnTo>
                      <a:lnTo>
                        <a:pt x="395" y="233"/>
                      </a:lnTo>
                      <a:lnTo>
                        <a:pt x="407" y="241"/>
                      </a:lnTo>
                      <a:lnTo>
                        <a:pt x="424" y="228"/>
                      </a:lnTo>
                      <a:lnTo>
                        <a:pt x="451" y="220"/>
                      </a:lnTo>
                      <a:lnTo>
                        <a:pt x="479" y="219"/>
                      </a:lnTo>
                      <a:lnTo>
                        <a:pt x="497" y="212"/>
                      </a:lnTo>
                      <a:lnTo>
                        <a:pt x="505" y="199"/>
                      </a:lnTo>
                      <a:lnTo>
                        <a:pt x="514" y="191"/>
                      </a:lnTo>
                      <a:lnTo>
                        <a:pt x="506" y="184"/>
                      </a:lnTo>
                      <a:lnTo>
                        <a:pt x="496" y="175"/>
                      </a:lnTo>
                      <a:lnTo>
                        <a:pt x="497" y="160"/>
                      </a:lnTo>
                      <a:lnTo>
                        <a:pt x="509" y="162"/>
                      </a:lnTo>
                      <a:lnTo>
                        <a:pt x="532" y="167"/>
                      </a:lnTo>
                      <a:lnTo>
                        <a:pt x="543" y="155"/>
                      </a:lnTo>
                      <a:lnTo>
                        <a:pt x="566" y="145"/>
                      </a:lnTo>
                      <a:lnTo>
                        <a:pt x="572" y="130"/>
                      </a:lnTo>
                      <a:lnTo>
                        <a:pt x="580" y="124"/>
                      </a:lnTo>
                      <a:lnTo>
                        <a:pt x="606" y="120"/>
                      </a:lnTo>
                      <a:lnTo>
                        <a:pt x="622" y="123"/>
                      </a:lnTo>
                      <a:lnTo>
                        <a:pt x="619" y="115"/>
                      </a:lnTo>
                      <a:lnTo>
                        <a:pt x="592" y="99"/>
                      </a:lnTo>
                      <a:lnTo>
                        <a:pt x="574" y="91"/>
                      </a:lnTo>
                      <a:lnTo>
                        <a:pt x="564" y="100"/>
                      </a:lnTo>
                      <a:lnTo>
                        <a:pt x="544" y="96"/>
                      </a:lnTo>
                      <a:lnTo>
                        <a:pt x="535" y="100"/>
                      </a:lnTo>
                      <a:lnTo>
                        <a:pt x="525" y="89"/>
                      </a:lnTo>
                      <a:lnTo>
                        <a:pt x="524" y="66"/>
                      </a:lnTo>
                      <a:lnTo>
                        <a:pt x="521" y="49"/>
                      </a:lnTo>
                      <a:lnTo>
                        <a:pt x="501" y="51"/>
                      </a:lnTo>
                      <a:lnTo>
                        <a:pt x="487" y="44"/>
                      </a:lnTo>
                      <a:lnTo>
                        <a:pt x="474" y="41"/>
                      </a:lnTo>
                      <a:lnTo>
                        <a:pt x="457" y="57"/>
                      </a:lnTo>
                      <a:lnTo>
                        <a:pt x="435" y="60"/>
                      </a:lnTo>
                      <a:lnTo>
                        <a:pt x="422" y="67"/>
                      </a:lnTo>
                      <a:lnTo>
                        <a:pt x="397" y="63"/>
                      </a:lnTo>
                      <a:lnTo>
                        <a:pt x="380" y="63"/>
                      </a:lnTo>
                      <a:lnTo>
                        <a:pt x="362" y="51"/>
                      </a:lnTo>
                      <a:lnTo>
                        <a:pt x="337" y="40"/>
                      </a:lnTo>
                      <a:lnTo>
                        <a:pt x="318" y="37"/>
                      </a:lnTo>
                      <a:lnTo>
                        <a:pt x="296" y="40"/>
                      </a:lnTo>
                      <a:lnTo>
                        <a:pt x="281" y="45"/>
                      </a:lnTo>
                      <a:lnTo>
                        <a:pt x="251" y="34"/>
                      </a:lnTo>
                      <a:lnTo>
                        <a:pt x="251" y="3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7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57C3517-1AFF-5628-BE86-6571AAA5ECE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329737" y="4221163"/>
                  <a:ext cx="636587" cy="233363"/>
                </a:xfrm>
                <a:custGeom>
                  <a:avLst/>
                  <a:gdLst>
                    <a:gd name="T0" fmla="*/ 20 w 401"/>
                    <a:gd name="T1" fmla="*/ 18 h 147"/>
                    <a:gd name="T2" fmla="*/ 3 w 401"/>
                    <a:gd name="T3" fmla="*/ 8 h 147"/>
                    <a:gd name="T4" fmla="*/ 0 w 401"/>
                    <a:gd name="T5" fmla="*/ 11 h 147"/>
                    <a:gd name="T6" fmla="*/ 5 w 401"/>
                    <a:gd name="T7" fmla="*/ 22 h 147"/>
                    <a:gd name="T8" fmla="*/ 3 w 401"/>
                    <a:gd name="T9" fmla="*/ 39 h 147"/>
                    <a:gd name="T10" fmla="*/ 11 w 401"/>
                    <a:gd name="T11" fmla="*/ 51 h 147"/>
                    <a:gd name="T12" fmla="*/ 14 w 401"/>
                    <a:gd name="T13" fmla="*/ 71 h 147"/>
                    <a:gd name="T14" fmla="*/ 28 w 401"/>
                    <a:gd name="T15" fmla="*/ 88 h 147"/>
                    <a:gd name="T16" fmla="*/ 30 w 401"/>
                    <a:gd name="T17" fmla="*/ 99 h 147"/>
                    <a:gd name="T18" fmla="*/ 56 w 401"/>
                    <a:gd name="T19" fmla="*/ 118 h 147"/>
                    <a:gd name="T20" fmla="*/ 76 w 401"/>
                    <a:gd name="T21" fmla="*/ 136 h 147"/>
                    <a:gd name="T22" fmla="*/ 91 w 401"/>
                    <a:gd name="T23" fmla="*/ 134 h 147"/>
                    <a:gd name="T24" fmla="*/ 91 w 401"/>
                    <a:gd name="T25" fmla="*/ 126 h 147"/>
                    <a:gd name="T26" fmla="*/ 83 w 401"/>
                    <a:gd name="T27" fmla="*/ 106 h 147"/>
                    <a:gd name="T28" fmla="*/ 74 w 401"/>
                    <a:gd name="T29" fmla="*/ 99 h 147"/>
                    <a:gd name="T30" fmla="*/ 72 w 401"/>
                    <a:gd name="T31" fmla="*/ 84 h 147"/>
                    <a:gd name="T32" fmla="*/ 70 w 401"/>
                    <a:gd name="T33" fmla="*/ 77 h 147"/>
                    <a:gd name="T34" fmla="*/ 72 w 401"/>
                    <a:gd name="T35" fmla="*/ 65 h 147"/>
                    <a:gd name="T36" fmla="*/ 70 w 401"/>
                    <a:gd name="T37" fmla="*/ 50 h 147"/>
                    <a:gd name="T38" fmla="*/ 61 w 401"/>
                    <a:gd name="T39" fmla="*/ 34 h 147"/>
                    <a:gd name="T40" fmla="*/ 48 w 401"/>
                    <a:gd name="T41" fmla="*/ 20 h 147"/>
                    <a:gd name="T42" fmla="*/ 42 w 401"/>
                    <a:gd name="T43" fmla="*/ 17 h 147"/>
                    <a:gd name="T44" fmla="*/ 37 w 401"/>
                    <a:gd name="T45" fmla="*/ 27 h 147"/>
                    <a:gd name="T46" fmla="*/ 23 w 401"/>
                    <a:gd name="T47" fmla="*/ 30 h 147"/>
                    <a:gd name="T48" fmla="*/ 20 w 401"/>
                    <a:gd name="T49" fmla="*/ 18 h 147"/>
                    <a:gd name="T50" fmla="*/ 20 w 401"/>
                    <a:gd name="T51" fmla="*/ 18 h 147"/>
                    <a:gd name="T52" fmla="*/ 390 w 401"/>
                    <a:gd name="T53" fmla="*/ 59 h 147"/>
                    <a:gd name="T54" fmla="*/ 386 w 401"/>
                    <a:gd name="T55" fmla="*/ 47 h 147"/>
                    <a:gd name="T56" fmla="*/ 400 w 401"/>
                    <a:gd name="T57" fmla="*/ 46 h 147"/>
                    <a:gd name="T58" fmla="*/ 401 w 401"/>
                    <a:gd name="T59" fmla="*/ 36 h 147"/>
                    <a:gd name="T60" fmla="*/ 383 w 401"/>
                    <a:gd name="T61" fmla="*/ 29 h 147"/>
                    <a:gd name="T62" fmla="*/ 369 w 401"/>
                    <a:gd name="T63" fmla="*/ 22 h 147"/>
                    <a:gd name="T64" fmla="*/ 367 w 401"/>
                    <a:gd name="T65" fmla="*/ 12 h 147"/>
                    <a:gd name="T66" fmla="*/ 356 w 401"/>
                    <a:gd name="T67" fmla="*/ 0 h 147"/>
                    <a:gd name="T68" fmla="*/ 347 w 401"/>
                    <a:gd name="T69" fmla="*/ 0 h 147"/>
                    <a:gd name="T70" fmla="*/ 337 w 401"/>
                    <a:gd name="T71" fmla="*/ 19 h 147"/>
                    <a:gd name="T72" fmla="*/ 323 w 401"/>
                    <a:gd name="T73" fmla="*/ 36 h 147"/>
                    <a:gd name="T74" fmla="*/ 323 w 401"/>
                    <a:gd name="T75" fmla="*/ 47 h 147"/>
                    <a:gd name="T76" fmla="*/ 322 w 401"/>
                    <a:gd name="T77" fmla="*/ 63 h 147"/>
                    <a:gd name="T78" fmla="*/ 311 w 401"/>
                    <a:gd name="T79" fmla="*/ 62 h 147"/>
                    <a:gd name="T80" fmla="*/ 308 w 401"/>
                    <a:gd name="T81" fmla="*/ 70 h 147"/>
                    <a:gd name="T82" fmla="*/ 297 w 401"/>
                    <a:gd name="T83" fmla="*/ 58 h 147"/>
                    <a:gd name="T84" fmla="*/ 288 w 401"/>
                    <a:gd name="T85" fmla="*/ 73 h 147"/>
                    <a:gd name="T86" fmla="*/ 274 w 401"/>
                    <a:gd name="T87" fmla="*/ 92 h 147"/>
                    <a:gd name="T88" fmla="*/ 249 w 401"/>
                    <a:gd name="T89" fmla="*/ 96 h 147"/>
                    <a:gd name="T90" fmla="*/ 239 w 401"/>
                    <a:gd name="T91" fmla="*/ 101 h 147"/>
                    <a:gd name="T92" fmla="*/ 237 w 401"/>
                    <a:gd name="T93" fmla="*/ 121 h 147"/>
                    <a:gd name="T94" fmla="*/ 220 w 401"/>
                    <a:gd name="T95" fmla="*/ 125 h 147"/>
                    <a:gd name="T96" fmla="*/ 205 w 401"/>
                    <a:gd name="T97" fmla="*/ 118 h 147"/>
                    <a:gd name="T98" fmla="*/ 209 w 401"/>
                    <a:gd name="T99" fmla="*/ 134 h 147"/>
                    <a:gd name="T100" fmla="*/ 223 w 401"/>
                    <a:gd name="T101" fmla="*/ 147 h 147"/>
                    <a:gd name="T102" fmla="*/ 237 w 401"/>
                    <a:gd name="T103" fmla="*/ 142 h 147"/>
                    <a:gd name="T104" fmla="*/ 250 w 401"/>
                    <a:gd name="T105" fmla="*/ 144 h 147"/>
                    <a:gd name="T106" fmla="*/ 262 w 401"/>
                    <a:gd name="T107" fmla="*/ 132 h 147"/>
                    <a:gd name="T108" fmla="*/ 272 w 401"/>
                    <a:gd name="T109" fmla="*/ 129 h 147"/>
                    <a:gd name="T110" fmla="*/ 292 w 401"/>
                    <a:gd name="T111" fmla="*/ 136 h 147"/>
                    <a:gd name="T112" fmla="*/ 309 w 401"/>
                    <a:gd name="T113" fmla="*/ 131 h 147"/>
                    <a:gd name="T114" fmla="*/ 319 w 401"/>
                    <a:gd name="T115" fmla="*/ 98 h 147"/>
                    <a:gd name="T116" fmla="*/ 326 w 401"/>
                    <a:gd name="T117" fmla="*/ 90 h 147"/>
                    <a:gd name="T118" fmla="*/ 333 w 401"/>
                    <a:gd name="T119" fmla="*/ 63 h 147"/>
                    <a:gd name="T120" fmla="*/ 356 w 401"/>
                    <a:gd name="T121" fmla="*/ 63 h 147"/>
                    <a:gd name="T122" fmla="*/ 375 w 401"/>
                    <a:gd name="T123" fmla="*/ 66 h 147"/>
                    <a:gd name="T124" fmla="*/ 390 w 401"/>
                    <a:gd name="T125" fmla="*/ 59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01" h="147">
                      <a:moveTo>
                        <a:pt x="20" y="18"/>
                      </a:moveTo>
                      <a:lnTo>
                        <a:pt x="3" y="8"/>
                      </a:lnTo>
                      <a:lnTo>
                        <a:pt x="0" y="11"/>
                      </a:lnTo>
                      <a:lnTo>
                        <a:pt x="5" y="22"/>
                      </a:lnTo>
                      <a:lnTo>
                        <a:pt x="3" y="39"/>
                      </a:lnTo>
                      <a:lnTo>
                        <a:pt x="11" y="51"/>
                      </a:lnTo>
                      <a:lnTo>
                        <a:pt x="14" y="71"/>
                      </a:lnTo>
                      <a:lnTo>
                        <a:pt x="28" y="88"/>
                      </a:lnTo>
                      <a:lnTo>
                        <a:pt x="30" y="99"/>
                      </a:lnTo>
                      <a:lnTo>
                        <a:pt x="56" y="118"/>
                      </a:lnTo>
                      <a:lnTo>
                        <a:pt x="76" y="136"/>
                      </a:lnTo>
                      <a:lnTo>
                        <a:pt x="91" y="134"/>
                      </a:lnTo>
                      <a:lnTo>
                        <a:pt x="91" y="126"/>
                      </a:lnTo>
                      <a:lnTo>
                        <a:pt x="83" y="106"/>
                      </a:lnTo>
                      <a:lnTo>
                        <a:pt x="74" y="99"/>
                      </a:lnTo>
                      <a:lnTo>
                        <a:pt x="72" y="84"/>
                      </a:lnTo>
                      <a:lnTo>
                        <a:pt x="70" y="77"/>
                      </a:lnTo>
                      <a:lnTo>
                        <a:pt x="72" y="65"/>
                      </a:lnTo>
                      <a:lnTo>
                        <a:pt x="70" y="50"/>
                      </a:lnTo>
                      <a:lnTo>
                        <a:pt x="61" y="34"/>
                      </a:lnTo>
                      <a:lnTo>
                        <a:pt x="48" y="20"/>
                      </a:lnTo>
                      <a:lnTo>
                        <a:pt x="42" y="17"/>
                      </a:lnTo>
                      <a:lnTo>
                        <a:pt x="37" y="27"/>
                      </a:lnTo>
                      <a:lnTo>
                        <a:pt x="23" y="30"/>
                      </a:lnTo>
                      <a:lnTo>
                        <a:pt x="20" y="18"/>
                      </a:lnTo>
                      <a:lnTo>
                        <a:pt x="20" y="18"/>
                      </a:lnTo>
                      <a:close/>
                      <a:moveTo>
                        <a:pt x="390" y="59"/>
                      </a:moveTo>
                      <a:lnTo>
                        <a:pt x="386" y="47"/>
                      </a:lnTo>
                      <a:lnTo>
                        <a:pt x="400" y="46"/>
                      </a:lnTo>
                      <a:lnTo>
                        <a:pt x="401" y="36"/>
                      </a:lnTo>
                      <a:lnTo>
                        <a:pt x="383" y="29"/>
                      </a:lnTo>
                      <a:lnTo>
                        <a:pt x="369" y="22"/>
                      </a:lnTo>
                      <a:lnTo>
                        <a:pt x="367" y="12"/>
                      </a:lnTo>
                      <a:lnTo>
                        <a:pt x="356" y="0"/>
                      </a:lnTo>
                      <a:lnTo>
                        <a:pt x="347" y="0"/>
                      </a:lnTo>
                      <a:lnTo>
                        <a:pt x="337" y="19"/>
                      </a:lnTo>
                      <a:lnTo>
                        <a:pt x="323" y="36"/>
                      </a:lnTo>
                      <a:lnTo>
                        <a:pt x="323" y="47"/>
                      </a:lnTo>
                      <a:lnTo>
                        <a:pt x="322" y="63"/>
                      </a:lnTo>
                      <a:lnTo>
                        <a:pt x="311" y="62"/>
                      </a:lnTo>
                      <a:lnTo>
                        <a:pt x="308" y="70"/>
                      </a:lnTo>
                      <a:lnTo>
                        <a:pt x="297" y="58"/>
                      </a:lnTo>
                      <a:lnTo>
                        <a:pt x="288" y="73"/>
                      </a:lnTo>
                      <a:lnTo>
                        <a:pt x="274" y="92"/>
                      </a:lnTo>
                      <a:lnTo>
                        <a:pt x="249" y="96"/>
                      </a:lnTo>
                      <a:lnTo>
                        <a:pt x="239" y="101"/>
                      </a:lnTo>
                      <a:lnTo>
                        <a:pt x="237" y="121"/>
                      </a:lnTo>
                      <a:lnTo>
                        <a:pt x="220" y="125"/>
                      </a:lnTo>
                      <a:lnTo>
                        <a:pt x="205" y="118"/>
                      </a:lnTo>
                      <a:lnTo>
                        <a:pt x="209" y="134"/>
                      </a:lnTo>
                      <a:lnTo>
                        <a:pt x="223" y="147"/>
                      </a:lnTo>
                      <a:lnTo>
                        <a:pt x="237" y="142"/>
                      </a:lnTo>
                      <a:lnTo>
                        <a:pt x="250" y="144"/>
                      </a:lnTo>
                      <a:lnTo>
                        <a:pt x="262" y="132"/>
                      </a:lnTo>
                      <a:lnTo>
                        <a:pt x="272" y="129"/>
                      </a:lnTo>
                      <a:lnTo>
                        <a:pt x="292" y="136"/>
                      </a:lnTo>
                      <a:lnTo>
                        <a:pt x="309" y="131"/>
                      </a:lnTo>
                      <a:lnTo>
                        <a:pt x="319" y="98"/>
                      </a:lnTo>
                      <a:lnTo>
                        <a:pt x="326" y="90"/>
                      </a:lnTo>
                      <a:lnTo>
                        <a:pt x="333" y="63"/>
                      </a:lnTo>
                      <a:lnTo>
                        <a:pt x="356" y="63"/>
                      </a:lnTo>
                      <a:lnTo>
                        <a:pt x="375" y="66"/>
                      </a:lnTo>
                      <a:lnTo>
                        <a:pt x="390" y="5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8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1340DEA-0114-6742-14A5-A8A47E5B88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2500" y="3335338"/>
                  <a:ext cx="274637" cy="152400"/>
                </a:xfrm>
                <a:custGeom>
                  <a:avLst/>
                  <a:gdLst>
                    <a:gd name="T0" fmla="*/ 167 w 173"/>
                    <a:gd name="T1" fmla="*/ 60 h 96"/>
                    <a:gd name="T2" fmla="*/ 143 w 173"/>
                    <a:gd name="T3" fmla="*/ 59 h 96"/>
                    <a:gd name="T4" fmla="*/ 119 w 173"/>
                    <a:gd name="T5" fmla="*/ 53 h 96"/>
                    <a:gd name="T6" fmla="*/ 100 w 173"/>
                    <a:gd name="T7" fmla="*/ 43 h 96"/>
                    <a:gd name="T8" fmla="*/ 83 w 173"/>
                    <a:gd name="T9" fmla="*/ 38 h 96"/>
                    <a:gd name="T10" fmla="*/ 74 w 173"/>
                    <a:gd name="T11" fmla="*/ 26 h 96"/>
                    <a:gd name="T12" fmla="*/ 62 w 173"/>
                    <a:gd name="T13" fmla="*/ 23 h 96"/>
                    <a:gd name="T14" fmla="*/ 39 w 173"/>
                    <a:gd name="T15" fmla="*/ 7 h 96"/>
                    <a:gd name="T16" fmla="*/ 21 w 173"/>
                    <a:gd name="T17" fmla="*/ 0 h 96"/>
                    <a:gd name="T18" fmla="*/ 13 w 173"/>
                    <a:gd name="T19" fmla="*/ 5 h 96"/>
                    <a:gd name="T20" fmla="*/ 3 w 173"/>
                    <a:gd name="T21" fmla="*/ 17 h 96"/>
                    <a:gd name="T22" fmla="*/ 0 w 173"/>
                    <a:gd name="T23" fmla="*/ 39 h 96"/>
                    <a:gd name="T24" fmla="*/ 21 w 173"/>
                    <a:gd name="T25" fmla="*/ 48 h 96"/>
                    <a:gd name="T26" fmla="*/ 43 w 173"/>
                    <a:gd name="T27" fmla="*/ 59 h 96"/>
                    <a:gd name="T28" fmla="*/ 71 w 173"/>
                    <a:gd name="T29" fmla="*/ 73 h 96"/>
                    <a:gd name="T30" fmla="*/ 100 w 173"/>
                    <a:gd name="T31" fmla="*/ 76 h 96"/>
                    <a:gd name="T32" fmla="*/ 114 w 173"/>
                    <a:gd name="T33" fmla="*/ 87 h 96"/>
                    <a:gd name="T34" fmla="*/ 130 w 173"/>
                    <a:gd name="T35" fmla="*/ 90 h 96"/>
                    <a:gd name="T36" fmla="*/ 155 w 173"/>
                    <a:gd name="T37" fmla="*/ 96 h 96"/>
                    <a:gd name="T38" fmla="*/ 173 w 173"/>
                    <a:gd name="T39" fmla="*/ 95 h 96"/>
                    <a:gd name="T40" fmla="*/ 173 w 173"/>
                    <a:gd name="T41" fmla="*/ 86 h 96"/>
                    <a:gd name="T42" fmla="*/ 167 w 173"/>
                    <a:gd name="T43" fmla="*/ 71 h 96"/>
                    <a:gd name="T44" fmla="*/ 167 w 173"/>
                    <a:gd name="T45" fmla="*/ 60 h 96"/>
                    <a:gd name="T46" fmla="*/ 167 w 173"/>
                    <a:gd name="T47" fmla="*/ 6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73" h="96">
                      <a:moveTo>
                        <a:pt x="167" y="60"/>
                      </a:moveTo>
                      <a:lnTo>
                        <a:pt x="143" y="59"/>
                      </a:lnTo>
                      <a:lnTo>
                        <a:pt x="119" y="53"/>
                      </a:lnTo>
                      <a:lnTo>
                        <a:pt x="100" y="43"/>
                      </a:lnTo>
                      <a:lnTo>
                        <a:pt x="83" y="38"/>
                      </a:lnTo>
                      <a:lnTo>
                        <a:pt x="74" y="26"/>
                      </a:lnTo>
                      <a:lnTo>
                        <a:pt x="62" y="23"/>
                      </a:lnTo>
                      <a:lnTo>
                        <a:pt x="39" y="7"/>
                      </a:lnTo>
                      <a:lnTo>
                        <a:pt x="21" y="0"/>
                      </a:lnTo>
                      <a:lnTo>
                        <a:pt x="13" y="5"/>
                      </a:lnTo>
                      <a:lnTo>
                        <a:pt x="3" y="17"/>
                      </a:lnTo>
                      <a:lnTo>
                        <a:pt x="0" y="39"/>
                      </a:lnTo>
                      <a:lnTo>
                        <a:pt x="21" y="48"/>
                      </a:lnTo>
                      <a:lnTo>
                        <a:pt x="43" y="59"/>
                      </a:lnTo>
                      <a:lnTo>
                        <a:pt x="71" y="73"/>
                      </a:lnTo>
                      <a:lnTo>
                        <a:pt x="100" y="76"/>
                      </a:lnTo>
                      <a:lnTo>
                        <a:pt x="114" y="87"/>
                      </a:lnTo>
                      <a:lnTo>
                        <a:pt x="130" y="90"/>
                      </a:lnTo>
                      <a:lnTo>
                        <a:pt x="155" y="96"/>
                      </a:lnTo>
                      <a:lnTo>
                        <a:pt x="173" y="95"/>
                      </a:lnTo>
                      <a:lnTo>
                        <a:pt x="173" y="86"/>
                      </a:lnTo>
                      <a:lnTo>
                        <a:pt x="167" y="71"/>
                      </a:lnTo>
                      <a:lnTo>
                        <a:pt x="167" y="60"/>
                      </a:lnTo>
                      <a:lnTo>
                        <a:pt x="167" y="6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9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7B9847F-782C-C3AA-A705-391A15AA87B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705725" y="3487738"/>
                  <a:ext cx="244475" cy="366713"/>
                </a:xfrm>
                <a:custGeom>
                  <a:avLst/>
                  <a:gdLst>
                    <a:gd name="T0" fmla="*/ 137 w 154"/>
                    <a:gd name="T1" fmla="*/ 125 h 231"/>
                    <a:gd name="T2" fmla="*/ 145 w 154"/>
                    <a:gd name="T3" fmla="*/ 118 h 231"/>
                    <a:gd name="T4" fmla="*/ 149 w 154"/>
                    <a:gd name="T5" fmla="*/ 111 h 231"/>
                    <a:gd name="T6" fmla="*/ 154 w 154"/>
                    <a:gd name="T7" fmla="*/ 97 h 231"/>
                    <a:gd name="T8" fmla="*/ 154 w 154"/>
                    <a:gd name="T9" fmla="*/ 91 h 231"/>
                    <a:gd name="T10" fmla="*/ 146 w 154"/>
                    <a:gd name="T11" fmla="*/ 89 h 231"/>
                    <a:gd name="T12" fmla="*/ 140 w 154"/>
                    <a:gd name="T13" fmla="*/ 81 h 231"/>
                    <a:gd name="T14" fmla="*/ 129 w 154"/>
                    <a:gd name="T15" fmla="*/ 67 h 231"/>
                    <a:gd name="T16" fmla="*/ 117 w 154"/>
                    <a:gd name="T17" fmla="*/ 62 h 231"/>
                    <a:gd name="T18" fmla="*/ 102 w 154"/>
                    <a:gd name="T19" fmla="*/ 60 h 231"/>
                    <a:gd name="T20" fmla="*/ 89 w 154"/>
                    <a:gd name="T21" fmla="*/ 51 h 231"/>
                    <a:gd name="T22" fmla="*/ 79 w 154"/>
                    <a:gd name="T23" fmla="*/ 34 h 231"/>
                    <a:gd name="T24" fmla="*/ 68 w 154"/>
                    <a:gd name="T25" fmla="*/ 34 h 231"/>
                    <a:gd name="T26" fmla="*/ 67 w 154"/>
                    <a:gd name="T27" fmla="*/ 50 h 231"/>
                    <a:gd name="T28" fmla="*/ 72 w 154"/>
                    <a:gd name="T29" fmla="*/ 53 h 231"/>
                    <a:gd name="T30" fmla="*/ 63 w 154"/>
                    <a:gd name="T31" fmla="*/ 59 h 231"/>
                    <a:gd name="T32" fmla="*/ 64 w 154"/>
                    <a:gd name="T33" fmla="*/ 68 h 231"/>
                    <a:gd name="T34" fmla="*/ 59 w 154"/>
                    <a:gd name="T35" fmla="*/ 77 h 231"/>
                    <a:gd name="T36" fmla="*/ 59 w 154"/>
                    <a:gd name="T37" fmla="*/ 88 h 231"/>
                    <a:gd name="T38" fmla="*/ 70 w 154"/>
                    <a:gd name="T39" fmla="*/ 104 h 231"/>
                    <a:gd name="T40" fmla="*/ 60 w 154"/>
                    <a:gd name="T41" fmla="*/ 152 h 231"/>
                    <a:gd name="T42" fmla="*/ 0 w 154"/>
                    <a:gd name="T43" fmla="*/ 175 h 231"/>
                    <a:gd name="T44" fmla="*/ 20 w 154"/>
                    <a:gd name="T45" fmla="*/ 215 h 231"/>
                    <a:gd name="T46" fmla="*/ 27 w 154"/>
                    <a:gd name="T47" fmla="*/ 231 h 231"/>
                    <a:gd name="T48" fmla="*/ 37 w 154"/>
                    <a:gd name="T49" fmla="*/ 230 h 231"/>
                    <a:gd name="T50" fmla="*/ 50 w 154"/>
                    <a:gd name="T51" fmla="*/ 222 h 231"/>
                    <a:gd name="T52" fmla="*/ 62 w 154"/>
                    <a:gd name="T53" fmla="*/ 224 h 231"/>
                    <a:gd name="T54" fmla="*/ 71 w 154"/>
                    <a:gd name="T55" fmla="*/ 217 h 231"/>
                    <a:gd name="T56" fmla="*/ 70 w 154"/>
                    <a:gd name="T57" fmla="*/ 208 h 231"/>
                    <a:gd name="T58" fmla="*/ 78 w 154"/>
                    <a:gd name="T59" fmla="*/ 202 h 231"/>
                    <a:gd name="T60" fmla="*/ 91 w 154"/>
                    <a:gd name="T61" fmla="*/ 202 h 231"/>
                    <a:gd name="T62" fmla="*/ 95 w 154"/>
                    <a:gd name="T63" fmla="*/ 197 h 231"/>
                    <a:gd name="T64" fmla="*/ 96 w 154"/>
                    <a:gd name="T65" fmla="*/ 186 h 231"/>
                    <a:gd name="T66" fmla="*/ 108 w 154"/>
                    <a:gd name="T67" fmla="*/ 176 h 231"/>
                    <a:gd name="T68" fmla="*/ 118 w 154"/>
                    <a:gd name="T69" fmla="*/ 176 h 231"/>
                    <a:gd name="T70" fmla="*/ 120 w 154"/>
                    <a:gd name="T71" fmla="*/ 174 h 231"/>
                    <a:gd name="T72" fmla="*/ 116 w 154"/>
                    <a:gd name="T73" fmla="*/ 158 h 231"/>
                    <a:gd name="T74" fmla="*/ 118 w 154"/>
                    <a:gd name="T75" fmla="*/ 146 h 231"/>
                    <a:gd name="T76" fmla="*/ 122 w 154"/>
                    <a:gd name="T77" fmla="*/ 141 h 231"/>
                    <a:gd name="T78" fmla="*/ 131 w 154"/>
                    <a:gd name="T79" fmla="*/ 142 h 231"/>
                    <a:gd name="T80" fmla="*/ 137 w 154"/>
                    <a:gd name="T81" fmla="*/ 125 h 231"/>
                    <a:gd name="T82" fmla="*/ 137 w 154"/>
                    <a:gd name="T83" fmla="*/ 125 h 231"/>
                    <a:gd name="T84" fmla="*/ 76 w 154"/>
                    <a:gd name="T85" fmla="*/ 12 h 231"/>
                    <a:gd name="T86" fmla="*/ 76 w 154"/>
                    <a:gd name="T87" fmla="*/ 2 h 231"/>
                    <a:gd name="T88" fmla="*/ 74 w 154"/>
                    <a:gd name="T89" fmla="*/ 0 h 231"/>
                    <a:gd name="T90" fmla="*/ 68 w 154"/>
                    <a:gd name="T91" fmla="*/ 8 h 231"/>
                    <a:gd name="T92" fmla="*/ 74 w 154"/>
                    <a:gd name="T93" fmla="*/ 16 h 231"/>
                    <a:gd name="T94" fmla="*/ 76 w 154"/>
                    <a:gd name="T95" fmla="*/ 12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54" h="231">
                      <a:moveTo>
                        <a:pt x="137" y="125"/>
                      </a:moveTo>
                      <a:lnTo>
                        <a:pt x="145" y="118"/>
                      </a:lnTo>
                      <a:lnTo>
                        <a:pt x="149" y="111"/>
                      </a:lnTo>
                      <a:lnTo>
                        <a:pt x="154" y="97"/>
                      </a:lnTo>
                      <a:lnTo>
                        <a:pt x="154" y="91"/>
                      </a:lnTo>
                      <a:lnTo>
                        <a:pt x="146" y="89"/>
                      </a:lnTo>
                      <a:lnTo>
                        <a:pt x="140" y="81"/>
                      </a:lnTo>
                      <a:lnTo>
                        <a:pt x="129" y="67"/>
                      </a:lnTo>
                      <a:lnTo>
                        <a:pt x="117" y="62"/>
                      </a:lnTo>
                      <a:lnTo>
                        <a:pt x="102" y="60"/>
                      </a:lnTo>
                      <a:lnTo>
                        <a:pt x="89" y="51"/>
                      </a:lnTo>
                      <a:lnTo>
                        <a:pt x="79" y="34"/>
                      </a:lnTo>
                      <a:lnTo>
                        <a:pt x="68" y="34"/>
                      </a:lnTo>
                      <a:lnTo>
                        <a:pt x="67" y="50"/>
                      </a:lnTo>
                      <a:lnTo>
                        <a:pt x="72" y="53"/>
                      </a:lnTo>
                      <a:lnTo>
                        <a:pt x="63" y="59"/>
                      </a:lnTo>
                      <a:lnTo>
                        <a:pt x="64" y="68"/>
                      </a:lnTo>
                      <a:lnTo>
                        <a:pt x="59" y="77"/>
                      </a:lnTo>
                      <a:lnTo>
                        <a:pt x="59" y="88"/>
                      </a:lnTo>
                      <a:lnTo>
                        <a:pt x="70" y="104"/>
                      </a:lnTo>
                      <a:lnTo>
                        <a:pt x="60" y="152"/>
                      </a:lnTo>
                      <a:lnTo>
                        <a:pt x="0" y="175"/>
                      </a:lnTo>
                      <a:lnTo>
                        <a:pt x="20" y="215"/>
                      </a:lnTo>
                      <a:lnTo>
                        <a:pt x="27" y="231"/>
                      </a:lnTo>
                      <a:lnTo>
                        <a:pt x="37" y="230"/>
                      </a:lnTo>
                      <a:lnTo>
                        <a:pt x="50" y="222"/>
                      </a:lnTo>
                      <a:lnTo>
                        <a:pt x="62" y="224"/>
                      </a:lnTo>
                      <a:lnTo>
                        <a:pt x="71" y="217"/>
                      </a:lnTo>
                      <a:lnTo>
                        <a:pt x="70" y="208"/>
                      </a:lnTo>
                      <a:lnTo>
                        <a:pt x="78" y="202"/>
                      </a:lnTo>
                      <a:lnTo>
                        <a:pt x="91" y="202"/>
                      </a:lnTo>
                      <a:lnTo>
                        <a:pt x="95" y="197"/>
                      </a:lnTo>
                      <a:lnTo>
                        <a:pt x="96" y="186"/>
                      </a:lnTo>
                      <a:lnTo>
                        <a:pt x="108" y="176"/>
                      </a:lnTo>
                      <a:lnTo>
                        <a:pt x="118" y="176"/>
                      </a:lnTo>
                      <a:lnTo>
                        <a:pt x="120" y="174"/>
                      </a:lnTo>
                      <a:lnTo>
                        <a:pt x="116" y="158"/>
                      </a:lnTo>
                      <a:lnTo>
                        <a:pt x="118" y="146"/>
                      </a:lnTo>
                      <a:lnTo>
                        <a:pt x="122" y="141"/>
                      </a:lnTo>
                      <a:lnTo>
                        <a:pt x="131" y="142"/>
                      </a:lnTo>
                      <a:lnTo>
                        <a:pt x="137" y="125"/>
                      </a:lnTo>
                      <a:lnTo>
                        <a:pt x="137" y="125"/>
                      </a:lnTo>
                      <a:close/>
                      <a:moveTo>
                        <a:pt x="76" y="12"/>
                      </a:moveTo>
                      <a:lnTo>
                        <a:pt x="76" y="2"/>
                      </a:lnTo>
                      <a:lnTo>
                        <a:pt x="74" y="0"/>
                      </a:lnTo>
                      <a:lnTo>
                        <a:pt x="68" y="8"/>
                      </a:lnTo>
                      <a:lnTo>
                        <a:pt x="74" y="16"/>
                      </a:lnTo>
                      <a:lnTo>
                        <a:pt x="76" y="1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0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5C78660-3AC4-DB3C-B588-31E059888D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48612" y="3081338"/>
                  <a:ext cx="492125" cy="508000"/>
                </a:xfrm>
                <a:custGeom>
                  <a:avLst/>
                  <a:gdLst>
                    <a:gd name="T0" fmla="*/ 276 w 310"/>
                    <a:gd name="T1" fmla="*/ 30 h 320"/>
                    <a:gd name="T2" fmla="*/ 247 w 310"/>
                    <a:gd name="T3" fmla="*/ 0 h 320"/>
                    <a:gd name="T4" fmla="*/ 227 w 310"/>
                    <a:gd name="T5" fmla="*/ 7 h 320"/>
                    <a:gd name="T6" fmla="*/ 186 w 310"/>
                    <a:gd name="T7" fmla="*/ 15 h 320"/>
                    <a:gd name="T8" fmla="*/ 184 w 310"/>
                    <a:gd name="T9" fmla="*/ 36 h 320"/>
                    <a:gd name="T10" fmla="*/ 182 w 310"/>
                    <a:gd name="T11" fmla="*/ 58 h 320"/>
                    <a:gd name="T12" fmla="*/ 181 w 310"/>
                    <a:gd name="T13" fmla="*/ 76 h 320"/>
                    <a:gd name="T14" fmla="*/ 174 w 310"/>
                    <a:gd name="T15" fmla="*/ 91 h 320"/>
                    <a:gd name="T16" fmla="*/ 157 w 310"/>
                    <a:gd name="T17" fmla="*/ 111 h 320"/>
                    <a:gd name="T18" fmla="*/ 154 w 310"/>
                    <a:gd name="T19" fmla="*/ 132 h 320"/>
                    <a:gd name="T20" fmla="*/ 132 w 310"/>
                    <a:gd name="T21" fmla="*/ 133 h 320"/>
                    <a:gd name="T22" fmla="*/ 116 w 310"/>
                    <a:gd name="T23" fmla="*/ 139 h 320"/>
                    <a:gd name="T24" fmla="*/ 110 w 310"/>
                    <a:gd name="T25" fmla="*/ 173 h 320"/>
                    <a:gd name="T26" fmla="*/ 72 w 310"/>
                    <a:gd name="T27" fmla="*/ 180 h 320"/>
                    <a:gd name="T28" fmla="*/ 56 w 310"/>
                    <a:gd name="T29" fmla="*/ 183 h 320"/>
                    <a:gd name="T30" fmla="*/ 0 w 310"/>
                    <a:gd name="T31" fmla="*/ 175 h 320"/>
                    <a:gd name="T32" fmla="*/ 23 w 310"/>
                    <a:gd name="T33" fmla="*/ 201 h 320"/>
                    <a:gd name="T34" fmla="*/ 48 w 310"/>
                    <a:gd name="T35" fmla="*/ 233 h 320"/>
                    <a:gd name="T36" fmla="*/ 61 w 310"/>
                    <a:gd name="T37" fmla="*/ 247 h 320"/>
                    <a:gd name="T38" fmla="*/ 29 w 310"/>
                    <a:gd name="T39" fmla="*/ 287 h 320"/>
                    <a:gd name="T40" fmla="*/ 91 w 310"/>
                    <a:gd name="T41" fmla="*/ 283 h 320"/>
                    <a:gd name="T42" fmla="*/ 146 w 310"/>
                    <a:gd name="T43" fmla="*/ 297 h 320"/>
                    <a:gd name="T44" fmla="*/ 169 w 310"/>
                    <a:gd name="T45" fmla="*/ 320 h 320"/>
                    <a:gd name="T46" fmla="*/ 226 w 310"/>
                    <a:gd name="T47" fmla="*/ 304 h 320"/>
                    <a:gd name="T48" fmla="*/ 207 w 310"/>
                    <a:gd name="T49" fmla="*/ 272 h 320"/>
                    <a:gd name="T50" fmla="*/ 186 w 310"/>
                    <a:gd name="T51" fmla="*/ 243 h 320"/>
                    <a:gd name="T52" fmla="*/ 229 w 310"/>
                    <a:gd name="T53" fmla="*/ 219 h 320"/>
                    <a:gd name="T54" fmla="*/ 253 w 310"/>
                    <a:gd name="T55" fmla="*/ 171 h 320"/>
                    <a:gd name="T56" fmla="*/ 264 w 310"/>
                    <a:gd name="T57" fmla="*/ 130 h 320"/>
                    <a:gd name="T58" fmla="*/ 259 w 310"/>
                    <a:gd name="T59" fmla="*/ 105 h 320"/>
                    <a:gd name="T60" fmla="*/ 236 w 310"/>
                    <a:gd name="T61" fmla="*/ 68 h 320"/>
                    <a:gd name="T62" fmla="*/ 276 w 310"/>
                    <a:gd name="T63" fmla="*/ 64 h 320"/>
                    <a:gd name="T64" fmla="*/ 310 w 310"/>
                    <a:gd name="T65" fmla="*/ 39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10" h="320">
                      <a:moveTo>
                        <a:pt x="310" y="39"/>
                      </a:moveTo>
                      <a:lnTo>
                        <a:pt x="276" y="30"/>
                      </a:lnTo>
                      <a:lnTo>
                        <a:pt x="264" y="11"/>
                      </a:lnTo>
                      <a:lnTo>
                        <a:pt x="247" y="0"/>
                      </a:lnTo>
                      <a:lnTo>
                        <a:pt x="236" y="3"/>
                      </a:lnTo>
                      <a:lnTo>
                        <a:pt x="227" y="7"/>
                      </a:lnTo>
                      <a:lnTo>
                        <a:pt x="206" y="10"/>
                      </a:lnTo>
                      <a:lnTo>
                        <a:pt x="186" y="15"/>
                      </a:lnTo>
                      <a:lnTo>
                        <a:pt x="177" y="25"/>
                      </a:lnTo>
                      <a:lnTo>
                        <a:pt x="184" y="36"/>
                      </a:lnTo>
                      <a:lnTo>
                        <a:pt x="190" y="48"/>
                      </a:lnTo>
                      <a:lnTo>
                        <a:pt x="182" y="58"/>
                      </a:lnTo>
                      <a:lnTo>
                        <a:pt x="185" y="67"/>
                      </a:lnTo>
                      <a:lnTo>
                        <a:pt x="181" y="76"/>
                      </a:lnTo>
                      <a:lnTo>
                        <a:pt x="163" y="75"/>
                      </a:lnTo>
                      <a:lnTo>
                        <a:pt x="174" y="91"/>
                      </a:lnTo>
                      <a:lnTo>
                        <a:pt x="163" y="96"/>
                      </a:lnTo>
                      <a:lnTo>
                        <a:pt x="157" y="111"/>
                      </a:lnTo>
                      <a:lnTo>
                        <a:pt x="161" y="125"/>
                      </a:lnTo>
                      <a:lnTo>
                        <a:pt x="154" y="132"/>
                      </a:lnTo>
                      <a:lnTo>
                        <a:pt x="147" y="130"/>
                      </a:lnTo>
                      <a:lnTo>
                        <a:pt x="132" y="133"/>
                      </a:lnTo>
                      <a:lnTo>
                        <a:pt x="131" y="139"/>
                      </a:lnTo>
                      <a:lnTo>
                        <a:pt x="116" y="139"/>
                      </a:lnTo>
                      <a:lnTo>
                        <a:pt x="108" y="152"/>
                      </a:lnTo>
                      <a:lnTo>
                        <a:pt x="110" y="173"/>
                      </a:lnTo>
                      <a:lnTo>
                        <a:pt x="86" y="182"/>
                      </a:lnTo>
                      <a:lnTo>
                        <a:pt x="72" y="180"/>
                      </a:lnTo>
                      <a:lnTo>
                        <a:pt x="68" y="186"/>
                      </a:lnTo>
                      <a:lnTo>
                        <a:pt x="56" y="183"/>
                      </a:lnTo>
                      <a:lnTo>
                        <a:pt x="37" y="186"/>
                      </a:lnTo>
                      <a:lnTo>
                        <a:pt x="0" y="175"/>
                      </a:lnTo>
                      <a:lnTo>
                        <a:pt x="12" y="187"/>
                      </a:lnTo>
                      <a:lnTo>
                        <a:pt x="23" y="201"/>
                      </a:lnTo>
                      <a:lnTo>
                        <a:pt x="44" y="211"/>
                      </a:lnTo>
                      <a:lnTo>
                        <a:pt x="48" y="233"/>
                      </a:lnTo>
                      <a:lnTo>
                        <a:pt x="57" y="236"/>
                      </a:lnTo>
                      <a:lnTo>
                        <a:pt x="61" y="247"/>
                      </a:lnTo>
                      <a:lnTo>
                        <a:pt x="33" y="260"/>
                      </a:lnTo>
                      <a:lnTo>
                        <a:pt x="29" y="287"/>
                      </a:lnTo>
                      <a:lnTo>
                        <a:pt x="57" y="284"/>
                      </a:lnTo>
                      <a:lnTo>
                        <a:pt x="91" y="283"/>
                      </a:lnTo>
                      <a:lnTo>
                        <a:pt x="127" y="279"/>
                      </a:lnTo>
                      <a:lnTo>
                        <a:pt x="146" y="297"/>
                      </a:lnTo>
                      <a:lnTo>
                        <a:pt x="153" y="314"/>
                      </a:lnTo>
                      <a:lnTo>
                        <a:pt x="169" y="320"/>
                      </a:lnTo>
                      <a:lnTo>
                        <a:pt x="181" y="304"/>
                      </a:lnTo>
                      <a:lnTo>
                        <a:pt x="226" y="304"/>
                      </a:lnTo>
                      <a:lnTo>
                        <a:pt x="220" y="284"/>
                      </a:lnTo>
                      <a:lnTo>
                        <a:pt x="207" y="272"/>
                      </a:lnTo>
                      <a:lnTo>
                        <a:pt x="201" y="253"/>
                      </a:lnTo>
                      <a:lnTo>
                        <a:pt x="186" y="243"/>
                      </a:lnTo>
                      <a:lnTo>
                        <a:pt x="205" y="218"/>
                      </a:lnTo>
                      <a:lnTo>
                        <a:pt x="229" y="219"/>
                      </a:lnTo>
                      <a:lnTo>
                        <a:pt x="246" y="195"/>
                      </a:lnTo>
                      <a:lnTo>
                        <a:pt x="253" y="171"/>
                      </a:lnTo>
                      <a:lnTo>
                        <a:pt x="268" y="147"/>
                      </a:lnTo>
                      <a:lnTo>
                        <a:pt x="264" y="130"/>
                      </a:lnTo>
                      <a:lnTo>
                        <a:pt x="278" y="117"/>
                      </a:lnTo>
                      <a:lnTo>
                        <a:pt x="259" y="105"/>
                      </a:lnTo>
                      <a:lnTo>
                        <a:pt x="249" y="89"/>
                      </a:lnTo>
                      <a:lnTo>
                        <a:pt x="236" y="68"/>
                      </a:lnTo>
                      <a:lnTo>
                        <a:pt x="244" y="57"/>
                      </a:lnTo>
                      <a:lnTo>
                        <a:pt x="276" y="64"/>
                      </a:lnTo>
                      <a:lnTo>
                        <a:pt x="296" y="60"/>
                      </a:lnTo>
                      <a:lnTo>
                        <a:pt x="310" y="39"/>
                      </a:lnTo>
                      <a:lnTo>
                        <a:pt x="310" y="3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1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C9E9228-090B-7B81-01B4-D697B4CE851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91712" y="3786188"/>
                  <a:ext cx="314325" cy="487363"/>
                </a:xfrm>
                <a:custGeom>
                  <a:avLst/>
                  <a:gdLst>
                    <a:gd name="T0" fmla="*/ 191 w 198"/>
                    <a:gd name="T1" fmla="*/ 230 h 307"/>
                    <a:gd name="T2" fmla="*/ 170 w 198"/>
                    <a:gd name="T3" fmla="*/ 207 h 307"/>
                    <a:gd name="T4" fmla="*/ 158 w 198"/>
                    <a:gd name="T5" fmla="*/ 226 h 307"/>
                    <a:gd name="T6" fmla="*/ 140 w 198"/>
                    <a:gd name="T7" fmla="*/ 243 h 307"/>
                    <a:gd name="T8" fmla="*/ 122 w 198"/>
                    <a:gd name="T9" fmla="*/ 241 h 307"/>
                    <a:gd name="T10" fmla="*/ 101 w 198"/>
                    <a:gd name="T11" fmla="*/ 268 h 307"/>
                    <a:gd name="T12" fmla="*/ 120 w 198"/>
                    <a:gd name="T13" fmla="*/ 262 h 307"/>
                    <a:gd name="T14" fmla="*/ 136 w 198"/>
                    <a:gd name="T15" fmla="*/ 253 h 307"/>
                    <a:gd name="T16" fmla="*/ 144 w 198"/>
                    <a:gd name="T17" fmla="*/ 276 h 307"/>
                    <a:gd name="T18" fmla="*/ 177 w 198"/>
                    <a:gd name="T19" fmla="*/ 307 h 307"/>
                    <a:gd name="T20" fmla="*/ 174 w 198"/>
                    <a:gd name="T21" fmla="*/ 278 h 307"/>
                    <a:gd name="T22" fmla="*/ 193 w 198"/>
                    <a:gd name="T23" fmla="*/ 290 h 307"/>
                    <a:gd name="T24" fmla="*/ 196 w 198"/>
                    <a:gd name="T25" fmla="*/ 255 h 307"/>
                    <a:gd name="T26" fmla="*/ 193 w 198"/>
                    <a:gd name="T27" fmla="*/ 239 h 307"/>
                    <a:gd name="T28" fmla="*/ 138 w 198"/>
                    <a:gd name="T29" fmla="*/ 172 h 307"/>
                    <a:gd name="T30" fmla="*/ 127 w 198"/>
                    <a:gd name="T31" fmla="*/ 179 h 307"/>
                    <a:gd name="T32" fmla="*/ 115 w 198"/>
                    <a:gd name="T33" fmla="*/ 196 h 307"/>
                    <a:gd name="T34" fmla="*/ 107 w 198"/>
                    <a:gd name="T35" fmla="*/ 209 h 307"/>
                    <a:gd name="T36" fmla="*/ 127 w 198"/>
                    <a:gd name="T37" fmla="*/ 218 h 307"/>
                    <a:gd name="T38" fmla="*/ 138 w 198"/>
                    <a:gd name="T39" fmla="*/ 195 h 307"/>
                    <a:gd name="T40" fmla="*/ 26 w 198"/>
                    <a:gd name="T41" fmla="*/ 218 h 307"/>
                    <a:gd name="T42" fmla="*/ 49 w 198"/>
                    <a:gd name="T43" fmla="*/ 188 h 307"/>
                    <a:gd name="T44" fmla="*/ 34 w 198"/>
                    <a:gd name="T45" fmla="*/ 192 h 307"/>
                    <a:gd name="T46" fmla="*/ 10 w 198"/>
                    <a:gd name="T47" fmla="*/ 224 h 307"/>
                    <a:gd name="T48" fmla="*/ 26 w 198"/>
                    <a:gd name="T49" fmla="*/ 218 h 307"/>
                    <a:gd name="T50" fmla="*/ 92 w 198"/>
                    <a:gd name="T51" fmla="*/ 156 h 307"/>
                    <a:gd name="T52" fmla="*/ 96 w 198"/>
                    <a:gd name="T53" fmla="*/ 180 h 307"/>
                    <a:gd name="T54" fmla="*/ 110 w 198"/>
                    <a:gd name="T55" fmla="*/ 183 h 307"/>
                    <a:gd name="T56" fmla="*/ 118 w 198"/>
                    <a:gd name="T57" fmla="*/ 164 h 307"/>
                    <a:gd name="T58" fmla="*/ 92 w 198"/>
                    <a:gd name="T59" fmla="*/ 156 h 307"/>
                    <a:gd name="T60" fmla="*/ 166 w 198"/>
                    <a:gd name="T61" fmla="*/ 150 h 307"/>
                    <a:gd name="T62" fmla="*/ 139 w 198"/>
                    <a:gd name="T63" fmla="*/ 141 h 307"/>
                    <a:gd name="T64" fmla="*/ 155 w 198"/>
                    <a:gd name="T65" fmla="*/ 168 h 307"/>
                    <a:gd name="T66" fmla="*/ 148 w 198"/>
                    <a:gd name="T67" fmla="*/ 181 h 307"/>
                    <a:gd name="T68" fmla="*/ 156 w 198"/>
                    <a:gd name="T69" fmla="*/ 198 h 307"/>
                    <a:gd name="T70" fmla="*/ 159 w 198"/>
                    <a:gd name="T71" fmla="*/ 178 h 307"/>
                    <a:gd name="T72" fmla="*/ 175 w 198"/>
                    <a:gd name="T73" fmla="*/ 177 h 307"/>
                    <a:gd name="T74" fmla="*/ 166 w 198"/>
                    <a:gd name="T75" fmla="*/ 150 h 307"/>
                    <a:gd name="T76" fmla="*/ 72 w 198"/>
                    <a:gd name="T77" fmla="*/ 120 h 307"/>
                    <a:gd name="T78" fmla="*/ 68 w 198"/>
                    <a:gd name="T79" fmla="*/ 137 h 307"/>
                    <a:gd name="T80" fmla="*/ 81 w 198"/>
                    <a:gd name="T81" fmla="*/ 128 h 307"/>
                    <a:gd name="T82" fmla="*/ 56 w 198"/>
                    <a:gd name="T83" fmla="*/ 0 h 307"/>
                    <a:gd name="T84" fmla="*/ 41 w 198"/>
                    <a:gd name="T85" fmla="*/ 21 h 307"/>
                    <a:gd name="T86" fmla="*/ 36 w 198"/>
                    <a:gd name="T87" fmla="*/ 50 h 307"/>
                    <a:gd name="T88" fmla="*/ 44 w 198"/>
                    <a:gd name="T89" fmla="*/ 84 h 307"/>
                    <a:gd name="T90" fmla="*/ 58 w 198"/>
                    <a:gd name="T91" fmla="*/ 88 h 307"/>
                    <a:gd name="T92" fmla="*/ 59 w 198"/>
                    <a:gd name="T93" fmla="*/ 100 h 307"/>
                    <a:gd name="T94" fmla="*/ 70 w 198"/>
                    <a:gd name="T95" fmla="*/ 115 h 307"/>
                    <a:gd name="T96" fmla="*/ 104 w 198"/>
                    <a:gd name="T97" fmla="*/ 126 h 307"/>
                    <a:gd name="T98" fmla="*/ 118 w 198"/>
                    <a:gd name="T99" fmla="*/ 129 h 307"/>
                    <a:gd name="T100" fmla="*/ 137 w 198"/>
                    <a:gd name="T101" fmla="*/ 130 h 307"/>
                    <a:gd name="T102" fmla="*/ 129 w 198"/>
                    <a:gd name="T103" fmla="*/ 112 h 307"/>
                    <a:gd name="T104" fmla="*/ 93 w 198"/>
                    <a:gd name="T105" fmla="*/ 101 h 307"/>
                    <a:gd name="T106" fmla="*/ 73 w 198"/>
                    <a:gd name="T107" fmla="*/ 80 h 307"/>
                    <a:gd name="T108" fmla="*/ 85 w 198"/>
                    <a:gd name="T109" fmla="*/ 53 h 307"/>
                    <a:gd name="T110" fmla="*/ 77 w 198"/>
                    <a:gd name="T111" fmla="*/ 15 h 307"/>
                    <a:gd name="T112" fmla="*/ 76 w 198"/>
                    <a:gd name="T113" fmla="*/ 0 h 307"/>
                    <a:gd name="T114" fmla="*/ 56 w 198"/>
                    <a:gd name="T115" fmla="*/ 0 h 3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98" h="307">
                      <a:moveTo>
                        <a:pt x="193" y="239"/>
                      </a:moveTo>
                      <a:lnTo>
                        <a:pt x="191" y="230"/>
                      </a:lnTo>
                      <a:lnTo>
                        <a:pt x="188" y="218"/>
                      </a:lnTo>
                      <a:lnTo>
                        <a:pt x="170" y="207"/>
                      </a:lnTo>
                      <a:lnTo>
                        <a:pt x="173" y="225"/>
                      </a:lnTo>
                      <a:lnTo>
                        <a:pt x="158" y="226"/>
                      </a:lnTo>
                      <a:lnTo>
                        <a:pt x="155" y="237"/>
                      </a:lnTo>
                      <a:lnTo>
                        <a:pt x="140" y="243"/>
                      </a:lnTo>
                      <a:lnTo>
                        <a:pt x="132" y="233"/>
                      </a:lnTo>
                      <a:lnTo>
                        <a:pt x="122" y="241"/>
                      </a:lnTo>
                      <a:lnTo>
                        <a:pt x="109" y="248"/>
                      </a:lnTo>
                      <a:lnTo>
                        <a:pt x="101" y="268"/>
                      </a:lnTo>
                      <a:lnTo>
                        <a:pt x="106" y="275"/>
                      </a:lnTo>
                      <a:lnTo>
                        <a:pt x="120" y="262"/>
                      </a:lnTo>
                      <a:lnTo>
                        <a:pt x="130" y="263"/>
                      </a:lnTo>
                      <a:lnTo>
                        <a:pt x="136" y="253"/>
                      </a:lnTo>
                      <a:lnTo>
                        <a:pt x="150" y="264"/>
                      </a:lnTo>
                      <a:lnTo>
                        <a:pt x="144" y="276"/>
                      </a:lnTo>
                      <a:lnTo>
                        <a:pt x="152" y="293"/>
                      </a:lnTo>
                      <a:lnTo>
                        <a:pt x="177" y="307"/>
                      </a:lnTo>
                      <a:lnTo>
                        <a:pt x="182" y="296"/>
                      </a:lnTo>
                      <a:lnTo>
                        <a:pt x="174" y="278"/>
                      </a:lnTo>
                      <a:lnTo>
                        <a:pt x="183" y="266"/>
                      </a:lnTo>
                      <a:lnTo>
                        <a:pt x="193" y="290"/>
                      </a:lnTo>
                      <a:lnTo>
                        <a:pt x="198" y="268"/>
                      </a:lnTo>
                      <a:lnTo>
                        <a:pt x="196" y="255"/>
                      </a:lnTo>
                      <a:lnTo>
                        <a:pt x="193" y="239"/>
                      </a:lnTo>
                      <a:lnTo>
                        <a:pt x="193" y="239"/>
                      </a:lnTo>
                      <a:close/>
                      <a:moveTo>
                        <a:pt x="138" y="195"/>
                      </a:moveTo>
                      <a:lnTo>
                        <a:pt x="138" y="172"/>
                      </a:lnTo>
                      <a:lnTo>
                        <a:pt x="125" y="195"/>
                      </a:lnTo>
                      <a:lnTo>
                        <a:pt x="127" y="179"/>
                      </a:lnTo>
                      <a:lnTo>
                        <a:pt x="116" y="181"/>
                      </a:lnTo>
                      <a:lnTo>
                        <a:pt x="115" y="196"/>
                      </a:lnTo>
                      <a:lnTo>
                        <a:pt x="110" y="202"/>
                      </a:lnTo>
                      <a:lnTo>
                        <a:pt x="107" y="209"/>
                      </a:lnTo>
                      <a:lnTo>
                        <a:pt x="121" y="225"/>
                      </a:lnTo>
                      <a:lnTo>
                        <a:pt x="127" y="218"/>
                      </a:lnTo>
                      <a:lnTo>
                        <a:pt x="132" y="203"/>
                      </a:lnTo>
                      <a:lnTo>
                        <a:pt x="138" y="195"/>
                      </a:lnTo>
                      <a:lnTo>
                        <a:pt x="138" y="195"/>
                      </a:lnTo>
                      <a:close/>
                      <a:moveTo>
                        <a:pt x="26" y="218"/>
                      </a:moveTo>
                      <a:lnTo>
                        <a:pt x="36" y="201"/>
                      </a:lnTo>
                      <a:lnTo>
                        <a:pt x="49" y="188"/>
                      </a:lnTo>
                      <a:lnTo>
                        <a:pt x="43" y="169"/>
                      </a:lnTo>
                      <a:lnTo>
                        <a:pt x="34" y="192"/>
                      </a:lnTo>
                      <a:lnTo>
                        <a:pt x="24" y="209"/>
                      </a:lnTo>
                      <a:lnTo>
                        <a:pt x="10" y="224"/>
                      </a:lnTo>
                      <a:lnTo>
                        <a:pt x="0" y="240"/>
                      </a:lnTo>
                      <a:lnTo>
                        <a:pt x="26" y="218"/>
                      </a:lnTo>
                      <a:lnTo>
                        <a:pt x="26" y="218"/>
                      </a:lnTo>
                      <a:close/>
                      <a:moveTo>
                        <a:pt x="92" y="156"/>
                      </a:moveTo>
                      <a:lnTo>
                        <a:pt x="96" y="168"/>
                      </a:lnTo>
                      <a:lnTo>
                        <a:pt x="96" y="180"/>
                      </a:lnTo>
                      <a:lnTo>
                        <a:pt x="97" y="191"/>
                      </a:lnTo>
                      <a:lnTo>
                        <a:pt x="110" y="183"/>
                      </a:lnTo>
                      <a:lnTo>
                        <a:pt x="119" y="173"/>
                      </a:lnTo>
                      <a:lnTo>
                        <a:pt x="118" y="164"/>
                      </a:lnTo>
                      <a:lnTo>
                        <a:pt x="105" y="164"/>
                      </a:lnTo>
                      <a:lnTo>
                        <a:pt x="92" y="156"/>
                      </a:lnTo>
                      <a:lnTo>
                        <a:pt x="92" y="156"/>
                      </a:lnTo>
                      <a:close/>
                      <a:moveTo>
                        <a:pt x="166" y="150"/>
                      </a:moveTo>
                      <a:lnTo>
                        <a:pt x="159" y="141"/>
                      </a:lnTo>
                      <a:lnTo>
                        <a:pt x="139" y="141"/>
                      </a:lnTo>
                      <a:lnTo>
                        <a:pt x="154" y="158"/>
                      </a:lnTo>
                      <a:lnTo>
                        <a:pt x="155" y="168"/>
                      </a:lnTo>
                      <a:lnTo>
                        <a:pt x="143" y="166"/>
                      </a:lnTo>
                      <a:lnTo>
                        <a:pt x="148" y="181"/>
                      </a:lnTo>
                      <a:lnTo>
                        <a:pt x="153" y="182"/>
                      </a:lnTo>
                      <a:lnTo>
                        <a:pt x="156" y="198"/>
                      </a:lnTo>
                      <a:lnTo>
                        <a:pt x="166" y="193"/>
                      </a:lnTo>
                      <a:lnTo>
                        <a:pt x="159" y="178"/>
                      </a:lnTo>
                      <a:lnTo>
                        <a:pt x="158" y="170"/>
                      </a:lnTo>
                      <a:lnTo>
                        <a:pt x="175" y="177"/>
                      </a:lnTo>
                      <a:lnTo>
                        <a:pt x="166" y="150"/>
                      </a:lnTo>
                      <a:lnTo>
                        <a:pt x="166" y="150"/>
                      </a:lnTo>
                      <a:close/>
                      <a:moveTo>
                        <a:pt x="81" y="128"/>
                      </a:moveTo>
                      <a:lnTo>
                        <a:pt x="72" y="120"/>
                      </a:lnTo>
                      <a:lnTo>
                        <a:pt x="54" y="119"/>
                      </a:lnTo>
                      <a:lnTo>
                        <a:pt x="68" y="137"/>
                      </a:lnTo>
                      <a:lnTo>
                        <a:pt x="78" y="149"/>
                      </a:lnTo>
                      <a:lnTo>
                        <a:pt x="81" y="128"/>
                      </a:lnTo>
                      <a:lnTo>
                        <a:pt x="81" y="128"/>
                      </a:lnTo>
                      <a:close/>
                      <a:moveTo>
                        <a:pt x="56" y="0"/>
                      </a:moveTo>
                      <a:lnTo>
                        <a:pt x="44" y="0"/>
                      </a:lnTo>
                      <a:lnTo>
                        <a:pt x="41" y="21"/>
                      </a:lnTo>
                      <a:lnTo>
                        <a:pt x="45" y="57"/>
                      </a:lnTo>
                      <a:lnTo>
                        <a:pt x="36" y="50"/>
                      </a:lnTo>
                      <a:lnTo>
                        <a:pt x="40" y="72"/>
                      </a:lnTo>
                      <a:lnTo>
                        <a:pt x="44" y="84"/>
                      </a:lnTo>
                      <a:lnTo>
                        <a:pt x="56" y="97"/>
                      </a:lnTo>
                      <a:lnTo>
                        <a:pt x="58" y="88"/>
                      </a:lnTo>
                      <a:lnTo>
                        <a:pt x="65" y="94"/>
                      </a:lnTo>
                      <a:lnTo>
                        <a:pt x="59" y="100"/>
                      </a:lnTo>
                      <a:lnTo>
                        <a:pt x="60" y="110"/>
                      </a:lnTo>
                      <a:lnTo>
                        <a:pt x="70" y="115"/>
                      </a:lnTo>
                      <a:lnTo>
                        <a:pt x="89" y="112"/>
                      </a:lnTo>
                      <a:lnTo>
                        <a:pt x="104" y="126"/>
                      </a:lnTo>
                      <a:lnTo>
                        <a:pt x="109" y="117"/>
                      </a:lnTo>
                      <a:lnTo>
                        <a:pt x="118" y="129"/>
                      </a:lnTo>
                      <a:lnTo>
                        <a:pt x="136" y="141"/>
                      </a:lnTo>
                      <a:lnTo>
                        <a:pt x="137" y="130"/>
                      </a:lnTo>
                      <a:lnTo>
                        <a:pt x="129" y="125"/>
                      </a:lnTo>
                      <a:lnTo>
                        <a:pt x="129" y="112"/>
                      </a:lnTo>
                      <a:lnTo>
                        <a:pt x="101" y="99"/>
                      </a:lnTo>
                      <a:lnTo>
                        <a:pt x="93" y="101"/>
                      </a:lnTo>
                      <a:lnTo>
                        <a:pt x="81" y="99"/>
                      </a:lnTo>
                      <a:lnTo>
                        <a:pt x="73" y="80"/>
                      </a:lnTo>
                      <a:lnTo>
                        <a:pt x="74" y="60"/>
                      </a:lnTo>
                      <a:lnTo>
                        <a:pt x="85" y="53"/>
                      </a:lnTo>
                      <a:lnTo>
                        <a:pt x="87" y="33"/>
                      </a:lnTo>
                      <a:lnTo>
                        <a:pt x="77" y="15"/>
                      </a:lnTo>
                      <a:lnTo>
                        <a:pt x="79" y="6"/>
                      </a:lnTo>
                      <a:lnTo>
                        <a:pt x="76" y="0"/>
                      </a:lnTo>
                      <a:lnTo>
                        <a:pt x="70" y="6"/>
                      </a:lnTo>
                      <a:lnTo>
                        <a:pt x="56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2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0F3A53F-55C3-0F04-B6BB-D61DB2AA19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18687" y="2862263"/>
                  <a:ext cx="150812" cy="198438"/>
                </a:xfrm>
                <a:custGeom>
                  <a:avLst/>
                  <a:gdLst>
                    <a:gd name="T0" fmla="*/ 90 w 95"/>
                    <a:gd name="T1" fmla="*/ 13 h 125"/>
                    <a:gd name="T2" fmla="*/ 90 w 95"/>
                    <a:gd name="T3" fmla="*/ 13 h 125"/>
                    <a:gd name="T4" fmla="*/ 70 w 95"/>
                    <a:gd name="T5" fmla="*/ 0 h 125"/>
                    <a:gd name="T6" fmla="*/ 70 w 95"/>
                    <a:gd name="T7" fmla="*/ 13 h 125"/>
                    <a:gd name="T8" fmla="*/ 46 w 95"/>
                    <a:gd name="T9" fmla="*/ 22 h 125"/>
                    <a:gd name="T10" fmla="*/ 57 w 95"/>
                    <a:gd name="T11" fmla="*/ 34 h 125"/>
                    <a:gd name="T12" fmla="*/ 39 w 95"/>
                    <a:gd name="T13" fmla="*/ 34 h 125"/>
                    <a:gd name="T14" fmla="*/ 26 w 95"/>
                    <a:gd name="T15" fmla="*/ 27 h 125"/>
                    <a:gd name="T16" fmla="*/ 22 w 95"/>
                    <a:gd name="T17" fmla="*/ 43 h 125"/>
                    <a:gd name="T18" fmla="*/ 8 w 95"/>
                    <a:gd name="T19" fmla="*/ 56 h 125"/>
                    <a:gd name="T20" fmla="*/ 0 w 95"/>
                    <a:gd name="T21" fmla="*/ 71 h 125"/>
                    <a:gd name="T22" fmla="*/ 13 w 95"/>
                    <a:gd name="T23" fmla="*/ 77 h 125"/>
                    <a:gd name="T24" fmla="*/ 25 w 95"/>
                    <a:gd name="T25" fmla="*/ 79 h 125"/>
                    <a:gd name="T26" fmla="*/ 28 w 95"/>
                    <a:gd name="T27" fmla="*/ 83 h 125"/>
                    <a:gd name="T28" fmla="*/ 29 w 95"/>
                    <a:gd name="T29" fmla="*/ 96 h 125"/>
                    <a:gd name="T30" fmla="*/ 33 w 95"/>
                    <a:gd name="T31" fmla="*/ 101 h 125"/>
                    <a:gd name="T32" fmla="*/ 30 w 95"/>
                    <a:gd name="T33" fmla="*/ 103 h 125"/>
                    <a:gd name="T34" fmla="*/ 29 w 95"/>
                    <a:gd name="T35" fmla="*/ 115 h 125"/>
                    <a:gd name="T36" fmla="*/ 37 w 95"/>
                    <a:gd name="T37" fmla="*/ 118 h 125"/>
                    <a:gd name="T38" fmla="*/ 43 w 95"/>
                    <a:gd name="T39" fmla="*/ 120 h 125"/>
                    <a:gd name="T40" fmla="*/ 46 w 95"/>
                    <a:gd name="T41" fmla="*/ 125 h 125"/>
                    <a:gd name="T42" fmla="*/ 51 w 95"/>
                    <a:gd name="T43" fmla="*/ 123 h 125"/>
                    <a:gd name="T44" fmla="*/ 51 w 95"/>
                    <a:gd name="T45" fmla="*/ 118 h 125"/>
                    <a:gd name="T46" fmla="*/ 62 w 95"/>
                    <a:gd name="T47" fmla="*/ 123 h 125"/>
                    <a:gd name="T48" fmla="*/ 63 w 95"/>
                    <a:gd name="T49" fmla="*/ 120 h 125"/>
                    <a:gd name="T50" fmla="*/ 72 w 95"/>
                    <a:gd name="T51" fmla="*/ 121 h 125"/>
                    <a:gd name="T52" fmla="*/ 74 w 95"/>
                    <a:gd name="T53" fmla="*/ 111 h 125"/>
                    <a:gd name="T54" fmla="*/ 87 w 95"/>
                    <a:gd name="T55" fmla="*/ 109 h 125"/>
                    <a:gd name="T56" fmla="*/ 95 w 95"/>
                    <a:gd name="T57" fmla="*/ 108 h 125"/>
                    <a:gd name="T58" fmla="*/ 95 w 95"/>
                    <a:gd name="T59" fmla="*/ 102 h 125"/>
                    <a:gd name="T60" fmla="*/ 79 w 95"/>
                    <a:gd name="T61" fmla="*/ 91 h 125"/>
                    <a:gd name="T62" fmla="*/ 69 w 95"/>
                    <a:gd name="T63" fmla="*/ 88 h 125"/>
                    <a:gd name="T64" fmla="*/ 70 w 95"/>
                    <a:gd name="T65" fmla="*/ 85 h 125"/>
                    <a:gd name="T66" fmla="*/ 65 w 95"/>
                    <a:gd name="T67" fmla="*/ 75 h 125"/>
                    <a:gd name="T68" fmla="*/ 71 w 95"/>
                    <a:gd name="T69" fmla="*/ 68 h 125"/>
                    <a:gd name="T70" fmla="*/ 81 w 95"/>
                    <a:gd name="T71" fmla="*/ 64 h 125"/>
                    <a:gd name="T72" fmla="*/ 85 w 95"/>
                    <a:gd name="T73" fmla="*/ 58 h 125"/>
                    <a:gd name="T74" fmla="*/ 86 w 95"/>
                    <a:gd name="T75" fmla="*/ 53 h 125"/>
                    <a:gd name="T76" fmla="*/ 93 w 95"/>
                    <a:gd name="T77" fmla="*/ 48 h 125"/>
                    <a:gd name="T78" fmla="*/ 83 w 95"/>
                    <a:gd name="T79" fmla="*/ 32 h 125"/>
                    <a:gd name="T80" fmla="*/ 84 w 95"/>
                    <a:gd name="T81" fmla="*/ 23 h 125"/>
                    <a:gd name="T82" fmla="*/ 87 w 95"/>
                    <a:gd name="T83" fmla="*/ 16 h 125"/>
                    <a:gd name="T84" fmla="*/ 95 w 95"/>
                    <a:gd name="T85" fmla="*/ 18 h 125"/>
                    <a:gd name="T86" fmla="*/ 95 w 95"/>
                    <a:gd name="T87" fmla="*/ 18 h 125"/>
                    <a:gd name="T88" fmla="*/ 95 w 95"/>
                    <a:gd name="T89" fmla="*/ 18 h 125"/>
                    <a:gd name="T90" fmla="*/ 95 w 95"/>
                    <a:gd name="T91" fmla="*/ 18 h 125"/>
                    <a:gd name="T92" fmla="*/ 90 w 95"/>
                    <a:gd name="T93" fmla="*/ 13 h 125"/>
                    <a:gd name="T94" fmla="*/ 90 w 95"/>
                    <a:gd name="T95" fmla="*/ 13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95" h="125">
                      <a:moveTo>
                        <a:pt x="90" y="13"/>
                      </a:moveTo>
                      <a:lnTo>
                        <a:pt x="90" y="13"/>
                      </a:lnTo>
                      <a:lnTo>
                        <a:pt x="70" y="0"/>
                      </a:lnTo>
                      <a:lnTo>
                        <a:pt x="70" y="13"/>
                      </a:lnTo>
                      <a:lnTo>
                        <a:pt x="46" y="22"/>
                      </a:lnTo>
                      <a:lnTo>
                        <a:pt x="57" y="34"/>
                      </a:lnTo>
                      <a:lnTo>
                        <a:pt x="39" y="34"/>
                      </a:lnTo>
                      <a:lnTo>
                        <a:pt x="26" y="27"/>
                      </a:lnTo>
                      <a:lnTo>
                        <a:pt x="22" y="43"/>
                      </a:lnTo>
                      <a:lnTo>
                        <a:pt x="8" y="56"/>
                      </a:lnTo>
                      <a:lnTo>
                        <a:pt x="0" y="71"/>
                      </a:lnTo>
                      <a:lnTo>
                        <a:pt x="13" y="77"/>
                      </a:lnTo>
                      <a:lnTo>
                        <a:pt x="25" y="79"/>
                      </a:lnTo>
                      <a:lnTo>
                        <a:pt x="28" y="83"/>
                      </a:lnTo>
                      <a:lnTo>
                        <a:pt x="29" y="96"/>
                      </a:lnTo>
                      <a:lnTo>
                        <a:pt x="33" y="101"/>
                      </a:lnTo>
                      <a:lnTo>
                        <a:pt x="30" y="103"/>
                      </a:lnTo>
                      <a:lnTo>
                        <a:pt x="29" y="115"/>
                      </a:lnTo>
                      <a:lnTo>
                        <a:pt x="37" y="118"/>
                      </a:lnTo>
                      <a:lnTo>
                        <a:pt x="43" y="120"/>
                      </a:lnTo>
                      <a:lnTo>
                        <a:pt x="46" y="125"/>
                      </a:lnTo>
                      <a:lnTo>
                        <a:pt x="51" y="123"/>
                      </a:lnTo>
                      <a:lnTo>
                        <a:pt x="51" y="118"/>
                      </a:lnTo>
                      <a:lnTo>
                        <a:pt x="62" y="123"/>
                      </a:lnTo>
                      <a:lnTo>
                        <a:pt x="63" y="120"/>
                      </a:lnTo>
                      <a:lnTo>
                        <a:pt x="72" y="121"/>
                      </a:lnTo>
                      <a:lnTo>
                        <a:pt x="74" y="111"/>
                      </a:lnTo>
                      <a:lnTo>
                        <a:pt x="87" y="109"/>
                      </a:lnTo>
                      <a:lnTo>
                        <a:pt x="95" y="108"/>
                      </a:lnTo>
                      <a:lnTo>
                        <a:pt x="95" y="102"/>
                      </a:lnTo>
                      <a:lnTo>
                        <a:pt x="79" y="91"/>
                      </a:lnTo>
                      <a:lnTo>
                        <a:pt x="69" y="88"/>
                      </a:lnTo>
                      <a:lnTo>
                        <a:pt x="70" y="85"/>
                      </a:lnTo>
                      <a:lnTo>
                        <a:pt x="65" y="75"/>
                      </a:lnTo>
                      <a:lnTo>
                        <a:pt x="71" y="68"/>
                      </a:lnTo>
                      <a:lnTo>
                        <a:pt x="81" y="64"/>
                      </a:lnTo>
                      <a:lnTo>
                        <a:pt x="85" y="58"/>
                      </a:lnTo>
                      <a:lnTo>
                        <a:pt x="86" y="53"/>
                      </a:lnTo>
                      <a:lnTo>
                        <a:pt x="93" y="48"/>
                      </a:lnTo>
                      <a:lnTo>
                        <a:pt x="83" y="32"/>
                      </a:lnTo>
                      <a:lnTo>
                        <a:pt x="84" y="23"/>
                      </a:lnTo>
                      <a:lnTo>
                        <a:pt x="87" y="16"/>
                      </a:lnTo>
                      <a:lnTo>
                        <a:pt x="95" y="18"/>
                      </a:lnTo>
                      <a:lnTo>
                        <a:pt x="95" y="18"/>
                      </a:lnTo>
                      <a:lnTo>
                        <a:pt x="95" y="18"/>
                      </a:lnTo>
                      <a:lnTo>
                        <a:pt x="95" y="18"/>
                      </a:lnTo>
                      <a:lnTo>
                        <a:pt x="90" y="13"/>
                      </a:lnTo>
                      <a:lnTo>
                        <a:pt x="90" y="1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3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47395FF-6638-8283-E1C8-2FCD898E01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45400" y="3497263"/>
                  <a:ext cx="28575" cy="60325"/>
                </a:xfrm>
                <a:custGeom>
                  <a:avLst/>
                  <a:gdLst>
                    <a:gd name="T0" fmla="*/ 15 w 18"/>
                    <a:gd name="T1" fmla="*/ 36 h 38"/>
                    <a:gd name="T2" fmla="*/ 18 w 18"/>
                    <a:gd name="T3" fmla="*/ 22 h 38"/>
                    <a:gd name="T4" fmla="*/ 16 w 18"/>
                    <a:gd name="T5" fmla="*/ 8 h 38"/>
                    <a:gd name="T6" fmla="*/ 9 w 18"/>
                    <a:gd name="T7" fmla="*/ 0 h 38"/>
                    <a:gd name="T8" fmla="*/ 4 w 18"/>
                    <a:gd name="T9" fmla="*/ 3 h 38"/>
                    <a:gd name="T10" fmla="*/ 0 w 18"/>
                    <a:gd name="T11" fmla="*/ 15 h 38"/>
                    <a:gd name="T12" fmla="*/ 3 w 18"/>
                    <a:gd name="T13" fmla="*/ 33 h 38"/>
                    <a:gd name="T14" fmla="*/ 9 w 18"/>
                    <a:gd name="T15" fmla="*/ 38 h 38"/>
                    <a:gd name="T16" fmla="*/ 15 w 18"/>
                    <a:gd name="T17" fmla="*/ 36 h 38"/>
                    <a:gd name="T18" fmla="*/ 15 w 18"/>
                    <a:gd name="T19" fmla="*/ 3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38">
                      <a:moveTo>
                        <a:pt x="15" y="36"/>
                      </a:moveTo>
                      <a:lnTo>
                        <a:pt x="18" y="22"/>
                      </a:lnTo>
                      <a:lnTo>
                        <a:pt x="16" y="8"/>
                      </a:lnTo>
                      <a:lnTo>
                        <a:pt x="9" y="0"/>
                      </a:lnTo>
                      <a:lnTo>
                        <a:pt x="4" y="3"/>
                      </a:lnTo>
                      <a:lnTo>
                        <a:pt x="0" y="15"/>
                      </a:lnTo>
                      <a:lnTo>
                        <a:pt x="3" y="33"/>
                      </a:lnTo>
                      <a:lnTo>
                        <a:pt x="9" y="38"/>
                      </a:lnTo>
                      <a:lnTo>
                        <a:pt x="15" y="36"/>
                      </a:lnTo>
                      <a:lnTo>
                        <a:pt x="15" y="3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4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23A7E6C-528F-7130-6E39-2EB4519CA9F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51612" y="1595438"/>
                  <a:ext cx="4113212" cy="1333500"/>
                </a:xfrm>
                <a:custGeom>
                  <a:avLst/>
                  <a:gdLst>
                    <a:gd name="T0" fmla="*/ 955 w 2591"/>
                    <a:gd name="T1" fmla="*/ 40 h 840"/>
                    <a:gd name="T2" fmla="*/ 261 w 2591"/>
                    <a:gd name="T3" fmla="*/ 10 h 840"/>
                    <a:gd name="T4" fmla="*/ 999 w 2591"/>
                    <a:gd name="T5" fmla="*/ 29 h 840"/>
                    <a:gd name="T6" fmla="*/ 1046 w 2591"/>
                    <a:gd name="T7" fmla="*/ 80 h 840"/>
                    <a:gd name="T8" fmla="*/ 899 w 2591"/>
                    <a:gd name="T9" fmla="*/ 127 h 840"/>
                    <a:gd name="T10" fmla="*/ 771 w 2591"/>
                    <a:gd name="T11" fmla="*/ 176 h 840"/>
                    <a:gd name="T12" fmla="*/ 798 w 2591"/>
                    <a:gd name="T13" fmla="*/ 236 h 840"/>
                    <a:gd name="T14" fmla="*/ 746 w 2591"/>
                    <a:gd name="T15" fmla="*/ 195 h 840"/>
                    <a:gd name="T16" fmla="*/ 668 w 2591"/>
                    <a:gd name="T17" fmla="*/ 204 h 840"/>
                    <a:gd name="T18" fmla="*/ 586 w 2591"/>
                    <a:gd name="T19" fmla="*/ 224 h 840"/>
                    <a:gd name="T20" fmla="*/ 400 w 2591"/>
                    <a:gd name="T21" fmla="*/ 253 h 840"/>
                    <a:gd name="T22" fmla="*/ 350 w 2591"/>
                    <a:gd name="T23" fmla="*/ 268 h 840"/>
                    <a:gd name="T24" fmla="*/ 250 w 2591"/>
                    <a:gd name="T25" fmla="*/ 328 h 840"/>
                    <a:gd name="T26" fmla="*/ 291 w 2591"/>
                    <a:gd name="T27" fmla="*/ 254 h 840"/>
                    <a:gd name="T28" fmla="*/ 117 w 2591"/>
                    <a:gd name="T29" fmla="*/ 249 h 840"/>
                    <a:gd name="T30" fmla="*/ 121 w 2591"/>
                    <a:gd name="T31" fmla="*/ 400 h 840"/>
                    <a:gd name="T32" fmla="*/ 142 w 2591"/>
                    <a:gd name="T33" fmla="*/ 496 h 840"/>
                    <a:gd name="T34" fmla="*/ 228 w 2591"/>
                    <a:gd name="T35" fmla="*/ 553 h 840"/>
                    <a:gd name="T36" fmla="*/ 240 w 2591"/>
                    <a:gd name="T37" fmla="*/ 584 h 840"/>
                    <a:gd name="T38" fmla="*/ 346 w 2591"/>
                    <a:gd name="T39" fmla="*/ 637 h 840"/>
                    <a:gd name="T40" fmla="*/ 379 w 2591"/>
                    <a:gd name="T41" fmla="*/ 699 h 840"/>
                    <a:gd name="T42" fmla="*/ 430 w 2591"/>
                    <a:gd name="T43" fmla="*/ 789 h 840"/>
                    <a:gd name="T44" fmla="*/ 573 w 2591"/>
                    <a:gd name="T45" fmla="*/ 840 h 840"/>
                    <a:gd name="T46" fmla="*/ 558 w 2591"/>
                    <a:gd name="T47" fmla="*/ 715 h 840"/>
                    <a:gd name="T48" fmla="*/ 567 w 2591"/>
                    <a:gd name="T49" fmla="*/ 597 h 840"/>
                    <a:gd name="T50" fmla="*/ 730 w 2591"/>
                    <a:gd name="T51" fmla="*/ 591 h 840"/>
                    <a:gd name="T52" fmla="*/ 893 w 2591"/>
                    <a:gd name="T53" fmla="*/ 518 h 840"/>
                    <a:gd name="T54" fmla="*/ 1106 w 2591"/>
                    <a:gd name="T55" fmla="*/ 604 h 840"/>
                    <a:gd name="T56" fmla="*/ 1277 w 2591"/>
                    <a:gd name="T57" fmla="*/ 648 h 840"/>
                    <a:gd name="T58" fmla="*/ 1427 w 2591"/>
                    <a:gd name="T59" fmla="*/ 589 h 840"/>
                    <a:gd name="T60" fmla="*/ 1639 w 2591"/>
                    <a:gd name="T61" fmla="*/ 652 h 840"/>
                    <a:gd name="T62" fmla="*/ 1824 w 2591"/>
                    <a:gd name="T63" fmla="*/ 633 h 840"/>
                    <a:gd name="T64" fmla="*/ 1901 w 2591"/>
                    <a:gd name="T65" fmla="*/ 572 h 840"/>
                    <a:gd name="T66" fmla="*/ 2139 w 2591"/>
                    <a:gd name="T67" fmla="*/ 671 h 840"/>
                    <a:gd name="T68" fmla="*/ 2148 w 2591"/>
                    <a:gd name="T69" fmla="*/ 811 h 840"/>
                    <a:gd name="T70" fmla="*/ 2214 w 2591"/>
                    <a:gd name="T71" fmla="*/ 789 h 840"/>
                    <a:gd name="T72" fmla="*/ 2122 w 2591"/>
                    <a:gd name="T73" fmla="*/ 540 h 840"/>
                    <a:gd name="T74" fmla="*/ 2172 w 2591"/>
                    <a:gd name="T75" fmla="*/ 419 h 840"/>
                    <a:gd name="T76" fmla="*/ 2325 w 2591"/>
                    <a:gd name="T77" fmla="*/ 358 h 840"/>
                    <a:gd name="T78" fmla="*/ 2428 w 2591"/>
                    <a:gd name="T79" fmla="*/ 564 h 840"/>
                    <a:gd name="T80" fmla="*/ 2483 w 2591"/>
                    <a:gd name="T81" fmla="*/ 496 h 840"/>
                    <a:gd name="T82" fmla="*/ 2511 w 2591"/>
                    <a:gd name="T83" fmla="*/ 414 h 840"/>
                    <a:gd name="T84" fmla="*/ 2524 w 2591"/>
                    <a:gd name="T85" fmla="*/ 324 h 840"/>
                    <a:gd name="T86" fmla="*/ 2228 w 2591"/>
                    <a:gd name="T87" fmla="*/ 210 h 840"/>
                    <a:gd name="T88" fmla="*/ 2027 w 2591"/>
                    <a:gd name="T89" fmla="*/ 185 h 840"/>
                    <a:gd name="T90" fmla="*/ 1657 w 2591"/>
                    <a:gd name="T91" fmla="*/ 170 h 840"/>
                    <a:gd name="T92" fmla="*/ 1426 w 2591"/>
                    <a:gd name="T93" fmla="*/ 130 h 840"/>
                    <a:gd name="T94" fmla="*/ 1217 w 2591"/>
                    <a:gd name="T95" fmla="*/ 122 h 840"/>
                    <a:gd name="T96" fmla="*/ 1119 w 2591"/>
                    <a:gd name="T97" fmla="*/ 71 h 840"/>
                    <a:gd name="T98" fmla="*/ 588 w 2591"/>
                    <a:gd name="T99" fmla="*/ 71 h 840"/>
                    <a:gd name="T100" fmla="*/ 424 w 2591"/>
                    <a:gd name="T101" fmla="*/ 159 h 840"/>
                    <a:gd name="T102" fmla="*/ 1581 w 2591"/>
                    <a:gd name="T103" fmla="*/ 85 h 840"/>
                    <a:gd name="T104" fmla="*/ 1712 w 2591"/>
                    <a:gd name="T105" fmla="*/ 103 h 840"/>
                    <a:gd name="T106" fmla="*/ 1679 w 2591"/>
                    <a:gd name="T107" fmla="*/ 138 h 840"/>
                    <a:gd name="T108" fmla="*/ 52 w 2591"/>
                    <a:gd name="T109" fmla="*/ 525 h 840"/>
                    <a:gd name="T110" fmla="*/ 2185 w 2591"/>
                    <a:gd name="T111" fmla="*/ 551 h 840"/>
                    <a:gd name="T112" fmla="*/ 2293 w 2591"/>
                    <a:gd name="T113" fmla="*/ 709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591" h="840">
                      <a:moveTo>
                        <a:pt x="981" y="37"/>
                      </a:moveTo>
                      <a:lnTo>
                        <a:pt x="964" y="22"/>
                      </a:lnTo>
                      <a:lnTo>
                        <a:pt x="914" y="7"/>
                      </a:lnTo>
                      <a:lnTo>
                        <a:pt x="878" y="0"/>
                      </a:lnTo>
                      <a:lnTo>
                        <a:pt x="855" y="2"/>
                      </a:lnTo>
                      <a:lnTo>
                        <a:pt x="835" y="14"/>
                      </a:lnTo>
                      <a:lnTo>
                        <a:pt x="857" y="16"/>
                      </a:lnTo>
                      <a:lnTo>
                        <a:pt x="882" y="29"/>
                      </a:lnTo>
                      <a:lnTo>
                        <a:pt x="912" y="35"/>
                      </a:lnTo>
                      <a:lnTo>
                        <a:pt x="955" y="40"/>
                      </a:lnTo>
                      <a:lnTo>
                        <a:pt x="981" y="37"/>
                      </a:lnTo>
                      <a:close/>
                      <a:moveTo>
                        <a:pt x="314" y="10"/>
                      </a:moveTo>
                      <a:lnTo>
                        <a:pt x="317" y="8"/>
                      </a:lnTo>
                      <a:lnTo>
                        <a:pt x="296" y="4"/>
                      </a:lnTo>
                      <a:lnTo>
                        <a:pt x="286" y="7"/>
                      </a:lnTo>
                      <a:lnTo>
                        <a:pt x="281" y="11"/>
                      </a:lnTo>
                      <a:lnTo>
                        <a:pt x="275" y="6"/>
                      </a:lnTo>
                      <a:lnTo>
                        <a:pt x="256" y="7"/>
                      </a:lnTo>
                      <a:lnTo>
                        <a:pt x="232" y="10"/>
                      </a:lnTo>
                      <a:lnTo>
                        <a:pt x="261" y="10"/>
                      </a:lnTo>
                      <a:lnTo>
                        <a:pt x="258" y="14"/>
                      </a:lnTo>
                      <a:lnTo>
                        <a:pt x="273" y="18"/>
                      </a:lnTo>
                      <a:lnTo>
                        <a:pt x="287" y="16"/>
                      </a:lnTo>
                      <a:lnTo>
                        <a:pt x="287" y="14"/>
                      </a:lnTo>
                      <a:lnTo>
                        <a:pt x="299" y="13"/>
                      </a:lnTo>
                      <a:lnTo>
                        <a:pt x="314" y="10"/>
                      </a:lnTo>
                      <a:close/>
                      <a:moveTo>
                        <a:pt x="1062" y="47"/>
                      </a:moveTo>
                      <a:lnTo>
                        <a:pt x="1057" y="41"/>
                      </a:lnTo>
                      <a:lnTo>
                        <a:pt x="1010" y="30"/>
                      </a:lnTo>
                      <a:lnTo>
                        <a:pt x="999" y="29"/>
                      </a:lnTo>
                      <a:lnTo>
                        <a:pt x="991" y="31"/>
                      </a:lnTo>
                      <a:lnTo>
                        <a:pt x="995" y="54"/>
                      </a:lnTo>
                      <a:lnTo>
                        <a:pt x="1062" y="47"/>
                      </a:lnTo>
                      <a:close/>
                      <a:moveTo>
                        <a:pt x="1119" y="71"/>
                      </a:moveTo>
                      <a:lnTo>
                        <a:pt x="1085" y="68"/>
                      </a:lnTo>
                      <a:lnTo>
                        <a:pt x="1098" y="63"/>
                      </a:lnTo>
                      <a:lnTo>
                        <a:pt x="1067" y="57"/>
                      </a:lnTo>
                      <a:lnTo>
                        <a:pt x="1045" y="65"/>
                      </a:lnTo>
                      <a:lnTo>
                        <a:pt x="1041" y="72"/>
                      </a:lnTo>
                      <a:lnTo>
                        <a:pt x="1046" y="80"/>
                      </a:lnTo>
                      <a:lnTo>
                        <a:pt x="1020" y="80"/>
                      </a:lnTo>
                      <a:lnTo>
                        <a:pt x="1001" y="89"/>
                      </a:lnTo>
                      <a:lnTo>
                        <a:pt x="985" y="85"/>
                      </a:lnTo>
                      <a:lnTo>
                        <a:pt x="950" y="87"/>
                      </a:lnTo>
                      <a:lnTo>
                        <a:pt x="951" y="92"/>
                      </a:lnTo>
                      <a:lnTo>
                        <a:pt x="917" y="95"/>
                      </a:lnTo>
                      <a:lnTo>
                        <a:pt x="898" y="104"/>
                      </a:lnTo>
                      <a:lnTo>
                        <a:pt x="883" y="104"/>
                      </a:lnTo>
                      <a:lnTo>
                        <a:pt x="878" y="117"/>
                      </a:lnTo>
                      <a:lnTo>
                        <a:pt x="899" y="127"/>
                      </a:lnTo>
                      <a:lnTo>
                        <a:pt x="870" y="129"/>
                      </a:lnTo>
                      <a:lnTo>
                        <a:pt x="835" y="128"/>
                      </a:lnTo>
                      <a:lnTo>
                        <a:pt x="813" y="132"/>
                      </a:lnTo>
                      <a:lnTo>
                        <a:pt x="831" y="153"/>
                      </a:lnTo>
                      <a:lnTo>
                        <a:pt x="857" y="169"/>
                      </a:lnTo>
                      <a:lnTo>
                        <a:pt x="821" y="157"/>
                      </a:lnTo>
                      <a:lnTo>
                        <a:pt x="792" y="158"/>
                      </a:lnTo>
                      <a:lnTo>
                        <a:pt x="772" y="166"/>
                      </a:lnTo>
                      <a:lnTo>
                        <a:pt x="789" y="180"/>
                      </a:lnTo>
                      <a:lnTo>
                        <a:pt x="771" y="176"/>
                      </a:lnTo>
                      <a:lnTo>
                        <a:pt x="763" y="157"/>
                      </a:lnTo>
                      <a:lnTo>
                        <a:pt x="747" y="147"/>
                      </a:lnTo>
                      <a:lnTo>
                        <a:pt x="740" y="147"/>
                      </a:lnTo>
                      <a:lnTo>
                        <a:pt x="754" y="161"/>
                      </a:lnTo>
                      <a:lnTo>
                        <a:pt x="736" y="174"/>
                      </a:lnTo>
                      <a:lnTo>
                        <a:pt x="767" y="190"/>
                      </a:lnTo>
                      <a:lnTo>
                        <a:pt x="768" y="211"/>
                      </a:lnTo>
                      <a:lnTo>
                        <a:pt x="779" y="221"/>
                      </a:lnTo>
                      <a:lnTo>
                        <a:pt x="797" y="223"/>
                      </a:lnTo>
                      <a:lnTo>
                        <a:pt x="798" y="236"/>
                      </a:lnTo>
                      <a:lnTo>
                        <a:pt x="815" y="248"/>
                      </a:lnTo>
                      <a:lnTo>
                        <a:pt x="807" y="257"/>
                      </a:lnTo>
                      <a:lnTo>
                        <a:pt x="809" y="268"/>
                      </a:lnTo>
                      <a:lnTo>
                        <a:pt x="795" y="272"/>
                      </a:lnTo>
                      <a:lnTo>
                        <a:pt x="793" y="280"/>
                      </a:lnTo>
                      <a:lnTo>
                        <a:pt x="774" y="277"/>
                      </a:lnTo>
                      <a:lnTo>
                        <a:pt x="787" y="248"/>
                      </a:lnTo>
                      <a:lnTo>
                        <a:pt x="785" y="235"/>
                      </a:lnTo>
                      <a:lnTo>
                        <a:pt x="760" y="222"/>
                      </a:lnTo>
                      <a:lnTo>
                        <a:pt x="746" y="195"/>
                      </a:lnTo>
                      <a:lnTo>
                        <a:pt x="732" y="181"/>
                      </a:lnTo>
                      <a:lnTo>
                        <a:pt x="719" y="175"/>
                      </a:lnTo>
                      <a:lnTo>
                        <a:pt x="722" y="159"/>
                      </a:lnTo>
                      <a:lnTo>
                        <a:pt x="711" y="149"/>
                      </a:lnTo>
                      <a:lnTo>
                        <a:pt x="668" y="143"/>
                      </a:lnTo>
                      <a:lnTo>
                        <a:pt x="661" y="147"/>
                      </a:lnTo>
                      <a:lnTo>
                        <a:pt x="663" y="165"/>
                      </a:lnTo>
                      <a:lnTo>
                        <a:pt x="647" y="183"/>
                      </a:lnTo>
                      <a:lnTo>
                        <a:pt x="652" y="188"/>
                      </a:lnTo>
                      <a:lnTo>
                        <a:pt x="668" y="204"/>
                      </a:lnTo>
                      <a:lnTo>
                        <a:pt x="669" y="213"/>
                      </a:lnTo>
                      <a:lnTo>
                        <a:pt x="689" y="215"/>
                      </a:lnTo>
                      <a:lnTo>
                        <a:pt x="692" y="220"/>
                      </a:lnTo>
                      <a:lnTo>
                        <a:pt x="713" y="230"/>
                      </a:lnTo>
                      <a:lnTo>
                        <a:pt x="709" y="240"/>
                      </a:lnTo>
                      <a:lnTo>
                        <a:pt x="640" y="218"/>
                      </a:lnTo>
                      <a:lnTo>
                        <a:pt x="616" y="212"/>
                      </a:lnTo>
                      <a:lnTo>
                        <a:pt x="568" y="206"/>
                      </a:lnTo>
                      <a:lnTo>
                        <a:pt x="564" y="212"/>
                      </a:lnTo>
                      <a:lnTo>
                        <a:pt x="586" y="224"/>
                      </a:lnTo>
                      <a:lnTo>
                        <a:pt x="576" y="237"/>
                      </a:lnTo>
                      <a:lnTo>
                        <a:pt x="552" y="226"/>
                      </a:lnTo>
                      <a:lnTo>
                        <a:pt x="533" y="233"/>
                      </a:lnTo>
                      <a:lnTo>
                        <a:pt x="505" y="234"/>
                      </a:lnTo>
                      <a:lnTo>
                        <a:pt x="497" y="240"/>
                      </a:lnTo>
                      <a:lnTo>
                        <a:pt x="477" y="239"/>
                      </a:lnTo>
                      <a:lnTo>
                        <a:pt x="486" y="226"/>
                      </a:lnTo>
                      <a:lnTo>
                        <a:pt x="474" y="226"/>
                      </a:lnTo>
                      <a:lnTo>
                        <a:pt x="428" y="242"/>
                      </a:lnTo>
                      <a:lnTo>
                        <a:pt x="400" y="253"/>
                      </a:lnTo>
                      <a:lnTo>
                        <a:pt x="401" y="266"/>
                      </a:lnTo>
                      <a:lnTo>
                        <a:pt x="379" y="270"/>
                      </a:lnTo>
                      <a:lnTo>
                        <a:pt x="364" y="263"/>
                      </a:lnTo>
                      <a:lnTo>
                        <a:pt x="360" y="252"/>
                      </a:lnTo>
                      <a:lnTo>
                        <a:pt x="379" y="249"/>
                      </a:lnTo>
                      <a:lnTo>
                        <a:pt x="365" y="238"/>
                      </a:lnTo>
                      <a:lnTo>
                        <a:pt x="319" y="231"/>
                      </a:lnTo>
                      <a:lnTo>
                        <a:pt x="336" y="244"/>
                      </a:lnTo>
                      <a:lnTo>
                        <a:pt x="332" y="255"/>
                      </a:lnTo>
                      <a:lnTo>
                        <a:pt x="350" y="268"/>
                      </a:lnTo>
                      <a:lnTo>
                        <a:pt x="346" y="282"/>
                      </a:lnTo>
                      <a:lnTo>
                        <a:pt x="328" y="275"/>
                      </a:lnTo>
                      <a:lnTo>
                        <a:pt x="314" y="274"/>
                      </a:lnTo>
                      <a:lnTo>
                        <a:pt x="284" y="295"/>
                      </a:lnTo>
                      <a:lnTo>
                        <a:pt x="300" y="310"/>
                      </a:lnTo>
                      <a:lnTo>
                        <a:pt x="287" y="315"/>
                      </a:lnTo>
                      <a:lnTo>
                        <a:pt x="245" y="302"/>
                      </a:lnTo>
                      <a:lnTo>
                        <a:pt x="237" y="310"/>
                      </a:lnTo>
                      <a:lnTo>
                        <a:pt x="250" y="319"/>
                      </a:lnTo>
                      <a:lnTo>
                        <a:pt x="250" y="328"/>
                      </a:lnTo>
                      <a:lnTo>
                        <a:pt x="236" y="324"/>
                      </a:lnTo>
                      <a:lnTo>
                        <a:pt x="214" y="317"/>
                      </a:lnTo>
                      <a:lnTo>
                        <a:pt x="207" y="296"/>
                      </a:lnTo>
                      <a:lnTo>
                        <a:pt x="203" y="285"/>
                      </a:lnTo>
                      <a:lnTo>
                        <a:pt x="173" y="270"/>
                      </a:lnTo>
                      <a:lnTo>
                        <a:pt x="184" y="268"/>
                      </a:lnTo>
                      <a:lnTo>
                        <a:pt x="259" y="283"/>
                      </a:lnTo>
                      <a:lnTo>
                        <a:pt x="283" y="278"/>
                      </a:lnTo>
                      <a:lnTo>
                        <a:pt x="297" y="268"/>
                      </a:lnTo>
                      <a:lnTo>
                        <a:pt x="291" y="254"/>
                      </a:lnTo>
                      <a:lnTo>
                        <a:pt x="276" y="244"/>
                      </a:lnTo>
                      <a:lnTo>
                        <a:pt x="210" y="222"/>
                      </a:lnTo>
                      <a:lnTo>
                        <a:pt x="167" y="216"/>
                      </a:lnTo>
                      <a:lnTo>
                        <a:pt x="138" y="205"/>
                      </a:lnTo>
                      <a:lnTo>
                        <a:pt x="125" y="212"/>
                      </a:lnTo>
                      <a:lnTo>
                        <a:pt x="125" y="212"/>
                      </a:lnTo>
                      <a:lnTo>
                        <a:pt x="101" y="220"/>
                      </a:lnTo>
                      <a:lnTo>
                        <a:pt x="89" y="222"/>
                      </a:lnTo>
                      <a:lnTo>
                        <a:pt x="90" y="235"/>
                      </a:lnTo>
                      <a:lnTo>
                        <a:pt x="117" y="249"/>
                      </a:lnTo>
                      <a:lnTo>
                        <a:pt x="107" y="265"/>
                      </a:lnTo>
                      <a:lnTo>
                        <a:pt x="131" y="288"/>
                      </a:lnTo>
                      <a:lnTo>
                        <a:pt x="125" y="306"/>
                      </a:lnTo>
                      <a:lnTo>
                        <a:pt x="143" y="321"/>
                      </a:lnTo>
                      <a:lnTo>
                        <a:pt x="140" y="335"/>
                      </a:lnTo>
                      <a:lnTo>
                        <a:pt x="167" y="350"/>
                      </a:lnTo>
                      <a:lnTo>
                        <a:pt x="163" y="360"/>
                      </a:lnTo>
                      <a:lnTo>
                        <a:pt x="151" y="373"/>
                      </a:lnTo>
                      <a:lnTo>
                        <a:pt x="121" y="400"/>
                      </a:lnTo>
                      <a:lnTo>
                        <a:pt x="121" y="400"/>
                      </a:lnTo>
                      <a:lnTo>
                        <a:pt x="142" y="410"/>
                      </a:lnTo>
                      <a:lnTo>
                        <a:pt x="125" y="423"/>
                      </a:lnTo>
                      <a:lnTo>
                        <a:pt x="125" y="423"/>
                      </a:lnTo>
                      <a:lnTo>
                        <a:pt x="128" y="426"/>
                      </a:lnTo>
                      <a:lnTo>
                        <a:pt x="118" y="439"/>
                      </a:lnTo>
                      <a:lnTo>
                        <a:pt x="128" y="460"/>
                      </a:lnTo>
                      <a:lnTo>
                        <a:pt x="121" y="466"/>
                      </a:lnTo>
                      <a:lnTo>
                        <a:pt x="131" y="472"/>
                      </a:lnTo>
                      <a:lnTo>
                        <a:pt x="134" y="482"/>
                      </a:lnTo>
                      <a:lnTo>
                        <a:pt x="142" y="496"/>
                      </a:lnTo>
                      <a:lnTo>
                        <a:pt x="161" y="502"/>
                      </a:lnTo>
                      <a:lnTo>
                        <a:pt x="165" y="507"/>
                      </a:lnTo>
                      <a:lnTo>
                        <a:pt x="173" y="504"/>
                      </a:lnTo>
                      <a:lnTo>
                        <a:pt x="192" y="509"/>
                      </a:lnTo>
                      <a:lnTo>
                        <a:pt x="196" y="521"/>
                      </a:lnTo>
                      <a:lnTo>
                        <a:pt x="193" y="526"/>
                      </a:lnTo>
                      <a:lnTo>
                        <a:pt x="207" y="541"/>
                      </a:lnTo>
                      <a:lnTo>
                        <a:pt x="216" y="545"/>
                      </a:lnTo>
                      <a:lnTo>
                        <a:pt x="215" y="549"/>
                      </a:lnTo>
                      <a:lnTo>
                        <a:pt x="228" y="553"/>
                      </a:lnTo>
                      <a:lnTo>
                        <a:pt x="234" y="559"/>
                      </a:lnTo>
                      <a:lnTo>
                        <a:pt x="228" y="564"/>
                      </a:lnTo>
                      <a:lnTo>
                        <a:pt x="214" y="564"/>
                      </a:lnTo>
                      <a:lnTo>
                        <a:pt x="211" y="565"/>
                      </a:lnTo>
                      <a:lnTo>
                        <a:pt x="216" y="573"/>
                      </a:lnTo>
                      <a:lnTo>
                        <a:pt x="224" y="588"/>
                      </a:lnTo>
                      <a:lnTo>
                        <a:pt x="224" y="588"/>
                      </a:lnTo>
                      <a:lnTo>
                        <a:pt x="230" y="588"/>
                      </a:lnTo>
                      <a:lnTo>
                        <a:pt x="234" y="583"/>
                      </a:lnTo>
                      <a:lnTo>
                        <a:pt x="240" y="584"/>
                      </a:lnTo>
                      <a:lnTo>
                        <a:pt x="258" y="582"/>
                      </a:lnTo>
                      <a:lnTo>
                        <a:pt x="272" y="595"/>
                      </a:lnTo>
                      <a:lnTo>
                        <a:pt x="269" y="600"/>
                      </a:lnTo>
                      <a:lnTo>
                        <a:pt x="271" y="606"/>
                      </a:lnTo>
                      <a:lnTo>
                        <a:pt x="286" y="607"/>
                      </a:lnTo>
                      <a:lnTo>
                        <a:pt x="294" y="618"/>
                      </a:lnTo>
                      <a:lnTo>
                        <a:pt x="295" y="622"/>
                      </a:lnTo>
                      <a:lnTo>
                        <a:pt x="319" y="631"/>
                      </a:lnTo>
                      <a:lnTo>
                        <a:pt x="332" y="627"/>
                      </a:lnTo>
                      <a:lnTo>
                        <a:pt x="346" y="637"/>
                      </a:lnTo>
                      <a:lnTo>
                        <a:pt x="356" y="637"/>
                      </a:lnTo>
                      <a:lnTo>
                        <a:pt x="385" y="645"/>
                      </a:lnTo>
                      <a:lnTo>
                        <a:pt x="386" y="651"/>
                      </a:lnTo>
                      <a:lnTo>
                        <a:pt x="382" y="663"/>
                      </a:lnTo>
                      <a:lnTo>
                        <a:pt x="388" y="676"/>
                      </a:lnTo>
                      <a:lnTo>
                        <a:pt x="387" y="684"/>
                      </a:lnTo>
                      <a:lnTo>
                        <a:pt x="370" y="686"/>
                      </a:lnTo>
                      <a:lnTo>
                        <a:pt x="362" y="692"/>
                      </a:lnTo>
                      <a:lnTo>
                        <a:pt x="363" y="703"/>
                      </a:lnTo>
                      <a:lnTo>
                        <a:pt x="379" y="699"/>
                      </a:lnTo>
                      <a:lnTo>
                        <a:pt x="381" y="704"/>
                      </a:lnTo>
                      <a:lnTo>
                        <a:pt x="355" y="714"/>
                      </a:lnTo>
                      <a:lnTo>
                        <a:pt x="367" y="722"/>
                      </a:lnTo>
                      <a:lnTo>
                        <a:pt x="355" y="742"/>
                      </a:lnTo>
                      <a:lnTo>
                        <a:pt x="342" y="746"/>
                      </a:lnTo>
                      <a:lnTo>
                        <a:pt x="361" y="760"/>
                      </a:lnTo>
                      <a:lnTo>
                        <a:pt x="384" y="768"/>
                      </a:lnTo>
                      <a:lnTo>
                        <a:pt x="412" y="788"/>
                      </a:lnTo>
                      <a:lnTo>
                        <a:pt x="413" y="785"/>
                      </a:lnTo>
                      <a:lnTo>
                        <a:pt x="430" y="789"/>
                      </a:lnTo>
                      <a:lnTo>
                        <a:pt x="459" y="792"/>
                      </a:lnTo>
                      <a:lnTo>
                        <a:pt x="487" y="803"/>
                      </a:lnTo>
                      <a:lnTo>
                        <a:pt x="491" y="808"/>
                      </a:lnTo>
                      <a:lnTo>
                        <a:pt x="502" y="804"/>
                      </a:lnTo>
                      <a:lnTo>
                        <a:pt x="521" y="809"/>
                      </a:lnTo>
                      <a:lnTo>
                        <a:pt x="529" y="818"/>
                      </a:lnTo>
                      <a:lnTo>
                        <a:pt x="542" y="823"/>
                      </a:lnTo>
                      <a:lnTo>
                        <a:pt x="548" y="824"/>
                      </a:lnTo>
                      <a:lnTo>
                        <a:pt x="564" y="838"/>
                      </a:lnTo>
                      <a:lnTo>
                        <a:pt x="573" y="840"/>
                      </a:lnTo>
                      <a:lnTo>
                        <a:pt x="575" y="834"/>
                      </a:lnTo>
                      <a:lnTo>
                        <a:pt x="584" y="825"/>
                      </a:lnTo>
                      <a:lnTo>
                        <a:pt x="584" y="825"/>
                      </a:lnTo>
                      <a:lnTo>
                        <a:pt x="557" y="798"/>
                      </a:lnTo>
                      <a:lnTo>
                        <a:pt x="555" y="782"/>
                      </a:lnTo>
                      <a:lnTo>
                        <a:pt x="534" y="761"/>
                      </a:lnTo>
                      <a:lnTo>
                        <a:pt x="547" y="737"/>
                      </a:lnTo>
                      <a:lnTo>
                        <a:pt x="564" y="732"/>
                      </a:lnTo>
                      <a:lnTo>
                        <a:pt x="569" y="718"/>
                      </a:lnTo>
                      <a:lnTo>
                        <a:pt x="558" y="715"/>
                      </a:lnTo>
                      <a:lnTo>
                        <a:pt x="558" y="704"/>
                      </a:lnTo>
                      <a:lnTo>
                        <a:pt x="542" y="688"/>
                      </a:lnTo>
                      <a:lnTo>
                        <a:pt x="528" y="689"/>
                      </a:lnTo>
                      <a:lnTo>
                        <a:pt x="509" y="673"/>
                      </a:lnTo>
                      <a:lnTo>
                        <a:pt x="515" y="655"/>
                      </a:lnTo>
                      <a:lnTo>
                        <a:pt x="509" y="650"/>
                      </a:lnTo>
                      <a:lnTo>
                        <a:pt x="517" y="625"/>
                      </a:lnTo>
                      <a:lnTo>
                        <a:pt x="539" y="638"/>
                      </a:lnTo>
                      <a:lnTo>
                        <a:pt x="537" y="621"/>
                      </a:lnTo>
                      <a:lnTo>
                        <a:pt x="567" y="597"/>
                      </a:lnTo>
                      <a:lnTo>
                        <a:pt x="595" y="596"/>
                      </a:lnTo>
                      <a:lnTo>
                        <a:pt x="639" y="612"/>
                      </a:lnTo>
                      <a:lnTo>
                        <a:pt x="664" y="621"/>
                      </a:lnTo>
                      <a:lnTo>
                        <a:pt x="680" y="612"/>
                      </a:lnTo>
                      <a:lnTo>
                        <a:pt x="708" y="611"/>
                      </a:lnTo>
                      <a:lnTo>
                        <a:pt x="736" y="623"/>
                      </a:lnTo>
                      <a:lnTo>
                        <a:pt x="738" y="616"/>
                      </a:lnTo>
                      <a:lnTo>
                        <a:pt x="764" y="618"/>
                      </a:lnTo>
                      <a:lnTo>
                        <a:pt x="765" y="606"/>
                      </a:lnTo>
                      <a:lnTo>
                        <a:pt x="730" y="591"/>
                      </a:lnTo>
                      <a:lnTo>
                        <a:pt x="743" y="579"/>
                      </a:lnTo>
                      <a:lnTo>
                        <a:pt x="737" y="573"/>
                      </a:lnTo>
                      <a:lnTo>
                        <a:pt x="752" y="567"/>
                      </a:lnTo>
                      <a:lnTo>
                        <a:pt x="734" y="552"/>
                      </a:lnTo>
                      <a:lnTo>
                        <a:pt x="739" y="544"/>
                      </a:lnTo>
                      <a:lnTo>
                        <a:pt x="802" y="536"/>
                      </a:lnTo>
                      <a:lnTo>
                        <a:pt x="808" y="531"/>
                      </a:lnTo>
                      <a:lnTo>
                        <a:pt x="849" y="522"/>
                      </a:lnTo>
                      <a:lnTo>
                        <a:pt x="860" y="513"/>
                      </a:lnTo>
                      <a:lnTo>
                        <a:pt x="893" y="518"/>
                      </a:lnTo>
                      <a:lnTo>
                        <a:pt x="909" y="541"/>
                      </a:lnTo>
                      <a:lnTo>
                        <a:pt x="926" y="535"/>
                      </a:lnTo>
                      <a:lnTo>
                        <a:pt x="952" y="544"/>
                      </a:lnTo>
                      <a:lnTo>
                        <a:pt x="956" y="556"/>
                      </a:lnTo>
                      <a:lnTo>
                        <a:pt x="973" y="554"/>
                      </a:lnTo>
                      <a:lnTo>
                        <a:pt x="1006" y="534"/>
                      </a:lnTo>
                      <a:lnTo>
                        <a:pt x="1004" y="540"/>
                      </a:lnTo>
                      <a:lnTo>
                        <a:pt x="1034" y="558"/>
                      </a:lnTo>
                      <a:lnTo>
                        <a:pt x="1102" y="616"/>
                      </a:lnTo>
                      <a:lnTo>
                        <a:pt x="1106" y="604"/>
                      </a:lnTo>
                      <a:lnTo>
                        <a:pt x="1137" y="617"/>
                      </a:lnTo>
                      <a:lnTo>
                        <a:pt x="1160" y="611"/>
                      </a:lnTo>
                      <a:lnTo>
                        <a:pt x="1173" y="615"/>
                      </a:lnTo>
                      <a:lnTo>
                        <a:pt x="1187" y="629"/>
                      </a:lnTo>
                      <a:lnTo>
                        <a:pt x="1202" y="633"/>
                      </a:lnTo>
                      <a:lnTo>
                        <a:pt x="1215" y="643"/>
                      </a:lnTo>
                      <a:lnTo>
                        <a:pt x="1237" y="639"/>
                      </a:lnTo>
                      <a:lnTo>
                        <a:pt x="1253" y="653"/>
                      </a:lnTo>
                      <a:lnTo>
                        <a:pt x="1259" y="651"/>
                      </a:lnTo>
                      <a:lnTo>
                        <a:pt x="1277" y="648"/>
                      </a:lnTo>
                      <a:lnTo>
                        <a:pt x="1301" y="628"/>
                      </a:lnTo>
                      <a:lnTo>
                        <a:pt x="1324" y="617"/>
                      </a:lnTo>
                      <a:lnTo>
                        <a:pt x="1343" y="624"/>
                      </a:lnTo>
                      <a:lnTo>
                        <a:pt x="1363" y="624"/>
                      </a:lnTo>
                      <a:lnTo>
                        <a:pt x="1380" y="635"/>
                      </a:lnTo>
                      <a:lnTo>
                        <a:pt x="1398" y="636"/>
                      </a:lnTo>
                      <a:lnTo>
                        <a:pt x="1428" y="642"/>
                      </a:lnTo>
                      <a:lnTo>
                        <a:pt x="1438" y="626"/>
                      </a:lnTo>
                      <a:lnTo>
                        <a:pt x="1423" y="612"/>
                      </a:lnTo>
                      <a:lnTo>
                        <a:pt x="1427" y="589"/>
                      </a:lnTo>
                      <a:lnTo>
                        <a:pt x="1453" y="598"/>
                      </a:lnTo>
                      <a:lnTo>
                        <a:pt x="1471" y="601"/>
                      </a:lnTo>
                      <a:lnTo>
                        <a:pt x="1496" y="606"/>
                      </a:lnTo>
                      <a:lnTo>
                        <a:pt x="1510" y="623"/>
                      </a:lnTo>
                      <a:lnTo>
                        <a:pt x="1540" y="634"/>
                      </a:lnTo>
                      <a:lnTo>
                        <a:pt x="1555" y="629"/>
                      </a:lnTo>
                      <a:lnTo>
                        <a:pt x="1577" y="626"/>
                      </a:lnTo>
                      <a:lnTo>
                        <a:pt x="1596" y="629"/>
                      </a:lnTo>
                      <a:lnTo>
                        <a:pt x="1621" y="640"/>
                      </a:lnTo>
                      <a:lnTo>
                        <a:pt x="1639" y="652"/>
                      </a:lnTo>
                      <a:lnTo>
                        <a:pt x="1656" y="652"/>
                      </a:lnTo>
                      <a:lnTo>
                        <a:pt x="1681" y="656"/>
                      </a:lnTo>
                      <a:lnTo>
                        <a:pt x="1694" y="649"/>
                      </a:lnTo>
                      <a:lnTo>
                        <a:pt x="1716" y="646"/>
                      </a:lnTo>
                      <a:lnTo>
                        <a:pt x="1733" y="630"/>
                      </a:lnTo>
                      <a:lnTo>
                        <a:pt x="1746" y="633"/>
                      </a:lnTo>
                      <a:lnTo>
                        <a:pt x="1760" y="640"/>
                      </a:lnTo>
                      <a:lnTo>
                        <a:pt x="1780" y="638"/>
                      </a:lnTo>
                      <a:lnTo>
                        <a:pt x="1807" y="647"/>
                      </a:lnTo>
                      <a:lnTo>
                        <a:pt x="1824" y="633"/>
                      </a:lnTo>
                      <a:lnTo>
                        <a:pt x="1817" y="622"/>
                      </a:lnTo>
                      <a:lnTo>
                        <a:pt x="1817" y="598"/>
                      </a:lnTo>
                      <a:lnTo>
                        <a:pt x="1821" y="591"/>
                      </a:lnTo>
                      <a:lnTo>
                        <a:pt x="1812" y="578"/>
                      </a:lnTo>
                      <a:lnTo>
                        <a:pt x="1798" y="573"/>
                      </a:lnTo>
                      <a:lnTo>
                        <a:pt x="1805" y="562"/>
                      </a:lnTo>
                      <a:lnTo>
                        <a:pt x="1823" y="557"/>
                      </a:lnTo>
                      <a:lnTo>
                        <a:pt x="1847" y="556"/>
                      </a:lnTo>
                      <a:lnTo>
                        <a:pt x="1878" y="564"/>
                      </a:lnTo>
                      <a:lnTo>
                        <a:pt x="1901" y="572"/>
                      </a:lnTo>
                      <a:lnTo>
                        <a:pt x="1929" y="594"/>
                      </a:lnTo>
                      <a:lnTo>
                        <a:pt x="1944" y="605"/>
                      </a:lnTo>
                      <a:lnTo>
                        <a:pt x="1960" y="619"/>
                      </a:lnTo>
                      <a:lnTo>
                        <a:pt x="1983" y="641"/>
                      </a:lnTo>
                      <a:lnTo>
                        <a:pt x="2019" y="648"/>
                      </a:lnTo>
                      <a:lnTo>
                        <a:pt x="2053" y="665"/>
                      </a:lnTo>
                      <a:lnTo>
                        <a:pt x="2075" y="687"/>
                      </a:lnTo>
                      <a:lnTo>
                        <a:pt x="2103" y="687"/>
                      </a:lnTo>
                      <a:lnTo>
                        <a:pt x="2113" y="677"/>
                      </a:lnTo>
                      <a:lnTo>
                        <a:pt x="2139" y="671"/>
                      </a:lnTo>
                      <a:lnTo>
                        <a:pt x="2144" y="691"/>
                      </a:lnTo>
                      <a:lnTo>
                        <a:pt x="2142" y="700"/>
                      </a:lnTo>
                      <a:lnTo>
                        <a:pt x="2153" y="726"/>
                      </a:lnTo>
                      <a:lnTo>
                        <a:pt x="2155" y="748"/>
                      </a:lnTo>
                      <a:lnTo>
                        <a:pt x="2130" y="744"/>
                      </a:lnTo>
                      <a:lnTo>
                        <a:pt x="2118" y="752"/>
                      </a:lnTo>
                      <a:lnTo>
                        <a:pt x="2136" y="772"/>
                      </a:lnTo>
                      <a:lnTo>
                        <a:pt x="2150" y="799"/>
                      </a:lnTo>
                      <a:lnTo>
                        <a:pt x="2141" y="800"/>
                      </a:lnTo>
                      <a:lnTo>
                        <a:pt x="2148" y="811"/>
                      </a:lnTo>
                      <a:lnTo>
                        <a:pt x="2148" y="811"/>
                      </a:lnTo>
                      <a:lnTo>
                        <a:pt x="2153" y="816"/>
                      </a:lnTo>
                      <a:lnTo>
                        <a:pt x="2153" y="816"/>
                      </a:lnTo>
                      <a:lnTo>
                        <a:pt x="2153" y="816"/>
                      </a:lnTo>
                      <a:lnTo>
                        <a:pt x="2153" y="816"/>
                      </a:lnTo>
                      <a:lnTo>
                        <a:pt x="2152" y="808"/>
                      </a:lnTo>
                      <a:lnTo>
                        <a:pt x="2167" y="791"/>
                      </a:lnTo>
                      <a:lnTo>
                        <a:pt x="2186" y="803"/>
                      </a:lnTo>
                      <a:lnTo>
                        <a:pt x="2198" y="802"/>
                      </a:lnTo>
                      <a:lnTo>
                        <a:pt x="2214" y="789"/>
                      </a:lnTo>
                      <a:lnTo>
                        <a:pt x="2218" y="775"/>
                      </a:lnTo>
                      <a:lnTo>
                        <a:pt x="2226" y="748"/>
                      </a:lnTo>
                      <a:lnTo>
                        <a:pt x="2233" y="721"/>
                      </a:lnTo>
                      <a:lnTo>
                        <a:pt x="2228" y="705"/>
                      </a:lnTo>
                      <a:lnTo>
                        <a:pt x="2231" y="672"/>
                      </a:lnTo>
                      <a:lnTo>
                        <a:pt x="2213" y="634"/>
                      </a:lnTo>
                      <a:lnTo>
                        <a:pt x="2192" y="607"/>
                      </a:lnTo>
                      <a:lnTo>
                        <a:pt x="2186" y="584"/>
                      </a:lnTo>
                      <a:lnTo>
                        <a:pt x="2170" y="565"/>
                      </a:lnTo>
                      <a:lnTo>
                        <a:pt x="2122" y="540"/>
                      </a:lnTo>
                      <a:lnTo>
                        <a:pt x="2101" y="538"/>
                      </a:lnTo>
                      <a:lnTo>
                        <a:pt x="2100" y="549"/>
                      </a:lnTo>
                      <a:lnTo>
                        <a:pt x="2078" y="545"/>
                      </a:lnTo>
                      <a:lnTo>
                        <a:pt x="2057" y="531"/>
                      </a:lnTo>
                      <a:lnTo>
                        <a:pt x="2027" y="528"/>
                      </a:lnTo>
                      <a:lnTo>
                        <a:pt x="2045" y="476"/>
                      </a:lnTo>
                      <a:lnTo>
                        <a:pt x="2059" y="433"/>
                      </a:lnTo>
                      <a:lnTo>
                        <a:pt x="2107" y="425"/>
                      </a:lnTo>
                      <a:lnTo>
                        <a:pt x="2163" y="429"/>
                      </a:lnTo>
                      <a:lnTo>
                        <a:pt x="2172" y="419"/>
                      </a:lnTo>
                      <a:lnTo>
                        <a:pt x="2201" y="422"/>
                      </a:lnTo>
                      <a:lnTo>
                        <a:pt x="2218" y="438"/>
                      </a:lnTo>
                      <a:lnTo>
                        <a:pt x="2242" y="436"/>
                      </a:lnTo>
                      <a:lnTo>
                        <a:pt x="2273" y="430"/>
                      </a:lnTo>
                      <a:lnTo>
                        <a:pt x="2244" y="417"/>
                      </a:lnTo>
                      <a:lnTo>
                        <a:pt x="2244" y="380"/>
                      </a:lnTo>
                      <a:lnTo>
                        <a:pt x="2278" y="373"/>
                      </a:lnTo>
                      <a:lnTo>
                        <a:pt x="2324" y="399"/>
                      </a:lnTo>
                      <a:lnTo>
                        <a:pt x="2337" y="376"/>
                      </a:lnTo>
                      <a:lnTo>
                        <a:pt x="2325" y="358"/>
                      </a:lnTo>
                      <a:lnTo>
                        <a:pt x="2342" y="356"/>
                      </a:lnTo>
                      <a:lnTo>
                        <a:pt x="2367" y="386"/>
                      </a:lnTo>
                      <a:lnTo>
                        <a:pt x="2358" y="404"/>
                      </a:lnTo>
                      <a:lnTo>
                        <a:pt x="2355" y="426"/>
                      </a:lnTo>
                      <a:lnTo>
                        <a:pt x="2356" y="454"/>
                      </a:lnTo>
                      <a:lnTo>
                        <a:pt x="2335" y="459"/>
                      </a:lnTo>
                      <a:lnTo>
                        <a:pt x="2345" y="469"/>
                      </a:lnTo>
                      <a:lnTo>
                        <a:pt x="2345" y="482"/>
                      </a:lnTo>
                      <a:lnTo>
                        <a:pt x="2369" y="513"/>
                      </a:lnTo>
                      <a:lnTo>
                        <a:pt x="2428" y="564"/>
                      </a:lnTo>
                      <a:lnTo>
                        <a:pt x="2467" y="596"/>
                      </a:lnTo>
                      <a:lnTo>
                        <a:pt x="2489" y="612"/>
                      </a:lnTo>
                      <a:lnTo>
                        <a:pt x="2495" y="592"/>
                      </a:lnTo>
                      <a:lnTo>
                        <a:pt x="2478" y="568"/>
                      </a:lnTo>
                      <a:lnTo>
                        <a:pt x="2499" y="563"/>
                      </a:lnTo>
                      <a:lnTo>
                        <a:pt x="2480" y="536"/>
                      </a:lnTo>
                      <a:lnTo>
                        <a:pt x="2498" y="525"/>
                      </a:lnTo>
                      <a:lnTo>
                        <a:pt x="2481" y="515"/>
                      </a:lnTo>
                      <a:lnTo>
                        <a:pt x="2467" y="496"/>
                      </a:lnTo>
                      <a:lnTo>
                        <a:pt x="2483" y="496"/>
                      </a:lnTo>
                      <a:lnTo>
                        <a:pt x="2450" y="464"/>
                      </a:lnTo>
                      <a:lnTo>
                        <a:pt x="2425" y="459"/>
                      </a:lnTo>
                      <a:lnTo>
                        <a:pt x="2413" y="450"/>
                      </a:lnTo>
                      <a:lnTo>
                        <a:pt x="2410" y="429"/>
                      </a:lnTo>
                      <a:lnTo>
                        <a:pt x="2397" y="414"/>
                      </a:lnTo>
                      <a:lnTo>
                        <a:pt x="2424" y="417"/>
                      </a:lnTo>
                      <a:lnTo>
                        <a:pt x="2429" y="408"/>
                      </a:lnTo>
                      <a:lnTo>
                        <a:pt x="2446" y="416"/>
                      </a:lnTo>
                      <a:lnTo>
                        <a:pt x="2469" y="399"/>
                      </a:lnTo>
                      <a:lnTo>
                        <a:pt x="2511" y="414"/>
                      </a:lnTo>
                      <a:lnTo>
                        <a:pt x="2506" y="404"/>
                      </a:lnTo>
                      <a:lnTo>
                        <a:pt x="2513" y="391"/>
                      </a:lnTo>
                      <a:lnTo>
                        <a:pt x="2519" y="376"/>
                      </a:lnTo>
                      <a:lnTo>
                        <a:pt x="2530" y="373"/>
                      </a:lnTo>
                      <a:lnTo>
                        <a:pt x="2554" y="357"/>
                      </a:lnTo>
                      <a:lnTo>
                        <a:pt x="2591" y="362"/>
                      </a:lnTo>
                      <a:lnTo>
                        <a:pt x="2588" y="356"/>
                      </a:lnTo>
                      <a:lnTo>
                        <a:pt x="2573" y="347"/>
                      </a:lnTo>
                      <a:lnTo>
                        <a:pt x="2558" y="341"/>
                      </a:lnTo>
                      <a:lnTo>
                        <a:pt x="2524" y="324"/>
                      </a:lnTo>
                      <a:lnTo>
                        <a:pt x="2494" y="313"/>
                      </a:lnTo>
                      <a:lnTo>
                        <a:pt x="2517" y="314"/>
                      </a:lnTo>
                      <a:lnTo>
                        <a:pt x="2524" y="305"/>
                      </a:lnTo>
                      <a:lnTo>
                        <a:pt x="2524" y="305"/>
                      </a:lnTo>
                      <a:lnTo>
                        <a:pt x="2401" y="224"/>
                      </a:lnTo>
                      <a:lnTo>
                        <a:pt x="2366" y="214"/>
                      </a:lnTo>
                      <a:lnTo>
                        <a:pt x="2308" y="205"/>
                      </a:lnTo>
                      <a:lnTo>
                        <a:pt x="2278" y="206"/>
                      </a:lnTo>
                      <a:lnTo>
                        <a:pt x="2221" y="201"/>
                      </a:lnTo>
                      <a:lnTo>
                        <a:pt x="2228" y="210"/>
                      </a:lnTo>
                      <a:lnTo>
                        <a:pt x="2259" y="222"/>
                      </a:lnTo>
                      <a:lnTo>
                        <a:pt x="2250" y="229"/>
                      </a:lnTo>
                      <a:lnTo>
                        <a:pt x="2198" y="211"/>
                      </a:lnTo>
                      <a:lnTo>
                        <a:pt x="2172" y="213"/>
                      </a:lnTo>
                      <a:lnTo>
                        <a:pt x="2138" y="209"/>
                      </a:lnTo>
                      <a:lnTo>
                        <a:pt x="2112" y="210"/>
                      </a:lnTo>
                      <a:lnTo>
                        <a:pt x="2097" y="214"/>
                      </a:lnTo>
                      <a:lnTo>
                        <a:pt x="2070" y="208"/>
                      </a:lnTo>
                      <a:lnTo>
                        <a:pt x="2051" y="194"/>
                      </a:lnTo>
                      <a:lnTo>
                        <a:pt x="2027" y="185"/>
                      </a:lnTo>
                      <a:lnTo>
                        <a:pt x="1992" y="183"/>
                      </a:lnTo>
                      <a:lnTo>
                        <a:pt x="1937" y="186"/>
                      </a:lnTo>
                      <a:lnTo>
                        <a:pt x="1877" y="171"/>
                      </a:lnTo>
                      <a:lnTo>
                        <a:pt x="1848" y="160"/>
                      </a:lnTo>
                      <a:lnTo>
                        <a:pt x="1698" y="147"/>
                      </a:lnTo>
                      <a:lnTo>
                        <a:pt x="1691" y="155"/>
                      </a:lnTo>
                      <a:lnTo>
                        <a:pt x="1725" y="173"/>
                      </a:lnTo>
                      <a:lnTo>
                        <a:pt x="1697" y="170"/>
                      </a:lnTo>
                      <a:lnTo>
                        <a:pt x="1693" y="176"/>
                      </a:lnTo>
                      <a:lnTo>
                        <a:pt x="1657" y="170"/>
                      </a:lnTo>
                      <a:lnTo>
                        <a:pt x="1638" y="175"/>
                      </a:lnTo>
                      <a:lnTo>
                        <a:pt x="1604" y="167"/>
                      </a:lnTo>
                      <a:lnTo>
                        <a:pt x="1615" y="187"/>
                      </a:lnTo>
                      <a:lnTo>
                        <a:pt x="1581" y="179"/>
                      </a:lnTo>
                      <a:lnTo>
                        <a:pt x="1544" y="164"/>
                      </a:lnTo>
                      <a:lnTo>
                        <a:pt x="1543" y="155"/>
                      </a:lnTo>
                      <a:lnTo>
                        <a:pt x="1521" y="143"/>
                      </a:lnTo>
                      <a:lnTo>
                        <a:pt x="1484" y="134"/>
                      </a:lnTo>
                      <a:lnTo>
                        <a:pt x="1461" y="134"/>
                      </a:lnTo>
                      <a:lnTo>
                        <a:pt x="1426" y="130"/>
                      </a:lnTo>
                      <a:lnTo>
                        <a:pt x="1444" y="145"/>
                      </a:lnTo>
                      <a:lnTo>
                        <a:pt x="1380" y="141"/>
                      </a:lnTo>
                      <a:lnTo>
                        <a:pt x="1365" y="133"/>
                      </a:lnTo>
                      <a:lnTo>
                        <a:pt x="1315" y="130"/>
                      </a:lnTo>
                      <a:lnTo>
                        <a:pt x="1296" y="133"/>
                      </a:lnTo>
                      <a:lnTo>
                        <a:pt x="1296" y="138"/>
                      </a:lnTo>
                      <a:lnTo>
                        <a:pt x="1273" y="126"/>
                      </a:lnTo>
                      <a:lnTo>
                        <a:pt x="1265" y="129"/>
                      </a:lnTo>
                      <a:lnTo>
                        <a:pt x="1238" y="125"/>
                      </a:lnTo>
                      <a:lnTo>
                        <a:pt x="1217" y="122"/>
                      </a:lnTo>
                      <a:lnTo>
                        <a:pt x="1221" y="116"/>
                      </a:lnTo>
                      <a:lnTo>
                        <a:pt x="1246" y="106"/>
                      </a:lnTo>
                      <a:lnTo>
                        <a:pt x="1255" y="100"/>
                      </a:lnTo>
                      <a:lnTo>
                        <a:pt x="1245" y="91"/>
                      </a:lnTo>
                      <a:lnTo>
                        <a:pt x="1225" y="84"/>
                      </a:lnTo>
                      <a:lnTo>
                        <a:pt x="1182" y="75"/>
                      </a:lnTo>
                      <a:lnTo>
                        <a:pt x="1142" y="75"/>
                      </a:lnTo>
                      <a:lnTo>
                        <a:pt x="1135" y="80"/>
                      </a:lnTo>
                      <a:lnTo>
                        <a:pt x="1119" y="71"/>
                      </a:lnTo>
                      <a:lnTo>
                        <a:pt x="1119" y="71"/>
                      </a:lnTo>
                      <a:close/>
                      <a:moveTo>
                        <a:pt x="513" y="188"/>
                      </a:moveTo>
                      <a:lnTo>
                        <a:pt x="477" y="172"/>
                      </a:lnTo>
                      <a:lnTo>
                        <a:pt x="465" y="156"/>
                      </a:lnTo>
                      <a:lnTo>
                        <a:pt x="478" y="138"/>
                      </a:lnTo>
                      <a:lnTo>
                        <a:pt x="488" y="119"/>
                      </a:lnTo>
                      <a:lnTo>
                        <a:pt x="520" y="102"/>
                      </a:lnTo>
                      <a:lnTo>
                        <a:pt x="556" y="93"/>
                      </a:lnTo>
                      <a:lnTo>
                        <a:pt x="599" y="84"/>
                      </a:lnTo>
                      <a:lnTo>
                        <a:pt x="604" y="78"/>
                      </a:lnTo>
                      <a:lnTo>
                        <a:pt x="588" y="71"/>
                      </a:lnTo>
                      <a:lnTo>
                        <a:pt x="564" y="73"/>
                      </a:lnTo>
                      <a:lnTo>
                        <a:pt x="545" y="80"/>
                      </a:lnTo>
                      <a:lnTo>
                        <a:pt x="501" y="84"/>
                      </a:lnTo>
                      <a:lnTo>
                        <a:pt x="464" y="95"/>
                      </a:lnTo>
                      <a:lnTo>
                        <a:pt x="439" y="105"/>
                      </a:lnTo>
                      <a:lnTo>
                        <a:pt x="448" y="113"/>
                      </a:lnTo>
                      <a:lnTo>
                        <a:pt x="423" y="130"/>
                      </a:lnTo>
                      <a:lnTo>
                        <a:pt x="438" y="132"/>
                      </a:lnTo>
                      <a:lnTo>
                        <a:pt x="417" y="149"/>
                      </a:lnTo>
                      <a:lnTo>
                        <a:pt x="424" y="159"/>
                      </a:lnTo>
                      <a:lnTo>
                        <a:pt x="411" y="163"/>
                      </a:lnTo>
                      <a:lnTo>
                        <a:pt x="418" y="173"/>
                      </a:lnTo>
                      <a:lnTo>
                        <a:pt x="447" y="179"/>
                      </a:lnTo>
                      <a:lnTo>
                        <a:pt x="455" y="187"/>
                      </a:lnTo>
                      <a:lnTo>
                        <a:pt x="506" y="190"/>
                      </a:lnTo>
                      <a:lnTo>
                        <a:pt x="513" y="188"/>
                      </a:lnTo>
                      <a:lnTo>
                        <a:pt x="513" y="188"/>
                      </a:lnTo>
                      <a:close/>
                      <a:moveTo>
                        <a:pt x="1686" y="97"/>
                      </a:moveTo>
                      <a:lnTo>
                        <a:pt x="1620" y="86"/>
                      </a:lnTo>
                      <a:lnTo>
                        <a:pt x="1581" y="85"/>
                      </a:lnTo>
                      <a:lnTo>
                        <a:pt x="1568" y="89"/>
                      </a:lnTo>
                      <a:lnTo>
                        <a:pt x="1581" y="102"/>
                      </a:lnTo>
                      <a:lnTo>
                        <a:pt x="1628" y="113"/>
                      </a:lnTo>
                      <a:lnTo>
                        <a:pt x="1645" y="110"/>
                      </a:lnTo>
                      <a:lnTo>
                        <a:pt x="1697" y="110"/>
                      </a:lnTo>
                      <a:lnTo>
                        <a:pt x="1686" y="97"/>
                      </a:lnTo>
                      <a:close/>
                      <a:moveTo>
                        <a:pt x="1780" y="105"/>
                      </a:moveTo>
                      <a:lnTo>
                        <a:pt x="1736" y="100"/>
                      </a:lnTo>
                      <a:lnTo>
                        <a:pt x="1707" y="98"/>
                      </a:lnTo>
                      <a:lnTo>
                        <a:pt x="1712" y="103"/>
                      </a:lnTo>
                      <a:lnTo>
                        <a:pt x="1751" y="111"/>
                      </a:lnTo>
                      <a:lnTo>
                        <a:pt x="1777" y="113"/>
                      </a:lnTo>
                      <a:lnTo>
                        <a:pt x="1780" y="105"/>
                      </a:lnTo>
                      <a:lnTo>
                        <a:pt x="1780" y="105"/>
                      </a:lnTo>
                      <a:close/>
                      <a:moveTo>
                        <a:pt x="1734" y="141"/>
                      </a:moveTo>
                      <a:lnTo>
                        <a:pt x="1724" y="135"/>
                      </a:lnTo>
                      <a:lnTo>
                        <a:pt x="1693" y="128"/>
                      </a:lnTo>
                      <a:lnTo>
                        <a:pt x="1679" y="130"/>
                      </a:lnTo>
                      <a:lnTo>
                        <a:pt x="1675" y="138"/>
                      </a:lnTo>
                      <a:lnTo>
                        <a:pt x="1679" y="138"/>
                      </a:lnTo>
                      <a:lnTo>
                        <a:pt x="1712" y="141"/>
                      </a:lnTo>
                      <a:lnTo>
                        <a:pt x="1734" y="141"/>
                      </a:lnTo>
                      <a:close/>
                      <a:moveTo>
                        <a:pt x="2341" y="186"/>
                      </a:moveTo>
                      <a:lnTo>
                        <a:pt x="2319" y="173"/>
                      </a:lnTo>
                      <a:lnTo>
                        <a:pt x="2313" y="181"/>
                      </a:lnTo>
                      <a:lnTo>
                        <a:pt x="2327" y="187"/>
                      </a:lnTo>
                      <a:lnTo>
                        <a:pt x="2341" y="186"/>
                      </a:lnTo>
                      <a:close/>
                      <a:moveTo>
                        <a:pt x="54" y="537"/>
                      </a:moveTo>
                      <a:lnTo>
                        <a:pt x="52" y="532"/>
                      </a:lnTo>
                      <a:lnTo>
                        <a:pt x="52" y="525"/>
                      </a:lnTo>
                      <a:lnTo>
                        <a:pt x="45" y="521"/>
                      </a:lnTo>
                      <a:lnTo>
                        <a:pt x="26" y="518"/>
                      </a:lnTo>
                      <a:lnTo>
                        <a:pt x="2" y="525"/>
                      </a:lnTo>
                      <a:lnTo>
                        <a:pt x="0" y="535"/>
                      </a:lnTo>
                      <a:lnTo>
                        <a:pt x="21" y="537"/>
                      </a:lnTo>
                      <a:lnTo>
                        <a:pt x="54" y="537"/>
                      </a:lnTo>
                      <a:close/>
                      <a:moveTo>
                        <a:pt x="2256" y="619"/>
                      </a:moveTo>
                      <a:lnTo>
                        <a:pt x="2229" y="595"/>
                      </a:lnTo>
                      <a:lnTo>
                        <a:pt x="2211" y="573"/>
                      </a:lnTo>
                      <a:lnTo>
                        <a:pt x="2185" y="551"/>
                      </a:lnTo>
                      <a:lnTo>
                        <a:pt x="2167" y="536"/>
                      </a:lnTo>
                      <a:lnTo>
                        <a:pt x="2162" y="539"/>
                      </a:lnTo>
                      <a:lnTo>
                        <a:pt x="2178" y="549"/>
                      </a:lnTo>
                      <a:lnTo>
                        <a:pt x="2172" y="560"/>
                      </a:lnTo>
                      <a:lnTo>
                        <a:pt x="2197" y="592"/>
                      </a:lnTo>
                      <a:lnTo>
                        <a:pt x="2226" y="614"/>
                      </a:lnTo>
                      <a:lnTo>
                        <a:pt x="2250" y="645"/>
                      </a:lnTo>
                      <a:lnTo>
                        <a:pt x="2258" y="662"/>
                      </a:lnTo>
                      <a:lnTo>
                        <a:pt x="2279" y="687"/>
                      </a:lnTo>
                      <a:lnTo>
                        <a:pt x="2293" y="709"/>
                      </a:lnTo>
                      <a:lnTo>
                        <a:pt x="2311" y="729"/>
                      </a:lnTo>
                      <a:lnTo>
                        <a:pt x="2310" y="711"/>
                      </a:lnTo>
                      <a:lnTo>
                        <a:pt x="2334" y="725"/>
                      </a:lnTo>
                      <a:lnTo>
                        <a:pt x="2323" y="709"/>
                      </a:lnTo>
                      <a:lnTo>
                        <a:pt x="2287" y="685"/>
                      </a:lnTo>
                      <a:lnTo>
                        <a:pt x="2274" y="651"/>
                      </a:lnTo>
                      <a:lnTo>
                        <a:pt x="2307" y="659"/>
                      </a:lnTo>
                      <a:lnTo>
                        <a:pt x="2256" y="619"/>
                      </a:lnTo>
                      <a:lnTo>
                        <a:pt x="2256" y="61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5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6C14BAA-D3AE-AC69-C036-EC8FCCAE0C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15175" y="3270251"/>
                  <a:ext cx="701675" cy="596900"/>
                </a:xfrm>
                <a:custGeom>
                  <a:avLst/>
                  <a:gdLst>
                    <a:gd name="T0" fmla="*/ 201 w 442"/>
                    <a:gd name="T1" fmla="*/ 71 h 376"/>
                    <a:gd name="T2" fmla="*/ 107 w 442"/>
                    <a:gd name="T3" fmla="*/ 6 h 376"/>
                    <a:gd name="T4" fmla="*/ 79 w 442"/>
                    <a:gd name="T5" fmla="*/ 3 h 376"/>
                    <a:gd name="T6" fmla="*/ 63 w 442"/>
                    <a:gd name="T7" fmla="*/ 39 h 376"/>
                    <a:gd name="T8" fmla="*/ 54 w 442"/>
                    <a:gd name="T9" fmla="*/ 51 h 376"/>
                    <a:gd name="T10" fmla="*/ 35 w 442"/>
                    <a:gd name="T11" fmla="*/ 63 h 376"/>
                    <a:gd name="T12" fmla="*/ 4 w 442"/>
                    <a:gd name="T13" fmla="*/ 67 h 376"/>
                    <a:gd name="T14" fmla="*/ 2 w 442"/>
                    <a:gd name="T15" fmla="*/ 84 h 376"/>
                    <a:gd name="T16" fmla="*/ 10 w 442"/>
                    <a:gd name="T17" fmla="*/ 97 h 376"/>
                    <a:gd name="T18" fmla="*/ 36 w 442"/>
                    <a:gd name="T19" fmla="*/ 132 h 376"/>
                    <a:gd name="T20" fmla="*/ 52 w 442"/>
                    <a:gd name="T21" fmla="*/ 156 h 376"/>
                    <a:gd name="T22" fmla="*/ 58 w 442"/>
                    <a:gd name="T23" fmla="*/ 173 h 376"/>
                    <a:gd name="T24" fmla="*/ 76 w 442"/>
                    <a:gd name="T25" fmla="*/ 192 h 376"/>
                    <a:gd name="T26" fmla="*/ 100 w 442"/>
                    <a:gd name="T27" fmla="*/ 227 h 376"/>
                    <a:gd name="T28" fmla="*/ 103 w 442"/>
                    <a:gd name="T29" fmla="*/ 258 h 376"/>
                    <a:gd name="T30" fmla="*/ 128 w 442"/>
                    <a:gd name="T31" fmla="*/ 284 h 376"/>
                    <a:gd name="T32" fmla="*/ 150 w 442"/>
                    <a:gd name="T33" fmla="*/ 321 h 376"/>
                    <a:gd name="T34" fmla="*/ 173 w 442"/>
                    <a:gd name="T35" fmla="*/ 349 h 376"/>
                    <a:gd name="T36" fmla="*/ 183 w 442"/>
                    <a:gd name="T37" fmla="*/ 366 h 376"/>
                    <a:gd name="T38" fmla="*/ 194 w 442"/>
                    <a:gd name="T39" fmla="*/ 367 h 376"/>
                    <a:gd name="T40" fmla="*/ 196 w 442"/>
                    <a:gd name="T41" fmla="*/ 346 h 376"/>
                    <a:gd name="T42" fmla="*/ 211 w 442"/>
                    <a:gd name="T43" fmla="*/ 351 h 376"/>
                    <a:gd name="T44" fmla="*/ 239 w 442"/>
                    <a:gd name="T45" fmla="*/ 353 h 376"/>
                    <a:gd name="T46" fmla="*/ 267 w 442"/>
                    <a:gd name="T47" fmla="*/ 353 h 376"/>
                    <a:gd name="T48" fmla="*/ 282 w 442"/>
                    <a:gd name="T49" fmla="*/ 357 h 376"/>
                    <a:gd name="T50" fmla="*/ 313 w 442"/>
                    <a:gd name="T51" fmla="*/ 322 h 376"/>
                    <a:gd name="T52" fmla="*/ 432 w 442"/>
                    <a:gd name="T53" fmla="*/ 289 h 376"/>
                    <a:gd name="T54" fmla="*/ 431 w 442"/>
                    <a:gd name="T55" fmla="*/ 225 h 376"/>
                    <a:gd name="T56" fmla="*/ 365 w 442"/>
                    <a:gd name="T57" fmla="*/ 217 h 376"/>
                    <a:gd name="T58" fmla="*/ 353 w 442"/>
                    <a:gd name="T59" fmla="*/ 188 h 376"/>
                    <a:gd name="T60" fmla="*/ 343 w 442"/>
                    <a:gd name="T61" fmla="*/ 181 h 376"/>
                    <a:gd name="T62" fmla="*/ 333 w 442"/>
                    <a:gd name="T63" fmla="*/ 170 h 376"/>
                    <a:gd name="T64" fmla="*/ 323 w 442"/>
                    <a:gd name="T65" fmla="*/ 156 h 376"/>
                    <a:gd name="T66" fmla="*/ 321 w 442"/>
                    <a:gd name="T67" fmla="*/ 140 h 376"/>
                    <a:gd name="T68" fmla="*/ 304 w 442"/>
                    <a:gd name="T69" fmla="*/ 120 h 376"/>
                    <a:gd name="T70" fmla="*/ 288 w 442"/>
                    <a:gd name="T71" fmla="*/ 106 h 376"/>
                    <a:gd name="T72" fmla="*/ 264 w 442"/>
                    <a:gd name="T73" fmla="*/ 86 h 376"/>
                    <a:gd name="T74" fmla="*/ 240 w 442"/>
                    <a:gd name="T75" fmla="*/ 72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442" h="376">
                      <a:moveTo>
                        <a:pt x="240" y="72"/>
                      </a:moveTo>
                      <a:lnTo>
                        <a:pt x="201" y="71"/>
                      </a:lnTo>
                      <a:lnTo>
                        <a:pt x="139" y="23"/>
                      </a:lnTo>
                      <a:lnTo>
                        <a:pt x="107" y="6"/>
                      </a:lnTo>
                      <a:lnTo>
                        <a:pt x="82" y="0"/>
                      </a:lnTo>
                      <a:lnTo>
                        <a:pt x="79" y="3"/>
                      </a:lnTo>
                      <a:lnTo>
                        <a:pt x="40" y="15"/>
                      </a:lnTo>
                      <a:lnTo>
                        <a:pt x="63" y="39"/>
                      </a:lnTo>
                      <a:lnTo>
                        <a:pt x="57" y="43"/>
                      </a:lnTo>
                      <a:lnTo>
                        <a:pt x="54" y="51"/>
                      </a:lnTo>
                      <a:lnTo>
                        <a:pt x="39" y="54"/>
                      </a:lnTo>
                      <a:lnTo>
                        <a:pt x="35" y="63"/>
                      </a:lnTo>
                      <a:lnTo>
                        <a:pt x="27" y="71"/>
                      </a:lnTo>
                      <a:lnTo>
                        <a:pt x="4" y="67"/>
                      </a:lnTo>
                      <a:lnTo>
                        <a:pt x="2" y="76"/>
                      </a:lnTo>
                      <a:lnTo>
                        <a:pt x="2" y="84"/>
                      </a:lnTo>
                      <a:lnTo>
                        <a:pt x="0" y="97"/>
                      </a:lnTo>
                      <a:lnTo>
                        <a:pt x="10" y="97"/>
                      </a:lnTo>
                      <a:lnTo>
                        <a:pt x="22" y="114"/>
                      </a:lnTo>
                      <a:lnTo>
                        <a:pt x="36" y="132"/>
                      </a:lnTo>
                      <a:lnTo>
                        <a:pt x="45" y="150"/>
                      </a:lnTo>
                      <a:lnTo>
                        <a:pt x="52" y="156"/>
                      </a:lnTo>
                      <a:lnTo>
                        <a:pt x="58" y="168"/>
                      </a:lnTo>
                      <a:lnTo>
                        <a:pt x="58" y="173"/>
                      </a:lnTo>
                      <a:lnTo>
                        <a:pt x="65" y="187"/>
                      </a:lnTo>
                      <a:lnTo>
                        <a:pt x="76" y="192"/>
                      </a:lnTo>
                      <a:lnTo>
                        <a:pt x="86" y="201"/>
                      </a:lnTo>
                      <a:lnTo>
                        <a:pt x="100" y="227"/>
                      </a:lnTo>
                      <a:lnTo>
                        <a:pt x="100" y="241"/>
                      </a:lnTo>
                      <a:lnTo>
                        <a:pt x="103" y="258"/>
                      </a:lnTo>
                      <a:lnTo>
                        <a:pt x="118" y="281"/>
                      </a:lnTo>
                      <a:lnTo>
                        <a:pt x="128" y="284"/>
                      </a:lnTo>
                      <a:lnTo>
                        <a:pt x="143" y="301"/>
                      </a:lnTo>
                      <a:lnTo>
                        <a:pt x="150" y="321"/>
                      </a:lnTo>
                      <a:lnTo>
                        <a:pt x="162" y="340"/>
                      </a:lnTo>
                      <a:lnTo>
                        <a:pt x="173" y="349"/>
                      </a:lnTo>
                      <a:lnTo>
                        <a:pt x="175" y="358"/>
                      </a:lnTo>
                      <a:lnTo>
                        <a:pt x="183" y="366"/>
                      </a:lnTo>
                      <a:lnTo>
                        <a:pt x="185" y="376"/>
                      </a:lnTo>
                      <a:lnTo>
                        <a:pt x="194" y="367"/>
                      </a:lnTo>
                      <a:lnTo>
                        <a:pt x="192" y="358"/>
                      </a:lnTo>
                      <a:lnTo>
                        <a:pt x="196" y="346"/>
                      </a:lnTo>
                      <a:lnTo>
                        <a:pt x="205" y="353"/>
                      </a:lnTo>
                      <a:lnTo>
                        <a:pt x="211" y="351"/>
                      </a:lnTo>
                      <a:lnTo>
                        <a:pt x="235" y="350"/>
                      </a:lnTo>
                      <a:lnTo>
                        <a:pt x="239" y="353"/>
                      </a:lnTo>
                      <a:lnTo>
                        <a:pt x="258" y="354"/>
                      </a:lnTo>
                      <a:lnTo>
                        <a:pt x="267" y="353"/>
                      </a:lnTo>
                      <a:lnTo>
                        <a:pt x="272" y="361"/>
                      </a:lnTo>
                      <a:lnTo>
                        <a:pt x="282" y="357"/>
                      </a:lnTo>
                      <a:lnTo>
                        <a:pt x="295" y="332"/>
                      </a:lnTo>
                      <a:lnTo>
                        <a:pt x="313" y="322"/>
                      </a:lnTo>
                      <a:lnTo>
                        <a:pt x="372" y="312"/>
                      </a:lnTo>
                      <a:lnTo>
                        <a:pt x="432" y="289"/>
                      </a:lnTo>
                      <a:lnTo>
                        <a:pt x="442" y="241"/>
                      </a:lnTo>
                      <a:lnTo>
                        <a:pt x="431" y="225"/>
                      </a:lnTo>
                      <a:lnTo>
                        <a:pt x="427" y="229"/>
                      </a:lnTo>
                      <a:lnTo>
                        <a:pt x="365" y="217"/>
                      </a:lnTo>
                      <a:lnTo>
                        <a:pt x="354" y="194"/>
                      </a:lnTo>
                      <a:lnTo>
                        <a:pt x="353" y="188"/>
                      </a:lnTo>
                      <a:lnTo>
                        <a:pt x="349" y="179"/>
                      </a:lnTo>
                      <a:lnTo>
                        <a:pt x="343" y="181"/>
                      </a:lnTo>
                      <a:lnTo>
                        <a:pt x="337" y="176"/>
                      </a:lnTo>
                      <a:lnTo>
                        <a:pt x="333" y="170"/>
                      </a:lnTo>
                      <a:lnTo>
                        <a:pt x="329" y="162"/>
                      </a:lnTo>
                      <a:lnTo>
                        <a:pt x="323" y="156"/>
                      </a:lnTo>
                      <a:lnTo>
                        <a:pt x="319" y="147"/>
                      </a:lnTo>
                      <a:lnTo>
                        <a:pt x="321" y="140"/>
                      </a:lnTo>
                      <a:lnTo>
                        <a:pt x="319" y="129"/>
                      </a:lnTo>
                      <a:lnTo>
                        <a:pt x="304" y="120"/>
                      </a:lnTo>
                      <a:lnTo>
                        <a:pt x="299" y="112"/>
                      </a:lnTo>
                      <a:lnTo>
                        <a:pt x="288" y="106"/>
                      </a:lnTo>
                      <a:lnTo>
                        <a:pt x="278" y="86"/>
                      </a:lnTo>
                      <a:lnTo>
                        <a:pt x="264" y="86"/>
                      </a:lnTo>
                      <a:lnTo>
                        <a:pt x="257" y="74"/>
                      </a:lnTo>
                      <a:lnTo>
                        <a:pt x="240" y="72"/>
                      </a:lnTo>
                      <a:lnTo>
                        <a:pt x="240" y="7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6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10E42FB-3657-45AC-D5B4-B7BCDA986F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26287" y="3076576"/>
                  <a:ext cx="192087" cy="187325"/>
                </a:xfrm>
                <a:custGeom>
                  <a:avLst/>
                  <a:gdLst>
                    <a:gd name="T0" fmla="*/ 64 w 121"/>
                    <a:gd name="T1" fmla="*/ 94 h 118"/>
                    <a:gd name="T2" fmla="*/ 105 w 121"/>
                    <a:gd name="T3" fmla="*/ 68 h 118"/>
                    <a:gd name="T4" fmla="*/ 108 w 121"/>
                    <a:gd name="T5" fmla="*/ 39 h 118"/>
                    <a:gd name="T6" fmla="*/ 104 w 121"/>
                    <a:gd name="T7" fmla="*/ 22 h 118"/>
                    <a:gd name="T8" fmla="*/ 114 w 121"/>
                    <a:gd name="T9" fmla="*/ 15 h 118"/>
                    <a:gd name="T10" fmla="*/ 121 w 121"/>
                    <a:gd name="T11" fmla="*/ 0 h 118"/>
                    <a:gd name="T12" fmla="*/ 99 w 121"/>
                    <a:gd name="T13" fmla="*/ 4 h 118"/>
                    <a:gd name="T14" fmla="*/ 89 w 121"/>
                    <a:gd name="T15" fmla="*/ 4 h 118"/>
                    <a:gd name="T16" fmla="*/ 67 w 121"/>
                    <a:gd name="T17" fmla="*/ 13 h 118"/>
                    <a:gd name="T18" fmla="*/ 51 w 121"/>
                    <a:gd name="T19" fmla="*/ 13 h 118"/>
                    <a:gd name="T20" fmla="*/ 40 w 121"/>
                    <a:gd name="T21" fmla="*/ 9 h 118"/>
                    <a:gd name="T22" fmla="*/ 20 w 121"/>
                    <a:gd name="T23" fmla="*/ 15 h 118"/>
                    <a:gd name="T24" fmla="*/ 13 w 121"/>
                    <a:gd name="T25" fmla="*/ 11 h 118"/>
                    <a:gd name="T26" fmla="*/ 13 w 121"/>
                    <a:gd name="T27" fmla="*/ 24 h 118"/>
                    <a:gd name="T28" fmla="*/ 8 w 121"/>
                    <a:gd name="T29" fmla="*/ 29 h 118"/>
                    <a:gd name="T30" fmla="*/ 4 w 121"/>
                    <a:gd name="T31" fmla="*/ 35 h 118"/>
                    <a:gd name="T32" fmla="*/ 0 w 121"/>
                    <a:gd name="T33" fmla="*/ 44 h 118"/>
                    <a:gd name="T34" fmla="*/ 5 w 121"/>
                    <a:gd name="T35" fmla="*/ 63 h 118"/>
                    <a:gd name="T36" fmla="*/ 13 w 121"/>
                    <a:gd name="T37" fmla="*/ 64 h 118"/>
                    <a:gd name="T38" fmla="*/ 18 w 121"/>
                    <a:gd name="T39" fmla="*/ 73 h 118"/>
                    <a:gd name="T40" fmla="*/ 8 w 121"/>
                    <a:gd name="T41" fmla="*/ 82 h 118"/>
                    <a:gd name="T42" fmla="*/ 5 w 121"/>
                    <a:gd name="T43" fmla="*/ 95 h 118"/>
                    <a:gd name="T44" fmla="*/ 6 w 121"/>
                    <a:gd name="T45" fmla="*/ 105 h 118"/>
                    <a:gd name="T46" fmla="*/ 4 w 121"/>
                    <a:gd name="T47" fmla="*/ 109 h 118"/>
                    <a:gd name="T48" fmla="*/ 4 w 121"/>
                    <a:gd name="T49" fmla="*/ 109 h 118"/>
                    <a:gd name="T50" fmla="*/ 28 w 121"/>
                    <a:gd name="T51" fmla="*/ 118 h 118"/>
                    <a:gd name="T52" fmla="*/ 64 w 121"/>
                    <a:gd name="T53" fmla="*/ 94 h 118"/>
                    <a:gd name="T54" fmla="*/ 64 w 121"/>
                    <a:gd name="T55" fmla="*/ 94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21" h="118">
                      <a:moveTo>
                        <a:pt x="64" y="94"/>
                      </a:moveTo>
                      <a:lnTo>
                        <a:pt x="105" y="68"/>
                      </a:lnTo>
                      <a:lnTo>
                        <a:pt x="108" y="39"/>
                      </a:lnTo>
                      <a:lnTo>
                        <a:pt x="104" y="22"/>
                      </a:lnTo>
                      <a:lnTo>
                        <a:pt x="114" y="15"/>
                      </a:lnTo>
                      <a:lnTo>
                        <a:pt x="121" y="0"/>
                      </a:lnTo>
                      <a:lnTo>
                        <a:pt x="99" y="4"/>
                      </a:lnTo>
                      <a:lnTo>
                        <a:pt x="89" y="4"/>
                      </a:lnTo>
                      <a:lnTo>
                        <a:pt x="67" y="13"/>
                      </a:lnTo>
                      <a:lnTo>
                        <a:pt x="51" y="13"/>
                      </a:lnTo>
                      <a:lnTo>
                        <a:pt x="40" y="9"/>
                      </a:lnTo>
                      <a:lnTo>
                        <a:pt x="20" y="15"/>
                      </a:lnTo>
                      <a:lnTo>
                        <a:pt x="13" y="11"/>
                      </a:lnTo>
                      <a:lnTo>
                        <a:pt x="13" y="24"/>
                      </a:lnTo>
                      <a:lnTo>
                        <a:pt x="8" y="29"/>
                      </a:lnTo>
                      <a:lnTo>
                        <a:pt x="4" y="35"/>
                      </a:lnTo>
                      <a:lnTo>
                        <a:pt x="0" y="44"/>
                      </a:lnTo>
                      <a:lnTo>
                        <a:pt x="5" y="63"/>
                      </a:lnTo>
                      <a:lnTo>
                        <a:pt x="13" y="64"/>
                      </a:lnTo>
                      <a:lnTo>
                        <a:pt x="18" y="73"/>
                      </a:lnTo>
                      <a:lnTo>
                        <a:pt x="8" y="82"/>
                      </a:lnTo>
                      <a:lnTo>
                        <a:pt x="5" y="95"/>
                      </a:lnTo>
                      <a:lnTo>
                        <a:pt x="6" y="105"/>
                      </a:lnTo>
                      <a:lnTo>
                        <a:pt x="4" y="109"/>
                      </a:lnTo>
                      <a:lnTo>
                        <a:pt x="4" y="109"/>
                      </a:lnTo>
                      <a:lnTo>
                        <a:pt x="28" y="118"/>
                      </a:lnTo>
                      <a:lnTo>
                        <a:pt x="64" y="94"/>
                      </a:lnTo>
                      <a:lnTo>
                        <a:pt x="64" y="9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7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2813700-983C-CB6C-5964-34A0A6918D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4800" y="3713163"/>
                  <a:ext cx="290512" cy="555625"/>
                </a:xfrm>
                <a:custGeom>
                  <a:avLst/>
                  <a:gdLst>
                    <a:gd name="T0" fmla="*/ 183 w 183"/>
                    <a:gd name="T1" fmla="*/ 135 h 350"/>
                    <a:gd name="T2" fmla="*/ 161 w 183"/>
                    <a:gd name="T3" fmla="*/ 94 h 350"/>
                    <a:gd name="T4" fmla="*/ 138 w 183"/>
                    <a:gd name="T5" fmla="*/ 51 h 350"/>
                    <a:gd name="T6" fmla="*/ 119 w 183"/>
                    <a:gd name="T7" fmla="*/ 59 h 350"/>
                    <a:gd name="T8" fmla="*/ 100 w 183"/>
                    <a:gd name="T9" fmla="*/ 55 h 350"/>
                    <a:gd name="T10" fmla="*/ 77 w 183"/>
                    <a:gd name="T11" fmla="*/ 47 h 350"/>
                    <a:gd name="T12" fmla="*/ 64 w 183"/>
                    <a:gd name="T13" fmla="*/ 21 h 350"/>
                    <a:gd name="T14" fmla="*/ 51 w 183"/>
                    <a:gd name="T15" fmla="*/ 0 h 350"/>
                    <a:gd name="T16" fmla="*/ 29 w 183"/>
                    <a:gd name="T17" fmla="*/ 16 h 350"/>
                    <a:gd name="T18" fmla="*/ 9 w 183"/>
                    <a:gd name="T19" fmla="*/ 43 h 350"/>
                    <a:gd name="T20" fmla="*/ 14 w 183"/>
                    <a:gd name="T21" fmla="*/ 68 h 350"/>
                    <a:gd name="T22" fmla="*/ 40 w 183"/>
                    <a:gd name="T23" fmla="*/ 101 h 350"/>
                    <a:gd name="T24" fmla="*/ 28 w 183"/>
                    <a:gd name="T25" fmla="*/ 126 h 350"/>
                    <a:gd name="T26" fmla="*/ 51 w 183"/>
                    <a:gd name="T27" fmla="*/ 157 h 350"/>
                    <a:gd name="T28" fmla="*/ 55 w 183"/>
                    <a:gd name="T29" fmla="*/ 181 h 350"/>
                    <a:gd name="T30" fmla="*/ 56 w 183"/>
                    <a:gd name="T31" fmla="*/ 225 h 350"/>
                    <a:gd name="T32" fmla="*/ 42 w 183"/>
                    <a:gd name="T33" fmla="*/ 271 h 350"/>
                    <a:gd name="T34" fmla="*/ 46 w 183"/>
                    <a:gd name="T35" fmla="*/ 299 h 350"/>
                    <a:gd name="T36" fmla="*/ 59 w 183"/>
                    <a:gd name="T37" fmla="*/ 298 h 350"/>
                    <a:gd name="T38" fmla="*/ 75 w 183"/>
                    <a:gd name="T39" fmla="*/ 322 h 350"/>
                    <a:gd name="T40" fmla="*/ 88 w 183"/>
                    <a:gd name="T41" fmla="*/ 328 h 350"/>
                    <a:gd name="T42" fmla="*/ 108 w 183"/>
                    <a:gd name="T43" fmla="*/ 350 h 350"/>
                    <a:gd name="T44" fmla="*/ 127 w 183"/>
                    <a:gd name="T45" fmla="*/ 337 h 350"/>
                    <a:gd name="T46" fmla="*/ 103 w 183"/>
                    <a:gd name="T47" fmla="*/ 322 h 350"/>
                    <a:gd name="T48" fmla="*/ 86 w 183"/>
                    <a:gd name="T49" fmla="*/ 288 h 350"/>
                    <a:gd name="T50" fmla="*/ 62 w 183"/>
                    <a:gd name="T51" fmla="*/ 266 h 350"/>
                    <a:gd name="T52" fmla="*/ 65 w 183"/>
                    <a:gd name="T53" fmla="*/ 228 h 350"/>
                    <a:gd name="T54" fmla="*/ 72 w 183"/>
                    <a:gd name="T55" fmla="*/ 167 h 350"/>
                    <a:gd name="T56" fmla="*/ 90 w 183"/>
                    <a:gd name="T57" fmla="*/ 185 h 350"/>
                    <a:gd name="T58" fmla="*/ 127 w 183"/>
                    <a:gd name="T59" fmla="*/ 195 h 350"/>
                    <a:gd name="T60" fmla="*/ 130 w 183"/>
                    <a:gd name="T61" fmla="*/ 147 h 350"/>
                    <a:gd name="T62" fmla="*/ 177 w 183"/>
                    <a:gd name="T63" fmla="*/ 146 h 3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83" h="350">
                      <a:moveTo>
                        <a:pt x="177" y="146"/>
                      </a:moveTo>
                      <a:lnTo>
                        <a:pt x="183" y="135"/>
                      </a:lnTo>
                      <a:lnTo>
                        <a:pt x="181" y="115"/>
                      </a:lnTo>
                      <a:lnTo>
                        <a:pt x="161" y="94"/>
                      </a:lnTo>
                      <a:lnTo>
                        <a:pt x="156" y="71"/>
                      </a:lnTo>
                      <a:lnTo>
                        <a:pt x="138" y="51"/>
                      </a:lnTo>
                      <a:lnTo>
                        <a:pt x="122" y="50"/>
                      </a:lnTo>
                      <a:lnTo>
                        <a:pt x="119" y="59"/>
                      </a:lnTo>
                      <a:lnTo>
                        <a:pt x="107" y="59"/>
                      </a:lnTo>
                      <a:lnTo>
                        <a:pt x="100" y="55"/>
                      </a:lnTo>
                      <a:lnTo>
                        <a:pt x="81" y="69"/>
                      </a:lnTo>
                      <a:lnTo>
                        <a:pt x="77" y="47"/>
                      </a:lnTo>
                      <a:lnTo>
                        <a:pt x="78" y="22"/>
                      </a:lnTo>
                      <a:lnTo>
                        <a:pt x="64" y="21"/>
                      </a:lnTo>
                      <a:lnTo>
                        <a:pt x="60" y="7"/>
                      </a:lnTo>
                      <a:lnTo>
                        <a:pt x="51" y="0"/>
                      </a:lnTo>
                      <a:lnTo>
                        <a:pt x="40" y="5"/>
                      </a:lnTo>
                      <a:lnTo>
                        <a:pt x="29" y="16"/>
                      </a:lnTo>
                      <a:lnTo>
                        <a:pt x="14" y="17"/>
                      </a:lnTo>
                      <a:lnTo>
                        <a:pt x="9" y="43"/>
                      </a:lnTo>
                      <a:lnTo>
                        <a:pt x="0" y="46"/>
                      </a:lnTo>
                      <a:lnTo>
                        <a:pt x="14" y="68"/>
                      </a:lnTo>
                      <a:lnTo>
                        <a:pt x="29" y="85"/>
                      </a:lnTo>
                      <a:lnTo>
                        <a:pt x="40" y="101"/>
                      </a:lnTo>
                      <a:lnTo>
                        <a:pt x="35" y="121"/>
                      </a:lnTo>
                      <a:lnTo>
                        <a:pt x="28" y="126"/>
                      </a:lnTo>
                      <a:lnTo>
                        <a:pt x="35" y="137"/>
                      </a:lnTo>
                      <a:lnTo>
                        <a:pt x="51" y="157"/>
                      </a:lnTo>
                      <a:lnTo>
                        <a:pt x="55" y="170"/>
                      </a:lnTo>
                      <a:lnTo>
                        <a:pt x="55" y="181"/>
                      </a:lnTo>
                      <a:lnTo>
                        <a:pt x="66" y="202"/>
                      </a:lnTo>
                      <a:lnTo>
                        <a:pt x="56" y="225"/>
                      </a:lnTo>
                      <a:lnTo>
                        <a:pt x="47" y="249"/>
                      </a:lnTo>
                      <a:lnTo>
                        <a:pt x="42" y="271"/>
                      </a:lnTo>
                      <a:lnTo>
                        <a:pt x="42" y="286"/>
                      </a:lnTo>
                      <a:lnTo>
                        <a:pt x="46" y="299"/>
                      </a:lnTo>
                      <a:lnTo>
                        <a:pt x="49" y="285"/>
                      </a:lnTo>
                      <a:lnTo>
                        <a:pt x="59" y="298"/>
                      </a:lnTo>
                      <a:lnTo>
                        <a:pt x="71" y="311"/>
                      </a:lnTo>
                      <a:lnTo>
                        <a:pt x="75" y="322"/>
                      </a:lnTo>
                      <a:lnTo>
                        <a:pt x="85" y="331"/>
                      </a:lnTo>
                      <a:lnTo>
                        <a:pt x="88" y="328"/>
                      </a:lnTo>
                      <a:lnTo>
                        <a:pt x="105" y="338"/>
                      </a:lnTo>
                      <a:lnTo>
                        <a:pt x="108" y="350"/>
                      </a:lnTo>
                      <a:lnTo>
                        <a:pt x="122" y="347"/>
                      </a:lnTo>
                      <a:lnTo>
                        <a:pt x="127" y="337"/>
                      </a:lnTo>
                      <a:lnTo>
                        <a:pt x="116" y="325"/>
                      </a:lnTo>
                      <a:lnTo>
                        <a:pt x="103" y="322"/>
                      </a:lnTo>
                      <a:lnTo>
                        <a:pt x="91" y="309"/>
                      </a:lnTo>
                      <a:lnTo>
                        <a:pt x="86" y="288"/>
                      </a:lnTo>
                      <a:lnTo>
                        <a:pt x="76" y="266"/>
                      </a:lnTo>
                      <a:lnTo>
                        <a:pt x="62" y="266"/>
                      </a:lnTo>
                      <a:lnTo>
                        <a:pt x="60" y="248"/>
                      </a:lnTo>
                      <a:lnTo>
                        <a:pt x="65" y="228"/>
                      </a:lnTo>
                      <a:lnTo>
                        <a:pt x="73" y="193"/>
                      </a:lnTo>
                      <a:lnTo>
                        <a:pt x="72" y="167"/>
                      </a:lnTo>
                      <a:lnTo>
                        <a:pt x="91" y="166"/>
                      </a:lnTo>
                      <a:lnTo>
                        <a:pt x="90" y="185"/>
                      </a:lnTo>
                      <a:lnTo>
                        <a:pt x="107" y="185"/>
                      </a:lnTo>
                      <a:lnTo>
                        <a:pt x="127" y="195"/>
                      </a:lnTo>
                      <a:lnTo>
                        <a:pt x="119" y="167"/>
                      </a:lnTo>
                      <a:lnTo>
                        <a:pt x="130" y="147"/>
                      </a:lnTo>
                      <a:lnTo>
                        <a:pt x="157" y="143"/>
                      </a:lnTo>
                      <a:lnTo>
                        <a:pt x="177" y="146"/>
                      </a:lnTo>
                      <a:lnTo>
                        <a:pt x="177" y="14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8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7CB62DE-D02B-11D1-A4B6-5180DE4E21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80375" y="2936876"/>
                  <a:ext cx="252412" cy="158750"/>
                </a:xfrm>
                <a:custGeom>
                  <a:avLst/>
                  <a:gdLst>
                    <a:gd name="T0" fmla="*/ 62 w 159"/>
                    <a:gd name="T1" fmla="*/ 16 h 100"/>
                    <a:gd name="T2" fmla="*/ 55 w 159"/>
                    <a:gd name="T3" fmla="*/ 17 h 100"/>
                    <a:gd name="T4" fmla="*/ 50 w 159"/>
                    <a:gd name="T5" fmla="*/ 10 h 100"/>
                    <a:gd name="T6" fmla="*/ 51 w 159"/>
                    <a:gd name="T7" fmla="*/ 0 h 100"/>
                    <a:gd name="T8" fmla="*/ 27 w 159"/>
                    <a:gd name="T9" fmla="*/ 5 h 100"/>
                    <a:gd name="T10" fmla="*/ 25 w 159"/>
                    <a:gd name="T11" fmla="*/ 20 h 100"/>
                    <a:gd name="T12" fmla="*/ 19 w 159"/>
                    <a:gd name="T13" fmla="*/ 33 h 100"/>
                    <a:gd name="T14" fmla="*/ 2 w 159"/>
                    <a:gd name="T15" fmla="*/ 32 h 100"/>
                    <a:gd name="T16" fmla="*/ 0 w 159"/>
                    <a:gd name="T17" fmla="*/ 42 h 100"/>
                    <a:gd name="T18" fmla="*/ 16 w 159"/>
                    <a:gd name="T19" fmla="*/ 48 h 100"/>
                    <a:gd name="T20" fmla="*/ 25 w 159"/>
                    <a:gd name="T21" fmla="*/ 66 h 100"/>
                    <a:gd name="T22" fmla="*/ 20 w 159"/>
                    <a:gd name="T23" fmla="*/ 90 h 100"/>
                    <a:gd name="T24" fmla="*/ 27 w 159"/>
                    <a:gd name="T25" fmla="*/ 94 h 100"/>
                    <a:gd name="T26" fmla="*/ 40 w 159"/>
                    <a:gd name="T27" fmla="*/ 85 h 100"/>
                    <a:gd name="T28" fmla="*/ 47 w 159"/>
                    <a:gd name="T29" fmla="*/ 90 h 100"/>
                    <a:gd name="T30" fmla="*/ 51 w 159"/>
                    <a:gd name="T31" fmla="*/ 79 h 100"/>
                    <a:gd name="T32" fmla="*/ 62 w 159"/>
                    <a:gd name="T33" fmla="*/ 80 h 100"/>
                    <a:gd name="T34" fmla="*/ 65 w 159"/>
                    <a:gd name="T35" fmla="*/ 76 h 100"/>
                    <a:gd name="T36" fmla="*/ 64 w 159"/>
                    <a:gd name="T37" fmla="*/ 67 h 100"/>
                    <a:gd name="T38" fmla="*/ 70 w 159"/>
                    <a:gd name="T39" fmla="*/ 58 h 100"/>
                    <a:gd name="T40" fmla="*/ 83 w 159"/>
                    <a:gd name="T41" fmla="*/ 64 h 100"/>
                    <a:gd name="T42" fmla="*/ 83 w 159"/>
                    <a:gd name="T43" fmla="*/ 71 h 100"/>
                    <a:gd name="T44" fmla="*/ 88 w 159"/>
                    <a:gd name="T45" fmla="*/ 72 h 100"/>
                    <a:gd name="T46" fmla="*/ 92 w 159"/>
                    <a:gd name="T47" fmla="*/ 92 h 100"/>
                    <a:gd name="T48" fmla="*/ 101 w 159"/>
                    <a:gd name="T49" fmla="*/ 100 h 100"/>
                    <a:gd name="T50" fmla="*/ 107 w 159"/>
                    <a:gd name="T51" fmla="*/ 96 h 100"/>
                    <a:gd name="T52" fmla="*/ 115 w 159"/>
                    <a:gd name="T53" fmla="*/ 93 h 100"/>
                    <a:gd name="T54" fmla="*/ 125 w 159"/>
                    <a:gd name="T55" fmla="*/ 82 h 100"/>
                    <a:gd name="T56" fmla="*/ 139 w 159"/>
                    <a:gd name="T57" fmla="*/ 84 h 100"/>
                    <a:gd name="T58" fmla="*/ 159 w 159"/>
                    <a:gd name="T59" fmla="*/ 84 h 100"/>
                    <a:gd name="T60" fmla="*/ 152 w 159"/>
                    <a:gd name="T61" fmla="*/ 70 h 100"/>
                    <a:gd name="T62" fmla="*/ 150 w 159"/>
                    <a:gd name="T63" fmla="*/ 60 h 100"/>
                    <a:gd name="T64" fmla="*/ 137 w 159"/>
                    <a:gd name="T65" fmla="*/ 56 h 100"/>
                    <a:gd name="T66" fmla="*/ 131 w 159"/>
                    <a:gd name="T67" fmla="*/ 57 h 100"/>
                    <a:gd name="T68" fmla="*/ 120 w 159"/>
                    <a:gd name="T69" fmla="*/ 36 h 100"/>
                    <a:gd name="T70" fmla="*/ 84 w 159"/>
                    <a:gd name="T71" fmla="*/ 39 h 100"/>
                    <a:gd name="T72" fmla="*/ 57 w 159"/>
                    <a:gd name="T73" fmla="*/ 31 h 100"/>
                    <a:gd name="T74" fmla="*/ 38 w 159"/>
                    <a:gd name="T75" fmla="*/ 33 h 100"/>
                    <a:gd name="T76" fmla="*/ 35 w 159"/>
                    <a:gd name="T77" fmla="*/ 19 h 100"/>
                    <a:gd name="T78" fmla="*/ 57 w 159"/>
                    <a:gd name="T79" fmla="*/ 24 h 100"/>
                    <a:gd name="T80" fmla="*/ 62 w 159"/>
                    <a:gd name="T81" fmla="*/ 16 h 100"/>
                    <a:gd name="T82" fmla="*/ 62 w 159"/>
                    <a:gd name="T83" fmla="*/ 16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59" h="100">
                      <a:moveTo>
                        <a:pt x="62" y="16"/>
                      </a:moveTo>
                      <a:lnTo>
                        <a:pt x="55" y="17"/>
                      </a:lnTo>
                      <a:lnTo>
                        <a:pt x="50" y="10"/>
                      </a:lnTo>
                      <a:lnTo>
                        <a:pt x="51" y="0"/>
                      </a:lnTo>
                      <a:lnTo>
                        <a:pt x="27" y="5"/>
                      </a:lnTo>
                      <a:lnTo>
                        <a:pt x="25" y="20"/>
                      </a:lnTo>
                      <a:lnTo>
                        <a:pt x="19" y="33"/>
                      </a:lnTo>
                      <a:lnTo>
                        <a:pt x="2" y="32"/>
                      </a:lnTo>
                      <a:lnTo>
                        <a:pt x="0" y="42"/>
                      </a:lnTo>
                      <a:lnTo>
                        <a:pt x="16" y="48"/>
                      </a:lnTo>
                      <a:lnTo>
                        <a:pt x="25" y="66"/>
                      </a:lnTo>
                      <a:lnTo>
                        <a:pt x="20" y="90"/>
                      </a:lnTo>
                      <a:lnTo>
                        <a:pt x="27" y="94"/>
                      </a:lnTo>
                      <a:lnTo>
                        <a:pt x="40" y="85"/>
                      </a:lnTo>
                      <a:lnTo>
                        <a:pt x="47" y="90"/>
                      </a:lnTo>
                      <a:lnTo>
                        <a:pt x="51" y="79"/>
                      </a:lnTo>
                      <a:lnTo>
                        <a:pt x="62" y="80"/>
                      </a:lnTo>
                      <a:lnTo>
                        <a:pt x="65" y="76"/>
                      </a:lnTo>
                      <a:lnTo>
                        <a:pt x="64" y="67"/>
                      </a:lnTo>
                      <a:lnTo>
                        <a:pt x="70" y="58"/>
                      </a:lnTo>
                      <a:lnTo>
                        <a:pt x="83" y="64"/>
                      </a:lnTo>
                      <a:lnTo>
                        <a:pt x="83" y="71"/>
                      </a:lnTo>
                      <a:lnTo>
                        <a:pt x="88" y="72"/>
                      </a:lnTo>
                      <a:lnTo>
                        <a:pt x="92" y="92"/>
                      </a:lnTo>
                      <a:lnTo>
                        <a:pt x="101" y="100"/>
                      </a:lnTo>
                      <a:lnTo>
                        <a:pt x="107" y="96"/>
                      </a:lnTo>
                      <a:lnTo>
                        <a:pt x="115" y="93"/>
                      </a:lnTo>
                      <a:lnTo>
                        <a:pt x="125" y="82"/>
                      </a:lnTo>
                      <a:lnTo>
                        <a:pt x="139" y="84"/>
                      </a:lnTo>
                      <a:lnTo>
                        <a:pt x="159" y="84"/>
                      </a:lnTo>
                      <a:lnTo>
                        <a:pt x="152" y="70"/>
                      </a:lnTo>
                      <a:lnTo>
                        <a:pt x="150" y="60"/>
                      </a:lnTo>
                      <a:lnTo>
                        <a:pt x="137" y="56"/>
                      </a:lnTo>
                      <a:lnTo>
                        <a:pt x="131" y="57"/>
                      </a:lnTo>
                      <a:lnTo>
                        <a:pt x="120" y="36"/>
                      </a:lnTo>
                      <a:lnTo>
                        <a:pt x="84" y="39"/>
                      </a:lnTo>
                      <a:lnTo>
                        <a:pt x="57" y="31"/>
                      </a:lnTo>
                      <a:lnTo>
                        <a:pt x="38" y="33"/>
                      </a:lnTo>
                      <a:lnTo>
                        <a:pt x="35" y="19"/>
                      </a:lnTo>
                      <a:lnTo>
                        <a:pt x="57" y="24"/>
                      </a:lnTo>
                      <a:lnTo>
                        <a:pt x="62" y="16"/>
                      </a:lnTo>
                      <a:lnTo>
                        <a:pt x="62" y="1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9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CE241FE-F631-5EE3-E2C1-DB71D26514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97775" y="2870201"/>
                  <a:ext cx="471487" cy="282575"/>
                </a:xfrm>
                <a:custGeom>
                  <a:avLst/>
                  <a:gdLst>
                    <a:gd name="T0" fmla="*/ 297 w 297"/>
                    <a:gd name="T1" fmla="*/ 127 h 178"/>
                    <a:gd name="T2" fmla="*/ 294 w 297"/>
                    <a:gd name="T3" fmla="*/ 112 h 178"/>
                    <a:gd name="T4" fmla="*/ 265 w 297"/>
                    <a:gd name="T5" fmla="*/ 102 h 178"/>
                    <a:gd name="T6" fmla="*/ 243 w 297"/>
                    <a:gd name="T7" fmla="*/ 90 h 178"/>
                    <a:gd name="T8" fmla="*/ 227 w 297"/>
                    <a:gd name="T9" fmla="*/ 79 h 178"/>
                    <a:gd name="T10" fmla="*/ 201 w 297"/>
                    <a:gd name="T11" fmla="*/ 63 h 178"/>
                    <a:gd name="T12" fmla="*/ 185 w 297"/>
                    <a:gd name="T13" fmla="*/ 39 h 178"/>
                    <a:gd name="T14" fmla="*/ 177 w 297"/>
                    <a:gd name="T15" fmla="*/ 34 h 178"/>
                    <a:gd name="T16" fmla="*/ 157 w 297"/>
                    <a:gd name="T17" fmla="*/ 35 h 178"/>
                    <a:gd name="T18" fmla="*/ 148 w 297"/>
                    <a:gd name="T19" fmla="*/ 30 h 178"/>
                    <a:gd name="T20" fmla="*/ 141 w 297"/>
                    <a:gd name="T21" fmla="*/ 13 h 178"/>
                    <a:gd name="T22" fmla="*/ 112 w 297"/>
                    <a:gd name="T23" fmla="*/ 0 h 178"/>
                    <a:gd name="T24" fmla="*/ 99 w 297"/>
                    <a:gd name="T25" fmla="*/ 14 h 178"/>
                    <a:gd name="T26" fmla="*/ 85 w 297"/>
                    <a:gd name="T27" fmla="*/ 22 h 178"/>
                    <a:gd name="T28" fmla="*/ 91 w 297"/>
                    <a:gd name="T29" fmla="*/ 33 h 178"/>
                    <a:gd name="T30" fmla="*/ 69 w 297"/>
                    <a:gd name="T31" fmla="*/ 33 h 178"/>
                    <a:gd name="T32" fmla="*/ 60 w 297"/>
                    <a:gd name="T33" fmla="*/ 35 h 178"/>
                    <a:gd name="T34" fmla="*/ 42 w 297"/>
                    <a:gd name="T35" fmla="*/ 16 h 178"/>
                    <a:gd name="T36" fmla="*/ 28 w 297"/>
                    <a:gd name="T37" fmla="*/ 10 h 178"/>
                    <a:gd name="T38" fmla="*/ 7 w 297"/>
                    <a:gd name="T39" fmla="*/ 14 h 178"/>
                    <a:gd name="T40" fmla="*/ 0 w 297"/>
                    <a:gd name="T41" fmla="*/ 22 h 178"/>
                    <a:gd name="T42" fmla="*/ 9 w 297"/>
                    <a:gd name="T43" fmla="*/ 37 h 178"/>
                    <a:gd name="T44" fmla="*/ 7 w 297"/>
                    <a:gd name="T45" fmla="*/ 20 h 178"/>
                    <a:gd name="T46" fmla="*/ 21 w 297"/>
                    <a:gd name="T47" fmla="*/ 14 h 178"/>
                    <a:gd name="T48" fmla="*/ 31 w 297"/>
                    <a:gd name="T49" fmla="*/ 28 h 178"/>
                    <a:gd name="T50" fmla="*/ 48 w 297"/>
                    <a:gd name="T51" fmla="*/ 42 h 178"/>
                    <a:gd name="T52" fmla="*/ 33 w 297"/>
                    <a:gd name="T53" fmla="*/ 49 h 178"/>
                    <a:gd name="T54" fmla="*/ 13 w 297"/>
                    <a:gd name="T55" fmla="*/ 43 h 178"/>
                    <a:gd name="T56" fmla="*/ 13 w 297"/>
                    <a:gd name="T57" fmla="*/ 63 h 178"/>
                    <a:gd name="T58" fmla="*/ 26 w 297"/>
                    <a:gd name="T59" fmla="*/ 65 h 178"/>
                    <a:gd name="T60" fmla="*/ 25 w 297"/>
                    <a:gd name="T61" fmla="*/ 81 h 178"/>
                    <a:gd name="T62" fmla="*/ 42 w 297"/>
                    <a:gd name="T63" fmla="*/ 89 h 178"/>
                    <a:gd name="T64" fmla="*/ 45 w 297"/>
                    <a:gd name="T65" fmla="*/ 114 h 178"/>
                    <a:gd name="T66" fmla="*/ 51 w 297"/>
                    <a:gd name="T67" fmla="*/ 131 h 178"/>
                    <a:gd name="T68" fmla="*/ 67 w 297"/>
                    <a:gd name="T69" fmla="*/ 127 h 178"/>
                    <a:gd name="T70" fmla="*/ 78 w 297"/>
                    <a:gd name="T71" fmla="*/ 112 h 178"/>
                    <a:gd name="T72" fmla="*/ 91 w 297"/>
                    <a:gd name="T73" fmla="*/ 113 h 178"/>
                    <a:gd name="T74" fmla="*/ 100 w 297"/>
                    <a:gd name="T75" fmla="*/ 109 h 178"/>
                    <a:gd name="T76" fmla="*/ 114 w 297"/>
                    <a:gd name="T77" fmla="*/ 112 h 178"/>
                    <a:gd name="T78" fmla="*/ 138 w 297"/>
                    <a:gd name="T79" fmla="*/ 124 h 178"/>
                    <a:gd name="T80" fmla="*/ 154 w 297"/>
                    <a:gd name="T81" fmla="*/ 127 h 178"/>
                    <a:gd name="T82" fmla="*/ 181 w 297"/>
                    <a:gd name="T83" fmla="*/ 147 h 178"/>
                    <a:gd name="T84" fmla="*/ 196 w 297"/>
                    <a:gd name="T85" fmla="*/ 148 h 178"/>
                    <a:gd name="T86" fmla="*/ 202 w 297"/>
                    <a:gd name="T87" fmla="*/ 169 h 178"/>
                    <a:gd name="T88" fmla="*/ 224 w 297"/>
                    <a:gd name="T89" fmla="*/ 178 h 178"/>
                    <a:gd name="T90" fmla="*/ 239 w 297"/>
                    <a:gd name="T91" fmla="*/ 175 h 178"/>
                    <a:gd name="T92" fmla="*/ 240 w 297"/>
                    <a:gd name="T93" fmla="*/ 164 h 178"/>
                    <a:gd name="T94" fmla="*/ 255 w 297"/>
                    <a:gd name="T95" fmla="*/ 160 h 178"/>
                    <a:gd name="T96" fmla="*/ 264 w 297"/>
                    <a:gd name="T97" fmla="*/ 153 h 178"/>
                    <a:gd name="T98" fmla="*/ 264 w 297"/>
                    <a:gd name="T99" fmla="*/ 133 h 178"/>
                    <a:gd name="T100" fmla="*/ 279 w 297"/>
                    <a:gd name="T101" fmla="*/ 128 h 178"/>
                    <a:gd name="T102" fmla="*/ 280 w 297"/>
                    <a:gd name="T103" fmla="*/ 120 h 178"/>
                    <a:gd name="T104" fmla="*/ 291 w 297"/>
                    <a:gd name="T105" fmla="*/ 127 h 178"/>
                    <a:gd name="T106" fmla="*/ 297 w 297"/>
                    <a:gd name="T107" fmla="*/ 127 h 178"/>
                    <a:gd name="T108" fmla="*/ 297 w 297"/>
                    <a:gd name="T109" fmla="*/ 127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97" h="178">
                      <a:moveTo>
                        <a:pt x="297" y="127"/>
                      </a:moveTo>
                      <a:lnTo>
                        <a:pt x="294" y="112"/>
                      </a:lnTo>
                      <a:lnTo>
                        <a:pt x="265" y="102"/>
                      </a:lnTo>
                      <a:lnTo>
                        <a:pt x="243" y="90"/>
                      </a:lnTo>
                      <a:lnTo>
                        <a:pt x="227" y="79"/>
                      </a:lnTo>
                      <a:lnTo>
                        <a:pt x="201" y="63"/>
                      </a:lnTo>
                      <a:lnTo>
                        <a:pt x="185" y="39"/>
                      </a:lnTo>
                      <a:lnTo>
                        <a:pt x="177" y="34"/>
                      </a:lnTo>
                      <a:lnTo>
                        <a:pt x="157" y="35"/>
                      </a:lnTo>
                      <a:lnTo>
                        <a:pt x="148" y="30"/>
                      </a:lnTo>
                      <a:lnTo>
                        <a:pt x="141" y="13"/>
                      </a:lnTo>
                      <a:lnTo>
                        <a:pt x="112" y="0"/>
                      </a:lnTo>
                      <a:lnTo>
                        <a:pt x="99" y="14"/>
                      </a:lnTo>
                      <a:lnTo>
                        <a:pt x="85" y="22"/>
                      </a:lnTo>
                      <a:lnTo>
                        <a:pt x="91" y="33"/>
                      </a:lnTo>
                      <a:lnTo>
                        <a:pt x="69" y="33"/>
                      </a:lnTo>
                      <a:lnTo>
                        <a:pt x="60" y="35"/>
                      </a:lnTo>
                      <a:lnTo>
                        <a:pt x="42" y="16"/>
                      </a:lnTo>
                      <a:lnTo>
                        <a:pt x="28" y="10"/>
                      </a:lnTo>
                      <a:lnTo>
                        <a:pt x="7" y="14"/>
                      </a:lnTo>
                      <a:lnTo>
                        <a:pt x="0" y="22"/>
                      </a:lnTo>
                      <a:lnTo>
                        <a:pt x="9" y="37"/>
                      </a:lnTo>
                      <a:lnTo>
                        <a:pt x="7" y="20"/>
                      </a:lnTo>
                      <a:lnTo>
                        <a:pt x="21" y="14"/>
                      </a:lnTo>
                      <a:lnTo>
                        <a:pt x="31" y="28"/>
                      </a:lnTo>
                      <a:lnTo>
                        <a:pt x="48" y="42"/>
                      </a:lnTo>
                      <a:lnTo>
                        <a:pt x="33" y="49"/>
                      </a:lnTo>
                      <a:lnTo>
                        <a:pt x="13" y="43"/>
                      </a:lnTo>
                      <a:lnTo>
                        <a:pt x="13" y="63"/>
                      </a:lnTo>
                      <a:lnTo>
                        <a:pt x="26" y="65"/>
                      </a:lnTo>
                      <a:lnTo>
                        <a:pt x="25" y="81"/>
                      </a:lnTo>
                      <a:lnTo>
                        <a:pt x="42" y="89"/>
                      </a:lnTo>
                      <a:lnTo>
                        <a:pt x="45" y="114"/>
                      </a:lnTo>
                      <a:lnTo>
                        <a:pt x="51" y="131"/>
                      </a:lnTo>
                      <a:lnTo>
                        <a:pt x="67" y="127"/>
                      </a:lnTo>
                      <a:lnTo>
                        <a:pt x="78" y="112"/>
                      </a:lnTo>
                      <a:lnTo>
                        <a:pt x="91" y="113"/>
                      </a:lnTo>
                      <a:lnTo>
                        <a:pt x="100" y="109"/>
                      </a:lnTo>
                      <a:lnTo>
                        <a:pt x="114" y="112"/>
                      </a:lnTo>
                      <a:lnTo>
                        <a:pt x="138" y="124"/>
                      </a:lnTo>
                      <a:lnTo>
                        <a:pt x="154" y="127"/>
                      </a:lnTo>
                      <a:lnTo>
                        <a:pt x="181" y="147"/>
                      </a:lnTo>
                      <a:lnTo>
                        <a:pt x="196" y="148"/>
                      </a:lnTo>
                      <a:lnTo>
                        <a:pt x="202" y="169"/>
                      </a:lnTo>
                      <a:lnTo>
                        <a:pt x="224" y="178"/>
                      </a:lnTo>
                      <a:lnTo>
                        <a:pt x="239" y="175"/>
                      </a:lnTo>
                      <a:lnTo>
                        <a:pt x="240" y="164"/>
                      </a:lnTo>
                      <a:lnTo>
                        <a:pt x="255" y="160"/>
                      </a:lnTo>
                      <a:lnTo>
                        <a:pt x="264" y="153"/>
                      </a:lnTo>
                      <a:lnTo>
                        <a:pt x="264" y="133"/>
                      </a:lnTo>
                      <a:lnTo>
                        <a:pt x="279" y="128"/>
                      </a:lnTo>
                      <a:lnTo>
                        <a:pt x="280" y="120"/>
                      </a:lnTo>
                      <a:lnTo>
                        <a:pt x="291" y="127"/>
                      </a:lnTo>
                      <a:lnTo>
                        <a:pt x="297" y="127"/>
                      </a:lnTo>
                      <a:lnTo>
                        <a:pt x="297" y="12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0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254624D-20FD-1012-9FB2-96DAB0FA2A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50475" y="4794251"/>
                  <a:ext cx="79375" cy="42863"/>
                </a:xfrm>
                <a:custGeom>
                  <a:avLst/>
                  <a:gdLst>
                    <a:gd name="T0" fmla="*/ 1 w 50"/>
                    <a:gd name="T1" fmla="*/ 27 h 27"/>
                    <a:gd name="T2" fmla="*/ 19 w 50"/>
                    <a:gd name="T3" fmla="*/ 20 h 27"/>
                    <a:gd name="T4" fmla="*/ 42 w 50"/>
                    <a:gd name="T5" fmla="*/ 10 h 27"/>
                    <a:gd name="T6" fmla="*/ 50 w 50"/>
                    <a:gd name="T7" fmla="*/ 3 h 27"/>
                    <a:gd name="T8" fmla="*/ 43 w 50"/>
                    <a:gd name="T9" fmla="*/ 0 h 27"/>
                    <a:gd name="T10" fmla="*/ 35 w 50"/>
                    <a:gd name="T11" fmla="*/ 3 h 27"/>
                    <a:gd name="T12" fmla="*/ 20 w 50"/>
                    <a:gd name="T13" fmla="*/ 4 h 27"/>
                    <a:gd name="T14" fmla="*/ 3 w 50"/>
                    <a:gd name="T15" fmla="*/ 10 h 27"/>
                    <a:gd name="T16" fmla="*/ 0 w 50"/>
                    <a:gd name="T17" fmla="*/ 15 h 27"/>
                    <a:gd name="T18" fmla="*/ 2 w 50"/>
                    <a:gd name="T19" fmla="*/ 20 h 27"/>
                    <a:gd name="T20" fmla="*/ 1 w 50"/>
                    <a:gd name="T21" fmla="*/ 27 h 27"/>
                    <a:gd name="T22" fmla="*/ 1 w 50"/>
                    <a:gd name="T23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0" h="27">
                      <a:moveTo>
                        <a:pt x="1" y="27"/>
                      </a:moveTo>
                      <a:lnTo>
                        <a:pt x="19" y="20"/>
                      </a:lnTo>
                      <a:lnTo>
                        <a:pt x="42" y="10"/>
                      </a:lnTo>
                      <a:lnTo>
                        <a:pt x="50" y="3"/>
                      </a:lnTo>
                      <a:lnTo>
                        <a:pt x="43" y="0"/>
                      </a:lnTo>
                      <a:lnTo>
                        <a:pt x="35" y="3"/>
                      </a:lnTo>
                      <a:lnTo>
                        <a:pt x="20" y="4"/>
                      </a:lnTo>
                      <a:lnTo>
                        <a:pt x="3" y="10"/>
                      </a:lnTo>
                      <a:lnTo>
                        <a:pt x="0" y="15"/>
                      </a:lnTo>
                      <a:lnTo>
                        <a:pt x="2" y="20"/>
                      </a:lnTo>
                      <a:lnTo>
                        <a:pt x="1" y="27"/>
                      </a:lnTo>
                      <a:lnTo>
                        <a:pt x="1" y="2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1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190B19D-15A8-B0A0-E2D1-4F048137AC0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796087" y="2892426"/>
                  <a:ext cx="598487" cy="239713"/>
                </a:xfrm>
                <a:custGeom>
                  <a:avLst/>
                  <a:gdLst>
                    <a:gd name="T0" fmla="*/ 173 w 377"/>
                    <a:gd name="T1" fmla="*/ 2 h 151"/>
                    <a:gd name="T2" fmla="*/ 119 w 377"/>
                    <a:gd name="T3" fmla="*/ 10 h 151"/>
                    <a:gd name="T4" fmla="*/ 62 w 377"/>
                    <a:gd name="T5" fmla="*/ 21 h 151"/>
                    <a:gd name="T6" fmla="*/ 26 w 377"/>
                    <a:gd name="T7" fmla="*/ 40 h 151"/>
                    <a:gd name="T8" fmla="*/ 20 w 377"/>
                    <a:gd name="T9" fmla="*/ 74 h 151"/>
                    <a:gd name="T10" fmla="*/ 29 w 377"/>
                    <a:gd name="T11" fmla="*/ 106 h 151"/>
                    <a:gd name="T12" fmla="*/ 64 w 377"/>
                    <a:gd name="T13" fmla="*/ 129 h 151"/>
                    <a:gd name="T14" fmla="*/ 98 w 377"/>
                    <a:gd name="T15" fmla="*/ 140 h 151"/>
                    <a:gd name="T16" fmla="*/ 122 w 377"/>
                    <a:gd name="T17" fmla="*/ 130 h 151"/>
                    <a:gd name="T18" fmla="*/ 169 w 377"/>
                    <a:gd name="T19" fmla="*/ 141 h 151"/>
                    <a:gd name="T20" fmla="*/ 198 w 377"/>
                    <a:gd name="T21" fmla="*/ 133 h 151"/>
                    <a:gd name="T22" fmla="*/ 203 w 377"/>
                    <a:gd name="T23" fmla="*/ 140 h 151"/>
                    <a:gd name="T24" fmla="*/ 216 w 377"/>
                    <a:gd name="T25" fmla="*/ 145 h 151"/>
                    <a:gd name="T26" fmla="*/ 221 w 377"/>
                    <a:gd name="T27" fmla="*/ 127 h 151"/>
                    <a:gd name="T28" fmla="*/ 248 w 377"/>
                    <a:gd name="T29" fmla="*/ 125 h 151"/>
                    <a:gd name="T30" fmla="*/ 275 w 377"/>
                    <a:gd name="T31" fmla="*/ 129 h 151"/>
                    <a:gd name="T32" fmla="*/ 307 w 377"/>
                    <a:gd name="T33" fmla="*/ 120 h 151"/>
                    <a:gd name="T34" fmla="*/ 337 w 377"/>
                    <a:gd name="T35" fmla="*/ 113 h 151"/>
                    <a:gd name="T36" fmla="*/ 369 w 377"/>
                    <a:gd name="T37" fmla="*/ 122 h 151"/>
                    <a:gd name="T38" fmla="*/ 377 w 377"/>
                    <a:gd name="T39" fmla="*/ 118 h 151"/>
                    <a:gd name="T40" fmla="*/ 366 w 377"/>
                    <a:gd name="T41" fmla="*/ 91 h 151"/>
                    <a:gd name="T42" fmla="*/ 367 w 377"/>
                    <a:gd name="T43" fmla="*/ 56 h 151"/>
                    <a:gd name="T44" fmla="*/ 343 w 377"/>
                    <a:gd name="T45" fmla="*/ 44 h 151"/>
                    <a:gd name="T46" fmla="*/ 338 w 377"/>
                    <a:gd name="T47" fmla="*/ 25 h 151"/>
                    <a:gd name="T48" fmla="*/ 297 w 377"/>
                    <a:gd name="T49" fmla="*/ 14 h 151"/>
                    <a:gd name="T50" fmla="*/ 259 w 377"/>
                    <a:gd name="T51" fmla="*/ 24 h 151"/>
                    <a:gd name="T52" fmla="*/ 208 w 377"/>
                    <a:gd name="T53" fmla="*/ 19 h 151"/>
                    <a:gd name="T54" fmla="*/ 23 w 377"/>
                    <a:gd name="T55" fmla="*/ 34 h 151"/>
                    <a:gd name="T56" fmla="*/ 53 w 377"/>
                    <a:gd name="T57" fmla="*/ 25 h 151"/>
                    <a:gd name="T58" fmla="*/ 38 w 377"/>
                    <a:gd name="T59" fmla="*/ 12 h 151"/>
                    <a:gd name="T60" fmla="*/ 19 w 377"/>
                    <a:gd name="T61" fmla="*/ 0 h 151"/>
                    <a:gd name="T62" fmla="*/ 10 w 377"/>
                    <a:gd name="T63" fmla="*/ 14 h 151"/>
                    <a:gd name="T64" fmla="*/ 1 w 377"/>
                    <a:gd name="T65" fmla="*/ 30 h 151"/>
                    <a:gd name="T66" fmla="*/ 8 w 377"/>
                    <a:gd name="T67" fmla="*/ 46 h 151"/>
                    <a:gd name="T68" fmla="*/ 23 w 377"/>
                    <a:gd name="T69" fmla="*/ 34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77" h="151">
                      <a:moveTo>
                        <a:pt x="208" y="19"/>
                      </a:moveTo>
                      <a:lnTo>
                        <a:pt x="173" y="2"/>
                      </a:lnTo>
                      <a:lnTo>
                        <a:pt x="141" y="3"/>
                      </a:lnTo>
                      <a:lnTo>
                        <a:pt x="119" y="10"/>
                      </a:lnTo>
                      <a:lnTo>
                        <a:pt x="98" y="25"/>
                      </a:lnTo>
                      <a:lnTo>
                        <a:pt x="62" y="21"/>
                      </a:lnTo>
                      <a:lnTo>
                        <a:pt x="55" y="40"/>
                      </a:lnTo>
                      <a:lnTo>
                        <a:pt x="26" y="40"/>
                      </a:lnTo>
                      <a:lnTo>
                        <a:pt x="6" y="63"/>
                      </a:lnTo>
                      <a:lnTo>
                        <a:pt x="20" y="74"/>
                      </a:lnTo>
                      <a:lnTo>
                        <a:pt x="13" y="93"/>
                      </a:lnTo>
                      <a:lnTo>
                        <a:pt x="29" y="106"/>
                      </a:lnTo>
                      <a:lnTo>
                        <a:pt x="42" y="130"/>
                      </a:lnTo>
                      <a:lnTo>
                        <a:pt x="64" y="129"/>
                      </a:lnTo>
                      <a:lnTo>
                        <a:pt x="84" y="142"/>
                      </a:lnTo>
                      <a:lnTo>
                        <a:pt x="98" y="140"/>
                      </a:lnTo>
                      <a:lnTo>
                        <a:pt x="101" y="129"/>
                      </a:lnTo>
                      <a:lnTo>
                        <a:pt x="122" y="130"/>
                      </a:lnTo>
                      <a:lnTo>
                        <a:pt x="139" y="143"/>
                      </a:lnTo>
                      <a:lnTo>
                        <a:pt x="169" y="141"/>
                      </a:lnTo>
                      <a:lnTo>
                        <a:pt x="181" y="127"/>
                      </a:lnTo>
                      <a:lnTo>
                        <a:pt x="198" y="133"/>
                      </a:lnTo>
                      <a:lnTo>
                        <a:pt x="210" y="130"/>
                      </a:lnTo>
                      <a:lnTo>
                        <a:pt x="203" y="140"/>
                      </a:lnTo>
                      <a:lnTo>
                        <a:pt x="212" y="151"/>
                      </a:lnTo>
                      <a:lnTo>
                        <a:pt x="216" y="145"/>
                      </a:lnTo>
                      <a:lnTo>
                        <a:pt x="221" y="140"/>
                      </a:lnTo>
                      <a:lnTo>
                        <a:pt x="221" y="127"/>
                      </a:lnTo>
                      <a:lnTo>
                        <a:pt x="228" y="131"/>
                      </a:lnTo>
                      <a:lnTo>
                        <a:pt x="248" y="125"/>
                      </a:lnTo>
                      <a:lnTo>
                        <a:pt x="259" y="129"/>
                      </a:lnTo>
                      <a:lnTo>
                        <a:pt x="275" y="129"/>
                      </a:lnTo>
                      <a:lnTo>
                        <a:pt x="297" y="120"/>
                      </a:lnTo>
                      <a:lnTo>
                        <a:pt x="307" y="120"/>
                      </a:lnTo>
                      <a:lnTo>
                        <a:pt x="329" y="116"/>
                      </a:lnTo>
                      <a:lnTo>
                        <a:pt x="337" y="113"/>
                      </a:lnTo>
                      <a:lnTo>
                        <a:pt x="360" y="116"/>
                      </a:lnTo>
                      <a:lnTo>
                        <a:pt x="369" y="122"/>
                      </a:lnTo>
                      <a:lnTo>
                        <a:pt x="377" y="118"/>
                      </a:lnTo>
                      <a:lnTo>
                        <a:pt x="377" y="118"/>
                      </a:lnTo>
                      <a:lnTo>
                        <a:pt x="363" y="98"/>
                      </a:lnTo>
                      <a:lnTo>
                        <a:pt x="366" y="91"/>
                      </a:lnTo>
                      <a:lnTo>
                        <a:pt x="355" y="64"/>
                      </a:lnTo>
                      <a:lnTo>
                        <a:pt x="367" y="56"/>
                      </a:lnTo>
                      <a:lnTo>
                        <a:pt x="358" y="50"/>
                      </a:lnTo>
                      <a:lnTo>
                        <a:pt x="343" y="44"/>
                      </a:lnTo>
                      <a:lnTo>
                        <a:pt x="343" y="32"/>
                      </a:lnTo>
                      <a:lnTo>
                        <a:pt x="338" y="25"/>
                      </a:lnTo>
                      <a:lnTo>
                        <a:pt x="316" y="14"/>
                      </a:lnTo>
                      <a:lnTo>
                        <a:pt x="297" y="14"/>
                      </a:lnTo>
                      <a:lnTo>
                        <a:pt x="276" y="27"/>
                      </a:lnTo>
                      <a:lnTo>
                        <a:pt x="259" y="24"/>
                      </a:lnTo>
                      <a:lnTo>
                        <a:pt x="238" y="28"/>
                      </a:lnTo>
                      <a:lnTo>
                        <a:pt x="208" y="19"/>
                      </a:lnTo>
                      <a:lnTo>
                        <a:pt x="208" y="19"/>
                      </a:lnTo>
                      <a:close/>
                      <a:moveTo>
                        <a:pt x="23" y="34"/>
                      </a:moveTo>
                      <a:lnTo>
                        <a:pt x="31" y="27"/>
                      </a:lnTo>
                      <a:lnTo>
                        <a:pt x="53" y="25"/>
                      </a:lnTo>
                      <a:lnTo>
                        <a:pt x="56" y="19"/>
                      </a:lnTo>
                      <a:lnTo>
                        <a:pt x="38" y="12"/>
                      </a:lnTo>
                      <a:lnTo>
                        <a:pt x="35" y="3"/>
                      </a:lnTo>
                      <a:lnTo>
                        <a:pt x="19" y="0"/>
                      </a:lnTo>
                      <a:lnTo>
                        <a:pt x="0" y="8"/>
                      </a:lnTo>
                      <a:lnTo>
                        <a:pt x="10" y="14"/>
                      </a:lnTo>
                      <a:lnTo>
                        <a:pt x="5" y="28"/>
                      </a:lnTo>
                      <a:lnTo>
                        <a:pt x="1" y="30"/>
                      </a:lnTo>
                      <a:lnTo>
                        <a:pt x="2" y="36"/>
                      </a:lnTo>
                      <a:lnTo>
                        <a:pt x="8" y="46"/>
                      </a:lnTo>
                      <a:lnTo>
                        <a:pt x="23" y="34"/>
                      </a:lnTo>
                      <a:lnTo>
                        <a:pt x="23" y="3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2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5A41F1-F1F7-6721-6271-1B30A22E84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7587" y="3529013"/>
                  <a:ext cx="47625" cy="125413"/>
                </a:xfrm>
                <a:custGeom>
                  <a:avLst/>
                  <a:gdLst>
                    <a:gd name="T0" fmla="*/ 25 w 30"/>
                    <a:gd name="T1" fmla="*/ 60 h 79"/>
                    <a:gd name="T2" fmla="*/ 30 w 30"/>
                    <a:gd name="T3" fmla="*/ 21 h 79"/>
                    <a:gd name="T4" fmla="*/ 30 w 30"/>
                    <a:gd name="T5" fmla="*/ 7 h 79"/>
                    <a:gd name="T6" fmla="*/ 19 w 30"/>
                    <a:gd name="T7" fmla="*/ 0 h 79"/>
                    <a:gd name="T8" fmla="*/ 7 w 30"/>
                    <a:gd name="T9" fmla="*/ 18 h 79"/>
                    <a:gd name="T10" fmla="*/ 0 w 30"/>
                    <a:gd name="T11" fmla="*/ 41 h 79"/>
                    <a:gd name="T12" fmla="*/ 5 w 30"/>
                    <a:gd name="T13" fmla="*/ 59 h 79"/>
                    <a:gd name="T14" fmla="*/ 20 w 30"/>
                    <a:gd name="T15" fmla="*/ 79 h 79"/>
                    <a:gd name="T16" fmla="*/ 25 w 30"/>
                    <a:gd name="T17" fmla="*/ 60 h 79"/>
                    <a:gd name="T18" fmla="*/ 25 w 30"/>
                    <a:gd name="T19" fmla="*/ 6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" h="79">
                      <a:moveTo>
                        <a:pt x="25" y="60"/>
                      </a:moveTo>
                      <a:lnTo>
                        <a:pt x="30" y="21"/>
                      </a:lnTo>
                      <a:lnTo>
                        <a:pt x="30" y="7"/>
                      </a:lnTo>
                      <a:lnTo>
                        <a:pt x="19" y="0"/>
                      </a:lnTo>
                      <a:lnTo>
                        <a:pt x="7" y="18"/>
                      </a:lnTo>
                      <a:lnTo>
                        <a:pt x="0" y="41"/>
                      </a:lnTo>
                      <a:lnTo>
                        <a:pt x="5" y="59"/>
                      </a:lnTo>
                      <a:lnTo>
                        <a:pt x="20" y="79"/>
                      </a:lnTo>
                      <a:lnTo>
                        <a:pt x="25" y="60"/>
                      </a:lnTo>
                      <a:lnTo>
                        <a:pt x="25" y="6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3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DE0B268-6A53-41B2-2544-BB85F2F2B7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72387" y="2767013"/>
                  <a:ext cx="561975" cy="312738"/>
                </a:xfrm>
                <a:custGeom>
                  <a:avLst/>
                  <a:gdLst>
                    <a:gd name="T0" fmla="*/ 303 w 354"/>
                    <a:gd name="T1" fmla="*/ 76 h 197"/>
                    <a:gd name="T2" fmla="*/ 294 w 354"/>
                    <a:gd name="T3" fmla="*/ 80 h 197"/>
                    <a:gd name="T4" fmla="*/ 274 w 354"/>
                    <a:gd name="T5" fmla="*/ 96 h 197"/>
                    <a:gd name="T6" fmla="*/ 270 w 354"/>
                    <a:gd name="T7" fmla="*/ 113 h 197"/>
                    <a:gd name="T8" fmla="*/ 263 w 354"/>
                    <a:gd name="T9" fmla="*/ 113 h 197"/>
                    <a:gd name="T10" fmla="*/ 255 w 354"/>
                    <a:gd name="T11" fmla="*/ 102 h 197"/>
                    <a:gd name="T12" fmla="*/ 230 w 354"/>
                    <a:gd name="T13" fmla="*/ 102 h 197"/>
                    <a:gd name="T14" fmla="*/ 220 w 354"/>
                    <a:gd name="T15" fmla="*/ 83 h 197"/>
                    <a:gd name="T16" fmla="*/ 211 w 354"/>
                    <a:gd name="T17" fmla="*/ 82 h 197"/>
                    <a:gd name="T18" fmla="*/ 205 w 354"/>
                    <a:gd name="T19" fmla="*/ 59 h 197"/>
                    <a:gd name="T20" fmla="*/ 177 w 354"/>
                    <a:gd name="T21" fmla="*/ 42 h 197"/>
                    <a:gd name="T22" fmla="*/ 145 w 354"/>
                    <a:gd name="T23" fmla="*/ 44 h 197"/>
                    <a:gd name="T24" fmla="*/ 124 w 354"/>
                    <a:gd name="T25" fmla="*/ 48 h 197"/>
                    <a:gd name="T26" fmla="*/ 100 w 354"/>
                    <a:gd name="T27" fmla="*/ 27 h 197"/>
                    <a:gd name="T28" fmla="*/ 82 w 354"/>
                    <a:gd name="T29" fmla="*/ 19 h 197"/>
                    <a:gd name="T30" fmla="*/ 48 w 354"/>
                    <a:gd name="T31" fmla="*/ 2 h 197"/>
                    <a:gd name="T32" fmla="*/ 44 w 354"/>
                    <a:gd name="T33" fmla="*/ 0 h 197"/>
                    <a:gd name="T34" fmla="*/ 0 w 354"/>
                    <a:gd name="T35" fmla="*/ 13 h 197"/>
                    <a:gd name="T36" fmla="*/ 22 w 354"/>
                    <a:gd name="T37" fmla="*/ 98 h 197"/>
                    <a:gd name="T38" fmla="*/ 44 w 354"/>
                    <a:gd name="T39" fmla="*/ 98 h 197"/>
                    <a:gd name="T40" fmla="*/ 38 w 354"/>
                    <a:gd name="T41" fmla="*/ 87 h 197"/>
                    <a:gd name="T42" fmla="*/ 52 w 354"/>
                    <a:gd name="T43" fmla="*/ 79 h 197"/>
                    <a:gd name="T44" fmla="*/ 65 w 354"/>
                    <a:gd name="T45" fmla="*/ 65 h 197"/>
                    <a:gd name="T46" fmla="*/ 94 w 354"/>
                    <a:gd name="T47" fmla="*/ 78 h 197"/>
                    <a:gd name="T48" fmla="*/ 101 w 354"/>
                    <a:gd name="T49" fmla="*/ 95 h 197"/>
                    <a:gd name="T50" fmla="*/ 110 w 354"/>
                    <a:gd name="T51" fmla="*/ 100 h 197"/>
                    <a:gd name="T52" fmla="*/ 130 w 354"/>
                    <a:gd name="T53" fmla="*/ 99 h 197"/>
                    <a:gd name="T54" fmla="*/ 138 w 354"/>
                    <a:gd name="T55" fmla="*/ 104 h 197"/>
                    <a:gd name="T56" fmla="*/ 154 w 354"/>
                    <a:gd name="T57" fmla="*/ 128 h 197"/>
                    <a:gd name="T58" fmla="*/ 180 w 354"/>
                    <a:gd name="T59" fmla="*/ 144 h 197"/>
                    <a:gd name="T60" fmla="*/ 196 w 354"/>
                    <a:gd name="T61" fmla="*/ 155 h 197"/>
                    <a:gd name="T62" fmla="*/ 218 w 354"/>
                    <a:gd name="T63" fmla="*/ 167 h 197"/>
                    <a:gd name="T64" fmla="*/ 247 w 354"/>
                    <a:gd name="T65" fmla="*/ 177 h 197"/>
                    <a:gd name="T66" fmla="*/ 250 w 354"/>
                    <a:gd name="T67" fmla="*/ 192 h 197"/>
                    <a:gd name="T68" fmla="*/ 261 w 354"/>
                    <a:gd name="T69" fmla="*/ 192 h 197"/>
                    <a:gd name="T70" fmla="*/ 277 w 354"/>
                    <a:gd name="T71" fmla="*/ 197 h 197"/>
                    <a:gd name="T72" fmla="*/ 282 w 354"/>
                    <a:gd name="T73" fmla="*/ 173 h 197"/>
                    <a:gd name="T74" fmla="*/ 273 w 354"/>
                    <a:gd name="T75" fmla="*/ 155 h 197"/>
                    <a:gd name="T76" fmla="*/ 257 w 354"/>
                    <a:gd name="T77" fmla="*/ 149 h 197"/>
                    <a:gd name="T78" fmla="*/ 259 w 354"/>
                    <a:gd name="T79" fmla="*/ 139 h 197"/>
                    <a:gd name="T80" fmla="*/ 276 w 354"/>
                    <a:gd name="T81" fmla="*/ 140 h 197"/>
                    <a:gd name="T82" fmla="*/ 282 w 354"/>
                    <a:gd name="T83" fmla="*/ 127 h 197"/>
                    <a:gd name="T84" fmla="*/ 284 w 354"/>
                    <a:gd name="T85" fmla="*/ 112 h 197"/>
                    <a:gd name="T86" fmla="*/ 308 w 354"/>
                    <a:gd name="T87" fmla="*/ 107 h 197"/>
                    <a:gd name="T88" fmla="*/ 307 w 354"/>
                    <a:gd name="T89" fmla="*/ 117 h 197"/>
                    <a:gd name="T90" fmla="*/ 312 w 354"/>
                    <a:gd name="T91" fmla="*/ 124 h 197"/>
                    <a:gd name="T92" fmla="*/ 319 w 354"/>
                    <a:gd name="T93" fmla="*/ 123 h 197"/>
                    <a:gd name="T94" fmla="*/ 335 w 354"/>
                    <a:gd name="T95" fmla="*/ 125 h 197"/>
                    <a:gd name="T96" fmla="*/ 354 w 354"/>
                    <a:gd name="T97" fmla="*/ 108 h 197"/>
                    <a:gd name="T98" fmla="*/ 327 w 354"/>
                    <a:gd name="T99" fmla="*/ 96 h 197"/>
                    <a:gd name="T100" fmla="*/ 315 w 354"/>
                    <a:gd name="T101" fmla="*/ 102 h 197"/>
                    <a:gd name="T102" fmla="*/ 298 w 354"/>
                    <a:gd name="T103" fmla="*/ 93 h 197"/>
                    <a:gd name="T104" fmla="*/ 310 w 354"/>
                    <a:gd name="T105" fmla="*/ 79 h 197"/>
                    <a:gd name="T106" fmla="*/ 303 w 354"/>
                    <a:gd name="T107" fmla="*/ 76 h 197"/>
                    <a:gd name="T108" fmla="*/ 303 w 354"/>
                    <a:gd name="T109" fmla="*/ 76 h 1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54" h="197">
                      <a:moveTo>
                        <a:pt x="303" y="76"/>
                      </a:moveTo>
                      <a:lnTo>
                        <a:pt x="294" y="80"/>
                      </a:lnTo>
                      <a:lnTo>
                        <a:pt x="274" y="96"/>
                      </a:lnTo>
                      <a:lnTo>
                        <a:pt x="270" y="113"/>
                      </a:lnTo>
                      <a:lnTo>
                        <a:pt x="263" y="113"/>
                      </a:lnTo>
                      <a:lnTo>
                        <a:pt x="255" y="102"/>
                      </a:lnTo>
                      <a:lnTo>
                        <a:pt x="230" y="102"/>
                      </a:lnTo>
                      <a:lnTo>
                        <a:pt x="220" y="83"/>
                      </a:lnTo>
                      <a:lnTo>
                        <a:pt x="211" y="82"/>
                      </a:lnTo>
                      <a:lnTo>
                        <a:pt x="205" y="59"/>
                      </a:lnTo>
                      <a:lnTo>
                        <a:pt x="177" y="42"/>
                      </a:lnTo>
                      <a:lnTo>
                        <a:pt x="145" y="44"/>
                      </a:lnTo>
                      <a:lnTo>
                        <a:pt x="124" y="48"/>
                      </a:lnTo>
                      <a:lnTo>
                        <a:pt x="100" y="27"/>
                      </a:lnTo>
                      <a:lnTo>
                        <a:pt x="82" y="19"/>
                      </a:lnTo>
                      <a:lnTo>
                        <a:pt x="48" y="2"/>
                      </a:lnTo>
                      <a:lnTo>
                        <a:pt x="44" y="0"/>
                      </a:lnTo>
                      <a:lnTo>
                        <a:pt x="0" y="13"/>
                      </a:lnTo>
                      <a:lnTo>
                        <a:pt x="22" y="98"/>
                      </a:lnTo>
                      <a:lnTo>
                        <a:pt x="44" y="98"/>
                      </a:lnTo>
                      <a:lnTo>
                        <a:pt x="38" y="87"/>
                      </a:lnTo>
                      <a:lnTo>
                        <a:pt x="52" y="79"/>
                      </a:lnTo>
                      <a:lnTo>
                        <a:pt x="65" y="65"/>
                      </a:lnTo>
                      <a:lnTo>
                        <a:pt x="94" y="78"/>
                      </a:lnTo>
                      <a:lnTo>
                        <a:pt x="101" y="95"/>
                      </a:lnTo>
                      <a:lnTo>
                        <a:pt x="110" y="100"/>
                      </a:lnTo>
                      <a:lnTo>
                        <a:pt x="130" y="99"/>
                      </a:lnTo>
                      <a:lnTo>
                        <a:pt x="138" y="104"/>
                      </a:lnTo>
                      <a:lnTo>
                        <a:pt x="154" y="128"/>
                      </a:lnTo>
                      <a:lnTo>
                        <a:pt x="180" y="144"/>
                      </a:lnTo>
                      <a:lnTo>
                        <a:pt x="196" y="155"/>
                      </a:lnTo>
                      <a:lnTo>
                        <a:pt x="218" y="167"/>
                      </a:lnTo>
                      <a:lnTo>
                        <a:pt x="247" y="177"/>
                      </a:lnTo>
                      <a:lnTo>
                        <a:pt x="250" y="192"/>
                      </a:lnTo>
                      <a:lnTo>
                        <a:pt x="261" y="192"/>
                      </a:lnTo>
                      <a:lnTo>
                        <a:pt x="277" y="197"/>
                      </a:lnTo>
                      <a:lnTo>
                        <a:pt x="282" y="173"/>
                      </a:lnTo>
                      <a:lnTo>
                        <a:pt x="273" y="155"/>
                      </a:lnTo>
                      <a:lnTo>
                        <a:pt x="257" y="149"/>
                      </a:lnTo>
                      <a:lnTo>
                        <a:pt x="259" y="139"/>
                      </a:lnTo>
                      <a:lnTo>
                        <a:pt x="276" y="140"/>
                      </a:lnTo>
                      <a:lnTo>
                        <a:pt x="282" y="127"/>
                      </a:lnTo>
                      <a:lnTo>
                        <a:pt x="284" y="112"/>
                      </a:lnTo>
                      <a:lnTo>
                        <a:pt x="308" y="107"/>
                      </a:lnTo>
                      <a:lnTo>
                        <a:pt x="307" y="117"/>
                      </a:lnTo>
                      <a:lnTo>
                        <a:pt x="312" y="124"/>
                      </a:lnTo>
                      <a:lnTo>
                        <a:pt x="319" y="123"/>
                      </a:lnTo>
                      <a:lnTo>
                        <a:pt x="335" y="125"/>
                      </a:lnTo>
                      <a:lnTo>
                        <a:pt x="354" y="108"/>
                      </a:lnTo>
                      <a:lnTo>
                        <a:pt x="327" y="96"/>
                      </a:lnTo>
                      <a:lnTo>
                        <a:pt x="315" y="102"/>
                      </a:lnTo>
                      <a:lnTo>
                        <a:pt x="298" y="93"/>
                      </a:lnTo>
                      <a:lnTo>
                        <a:pt x="310" y="79"/>
                      </a:lnTo>
                      <a:lnTo>
                        <a:pt x="303" y="76"/>
                      </a:lnTo>
                      <a:lnTo>
                        <a:pt x="303" y="7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4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ACA8442-B24C-58E7-FB02-2151B3A9EE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9737" y="3602038"/>
                  <a:ext cx="288925" cy="557213"/>
                </a:xfrm>
                <a:custGeom>
                  <a:avLst/>
                  <a:gdLst>
                    <a:gd name="T0" fmla="*/ 125 w 182"/>
                    <a:gd name="T1" fmla="*/ 43 h 351"/>
                    <a:gd name="T2" fmla="*/ 103 w 182"/>
                    <a:gd name="T3" fmla="*/ 37 h 351"/>
                    <a:gd name="T4" fmla="*/ 92 w 182"/>
                    <a:gd name="T5" fmla="*/ 27 h 351"/>
                    <a:gd name="T6" fmla="*/ 93 w 182"/>
                    <a:gd name="T7" fmla="*/ 13 h 351"/>
                    <a:gd name="T8" fmla="*/ 73 w 182"/>
                    <a:gd name="T9" fmla="*/ 9 h 351"/>
                    <a:gd name="T10" fmla="*/ 62 w 182"/>
                    <a:gd name="T11" fmla="*/ 0 h 351"/>
                    <a:gd name="T12" fmla="*/ 46 w 182"/>
                    <a:gd name="T13" fmla="*/ 13 h 351"/>
                    <a:gd name="T14" fmla="*/ 27 w 182"/>
                    <a:gd name="T15" fmla="*/ 16 h 351"/>
                    <a:gd name="T16" fmla="*/ 11 w 182"/>
                    <a:gd name="T17" fmla="*/ 16 h 351"/>
                    <a:gd name="T18" fmla="*/ 0 w 182"/>
                    <a:gd name="T19" fmla="*/ 21 h 351"/>
                    <a:gd name="T20" fmla="*/ 15 w 182"/>
                    <a:gd name="T21" fmla="*/ 40 h 351"/>
                    <a:gd name="T22" fmla="*/ 28 w 182"/>
                    <a:gd name="T23" fmla="*/ 61 h 351"/>
                    <a:gd name="T24" fmla="*/ 54 w 182"/>
                    <a:gd name="T25" fmla="*/ 61 h 351"/>
                    <a:gd name="T26" fmla="*/ 65 w 182"/>
                    <a:gd name="T27" fmla="*/ 82 h 351"/>
                    <a:gd name="T28" fmla="*/ 53 w 182"/>
                    <a:gd name="T29" fmla="*/ 88 h 351"/>
                    <a:gd name="T30" fmla="*/ 48 w 182"/>
                    <a:gd name="T31" fmla="*/ 97 h 351"/>
                    <a:gd name="T32" fmla="*/ 75 w 182"/>
                    <a:gd name="T33" fmla="*/ 112 h 351"/>
                    <a:gd name="T34" fmla="*/ 97 w 182"/>
                    <a:gd name="T35" fmla="*/ 140 h 351"/>
                    <a:gd name="T36" fmla="*/ 112 w 182"/>
                    <a:gd name="T37" fmla="*/ 160 h 351"/>
                    <a:gd name="T38" fmla="*/ 130 w 182"/>
                    <a:gd name="T39" fmla="*/ 177 h 351"/>
                    <a:gd name="T40" fmla="*/ 138 w 182"/>
                    <a:gd name="T41" fmla="*/ 194 h 351"/>
                    <a:gd name="T42" fmla="*/ 137 w 182"/>
                    <a:gd name="T43" fmla="*/ 217 h 351"/>
                    <a:gd name="T44" fmla="*/ 143 w 182"/>
                    <a:gd name="T45" fmla="*/ 233 h 351"/>
                    <a:gd name="T46" fmla="*/ 144 w 182"/>
                    <a:gd name="T47" fmla="*/ 262 h 351"/>
                    <a:gd name="T48" fmla="*/ 111 w 182"/>
                    <a:gd name="T49" fmla="*/ 280 h 351"/>
                    <a:gd name="T50" fmla="*/ 121 w 182"/>
                    <a:gd name="T51" fmla="*/ 295 h 351"/>
                    <a:gd name="T52" fmla="*/ 99 w 182"/>
                    <a:gd name="T53" fmla="*/ 297 h 351"/>
                    <a:gd name="T54" fmla="*/ 82 w 182"/>
                    <a:gd name="T55" fmla="*/ 306 h 351"/>
                    <a:gd name="T56" fmla="*/ 98 w 182"/>
                    <a:gd name="T57" fmla="*/ 319 h 351"/>
                    <a:gd name="T58" fmla="*/ 94 w 182"/>
                    <a:gd name="T59" fmla="*/ 336 h 351"/>
                    <a:gd name="T60" fmla="*/ 102 w 182"/>
                    <a:gd name="T61" fmla="*/ 351 h 351"/>
                    <a:gd name="T62" fmla="*/ 127 w 182"/>
                    <a:gd name="T63" fmla="*/ 328 h 351"/>
                    <a:gd name="T64" fmla="*/ 142 w 182"/>
                    <a:gd name="T65" fmla="*/ 309 h 351"/>
                    <a:gd name="T66" fmla="*/ 166 w 182"/>
                    <a:gd name="T67" fmla="*/ 293 h 351"/>
                    <a:gd name="T68" fmla="*/ 182 w 182"/>
                    <a:gd name="T69" fmla="*/ 278 h 351"/>
                    <a:gd name="T70" fmla="*/ 180 w 182"/>
                    <a:gd name="T71" fmla="*/ 236 h 351"/>
                    <a:gd name="T72" fmla="*/ 165 w 182"/>
                    <a:gd name="T73" fmla="*/ 192 h 351"/>
                    <a:gd name="T74" fmla="*/ 150 w 182"/>
                    <a:gd name="T75" fmla="*/ 173 h 351"/>
                    <a:gd name="T76" fmla="*/ 128 w 182"/>
                    <a:gd name="T77" fmla="*/ 158 h 351"/>
                    <a:gd name="T78" fmla="*/ 105 w 182"/>
                    <a:gd name="T79" fmla="*/ 127 h 351"/>
                    <a:gd name="T80" fmla="*/ 85 w 182"/>
                    <a:gd name="T81" fmla="*/ 102 h 351"/>
                    <a:gd name="T82" fmla="*/ 87 w 182"/>
                    <a:gd name="T83" fmla="*/ 86 h 351"/>
                    <a:gd name="T84" fmla="*/ 100 w 182"/>
                    <a:gd name="T85" fmla="*/ 63 h 351"/>
                    <a:gd name="T86" fmla="*/ 125 w 182"/>
                    <a:gd name="T87" fmla="*/ 43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82" h="351">
                      <a:moveTo>
                        <a:pt x="125" y="43"/>
                      </a:moveTo>
                      <a:lnTo>
                        <a:pt x="103" y="37"/>
                      </a:lnTo>
                      <a:lnTo>
                        <a:pt x="92" y="27"/>
                      </a:lnTo>
                      <a:lnTo>
                        <a:pt x="93" y="13"/>
                      </a:lnTo>
                      <a:lnTo>
                        <a:pt x="73" y="9"/>
                      </a:lnTo>
                      <a:lnTo>
                        <a:pt x="62" y="0"/>
                      </a:lnTo>
                      <a:lnTo>
                        <a:pt x="46" y="13"/>
                      </a:lnTo>
                      <a:lnTo>
                        <a:pt x="27" y="16"/>
                      </a:lnTo>
                      <a:lnTo>
                        <a:pt x="11" y="16"/>
                      </a:lnTo>
                      <a:lnTo>
                        <a:pt x="0" y="21"/>
                      </a:lnTo>
                      <a:lnTo>
                        <a:pt x="15" y="40"/>
                      </a:lnTo>
                      <a:lnTo>
                        <a:pt x="28" y="61"/>
                      </a:lnTo>
                      <a:lnTo>
                        <a:pt x="54" y="61"/>
                      </a:lnTo>
                      <a:lnTo>
                        <a:pt x="65" y="82"/>
                      </a:lnTo>
                      <a:lnTo>
                        <a:pt x="53" y="88"/>
                      </a:lnTo>
                      <a:lnTo>
                        <a:pt x="48" y="97"/>
                      </a:lnTo>
                      <a:lnTo>
                        <a:pt x="75" y="112"/>
                      </a:lnTo>
                      <a:lnTo>
                        <a:pt x="97" y="140"/>
                      </a:lnTo>
                      <a:lnTo>
                        <a:pt x="112" y="160"/>
                      </a:lnTo>
                      <a:lnTo>
                        <a:pt x="130" y="177"/>
                      </a:lnTo>
                      <a:lnTo>
                        <a:pt x="138" y="194"/>
                      </a:lnTo>
                      <a:lnTo>
                        <a:pt x="137" y="217"/>
                      </a:lnTo>
                      <a:lnTo>
                        <a:pt x="143" y="233"/>
                      </a:lnTo>
                      <a:lnTo>
                        <a:pt x="144" y="262"/>
                      </a:lnTo>
                      <a:lnTo>
                        <a:pt x="111" y="280"/>
                      </a:lnTo>
                      <a:lnTo>
                        <a:pt x="121" y="295"/>
                      </a:lnTo>
                      <a:lnTo>
                        <a:pt x="99" y="297"/>
                      </a:lnTo>
                      <a:lnTo>
                        <a:pt x="82" y="306"/>
                      </a:lnTo>
                      <a:lnTo>
                        <a:pt x="98" y="319"/>
                      </a:lnTo>
                      <a:lnTo>
                        <a:pt x="94" y="336"/>
                      </a:lnTo>
                      <a:lnTo>
                        <a:pt x="102" y="351"/>
                      </a:lnTo>
                      <a:lnTo>
                        <a:pt x="127" y="328"/>
                      </a:lnTo>
                      <a:lnTo>
                        <a:pt x="142" y="309"/>
                      </a:lnTo>
                      <a:lnTo>
                        <a:pt x="166" y="293"/>
                      </a:lnTo>
                      <a:lnTo>
                        <a:pt x="182" y="278"/>
                      </a:lnTo>
                      <a:lnTo>
                        <a:pt x="180" y="236"/>
                      </a:lnTo>
                      <a:lnTo>
                        <a:pt x="165" y="192"/>
                      </a:lnTo>
                      <a:lnTo>
                        <a:pt x="150" y="173"/>
                      </a:lnTo>
                      <a:lnTo>
                        <a:pt x="128" y="158"/>
                      </a:lnTo>
                      <a:lnTo>
                        <a:pt x="105" y="127"/>
                      </a:lnTo>
                      <a:lnTo>
                        <a:pt x="85" y="102"/>
                      </a:lnTo>
                      <a:lnTo>
                        <a:pt x="87" y="86"/>
                      </a:lnTo>
                      <a:lnTo>
                        <a:pt x="100" y="63"/>
                      </a:lnTo>
                      <a:lnTo>
                        <a:pt x="125" y="4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5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9FF84F4-8BA9-7CFE-B873-80EA09A42A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07275" y="3765551"/>
                  <a:ext cx="341312" cy="242888"/>
                </a:xfrm>
                <a:custGeom>
                  <a:avLst/>
                  <a:gdLst>
                    <a:gd name="T0" fmla="*/ 215 w 215"/>
                    <a:gd name="T1" fmla="*/ 56 h 153"/>
                    <a:gd name="T2" fmla="*/ 208 w 215"/>
                    <a:gd name="T3" fmla="*/ 40 h 153"/>
                    <a:gd name="T4" fmla="*/ 188 w 215"/>
                    <a:gd name="T5" fmla="*/ 0 h 153"/>
                    <a:gd name="T6" fmla="*/ 129 w 215"/>
                    <a:gd name="T7" fmla="*/ 10 h 153"/>
                    <a:gd name="T8" fmla="*/ 111 w 215"/>
                    <a:gd name="T9" fmla="*/ 20 h 153"/>
                    <a:gd name="T10" fmla="*/ 98 w 215"/>
                    <a:gd name="T11" fmla="*/ 45 h 153"/>
                    <a:gd name="T12" fmla="*/ 88 w 215"/>
                    <a:gd name="T13" fmla="*/ 49 h 153"/>
                    <a:gd name="T14" fmla="*/ 83 w 215"/>
                    <a:gd name="T15" fmla="*/ 41 h 153"/>
                    <a:gd name="T16" fmla="*/ 74 w 215"/>
                    <a:gd name="T17" fmla="*/ 42 h 153"/>
                    <a:gd name="T18" fmla="*/ 55 w 215"/>
                    <a:gd name="T19" fmla="*/ 41 h 153"/>
                    <a:gd name="T20" fmla="*/ 51 w 215"/>
                    <a:gd name="T21" fmla="*/ 38 h 153"/>
                    <a:gd name="T22" fmla="*/ 27 w 215"/>
                    <a:gd name="T23" fmla="*/ 39 h 153"/>
                    <a:gd name="T24" fmla="*/ 21 w 215"/>
                    <a:gd name="T25" fmla="*/ 41 h 153"/>
                    <a:gd name="T26" fmla="*/ 12 w 215"/>
                    <a:gd name="T27" fmla="*/ 34 h 153"/>
                    <a:gd name="T28" fmla="*/ 8 w 215"/>
                    <a:gd name="T29" fmla="*/ 46 h 153"/>
                    <a:gd name="T30" fmla="*/ 10 w 215"/>
                    <a:gd name="T31" fmla="*/ 55 h 153"/>
                    <a:gd name="T32" fmla="*/ 1 w 215"/>
                    <a:gd name="T33" fmla="*/ 64 h 153"/>
                    <a:gd name="T34" fmla="*/ 3 w 215"/>
                    <a:gd name="T35" fmla="*/ 74 h 153"/>
                    <a:gd name="T36" fmla="*/ 0 w 215"/>
                    <a:gd name="T37" fmla="*/ 79 h 153"/>
                    <a:gd name="T38" fmla="*/ 3 w 215"/>
                    <a:gd name="T39" fmla="*/ 89 h 153"/>
                    <a:gd name="T40" fmla="*/ 0 w 215"/>
                    <a:gd name="T41" fmla="*/ 91 h 153"/>
                    <a:gd name="T42" fmla="*/ 6 w 215"/>
                    <a:gd name="T43" fmla="*/ 100 h 153"/>
                    <a:gd name="T44" fmla="*/ 11 w 215"/>
                    <a:gd name="T45" fmla="*/ 118 h 153"/>
                    <a:gd name="T46" fmla="*/ 14 w 215"/>
                    <a:gd name="T47" fmla="*/ 125 h 153"/>
                    <a:gd name="T48" fmla="*/ 14 w 215"/>
                    <a:gd name="T49" fmla="*/ 138 h 153"/>
                    <a:gd name="T50" fmla="*/ 20 w 215"/>
                    <a:gd name="T51" fmla="*/ 152 h 153"/>
                    <a:gd name="T52" fmla="*/ 35 w 215"/>
                    <a:gd name="T53" fmla="*/ 153 h 153"/>
                    <a:gd name="T54" fmla="*/ 42 w 215"/>
                    <a:gd name="T55" fmla="*/ 150 h 153"/>
                    <a:gd name="T56" fmla="*/ 52 w 215"/>
                    <a:gd name="T57" fmla="*/ 151 h 153"/>
                    <a:gd name="T58" fmla="*/ 55 w 215"/>
                    <a:gd name="T59" fmla="*/ 144 h 153"/>
                    <a:gd name="T60" fmla="*/ 60 w 215"/>
                    <a:gd name="T61" fmla="*/ 142 h 153"/>
                    <a:gd name="T62" fmla="*/ 64 w 215"/>
                    <a:gd name="T63" fmla="*/ 136 h 153"/>
                    <a:gd name="T64" fmla="*/ 70 w 215"/>
                    <a:gd name="T65" fmla="*/ 135 h 153"/>
                    <a:gd name="T66" fmla="*/ 87 w 215"/>
                    <a:gd name="T67" fmla="*/ 134 h 153"/>
                    <a:gd name="T68" fmla="*/ 100 w 215"/>
                    <a:gd name="T69" fmla="*/ 129 h 153"/>
                    <a:gd name="T70" fmla="*/ 112 w 215"/>
                    <a:gd name="T71" fmla="*/ 119 h 153"/>
                    <a:gd name="T72" fmla="*/ 118 w 215"/>
                    <a:gd name="T73" fmla="*/ 121 h 153"/>
                    <a:gd name="T74" fmla="*/ 127 w 215"/>
                    <a:gd name="T75" fmla="*/ 119 h 153"/>
                    <a:gd name="T76" fmla="*/ 144 w 215"/>
                    <a:gd name="T77" fmla="*/ 102 h 153"/>
                    <a:gd name="T78" fmla="*/ 178 w 215"/>
                    <a:gd name="T79" fmla="*/ 91 h 153"/>
                    <a:gd name="T80" fmla="*/ 197 w 215"/>
                    <a:gd name="T81" fmla="*/ 82 h 153"/>
                    <a:gd name="T82" fmla="*/ 197 w 215"/>
                    <a:gd name="T83" fmla="*/ 73 h 153"/>
                    <a:gd name="T84" fmla="*/ 200 w 215"/>
                    <a:gd name="T85" fmla="*/ 63 h 153"/>
                    <a:gd name="T86" fmla="*/ 215 w 215"/>
                    <a:gd name="T87" fmla="*/ 56 h 153"/>
                    <a:gd name="T88" fmla="*/ 215 w 215"/>
                    <a:gd name="T89" fmla="*/ 56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15" h="153">
                      <a:moveTo>
                        <a:pt x="215" y="56"/>
                      </a:moveTo>
                      <a:lnTo>
                        <a:pt x="208" y="40"/>
                      </a:lnTo>
                      <a:lnTo>
                        <a:pt x="188" y="0"/>
                      </a:lnTo>
                      <a:lnTo>
                        <a:pt x="129" y="10"/>
                      </a:lnTo>
                      <a:lnTo>
                        <a:pt x="111" y="20"/>
                      </a:lnTo>
                      <a:lnTo>
                        <a:pt x="98" y="45"/>
                      </a:lnTo>
                      <a:lnTo>
                        <a:pt x="88" y="49"/>
                      </a:lnTo>
                      <a:lnTo>
                        <a:pt x="83" y="41"/>
                      </a:lnTo>
                      <a:lnTo>
                        <a:pt x="74" y="42"/>
                      </a:lnTo>
                      <a:lnTo>
                        <a:pt x="55" y="41"/>
                      </a:lnTo>
                      <a:lnTo>
                        <a:pt x="51" y="38"/>
                      </a:lnTo>
                      <a:lnTo>
                        <a:pt x="27" y="39"/>
                      </a:lnTo>
                      <a:lnTo>
                        <a:pt x="21" y="41"/>
                      </a:lnTo>
                      <a:lnTo>
                        <a:pt x="12" y="34"/>
                      </a:lnTo>
                      <a:lnTo>
                        <a:pt x="8" y="46"/>
                      </a:lnTo>
                      <a:lnTo>
                        <a:pt x="10" y="55"/>
                      </a:lnTo>
                      <a:lnTo>
                        <a:pt x="1" y="64"/>
                      </a:lnTo>
                      <a:lnTo>
                        <a:pt x="3" y="74"/>
                      </a:lnTo>
                      <a:lnTo>
                        <a:pt x="0" y="79"/>
                      </a:lnTo>
                      <a:lnTo>
                        <a:pt x="3" y="89"/>
                      </a:lnTo>
                      <a:lnTo>
                        <a:pt x="0" y="91"/>
                      </a:lnTo>
                      <a:lnTo>
                        <a:pt x="6" y="100"/>
                      </a:lnTo>
                      <a:lnTo>
                        <a:pt x="11" y="118"/>
                      </a:lnTo>
                      <a:lnTo>
                        <a:pt x="14" y="125"/>
                      </a:lnTo>
                      <a:lnTo>
                        <a:pt x="14" y="138"/>
                      </a:lnTo>
                      <a:lnTo>
                        <a:pt x="20" y="152"/>
                      </a:lnTo>
                      <a:lnTo>
                        <a:pt x="35" y="153"/>
                      </a:lnTo>
                      <a:lnTo>
                        <a:pt x="42" y="150"/>
                      </a:lnTo>
                      <a:lnTo>
                        <a:pt x="52" y="151"/>
                      </a:lnTo>
                      <a:lnTo>
                        <a:pt x="55" y="144"/>
                      </a:lnTo>
                      <a:lnTo>
                        <a:pt x="60" y="142"/>
                      </a:lnTo>
                      <a:lnTo>
                        <a:pt x="64" y="136"/>
                      </a:lnTo>
                      <a:lnTo>
                        <a:pt x="70" y="135"/>
                      </a:lnTo>
                      <a:lnTo>
                        <a:pt x="87" y="134"/>
                      </a:lnTo>
                      <a:lnTo>
                        <a:pt x="100" y="129"/>
                      </a:lnTo>
                      <a:lnTo>
                        <a:pt x="112" y="119"/>
                      </a:lnTo>
                      <a:lnTo>
                        <a:pt x="118" y="121"/>
                      </a:lnTo>
                      <a:lnTo>
                        <a:pt x="127" y="119"/>
                      </a:lnTo>
                      <a:lnTo>
                        <a:pt x="144" y="102"/>
                      </a:lnTo>
                      <a:lnTo>
                        <a:pt x="178" y="91"/>
                      </a:lnTo>
                      <a:lnTo>
                        <a:pt x="197" y="82"/>
                      </a:lnTo>
                      <a:lnTo>
                        <a:pt x="197" y="73"/>
                      </a:lnTo>
                      <a:lnTo>
                        <a:pt x="200" y="63"/>
                      </a:lnTo>
                      <a:lnTo>
                        <a:pt x="215" y="56"/>
                      </a:lnTo>
                      <a:lnTo>
                        <a:pt x="215" y="5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6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F75A5F4-AEAC-A8E6-58F8-904D0441C7F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12325" y="3630613"/>
                  <a:ext cx="15875" cy="15875"/>
                </a:xfrm>
                <a:custGeom>
                  <a:avLst/>
                  <a:gdLst>
                    <a:gd name="T0" fmla="*/ 9 w 10"/>
                    <a:gd name="T1" fmla="*/ 10 h 10"/>
                    <a:gd name="T2" fmla="*/ 9 w 10"/>
                    <a:gd name="T3" fmla="*/ 9 h 10"/>
                    <a:gd name="T4" fmla="*/ 9 w 10"/>
                    <a:gd name="T5" fmla="*/ 8 h 10"/>
                    <a:gd name="T6" fmla="*/ 7 w 10"/>
                    <a:gd name="T7" fmla="*/ 7 h 10"/>
                    <a:gd name="T8" fmla="*/ 6 w 10"/>
                    <a:gd name="T9" fmla="*/ 7 h 10"/>
                    <a:gd name="T10" fmla="*/ 6 w 10"/>
                    <a:gd name="T11" fmla="*/ 8 h 10"/>
                    <a:gd name="T12" fmla="*/ 8 w 10"/>
                    <a:gd name="T13" fmla="*/ 10 h 10"/>
                    <a:gd name="T14" fmla="*/ 9 w 10"/>
                    <a:gd name="T15" fmla="*/ 10 h 10"/>
                    <a:gd name="T16" fmla="*/ 9 w 10"/>
                    <a:gd name="T17" fmla="*/ 10 h 10"/>
                    <a:gd name="T18" fmla="*/ 3 w 10"/>
                    <a:gd name="T19" fmla="*/ 10 h 10"/>
                    <a:gd name="T20" fmla="*/ 3 w 10"/>
                    <a:gd name="T21" fmla="*/ 8 h 10"/>
                    <a:gd name="T22" fmla="*/ 4 w 10"/>
                    <a:gd name="T23" fmla="*/ 6 h 10"/>
                    <a:gd name="T24" fmla="*/ 0 w 10"/>
                    <a:gd name="T25" fmla="*/ 8 h 10"/>
                    <a:gd name="T26" fmla="*/ 0 w 10"/>
                    <a:gd name="T27" fmla="*/ 9 h 10"/>
                    <a:gd name="T28" fmla="*/ 0 w 10"/>
                    <a:gd name="T29" fmla="*/ 9 h 10"/>
                    <a:gd name="T30" fmla="*/ 1 w 10"/>
                    <a:gd name="T31" fmla="*/ 10 h 10"/>
                    <a:gd name="T32" fmla="*/ 3 w 10"/>
                    <a:gd name="T33" fmla="*/ 10 h 10"/>
                    <a:gd name="T34" fmla="*/ 3 w 10"/>
                    <a:gd name="T35" fmla="*/ 10 h 10"/>
                    <a:gd name="T36" fmla="*/ 10 w 10"/>
                    <a:gd name="T37" fmla="*/ 5 h 10"/>
                    <a:gd name="T38" fmla="*/ 9 w 10"/>
                    <a:gd name="T39" fmla="*/ 4 h 10"/>
                    <a:gd name="T40" fmla="*/ 9 w 10"/>
                    <a:gd name="T41" fmla="*/ 3 h 10"/>
                    <a:gd name="T42" fmla="*/ 8 w 10"/>
                    <a:gd name="T43" fmla="*/ 2 h 10"/>
                    <a:gd name="T44" fmla="*/ 8 w 10"/>
                    <a:gd name="T45" fmla="*/ 1 h 10"/>
                    <a:gd name="T46" fmla="*/ 8 w 10"/>
                    <a:gd name="T47" fmla="*/ 1 h 10"/>
                    <a:gd name="T48" fmla="*/ 7 w 10"/>
                    <a:gd name="T49" fmla="*/ 1 h 10"/>
                    <a:gd name="T50" fmla="*/ 6 w 10"/>
                    <a:gd name="T51" fmla="*/ 0 h 10"/>
                    <a:gd name="T52" fmla="*/ 4 w 10"/>
                    <a:gd name="T53" fmla="*/ 0 h 10"/>
                    <a:gd name="T54" fmla="*/ 4 w 10"/>
                    <a:gd name="T55" fmla="*/ 1 h 10"/>
                    <a:gd name="T56" fmla="*/ 3 w 10"/>
                    <a:gd name="T57" fmla="*/ 1 h 10"/>
                    <a:gd name="T58" fmla="*/ 2 w 10"/>
                    <a:gd name="T59" fmla="*/ 2 h 10"/>
                    <a:gd name="T60" fmla="*/ 2 w 10"/>
                    <a:gd name="T61" fmla="*/ 2 h 10"/>
                    <a:gd name="T62" fmla="*/ 2 w 10"/>
                    <a:gd name="T63" fmla="*/ 2 h 10"/>
                    <a:gd name="T64" fmla="*/ 0 w 10"/>
                    <a:gd name="T65" fmla="*/ 4 h 10"/>
                    <a:gd name="T66" fmla="*/ 0 w 10"/>
                    <a:gd name="T67" fmla="*/ 5 h 10"/>
                    <a:gd name="T68" fmla="*/ 1 w 10"/>
                    <a:gd name="T69" fmla="*/ 6 h 10"/>
                    <a:gd name="T70" fmla="*/ 3 w 10"/>
                    <a:gd name="T71" fmla="*/ 5 h 10"/>
                    <a:gd name="T72" fmla="*/ 6 w 10"/>
                    <a:gd name="T73" fmla="*/ 6 h 10"/>
                    <a:gd name="T74" fmla="*/ 9 w 10"/>
                    <a:gd name="T75" fmla="*/ 7 h 10"/>
                    <a:gd name="T76" fmla="*/ 9 w 10"/>
                    <a:gd name="T77" fmla="*/ 6 h 10"/>
                    <a:gd name="T78" fmla="*/ 9 w 10"/>
                    <a:gd name="T79" fmla="*/ 5 h 10"/>
                    <a:gd name="T80" fmla="*/ 10 w 10"/>
                    <a:gd name="T81" fmla="*/ 5 h 10"/>
                    <a:gd name="T82" fmla="*/ 10 w 10"/>
                    <a:gd name="T83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0" h="10">
                      <a:moveTo>
                        <a:pt x="9" y="10"/>
                      </a:moveTo>
                      <a:lnTo>
                        <a:pt x="9" y="9"/>
                      </a:lnTo>
                      <a:lnTo>
                        <a:pt x="9" y="8"/>
                      </a:lnTo>
                      <a:lnTo>
                        <a:pt x="7" y="7"/>
                      </a:lnTo>
                      <a:lnTo>
                        <a:pt x="6" y="7"/>
                      </a:lnTo>
                      <a:lnTo>
                        <a:pt x="6" y="8"/>
                      </a:lnTo>
                      <a:lnTo>
                        <a:pt x="8" y="10"/>
                      </a:lnTo>
                      <a:lnTo>
                        <a:pt x="9" y="10"/>
                      </a:lnTo>
                      <a:lnTo>
                        <a:pt x="9" y="10"/>
                      </a:lnTo>
                      <a:close/>
                      <a:moveTo>
                        <a:pt x="3" y="10"/>
                      </a:moveTo>
                      <a:lnTo>
                        <a:pt x="3" y="8"/>
                      </a:lnTo>
                      <a:lnTo>
                        <a:pt x="4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1" y="10"/>
                      </a:lnTo>
                      <a:lnTo>
                        <a:pt x="3" y="10"/>
                      </a:lnTo>
                      <a:lnTo>
                        <a:pt x="3" y="10"/>
                      </a:lnTo>
                      <a:close/>
                      <a:moveTo>
                        <a:pt x="10" y="5"/>
                      </a:moveTo>
                      <a:lnTo>
                        <a:pt x="9" y="4"/>
                      </a:lnTo>
                      <a:lnTo>
                        <a:pt x="9" y="3"/>
                      </a:lnTo>
                      <a:lnTo>
                        <a:pt x="8" y="2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7" y="1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3" y="5"/>
                      </a:lnTo>
                      <a:lnTo>
                        <a:pt x="6" y="6"/>
                      </a:lnTo>
                      <a:lnTo>
                        <a:pt x="9" y="7"/>
                      </a:lnTo>
                      <a:lnTo>
                        <a:pt x="9" y="6"/>
                      </a:lnTo>
                      <a:lnTo>
                        <a:pt x="9" y="5"/>
                      </a:lnTo>
                      <a:lnTo>
                        <a:pt x="10" y="5"/>
                      </a:lnTo>
                      <a:lnTo>
                        <a:pt x="10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7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379EF95-8A3D-2E29-04E7-385FADA5E17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445500" y="4322763"/>
                  <a:ext cx="3175" cy="38100"/>
                </a:xfrm>
                <a:custGeom>
                  <a:avLst/>
                  <a:gdLst>
                    <a:gd name="T0" fmla="*/ 0 w 2"/>
                    <a:gd name="T1" fmla="*/ 24 h 24"/>
                    <a:gd name="T2" fmla="*/ 1 w 2"/>
                    <a:gd name="T3" fmla="*/ 24 h 24"/>
                    <a:gd name="T4" fmla="*/ 1 w 2"/>
                    <a:gd name="T5" fmla="*/ 23 h 24"/>
                    <a:gd name="T6" fmla="*/ 0 w 2"/>
                    <a:gd name="T7" fmla="*/ 23 h 24"/>
                    <a:gd name="T8" fmla="*/ 0 w 2"/>
                    <a:gd name="T9" fmla="*/ 23 h 24"/>
                    <a:gd name="T10" fmla="*/ 0 w 2"/>
                    <a:gd name="T11" fmla="*/ 24 h 24"/>
                    <a:gd name="T12" fmla="*/ 0 w 2"/>
                    <a:gd name="T13" fmla="*/ 24 h 24"/>
                    <a:gd name="T14" fmla="*/ 0 w 2"/>
                    <a:gd name="T15" fmla="*/ 24 h 24"/>
                    <a:gd name="T16" fmla="*/ 0 w 2"/>
                    <a:gd name="T17" fmla="*/ 24 h 24"/>
                    <a:gd name="T18" fmla="*/ 2 w 2"/>
                    <a:gd name="T19" fmla="*/ 2 h 24"/>
                    <a:gd name="T20" fmla="*/ 2 w 2"/>
                    <a:gd name="T21" fmla="*/ 1 h 24"/>
                    <a:gd name="T22" fmla="*/ 2 w 2"/>
                    <a:gd name="T23" fmla="*/ 1 h 24"/>
                    <a:gd name="T24" fmla="*/ 2 w 2"/>
                    <a:gd name="T25" fmla="*/ 0 h 24"/>
                    <a:gd name="T26" fmla="*/ 2 w 2"/>
                    <a:gd name="T27" fmla="*/ 0 h 24"/>
                    <a:gd name="T28" fmla="*/ 2 w 2"/>
                    <a:gd name="T29" fmla="*/ 0 h 24"/>
                    <a:gd name="T30" fmla="*/ 2 w 2"/>
                    <a:gd name="T31" fmla="*/ 0 h 24"/>
                    <a:gd name="T32" fmla="*/ 1 w 2"/>
                    <a:gd name="T33" fmla="*/ 1 h 24"/>
                    <a:gd name="T34" fmla="*/ 1 w 2"/>
                    <a:gd name="T35" fmla="*/ 1 h 24"/>
                    <a:gd name="T36" fmla="*/ 1 w 2"/>
                    <a:gd name="T37" fmla="*/ 1 h 24"/>
                    <a:gd name="T38" fmla="*/ 1 w 2"/>
                    <a:gd name="T39" fmla="*/ 2 h 24"/>
                    <a:gd name="T40" fmla="*/ 1 w 2"/>
                    <a:gd name="T41" fmla="*/ 2 h 24"/>
                    <a:gd name="T42" fmla="*/ 2 w 2"/>
                    <a:gd name="T43" fmla="*/ 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" h="24">
                      <a:moveTo>
                        <a:pt x="0" y="24"/>
                      </a:moveTo>
                      <a:lnTo>
                        <a:pt x="1" y="24"/>
                      </a:lnTo>
                      <a:lnTo>
                        <a:pt x="1" y="23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0" y="24"/>
                      </a:lnTo>
                      <a:close/>
                      <a:moveTo>
                        <a:pt x="2" y="2"/>
                      </a:move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8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7C6EE3F-00C4-33D1-F427-6053ECDEE1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55150" y="4429126"/>
                  <a:ext cx="9525" cy="4763"/>
                </a:xfrm>
                <a:custGeom>
                  <a:avLst/>
                  <a:gdLst>
                    <a:gd name="T0" fmla="*/ 6 w 6"/>
                    <a:gd name="T1" fmla="*/ 3 h 3"/>
                    <a:gd name="T2" fmla="*/ 6 w 6"/>
                    <a:gd name="T3" fmla="*/ 2 h 3"/>
                    <a:gd name="T4" fmla="*/ 6 w 6"/>
                    <a:gd name="T5" fmla="*/ 1 h 3"/>
                    <a:gd name="T6" fmla="*/ 5 w 6"/>
                    <a:gd name="T7" fmla="*/ 1 h 3"/>
                    <a:gd name="T8" fmla="*/ 3 w 6"/>
                    <a:gd name="T9" fmla="*/ 0 h 3"/>
                    <a:gd name="T10" fmla="*/ 1 w 6"/>
                    <a:gd name="T11" fmla="*/ 0 h 3"/>
                    <a:gd name="T12" fmla="*/ 0 w 6"/>
                    <a:gd name="T13" fmla="*/ 3 h 3"/>
                    <a:gd name="T14" fmla="*/ 3 w 6"/>
                    <a:gd name="T15" fmla="*/ 3 h 3"/>
                    <a:gd name="T16" fmla="*/ 6 w 6"/>
                    <a:gd name="T17" fmla="*/ 3 h 3"/>
                    <a:gd name="T18" fmla="*/ 6 w 6"/>
                    <a:gd name="T1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3">
                      <a:moveTo>
                        <a:pt x="6" y="3"/>
                      </a:moveTo>
                      <a:lnTo>
                        <a:pt x="6" y="2"/>
                      </a:lnTo>
                      <a:lnTo>
                        <a:pt x="6" y="1"/>
                      </a:lnTo>
                      <a:lnTo>
                        <a:pt x="5" y="1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0" y="3"/>
                      </a:lnTo>
                      <a:lnTo>
                        <a:pt x="3" y="3"/>
                      </a:lnTo>
                      <a:lnTo>
                        <a:pt x="6" y="3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9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EFC11D4-A2ED-DB53-34A9-B148A7B1EF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92950" y="3227388"/>
                  <a:ext cx="42862" cy="142875"/>
                </a:xfrm>
                <a:custGeom>
                  <a:avLst/>
                  <a:gdLst>
                    <a:gd name="T0" fmla="*/ 26 w 27"/>
                    <a:gd name="T1" fmla="*/ 0 h 90"/>
                    <a:gd name="T2" fmla="*/ 21 w 27"/>
                    <a:gd name="T3" fmla="*/ 0 h 90"/>
                    <a:gd name="T4" fmla="*/ 19 w 27"/>
                    <a:gd name="T5" fmla="*/ 5 h 90"/>
                    <a:gd name="T6" fmla="*/ 13 w 27"/>
                    <a:gd name="T7" fmla="*/ 5 h 90"/>
                    <a:gd name="T8" fmla="*/ 12 w 27"/>
                    <a:gd name="T9" fmla="*/ 5 h 90"/>
                    <a:gd name="T10" fmla="*/ 10 w 27"/>
                    <a:gd name="T11" fmla="*/ 12 h 90"/>
                    <a:gd name="T12" fmla="*/ 8 w 27"/>
                    <a:gd name="T13" fmla="*/ 29 h 90"/>
                    <a:gd name="T14" fmla="*/ 3 w 27"/>
                    <a:gd name="T15" fmla="*/ 40 h 90"/>
                    <a:gd name="T16" fmla="*/ 5 w 27"/>
                    <a:gd name="T17" fmla="*/ 42 h 90"/>
                    <a:gd name="T18" fmla="*/ 0 w 27"/>
                    <a:gd name="T19" fmla="*/ 49 h 90"/>
                    <a:gd name="T20" fmla="*/ 0 w 27"/>
                    <a:gd name="T21" fmla="*/ 49 h 90"/>
                    <a:gd name="T22" fmla="*/ 15 w 27"/>
                    <a:gd name="T23" fmla="*/ 84 h 90"/>
                    <a:gd name="T24" fmla="*/ 17 w 27"/>
                    <a:gd name="T25" fmla="*/ 90 h 90"/>
                    <a:gd name="T26" fmla="*/ 23 w 27"/>
                    <a:gd name="T27" fmla="*/ 52 h 90"/>
                    <a:gd name="T28" fmla="*/ 22 w 27"/>
                    <a:gd name="T29" fmla="*/ 43 h 90"/>
                    <a:gd name="T30" fmla="*/ 13 w 27"/>
                    <a:gd name="T31" fmla="*/ 46 h 90"/>
                    <a:gd name="T32" fmla="*/ 14 w 27"/>
                    <a:gd name="T33" fmla="*/ 40 h 90"/>
                    <a:gd name="T34" fmla="*/ 17 w 27"/>
                    <a:gd name="T35" fmla="*/ 37 h 90"/>
                    <a:gd name="T36" fmla="*/ 13 w 27"/>
                    <a:gd name="T37" fmla="*/ 34 h 90"/>
                    <a:gd name="T38" fmla="*/ 15 w 27"/>
                    <a:gd name="T39" fmla="*/ 18 h 90"/>
                    <a:gd name="T40" fmla="*/ 23 w 27"/>
                    <a:gd name="T41" fmla="*/ 21 h 90"/>
                    <a:gd name="T42" fmla="*/ 25 w 27"/>
                    <a:gd name="T43" fmla="*/ 14 h 90"/>
                    <a:gd name="T44" fmla="*/ 25 w 27"/>
                    <a:gd name="T45" fmla="*/ 14 h 90"/>
                    <a:gd name="T46" fmla="*/ 27 w 27"/>
                    <a:gd name="T47" fmla="*/ 10 h 90"/>
                    <a:gd name="T48" fmla="*/ 26 w 27"/>
                    <a:gd name="T49" fmla="*/ 0 h 90"/>
                    <a:gd name="T50" fmla="*/ 26 w 27"/>
                    <a:gd name="T51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" h="90">
                      <a:moveTo>
                        <a:pt x="26" y="0"/>
                      </a:moveTo>
                      <a:lnTo>
                        <a:pt x="21" y="0"/>
                      </a:lnTo>
                      <a:lnTo>
                        <a:pt x="19" y="5"/>
                      </a:lnTo>
                      <a:lnTo>
                        <a:pt x="13" y="5"/>
                      </a:lnTo>
                      <a:lnTo>
                        <a:pt x="12" y="5"/>
                      </a:lnTo>
                      <a:lnTo>
                        <a:pt x="10" y="12"/>
                      </a:lnTo>
                      <a:lnTo>
                        <a:pt x="8" y="29"/>
                      </a:lnTo>
                      <a:lnTo>
                        <a:pt x="3" y="40"/>
                      </a:lnTo>
                      <a:lnTo>
                        <a:pt x="5" y="42"/>
                      </a:lnTo>
                      <a:lnTo>
                        <a:pt x="0" y="49"/>
                      </a:lnTo>
                      <a:lnTo>
                        <a:pt x="0" y="49"/>
                      </a:lnTo>
                      <a:lnTo>
                        <a:pt x="15" y="84"/>
                      </a:lnTo>
                      <a:lnTo>
                        <a:pt x="17" y="90"/>
                      </a:lnTo>
                      <a:lnTo>
                        <a:pt x="23" y="52"/>
                      </a:lnTo>
                      <a:lnTo>
                        <a:pt x="22" y="43"/>
                      </a:lnTo>
                      <a:lnTo>
                        <a:pt x="13" y="46"/>
                      </a:lnTo>
                      <a:lnTo>
                        <a:pt x="14" y="40"/>
                      </a:lnTo>
                      <a:lnTo>
                        <a:pt x="17" y="37"/>
                      </a:lnTo>
                      <a:lnTo>
                        <a:pt x="13" y="34"/>
                      </a:lnTo>
                      <a:lnTo>
                        <a:pt x="15" y="18"/>
                      </a:lnTo>
                      <a:lnTo>
                        <a:pt x="23" y="21"/>
                      </a:lnTo>
                      <a:lnTo>
                        <a:pt x="25" y="14"/>
                      </a:lnTo>
                      <a:lnTo>
                        <a:pt x="25" y="14"/>
                      </a:lnTo>
                      <a:lnTo>
                        <a:pt x="27" y="10"/>
                      </a:lnTo>
                      <a:lnTo>
                        <a:pt x="26" y="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0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B4E2C90-A89D-4990-C215-503431EA84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13587" y="3176588"/>
                  <a:ext cx="41275" cy="58738"/>
                </a:xfrm>
                <a:custGeom>
                  <a:avLst/>
                  <a:gdLst>
                    <a:gd name="T0" fmla="*/ 13 w 26"/>
                    <a:gd name="T1" fmla="*/ 32 h 37"/>
                    <a:gd name="T2" fmla="*/ 16 w 26"/>
                    <a:gd name="T3" fmla="*/ 19 h 37"/>
                    <a:gd name="T4" fmla="*/ 26 w 26"/>
                    <a:gd name="T5" fmla="*/ 10 h 37"/>
                    <a:gd name="T6" fmla="*/ 21 w 26"/>
                    <a:gd name="T7" fmla="*/ 1 h 37"/>
                    <a:gd name="T8" fmla="*/ 13 w 26"/>
                    <a:gd name="T9" fmla="*/ 0 h 37"/>
                    <a:gd name="T10" fmla="*/ 12 w 26"/>
                    <a:gd name="T11" fmla="*/ 1 h 37"/>
                    <a:gd name="T12" fmla="*/ 4 w 26"/>
                    <a:gd name="T13" fmla="*/ 18 h 37"/>
                    <a:gd name="T14" fmla="*/ 0 w 26"/>
                    <a:gd name="T15" fmla="*/ 37 h 37"/>
                    <a:gd name="T16" fmla="*/ 6 w 26"/>
                    <a:gd name="T17" fmla="*/ 37 h 37"/>
                    <a:gd name="T18" fmla="*/ 8 w 26"/>
                    <a:gd name="T19" fmla="*/ 32 h 37"/>
                    <a:gd name="T20" fmla="*/ 13 w 26"/>
                    <a:gd name="T21" fmla="*/ 32 h 37"/>
                    <a:gd name="T22" fmla="*/ 13 w 26"/>
                    <a:gd name="T23" fmla="*/ 32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6" h="37">
                      <a:moveTo>
                        <a:pt x="13" y="32"/>
                      </a:moveTo>
                      <a:lnTo>
                        <a:pt x="16" y="19"/>
                      </a:lnTo>
                      <a:lnTo>
                        <a:pt x="26" y="10"/>
                      </a:lnTo>
                      <a:lnTo>
                        <a:pt x="21" y="1"/>
                      </a:lnTo>
                      <a:lnTo>
                        <a:pt x="13" y="0"/>
                      </a:lnTo>
                      <a:lnTo>
                        <a:pt x="12" y="1"/>
                      </a:lnTo>
                      <a:lnTo>
                        <a:pt x="4" y="18"/>
                      </a:lnTo>
                      <a:lnTo>
                        <a:pt x="0" y="37"/>
                      </a:lnTo>
                      <a:lnTo>
                        <a:pt x="6" y="37"/>
                      </a:lnTo>
                      <a:lnTo>
                        <a:pt x="8" y="32"/>
                      </a:lnTo>
                      <a:lnTo>
                        <a:pt x="13" y="32"/>
                      </a:lnTo>
                      <a:lnTo>
                        <a:pt x="13" y="3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1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F4FCE8F-C766-B1AC-A139-85B2EC37D1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13587" y="3255963"/>
                  <a:ext cx="17462" cy="44450"/>
                </a:xfrm>
                <a:custGeom>
                  <a:avLst/>
                  <a:gdLst>
                    <a:gd name="T0" fmla="*/ 10 w 11"/>
                    <a:gd name="T1" fmla="*/ 3 h 28"/>
                    <a:gd name="T2" fmla="*/ 2 w 11"/>
                    <a:gd name="T3" fmla="*/ 0 h 28"/>
                    <a:gd name="T4" fmla="*/ 0 w 11"/>
                    <a:gd name="T5" fmla="*/ 16 h 28"/>
                    <a:gd name="T6" fmla="*/ 4 w 11"/>
                    <a:gd name="T7" fmla="*/ 19 h 28"/>
                    <a:gd name="T8" fmla="*/ 1 w 11"/>
                    <a:gd name="T9" fmla="*/ 22 h 28"/>
                    <a:gd name="T10" fmla="*/ 0 w 11"/>
                    <a:gd name="T11" fmla="*/ 28 h 28"/>
                    <a:gd name="T12" fmla="*/ 9 w 11"/>
                    <a:gd name="T13" fmla="*/ 25 h 28"/>
                    <a:gd name="T14" fmla="*/ 11 w 11"/>
                    <a:gd name="T15" fmla="*/ 18 h 28"/>
                    <a:gd name="T16" fmla="*/ 10 w 11"/>
                    <a:gd name="T17" fmla="*/ 3 h 28"/>
                    <a:gd name="T18" fmla="*/ 10 w 11"/>
                    <a:gd name="T19" fmla="*/ 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" h="28">
                      <a:moveTo>
                        <a:pt x="10" y="3"/>
                      </a:moveTo>
                      <a:lnTo>
                        <a:pt x="2" y="0"/>
                      </a:lnTo>
                      <a:lnTo>
                        <a:pt x="0" y="16"/>
                      </a:lnTo>
                      <a:lnTo>
                        <a:pt x="4" y="19"/>
                      </a:lnTo>
                      <a:lnTo>
                        <a:pt x="1" y="22"/>
                      </a:lnTo>
                      <a:lnTo>
                        <a:pt x="0" y="28"/>
                      </a:lnTo>
                      <a:lnTo>
                        <a:pt x="9" y="25"/>
                      </a:lnTo>
                      <a:lnTo>
                        <a:pt x="11" y="18"/>
                      </a:lnTo>
                      <a:lnTo>
                        <a:pt x="10" y="3"/>
                      </a:lnTo>
                      <a:lnTo>
                        <a:pt x="10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grpSp>
            <p:nvGrpSpPr>
              <p:cNvPr id="198" name="Africa">
                <a:extLst>
                  <a:ext uri="{FF2B5EF4-FFF2-40B4-BE49-F238E27FC236}">
                    <a16:creationId xmlns:a16="http://schemas.microsoft.com/office/drawing/2014/main" id="{A0E75455-6DEA-0040-AAB9-18C927A40A75}"/>
                  </a:ext>
                </a:extLst>
              </p:cNvPr>
              <p:cNvGrpSpPr/>
              <p:nvPr/>
            </p:nvGrpSpPr>
            <p:grpSpPr>
              <a:xfrm>
                <a:off x="3435141" y="3102448"/>
                <a:ext cx="1675830" cy="1728408"/>
                <a:chOff x="5167312" y="3073134"/>
                <a:chExt cx="2724150" cy="2809617"/>
              </a:xfrm>
              <a:grpFill/>
            </p:grpSpPr>
            <p:sp>
              <p:nvSpPr>
                <p:cNvPr id="24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A2A8A72-B819-F414-5FA3-CEC4F7BE020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167312" y="3833813"/>
                  <a:ext cx="87312" cy="90488"/>
                </a:xfrm>
                <a:custGeom>
                  <a:avLst/>
                  <a:gdLst>
                    <a:gd name="T0" fmla="*/ 20 w 55"/>
                    <a:gd name="T1" fmla="*/ 55 h 57"/>
                    <a:gd name="T2" fmla="*/ 18 w 55"/>
                    <a:gd name="T3" fmla="*/ 52 h 57"/>
                    <a:gd name="T4" fmla="*/ 16 w 55"/>
                    <a:gd name="T5" fmla="*/ 55 h 57"/>
                    <a:gd name="T6" fmla="*/ 18 w 55"/>
                    <a:gd name="T7" fmla="*/ 56 h 57"/>
                    <a:gd name="T8" fmla="*/ 20 w 55"/>
                    <a:gd name="T9" fmla="*/ 55 h 57"/>
                    <a:gd name="T10" fmla="*/ 44 w 55"/>
                    <a:gd name="T11" fmla="*/ 50 h 57"/>
                    <a:gd name="T12" fmla="*/ 45 w 55"/>
                    <a:gd name="T13" fmla="*/ 46 h 57"/>
                    <a:gd name="T14" fmla="*/ 43 w 55"/>
                    <a:gd name="T15" fmla="*/ 45 h 57"/>
                    <a:gd name="T16" fmla="*/ 43 w 55"/>
                    <a:gd name="T17" fmla="*/ 47 h 57"/>
                    <a:gd name="T18" fmla="*/ 43 w 55"/>
                    <a:gd name="T19" fmla="*/ 50 h 57"/>
                    <a:gd name="T20" fmla="*/ 44 w 55"/>
                    <a:gd name="T21" fmla="*/ 50 h 57"/>
                    <a:gd name="T22" fmla="*/ 36 w 55"/>
                    <a:gd name="T23" fmla="*/ 49 h 57"/>
                    <a:gd name="T24" fmla="*/ 33 w 55"/>
                    <a:gd name="T25" fmla="*/ 46 h 57"/>
                    <a:gd name="T26" fmla="*/ 32 w 55"/>
                    <a:gd name="T27" fmla="*/ 44 h 57"/>
                    <a:gd name="T28" fmla="*/ 32 w 55"/>
                    <a:gd name="T29" fmla="*/ 47 h 57"/>
                    <a:gd name="T30" fmla="*/ 32 w 55"/>
                    <a:gd name="T31" fmla="*/ 51 h 57"/>
                    <a:gd name="T32" fmla="*/ 34 w 55"/>
                    <a:gd name="T33" fmla="*/ 55 h 57"/>
                    <a:gd name="T34" fmla="*/ 38 w 55"/>
                    <a:gd name="T35" fmla="*/ 53 h 57"/>
                    <a:gd name="T36" fmla="*/ 50 w 55"/>
                    <a:gd name="T37" fmla="*/ 24 h 57"/>
                    <a:gd name="T38" fmla="*/ 48 w 55"/>
                    <a:gd name="T39" fmla="*/ 27 h 57"/>
                    <a:gd name="T40" fmla="*/ 52 w 55"/>
                    <a:gd name="T41" fmla="*/ 29 h 57"/>
                    <a:gd name="T42" fmla="*/ 55 w 55"/>
                    <a:gd name="T43" fmla="*/ 26 h 57"/>
                    <a:gd name="T44" fmla="*/ 53 w 55"/>
                    <a:gd name="T45" fmla="*/ 24 h 57"/>
                    <a:gd name="T46" fmla="*/ 52 w 55"/>
                    <a:gd name="T47" fmla="*/ 24 h 57"/>
                    <a:gd name="T48" fmla="*/ 50 w 55"/>
                    <a:gd name="T49" fmla="*/ 24 h 57"/>
                    <a:gd name="T50" fmla="*/ 22 w 55"/>
                    <a:gd name="T51" fmla="*/ 13 h 57"/>
                    <a:gd name="T52" fmla="*/ 19 w 55"/>
                    <a:gd name="T53" fmla="*/ 12 h 57"/>
                    <a:gd name="T54" fmla="*/ 21 w 55"/>
                    <a:gd name="T55" fmla="*/ 17 h 57"/>
                    <a:gd name="T56" fmla="*/ 22 w 55"/>
                    <a:gd name="T57" fmla="*/ 14 h 57"/>
                    <a:gd name="T58" fmla="*/ 27 w 55"/>
                    <a:gd name="T59" fmla="*/ 15 h 57"/>
                    <a:gd name="T60" fmla="*/ 26 w 55"/>
                    <a:gd name="T61" fmla="*/ 14 h 57"/>
                    <a:gd name="T62" fmla="*/ 51 w 55"/>
                    <a:gd name="T63" fmla="*/ 13 h 57"/>
                    <a:gd name="T64" fmla="*/ 50 w 55"/>
                    <a:gd name="T65" fmla="*/ 9 h 57"/>
                    <a:gd name="T66" fmla="*/ 48 w 55"/>
                    <a:gd name="T67" fmla="*/ 10 h 57"/>
                    <a:gd name="T68" fmla="*/ 49 w 55"/>
                    <a:gd name="T69" fmla="*/ 12 h 57"/>
                    <a:gd name="T70" fmla="*/ 51 w 55"/>
                    <a:gd name="T71" fmla="*/ 13 h 57"/>
                    <a:gd name="T72" fmla="*/ 9 w 55"/>
                    <a:gd name="T73" fmla="*/ 10 h 57"/>
                    <a:gd name="T74" fmla="*/ 8 w 55"/>
                    <a:gd name="T75" fmla="*/ 7 h 57"/>
                    <a:gd name="T76" fmla="*/ 5 w 55"/>
                    <a:gd name="T77" fmla="*/ 8 h 57"/>
                    <a:gd name="T78" fmla="*/ 7 w 55"/>
                    <a:gd name="T79" fmla="*/ 10 h 57"/>
                    <a:gd name="T80" fmla="*/ 9 w 55"/>
                    <a:gd name="T81" fmla="*/ 10 h 57"/>
                    <a:gd name="T82" fmla="*/ 4 w 55"/>
                    <a:gd name="T83" fmla="*/ 6 h 57"/>
                    <a:gd name="T84" fmla="*/ 7 w 55"/>
                    <a:gd name="T85" fmla="*/ 3 h 57"/>
                    <a:gd name="T86" fmla="*/ 5 w 55"/>
                    <a:gd name="T87" fmla="*/ 0 h 57"/>
                    <a:gd name="T88" fmla="*/ 0 w 55"/>
                    <a:gd name="T89" fmla="*/ 3 h 57"/>
                    <a:gd name="T90" fmla="*/ 1 w 55"/>
                    <a:gd name="T91" fmla="*/ 7 h 57"/>
                    <a:gd name="T92" fmla="*/ 4 w 55"/>
                    <a:gd name="T93" fmla="*/ 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55" h="57">
                      <a:moveTo>
                        <a:pt x="20" y="55"/>
                      </a:moveTo>
                      <a:lnTo>
                        <a:pt x="20" y="55"/>
                      </a:lnTo>
                      <a:lnTo>
                        <a:pt x="19" y="52"/>
                      </a:lnTo>
                      <a:lnTo>
                        <a:pt x="18" y="52"/>
                      </a:lnTo>
                      <a:lnTo>
                        <a:pt x="17" y="54"/>
                      </a:lnTo>
                      <a:lnTo>
                        <a:pt x="16" y="55"/>
                      </a:lnTo>
                      <a:lnTo>
                        <a:pt x="17" y="55"/>
                      </a:lnTo>
                      <a:lnTo>
                        <a:pt x="18" y="56"/>
                      </a:lnTo>
                      <a:lnTo>
                        <a:pt x="18" y="57"/>
                      </a:lnTo>
                      <a:lnTo>
                        <a:pt x="20" y="55"/>
                      </a:lnTo>
                      <a:lnTo>
                        <a:pt x="20" y="55"/>
                      </a:lnTo>
                      <a:close/>
                      <a:moveTo>
                        <a:pt x="44" y="50"/>
                      </a:moveTo>
                      <a:lnTo>
                        <a:pt x="45" y="49"/>
                      </a:lnTo>
                      <a:lnTo>
                        <a:pt x="45" y="46"/>
                      </a:lnTo>
                      <a:lnTo>
                        <a:pt x="45" y="45"/>
                      </a:lnTo>
                      <a:lnTo>
                        <a:pt x="43" y="45"/>
                      </a:lnTo>
                      <a:lnTo>
                        <a:pt x="43" y="46"/>
                      </a:lnTo>
                      <a:lnTo>
                        <a:pt x="43" y="47"/>
                      </a:lnTo>
                      <a:lnTo>
                        <a:pt x="43" y="48"/>
                      </a:lnTo>
                      <a:lnTo>
                        <a:pt x="43" y="50"/>
                      </a:lnTo>
                      <a:lnTo>
                        <a:pt x="44" y="50"/>
                      </a:lnTo>
                      <a:lnTo>
                        <a:pt x="44" y="50"/>
                      </a:lnTo>
                      <a:close/>
                      <a:moveTo>
                        <a:pt x="38" y="53"/>
                      </a:moveTo>
                      <a:lnTo>
                        <a:pt x="36" y="49"/>
                      </a:lnTo>
                      <a:lnTo>
                        <a:pt x="35" y="49"/>
                      </a:lnTo>
                      <a:lnTo>
                        <a:pt x="33" y="46"/>
                      </a:lnTo>
                      <a:lnTo>
                        <a:pt x="33" y="45"/>
                      </a:lnTo>
                      <a:lnTo>
                        <a:pt x="32" y="44"/>
                      </a:lnTo>
                      <a:lnTo>
                        <a:pt x="32" y="45"/>
                      </a:lnTo>
                      <a:lnTo>
                        <a:pt x="32" y="47"/>
                      </a:lnTo>
                      <a:lnTo>
                        <a:pt x="32" y="49"/>
                      </a:lnTo>
                      <a:lnTo>
                        <a:pt x="32" y="51"/>
                      </a:lnTo>
                      <a:lnTo>
                        <a:pt x="32" y="54"/>
                      </a:lnTo>
                      <a:lnTo>
                        <a:pt x="34" y="55"/>
                      </a:lnTo>
                      <a:lnTo>
                        <a:pt x="37" y="55"/>
                      </a:lnTo>
                      <a:lnTo>
                        <a:pt x="38" y="53"/>
                      </a:lnTo>
                      <a:lnTo>
                        <a:pt x="38" y="53"/>
                      </a:lnTo>
                      <a:close/>
                      <a:moveTo>
                        <a:pt x="50" y="24"/>
                      </a:moveTo>
                      <a:lnTo>
                        <a:pt x="50" y="26"/>
                      </a:lnTo>
                      <a:lnTo>
                        <a:pt x="48" y="27"/>
                      </a:lnTo>
                      <a:lnTo>
                        <a:pt x="50" y="29"/>
                      </a:lnTo>
                      <a:lnTo>
                        <a:pt x="52" y="29"/>
                      </a:lnTo>
                      <a:lnTo>
                        <a:pt x="54" y="27"/>
                      </a:lnTo>
                      <a:lnTo>
                        <a:pt x="55" y="26"/>
                      </a:lnTo>
                      <a:lnTo>
                        <a:pt x="54" y="25"/>
                      </a:lnTo>
                      <a:lnTo>
                        <a:pt x="53" y="24"/>
                      </a:lnTo>
                      <a:lnTo>
                        <a:pt x="52" y="24"/>
                      </a:lnTo>
                      <a:lnTo>
                        <a:pt x="52" y="24"/>
                      </a:lnTo>
                      <a:lnTo>
                        <a:pt x="50" y="24"/>
                      </a:lnTo>
                      <a:lnTo>
                        <a:pt x="50" y="24"/>
                      </a:lnTo>
                      <a:close/>
                      <a:moveTo>
                        <a:pt x="26" y="14"/>
                      </a:moveTo>
                      <a:lnTo>
                        <a:pt x="22" y="13"/>
                      </a:lnTo>
                      <a:lnTo>
                        <a:pt x="20" y="12"/>
                      </a:lnTo>
                      <a:lnTo>
                        <a:pt x="19" y="12"/>
                      </a:lnTo>
                      <a:lnTo>
                        <a:pt x="19" y="14"/>
                      </a:lnTo>
                      <a:lnTo>
                        <a:pt x="21" y="17"/>
                      </a:lnTo>
                      <a:lnTo>
                        <a:pt x="22" y="15"/>
                      </a:lnTo>
                      <a:lnTo>
                        <a:pt x="22" y="14"/>
                      </a:lnTo>
                      <a:lnTo>
                        <a:pt x="26" y="15"/>
                      </a:lnTo>
                      <a:lnTo>
                        <a:pt x="27" y="15"/>
                      </a:lnTo>
                      <a:lnTo>
                        <a:pt x="27" y="14"/>
                      </a:lnTo>
                      <a:lnTo>
                        <a:pt x="26" y="14"/>
                      </a:lnTo>
                      <a:lnTo>
                        <a:pt x="26" y="14"/>
                      </a:lnTo>
                      <a:close/>
                      <a:moveTo>
                        <a:pt x="51" y="13"/>
                      </a:moveTo>
                      <a:lnTo>
                        <a:pt x="50" y="12"/>
                      </a:lnTo>
                      <a:lnTo>
                        <a:pt x="50" y="9"/>
                      </a:lnTo>
                      <a:lnTo>
                        <a:pt x="50" y="9"/>
                      </a:lnTo>
                      <a:lnTo>
                        <a:pt x="48" y="10"/>
                      </a:lnTo>
                      <a:lnTo>
                        <a:pt x="49" y="12"/>
                      </a:lnTo>
                      <a:lnTo>
                        <a:pt x="49" y="12"/>
                      </a:lnTo>
                      <a:lnTo>
                        <a:pt x="50" y="14"/>
                      </a:lnTo>
                      <a:lnTo>
                        <a:pt x="51" y="13"/>
                      </a:lnTo>
                      <a:lnTo>
                        <a:pt x="51" y="13"/>
                      </a:lnTo>
                      <a:close/>
                      <a:moveTo>
                        <a:pt x="9" y="10"/>
                      </a:moveTo>
                      <a:lnTo>
                        <a:pt x="9" y="9"/>
                      </a:lnTo>
                      <a:lnTo>
                        <a:pt x="8" y="7"/>
                      </a:lnTo>
                      <a:lnTo>
                        <a:pt x="7" y="7"/>
                      </a:lnTo>
                      <a:lnTo>
                        <a:pt x="5" y="8"/>
                      </a:lnTo>
                      <a:lnTo>
                        <a:pt x="5" y="9"/>
                      </a:lnTo>
                      <a:lnTo>
                        <a:pt x="7" y="10"/>
                      </a:lnTo>
                      <a:lnTo>
                        <a:pt x="7" y="10"/>
                      </a:lnTo>
                      <a:lnTo>
                        <a:pt x="9" y="10"/>
                      </a:lnTo>
                      <a:lnTo>
                        <a:pt x="9" y="10"/>
                      </a:lnTo>
                      <a:close/>
                      <a:moveTo>
                        <a:pt x="4" y="6"/>
                      </a:moveTo>
                      <a:lnTo>
                        <a:pt x="7" y="4"/>
                      </a:lnTo>
                      <a:lnTo>
                        <a:pt x="7" y="3"/>
                      </a:lnTo>
                      <a:lnTo>
                        <a:pt x="7" y="1"/>
                      </a:lnTo>
                      <a:lnTo>
                        <a:pt x="5" y="0"/>
                      </a:ln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1" y="5"/>
                      </a:lnTo>
                      <a:lnTo>
                        <a:pt x="1" y="7"/>
                      </a:lnTo>
                      <a:lnTo>
                        <a:pt x="2" y="7"/>
                      </a:lnTo>
                      <a:lnTo>
                        <a:pt x="4" y="6"/>
                      </a:lnTo>
                      <a:lnTo>
                        <a:pt x="4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3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9A6D0C6-E815-D7F8-7798-86A8CFE930F5}"/>
                    </a:ext>
                  </a:extLst>
                </p:cNvPr>
                <p:cNvSpPr/>
                <p:nvPr/>
              </p:nvSpPr>
              <p:spPr>
                <a:xfrm>
                  <a:off x="6982194" y="5882751"/>
                  <a:ext cx="0" cy="0"/>
                </a:xfrm>
                <a:prstGeom prst="rect">
                  <a:avLst/>
                </a:prstGeom>
                <a:grpFill/>
                <a:ln w="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200" dirty="0"/>
                </a:p>
              </p:txBody>
            </p:sp>
            <p:sp>
              <p:nvSpPr>
                <p:cNvPr id="244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34DE149-397E-AC8D-7240-49436BB5885A}"/>
                    </a:ext>
                  </a:extLst>
                </p:cNvPr>
                <p:cNvSpPr/>
                <p:nvPr/>
              </p:nvSpPr>
              <p:spPr>
                <a:xfrm>
                  <a:off x="6982194" y="5882751"/>
                  <a:ext cx="0" cy="0"/>
                </a:xfrm>
                <a:prstGeom prst="rect">
                  <a:avLst/>
                </a:prstGeom>
                <a:grpFill/>
                <a:ln w="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200" dirty="0"/>
                </a:p>
              </p:txBody>
            </p:sp>
            <p:sp>
              <p:nvSpPr>
                <p:cNvPr id="245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0B099B2-522A-E34F-CF51-C2893C50A85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83337" y="4651376"/>
                  <a:ext cx="414337" cy="508000"/>
                </a:xfrm>
                <a:custGeom>
                  <a:avLst/>
                  <a:gdLst>
                    <a:gd name="T0" fmla="*/ 40 w 261"/>
                    <a:gd name="T1" fmla="*/ 33 h 320"/>
                    <a:gd name="T2" fmla="*/ 26 w 261"/>
                    <a:gd name="T3" fmla="*/ 35 h 320"/>
                    <a:gd name="T4" fmla="*/ 15 w 261"/>
                    <a:gd name="T5" fmla="*/ 44 h 320"/>
                    <a:gd name="T6" fmla="*/ 30 w 261"/>
                    <a:gd name="T7" fmla="*/ 75 h 320"/>
                    <a:gd name="T8" fmla="*/ 29 w 261"/>
                    <a:gd name="T9" fmla="*/ 107 h 320"/>
                    <a:gd name="T10" fmla="*/ 33 w 261"/>
                    <a:gd name="T11" fmla="*/ 126 h 320"/>
                    <a:gd name="T12" fmla="*/ 45 w 261"/>
                    <a:gd name="T13" fmla="*/ 149 h 320"/>
                    <a:gd name="T14" fmla="*/ 43 w 261"/>
                    <a:gd name="T15" fmla="*/ 180 h 320"/>
                    <a:gd name="T16" fmla="*/ 25 w 261"/>
                    <a:gd name="T17" fmla="*/ 206 h 320"/>
                    <a:gd name="T18" fmla="*/ 12 w 261"/>
                    <a:gd name="T19" fmla="*/ 237 h 320"/>
                    <a:gd name="T20" fmla="*/ 4 w 261"/>
                    <a:gd name="T21" fmla="*/ 270 h 320"/>
                    <a:gd name="T22" fmla="*/ 2 w 261"/>
                    <a:gd name="T23" fmla="*/ 305 h 320"/>
                    <a:gd name="T24" fmla="*/ 25 w 261"/>
                    <a:gd name="T25" fmla="*/ 297 h 320"/>
                    <a:gd name="T26" fmla="*/ 50 w 261"/>
                    <a:gd name="T27" fmla="*/ 308 h 320"/>
                    <a:gd name="T28" fmla="*/ 138 w 261"/>
                    <a:gd name="T29" fmla="*/ 305 h 320"/>
                    <a:gd name="T30" fmla="*/ 201 w 261"/>
                    <a:gd name="T31" fmla="*/ 320 h 320"/>
                    <a:gd name="T32" fmla="*/ 227 w 261"/>
                    <a:gd name="T33" fmla="*/ 296 h 320"/>
                    <a:gd name="T34" fmla="*/ 216 w 261"/>
                    <a:gd name="T35" fmla="*/ 201 h 320"/>
                    <a:gd name="T36" fmla="*/ 258 w 261"/>
                    <a:gd name="T37" fmla="*/ 192 h 320"/>
                    <a:gd name="T38" fmla="*/ 258 w 261"/>
                    <a:gd name="T39" fmla="*/ 173 h 320"/>
                    <a:gd name="T40" fmla="*/ 259 w 261"/>
                    <a:gd name="T41" fmla="*/ 154 h 320"/>
                    <a:gd name="T42" fmla="*/ 236 w 261"/>
                    <a:gd name="T43" fmla="*/ 156 h 320"/>
                    <a:gd name="T44" fmla="*/ 222 w 261"/>
                    <a:gd name="T45" fmla="*/ 158 h 320"/>
                    <a:gd name="T46" fmla="*/ 216 w 261"/>
                    <a:gd name="T47" fmla="*/ 120 h 320"/>
                    <a:gd name="T48" fmla="*/ 219 w 261"/>
                    <a:gd name="T49" fmla="*/ 91 h 320"/>
                    <a:gd name="T50" fmla="*/ 214 w 261"/>
                    <a:gd name="T51" fmla="*/ 67 h 320"/>
                    <a:gd name="T52" fmla="*/ 191 w 261"/>
                    <a:gd name="T53" fmla="*/ 59 h 320"/>
                    <a:gd name="T54" fmla="*/ 179 w 261"/>
                    <a:gd name="T55" fmla="*/ 63 h 320"/>
                    <a:gd name="T56" fmla="*/ 160 w 261"/>
                    <a:gd name="T57" fmla="*/ 78 h 320"/>
                    <a:gd name="T58" fmla="*/ 146 w 261"/>
                    <a:gd name="T59" fmla="*/ 80 h 320"/>
                    <a:gd name="T60" fmla="*/ 124 w 261"/>
                    <a:gd name="T61" fmla="*/ 86 h 320"/>
                    <a:gd name="T62" fmla="*/ 112 w 261"/>
                    <a:gd name="T63" fmla="*/ 65 h 320"/>
                    <a:gd name="T64" fmla="*/ 101 w 261"/>
                    <a:gd name="T65" fmla="*/ 33 h 320"/>
                    <a:gd name="T66" fmla="*/ 20 w 261"/>
                    <a:gd name="T67" fmla="*/ 29 h 320"/>
                    <a:gd name="T68" fmla="*/ 24 w 261"/>
                    <a:gd name="T69" fmla="*/ 13 h 320"/>
                    <a:gd name="T70" fmla="*/ 24 w 261"/>
                    <a:gd name="T71" fmla="*/ 0 h 320"/>
                    <a:gd name="T72" fmla="*/ 9 w 261"/>
                    <a:gd name="T73" fmla="*/ 14 h 320"/>
                    <a:gd name="T74" fmla="*/ 20 w 261"/>
                    <a:gd name="T75" fmla="*/ 29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1" h="320">
                      <a:moveTo>
                        <a:pt x="101" y="33"/>
                      </a:moveTo>
                      <a:lnTo>
                        <a:pt x="40" y="33"/>
                      </a:lnTo>
                      <a:lnTo>
                        <a:pt x="32" y="36"/>
                      </a:lnTo>
                      <a:lnTo>
                        <a:pt x="26" y="35"/>
                      </a:lnTo>
                      <a:lnTo>
                        <a:pt x="17" y="39"/>
                      </a:lnTo>
                      <a:lnTo>
                        <a:pt x="15" y="44"/>
                      </a:lnTo>
                      <a:lnTo>
                        <a:pt x="26" y="59"/>
                      </a:lnTo>
                      <a:lnTo>
                        <a:pt x="30" y="75"/>
                      </a:lnTo>
                      <a:lnTo>
                        <a:pt x="36" y="97"/>
                      </a:lnTo>
                      <a:lnTo>
                        <a:pt x="29" y="107"/>
                      </a:lnTo>
                      <a:lnTo>
                        <a:pt x="28" y="112"/>
                      </a:lnTo>
                      <a:lnTo>
                        <a:pt x="33" y="126"/>
                      </a:lnTo>
                      <a:lnTo>
                        <a:pt x="39" y="141"/>
                      </a:lnTo>
                      <a:lnTo>
                        <a:pt x="45" y="149"/>
                      </a:lnTo>
                      <a:lnTo>
                        <a:pt x="46" y="162"/>
                      </a:lnTo>
                      <a:lnTo>
                        <a:pt x="43" y="180"/>
                      </a:lnTo>
                      <a:lnTo>
                        <a:pt x="37" y="190"/>
                      </a:lnTo>
                      <a:lnTo>
                        <a:pt x="25" y="206"/>
                      </a:lnTo>
                      <a:lnTo>
                        <a:pt x="20" y="216"/>
                      </a:lnTo>
                      <a:lnTo>
                        <a:pt x="12" y="237"/>
                      </a:lnTo>
                      <a:lnTo>
                        <a:pt x="12" y="247"/>
                      </a:lnTo>
                      <a:lnTo>
                        <a:pt x="4" y="270"/>
                      </a:lnTo>
                      <a:lnTo>
                        <a:pt x="0" y="290"/>
                      </a:lnTo>
                      <a:lnTo>
                        <a:pt x="2" y="305"/>
                      </a:lnTo>
                      <a:lnTo>
                        <a:pt x="12" y="300"/>
                      </a:lnTo>
                      <a:lnTo>
                        <a:pt x="25" y="297"/>
                      </a:lnTo>
                      <a:lnTo>
                        <a:pt x="39" y="297"/>
                      </a:lnTo>
                      <a:lnTo>
                        <a:pt x="50" y="308"/>
                      </a:lnTo>
                      <a:lnTo>
                        <a:pt x="54" y="306"/>
                      </a:lnTo>
                      <a:lnTo>
                        <a:pt x="138" y="305"/>
                      </a:lnTo>
                      <a:lnTo>
                        <a:pt x="152" y="316"/>
                      </a:lnTo>
                      <a:lnTo>
                        <a:pt x="201" y="320"/>
                      </a:lnTo>
                      <a:lnTo>
                        <a:pt x="240" y="311"/>
                      </a:lnTo>
                      <a:lnTo>
                        <a:pt x="227" y="296"/>
                      </a:lnTo>
                      <a:lnTo>
                        <a:pt x="213" y="276"/>
                      </a:lnTo>
                      <a:lnTo>
                        <a:pt x="216" y="201"/>
                      </a:lnTo>
                      <a:lnTo>
                        <a:pt x="260" y="201"/>
                      </a:lnTo>
                      <a:lnTo>
                        <a:pt x="258" y="192"/>
                      </a:lnTo>
                      <a:lnTo>
                        <a:pt x="261" y="184"/>
                      </a:lnTo>
                      <a:lnTo>
                        <a:pt x="258" y="173"/>
                      </a:lnTo>
                      <a:lnTo>
                        <a:pt x="261" y="161"/>
                      </a:lnTo>
                      <a:lnTo>
                        <a:pt x="259" y="154"/>
                      </a:lnTo>
                      <a:lnTo>
                        <a:pt x="249" y="152"/>
                      </a:lnTo>
                      <a:lnTo>
                        <a:pt x="236" y="156"/>
                      </a:lnTo>
                      <a:lnTo>
                        <a:pt x="227" y="155"/>
                      </a:lnTo>
                      <a:lnTo>
                        <a:pt x="222" y="158"/>
                      </a:lnTo>
                      <a:lnTo>
                        <a:pt x="223" y="129"/>
                      </a:lnTo>
                      <a:lnTo>
                        <a:pt x="216" y="120"/>
                      </a:lnTo>
                      <a:lnTo>
                        <a:pt x="215" y="105"/>
                      </a:lnTo>
                      <a:lnTo>
                        <a:pt x="219" y="91"/>
                      </a:lnTo>
                      <a:lnTo>
                        <a:pt x="214" y="82"/>
                      </a:lnTo>
                      <a:lnTo>
                        <a:pt x="214" y="67"/>
                      </a:lnTo>
                      <a:lnTo>
                        <a:pt x="189" y="67"/>
                      </a:lnTo>
                      <a:lnTo>
                        <a:pt x="191" y="59"/>
                      </a:lnTo>
                      <a:lnTo>
                        <a:pt x="180" y="59"/>
                      </a:lnTo>
                      <a:lnTo>
                        <a:pt x="179" y="63"/>
                      </a:lnTo>
                      <a:lnTo>
                        <a:pt x="166" y="64"/>
                      </a:lnTo>
                      <a:lnTo>
                        <a:pt x="160" y="78"/>
                      </a:lnTo>
                      <a:lnTo>
                        <a:pt x="157" y="84"/>
                      </a:lnTo>
                      <a:lnTo>
                        <a:pt x="146" y="80"/>
                      </a:lnTo>
                      <a:lnTo>
                        <a:pt x="139" y="84"/>
                      </a:lnTo>
                      <a:lnTo>
                        <a:pt x="124" y="86"/>
                      </a:lnTo>
                      <a:lnTo>
                        <a:pt x="117" y="74"/>
                      </a:lnTo>
                      <a:lnTo>
                        <a:pt x="112" y="65"/>
                      </a:lnTo>
                      <a:lnTo>
                        <a:pt x="106" y="51"/>
                      </a:lnTo>
                      <a:lnTo>
                        <a:pt x="101" y="33"/>
                      </a:lnTo>
                      <a:lnTo>
                        <a:pt x="101" y="33"/>
                      </a:lnTo>
                      <a:close/>
                      <a:moveTo>
                        <a:pt x="20" y="29"/>
                      </a:moveTo>
                      <a:lnTo>
                        <a:pt x="21" y="18"/>
                      </a:lnTo>
                      <a:lnTo>
                        <a:pt x="24" y="13"/>
                      </a:lnTo>
                      <a:lnTo>
                        <a:pt x="31" y="7"/>
                      </a:lnTo>
                      <a:lnTo>
                        <a:pt x="24" y="0"/>
                      </a:lnTo>
                      <a:lnTo>
                        <a:pt x="17" y="4"/>
                      </a:lnTo>
                      <a:lnTo>
                        <a:pt x="9" y="14"/>
                      </a:lnTo>
                      <a:lnTo>
                        <a:pt x="14" y="32"/>
                      </a:lnTo>
                      <a:lnTo>
                        <a:pt x="20" y="29"/>
                      </a:lnTo>
                      <a:lnTo>
                        <a:pt x="20" y="2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6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50C9177-2304-1577-8B4F-9D110F539C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7537" y="4570413"/>
                  <a:ext cx="58737" cy="80963"/>
                </a:xfrm>
                <a:custGeom>
                  <a:avLst/>
                  <a:gdLst>
                    <a:gd name="T0" fmla="*/ 32 w 37"/>
                    <a:gd name="T1" fmla="*/ 12 h 51"/>
                    <a:gd name="T2" fmla="*/ 31 w 37"/>
                    <a:gd name="T3" fmla="*/ 2 h 51"/>
                    <a:gd name="T4" fmla="*/ 31 w 37"/>
                    <a:gd name="T5" fmla="*/ 2 h 51"/>
                    <a:gd name="T6" fmla="*/ 20 w 37"/>
                    <a:gd name="T7" fmla="*/ 0 h 51"/>
                    <a:gd name="T8" fmla="*/ 13 w 37"/>
                    <a:gd name="T9" fmla="*/ 14 h 51"/>
                    <a:gd name="T10" fmla="*/ 0 w 37"/>
                    <a:gd name="T11" fmla="*/ 13 h 51"/>
                    <a:gd name="T12" fmla="*/ 5 w 37"/>
                    <a:gd name="T13" fmla="*/ 23 h 51"/>
                    <a:gd name="T14" fmla="*/ 6 w 37"/>
                    <a:gd name="T15" fmla="*/ 27 h 51"/>
                    <a:gd name="T16" fmla="*/ 13 w 37"/>
                    <a:gd name="T17" fmla="*/ 50 h 51"/>
                    <a:gd name="T18" fmla="*/ 12 w 37"/>
                    <a:gd name="T19" fmla="*/ 51 h 51"/>
                    <a:gd name="T20" fmla="*/ 15 w 37"/>
                    <a:gd name="T21" fmla="*/ 51 h 51"/>
                    <a:gd name="T22" fmla="*/ 23 w 37"/>
                    <a:gd name="T23" fmla="*/ 42 h 51"/>
                    <a:gd name="T24" fmla="*/ 31 w 37"/>
                    <a:gd name="T25" fmla="*/ 30 h 51"/>
                    <a:gd name="T26" fmla="*/ 37 w 37"/>
                    <a:gd name="T27" fmla="*/ 25 h 51"/>
                    <a:gd name="T28" fmla="*/ 37 w 37"/>
                    <a:gd name="T29" fmla="*/ 17 h 51"/>
                    <a:gd name="T30" fmla="*/ 32 w 37"/>
                    <a:gd name="T31" fmla="*/ 12 h 51"/>
                    <a:gd name="T32" fmla="*/ 32 w 37"/>
                    <a:gd name="T33" fmla="*/ 12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7" h="51">
                      <a:moveTo>
                        <a:pt x="32" y="12"/>
                      </a:moveTo>
                      <a:lnTo>
                        <a:pt x="31" y="2"/>
                      </a:lnTo>
                      <a:lnTo>
                        <a:pt x="31" y="2"/>
                      </a:lnTo>
                      <a:lnTo>
                        <a:pt x="20" y="0"/>
                      </a:lnTo>
                      <a:lnTo>
                        <a:pt x="13" y="14"/>
                      </a:lnTo>
                      <a:lnTo>
                        <a:pt x="0" y="13"/>
                      </a:lnTo>
                      <a:lnTo>
                        <a:pt x="5" y="23"/>
                      </a:lnTo>
                      <a:lnTo>
                        <a:pt x="6" y="27"/>
                      </a:lnTo>
                      <a:lnTo>
                        <a:pt x="13" y="50"/>
                      </a:lnTo>
                      <a:lnTo>
                        <a:pt x="12" y="51"/>
                      </a:lnTo>
                      <a:lnTo>
                        <a:pt x="15" y="51"/>
                      </a:lnTo>
                      <a:lnTo>
                        <a:pt x="23" y="42"/>
                      </a:lnTo>
                      <a:lnTo>
                        <a:pt x="31" y="30"/>
                      </a:lnTo>
                      <a:lnTo>
                        <a:pt x="37" y="25"/>
                      </a:lnTo>
                      <a:lnTo>
                        <a:pt x="37" y="17"/>
                      </a:lnTo>
                      <a:lnTo>
                        <a:pt x="32" y="12"/>
                      </a:lnTo>
                      <a:lnTo>
                        <a:pt x="32" y="1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7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98E319E-BD2D-B9D2-1312-366B4FA5EC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26150" y="4021138"/>
                  <a:ext cx="101600" cy="230188"/>
                </a:xfrm>
                <a:custGeom>
                  <a:avLst/>
                  <a:gdLst>
                    <a:gd name="T0" fmla="*/ 60 w 64"/>
                    <a:gd name="T1" fmla="*/ 14 h 145"/>
                    <a:gd name="T2" fmla="*/ 43 w 64"/>
                    <a:gd name="T3" fmla="*/ 0 h 145"/>
                    <a:gd name="T4" fmla="*/ 36 w 64"/>
                    <a:gd name="T5" fmla="*/ 0 h 145"/>
                    <a:gd name="T6" fmla="*/ 29 w 64"/>
                    <a:gd name="T7" fmla="*/ 7 h 145"/>
                    <a:gd name="T8" fmla="*/ 25 w 64"/>
                    <a:gd name="T9" fmla="*/ 14 h 145"/>
                    <a:gd name="T10" fmla="*/ 14 w 64"/>
                    <a:gd name="T11" fmla="*/ 17 h 145"/>
                    <a:gd name="T12" fmla="*/ 10 w 64"/>
                    <a:gd name="T13" fmla="*/ 27 h 145"/>
                    <a:gd name="T14" fmla="*/ 3 w 64"/>
                    <a:gd name="T15" fmla="*/ 30 h 145"/>
                    <a:gd name="T16" fmla="*/ 0 w 64"/>
                    <a:gd name="T17" fmla="*/ 42 h 145"/>
                    <a:gd name="T18" fmla="*/ 7 w 64"/>
                    <a:gd name="T19" fmla="*/ 49 h 145"/>
                    <a:gd name="T20" fmla="*/ 14 w 64"/>
                    <a:gd name="T21" fmla="*/ 58 h 145"/>
                    <a:gd name="T22" fmla="*/ 15 w 64"/>
                    <a:gd name="T23" fmla="*/ 69 h 145"/>
                    <a:gd name="T24" fmla="*/ 19 w 64"/>
                    <a:gd name="T25" fmla="*/ 74 h 145"/>
                    <a:gd name="T26" fmla="*/ 18 w 64"/>
                    <a:gd name="T27" fmla="*/ 129 h 145"/>
                    <a:gd name="T28" fmla="*/ 24 w 64"/>
                    <a:gd name="T29" fmla="*/ 145 h 145"/>
                    <a:gd name="T30" fmla="*/ 40 w 64"/>
                    <a:gd name="T31" fmla="*/ 142 h 145"/>
                    <a:gd name="T32" fmla="*/ 41 w 64"/>
                    <a:gd name="T33" fmla="*/ 104 h 145"/>
                    <a:gd name="T34" fmla="*/ 41 w 64"/>
                    <a:gd name="T35" fmla="*/ 89 h 145"/>
                    <a:gd name="T36" fmla="*/ 45 w 64"/>
                    <a:gd name="T37" fmla="*/ 74 h 145"/>
                    <a:gd name="T38" fmla="*/ 52 w 64"/>
                    <a:gd name="T39" fmla="*/ 66 h 145"/>
                    <a:gd name="T40" fmla="*/ 62 w 64"/>
                    <a:gd name="T41" fmla="*/ 51 h 145"/>
                    <a:gd name="T42" fmla="*/ 59 w 64"/>
                    <a:gd name="T43" fmla="*/ 46 h 145"/>
                    <a:gd name="T44" fmla="*/ 64 w 64"/>
                    <a:gd name="T45" fmla="*/ 36 h 145"/>
                    <a:gd name="T46" fmla="*/ 59 w 64"/>
                    <a:gd name="T47" fmla="*/ 21 h 145"/>
                    <a:gd name="T48" fmla="*/ 60 w 64"/>
                    <a:gd name="T49" fmla="*/ 14 h 145"/>
                    <a:gd name="T50" fmla="*/ 60 w 64"/>
                    <a:gd name="T51" fmla="*/ 14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64" h="145">
                      <a:moveTo>
                        <a:pt x="60" y="14"/>
                      </a:moveTo>
                      <a:lnTo>
                        <a:pt x="43" y="0"/>
                      </a:lnTo>
                      <a:lnTo>
                        <a:pt x="36" y="0"/>
                      </a:lnTo>
                      <a:lnTo>
                        <a:pt x="29" y="7"/>
                      </a:lnTo>
                      <a:lnTo>
                        <a:pt x="25" y="14"/>
                      </a:lnTo>
                      <a:lnTo>
                        <a:pt x="14" y="17"/>
                      </a:lnTo>
                      <a:lnTo>
                        <a:pt x="10" y="27"/>
                      </a:lnTo>
                      <a:lnTo>
                        <a:pt x="3" y="30"/>
                      </a:lnTo>
                      <a:lnTo>
                        <a:pt x="0" y="42"/>
                      </a:lnTo>
                      <a:lnTo>
                        <a:pt x="7" y="49"/>
                      </a:lnTo>
                      <a:lnTo>
                        <a:pt x="14" y="58"/>
                      </a:lnTo>
                      <a:lnTo>
                        <a:pt x="15" y="69"/>
                      </a:lnTo>
                      <a:lnTo>
                        <a:pt x="19" y="74"/>
                      </a:lnTo>
                      <a:lnTo>
                        <a:pt x="18" y="129"/>
                      </a:lnTo>
                      <a:lnTo>
                        <a:pt x="24" y="145"/>
                      </a:lnTo>
                      <a:lnTo>
                        <a:pt x="40" y="142"/>
                      </a:lnTo>
                      <a:lnTo>
                        <a:pt x="41" y="104"/>
                      </a:lnTo>
                      <a:lnTo>
                        <a:pt x="41" y="89"/>
                      </a:lnTo>
                      <a:lnTo>
                        <a:pt x="45" y="74"/>
                      </a:lnTo>
                      <a:lnTo>
                        <a:pt x="52" y="66"/>
                      </a:lnTo>
                      <a:lnTo>
                        <a:pt x="62" y="51"/>
                      </a:lnTo>
                      <a:lnTo>
                        <a:pt x="59" y="46"/>
                      </a:lnTo>
                      <a:lnTo>
                        <a:pt x="64" y="36"/>
                      </a:lnTo>
                      <a:lnTo>
                        <a:pt x="59" y="21"/>
                      </a:lnTo>
                      <a:lnTo>
                        <a:pt x="60" y="14"/>
                      </a:lnTo>
                      <a:lnTo>
                        <a:pt x="60" y="1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8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CF88A39-2F51-8117-19FA-9462427BF1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19775" y="3913188"/>
                  <a:ext cx="252412" cy="207963"/>
                </a:xfrm>
                <a:custGeom>
                  <a:avLst/>
                  <a:gdLst>
                    <a:gd name="T0" fmla="*/ 122 w 159"/>
                    <a:gd name="T1" fmla="*/ 5 h 131"/>
                    <a:gd name="T2" fmla="*/ 109 w 159"/>
                    <a:gd name="T3" fmla="*/ 5 h 131"/>
                    <a:gd name="T4" fmla="*/ 103 w 159"/>
                    <a:gd name="T5" fmla="*/ 0 h 131"/>
                    <a:gd name="T6" fmla="*/ 92 w 159"/>
                    <a:gd name="T7" fmla="*/ 4 h 131"/>
                    <a:gd name="T8" fmla="*/ 72 w 159"/>
                    <a:gd name="T9" fmla="*/ 13 h 131"/>
                    <a:gd name="T10" fmla="*/ 69 w 159"/>
                    <a:gd name="T11" fmla="*/ 20 h 131"/>
                    <a:gd name="T12" fmla="*/ 53 w 159"/>
                    <a:gd name="T13" fmla="*/ 32 h 131"/>
                    <a:gd name="T14" fmla="*/ 50 w 159"/>
                    <a:gd name="T15" fmla="*/ 37 h 131"/>
                    <a:gd name="T16" fmla="*/ 41 w 159"/>
                    <a:gd name="T17" fmla="*/ 42 h 131"/>
                    <a:gd name="T18" fmla="*/ 31 w 159"/>
                    <a:gd name="T19" fmla="*/ 39 h 131"/>
                    <a:gd name="T20" fmla="*/ 25 w 159"/>
                    <a:gd name="T21" fmla="*/ 45 h 131"/>
                    <a:gd name="T22" fmla="*/ 22 w 159"/>
                    <a:gd name="T23" fmla="*/ 61 h 131"/>
                    <a:gd name="T24" fmla="*/ 5 w 159"/>
                    <a:gd name="T25" fmla="*/ 80 h 131"/>
                    <a:gd name="T26" fmla="*/ 6 w 159"/>
                    <a:gd name="T27" fmla="*/ 89 h 131"/>
                    <a:gd name="T28" fmla="*/ 0 w 159"/>
                    <a:gd name="T29" fmla="*/ 99 h 131"/>
                    <a:gd name="T30" fmla="*/ 1 w 159"/>
                    <a:gd name="T31" fmla="*/ 113 h 131"/>
                    <a:gd name="T32" fmla="*/ 11 w 159"/>
                    <a:gd name="T33" fmla="*/ 117 h 131"/>
                    <a:gd name="T34" fmla="*/ 15 w 159"/>
                    <a:gd name="T35" fmla="*/ 126 h 131"/>
                    <a:gd name="T36" fmla="*/ 24 w 159"/>
                    <a:gd name="T37" fmla="*/ 131 h 131"/>
                    <a:gd name="T38" fmla="*/ 31 w 159"/>
                    <a:gd name="T39" fmla="*/ 125 h 131"/>
                    <a:gd name="T40" fmla="*/ 41 w 159"/>
                    <a:gd name="T41" fmla="*/ 124 h 131"/>
                    <a:gd name="T42" fmla="*/ 56 w 159"/>
                    <a:gd name="T43" fmla="*/ 130 h 131"/>
                    <a:gd name="T44" fmla="*/ 52 w 159"/>
                    <a:gd name="T45" fmla="*/ 112 h 131"/>
                    <a:gd name="T46" fmla="*/ 53 w 159"/>
                    <a:gd name="T47" fmla="*/ 99 h 131"/>
                    <a:gd name="T48" fmla="*/ 89 w 159"/>
                    <a:gd name="T49" fmla="*/ 97 h 131"/>
                    <a:gd name="T50" fmla="*/ 99 w 159"/>
                    <a:gd name="T51" fmla="*/ 99 h 131"/>
                    <a:gd name="T52" fmla="*/ 105 w 159"/>
                    <a:gd name="T53" fmla="*/ 95 h 131"/>
                    <a:gd name="T54" fmla="*/ 114 w 159"/>
                    <a:gd name="T55" fmla="*/ 97 h 131"/>
                    <a:gd name="T56" fmla="*/ 133 w 159"/>
                    <a:gd name="T57" fmla="*/ 98 h 131"/>
                    <a:gd name="T58" fmla="*/ 140 w 159"/>
                    <a:gd name="T59" fmla="*/ 95 h 131"/>
                    <a:gd name="T60" fmla="*/ 144 w 159"/>
                    <a:gd name="T61" fmla="*/ 85 h 131"/>
                    <a:gd name="T62" fmla="*/ 155 w 159"/>
                    <a:gd name="T63" fmla="*/ 82 h 131"/>
                    <a:gd name="T64" fmla="*/ 159 w 159"/>
                    <a:gd name="T65" fmla="*/ 75 h 131"/>
                    <a:gd name="T66" fmla="*/ 159 w 159"/>
                    <a:gd name="T67" fmla="*/ 59 h 131"/>
                    <a:gd name="T68" fmla="*/ 136 w 159"/>
                    <a:gd name="T69" fmla="*/ 54 h 131"/>
                    <a:gd name="T70" fmla="*/ 135 w 159"/>
                    <a:gd name="T71" fmla="*/ 42 h 131"/>
                    <a:gd name="T72" fmla="*/ 123 w 159"/>
                    <a:gd name="T73" fmla="*/ 27 h 131"/>
                    <a:gd name="T74" fmla="*/ 120 w 159"/>
                    <a:gd name="T75" fmla="*/ 16 h 131"/>
                    <a:gd name="T76" fmla="*/ 122 w 159"/>
                    <a:gd name="T77" fmla="*/ 5 h 131"/>
                    <a:gd name="T78" fmla="*/ 122 w 159"/>
                    <a:gd name="T79" fmla="*/ 5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59" h="131">
                      <a:moveTo>
                        <a:pt x="122" y="5"/>
                      </a:moveTo>
                      <a:lnTo>
                        <a:pt x="109" y="5"/>
                      </a:lnTo>
                      <a:lnTo>
                        <a:pt x="103" y="0"/>
                      </a:lnTo>
                      <a:lnTo>
                        <a:pt x="92" y="4"/>
                      </a:lnTo>
                      <a:lnTo>
                        <a:pt x="72" y="13"/>
                      </a:lnTo>
                      <a:lnTo>
                        <a:pt x="69" y="20"/>
                      </a:lnTo>
                      <a:lnTo>
                        <a:pt x="53" y="32"/>
                      </a:lnTo>
                      <a:lnTo>
                        <a:pt x="50" y="37"/>
                      </a:lnTo>
                      <a:lnTo>
                        <a:pt x="41" y="42"/>
                      </a:lnTo>
                      <a:lnTo>
                        <a:pt x="31" y="39"/>
                      </a:lnTo>
                      <a:lnTo>
                        <a:pt x="25" y="45"/>
                      </a:lnTo>
                      <a:lnTo>
                        <a:pt x="22" y="61"/>
                      </a:lnTo>
                      <a:lnTo>
                        <a:pt x="5" y="80"/>
                      </a:lnTo>
                      <a:lnTo>
                        <a:pt x="6" y="89"/>
                      </a:lnTo>
                      <a:lnTo>
                        <a:pt x="0" y="99"/>
                      </a:lnTo>
                      <a:lnTo>
                        <a:pt x="1" y="113"/>
                      </a:lnTo>
                      <a:lnTo>
                        <a:pt x="11" y="117"/>
                      </a:lnTo>
                      <a:lnTo>
                        <a:pt x="15" y="126"/>
                      </a:lnTo>
                      <a:lnTo>
                        <a:pt x="24" y="131"/>
                      </a:lnTo>
                      <a:lnTo>
                        <a:pt x="31" y="125"/>
                      </a:lnTo>
                      <a:lnTo>
                        <a:pt x="41" y="124"/>
                      </a:lnTo>
                      <a:lnTo>
                        <a:pt x="56" y="130"/>
                      </a:lnTo>
                      <a:lnTo>
                        <a:pt x="52" y="112"/>
                      </a:lnTo>
                      <a:lnTo>
                        <a:pt x="53" y="99"/>
                      </a:lnTo>
                      <a:lnTo>
                        <a:pt x="89" y="97"/>
                      </a:lnTo>
                      <a:lnTo>
                        <a:pt x="99" y="99"/>
                      </a:lnTo>
                      <a:lnTo>
                        <a:pt x="105" y="95"/>
                      </a:lnTo>
                      <a:lnTo>
                        <a:pt x="114" y="97"/>
                      </a:lnTo>
                      <a:lnTo>
                        <a:pt x="133" y="98"/>
                      </a:lnTo>
                      <a:lnTo>
                        <a:pt x="140" y="95"/>
                      </a:lnTo>
                      <a:lnTo>
                        <a:pt x="144" y="85"/>
                      </a:lnTo>
                      <a:lnTo>
                        <a:pt x="155" y="82"/>
                      </a:lnTo>
                      <a:lnTo>
                        <a:pt x="159" y="75"/>
                      </a:lnTo>
                      <a:lnTo>
                        <a:pt x="159" y="59"/>
                      </a:lnTo>
                      <a:lnTo>
                        <a:pt x="136" y="54"/>
                      </a:lnTo>
                      <a:lnTo>
                        <a:pt x="135" y="42"/>
                      </a:lnTo>
                      <a:lnTo>
                        <a:pt x="123" y="27"/>
                      </a:lnTo>
                      <a:lnTo>
                        <a:pt x="120" y="16"/>
                      </a:lnTo>
                      <a:lnTo>
                        <a:pt x="122" y="5"/>
                      </a:lnTo>
                      <a:lnTo>
                        <a:pt x="122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9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AA20D48-A211-46B8-9E06-64611EF681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6862" y="5149851"/>
                  <a:ext cx="314325" cy="346075"/>
                </a:xfrm>
                <a:custGeom>
                  <a:avLst/>
                  <a:gdLst>
                    <a:gd name="T0" fmla="*/ 116 w 198"/>
                    <a:gd name="T1" fmla="*/ 1 h 218"/>
                    <a:gd name="T2" fmla="*/ 113 w 198"/>
                    <a:gd name="T3" fmla="*/ 0 h 218"/>
                    <a:gd name="T4" fmla="*/ 100 w 198"/>
                    <a:gd name="T5" fmla="*/ 5 h 218"/>
                    <a:gd name="T6" fmla="*/ 95 w 198"/>
                    <a:gd name="T7" fmla="*/ 5 h 218"/>
                    <a:gd name="T8" fmla="*/ 81 w 198"/>
                    <a:gd name="T9" fmla="*/ 14 h 218"/>
                    <a:gd name="T10" fmla="*/ 73 w 198"/>
                    <a:gd name="T11" fmla="*/ 5 h 218"/>
                    <a:gd name="T12" fmla="*/ 41 w 198"/>
                    <a:gd name="T13" fmla="*/ 13 h 218"/>
                    <a:gd name="T14" fmla="*/ 26 w 198"/>
                    <a:gd name="T15" fmla="*/ 14 h 218"/>
                    <a:gd name="T16" fmla="*/ 22 w 198"/>
                    <a:gd name="T17" fmla="*/ 98 h 218"/>
                    <a:gd name="T18" fmla="*/ 2 w 198"/>
                    <a:gd name="T19" fmla="*/ 99 h 218"/>
                    <a:gd name="T20" fmla="*/ 0 w 198"/>
                    <a:gd name="T21" fmla="*/ 169 h 218"/>
                    <a:gd name="T22" fmla="*/ 5 w 198"/>
                    <a:gd name="T23" fmla="*/ 172 h 218"/>
                    <a:gd name="T24" fmla="*/ 16 w 198"/>
                    <a:gd name="T25" fmla="*/ 195 h 218"/>
                    <a:gd name="T26" fmla="*/ 14 w 198"/>
                    <a:gd name="T27" fmla="*/ 209 h 218"/>
                    <a:gd name="T28" fmla="*/ 18 w 198"/>
                    <a:gd name="T29" fmla="*/ 218 h 218"/>
                    <a:gd name="T30" fmla="*/ 33 w 198"/>
                    <a:gd name="T31" fmla="*/ 215 h 218"/>
                    <a:gd name="T32" fmla="*/ 43 w 198"/>
                    <a:gd name="T33" fmla="*/ 205 h 218"/>
                    <a:gd name="T34" fmla="*/ 54 w 198"/>
                    <a:gd name="T35" fmla="*/ 197 h 218"/>
                    <a:gd name="T36" fmla="*/ 59 w 198"/>
                    <a:gd name="T37" fmla="*/ 186 h 218"/>
                    <a:gd name="T38" fmla="*/ 69 w 198"/>
                    <a:gd name="T39" fmla="*/ 181 h 218"/>
                    <a:gd name="T40" fmla="*/ 78 w 198"/>
                    <a:gd name="T41" fmla="*/ 183 h 218"/>
                    <a:gd name="T42" fmla="*/ 87 w 198"/>
                    <a:gd name="T43" fmla="*/ 190 h 218"/>
                    <a:gd name="T44" fmla="*/ 103 w 198"/>
                    <a:gd name="T45" fmla="*/ 191 h 218"/>
                    <a:gd name="T46" fmla="*/ 117 w 198"/>
                    <a:gd name="T47" fmla="*/ 185 h 218"/>
                    <a:gd name="T48" fmla="*/ 119 w 198"/>
                    <a:gd name="T49" fmla="*/ 178 h 218"/>
                    <a:gd name="T50" fmla="*/ 124 w 198"/>
                    <a:gd name="T51" fmla="*/ 167 h 218"/>
                    <a:gd name="T52" fmla="*/ 135 w 198"/>
                    <a:gd name="T53" fmla="*/ 165 h 218"/>
                    <a:gd name="T54" fmla="*/ 141 w 198"/>
                    <a:gd name="T55" fmla="*/ 156 h 218"/>
                    <a:gd name="T56" fmla="*/ 149 w 198"/>
                    <a:gd name="T57" fmla="*/ 140 h 218"/>
                    <a:gd name="T58" fmla="*/ 168 w 198"/>
                    <a:gd name="T59" fmla="*/ 123 h 218"/>
                    <a:gd name="T60" fmla="*/ 198 w 198"/>
                    <a:gd name="T61" fmla="*/ 105 h 218"/>
                    <a:gd name="T62" fmla="*/ 185 w 198"/>
                    <a:gd name="T63" fmla="*/ 94 h 218"/>
                    <a:gd name="T64" fmla="*/ 170 w 198"/>
                    <a:gd name="T65" fmla="*/ 91 h 218"/>
                    <a:gd name="T66" fmla="*/ 164 w 198"/>
                    <a:gd name="T67" fmla="*/ 75 h 218"/>
                    <a:gd name="T68" fmla="*/ 164 w 198"/>
                    <a:gd name="T69" fmla="*/ 67 h 218"/>
                    <a:gd name="T70" fmla="*/ 156 w 198"/>
                    <a:gd name="T71" fmla="*/ 65 h 218"/>
                    <a:gd name="T72" fmla="*/ 133 w 198"/>
                    <a:gd name="T73" fmla="*/ 39 h 218"/>
                    <a:gd name="T74" fmla="*/ 127 w 198"/>
                    <a:gd name="T75" fmla="*/ 25 h 218"/>
                    <a:gd name="T76" fmla="*/ 123 w 198"/>
                    <a:gd name="T77" fmla="*/ 20 h 218"/>
                    <a:gd name="T78" fmla="*/ 116 w 198"/>
                    <a:gd name="T79" fmla="*/ 1 h 218"/>
                    <a:gd name="T80" fmla="*/ 116 w 198"/>
                    <a:gd name="T81" fmla="*/ 1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8" h="218">
                      <a:moveTo>
                        <a:pt x="116" y="1"/>
                      </a:moveTo>
                      <a:lnTo>
                        <a:pt x="113" y="0"/>
                      </a:lnTo>
                      <a:lnTo>
                        <a:pt x="100" y="5"/>
                      </a:lnTo>
                      <a:lnTo>
                        <a:pt x="95" y="5"/>
                      </a:lnTo>
                      <a:lnTo>
                        <a:pt x="81" y="14"/>
                      </a:lnTo>
                      <a:lnTo>
                        <a:pt x="73" y="5"/>
                      </a:lnTo>
                      <a:lnTo>
                        <a:pt x="41" y="13"/>
                      </a:lnTo>
                      <a:lnTo>
                        <a:pt x="26" y="14"/>
                      </a:lnTo>
                      <a:lnTo>
                        <a:pt x="22" y="98"/>
                      </a:lnTo>
                      <a:lnTo>
                        <a:pt x="2" y="99"/>
                      </a:lnTo>
                      <a:lnTo>
                        <a:pt x="0" y="169"/>
                      </a:lnTo>
                      <a:lnTo>
                        <a:pt x="5" y="172"/>
                      </a:lnTo>
                      <a:lnTo>
                        <a:pt x="16" y="195"/>
                      </a:lnTo>
                      <a:lnTo>
                        <a:pt x="14" y="209"/>
                      </a:lnTo>
                      <a:lnTo>
                        <a:pt x="18" y="218"/>
                      </a:lnTo>
                      <a:lnTo>
                        <a:pt x="33" y="215"/>
                      </a:lnTo>
                      <a:lnTo>
                        <a:pt x="43" y="205"/>
                      </a:lnTo>
                      <a:lnTo>
                        <a:pt x="54" y="197"/>
                      </a:lnTo>
                      <a:lnTo>
                        <a:pt x="59" y="186"/>
                      </a:lnTo>
                      <a:lnTo>
                        <a:pt x="69" y="181"/>
                      </a:lnTo>
                      <a:lnTo>
                        <a:pt x="78" y="183"/>
                      </a:lnTo>
                      <a:lnTo>
                        <a:pt x="87" y="190"/>
                      </a:lnTo>
                      <a:lnTo>
                        <a:pt x="103" y="191"/>
                      </a:lnTo>
                      <a:lnTo>
                        <a:pt x="117" y="185"/>
                      </a:lnTo>
                      <a:lnTo>
                        <a:pt x="119" y="178"/>
                      </a:lnTo>
                      <a:lnTo>
                        <a:pt x="124" y="167"/>
                      </a:lnTo>
                      <a:lnTo>
                        <a:pt x="135" y="165"/>
                      </a:lnTo>
                      <a:lnTo>
                        <a:pt x="141" y="156"/>
                      </a:lnTo>
                      <a:lnTo>
                        <a:pt x="149" y="140"/>
                      </a:lnTo>
                      <a:lnTo>
                        <a:pt x="168" y="123"/>
                      </a:lnTo>
                      <a:lnTo>
                        <a:pt x="198" y="105"/>
                      </a:lnTo>
                      <a:lnTo>
                        <a:pt x="185" y="94"/>
                      </a:lnTo>
                      <a:lnTo>
                        <a:pt x="170" y="91"/>
                      </a:lnTo>
                      <a:lnTo>
                        <a:pt x="164" y="75"/>
                      </a:lnTo>
                      <a:lnTo>
                        <a:pt x="164" y="67"/>
                      </a:lnTo>
                      <a:lnTo>
                        <a:pt x="156" y="65"/>
                      </a:lnTo>
                      <a:lnTo>
                        <a:pt x="133" y="39"/>
                      </a:lnTo>
                      <a:lnTo>
                        <a:pt x="127" y="25"/>
                      </a:lnTo>
                      <a:lnTo>
                        <a:pt x="123" y="20"/>
                      </a:lnTo>
                      <a:lnTo>
                        <a:pt x="116" y="1"/>
                      </a:lnTo>
                      <a:lnTo>
                        <a:pt x="116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0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5AC6FFB-ADEE-B672-1272-348C2C07BF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1762" y="4062413"/>
                  <a:ext cx="430212" cy="334963"/>
                </a:xfrm>
                <a:custGeom>
                  <a:avLst/>
                  <a:gdLst>
                    <a:gd name="T0" fmla="*/ 195 w 271"/>
                    <a:gd name="T1" fmla="*/ 59 h 211"/>
                    <a:gd name="T2" fmla="*/ 187 w 271"/>
                    <a:gd name="T3" fmla="*/ 45 h 211"/>
                    <a:gd name="T4" fmla="*/ 189 w 271"/>
                    <a:gd name="T5" fmla="*/ 25 h 211"/>
                    <a:gd name="T6" fmla="*/ 175 w 271"/>
                    <a:gd name="T7" fmla="*/ 0 h 211"/>
                    <a:gd name="T8" fmla="*/ 151 w 271"/>
                    <a:gd name="T9" fmla="*/ 14 h 211"/>
                    <a:gd name="T10" fmla="*/ 117 w 271"/>
                    <a:gd name="T11" fmla="*/ 51 h 211"/>
                    <a:gd name="T12" fmla="*/ 91 w 271"/>
                    <a:gd name="T13" fmla="*/ 51 h 211"/>
                    <a:gd name="T14" fmla="*/ 82 w 271"/>
                    <a:gd name="T15" fmla="*/ 68 h 211"/>
                    <a:gd name="T16" fmla="*/ 47 w 271"/>
                    <a:gd name="T17" fmla="*/ 87 h 211"/>
                    <a:gd name="T18" fmla="*/ 38 w 271"/>
                    <a:gd name="T19" fmla="*/ 80 h 211"/>
                    <a:gd name="T20" fmla="*/ 17 w 271"/>
                    <a:gd name="T21" fmla="*/ 89 h 211"/>
                    <a:gd name="T22" fmla="*/ 2 w 271"/>
                    <a:gd name="T23" fmla="*/ 117 h 211"/>
                    <a:gd name="T24" fmla="*/ 3 w 271"/>
                    <a:gd name="T25" fmla="*/ 146 h 211"/>
                    <a:gd name="T26" fmla="*/ 10 w 271"/>
                    <a:gd name="T27" fmla="*/ 165 h 211"/>
                    <a:gd name="T28" fmla="*/ 20 w 271"/>
                    <a:gd name="T29" fmla="*/ 186 h 211"/>
                    <a:gd name="T30" fmla="*/ 31 w 271"/>
                    <a:gd name="T31" fmla="*/ 205 h 211"/>
                    <a:gd name="T32" fmla="*/ 44 w 271"/>
                    <a:gd name="T33" fmla="*/ 189 h 211"/>
                    <a:gd name="T34" fmla="*/ 71 w 271"/>
                    <a:gd name="T35" fmla="*/ 180 h 211"/>
                    <a:gd name="T36" fmla="*/ 86 w 271"/>
                    <a:gd name="T37" fmla="*/ 165 h 211"/>
                    <a:gd name="T38" fmla="*/ 105 w 271"/>
                    <a:gd name="T39" fmla="*/ 146 h 211"/>
                    <a:gd name="T40" fmla="*/ 136 w 271"/>
                    <a:gd name="T41" fmla="*/ 163 h 211"/>
                    <a:gd name="T42" fmla="*/ 167 w 271"/>
                    <a:gd name="T43" fmla="*/ 169 h 211"/>
                    <a:gd name="T44" fmla="*/ 176 w 271"/>
                    <a:gd name="T45" fmla="*/ 153 h 211"/>
                    <a:gd name="T46" fmla="*/ 209 w 271"/>
                    <a:gd name="T47" fmla="*/ 144 h 211"/>
                    <a:gd name="T48" fmla="*/ 224 w 271"/>
                    <a:gd name="T49" fmla="*/ 148 h 211"/>
                    <a:gd name="T50" fmla="*/ 234 w 271"/>
                    <a:gd name="T51" fmla="*/ 140 h 211"/>
                    <a:gd name="T52" fmla="*/ 264 w 271"/>
                    <a:gd name="T53" fmla="*/ 143 h 211"/>
                    <a:gd name="T54" fmla="*/ 268 w 271"/>
                    <a:gd name="T55" fmla="*/ 133 h 211"/>
                    <a:gd name="T56" fmla="*/ 246 w 271"/>
                    <a:gd name="T57" fmla="*/ 109 h 211"/>
                    <a:gd name="T58" fmla="*/ 223 w 271"/>
                    <a:gd name="T59" fmla="*/ 87 h 211"/>
                    <a:gd name="T60" fmla="*/ 211 w 271"/>
                    <a:gd name="T61" fmla="*/ 69 h 211"/>
                    <a:gd name="T62" fmla="*/ 197 w 271"/>
                    <a:gd name="T63" fmla="*/ 60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71" h="211">
                      <a:moveTo>
                        <a:pt x="197" y="60"/>
                      </a:moveTo>
                      <a:lnTo>
                        <a:pt x="195" y="59"/>
                      </a:lnTo>
                      <a:lnTo>
                        <a:pt x="188" y="52"/>
                      </a:lnTo>
                      <a:lnTo>
                        <a:pt x="187" y="45"/>
                      </a:lnTo>
                      <a:lnTo>
                        <a:pt x="189" y="35"/>
                      </a:lnTo>
                      <a:lnTo>
                        <a:pt x="189" y="25"/>
                      </a:lnTo>
                      <a:lnTo>
                        <a:pt x="177" y="10"/>
                      </a:lnTo>
                      <a:lnTo>
                        <a:pt x="175" y="0"/>
                      </a:lnTo>
                      <a:lnTo>
                        <a:pt x="161" y="5"/>
                      </a:lnTo>
                      <a:lnTo>
                        <a:pt x="151" y="14"/>
                      </a:lnTo>
                      <a:lnTo>
                        <a:pt x="136" y="40"/>
                      </a:lnTo>
                      <a:lnTo>
                        <a:pt x="117" y="51"/>
                      </a:lnTo>
                      <a:lnTo>
                        <a:pt x="96" y="50"/>
                      </a:lnTo>
                      <a:lnTo>
                        <a:pt x="91" y="51"/>
                      </a:lnTo>
                      <a:lnTo>
                        <a:pt x="92" y="60"/>
                      </a:lnTo>
                      <a:lnTo>
                        <a:pt x="82" y="68"/>
                      </a:lnTo>
                      <a:lnTo>
                        <a:pt x="74" y="78"/>
                      </a:lnTo>
                      <a:lnTo>
                        <a:pt x="47" y="87"/>
                      </a:lnTo>
                      <a:lnTo>
                        <a:pt x="42" y="81"/>
                      </a:lnTo>
                      <a:lnTo>
                        <a:pt x="38" y="80"/>
                      </a:lnTo>
                      <a:lnTo>
                        <a:pt x="34" y="87"/>
                      </a:lnTo>
                      <a:lnTo>
                        <a:pt x="17" y="89"/>
                      </a:lnTo>
                      <a:lnTo>
                        <a:pt x="6" y="113"/>
                      </a:lnTo>
                      <a:lnTo>
                        <a:pt x="2" y="117"/>
                      </a:lnTo>
                      <a:lnTo>
                        <a:pt x="0" y="136"/>
                      </a:lnTo>
                      <a:lnTo>
                        <a:pt x="3" y="146"/>
                      </a:lnTo>
                      <a:lnTo>
                        <a:pt x="1" y="152"/>
                      </a:lnTo>
                      <a:lnTo>
                        <a:pt x="10" y="165"/>
                      </a:lnTo>
                      <a:lnTo>
                        <a:pt x="12" y="174"/>
                      </a:lnTo>
                      <a:lnTo>
                        <a:pt x="20" y="186"/>
                      </a:lnTo>
                      <a:lnTo>
                        <a:pt x="30" y="193"/>
                      </a:lnTo>
                      <a:lnTo>
                        <a:pt x="31" y="205"/>
                      </a:lnTo>
                      <a:lnTo>
                        <a:pt x="34" y="211"/>
                      </a:lnTo>
                      <a:lnTo>
                        <a:pt x="44" y="189"/>
                      </a:lnTo>
                      <a:lnTo>
                        <a:pt x="57" y="177"/>
                      </a:lnTo>
                      <a:lnTo>
                        <a:pt x="71" y="180"/>
                      </a:lnTo>
                      <a:lnTo>
                        <a:pt x="84" y="182"/>
                      </a:lnTo>
                      <a:lnTo>
                        <a:pt x="86" y="165"/>
                      </a:lnTo>
                      <a:lnTo>
                        <a:pt x="94" y="153"/>
                      </a:lnTo>
                      <a:lnTo>
                        <a:pt x="105" y="146"/>
                      </a:lnTo>
                      <a:lnTo>
                        <a:pt x="122" y="153"/>
                      </a:lnTo>
                      <a:lnTo>
                        <a:pt x="136" y="163"/>
                      </a:lnTo>
                      <a:lnTo>
                        <a:pt x="151" y="164"/>
                      </a:lnTo>
                      <a:lnTo>
                        <a:pt x="167" y="169"/>
                      </a:lnTo>
                      <a:lnTo>
                        <a:pt x="173" y="155"/>
                      </a:lnTo>
                      <a:lnTo>
                        <a:pt x="176" y="153"/>
                      </a:lnTo>
                      <a:lnTo>
                        <a:pt x="186" y="155"/>
                      </a:lnTo>
                      <a:lnTo>
                        <a:pt x="209" y="144"/>
                      </a:lnTo>
                      <a:lnTo>
                        <a:pt x="217" y="149"/>
                      </a:lnTo>
                      <a:lnTo>
                        <a:pt x="224" y="148"/>
                      </a:lnTo>
                      <a:lnTo>
                        <a:pt x="227" y="142"/>
                      </a:lnTo>
                      <a:lnTo>
                        <a:pt x="234" y="140"/>
                      </a:lnTo>
                      <a:lnTo>
                        <a:pt x="251" y="143"/>
                      </a:lnTo>
                      <a:lnTo>
                        <a:pt x="264" y="143"/>
                      </a:lnTo>
                      <a:lnTo>
                        <a:pt x="271" y="141"/>
                      </a:lnTo>
                      <a:lnTo>
                        <a:pt x="268" y="133"/>
                      </a:lnTo>
                      <a:lnTo>
                        <a:pt x="252" y="123"/>
                      </a:lnTo>
                      <a:lnTo>
                        <a:pt x="246" y="109"/>
                      </a:lnTo>
                      <a:lnTo>
                        <a:pt x="237" y="99"/>
                      </a:lnTo>
                      <a:lnTo>
                        <a:pt x="223" y="87"/>
                      </a:lnTo>
                      <a:lnTo>
                        <a:pt x="223" y="79"/>
                      </a:lnTo>
                      <a:lnTo>
                        <a:pt x="211" y="69"/>
                      </a:lnTo>
                      <a:lnTo>
                        <a:pt x="197" y="60"/>
                      </a:lnTo>
                      <a:lnTo>
                        <a:pt x="197" y="6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1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F5BFA60-1BA3-6BCC-4458-322E2A0395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15000" y="4086226"/>
                  <a:ext cx="200025" cy="233363"/>
                </a:xfrm>
                <a:custGeom>
                  <a:avLst/>
                  <a:gdLst>
                    <a:gd name="T0" fmla="*/ 67 w 126"/>
                    <a:gd name="T1" fmla="*/ 4 h 147"/>
                    <a:gd name="T2" fmla="*/ 59 w 126"/>
                    <a:gd name="T3" fmla="*/ 7 h 147"/>
                    <a:gd name="T4" fmla="*/ 54 w 126"/>
                    <a:gd name="T5" fmla="*/ 10 h 147"/>
                    <a:gd name="T6" fmla="*/ 51 w 126"/>
                    <a:gd name="T7" fmla="*/ 0 h 147"/>
                    <a:gd name="T8" fmla="*/ 45 w 126"/>
                    <a:gd name="T9" fmla="*/ 3 h 147"/>
                    <a:gd name="T10" fmla="*/ 41 w 126"/>
                    <a:gd name="T11" fmla="*/ 2 h 147"/>
                    <a:gd name="T12" fmla="*/ 38 w 126"/>
                    <a:gd name="T13" fmla="*/ 9 h 147"/>
                    <a:gd name="T14" fmla="*/ 21 w 126"/>
                    <a:gd name="T15" fmla="*/ 8 h 147"/>
                    <a:gd name="T16" fmla="*/ 15 w 126"/>
                    <a:gd name="T17" fmla="*/ 5 h 147"/>
                    <a:gd name="T18" fmla="*/ 12 w 126"/>
                    <a:gd name="T19" fmla="*/ 8 h 147"/>
                    <a:gd name="T20" fmla="*/ 9 w 126"/>
                    <a:gd name="T21" fmla="*/ 9 h 147"/>
                    <a:gd name="T22" fmla="*/ 7 w 126"/>
                    <a:gd name="T23" fmla="*/ 18 h 147"/>
                    <a:gd name="T24" fmla="*/ 11 w 126"/>
                    <a:gd name="T25" fmla="*/ 27 h 147"/>
                    <a:gd name="T26" fmla="*/ 16 w 126"/>
                    <a:gd name="T27" fmla="*/ 46 h 147"/>
                    <a:gd name="T28" fmla="*/ 9 w 126"/>
                    <a:gd name="T29" fmla="*/ 50 h 147"/>
                    <a:gd name="T30" fmla="*/ 7 w 126"/>
                    <a:gd name="T31" fmla="*/ 52 h 147"/>
                    <a:gd name="T32" fmla="*/ 8 w 126"/>
                    <a:gd name="T33" fmla="*/ 57 h 147"/>
                    <a:gd name="T34" fmla="*/ 7 w 126"/>
                    <a:gd name="T35" fmla="*/ 67 h 147"/>
                    <a:gd name="T36" fmla="*/ 4 w 126"/>
                    <a:gd name="T37" fmla="*/ 67 h 147"/>
                    <a:gd name="T38" fmla="*/ 2 w 126"/>
                    <a:gd name="T39" fmla="*/ 74 h 147"/>
                    <a:gd name="T40" fmla="*/ 5 w 126"/>
                    <a:gd name="T41" fmla="*/ 86 h 147"/>
                    <a:gd name="T42" fmla="*/ 0 w 126"/>
                    <a:gd name="T43" fmla="*/ 96 h 147"/>
                    <a:gd name="T44" fmla="*/ 6 w 126"/>
                    <a:gd name="T45" fmla="*/ 103 h 147"/>
                    <a:gd name="T46" fmla="*/ 13 w 126"/>
                    <a:gd name="T47" fmla="*/ 105 h 147"/>
                    <a:gd name="T48" fmla="*/ 22 w 126"/>
                    <a:gd name="T49" fmla="*/ 115 h 147"/>
                    <a:gd name="T50" fmla="*/ 23 w 126"/>
                    <a:gd name="T51" fmla="*/ 124 h 147"/>
                    <a:gd name="T52" fmla="*/ 21 w 126"/>
                    <a:gd name="T53" fmla="*/ 127 h 147"/>
                    <a:gd name="T54" fmla="*/ 19 w 126"/>
                    <a:gd name="T55" fmla="*/ 147 h 147"/>
                    <a:gd name="T56" fmla="*/ 23 w 126"/>
                    <a:gd name="T57" fmla="*/ 147 h 147"/>
                    <a:gd name="T58" fmla="*/ 43 w 126"/>
                    <a:gd name="T59" fmla="*/ 138 h 147"/>
                    <a:gd name="T60" fmla="*/ 58 w 126"/>
                    <a:gd name="T61" fmla="*/ 132 h 147"/>
                    <a:gd name="T62" fmla="*/ 82 w 126"/>
                    <a:gd name="T63" fmla="*/ 127 h 147"/>
                    <a:gd name="T64" fmla="*/ 96 w 126"/>
                    <a:gd name="T65" fmla="*/ 127 h 147"/>
                    <a:gd name="T66" fmla="*/ 110 w 126"/>
                    <a:gd name="T67" fmla="*/ 132 h 147"/>
                    <a:gd name="T68" fmla="*/ 121 w 126"/>
                    <a:gd name="T69" fmla="*/ 132 h 147"/>
                    <a:gd name="T70" fmla="*/ 122 w 126"/>
                    <a:gd name="T71" fmla="*/ 122 h 147"/>
                    <a:gd name="T72" fmla="*/ 112 w 126"/>
                    <a:gd name="T73" fmla="*/ 102 h 147"/>
                    <a:gd name="T74" fmla="*/ 118 w 126"/>
                    <a:gd name="T75" fmla="*/ 75 h 147"/>
                    <a:gd name="T76" fmla="*/ 126 w 126"/>
                    <a:gd name="T77" fmla="*/ 55 h 147"/>
                    <a:gd name="T78" fmla="*/ 122 w 126"/>
                    <a:gd name="T79" fmla="*/ 21 h 147"/>
                    <a:gd name="T80" fmla="*/ 107 w 126"/>
                    <a:gd name="T81" fmla="*/ 15 h 147"/>
                    <a:gd name="T82" fmla="*/ 97 w 126"/>
                    <a:gd name="T83" fmla="*/ 16 h 147"/>
                    <a:gd name="T84" fmla="*/ 90 w 126"/>
                    <a:gd name="T85" fmla="*/ 22 h 147"/>
                    <a:gd name="T86" fmla="*/ 81 w 126"/>
                    <a:gd name="T87" fmla="*/ 17 h 147"/>
                    <a:gd name="T88" fmla="*/ 77 w 126"/>
                    <a:gd name="T89" fmla="*/ 8 h 147"/>
                    <a:gd name="T90" fmla="*/ 67 w 126"/>
                    <a:gd name="T91" fmla="*/ 4 h 147"/>
                    <a:gd name="T92" fmla="*/ 67 w 126"/>
                    <a:gd name="T93" fmla="*/ 4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6" h="147">
                      <a:moveTo>
                        <a:pt x="67" y="4"/>
                      </a:moveTo>
                      <a:lnTo>
                        <a:pt x="59" y="7"/>
                      </a:lnTo>
                      <a:lnTo>
                        <a:pt x="54" y="10"/>
                      </a:lnTo>
                      <a:lnTo>
                        <a:pt x="51" y="0"/>
                      </a:lnTo>
                      <a:lnTo>
                        <a:pt x="45" y="3"/>
                      </a:lnTo>
                      <a:lnTo>
                        <a:pt x="41" y="2"/>
                      </a:lnTo>
                      <a:lnTo>
                        <a:pt x="38" y="9"/>
                      </a:lnTo>
                      <a:lnTo>
                        <a:pt x="21" y="8"/>
                      </a:lnTo>
                      <a:lnTo>
                        <a:pt x="15" y="5"/>
                      </a:lnTo>
                      <a:lnTo>
                        <a:pt x="12" y="8"/>
                      </a:lnTo>
                      <a:lnTo>
                        <a:pt x="9" y="9"/>
                      </a:lnTo>
                      <a:lnTo>
                        <a:pt x="7" y="18"/>
                      </a:lnTo>
                      <a:lnTo>
                        <a:pt x="11" y="27"/>
                      </a:lnTo>
                      <a:lnTo>
                        <a:pt x="16" y="46"/>
                      </a:lnTo>
                      <a:lnTo>
                        <a:pt x="9" y="50"/>
                      </a:lnTo>
                      <a:lnTo>
                        <a:pt x="7" y="52"/>
                      </a:lnTo>
                      <a:lnTo>
                        <a:pt x="8" y="57"/>
                      </a:lnTo>
                      <a:lnTo>
                        <a:pt x="7" y="67"/>
                      </a:lnTo>
                      <a:lnTo>
                        <a:pt x="4" y="67"/>
                      </a:lnTo>
                      <a:lnTo>
                        <a:pt x="2" y="74"/>
                      </a:lnTo>
                      <a:lnTo>
                        <a:pt x="5" y="86"/>
                      </a:lnTo>
                      <a:lnTo>
                        <a:pt x="0" y="96"/>
                      </a:lnTo>
                      <a:lnTo>
                        <a:pt x="6" y="103"/>
                      </a:lnTo>
                      <a:lnTo>
                        <a:pt x="13" y="105"/>
                      </a:lnTo>
                      <a:lnTo>
                        <a:pt x="22" y="115"/>
                      </a:lnTo>
                      <a:lnTo>
                        <a:pt x="23" y="124"/>
                      </a:lnTo>
                      <a:lnTo>
                        <a:pt x="21" y="127"/>
                      </a:lnTo>
                      <a:lnTo>
                        <a:pt x="19" y="147"/>
                      </a:lnTo>
                      <a:lnTo>
                        <a:pt x="23" y="147"/>
                      </a:lnTo>
                      <a:lnTo>
                        <a:pt x="43" y="138"/>
                      </a:lnTo>
                      <a:lnTo>
                        <a:pt x="58" y="132"/>
                      </a:lnTo>
                      <a:lnTo>
                        <a:pt x="82" y="127"/>
                      </a:lnTo>
                      <a:lnTo>
                        <a:pt x="96" y="127"/>
                      </a:lnTo>
                      <a:lnTo>
                        <a:pt x="110" y="132"/>
                      </a:lnTo>
                      <a:lnTo>
                        <a:pt x="121" y="132"/>
                      </a:lnTo>
                      <a:lnTo>
                        <a:pt x="122" y="122"/>
                      </a:lnTo>
                      <a:lnTo>
                        <a:pt x="112" y="102"/>
                      </a:lnTo>
                      <a:lnTo>
                        <a:pt x="118" y="75"/>
                      </a:lnTo>
                      <a:lnTo>
                        <a:pt x="126" y="55"/>
                      </a:lnTo>
                      <a:lnTo>
                        <a:pt x="122" y="21"/>
                      </a:lnTo>
                      <a:lnTo>
                        <a:pt x="107" y="15"/>
                      </a:lnTo>
                      <a:lnTo>
                        <a:pt x="97" y="16"/>
                      </a:lnTo>
                      <a:lnTo>
                        <a:pt x="90" y="22"/>
                      </a:lnTo>
                      <a:lnTo>
                        <a:pt x="81" y="17"/>
                      </a:lnTo>
                      <a:lnTo>
                        <a:pt x="77" y="8"/>
                      </a:lnTo>
                      <a:lnTo>
                        <a:pt x="67" y="4"/>
                      </a:lnTo>
                      <a:lnTo>
                        <a:pt x="67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EF00FDD-80DD-85FC-2C83-5C0B6E2DB0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4912" y="3997326"/>
                  <a:ext cx="250825" cy="420688"/>
                </a:xfrm>
                <a:custGeom>
                  <a:avLst/>
                  <a:gdLst>
                    <a:gd name="T0" fmla="*/ 132 w 158"/>
                    <a:gd name="T1" fmla="*/ 48 h 265"/>
                    <a:gd name="T2" fmla="*/ 133 w 158"/>
                    <a:gd name="T3" fmla="*/ 31 h 265"/>
                    <a:gd name="T4" fmla="*/ 131 w 158"/>
                    <a:gd name="T5" fmla="*/ 16 h 265"/>
                    <a:gd name="T6" fmla="*/ 123 w 158"/>
                    <a:gd name="T7" fmla="*/ 0 h 265"/>
                    <a:gd name="T8" fmla="*/ 117 w 158"/>
                    <a:gd name="T9" fmla="*/ 2 h 265"/>
                    <a:gd name="T10" fmla="*/ 116 w 158"/>
                    <a:gd name="T11" fmla="*/ 9 h 265"/>
                    <a:gd name="T12" fmla="*/ 125 w 158"/>
                    <a:gd name="T13" fmla="*/ 19 h 265"/>
                    <a:gd name="T14" fmla="*/ 123 w 158"/>
                    <a:gd name="T15" fmla="*/ 23 h 265"/>
                    <a:gd name="T16" fmla="*/ 122 w 158"/>
                    <a:gd name="T17" fmla="*/ 31 h 265"/>
                    <a:gd name="T18" fmla="*/ 104 w 158"/>
                    <a:gd name="T19" fmla="*/ 50 h 265"/>
                    <a:gd name="T20" fmla="*/ 99 w 158"/>
                    <a:gd name="T21" fmla="*/ 64 h 265"/>
                    <a:gd name="T22" fmla="*/ 97 w 158"/>
                    <a:gd name="T23" fmla="*/ 77 h 265"/>
                    <a:gd name="T24" fmla="*/ 92 w 158"/>
                    <a:gd name="T25" fmla="*/ 82 h 265"/>
                    <a:gd name="T26" fmla="*/ 88 w 158"/>
                    <a:gd name="T27" fmla="*/ 99 h 265"/>
                    <a:gd name="T28" fmla="*/ 76 w 158"/>
                    <a:gd name="T29" fmla="*/ 108 h 265"/>
                    <a:gd name="T30" fmla="*/ 74 w 158"/>
                    <a:gd name="T31" fmla="*/ 120 h 265"/>
                    <a:gd name="T32" fmla="*/ 69 w 158"/>
                    <a:gd name="T33" fmla="*/ 130 h 265"/>
                    <a:gd name="T34" fmla="*/ 67 w 158"/>
                    <a:gd name="T35" fmla="*/ 140 h 265"/>
                    <a:gd name="T36" fmla="*/ 53 w 158"/>
                    <a:gd name="T37" fmla="*/ 149 h 265"/>
                    <a:gd name="T38" fmla="*/ 41 w 158"/>
                    <a:gd name="T39" fmla="*/ 138 h 265"/>
                    <a:gd name="T40" fmla="*/ 33 w 158"/>
                    <a:gd name="T41" fmla="*/ 139 h 265"/>
                    <a:gd name="T42" fmla="*/ 20 w 158"/>
                    <a:gd name="T43" fmla="*/ 152 h 265"/>
                    <a:gd name="T44" fmla="*/ 15 w 158"/>
                    <a:gd name="T45" fmla="*/ 153 h 265"/>
                    <a:gd name="T46" fmla="*/ 4 w 158"/>
                    <a:gd name="T47" fmla="*/ 176 h 265"/>
                    <a:gd name="T48" fmla="*/ 0 w 158"/>
                    <a:gd name="T49" fmla="*/ 192 h 265"/>
                    <a:gd name="T50" fmla="*/ 0 w 158"/>
                    <a:gd name="T51" fmla="*/ 199 h 265"/>
                    <a:gd name="T52" fmla="*/ 4 w 158"/>
                    <a:gd name="T53" fmla="*/ 203 h 265"/>
                    <a:gd name="T54" fmla="*/ 9 w 158"/>
                    <a:gd name="T55" fmla="*/ 213 h 265"/>
                    <a:gd name="T56" fmla="*/ 18 w 158"/>
                    <a:gd name="T57" fmla="*/ 218 h 265"/>
                    <a:gd name="T58" fmla="*/ 27 w 158"/>
                    <a:gd name="T59" fmla="*/ 233 h 265"/>
                    <a:gd name="T60" fmla="*/ 24 w 158"/>
                    <a:gd name="T61" fmla="*/ 251 h 265"/>
                    <a:gd name="T62" fmla="*/ 58 w 158"/>
                    <a:gd name="T63" fmla="*/ 252 h 265"/>
                    <a:gd name="T64" fmla="*/ 68 w 158"/>
                    <a:gd name="T65" fmla="*/ 251 h 265"/>
                    <a:gd name="T66" fmla="*/ 80 w 158"/>
                    <a:gd name="T67" fmla="*/ 254 h 265"/>
                    <a:gd name="T68" fmla="*/ 93 w 158"/>
                    <a:gd name="T69" fmla="*/ 251 h 265"/>
                    <a:gd name="T70" fmla="*/ 96 w 158"/>
                    <a:gd name="T71" fmla="*/ 252 h 265"/>
                    <a:gd name="T72" fmla="*/ 122 w 158"/>
                    <a:gd name="T73" fmla="*/ 253 h 265"/>
                    <a:gd name="T74" fmla="*/ 139 w 158"/>
                    <a:gd name="T75" fmla="*/ 260 h 265"/>
                    <a:gd name="T76" fmla="*/ 156 w 158"/>
                    <a:gd name="T77" fmla="*/ 265 h 265"/>
                    <a:gd name="T78" fmla="*/ 158 w 158"/>
                    <a:gd name="T79" fmla="*/ 252 h 265"/>
                    <a:gd name="T80" fmla="*/ 155 w 158"/>
                    <a:gd name="T81" fmla="*/ 246 h 265"/>
                    <a:gd name="T82" fmla="*/ 154 w 158"/>
                    <a:gd name="T83" fmla="*/ 234 h 265"/>
                    <a:gd name="T84" fmla="*/ 144 w 158"/>
                    <a:gd name="T85" fmla="*/ 227 h 265"/>
                    <a:gd name="T86" fmla="*/ 136 w 158"/>
                    <a:gd name="T87" fmla="*/ 215 h 265"/>
                    <a:gd name="T88" fmla="*/ 134 w 158"/>
                    <a:gd name="T89" fmla="*/ 206 h 265"/>
                    <a:gd name="T90" fmla="*/ 125 w 158"/>
                    <a:gd name="T91" fmla="*/ 193 h 265"/>
                    <a:gd name="T92" fmla="*/ 127 w 158"/>
                    <a:gd name="T93" fmla="*/ 187 h 265"/>
                    <a:gd name="T94" fmla="*/ 124 w 158"/>
                    <a:gd name="T95" fmla="*/ 177 h 265"/>
                    <a:gd name="T96" fmla="*/ 126 w 158"/>
                    <a:gd name="T97" fmla="*/ 158 h 265"/>
                    <a:gd name="T98" fmla="*/ 130 w 158"/>
                    <a:gd name="T99" fmla="*/ 154 h 265"/>
                    <a:gd name="T100" fmla="*/ 141 w 158"/>
                    <a:gd name="T101" fmla="*/ 130 h 265"/>
                    <a:gd name="T102" fmla="*/ 144 w 158"/>
                    <a:gd name="T103" fmla="*/ 123 h 265"/>
                    <a:gd name="T104" fmla="*/ 138 w 158"/>
                    <a:gd name="T105" fmla="*/ 106 h 265"/>
                    <a:gd name="T106" fmla="*/ 134 w 158"/>
                    <a:gd name="T107" fmla="*/ 97 h 265"/>
                    <a:gd name="T108" fmla="*/ 125 w 158"/>
                    <a:gd name="T109" fmla="*/ 92 h 265"/>
                    <a:gd name="T110" fmla="*/ 113 w 158"/>
                    <a:gd name="T111" fmla="*/ 79 h 265"/>
                    <a:gd name="T112" fmla="*/ 117 w 158"/>
                    <a:gd name="T113" fmla="*/ 68 h 265"/>
                    <a:gd name="T114" fmla="*/ 127 w 158"/>
                    <a:gd name="T115" fmla="*/ 70 h 265"/>
                    <a:gd name="T116" fmla="*/ 132 w 158"/>
                    <a:gd name="T117" fmla="*/ 68 h 265"/>
                    <a:gd name="T118" fmla="*/ 144 w 158"/>
                    <a:gd name="T119" fmla="*/ 69 h 265"/>
                    <a:gd name="T120" fmla="*/ 132 w 158"/>
                    <a:gd name="T121" fmla="*/ 48 h 265"/>
                    <a:gd name="T122" fmla="*/ 132 w 158"/>
                    <a:gd name="T123" fmla="*/ 48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58" h="265">
                      <a:moveTo>
                        <a:pt x="132" y="48"/>
                      </a:moveTo>
                      <a:lnTo>
                        <a:pt x="133" y="31"/>
                      </a:lnTo>
                      <a:lnTo>
                        <a:pt x="131" y="16"/>
                      </a:lnTo>
                      <a:lnTo>
                        <a:pt x="123" y="0"/>
                      </a:lnTo>
                      <a:lnTo>
                        <a:pt x="117" y="2"/>
                      </a:lnTo>
                      <a:lnTo>
                        <a:pt x="116" y="9"/>
                      </a:lnTo>
                      <a:lnTo>
                        <a:pt x="125" y="19"/>
                      </a:lnTo>
                      <a:lnTo>
                        <a:pt x="123" y="23"/>
                      </a:lnTo>
                      <a:lnTo>
                        <a:pt x="122" y="31"/>
                      </a:lnTo>
                      <a:lnTo>
                        <a:pt x="104" y="50"/>
                      </a:lnTo>
                      <a:lnTo>
                        <a:pt x="99" y="64"/>
                      </a:lnTo>
                      <a:lnTo>
                        <a:pt x="97" y="77"/>
                      </a:lnTo>
                      <a:lnTo>
                        <a:pt x="92" y="82"/>
                      </a:lnTo>
                      <a:lnTo>
                        <a:pt x="88" y="99"/>
                      </a:lnTo>
                      <a:lnTo>
                        <a:pt x="76" y="108"/>
                      </a:lnTo>
                      <a:lnTo>
                        <a:pt x="74" y="120"/>
                      </a:lnTo>
                      <a:lnTo>
                        <a:pt x="69" y="130"/>
                      </a:lnTo>
                      <a:lnTo>
                        <a:pt x="67" y="140"/>
                      </a:lnTo>
                      <a:lnTo>
                        <a:pt x="53" y="149"/>
                      </a:lnTo>
                      <a:lnTo>
                        <a:pt x="41" y="138"/>
                      </a:lnTo>
                      <a:lnTo>
                        <a:pt x="33" y="139"/>
                      </a:lnTo>
                      <a:lnTo>
                        <a:pt x="20" y="152"/>
                      </a:lnTo>
                      <a:lnTo>
                        <a:pt x="15" y="153"/>
                      </a:lnTo>
                      <a:lnTo>
                        <a:pt x="4" y="176"/>
                      </a:lnTo>
                      <a:lnTo>
                        <a:pt x="0" y="192"/>
                      </a:lnTo>
                      <a:lnTo>
                        <a:pt x="0" y="199"/>
                      </a:lnTo>
                      <a:lnTo>
                        <a:pt x="4" y="203"/>
                      </a:lnTo>
                      <a:lnTo>
                        <a:pt x="9" y="213"/>
                      </a:lnTo>
                      <a:lnTo>
                        <a:pt x="18" y="218"/>
                      </a:lnTo>
                      <a:lnTo>
                        <a:pt x="27" y="233"/>
                      </a:lnTo>
                      <a:lnTo>
                        <a:pt x="24" y="251"/>
                      </a:lnTo>
                      <a:lnTo>
                        <a:pt x="58" y="252"/>
                      </a:lnTo>
                      <a:lnTo>
                        <a:pt x="68" y="251"/>
                      </a:lnTo>
                      <a:lnTo>
                        <a:pt x="80" y="254"/>
                      </a:lnTo>
                      <a:lnTo>
                        <a:pt x="93" y="251"/>
                      </a:lnTo>
                      <a:lnTo>
                        <a:pt x="96" y="252"/>
                      </a:lnTo>
                      <a:lnTo>
                        <a:pt x="122" y="253"/>
                      </a:lnTo>
                      <a:lnTo>
                        <a:pt x="139" y="260"/>
                      </a:lnTo>
                      <a:lnTo>
                        <a:pt x="156" y="265"/>
                      </a:lnTo>
                      <a:lnTo>
                        <a:pt x="158" y="252"/>
                      </a:lnTo>
                      <a:lnTo>
                        <a:pt x="155" y="246"/>
                      </a:lnTo>
                      <a:lnTo>
                        <a:pt x="154" y="234"/>
                      </a:lnTo>
                      <a:lnTo>
                        <a:pt x="144" y="227"/>
                      </a:lnTo>
                      <a:lnTo>
                        <a:pt x="136" y="215"/>
                      </a:lnTo>
                      <a:lnTo>
                        <a:pt x="134" y="206"/>
                      </a:lnTo>
                      <a:lnTo>
                        <a:pt x="125" y="193"/>
                      </a:lnTo>
                      <a:lnTo>
                        <a:pt x="127" y="187"/>
                      </a:lnTo>
                      <a:lnTo>
                        <a:pt x="124" y="177"/>
                      </a:lnTo>
                      <a:lnTo>
                        <a:pt x="126" y="158"/>
                      </a:lnTo>
                      <a:lnTo>
                        <a:pt x="130" y="154"/>
                      </a:lnTo>
                      <a:lnTo>
                        <a:pt x="141" y="130"/>
                      </a:lnTo>
                      <a:lnTo>
                        <a:pt x="144" y="123"/>
                      </a:lnTo>
                      <a:lnTo>
                        <a:pt x="138" y="106"/>
                      </a:lnTo>
                      <a:lnTo>
                        <a:pt x="134" y="97"/>
                      </a:lnTo>
                      <a:lnTo>
                        <a:pt x="125" y="92"/>
                      </a:lnTo>
                      <a:lnTo>
                        <a:pt x="113" y="79"/>
                      </a:lnTo>
                      <a:lnTo>
                        <a:pt x="117" y="68"/>
                      </a:lnTo>
                      <a:lnTo>
                        <a:pt x="127" y="70"/>
                      </a:lnTo>
                      <a:lnTo>
                        <a:pt x="132" y="68"/>
                      </a:lnTo>
                      <a:lnTo>
                        <a:pt x="144" y="69"/>
                      </a:lnTo>
                      <a:lnTo>
                        <a:pt x="132" y="48"/>
                      </a:lnTo>
                      <a:lnTo>
                        <a:pt x="132" y="4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3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B6A25C3-EB2F-D642-22AD-9A6A5C48FD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5562" y="4284663"/>
                  <a:ext cx="635000" cy="698500"/>
                </a:xfrm>
                <a:custGeom>
                  <a:avLst/>
                  <a:gdLst>
                    <a:gd name="T0" fmla="*/ 275 w 400"/>
                    <a:gd name="T1" fmla="*/ 2 h 440"/>
                    <a:gd name="T2" fmla="*/ 257 w 400"/>
                    <a:gd name="T3" fmla="*/ 4 h 440"/>
                    <a:gd name="T4" fmla="*/ 221 w 400"/>
                    <a:gd name="T5" fmla="*/ 15 h 440"/>
                    <a:gd name="T6" fmla="*/ 184 w 400"/>
                    <a:gd name="T7" fmla="*/ 23 h 440"/>
                    <a:gd name="T8" fmla="*/ 142 w 400"/>
                    <a:gd name="T9" fmla="*/ 13 h 440"/>
                    <a:gd name="T10" fmla="*/ 131 w 400"/>
                    <a:gd name="T11" fmla="*/ 56 h 440"/>
                    <a:gd name="T12" fmla="*/ 118 w 400"/>
                    <a:gd name="T13" fmla="*/ 105 h 440"/>
                    <a:gd name="T14" fmla="*/ 115 w 400"/>
                    <a:gd name="T15" fmla="*/ 136 h 440"/>
                    <a:gd name="T16" fmla="*/ 90 w 400"/>
                    <a:gd name="T17" fmla="*/ 166 h 440"/>
                    <a:gd name="T18" fmla="*/ 76 w 400"/>
                    <a:gd name="T19" fmla="*/ 217 h 440"/>
                    <a:gd name="T20" fmla="*/ 43 w 400"/>
                    <a:gd name="T21" fmla="*/ 239 h 440"/>
                    <a:gd name="T22" fmla="*/ 23 w 400"/>
                    <a:gd name="T23" fmla="*/ 241 h 440"/>
                    <a:gd name="T24" fmla="*/ 7 w 400"/>
                    <a:gd name="T25" fmla="*/ 249 h 440"/>
                    <a:gd name="T26" fmla="*/ 3 w 400"/>
                    <a:gd name="T27" fmla="*/ 270 h 440"/>
                    <a:gd name="T28" fmla="*/ 26 w 400"/>
                    <a:gd name="T29" fmla="*/ 264 h 440"/>
                    <a:gd name="T30" fmla="*/ 98 w 400"/>
                    <a:gd name="T31" fmla="*/ 296 h 440"/>
                    <a:gd name="T32" fmla="*/ 125 w 400"/>
                    <a:gd name="T33" fmla="*/ 315 h 440"/>
                    <a:gd name="T34" fmla="*/ 146 w 400"/>
                    <a:gd name="T35" fmla="*/ 309 h 440"/>
                    <a:gd name="T36" fmla="*/ 166 w 400"/>
                    <a:gd name="T37" fmla="*/ 290 h 440"/>
                    <a:gd name="T38" fmla="*/ 200 w 400"/>
                    <a:gd name="T39" fmla="*/ 298 h 440"/>
                    <a:gd name="T40" fmla="*/ 201 w 400"/>
                    <a:gd name="T41" fmla="*/ 336 h 440"/>
                    <a:gd name="T42" fmla="*/ 208 w 400"/>
                    <a:gd name="T43" fmla="*/ 389 h 440"/>
                    <a:gd name="T44" fmla="*/ 235 w 400"/>
                    <a:gd name="T45" fmla="*/ 383 h 440"/>
                    <a:gd name="T46" fmla="*/ 252 w 400"/>
                    <a:gd name="T47" fmla="*/ 392 h 440"/>
                    <a:gd name="T48" fmla="*/ 282 w 400"/>
                    <a:gd name="T49" fmla="*/ 404 h 440"/>
                    <a:gd name="T50" fmla="*/ 316 w 400"/>
                    <a:gd name="T51" fmla="*/ 414 h 440"/>
                    <a:gd name="T52" fmla="*/ 348 w 400"/>
                    <a:gd name="T53" fmla="*/ 440 h 440"/>
                    <a:gd name="T54" fmla="*/ 357 w 400"/>
                    <a:gd name="T55" fmla="*/ 418 h 440"/>
                    <a:gd name="T56" fmla="*/ 340 w 400"/>
                    <a:gd name="T57" fmla="*/ 381 h 440"/>
                    <a:gd name="T58" fmla="*/ 346 w 400"/>
                    <a:gd name="T59" fmla="*/ 328 h 440"/>
                    <a:gd name="T60" fmla="*/ 384 w 400"/>
                    <a:gd name="T61" fmla="*/ 322 h 440"/>
                    <a:gd name="T62" fmla="*/ 377 w 400"/>
                    <a:gd name="T63" fmla="*/ 298 h 440"/>
                    <a:gd name="T64" fmla="*/ 361 w 400"/>
                    <a:gd name="T65" fmla="*/ 259 h 440"/>
                    <a:gd name="T66" fmla="*/ 360 w 400"/>
                    <a:gd name="T67" fmla="*/ 207 h 440"/>
                    <a:gd name="T68" fmla="*/ 356 w 400"/>
                    <a:gd name="T69" fmla="*/ 179 h 440"/>
                    <a:gd name="T70" fmla="*/ 366 w 400"/>
                    <a:gd name="T71" fmla="*/ 157 h 440"/>
                    <a:gd name="T72" fmla="*/ 372 w 400"/>
                    <a:gd name="T73" fmla="*/ 111 h 440"/>
                    <a:gd name="T74" fmla="*/ 392 w 400"/>
                    <a:gd name="T75" fmla="*/ 81 h 440"/>
                    <a:gd name="T76" fmla="*/ 392 w 400"/>
                    <a:gd name="T77" fmla="*/ 41 h 440"/>
                    <a:gd name="T78" fmla="*/ 368 w 400"/>
                    <a:gd name="T79" fmla="*/ 16 h 440"/>
                    <a:gd name="T80" fmla="*/ 341 w 400"/>
                    <a:gd name="T81" fmla="*/ 24 h 440"/>
                    <a:gd name="T82" fmla="*/ 312 w 400"/>
                    <a:gd name="T83" fmla="*/ 3 h 4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400" h="440">
                      <a:moveTo>
                        <a:pt x="299" y="3"/>
                      </a:moveTo>
                      <a:lnTo>
                        <a:pt x="282" y="0"/>
                      </a:lnTo>
                      <a:lnTo>
                        <a:pt x="275" y="2"/>
                      </a:lnTo>
                      <a:lnTo>
                        <a:pt x="272" y="8"/>
                      </a:lnTo>
                      <a:lnTo>
                        <a:pt x="265" y="9"/>
                      </a:lnTo>
                      <a:lnTo>
                        <a:pt x="257" y="4"/>
                      </a:lnTo>
                      <a:lnTo>
                        <a:pt x="234" y="15"/>
                      </a:lnTo>
                      <a:lnTo>
                        <a:pt x="224" y="13"/>
                      </a:lnTo>
                      <a:lnTo>
                        <a:pt x="221" y="15"/>
                      </a:lnTo>
                      <a:lnTo>
                        <a:pt x="215" y="29"/>
                      </a:lnTo>
                      <a:lnTo>
                        <a:pt x="199" y="24"/>
                      </a:lnTo>
                      <a:lnTo>
                        <a:pt x="184" y="23"/>
                      </a:lnTo>
                      <a:lnTo>
                        <a:pt x="170" y="13"/>
                      </a:lnTo>
                      <a:lnTo>
                        <a:pt x="153" y="6"/>
                      </a:lnTo>
                      <a:lnTo>
                        <a:pt x="142" y="13"/>
                      </a:lnTo>
                      <a:lnTo>
                        <a:pt x="134" y="25"/>
                      </a:lnTo>
                      <a:lnTo>
                        <a:pt x="132" y="42"/>
                      </a:lnTo>
                      <a:lnTo>
                        <a:pt x="131" y="56"/>
                      </a:lnTo>
                      <a:lnTo>
                        <a:pt x="125" y="68"/>
                      </a:lnTo>
                      <a:lnTo>
                        <a:pt x="121" y="83"/>
                      </a:lnTo>
                      <a:lnTo>
                        <a:pt x="118" y="105"/>
                      </a:lnTo>
                      <a:lnTo>
                        <a:pt x="120" y="118"/>
                      </a:lnTo>
                      <a:lnTo>
                        <a:pt x="116" y="126"/>
                      </a:lnTo>
                      <a:lnTo>
                        <a:pt x="115" y="136"/>
                      </a:lnTo>
                      <a:lnTo>
                        <a:pt x="113" y="143"/>
                      </a:lnTo>
                      <a:lnTo>
                        <a:pt x="99" y="154"/>
                      </a:lnTo>
                      <a:lnTo>
                        <a:pt x="90" y="166"/>
                      </a:lnTo>
                      <a:lnTo>
                        <a:pt x="81" y="190"/>
                      </a:lnTo>
                      <a:lnTo>
                        <a:pt x="81" y="209"/>
                      </a:lnTo>
                      <a:lnTo>
                        <a:pt x="76" y="217"/>
                      </a:lnTo>
                      <a:lnTo>
                        <a:pt x="64" y="228"/>
                      </a:lnTo>
                      <a:lnTo>
                        <a:pt x="51" y="243"/>
                      </a:lnTo>
                      <a:lnTo>
                        <a:pt x="43" y="239"/>
                      </a:lnTo>
                      <a:lnTo>
                        <a:pt x="41" y="233"/>
                      </a:lnTo>
                      <a:lnTo>
                        <a:pt x="30" y="232"/>
                      </a:lnTo>
                      <a:lnTo>
                        <a:pt x="23" y="241"/>
                      </a:lnTo>
                      <a:lnTo>
                        <a:pt x="17" y="238"/>
                      </a:lnTo>
                      <a:lnTo>
                        <a:pt x="10" y="244"/>
                      </a:lnTo>
                      <a:lnTo>
                        <a:pt x="7" y="249"/>
                      </a:lnTo>
                      <a:lnTo>
                        <a:pt x="6" y="260"/>
                      </a:lnTo>
                      <a:lnTo>
                        <a:pt x="0" y="263"/>
                      </a:lnTo>
                      <a:lnTo>
                        <a:pt x="3" y="270"/>
                      </a:lnTo>
                      <a:lnTo>
                        <a:pt x="12" y="266"/>
                      </a:lnTo>
                      <a:lnTo>
                        <a:pt x="18" y="267"/>
                      </a:lnTo>
                      <a:lnTo>
                        <a:pt x="26" y="264"/>
                      </a:lnTo>
                      <a:lnTo>
                        <a:pt x="87" y="264"/>
                      </a:lnTo>
                      <a:lnTo>
                        <a:pt x="92" y="282"/>
                      </a:lnTo>
                      <a:lnTo>
                        <a:pt x="98" y="296"/>
                      </a:lnTo>
                      <a:lnTo>
                        <a:pt x="103" y="305"/>
                      </a:lnTo>
                      <a:lnTo>
                        <a:pt x="110" y="317"/>
                      </a:lnTo>
                      <a:lnTo>
                        <a:pt x="125" y="315"/>
                      </a:lnTo>
                      <a:lnTo>
                        <a:pt x="132" y="311"/>
                      </a:lnTo>
                      <a:lnTo>
                        <a:pt x="143" y="315"/>
                      </a:lnTo>
                      <a:lnTo>
                        <a:pt x="146" y="309"/>
                      </a:lnTo>
                      <a:lnTo>
                        <a:pt x="152" y="295"/>
                      </a:lnTo>
                      <a:lnTo>
                        <a:pt x="165" y="294"/>
                      </a:lnTo>
                      <a:lnTo>
                        <a:pt x="166" y="290"/>
                      </a:lnTo>
                      <a:lnTo>
                        <a:pt x="177" y="290"/>
                      </a:lnTo>
                      <a:lnTo>
                        <a:pt x="175" y="298"/>
                      </a:lnTo>
                      <a:lnTo>
                        <a:pt x="200" y="298"/>
                      </a:lnTo>
                      <a:lnTo>
                        <a:pt x="200" y="313"/>
                      </a:lnTo>
                      <a:lnTo>
                        <a:pt x="205" y="322"/>
                      </a:lnTo>
                      <a:lnTo>
                        <a:pt x="201" y="336"/>
                      </a:lnTo>
                      <a:lnTo>
                        <a:pt x="202" y="351"/>
                      </a:lnTo>
                      <a:lnTo>
                        <a:pt x="209" y="360"/>
                      </a:lnTo>
                      <a:lnTo>
                        <a:pt x="208" y="389"/>
                      </a:lnTo>
                      <a:lnTo>
                        <a:pt x="213" y="386"/>
                      </a:lnTo>
                      <a:lnTo>
                        <a:pt x="222" y="387"/>
                      </a:lnTo>
                      <a:lnTo>
                        <a:pt x="235" y="383"/>
                      </a:lnTo>
                      <a:lnTo>
                        <a:pt x="245" y="385"/>
                      </a:lnTo>
                      <a:lnTo>
                        <a:pt x="251" y="385"/>
                      </a:lnTo>
                      <a:lnTo>
                        <a:pt x="252" y="392"/>
                      </a:lnTo>
                      <a:lnTo>
                        <a:pt x="263" y="392"/>
                      </a:lnTo>
                      <a:lnTo>
                        <a:pt x="276" y="394"/>
                      </a:lnTo>
                      <a:lnTo>
                        <a:pt x="282" y="404"/>
                      </a:lnTo>
                      <a:lnTo>
                        <a:pt x="299" y="408"/>
                      </a:lnTo>
                      <a:lnTo>
                        <a:pt x="312" y="401"/>
                      </a:lnTo>
                      <a:lnTo>
                        <a:pt x="316" y="414"/>
                      </a:lnTo>
                      <a:lnTo>
                        <a:pt x="333" y="417"/>
                      </a:lnTo>
                      <a:lnTo>
                        <a:pt x="340" y="427"/>
                      </a:lnTo>
                      <a:lnTo>
                        <a:pt x="348" y="440"/>
                      </a:lnTo>
                      <a:lnTo>
                        <a:pt x="364" y="440"/>
                      </a:lnTo>
                      <a:lnTo>
                        <a:pt x="363" y="414"/>
                      </a:lnTo>
                      <a:lnTo>
                        <a:pt x="357" y="418"/>
                      </a:lnTo>
                      <a:lnTo>
                        <a:pt x="342" y="409"/>
                      </a:lnTo>
                      <a:lnTo>
                        <a:pt x="337" y="405"/>
                      </a:lnTo>
                      <a:lnTo>
                        <a:pt x="340" y="381"/>
                      </a:lnTo>
                      <a:lnTo>
                        <a:pt x="345" y="353"/>
                      </a:lnTo>
                      <a:lnTo>
                        <a:pt x="340" y="343"/>
                      </a:lnTo>
                      <a:lnTo>
                        <a:pt x="346" y="328"/>
                      </a:lnTo>
                      <a:lnTo>
                        <a:pt x="352" y="325"/>
                      </a:lnTo>
                      <a:lnTo>
                        <a:pt x="380" y="320"/>
                      </a:lnTo>
                      <a:lnTo>
                        <a:pt x="384" y="322"/>
                      </a:lnTo>
                      <a:lnTo>
                        <a:pt x="385" y="318"/>
                      </a:lnTo>
                      <a:lnTo>
                        <a:pt x="379" y="311"/>
                      </a:lnTo>
                      <a:lnTo>
                        <a:pt x="377" y="298"/>
                      </a:lnTo>
                      <a:lnTo>
                        <a:pt x="364" y="285"/>
                      </a:lnTo>
                      <a:lnTo>
                        <a:pt x="357" y="268"/>
                      </a:lnTo>
                      <a:lnTo>
                        <a:pt x="361" y="259"/>
                      </a:lnTo>
                      <a:lnTo>
                        <a:pt x="355" y="245"/>
                      </a:lnTo>
                      <a:lnTo>
                        <a:pt x="359" y="207"/>
                      </a:lnTo>
                      <a:lnTo>
                        <a:pt x="360" y="207"/>
                      </a:lnTo>
                      <a:lnTo>
                        <a:pt x="359" y="203"/>
                      </a:lnTo>
                      <a:lnTo>
                        <a:pt x="354" y="193"/>
                      </a:lnTo>
                      <a:lnTo>
                        <a:pt x="356" y="179"/>
                      </a:lnTo>
                      <a:lnTo>
                        <a:pt x="359" y="178"/>
                      </a:lnTo>
                      <a:lnTo>
                        <a:pt x="360" y="164"/>
                      </a:lnTo>
                      <a:lnTo>
                        <a:pt x="366" y="157"/>
                      </a:lnTo>
                      <a:lnTo>
                        <a:pt x="366" y="139"/>
                      </a:lnTo>
                      <a:lnTo>
                        <a:pt x="371" y="130"/>
                      </a:lnTo>
                      <a:lnTo>
                        <a:pt x="372" y="111"/>
                      </a:lnTo>
                      <a:lnTo>
                        <a:pt x="377" y="100"/>
                      </a:lnTo>
                      <a:lnTo>
                        <a:pt x="385" y="87"/>
                      </a:lnTo>
                      <a:lnTo>
                        <a:pt x="392" y="81"/>
                      </a:lnTo>
                      <a:lnTo>
                        <a:pt x="400" y="72"/>
                      </a:lnTo>
                      <a:lnTo>
                        <a:pt x="391" y="69"/>
                      </a:lnTo>
                      <a:lnTo>
                        <a:pt x="392" y="41"/>
                      </a:lnTo>
                      <a:lnTo>
                        <a:pt x="392" y="41"/>
                      </a:lnTo>
                      <a:lnTo>
                        <a:pt x="374" y="25"/>
                      </a:lnTo>
                      <a:lnTo>
                        <a:pt x="368" y="16"/>
                      </a:lnTo>
                      <a:lnTo>
                        <a:pt x="357" y="21"/>
                      </a:lnTo>
                      <a:lnTo>
                        <a:pt x="347" y="19"/>
                      </a:lnTo>
                      <a:lnTo>
                        <a:pt x="341" y="24"/>
                      </a:lnTo>
                      <a:lnTo>
                        <a:pt x="332" y="20"/>
                      </a:lnTo>
                      <a:lnTo>
                        <a:pt x="319" y="1"/>
                      </a:lnTo>
                      <a:lnTo>
                        <a:pt x="312" y="3"/>
                      </a:lnTo>
                      <a:lnTo>
                        <a:pt x="299" y="3"/>
                      </a:lnTo>
                      <a:lnTo>
                        <a:pt x="299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4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723E959-EEB0-2E0F-E689-1F04C6AA35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0637" y="4343401"/>
                  <a:ext cx="244475" cy="330200"/>
                </a:xfrm>
                <a:custGeom>
                  <a:avLst/>
                  <a:gdLst>
                    <a:gd name="T0" fmla="*/ 154 w 154"/>
                    <a:gd name="T1" fmla="*/ 5 h 208"/>
                    <a:gd name="T2" fmla="*/ 141 w 154"/>
                    <a:gd name="T3" fmla="*/ 3 h 208"/>
                    <a:gd name="T4" fmla="*/ 127 w 154"/>
                    <a:gd name="T5" fmla="*/ 0 h 208"/>
                    <a:gd name="T6" fmla="*/ 114 w 154"/>
                    <a:gd name="T7" fmla="*/ 12 h 208"/>
                    <a:gd name="T8" fmla="*/ 104 w 154"/>
                    <a:gd name="T9" fmla="*/ 34 h 208"/>
                    <a:gd name="T10" fmla="*/ 102 w 154"/>
                    <a:gd name="T11" fmla="*/ 47 h 208"/>
                    <a:gd name="T12" fmla="*/ 85 w 154"/>
                    <a:gd name="T13" fmla="*/ 42 h 208"/>
                    <a:gd name="T14" fmla="*/ 68 w 154"/>
                    <a:gd name="T15" fmla="*/ 35 h 208"/>
                    <a:gd name="T16" fmla="*/ 42 w 154"/>
                    <a:gd name="T17" fmla="*/ 34 h 208"/>
                    <a:gd name="T18" fmla="*/ 40 w 154"/>
                    <a:gd name="T19" fmla="*/ 44 h 208"/>
                    <a:gd name="T20" fmla="*/ 46 w 154"/>
                    <a:gd name="T21" fmla="*/ 57 h 208"/>
                    <a:gd name="T22" fmla="*/ 62 w 154"/>
                    <a:gd name="T23" fmla="*/ 55 h 208"/>
                    <a:gd name="T24" fmla="*/ 67 w 154"/>
                    <a:gd name="T25" fmla="*/ 59 h 208"/>
                    <a:gd name="T26" fmla="*/ 58 w 154"/>
                    <a:gd name="T27" fmla="*/ 87 h 208"/>
                    <a:gd name="T28" fmla="*/ 68 w 154"/>
                    <a:gd name="T29" fmla="*/ 101 h 208"/>
                    <a:gd name="T30" fmla="*/ 70 w 154"/>
                    <a:gd name="T31" fmla="*/ 119 h 208"/>
                    <a:gd name="T32" fmla="*/ 67 w 154"/>
                    <a:gd name="T33" fmla="*/ 136 h 208"/>
                    <a:gd name="T34" fmla="*/ 61 w 154"/>
                    <a:gd name="T35" fmla="*/ 147 h 208"/>
                    <a:gd name="T36" fmla="*/ 43 w 154"/>
                    <a:gd name="T37" fmla="*/ 145 h 208"/>
                    <a:gd name="T38" fmla="*/ 32 w 154"/>
                    <a:gd name="T39" fmla="*/ 134 h 208"/>
                    <a:gd name="T40" fmla="*/ 30 w 154"/>
                    <a:gd name="T41" fmla="*/ 145 h 208"/>
                    <a:gd name="T42" fmla="*/ 15 w 154"/>
                    <a:gd name="T43" fmla="*/ 148 h 208"/>
                    <a:gd name="T44" fmla="*/ 8 w 154"/>
                    <a:gd name="T45" fmla="*/ 154 h 208"/>
                    <a:gd name="T46" fmla="*/ 16 w 154"/>
                    <a:gd name="T47" fmla="*/ 170 h 208"/>
                    <a:gd name="T48" fmla="*/ 0 w 154"/>
                    <a:gd name="T49" fmla="*/ 183 h 208"/>
                    <a:gd name="T50" fmla="*/ 17 w 154"/>
                    <a:gd name="T51" fmla="*/ 208 h 208"/>
                    <a:gd name="T52" fmla="*/ 25 w 154"/>
                    <a:gd name="T53" fmla="*/ 198 h 208"/>
                    <a:gd name="T54" fmla="*/ 32 w 154"/>
                    <a:gd name="T55" fmla="*/ 194 h 208"/>
                    <a:gd name="T56" fmla="*/ 39 w 154"/>
                    <a:gd name="T57" fmla="*/ 201 h 208"/>
                    <a:gd name="T58" fmla="*/ 45 w 154"/>
                    <a:gd name="T59" fmla="*/ 204 h 208"/>
                    <a:gd name="T60" fmla="*/ 52 w 154"/>
                    <a:gd name="T61" fmla="*/ 195 h 208"/>
                    <a:gd name="T62" fmla="*/ 63 w 154"/>
                    <a:gd name="T63" fmla="*/ 196 h 208"/>
                    <a:gd name="T64" fmla="*/ 65 w 154"/>
                    <a:gd name="T65" fmla="*/ 202 h 208"/>
                    <a:gd name="T66" fmla="*/ 73 w 154"/>
                    <a:gd name="T67" fmla="*/ 206 h 208"/>
                    <a:gd name="T68" fmla="*/ 86 w 154"/>
                    <a:gd name="T69" fmla="*/ 191 h 208"/>
                    <a:gd name="T70" fmla="*/ 98 w 154"/>
                    <a:gd name="T71" fmla="*/ 180 h 208"/>
                    <a:gd name="T72" fmla="*/ 103 w 154"/>
                    <a:gd name="T73" fmla="*/ 172 h 208"/>
                    <a:gd name="T74" fmla="*/ 103 w 154"/>
                    <a:gd name="T75" fmla="*/ 153 h 208"/>
                    <a:gd name="T76" fmla="*/ 112 w 154"/>
                    <a:gd name="T77" fmla="*/ 129 h 208"/>
                    <a:gd name="T78" fmla="*/ 121 w 154"/>
                    <a:gd name="T79" fmla="*/ 117 h 208"/>
                    <a:gd name="T80" fmla="*/ 135 w 154"/>
                    <a:gd name="T81" fmla="*/ 106 h 208"/>
                    <a:gd name="T82" fmla="*/ 137 w 154"/>
                    <a:gd name="T83" fmla="*/ 99 h 208"/>
                    <a:gd name="T84" fmla="*/ 138 w 154"/>
                    <a:gd name="T85" fmla="*/ 89 h 208"/>
                    <a:gd name="T86" fmla="*/ 142 w 154"/>
                    <a:gd name="T87" fmla="*/ 81 h 208"/>
                    <a:gd name="T88" fmla="*/ 140 w 154"/>
                    <a:gd name="T89" fmla="*/ 68 h 208"/>
                    <a:gd name="T90" fmla="*/ 143 w 154"/>
                    <a:gd name="T91" fmla="*/ 46 h 208"/>
                    <a:gd name="T92" fmla="*/ 147 w 154"/>
                    <a:gd name="T93" fmla="*/ 31 h 208"/>
                    <a:gd name="T94" fmla="*/ 153 w 154"/>
                    <a:gd name="T95" fmla="*/ 19 h 208"/>
                    <a:gd name="T96" fmla="*/ 154 w 154"/>
                    <a:gd name="T97" fmla="*/ 5 h 208"/>
                    <a:gd name="T98" fmla="*/ 154 w 154"/>
                    <a:gd name="T99" fmla="*/ 5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54" h="208">
                      <a:moveTo>
                        <a:pt x="154" y="5"/>
                      </a:moveTo>
                      <a:lnTo>
                        <a:pt x="141" y="3"/>
                      </a:lnTo>
                      <a:lnTo>
                        <a:pt x="127" y="0"/>
                      </a:lnTo>
                      <a:lnTo>
                        <a:pt x="114" y="12"/>
                      </a:lnTo>
                      <a:lnTo>
                        <a:pt x="104" y="34"/>
                      </a:lnTo>
                      <a:lnTo>
                        <a:pt x="102" y="47"/>
                      </a:lnTo>
                      <a:lnTo>
                        <a:pt x="85" y="42"/>
                      </a:lnTo>
                      <a:lnTo>
                        <a:pt x="68" y="35"/>
                      </a:lnTo>
                      <a:lnTo>
                        <a:pt x="42" y="34"/>
                      </a:lnTo>
                      <a:lnTo>
                        <a:pt x="40" y="44"/>
                      </a:lnTo>
                      <a:lnTo>
                        <a:pt x="46" y="57"/>
                      </a:lnTo>
                      <a:lnTo>
                        <a:pt x="62" y="55"/>
                      </a:lnTo>
                      <a:lnTo>
                        <a:pt x="67" y="59"/>
                      </a:lnTo>
                      <a:lnTo>
                        <a:pt x="58" y="87"/>
                      </a:lnTo>
                      <a:lnTo>
                        <a:pt x="68" y="101"/>
                      </a:lnTo>
                      <a:lnTo>
                        <a:pt x="70" y="119"/>
                      </a:lnTo>
                      <a:lnTo>
                        <a:pt x="67" y="136"/>
                      </a:lnTo>
                      <a:lnTo>
                        <a:pt x="61" y="147"/>
                      </a:lnTo>
                      <a:lnTo>
                        <a:pt x="43" y="145"/>
                      </a:lnTo>
                      <a:lnTo>
                        <a:pt x="32" y="134"/>
                      </a:lnTo>
                      <a:lnTo>
                        <a:pt x="30" y="145"/>
                      </a:lnTo>
                      <a:lnTo>
                        <a:pt x="15" y="148"/>
                      </a:lnTo>
                      <a:lnTo>
                        <a:pt x="8" y="154"/>
                      </a:lnTo>
                      <a:lnTo>
                        <a:pt x="16" y="170"/>
                      </a:lnTo>
                      <a:lnTo>
                        <a:pt x="0" y="183"/>
                      </a:lnTo>
                      <a:lnTo>
                        <a:pt x="17" y="208"/>
                      </a:lnTo>
                      <a:lnTo>
                        <a:pt x="25" y="198"/>
                      </a:lnTo>
                      <a:lnTo>
                        <a:pt x="32" y="194"/>
                      </a:lnTo>
                      <a:lnTo>
                        <a:pt x="39" y="201"/>
                      </a:lnTo>
                      <a:lnTo>
                        <a:pt x="45" y="204"/>
                      </a:lnTo>
                      <a:lnTo>
                        <a:pt x="52" y="195"/>
                      </a:lnTo>
                      <a:lnTo>
                        <a:pt x="63" y="196"/>
                      </a:lnTo>
                      <a:lnTo>
                        <a:pt x="65" y="202"/>
                      </a:lnTo>
                      <a:lnTo>
                        <a:pt x="73" y="206"/>
                      </a:lnTo>
                      <a:lnTo>
                        <a:pt x="86" y="191"/>
                      </a:lnTo>
                      <a:lnTo>
                        <a:pt x="98" y="180"/>
                      </a:lnTo>
                      <a:lnTo>
                        <a:pt x="103" y="172"/>
                      </a:lnTo>
                      <a:lnTo>
                        <a:pt x="103" y="153"/>
                      </a:lnTo>
                      <a:lnTo>
                        <a:pt x="112" y="129"/>
                      </a:lnTo>
                      <a:lnTo>
                        <a:pt x="121" y="117"/>
                      </a:lnTo>
                      <a:lnTo>
                        <a:pt x="135" y="106"/>
                      </a:lnTo>
                      <a:lnTo>
                        <a:pt x="137" y="99"/>
                      </a:lnTo>
                      <a:lnTo>
                        <a:pt x="138" y="89"/>
                      </a:lnTo>
                      <a:lnTo>
                        <a:pt x="142" y="81"/>
                      </a:lnTo>
                      <a:lnTo>
                        <a:pt x="140" y="68"/>
                      </a:lnTo>
                      <a:lnTo>
                        <a:pt x="143" y="46"/>
                      </a:lnTo>
                      <a:lnTo>
                        <a:pt x="147" y="31"/>
                      </a:lnTo>
                      <a:lnTo>
                        <a:pt x="153" y="19"/>
                      </a:lnTo>
                      <a:lnTo>
                        <a:pt x="154" y="5"/>
                      </a:lnTo>
                      <a:lnTo>
                        <a:pt x="154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5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A845E3D-9BDD-C178-9F80-70E9C47F98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81875" y="4005263"/>
                  <a:ext cx="52387" cy="65088"/>
                </a:xfrm>
                <a:custGeom>
                  <a:avLst/>
                  <a:gdLst>
                    <a:gd name="T0" fmla="*/ 30 w 33"/>
                    <a:gd name="T1" fmla="*/ 29 h 41"/>
                    <a:gd name="T2" fmla="*/ 21 w 33"/>
                    <a:gd name="T3" fmla="*/ 22 h 41"/>
                    <a:gd name="T4" fmla="*/ 33 w 33"/>
                    <a:gd name="T5" fmla="*/ 17 h 41"/>
                    <a:gd name="T6" fmla="*/ 33 w 33"/>
                    <a:gd name="T7" fmla="*/ 6 h 41"/>
                    <a:gd name="T8" fmla="*/ 28 w 33"/>
                    <a:gd name="T9" fmla="*/ 0 h 41"/>
                    <a:gd name="T10" fmla="*/ 22 w 33"/>
                    <a:gd name="T11" fmla="*/ 5 h 41"/>
                    <a:gd name="T12" fmla="*/ 13 w 33"/>
                    <a:gd name="T13" fmla="*/ 3 h 41"/>
                    <a:gd name="T14" fmla="*/ 6 w 33"/>
                    <a:gd name="T15" fmla="*/ 14 h 41"/>
                    <a:gd name="T16" fmla="*/ 0 w 33"/>
                    <a:gd name="T17" fmla="*/ 25 h 41"/>
                    <a:gd name="T18" fmla="*/ 2 w 33"/>
                    <a:gd name="T19" fmla="*/ 31 h 41"/>
                    <a:gd name="T20" fmla="*/ 2 w 33"/>
                    <a:gd name="T21" fmla="*/ 39 h 41"/>
                    <a:gd name="T22" fmla="*/ 14 w 33"/>
                    <a:gd name="T23" fmla="*/ 39 h 41"/>
                    <a:gd name="T24" fmla="*/ 18 w 33"/>
                    <a:gd name="T25" fmla="*/ 37 h 41"/>
                    <a:gd name="T26" fmla="*/ 23 w 33"/>
                    <a:gd name="T27" fmla="*/ 41 h 41"/>
                    <a:gd name="T28" fmla="*/ 30 w 33"/>
                    <a:gd name="T29" fmla="*/ 29 h 41"/>
                    <a:gd name="T30" fmla="*/ 30 w 33"/>
                    <a:gd name="T31" fmla="*/ 2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3" h="41">
                      <a:moveTo>
                        <a:pt x="30" y="29"/>
                      </a:moveTo>
                      <a:lnTo>
                        <a:pt x="21" y="22"/>
                      </a:lnTo>
                      <a:lnTo>
                        <a:pt x="33" y="17"/>
                      </a:lnTo>
                      <a:lnTo>
                        <a:pt x="33" y="6"/>
                      </a:lnTo>
                      <a:lnTo>
                        <a:pt x="28" y="0"/>
                      </a:lnTo>
                      <a:lnTo>
                        <a:pt x="22" y="5"/>
                      </a:lnTo>
                      <a:lnTo>
                        <a:pt x="13" y="3"/>
                      </a:lnTo>
                      <a:lnTo>
                        <a:pt x="6" y="14"/>
                      </a:lnTo>
                      <a:lnTo>
                        <a:pt x="0" y="25"/>
                      </a:lnTo>
                      <a:lnTo>
                        <a:pt x="2" y="31"/>
                      </a:lnTo>
                      <a:lnTo>
                        <a:pt x="2" y="39"/>
                      </a:lnTo>
                      <a:lnTo>
                        <a:pt x="14" y="39"/>
                      </a:lnTo>
                      <a:lnTo>
                        <a:pt x="18" y="37"/>
                      </a:lnTo>
                      <a:lnTo>
                        <a:pt x="23" y="41"/>
                      </a:lnTo>
                      <a:lnTo>
                        <a:pt x="30" y="29"/>
                      </a:lnTo>
                      <a:lnTo>
                        <a:pt x="30" y="2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6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6FBFE31-05DC-3E46-85DE-5163D9CB48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21350" y="3081338"/>
                  <a:ext cx="669925" cy="682625"/>
                </a:xfrm>
                <a:custGeom>
                  <a:avLst/>
                  <a:gdLst>
                    <a:gd name="T0" fmla="*/ 342 w 422"/>
                    <a:gd name="T1" fmla="*/ 5 h 430"/>
                    <a:gd name="T2" fmla="*/ 329 w 422"/>
                    <a:gd name="T3" fmla="*/ 6 h 430"/>
                    <a:gd name="T4" fmla="*/ 320 w 422"/>
                    <a:gd name="T5" fmla="*/ 0 h 430"/>
                    <a:gd name="T6" fmla="*/ 299 w 422"/>
                    <a:gd name="T7" fmla="*/ 0 h 430"/>
                    <a:gd name="T8" fmla="*/ 281 w 422"/>
                    <a:gd name="T9" fmla="*/ 10 h 430"/>
                    <a:gd name="T10" fmla="*/ 271 w 422"/>
                    <a:gd name="T11" fmla="*/ 7 h 430"/>
                    <a:gd name="T12" fmla="*/ 238 w 422"/>
                    <a:gd name="T13" fmla="*/ 8 h 430"/>
                    <a:gd name="T14" fmla="*/ 205 w 422"/>
                    <a:gd name="T15" fmla="*/ 12 h 430"/>
                    <a:gd name="T16" fmla="*/ 187 w 422"/>
                    <a:gd name="T17" fmla="*/ 20 h 430"/>
                    <a:gd name="T18" fmla="*/ 174 w 422"/>
                    <a:gd name="T19" fmla="*/ 30 h 430"/>
                    <a:gd name="T20" fmla="*/ 152 w 422"/>
                    <a:gd name="T21" fmla="*/ 35 h 430"/>
                    <a:gd name="T22" fmla="*/ 133 w 422"/>
                    <a:gd name="T23" fmla="*/ 48 h 430"/>
                    <a:gd name="T24" fmla="*/ 141 w 422"/>
                    <a:gd name="T25" fmla="*/ 63 h 430"/>
                    <a:gd name="T26" fmla="*/ 142 w 422"/>
                    <a:gd name="T27" fmla="*/ 78 h 430"/>
                    <a:gd name="T28" fmla="*/ 148 w 422"/>
                    <a:gd name="T29" fmla="*/ 102 h 430"/>
                    <a:gd name="T30" fmla="*/ 154 w 422"/>
                    <a:gd name="T31" fmla="*/ 107 h 430"/>
                    <a:gd name="T32" fmla="*/ 150 w 422"/>
                    <a:gd name="T33" fmla="*/ 117 h 430"/>
                    <a:gd name="T34" fmla="*/ 124 w 422"/>
                    <a:gd name="T35" fmla="*/ 120 h 430"/>
                    <a:gd name="T36" fmla="*/ 115 w 422"/>
                    <a:gd name="T37" fmla="*/ 130 h 430"/>
                    <a:gd name="T38" fmla="*/ 103 w 422"/>
                    <a:gd name="T39" fmla="*/ 132 h 430"/>
                    <a:gd name="T40" fmla="*/ 102 w 422"/>
                    <a:gd name="T41" fmla="*/ 148 h 430"/>
                    <a:gd name="T42" fmla="*/ 78 w 422"/>
                    <a:gd name="T43" fmla="*/ 158 h 430"/>
                    <a:gd name="T44" fmla="*/ 71 w 422"/>
                    <a:gd name="T45" fmla="*/ 170 h 430"/>
                    <a:gd name="T46" fmla="*/ 54 w 422"/>
                    <a:gd name="T47" fmla="*/ 177 h 430"/>
                    <a:gd name="T48" fmla="*/ 34 w 422"/>
                    <a:gd name="T49" fmla="*/ 180 h 430"/>
                    <a:gd name="T50" fmla="*/ 1 w 422"/>
                    <a:gd name="T51" fmla="*/ 198 h 430"/>
                    <a:gd name="T52" fmla="*/ 0 w 422"/>
                    <a:gd name="T53" fmla="*/ 226 h 430"/>
                    <a:gd name="T54" fmla="*/ 0 w 422"/>
                    <a:gd name="T55" fmla="*/ 227 h 430"/>
                    <a:gd name="T56" fmla="*/ 0 w 422"/>
                    <a:gd name="T57" fmla="*/ 232 h 430"/>
                    <a:gd name="T58" fmla="*/ 76 w 422"/>
                    <a:gd name="T59" fmla="*/ 289 h 430"/>
                    <a:gd name="T60" fmla="*/ 145 w 422"/>
                    <a:gd name="T61" fmla="*/ 342 h 430"/>
                    <a:gd name="T62" fmla="*/ 214 w 422"/>
                    <a:gd name="T63" fmla="*/ 393 h 430"/>
                    <a:gd name="T64" fmla="*/ 218 w 422"/>
                    <a:gd name="T65" fmla="*/ 404 h 430"/>
                    <a:gd name="T66" fmla="*/ 232 w 422"/>
                    <a:gd name="T67" fmla="*/ 411 h 430"/>
                    <a:gd name="T68" fmla="*/ 241 w 422"/>
                    <a:gd name="T69" fmla="*/ 416 h 430"/>
                    <a:gd name="T70" fmla="*/ 242 w 422"/>
                    <a:gd name="T71" fmla="*/ 430 h 430"/>
                    <a:gd name="T72" fmla="*/ 264 w 422"/>
                    <a:gd name="T73" fmla="*/ 428 h 430"/>
                    <a:gd name="T74" fmla="*/ 293 w 422"/>
                    <a:gd name="T75" fmla="*/ 417 h 430"/>
                    <a:gd name="T76" fmla="*/ 353 w 422"/>
                    <a:gd name="T77" fmla="*/ 371 h 430"/>
                    <a:gd name="T78" fmla="*/ 422 w 422"/>
                    <a:gd name="T79" fmla="*/ 325 h 430"/>
                    <a:gd name="T80" fmla="*/ 413 w 422"/>
                    <a:gd name="T81" fmla="*/ 310 h 430"/>
                    <a:gd name="T82" fmla="*/ 397 w 422"/>
                    <a:gd name="T83" fmla="*/ 300 h 430"/>
                    <a:gd name="T84" fmla="*/ 387 w 422"/>
                    <a:gd name="T85" fmla="*/ 303 h 430"/>
                    <a:gd name="T86" fmla="*/ 379 w 422"/>
                    <a:gd name="T87" fmla="*/ 290 h 430"/>
                    <a:gd name="T88" fmla="*/ 379 w 422"/>
                    <a:gd name="T89" fmla="*/ 280 h 430"/>
                    <a:gd name="T90" fmla="*/ 366 w 422"/>
                    <a:gd name="T91" fmla="*/ 262 h 430"/>
                    <a:gd name="T92" fmla="*/ 373 w 422"/>
                    <a:gd name="T93" fmla="*/ 253 h 430"/>
                    <a:gd name="T94" fmla="*/ 372 w 422"/>
                    <a:gd name="T95" fmla="*/ 238 h 430"/>
                    <a:gd name="T96" fmla="*/ 374 w 422"/>
                    <a:gd name="T97" fmla="*/ 225 h 430"/>
                    <a:gd name="T98" fmla="*/ 373 w 422"/>
                    <a:gd name="T99" fmla="*/ 214 h 430"/>
                    <a:gd name="T100" fmla="*/ 375 w 422"/>
                    <a:gd name="T101" fmla="*/ 195 h 430"/>
                    <a:gd name="T102" fmla="*/ 374 w 422"/>
                    <a:gd name="T103" fmla="*/ 184 h 430"/>
                    <a:gd name="T104" fmla="*/ 367 w 422"/>
                    <a:gd name="T105" fmla="*/ 162 h 430"/>
                    <a:gd name="T106" fmla="*/ 358 w 422"/>
                    <a:gd name="T107" fmla="*/ 120 h 430"/>
                    <a:gd name="T108" fmla="*/ 344 w 422"/>
                    <a:gd name="T109" fmla="*/ 111 h 430"/>
                    <a:gd name="T110" fmla="*/ 344 w 422"/>
                    <a:gd name="T111" fmla="*/ 106 h 430"/>
                    <a:gd name="T112" fmla="*/ 328 w 422"/>
                    <a:gd name="T113" fmla="*/ 91 h 430"/>
                    <a:gd name="T114" fmla="*/ 326 w 422"/>
                    <a:gd name="T115" fmla="*/ 73 h 430"/>
                    <a:gd name="T116" fmla="*/ 338 w 422"/>
                    <a:gd name="T117" fmla="*/ 60 h 430"/>
                    <a:gd name="T118" fmla="*/ 342 w 422"/>
                    <a:gd name="T119" fmla="*/ 40 h 430"/>
                    <a:gd name="T120" fmla="*/ 338 w 422"/>
                    <a:gd name="T121" fmla="*/ 17 h 430"/>
                    <a:gd name="T122" fmla="*/ 342 w 422"/>
                    <a:gd name="T123" fmla="*/ 5 h 430"/>
                    <a:gd name="T124" fmla="*/ 342 w 422"/>
                    <a:gd name="T125" fmla="*/ 5 h 4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22" h="430">
                      <a:moveTo>
                        <a:pt x="342" y="5"/>
                      </a:moveTo>
                      <a:lnTo>
                        <a:pt x="329" y="6"/>
                      </a:lnTo>
                      <a:lnTo>
                        <a:pt x="320" y="0"/>
                      </a:lnTo>
                      <a:lnTo>
                        <a:pt x="299" y="0"/>
                      </a:lnTo>
                      <a:lnTo>
                        <a:pt x="281" y="10"/>
                      </a:lnTo>
                      <a:lnTo>
                        <a:pt x="271" y="7"/>
                      </a:lnTo>
                      <a:lnTo>
                        <a:pt x="238" y="8"/>
                      </a:lnTo>
                      <a:lnTo>
                        <a:pt x="205" y="12"/>
                      </a:lnTo>
                      <a:lnTo>
                        <a:pt x="187" y="20"/>
                      </a:lnTo>
                      <a:lnTo>
                        <a:pt x="174" y="30"/>
                      </a:lnTo>
                      <a:lnTo>
                        <a:pt x="152" y="35"/>
                      </a:lnTo>
                      <a:lnTo>
                        <a:pt x="133" y="48"/>
                      </a:lnTo>
                      <a:lnTo>
                        <a:pt x="141" y="63"/>
                      </a:lnTo>
                      <a:lnTo>
                        <a:pt x="142" y="78"/>
                      </a:lnTo>
                      <a:lnTo>
                        <a:pt x="148" y="102"/>
                      </a:lnTo>
                      <a:lnTo>
                        <a:pt x="154" y="107"/>
                      </a:lnTo>
                      <a:lnTo>
                        <a:pt x="150" y="117"/>
                      </a:lnTo>
                      <a:lnTo>
                        <a:pt x="124" y="120"/>
                      </a:lnTo>
                      <a:lnTo>
                        <a:pt x="115" y="130"/>
                      </a:lnTo>
                      <a:lnTo>
                        <a:pt x="103" y="132"/>
                      </a:lnTo>
                      <a:lnTo>
                        <a:pt x="102" y="148"/>
                      </a:lnTo>
                      <a:lnTo>
                        <a:pt x="78" y="158"/>
                      </a:lnTo>
                      <a:lnTo>
                        <a:pt x="71" y="170"/>
                      </a:lnTo>
                      <a:lnTo>
                        <a:pt x="54" y="177"/>
                      </a:lnTo>
                      <a:lnTo>
                        <a:pt x="34" y="180"/>
                      </a:lnTo>
                      <a:lnTo>
                        <a:pt x="1" y="198"/>
                      </a:lnTo>
                      <a:lnTo>
                        <a:pt x="0" y="226"/>
                      </a:lnTo>
                      <a:lnTo>
                        <a:pt x="0" y="227"/>
                      </a:lnTo>
                      <a:lnTo>
                        <a:pt x="0" y="232"/>
                      </a:lnTo>
                      <a:lnTo>
                        <a:pt x="76" y="289"/>
                      </a:lnTo>
                      <a:lnTo>
                        <a:pt x="145" y="342"/>
                      </a:lnTo>
                      <a:lnTo>
                        <a:pt x="214" y="393"/>
                      </a:lnTo>
                      <a:lnTo>
                        <a:pt x="218" y="404"/>
                      </a:lnTo>
                      <a:lnTo>
                        <a:pt x="232" y="411"/>
                      </a:lnTo>
                      <a:lnTo>
                        <a:pt x="241" y="416"/>
                      </a:lnTo>
                      <a:lnTo>
                        <a:pt x="242" y="430"/>
                      </a:lnTo>
                      <a:lnTo>
                        <a:pt x="264" y="428"/>
                      </a:lnTo>
                      <a:lnTo>
                        <a:pt x="293" y="417"/>
                      </a:lnTo>
                      <a:lnTo>
                        <a:pt x="353" y="371"/>
                      </a:lnTo>
                      <a:lnTo>
                        <a:pt x="422" y="325"/>
                      </a:lnTo>
                      <a:lnTo>
                        <a:pt x="413" y="310"/>
                      </a:lnTo>
                      <a:lnTo>
                        <a:pt x="397" y="300"/>
                      </a:lnTo>
                      <a:lnTo>
                        <a:pt x="387" y="303"/>
                      </a:lnTo>
                      <a:lnTo>
                        <a:pt x="379" y="290"/>
                      </a:lnTo>
                      <a:lnTo>
                        <a:pt x="379" y="280"/>
                      </a:lnTo>
                      <a:lnTo>
                        <a:pt x="366" y="262"/>
                      </a:lnTo>
                      <a:lnTo>
                        <a:pt x="373" y="253"/>
                      </a:lnTo>
                      <a:lnTo>
                        <a:pt x="372" y="238"/>
                      </a:lnTo>
                      <a:lnTo>
                        <a:pt x="374" y="225"/>
                      </a:lnTo>
                      <a:lnTo>
                        <a:pt x="373" y="214"/>
                      </a:lnTo>
                      <a:lnTo>
                        <a:pt x="375" y="195"/>
                      </a:lnTo>
                      <a:lnTo>
                        <a:pt x="374" y="184"/>
                      </a:lnTo>
                      <a:lnTo>
                        <a:pt x="367" y="162"/>
                      </a:lnTo>
                      <a:lnTo>
                        <a:pt x="358" y="120"/>
                      </a:lnTo>
                      <a:lnTo>
                        <a:pt x="344" y="111"/>
                      </a:lnTo>
                      <a:lnTo>
                        <a:pt x="344" y="106"/>
                      </a:lnTo>
                      <a:lnTo>
                        <a:pt x="328" y="91"/>
                      </a:lnTo>
                      <a:lnTo>
                        <a:pt x="326" y="73"/>
                      </a:lnTo>
                      <a:lnTo>
                        <a:pt x="338" y="60"/>
                      </a:lnTo>
                      <a:lnTo>
                        <a:pt x="342" y="40"/>
                      </a:lnTo>
                      <a:lnTo>
                        <a:pt x="338" y="17"/>
                      </a:lnTo>
                      <a:lnTo>
                        <a:pt x="342" y="5"/>
                      </a:lnTo>
                      <a:lnTo>
                        <a:pt x="342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7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4A179F0-8CC8-2272-8CBF-166438F7D7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91325" y="3292476"/>
                  <a:ext cx="412750" cy="360363"/>
                </a:xfrm>
                <a:custGeom>
                  <a:avLst/>
                  <a:gdLst>
                    <a:gd name="T0" fmla="*/ 74 w 260"/>
                    <a:gd name="T1" fmla="*/ 13 h 227"/>
                    <a:gd name="T2" fmla="*/ 53 w 260"/>
                    <a:gd name="T3" fmla="*/ 6 h 227"/>
                    <a:gd name="T4" fmla="*/ 34 w 260"/>
                    <a:gd name="T5" fmla="*/ 0 h 227"/>
                    <a:gd name="T6" fmla="*/ 7 w 260"/>
                    <a:gd name="T7" fmla="*/ 1 h 227"/>
                    <a:gd name="T8" fmla="*/ 0 w 260"/>
                    <a:gd name="T9" fmla="*/ 12 h 227"/>
                    <a:gd name="T10" fmla="*/ 4 w 260"/>
                    <a:gd name="T11" fmla="*/ 21 h 227"/>
                    <a:gd name="T12" fmla="*/ 0 w 260"/>
                    <a:gd name="T13" fmla="*/ 36 h 227"/>
                    <a:gd name="T14" fmla="*/ 8 w 260"/>
                    <a:gd name="T15" fmla="*/ 55 h 227"/>
                    <a:gd name="T16" fmla="*/ 12 w 260"/>
                    <a:gd name="T17" fmla="*/ 140 h 227"/>
                    <a:gd name="T18" fmla="*/ 16 w 260"/>
                    <a:gd name="T19" fmla="*/ 227 h 227"/>
                    <a:gd name="T20" fmla="*/ 98 w 260"/>
                    <a:gd name="T21" fmla="*/ 227 h 227"/>
                    <a:gd name="T22" fmla="*/ 178 w 260"/>
                    <a:gd name="T23" fmla="*/ 227 h 227"/>
                    <a:gd name="T24" fmla="*/ 260 w 260"/>
                    <a:gd name="T25" fmla="*/ 227 h 227"/>
                    <a:gd name="T26" fmla="*/ 256 w 260"/>
                    <a:gd name="T27" fmla="*/ 223 h 227"/>
                    <a:gd name="T28" fmla="*/ 231 w 260"/>
                    <a:gd name="T29" fmla="*/ 201 h 227"/>
                    <a:gd name="T30" fmla="*/ 229 w 260"/>
                    <a:gd name="T31" fmla="*/ 185 h 227"/>
                    <a:gd name="T32" fmla="*/ 233 w 260"/>
                    <a:gd name="T33" fmla="*/ 182 h 227"/>
                    <a:gd name="T34" fmla="*/ 213 w 260"/>
                    <a:gd name="T35" fmla="*/ 156 h 227"/>
                    <a:gd name="T36" fmla="*/ 205 w 260"/>
                    <a:gd name="T37" fmla="*/ 142 h 227"/>
                    <a:gd name="T38" fmla="*/ 197 w 260"/>
                    <a:gd name="T39" fmla="*/ 128 h 227"/>
                    <a:gd name="T40" fmla="*/ 179 w 260"/>
                    <a:gd name="T41" fmla="*/ 92 h 227"/>
                    <a:gd name="T42" fmla="*/ 164 w 260"/>
                    <a:gd name="T43" fmla="*/ 68 h 227"/>
                    <a:gd name="T44" fmla="*/ 154 w 260"/>
                    <a:gd name="T45" fmla="*/ 43 h 227"/>
                    <a:gd name="T46" fmla="*/ 156 w 260"/>
                    <a:gd name="T47" fmla="*/ 41 h 227"/>
                    <a:gd name="T48" fmla="*/ 173 w 260"/>
                    <a:gd name="T49" fmla="*/ 74 h 227"/>
                    <a:gd name="T50" fmla="*/ 183 w 260"/>
                    <a:gd name="T51" fmla="*/ 86 h 227"/>
                    <a:gd name="T52" fmla="*/ 191 w 260"/>
                    <a:gd name="T53" fmla="*/ 93 h 227"/>
                    <a:gd name="T54" fmla="*/ 195 w 260"/>
                    <a:gd name="T55" fmla="*/ 88 h 227"/>
                    <a:gd name="T56" fmla="*/ 200 w 260"/>
                    <a:gd name="T57" fmla="*/ 76 h 227"/>
                    <a:gd name="T58" fmla="*/ 202 w 260"/>
                    <a:gd name="T59" fmla="*/ 58 h 227"/>
                    <a:gd name="T60" fmla="*/ 207 w 260"/>
                    <a:gd name="T61" fmla="*/ 49 h 227"/>
                    <a:gd name="T62" fmla="*/ 205 w 260"/>
                    <a:gd name="T63" fmla="*/ 43 h 227"/>
                    <a:gd name="T64" fmla="*/ 190 w 260"/>
                    <a:gd name="T65" fmla="*/ 8 h 227"/>
                    <a:gd name="T66" fmla="*/ 190 w 260"/>
                    <a:gd name="T67" fmla="*/ 8 h 227"/>
                    <a:gd name="T68" fmla="*/ 180 w 260"/>
                    <a:gd name="T69" fmla="*/ 15 h 227"/>
                    <a:gd name="T70" fmla="*/ 164 w 260"/>
                    <a:gd name="T71" fmla="*/ 13 h 227"/>
                    <a:gd name="T72" fmla="*/ 149 w 260"/>
                    <a:gd name="T73" fmla="*/ 7 h 227"/>
                    <a:gd name="T74" fmla="*/ 144 w 260"/>
                    <a:gd name="T75" fmla="*/ 15 h 227"/>
                    <a:gd name="T76" fmla="*/ 138 w 260"/>
                    <a:gd name="T77" fmla="*/ 3 h 227"/>
                    <a:gd name="T78" fmla="*/ 123 w 260"/>
                    <a:gd name="T79" fmla="*/ 1 h 227"/>
                    <a:gd name="T80" fmla="*/ 106 w 260"/>
                    <a:gd name="T81" fmla="*/ 2 h 227"/>
                    <a:gd name="T82" fmla="*/ 98 w 260"/>
                    <a:gd name="T83" fmla="*/ 9 h 227"/>
                    <a:gd name="T84" fmla="*/ 83 w 260"/>
                    <a:gd name="T85" fmla="*/ 16 h 227"/>
                    <a:gd name="T86" fmla="*/ 74 w 260"/>
                    <a:gd name="T87" fmla="*/ 13 h 227"/>
                    <a:gd name="T88" fmla="*/ 74 w 260"/>
                    <a:gd name="T89" fmla="*/ 13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60" h="227">
                      <a:moveTo>
                        <a:pt x="74" y="13"/>
                      </a:moveTo>
                      <a:lnTo>
                        <a:pt x="53" y="6"/>
                      </a:lnTo>
                      <a:lnTo>
                        <a:pt x="34" y="0"/>
                      </a:lnTo>
                      <a:lnTo>
                        <a:pt x="7" y="1"/>
                      </a:lnTo>
                      <a:lnTo>
                        <a:pt x="0" y="12"/>
                      </a:lnTo>
                      <a:lnTo>
                        <a:pt x="4" y="21"/>
                      </a:lnTo>
                      <a:lnTo>
                        <a:pt x="0" y="36"/>
                      </a:lnTo>
                      <a:lnTo>
                        <a:pt x="8" y="55"/>
                      </a:lnTo>
                      <a:lnTo>
                        <a:pt x="12" y="140"/>
                      </a:lnTo>
                      <a:lnTo>
                        <a:pt x="16" y="227"/>
                      </a:lnTo>
                      <a:lnTo>
                        <a:pt x="98" y="227"/>
                      </a:lnTo>
                      <a:lnTo>
                        <a:pt x="178" y="227"/>
                      </a:lnTo>
                      <a:lnTo>
                        <a:pt x="260" y="227"/>
                      </a:lnTo>
                      <a:lnTo>
                        <a:pt x="256" y="223"/>
                      </a:lnTo>
                      <a:lnTo>
                        <a:pt x="231" y="201"/>
                      </a:lnTo>
                      <a:lnTo>
                        <a:pt x="229" y="185"/>
                      </a:lnTo>
                      <a:lnTo>
                        <a:pt x="233" y="182"/>
                      </a:lnTo>
                      <a:lnTo>
                        <a:pt x="213" y="156"/>
                      </a:lnTo>
                      <a:lnTo>
                        <a:pt x="205" y="142"/>
                      </a:lnTo>
                      <a:lnTo>
                        <a:pt x="197" y="128"/>
                      </a:lnTo>
                      <a:lnTo>
                        <a:pt x="179" y="92"/>
                      </a:lnTo>
                      <a:lnTo>
                        <a:pt x="164" y="68"/>
                      </a:lnTo>
                      <a:lnTo>
                        <a:pt x="154" y="43"/>
                      </a:lnTo>
                      <a:lnTo>
                        <a:pt x="156" y="41"/>
                      </a:lnTo>
                      <a:lnTo>
                        <a:pt x="173" y="74"/>
                      </a:lnTo>
                      <a:lnTo>
                        <a:pt x="183" y="86"/>
                      </a:lnTo>
                      <a:lnTo>
                        <a:pt x="191" y="93"/>
                      </a:lnTo>
                      <a:lnTo>
                        <a:pt x="195" y="88"/>
                      </a:lnTo>
                      <a:lnTo>
                        <a:pt x="200" y="76"/>
                      </a:lnTo>
                      <a:lnTo>
                        <a:pt x="202" y="58"/>
                      </a:lnTo>
                      <a:lnTo>
                        <a:pt x="207" y="49"/>
                      </a:lnTo>
                      <a:lnTo>
                        <a:pt x="205" y="43"/>
                      </a:lnTo>
                      <a:lnTo>
                        <a:pt x="190" y="8"/>
                      </a:lnTo>
                      <a:lnTo>
                        <a:pt x="190" y="8"/>
                      </a:lnTo>
                      <a:lnTo>
                        <a:pt x="180" y="15"/>
                      </a:lnTo>
                      <a:lnTo>
                        <a:pt x="164" y="13"/>
                      </a:lnTo>
                      <a:lnTo>
                        <a:pt x="149" y="7"/>
                      </a:lnTo>
                      <a:lnTo>
                        <a:pt x="144" y="15"/>
                      </a:lnTo>
                      <a:lnTo>
                        <a:pt x="138" y="3"/>
                      </a:lnTo>
                      <a:lnTo>
                        <a:pt x="123" y="1"/>
                      </a:lnTo>
                      <a:lnTo>
                        <a:pt x="106" y="2"/>
                      </a:lnTo>
                      <a:lnTo>
                        <a:pt x="98" y="9"/>
                      </a:lnTo>
                      <a:lnTo>
                        <a:pt x="83" y="16"/>
                      </a:lnTo>
                      <a:lnTo>
                        <a:pt x="74" y="13"/>
                      </a:lnTo>
                      <a:lnTo>
                        <a:pt x="74" y="1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8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60301FE-AC55-77B1-A064-015B963506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0900" y="3805238"/>
                  <a:ext cx="225425" cy="207963"/>
                </a:xfrm>
                <a:custGeom>
                  <a:avLst/>
                  <a:gdLst>
                    <a:gd name="T0" fmla="*/ 71 w 142"/>
                    <a:gd name="T1" fmla="*/ 60 h 131"/>
                    <a:gd name="T2" fmla="*/ 60 w 142"/>
                    <a:gd name="T3" fmla="*/ 49 h 131"/>
                    <a:gd name="T4" fmla="*/ 52 w 142"/>
                    <a:gd name="T5" fmla="*/ 27 h 131"/>
                    <a:gd name="T6" fmla="*/ 39 w 142"/>
                    <a:gd name="T7" fmla="*/ 0 h 131"/>
                    <a:gd name="T8" fmla="*/ 29 w 142"/>
                    <a:gd name="T9" fmla="*/ 13 h 131"/>
                    <a:gd name="T10" fmla="*/ 14 w 142"/>
                    <a:gd name="T11" fmla="*/ 16 h 131"/>
                    <a:gd name="T12" fmla="*/ 8 w 142"/>
                    <a:gd name="T13" fmla="*/ 24 h 131"/>
                    <a:gd name="T14" fmla="*/ 6 w 142"/>
                    <a:gd name="T15" fmla="*/ 40 h 131"/>
                    <a:gd name="T16" fmla="*/ 0 w 142"/>
                    <a:gd name="T17" fmla="*/ 75 h 131"/>
                    <a:gd name="T18" fmla="*/ 2 w 142"/>
                    <a:gd name="T19" fmla="*/ 85 h 131"/>
                    <a:gd name="T20" fmla="*/ 26 w 142"/>
                    <a:gd name="T21" fmla="*/ 89 h 131"/>
                    <a:gd name="T22" fmla="*/ 32 w 142"/>
                    <a:gd name="T23" fmla="*/ 72 h 131"/>
                    <a:gd name="T24" fmla="*/ 45 w 142"/>
                    <a:gd name="T25" fmla="*/ 83 h 131"/>
                    <a:gd name="T26" fmla="*/ 57 w 142"/>
                    <a:gd name="T27" fmla="*/ 77 h 131"/>
                    <a:gd name="T28" fmla="*/ 62 w 142"/>
                    <a:gd name="T29" fmla="*/ 82 h 131"/>
                    <a:gd name="T30" fmla="*/ 76 w 142"/>
                    <a:gd name="T31" fmla="*/ 82 h 131"/>
                    <a:gd name="T32" fmla="*/ 95 w 142"/>
                    <a:gd name="T33" fmla="*/ 91 h 131"/>
                    <a:gd name="T34" fmla="*/ 101 w 142"/>
                    <a:gd name="T35" fmla="*/ 100 h 131"/>
                    <a:gd name="T36" fmla="*/ 110 w 142"/>
                    <a:gd name="T37" fmla="*/ 107 h 131"/>
                    <a:gd name="T38" fmla="*/ 119 w 142"/>
                    <a:gd name="T39" fmla="*/ 121 h 131"/>
                    <a:gd name="T40" fmla="*/ 127 w 142"/>
                    <a:gd name="T41" fmla="*/ 129 h 131"/>
                    <a:gd name="T42" fmla="*/ 136 w 142"/>
                    <a:gd name="T43" fmla="*/ 131 h 131"/>
                    <a:gd name="T44" fmla="*/ 142 w 142"/>
                    <a:gd name="T45" fmla="*/ 126 h 131"/>
                    <a:gd name="T46" fmla="*/ 131 w 142"/>
                    <a:gd name="T47" fmla="*/ 118 h 131"/>
                    <a:gd name="T48" fmla="*/ 125 w 142"/>
                    <a:gd name="T49" fmla="*/ 110 h 131"/>
                    <a:gd name="T50" fmla="*/ 113 w 142"/>
                    <a:gd name="T51" fmla="*/ 96 h 131"/>
                    <a:gd name="T52" fmla="*/ 101 w 142"/>
                    <a:gd name="T53" fmla="*/ 83 h 131"/>
                    <a:gd name="T54" fmla="*/ 71 w 142"/>
                    <a:gd name="T55" fmla="*/ 6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42" h="131">
                      <a:moveTo>
                        <a:pt x="71" y="60"/>
                      </a:moveTo>
                      <a:lnTo>
                        <a:pt x="60" y="49"/>
                      </a:lnTo>
                      <a:lnTo>
                        <a:pt x="52" y="27"/>
                      </a:lnTo>
                      <a:lnTo>
                        <a:pt x="39" y="0"/>
                      </a:lnTo>
                      <a:lnTo>
                        <a:pt x="29" y="13"/>
                      </a:lnTo>
                      <a:lnTo>
                        <a:pt x="14" y="16"/>
                      </a:lnTo>
                      <a:lnTo>
                        <a:pt x="8" y="24"/>
                      </a:lnTo>
                      <a:lnTo>
                        <a:pt x="6" y="40"/>
                      </a:lnTo>
                      <a:lnTo>
                        <a:pt x="0" y="75"/>
                      </a:lnTo>
                      <a:lnTo>
                        <a:pt x="2" y="85"/>
                      </a:lnTo>
                      <a:lnTo>
                        <a:pt x="26" y="89"/>
                      </a:lnTo>
                      <a:lnTo>
                        <a:pt x="32" y="72"/>
                      </a:lnTo>
                      <a:lnTo>
                        <a:pt x="45" y="83"/>
                      </a:lnTo>
                      <a:lnTo>
                        <a:pt x="57" y="77"/>
                      </a:lnTo>
                      <a:lnTo>
                        <a:pt x="62" y="82"/>
                      </a:lnTo>
                      <a:lnTo>
                        <a:pt x="76" y="82"/>
                      </a:lnTo>
                      <a:lnTo>
                        <a:pt x="95" y="91"/>
                      </a:lnTo>
                      <a:lnTo>
                        <a:pt x="101" y="100"/>
                      </a:lnTo>
                      <a:lnTo>
                        <a:pt x="110" y="107"/>
                      </a:lnTo>
                      <a:lnTo>
                        <a:pt x="119" y="121"/>
                      </a:lnTo>
                      <a:lnTo>
                        <a:pt x="127" y="129"/>
                      </a:lnTo>
                      <a:lnTo>
                        <a:pt x="136" y="131"/>
                      </a:lnTo>
                      <a:lnTo>
                        <a:pt x="142" y="126"/>
                      </a:lnTo>
                      <a:lnTo>
                        <a:pt x="131" y="118"/>
                      </a:lnTo>
                      <a:lnTo>
                        <a:pt x="125" y="110"/>
                      </a:lnTo>
                      <a:lnTo>
                        <a:pt x="113" y="96"/>
                      </a:lnTo>
                      <a:lnTo>
                        <a:pt x="101" y="83"/>
                      </a:lnTo>
                      <a:lnTo>
                        <a:pt x="71" y="6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9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2E0F475-9714-F964-511F-C7580EB667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96125" y="3919538"/>
                  <a:ext cx="492125" cy="434975"/>
                </a:xfrm>
                <a:custGeom>
                  <a:avLst/>
                  <a:gdLst>
                    <a:gd name="T0" fmla="*/ 98 w 310"/>
                    <a:gd name="T1" fmla="*/ 0 h 274"/>
                    <a:gd name="T2" fmla="*/ 92 w 310"/>
                    <a:gd name="T3" fmla="*/ 17 h 274"/>
                    <a:gd name="T4" fmla="*/ 68 w 310"/>
                    <a:gd name="T5" fmla="*/ 13 h 274"/>
                    <a:gd name="T6" fmla="*/ 66 w 310"/>
                    <a:gd name="T7" fmla="*/ 33 h 274"/>
                    <a:gd name="T8" fmla="*/ 57 w 310"/>
                    <a:gd name="T9" fmla="*/ 56 h 274"/>
                    <a:gd name="T10" fmla="*/ 45 w 310"/>
                    <a:gd name="T11" fmla="*/ 68 h 274"/>
                    <a:gd name="T12" fmla="*/ 37 w 310"/>
                    <a:gd name="T13" fmla="*/ 85 h 274"/>
                    <a:gd name="T14" fmla="*/ 35 w 310"/>
                    <a:gd name="T15" fmla="*/ 96 h 274"/>
                    <a:gd name="T16" fmla="*/ 26 w 310"/>
                    <a:gd name="T17" fmla="*/ 102 h 274"/>
                    <a:gd name="T18" fmla="*/ 20 w 310"/>
                    <a:gd name="T19" fmla="*/ 127 h 274"/>
                    <a:gd name="T20" fmla="*/ 20 w 310"/>
                    <a:gd name="T21" fmla="*/ 130 h 274"/>
                    <a:gd name="T22" fmla="*/ 21 w 310"/>
                    <a:gd name="T23" fmla="*/ 149 h 274"/>
                    <a:gd name="T24" fmla="*/ 18 w 310"/>
                    <a:gd name="T25" fmla="*/ 156 h 274"/>
                    <a:gd name="T26" fmla="*/ 7 w 310"/>
                    <a:gd name="T27" fmla="*/ 156 h 274"/>
                    <a:gd name="T28" fmla="*/ 0 w 310"/>
                    <a:gd name="T29" fmla="*/ 169 h 274"/>
                    <a:gd name="T30" fmla="*/ 13 w 310"/>
                    <a:gd name="T31" fmla="*/ 171 h 274"/>
                    <a:gd name="T32" fmla="*/ 24 w 310"/>
                    <a:gd name="T33" fmla="*/ 184 h 274"/>
                    <a:gd name="T34" fmla="*/ 27 w 310"/>
                    <a:gd name="T35" fmla="*/ 193 h 274"/>
                    <a:gd name="T36" fmla="*/ 37 w 310"/>
                    <a:gd name="T37" fmla="*/ 198 h 274"/>
                    <a:gd name="T38" fmla="*/ 50 w 310"/>
                    <a:gd name="T39" fmla="*/ 224 h 274"/>
                    <a:gd name="T40" fmla="*/ 61 w 310"/>
                    <a:gd name="T41" fmla="*/ 228 h 274"/>
                    <a:gd name="T42" fmla="*/ 61 w 310"/>
                    <a:gd name="T43" fmla="*/ 241 h 274"/>
                    <a:gd name="T44" fmla="*/ 69 w 310"/>
                    <a:gd name="T45" fmla="*/ 250 h 274"/>
                    <a:gd name="T46" fmla="*/ 83 w 310"/>
                    <a:gd name="T47" fmla="*/ 250 h 274"/>
                    <a:gd name="T48" fmla="*/ 110 w 310"/>
                    <a:gd name="T49" fmla="*/ 269 h 274"/>
                    <a:gd name="T50" fmla="*/ 116 w 310"/>
                    <a:gd name="T51" fmla="*/ 269 h 274"/>
                    <a:gd name="T52" fmla="*/ 122 w 310"/>
                    <a:gd name="T53" fmla="*/ 269 h 274"/>
                    <a:gd name="T54" fmla="*/ 126 w 310"/>
                    <a:gd name="T55" fmla="*/ 272 h 274"/>
                    <a:gd name="T56" fmla="*/ 140 w 310"/>
                    <a:gd name="T57" fmla="*/ 274 h 274"/>
                    <a:gd name="T58" fmla="*/ 146 w 310"/>
                    <a:gd name="T59" fmla="*/ 264 h 274"/>
                    <a:gd name="T60" fmla="*/ 165 w 310"/>
                    <a:gd name="T61" fmla="*/ 254 h 274"/>
                    <a:gd name="T62" fmla="*/ 174 w 310"/>
                    <a:gd name="T63" fmla="*/ 262 h 274"/>
                    <a:gd name="T64" fmla="*/ 188 w 310"/>
                    <a:gd name="T65" fmla="*/ 262 h 274"/>
                    <a:gd name="T66" fmla="*/ 194 w 310"/>
                    <a:gd name="T67" fmla="*/ 254 h 274"/>
                    <a:gd name="T68" fmla="*/ 207 w 310"/>
                    <a:gd name="T69" fmla="*/ 254 h 274"/>
                    <a:gd name="T70" fmla="*/ 225 w 310"/>
                    <a:gd name="T71" fmla="*/ 237 h 274"/>
                    <a:gd name="T72" fmla="*/ 253 w 310"/>
                    <a:gd name="T73" fmla="*/ 236 h 274"/>
                    <a:gd name="T74" fmla="*/ 310 w 310"/>
                    <a:gd name="T75" fmla="*/ 165 h 274"/>
                    <a:gd name="T76" fmla="*/ 293 w 310"/>
                    <a:gd name="T77" fmla="*/ 165 h 274"/>
                    <a:gd name="T78" fmla="*/ 224 w 310"/>
                    <a:gd name="T79" fmla="*/ 137 h 274"/>
                    <a:gd name="T80" fmla="*/ 215 w 310"/>
                    <a:gd name="T81" fmla="*/ 128 h 274"/>
                    <a:gd name="T82" fmla="*/ 208 w 310"/>
                    <a:gd name="T83" fmla="*/ 117 h 274"/>
                    <a:gd name="T84" fmla="*/ 199 w 310"/>
                    <a:gd name="T85" fmla="*/ 104 h 274"/>
                    <a:gd name="T86" fmla="*/ 203 w 310"/>
                    <a:gd name="T87" fmla="*/ 95 h 274"/>
                    <a:gd name="T88" fmla="*/ 198 w 310"/>
                    <a:gd name="T89" fmla="*/ 91 h 274"/>
                    <a:gd name="T90" fmla="*/ 194 w 310"/>
                    <a:gd name="T91" fmla="*/ 93 h 274"/>
                    <a:gd name="T92" fmla="*/ 182 w 310"/>
                    <a:gd name="T93" fmla="*/ 93 h 274"/>
                    <a:gd name="T94" fmla="*/ 182 w 310"/>
                    <a:gd name="T95" fmla="*/ 85 h 274"/>
                    <a:gd name="T96" fmla="*/ 180 w 310"/>
                    <a:gd name="T97" fmla="*/ 79 h 274"/>
                    <a:gd name="T98" fmla="*/ 186 w 310"/>
                    <a:gd name="T99" fmla="*/ 68 h 274"/>
                    <a:gd name="T100" fmla="*/ 193 w 310"/>
                    <a:gd name="T101" fmla="*/ 57 h 274"/>
                    <a:gd name="T102" fmla="*/ 185 w 310"/>
                    <a:gd name="T103" fmla="*/ 49 h 274"/>
                    <a:gd name="T104" fmla="*/ 176 w 310"/>
                    <a:gd name="T105" fmla="*/ 35 h 274"/>
                    <a:gd name="T106" fmla="*/ 167 w 310"/>
                    <a:gd name="T107" fmla="*/ 28 h 274"/>
                    <a:gd name="T108" fmla="*/ 161 w 310"/>
                    <a:gd name="T109" fmla="*/ 19 h 274"/>
                    <a:gd name="T110" fmla="*/ 142 w 310"/>
                    <a:gd name="T111" fmla="*/ 10 h 274"/>
                    <a:gd name="T112" fmla="*/ 128 w 310"/>
                    <a:gd name="T113" fmla="*/ 10 h 274"/>
                    <a:gd name="T114" fmla="*/ 123 w 310"/>
                    <a:gd name="T115" fmla="*/ 5 h 274"/>
                    <a:gd name="T116" fmla="*/ 111 w 310"/>
                    <a:gd name="T117" fmla="*/ 11 h 274"/>
                    <a:gd name="T118" fmla="*/ 98 w 310"/>
                    <a:gd name="T119" fmla="*/ 0 h 274"/>
                    <a:gd name="T120" fmla="*/ 98 w 310"/>
                    <a:gd name="T121" fmla="*/ 0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10" h="274">
                      <a:moveTo>
                        <a:pt x="98" y="0"/>
                      </a:moveTo>
                      <a:lnTo>
                        <a:pt x="92" y="17"/>
                      </a:lnTo>
                      <a:lnTo>
                        <a:pt x="68" y="13"/>
                      </a:lnTo>
                      <a:lnTo>
                        <a:pt x="66" y="33"/>
                      </a:lnTo>
                      <a:lnTo>
                        <a:pt x="57" y="56"/>
                      </a:lnTo>
                      <a:lnTo>
                        <a:pt x="45" y="68"/>
                      </a:lnTo>
                      <a:lnTo>
                        <a:pt x="37" y="85"/>
                      </a:lnTo>
                      <a:lnTo>
                        <a:pt x="35" y="96"/>
                      </a:lnTo>
                      <a:lnTo>
                        <a:pt x="26" y="102"/>
                      </a:lnTo>
                      <a:lnTo>
                        <a:pt x="20" y="127"/>
                      </a:lnTo>
                      <a:lnTo>
                        <a:pt x="20" y="130"/>
                      </a:lnTo>
                      <a:lnTo>
                        <a:pt x="21" y="149"/>
                      </a:lnTo>
                      <a:lnTo>
                        <a:pt x="18" y="156"/>
                      </a:lnTo>
                      <a:lnTo>
                        <a:pt x="7" y="156"/>
                      </a:lnTo>
                      <a:lnTo>
                        <a:pt x="0" y="169"/>
                      </a:lnTo>
                      <a:lnTo>
                        <a:pt x="13" y="171"/>
                      </a:lnTo>
                      <a:lnTo>
                        <a:pt x="24" y="184"/>
                      </a:lnTo>
                      <a:lnTo>
                        <a:pt x="27" y="193"/>
                      </a:lnTo>
                      <a:lnTo>
                        <a:pt x="37" y="198"/>
                      </a:lnTo>
                      <a:lnTo>
                        <a:pt x="50" y="224"/>
                      </a:lnTo>
                      <a:lnTo>
                        <a:pt x="61" y="228"/>
                      </a:lnTo>
                      <a:lnTo>
                        <a:pt x="61" y="241"/>
                      </a:lnTo>
                      <a:lnTo>
                        <a:pt x="69" y="250"/>
                      </a:lnTo>
                      <a:lnTo>
                        <a:pt x="83" y="250"/>
                      </a:lnTo>
                      <a:lnTo>
                        <a:pt x="110" y="269"/>
                      </a:lnTo>
                      <a:lnTo>
                        <a:pt x="116" y="269"/>
                      </a:lnTo>
                      <a:lnTo>
                        <a:pt x="122" y="269"/>
                      </a:lnTo>
                      <a:lnTo>
                        <a:pt x="126" y="272"/>
                      </a:lnTo>
                      <a:lnTo>
                        <a:pt x="140" y="274"/>
                      </a:lnTo>
                      <a:lnTo>
                        <a:pt x="146" y="264"/>
                      </a:lnTo>
                      <a:lnTo>
                        <a:pt x="165" y="254"/>
                      </a:lnTo>
                      <a:lnTo>
                        <a:pt x="174" y="262"/>
                      </a:lnTo>
                      <a:lnTo>
                        <a:pt x="188" y="262"/>
                      </a:lnTo>
                      <a:lnTo>
                        <a:pt x="194" y="254"/>
                      </a:lnTo>
                      <a:lnTo>
                        <a:pt x="207" y="254"/>
                      </a:lnTo>
                      <a:lnTo>
                        <a:pt x="225" y="237"/>
                      </a:lnTo>
                      <a:lnTo>
                        <a:pt x="253" y="236"/>
                      </a:lnTo>
                      <a:lnTo>
                        <a:pt x="310" y="165"/>
                      </a:lnTo>
                      <a:lnTo>
                        <a:pt x="293" y="165"/>
                      </a:lnTo>
                      <a:lnTo>
                        <a:pt x="224" y="137"/>
                      </a:lnTo>
                      <a:lnTo>
                        <a:pt x="215" y="128"/>
                      </a:lnTo>
                      <a:lnTo>
                        <a:pt x="208" y="117"/>
                      </a:lnTo>
                      <a:lnTo>
                        <a:pt x="199" y="104"/>
                      </a:lnTo>
                      <a:lnTo>
                        <a:pt x="203" y="95"/>
                      </a:lnTo>
                      <a:lnTo>
                        <a:pt x="198" y="91"/>
                      </a:lnTo>
                      <a:lnTo>
                        <a:pt x="194" y="93"/>
                      </a:lnTo>
                      <a:lnTo>
                        <a:pt x="182" y="93"/>
                      </a:lnTo>
                      <a:lnTo>
                        <a:pt x="182" y="85"/>
                      </a:lnTo>
                      <a:lnTo>
                        <a:pt x="180" y="79"/>
                      </a:lnTo>
                      <a:lnTo>
                        <a:pt x="186" y="68"/>
                      </a:lnTo>
                      <a:lnTo>
                        <a:pt x="193" y="57"/>
                      </a:lnTo>
                      <a:lnTo>
                        <a:pt x="185" y="49"/>
                      </a:lnTo>
                      <a:lnTo>
                        <a:pt x="176" y="35"/>
                      </a:lnTo>
                      <a:lnTo>
                        <a:pt x="167" y="28"/>
                      </a:lnTo>
                      <a:lnTo>
                        <a:pt x="161" y="19"/>
                      </a:lnTo>
                      <a:lnTo>
                        <a:pt x="142" y="10"/>
                      </a:lnTo>
                      <a:lnTo>
                        <a:pt x="128" y="10"/>
                      </a:lnTo>
                      <a:lnTo>
                        <a:pt x="123" y="5"/>
                      </a:lnTo>
                      <a:lnTo>
                        <a:pt x="111" y="11"/>
                      </a:lnTo>
                      <a:lnTo>
                        <a:pt x="98" y="0"/>
                      </a:lnTo>
                      <a:lnTo>
                        <a:pt x="98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0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E68FD43-6281-3333-2E71-792A7A0178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2850" y="4395788"/>
                  <a:ext cx="188912" cy="238125"/>
                </a:xfrm>
                <a:custGeom>
                  <a:avLst/>
                  <a:gdLst>
                    <a:gd name="T0" fmla="*/ 91 w 119"/>
                    <a:gd name="T1" fmla="*/ 1 h 150"/>
                    <a:gd name="T2" fmla="*/ 88 w 119"/>
                    <a:gd name="T3" fmla="*/ 0 h 150"/>
                    <a:gd name="T4" fmla="*/ 75 w 119"/>
                    <a:gd name="T5" fmla="*/ 3 h 150"/>
                    <a:gd name="T6" fmla="*/ 63 w 119"/>
                    <a:gd name="T7" fmla="*/ 0 h 150"/>
                    <a:gd name="T8" fmla="*/ 53 w 119"/>
                    <a:gd name="T9" fmla="*/ 1 h 150"/>
                    <a:gd name="T10" fmla="*/ 53 w 119"/>
                    <a:gd name="T11" fmla="*/ 30 h 150"/>
                    <a:gd name="T12" fmla="*/ 23 w 119"/>
                    <a:gd name="T13" fmla="*/ 30 h 150"/>
                    <a:gd name="T14" fmla="*/ 15 w 119"/>
                    <a:gd name="T15" fmla="*/ 31 h 150"/>
                    <a:gd name="T16" fmla="*/ 12 w 119"/>
                    <a:gd name="T17" fmla="*/ 49 h 150"/>
                    <a:gd name="T18" fmla="*/ 6 w 119"/>
                    <a:gd name="T19" fmla="*/ 66 h 150"/>
                    <a:gd name="T20" fmla="*/ 1 w 119"/>
                    <a:gd name="T21" fmla="*/ 73 h 150"/>
                    <a:gd name="T22" fmla="*/ 0 w 119"/>
                    <a:gd name="T23" fmla="*/ 81 h 150"/>
                    <a:gd name="T24" fmla="*/ 13 w 119"/>
                    <a:gd name="T25" fmla="*/ 106 h 150"/>
                    <a:gd name="T26" fmla="*/ 27 w 119"/>
                    <a:gd name="T27" fmla="*/ 125 h 150"/>
                    <a:gd name="T28" fmla="*/ 49 w 119"/>
                    <a:gd name="T29" fmla="*/ 150 h 150"/>
                    <a:gd name="T30" fmla="*/ 65 w 119"/>
                    <a:gd name="T31" fmla="*/ 137 h 150"/>
                    <a:gd name="T32" fmla="*/ 57 w 119"/>
                    <a:gd name="T33" fmla="*/ 121 h 150"/>
                    <a:gd name="T34" fmla="*/ 64 w 119"/>
                    <a:gd name="T35" fmla="*/ 115 h 150"/>
                    <a:gd name="T36" fmla="*/ 79 w 119"/>
                    <a:gd name="T37" fmla="*/ 112 h 150"/>
                    <a:gd name="T38" fmla="*/ 81 w 119"/>
                    <a:gd name="T39" fmla="*/ 101 h 150"/>
                    <a:gd name="T40" fmla="*/ 92 w 119"/>
                    <a:gd name="T41" fmla="*/ 112 h 150"/>
                    <a:gd name="T42" fmla="*/ 110 w 119"/>
                    <a:gd name="T43" fmla="*/ 114 h 150"/>
                    <a:gd name="T44" fmla="*/ 116 w 119"/>
                    <a:gd name="T45" fmla="*/ 103 h 150"/>
                    <a:gd name="T46" fmla="*/ 119 w 119"/>
                    <a:gd name="T47" fmla="*/ 86 h 150"/>
                    <a:gd name="T48" fmla="*/ 117 w 119"/>
                    <a:gd name="T49" fmla="*/ 68 h 150"/>
                    <a:gd name="T50" fmla="*/ 107 w 119"/>
                    <a:gd name="T51" fmla="*/ 54 h 150"/>
                    <a:gd name="T52" fmla="*/ 116 w 119"/>
                    <a:gd name="T53" fmla="*/ 26 h 150"/>
                    <a:gd name="T54" fmla="*/ 111 w 119"/>
                    <a:gd name="T55" fmla="*/ 22 h 150"/>
                    <a:gd name="T56" fmla="*/ 95 w 119"/>
                    <a:gd name="T57" fmla="*/ 24 h 150"/>
                    <a:gd name="T58" fmla="*/ 89 w 119"/>
                    <a:gd name="T59" fmla="*/ 11 h 150"/>
                    <a:gd name="T60" fmla="*/ 91 w 119"/>
                    <a:gd name="T61" fmla="*/ 1 h 150"/>
                    <a:gd name="T62" fmla="*/ 91 w 119"/>
                    <a:gd name="T63" fmla="*/ 1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19" h="150">
                      <a:moveTo>
                        <a:pt x="91" y="1"/>
                      </a:moveTo>
                      <a:lnTo>
                        <a:pt x="88" y="0"/>
                      </a:lnTo>
                      <a:lnTo>
                        <a:pt x="75" y="3"/>
                      </a:lnTo>
                      <a:lnTo>
                        <a:pt x="63" y="0"/>
                      </a:lnTo>
                      <a:lnTo>
                        <a:pt x="53" y="1"/>
                      </a:lnTo>
                      <a:lnTo>
                        <a:pt x="53" y="30"/>
                      </a:lnTo>
                      <a:lnTo>
                        <a:pt x="23" y="30"/>
                      </a:lnTo>
                      <a:lnTo>
                        <a:pt x="15" y="31"/>
                      </a:lnTo>
                      <a:lnTo>
                        <a:pt x="12" y="49"/>
                      </a:lnTo>
                      <a:lnTo>
                        <a:pt x="6" y="66"/>
                      </a:lnTo>
                      <a:lnTo>
                        <a:pt x="1" y="73"/>
                      </a:lnTo>
                      <a:lnTo>
                        <a:pt x="0" y="81"/>
                      </a:lnTo>
                      <a:lnTo>
                        <a:pt x="13" y="106"/>
                      </a:lnTo>
                      <a:lnTo>
                        <a:pt x="27" y="125"/>
                      </a:lnTo>
                      <a:lnTo>
                        <a:pt x="49" y="150"/>
                      </a:lnTo>
                      <a:lnTo>
                        <a:pt x="65" y="137"/>
                      </a:lnTo>
                      <a:lnTo>
                        <a:pt x="57" y="121"/>
                      </a:lnTo>
                      <a:lnTo>
                        <a:pt x="64" y="115"/>
                      </a:lnTo>
                      <a:lnTo>
                        <a:pt x="79" y="112"/>
                      </a:lnTo>
                      <a:lnTo>
                        <a:pt x="81" y="101"/>
                      </a:lnTo>
                      <a:lnTo>
                        <a:pt x="92" y="112"/>
                      </a:lnTo>
                      <a:lnTo>
                        <a:pt x="110" y="114"/>
                      </a:lnTo>
                      <a:lnTo>
                        <a:pt x="116" y="103"/>
                      </a:lnTo>
                      <a:lnTo>
                        <a:pt x="119" y="86"/>
                      </a:lnTo>
                      <a:lnTo>
                        <a:pt x="117" y="68"/>
                      </a:lnTo>
                      <a:lnTo>
                        <a:pt x="107" y="54"/>
                      </a:lnTo>
                      <a:lnTo>
                        <a:pt x="116" y="26"/>
                      </a:lnTo>
                      <a:lnTo>
                        <a:pt x="111" y="22"/>
                      </a:lnTo>
                      <a:lnTo>
                        <a:pt x="95" y="24"/>
                      </a:lnTo>
                      <a:lnTo>
                        <a:pt x="89" y="11"/>
                      </a:lnTo>
                      <a:lnTo>
                        <a:pt x="91" y="1"/>
                      </a:lnTo>
                      <a:lnTo>
                        <a:pt x="91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1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C1E56E5-8779-F77D-079F-022A4C9DE3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92800" y="4064001"/>
                  <a:ext cx="142875" cy="241300"/>
                </a:xfrm>
                <a:custGeom>
                  <a:avLst/>
                  <a:gdLst>
                    <a:gd name="T0" fmla="*/ 68 w 90"/>
                    <a:gd name="T1" fmla="*/ 2 h 152"/>
                    <a:gd name="T2" fmla="*/ 59 w 90"/>
                    <a:gd name="T3" fmla="*/ 0 h 152"/>
                    <a:gd name="T4" fmla="*/ 53 w 90"/>
                    <a:gd name="T5" fmla="*/ 4 h 152"/>
                    <a:gd name="T6" fmla="*/ 43 w 90"/>
                    <a:gd name="T7" fmla="*/ 2 h 152"/>
                    <a:gd name="T8" fmla="*/ 7 w 90"/>
                    <a:gd name="T9" fmla="*/ 4 h 152"/>
                    <a:gd name="T10" fmla="*/ 6 w 90"/>
                    <a:gd name="T11" fmla="*/ 17 h 152"/>
                    <a:gd name="T12" fmla="*/ 10 w 90"/>
                    <a:gd name="T13" fmla="*/ 35 h 152"/>
                    <a:gd name="T14" fmla="*/ 14 w 90"/>
                    <a:gd name="T15" fmla="*/ 69 h 152"/>
                    <a:gd name="T16" fmla="*/ 6 w 90"/>
                    <a:gd name="T17" fmla="*/ 89 h 152"/>
                    <a:gd name="T18" fmla="*/ 0 w 90"/>
                    <a:gd name="T19" fmla="*/ 116 h 152"/>
                    <a:gd name="T20" fmla="*/ 10 w 90"/>
                    <a:gd name="T21" fmla="*/ 136 h 152"/>
                    <a:gd name="T22" fmla="*/ 9 w 90"/>
                    <a:gd name="T23" fmla="*/ 146 h 152"/>
                    <a:gd name="T24" fmla="*/ 27 w 90"/>
                    <a:gd name="T25" fmla="*/ 152 h 152"/>
                    <a:gd name="T26" fmla="*/ 46 w 90"/>
                    <a:gd name="T27" fmla="*/ 145 h 152"/>
                    <a:gd name="T28" fmla="*/ 58 w 90"/>
                    <a:gd name="T29" fmla="*/ 137 h 152"/>
                    <a:gd name="T30" fmla="*/ 90 w 90"/>
                    <a:gd name="T31" fmla="*/ 123 h 152"/>
                    <a:gd name="T32" fmla="*/ 86 w 90"/>
                    <a:gd name="T33" fmla="*/ 115 h 152"/>
                    <a:gd name="T34" fmla="*/ 81 w 90"/>
                    <a:gd name="T35" fmla="*/ 100 h 152"/>
                    <a:gd name="T36" fmla="*/ 79 w 90"/>
                    <a:gd name="T37" fmla="*/ 88 h 152"/>
                    <a:gd name="T38" fmla="*/ 83 w 90"/>
                    <a:gd name="T39" fmla="*/ 66 h 152"/>
                    <a:gd name="T40" fmla="*/ 78 w 90"/>
                    <a:gd name="T41" fmla="*/ 58 h 152"/>
                    <a:gd name="T42" fmla="*/ 76 w 90"/>
                    <a:gd name="T43" fmla="*/ 39 h 152"/>
                    <a:gd name="T44" fmla="*/ 76 w 90"/>
                    <a:gd name="T45" fmla="*/ 22 h 152"/>
                    <a:gd name="T46" fmla="*/ 68 w 90"/>
                    <a:gd name="T47" fmla="*/ 9 h 152"/>
                    <a:gd name="T48" fmla="*/ 68 w 90"/>
                    <a:gd name="T49" fmla="*/ 2 h 152"/>
                    <a:gd name="T50" fmla="*/ 68 w 90"/>
                    <a:gd name="T51" fmla="*/ 2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90" h="152">
                      <a:moveTo>
                        <a:pt x="68" y="2"/>
                      </a:moveTo>
                      <a:lnTo>
                        <a:pt x="59" y="0"/>
                      </a:lnTo>
                      <a:lnTo>
                        <a:pt x="53" y="4"/>
                      </a:lnTo>
                      <a:lnTo>
                        <a:pt x="43" y="2"/>
                      </a:lnTo>
                      <a:lnTo>
                        <a:pt x="7" y="4"/>
                      </a:lnTo>
                      <a:lnTo>
                        <a:pt x="6" y="17"/>
                      </a:lnTo>
                      <a:lnTo>
                        <a:pt x="10" y="35"/>
                      </a:lnTo>
                      <a:lnTo>
                        <a:pt x="14" y="69"/>
                      </a:lnTo>
                      <a:lnTo>
                        <a:pt x="6" y="89"/>
                      </a:lnTo>
                      <a:lnTo>
                        <a:pt x="0" y="116"/>
                      </a:lnTo>
                      <a:lnTo>
                        <a:pt x="10" y="136"/>
                      </a:lnTo>
                      <a:lnTo>
                        <a:pt x="9" y="146"/>
                      </a:lnTo>
                      <a:lnTo>
                        <a:pt x="27" y="152"/>
                      </a:lnTo>
                      <a:lnTo>
                        <a:pt x="46" y="145"/>
                      </a:lnTo>
                      <a:lnTo>
                        <a:pt x="58" y="137"/>
                      </a:lnTo>
                      <a:lnTo>
                        <a:pt x="90" y="123"/>
                      </a:lnTo>
                      <a:lnTo>
                        <a:pt x="86" y="115"/>
                      </a:lnTo>
                      <a:lnTo>
                        <a:pt x="81" y="100"/>
                      </a:lnTo>
                      <a:lnTo>
                        <a:pt x="79" y="88"/>
                      </a:lnTo>
                      <a:lnTo>
                        <a:pt x="83" y="66"/>
                      </a:lnTo>
                      <a:lnTo>
                        <a:pt x="78" y="58"/>
                      </a:lnTo>
                      <a:lnTo>
                        <a:pt x="76" y="39"/>
                      </a:lnTo>
                      <a:lnTo>
                        <a:pt x="76" y="22"/>
                      </a:lnTo>
                      <a:lnTo>
                        <a:pt x="68" y="9"/>
                      </a:lnTo>
                      <a:lnTo>
                        <a:pt x="68" y="2"/>
                      </a:lnTo>
                      <a:lnTo>
                        <a:pt x="68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334B905-CBAF-5E3E-4530-E73D891D22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9100" y="4008438"/>
                  <a:ext cx="241300" cy="200025"/>
                </a:xfrm>
                <a:custGeom>
                  <a:avLst/>
                  <a:gdLst>
                    <a:gd name="T0" fmla="*/ 73 w 152"/>
                    <a:gd name="T1" fmla="*/ 5 h 126"/>
                    <a:gd name="T2" fmla="*/ 61 w 152"/>
                    <a:gd name="T3" fmla="*/ 5 h 126"/>
                    <a:gd name="T4" fmla="*/ 41 w 152"/>
                    <a:gd name="T5" fmla="*/ 1 h 126"/>
                    <a:gd name="T6" fmla="*/ 30 w 152"/>
                    <a:gd name="T7" fmla="*/ 8 h 126"/>
                    <a:gd name="T8" fmla="*/ 30 w 152"/>
                    <a:gd name="T9" fmla="*/ 18 h 126"/>
                    <a:gd name="T10" fmla="*/ 21 w 152"/>
                    <a:gd name="T11" fmla="*/ 22 h 126"/>
                    <a:gd name="T12" fmla="*/ 10 w 152"/>
                    <a:gd name="T13" fmla="*/ 25 h 126"/>
                    <a:gd name="T14" fmla="*/ 6 w 152"/>
                    <a:gd name="T15" fmla="*/ 41 h 126"/>
                    <a:gd name="T16" fmla="*/ 12 w 152"/>
                    <a:gd name="T17" fmla="*/ 57 h 126"/>
                    <a:gd name="T18" fmla="*/ 22 w 152"/>
                    <a:gd name="T19" fmla="*/ 64 h 126"/>
                    <a:gd name="T20" fmla="*/ 39 w 152"/>
                    <a:gd name="T21" fmla="*/ 87 h 126"/>
                    <a:gd name="T22" fmla="*/ 53 w 152"/>
                    <a:gd name="T23" fmla="*/ 71 h 126"/>
                    <a:gd name="T24" fmla="*/ 62 w 152"/>
                    <a:gd name="T25" fmla="*/ 65 h 126"/>
                    <a:gd name="T26" fmla="*/ 84 w 152"/>
                    <a:gd name="T27" fmla="*/ 60 h 126"/>
                    <a:gd name="T28" fmla="*/ 94 w 152"/>
                    <a:gd name="T29" fmla="*/ 79 h 126"/>
                    <a:gd name="T30" fmla="*/ 97 w 152"/>
                    <a:gd name="T31" fmla="*/ 92 h 126"/>
                    <a:gd name="T32" fmla="*/ 103 w 152"/>
                    <a:gd name="T33" fmla="*/ 99 h 126"/>
                    <a:gd name="T34" fmla="*/ 112 w 152"/>
                    <a:gd name="T35" fmla="*/ 96 h 126"/>
                    <a:gd name="T36" fmla="*/ 119 w 152"/>
                    <a:gd name="T37" fmla="*/ 120 h 126"/>
                    <a:gd name="T38" fmla="*/ 130 w 152"/>
                    <a:gd name="T39" fmla="*/ 126 h 126"/>
                    <a:gd name="T40" fmla="*/ 140 w 152"/>
                    <a:gd name="T41" fmla="*/ 116 h 126"/>
                    <a:gd name="T42" fmla="*/ 144 w 152"/>
                    <a:gd name="T43" fmla="*/ 106 h 126"/>
                    <a:gd name="T44" fmla="*/ 145 w 152"/>
                    <a:gd name="T45" fmla="*/ 99 h 126"/>
                    <a:gd name="T46" fmla="*/ 147 w 152"/>
                    <a:gd name="T47" fmla="*/ 76 h 126"/>
                    <a:gd name="T48" fmla="*/ 145 w 152"/>
                    <a:gd name="T49" fmla="*/ 58 h 126"/>
                    <a:gd name="T50" fmla="*/ 142 w 152"/>
                    <a:gd name="T51" fmla="*/ 50 h 126"/>
                    <a:gd name="T52" fmla="*/ 141 w 152"/>
                    <a:gd name="T53" fmla="*/ 40 h 126"/>
                    <a:gd name="T54" fmla="*/ 137 w 152"/>
                    <a:gd name="T55" fmla="*/ 34 h 126"/>
                    <a:gd name="T56" fmla="*/ 133 w 152"/>
                    <a:gd name="T57" fmla="*/ 18 h 126"/>
                    <a:gd name="T58" fmla="*/ 126 w 152"/>
                    <a:gd name="T59" fmla="*/ 7 h 126"/>
                    <a:gd name="T60" fmla="*/ 117 w 152"/>
                    <a:gd name="T61" fmla="*/ 9 h 126"/>
                    <a:gd name="T62" fmla="*/ 104 w 152"/>
                    <a:gd name="T63" fmla="*/ 17 h 126"/>
                    <a:gd name="T64" fmla="*/ 90 w 152"/>
                    <a:gd name="T65" fmla="*/ 10 h 126"/>
                    <a:gd name="T66" fmla="*/ 80 w 152"/>
                    <a:gd name="T67" fmla="*/ 12 h 126"/>
                    <a:gd name="T68" fmla="*/ 76 w 152"/>
                    <a:gd name="T69" fmla="*/ 3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52" h="126">
                      <a:moveTo>
                        <a:pt x="76" y="3"/>
                      </a:moveTo>
                      <a:lnTo>
                        <a:pt x="73" y="5"/>
                      </a:lnTo>
                      <a:lnTo>
                        <a:pt x="62" y="3"/>
                      </a:lnTo>
                      <a:lnTo>
                        <a:pt x="61" y="5"/>
                      </a:lnTo>
                      <a:lnTo>
                        <a:pt x="56" y="6"/>
                      </a:lnTo>
                      <a:lnTo>
                        <a:pt x="41" y="1"/>
                      </a:lnTo>
                      <a:lnTo>
                        <a:pt x="31" y="0"/>
                      </a:lnTo>
                      <a:lnTo>
                        <a:pt x="30" y="8"/>
                      </a:lnTo>
                      <a:lnTo>
                        <a:pt x="28" y="11"/>
                      </a:lnTo>
                      <a:lnTo>
                        <a:pt x="30" y="18"/>
                      </a:lnTo>
                      <a:lnTo>
                        <a:pt x="26" y="22"/>
                      </a:lnTo>
                      <a:lnTo>
                        <a:pt x="21" y="22"/>
                      </a:lnTo>
                      <a:lnTo>
                        <a:pt x="17" y="26"/>
                      </a:lnTo>
                      <a:lnTo>
                        <a:pt x="10" y="25"/>
                      </a:lnTo>
                      <a:lnTo>
                        <a:pt x="0" y="37"/>
                      </a:lnTo>
                      <a:lnTo>
                        <a:pt x="6" y="41"/>
                      </a:lnTo>
                      <a:lnTo>
                        <a:pt x="9" y="46"/>
                      </a:lnTo>
                      <a:lnTo>
                        <a:pt x="12" y="57"/>
                      </a:lnTo>
                      <a:lnTo>
                        <a:pt x="17" y="61"/>
                      </a:lnTo>
                      <a:lnTo>
                        <a:pt x="22" y="64"/>
                      </a:lnTo>
                      <a:lnTo>
                        <a:pt x="30" y="73"/>
                      </a:lnTo>
                      <a:lnTo>
                        <a:pt x="39" y="87"/>
                      </a:lnTo>
                      <a:lnTo>
                        <a:pt x="50" y="77"/>
                      </a:lnTo>
                      <a:lnTo>
                        <a:pt x="53" y="71"/>
                      </a:lnTo>
                      <a:lnTo>
                        <a:pt x="57" y="65"/>
                      </a:lnTo>
                      <a:lnTo>
                        <a:pt x="62" y="65"/>
                      </a:lnTo>
                      <a:lnTo>
                        <a:pt x="67" y="60"/>
                      </a:lnTo>
                      <a:lnTo>
                        <a:pt x="84" y="60"/>
                      </a:lnTo>
                      <a:lnTo>
                        <a:pt x="90" y="69"/>
                      </a:lnTo>
                      <a:lnTo>
                        <a:pt x="94" y="79"/>
                      </a:lnTo>
                      <a:lnTo>
                        <a:pt x="93" y="85"/>
                      </a:lnTo>
                      <a:lnTo>
                        <a:pt x="97" y="92"/>
                      </a:lnTo>
                      <a:lnTo>
                        <a:pt x="97" y="100"/>
                      </a:lnTo>
                      <a:lnTo>
                        <a:pt x="103" y="99"/>
                      </a:lnTo>
                      <a:lnTo>
                        <a:pt x="106" y="99"/>
                      </a:lnTo>
                      <a:lnTo>
                        <a:pt x="112" y="96"/>
                      </a:lnTo>
                      <a:lnTo>
                        <a:pt x="121" y="111"/>
                      </a:lnTo>
                      <a:lnTo>
                        <a:pt x="119" y="120"/>
                      </a:lnTo>
                      <a:lnTo>
                        <a:pt x="123" y="125"/>
                      </a:lnTo>
                      <a:lnTo>
                        <a:pt x="130" y="126"/>
                      </a:lnTo>
                      <a:lnTo>
                        <a:pt x="133" y="115"/>
                      </a:lnTo>
                      <a:lnTo>
                        <a:pt x="140" y="116"/>
                      </a:lnTo>
                      <a:lnTo>
                        <a:pt x="143" y="116"/>
                      </a:lnTo>
                      <a:lnTo>
                        <a:pt x="144" y="106"/>
                      </a:lnTo>
                      <a:lnTo>
                        <a:pt x="143" y="101"/>
                      </a:lnTo>
                      <a:lnTo>
                        <a:pt x="145" y="99"/>
                      </a:lnTo>
                      <a:lnTo>
                        <a:pt x="152" y="95"/>
                      </a:lnTo>
                      <a:lnTo>
                        <a:pt x="147" y="76"/>
                      </a:lnTo>
                      <a:lnTo>
                        <a:pt x="143" y="67"/>
                      </a:lnTo>
                      <a:lnTo>
                        <a:pt x="145" y="58"/>
                      </a:lnTo>
                      <a:lnTo>
                        <a:pt x="148" y="57"/>
                      </a:lnTo>
                      <a:lnTo>
                        <a:pt x="142" y="50"/>
                      </a:lnTo>
                      <a:lnTo>
                        <a:pt x="144" y="43"/>
                      </a:lnTo>
                      <a:lnTo>
                        <a:pt x="141" y="40"/>
                      </a:lnTo>
                      <a:lnTo>
                        <a:pt x="136" y="43"/>
                      </a:lnTo>
                      <a:lnTo>
                        <a:pt x="137" y="34"/>
                      </a:lnTo>
                      <a:lnTo>
                        <a:pt x="142" y="29"/>
                      </a:lnTo>
                      <a:lnTo>
                        <a:pt x="133" y="18"/>
                      </a:lnTo>
                      <a:lnTo>
                        <a:pt x="131" y="12"/>
                      </a:lnTo>
                      <a:lnTo>
                        <a:pt x="126" y="7"/>
                      </a:lnTo>
                      <a:lnTo>
                        <a:pt x="121" y="6"/>
                      </a:lnTo>
                      <a:lnTo>
                        <a:pt x="117" y="9"/>
                      </a:lnTo>
                      <a:lnTo>
                        <a:pt x="110" y="13"/>
                      </a:lnTo>
                      <a:lnTo>
                        <a:pt x="104" y="17"/>
                      </a:lnTo>
                      <a:lnTo>
                        <a:pt x="95" y="15"/>
                      </a:lnTo>
                      <a:lnTo>
                        <a:pt x="90" y="10"/>
                      </a:lnTo>
                      <a:lnTo>
                        <a:pt x="86" y="9"/>
                      </a:lnTo>
                      <a:lnTo>
                        <a:pt x="80" y="12"/>
                      </a:lnTo>
                      <a:lnTo>
                        <a:pt x="77" y="12"/>
                      </a:lnTo>
                      <a:lnTo>
                        <a:pt x="76" y="3"/>
                      </a:lnTo>
                      <a:lnTo>
                        <a:pt x="76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3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FF682C6-AA0A-B8BD-57DE-20C452217F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3537" y="3960813"/>
                  <a:ext cx="100012" cy="26988"/>
                </a:xfrm>
                <a:custGeom>
                  <a:avLst/>
                  <a:gdLst>
                    <a:gd name="T0" fmla="*/ 0 w 63"/>
                    <a:gd name="T1" fmla="*/ 17 h 17"/>
                    <a:gd name="T2" fmla="*/ 19 w 63"/>
                    <a:gd name="T3" fmla="*/ 17 h 17"/>
                    <a:gd name="T4" fmla="*/ 25 w 63"/>
                    <a:gd name="T5" fmla="*/ 14 h 17"/>
                    <a:gd name="T6" fmla="*/ 28 w 63"/>
                    <a:gd name="T7" fmla="*/ 14 h 17"/>
                    <a:gd name="T8" fmla="*/ 36 w 63"/>
                    <a:gd name="T9" fmla="*/ 8 h 17"/>
                    <a:gd name="T10" fmla="*/ 45 w 63"/>
                    <a:gd name="T11" fmla="*/ 13 h 17"/>
                    <a:gd name="T12" fmla="*/ 54 w 63"/>
                    <a:gd name="T13" fmla="*/ 14 h 17"/>
                    <a:gd name="T14" fmla="*/ 63 w 63"/>
                    <a:gd name="T15" fmla="*/ 8 h 17"/>
                    <a:gd name="T16" fmla="*/ 59 w 63"/>
                    <a:gd name="T17" fmla="*/ 2 h 17"/>
                    <a:gd name="T18" fmla="*/ 52 w 63"/>
                    <a:gd name="T19" fmla="*/ 5 h 17"/>
                    <a:gd name="T20" fmla="*/ 45 w 63"/>
                    <a:gd name="T21" fmla="*/ 5 h 17"/>
                    <a:gd name="T22" fmla="*/ 38 w 63"/>
                    <a:gd name="T23" fmla="*/ 0 h 17"/>
                    <a:gd name="T24" fmla="*/ 31 w 63"/>
                    <a:gd name="T25" fmla="*/ 0 h 17"/>
                    <a:gd name="T26" fmla="*/ 26 w 63"/>
                    <a:gd name="T27" fmla="*/ 5 h 17"/>
                    <a:gd name="T28" fmla="*/ 3 w 63"/>
                    <a:gd name="T29" fmla="*/ 6 h 17"/>
                    <a:gd name="T30" fmla="*/ 0 w 63"/>
                    <a:gd name="T31" fmla="*/ 17 h 17"/>
                    <a:gd name="T32" fmla="*/ 0 w 63"/>
                    <a:gd name="T33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3" h="17">
                      <a:moveTo>
                        <a:pt x="0" y="17"/>
                      </a:moveTo>
                      <a:lnTo>
                        <a:pt x="19" y="17"/>
                      </a:lnTo>
                      <a:lnTo>
                        <a:pt x="25" y="14"/>
                      </a:lnTo>
                      <a:lnTo>
                        <a:pt x="28" y="14"/>
                      </a:lnTo>
                      <a:lnTo>
                        <a:pt x="36" y="8"/>
                      </a:lnTo>
                      <a:lnTo>
                        <a:pt x="45" y="13"/>
                      </a:lnTo>
                      <a:lnTo>
                        <a:pt x="54" y="14"/>
                      </a:lnTo>
                      <a:lnTo>
                        <a:pt x="63" y="8"/>
                      </a:lnTo>
                      <a:lnTo>
                        <a:pt x="59" y="2"/>
                      </a:lnTo>
                      <a:lnTo>
                        <a:pt x="52" y="5"/>
                      </a:lnTo>
                      <a:lnTo>
                        <a:pt x="45" y="5"/>
                      </a:lnTo>
                      <a:lnTo>
                        <a:pt x="38" y="0"/>
                      </a:lnTo>
                      <a:lnTo>
                        <a:pt x="31" y="0"/>
                      </a:lnTo>
                      <a:lnTo>
                        <a:pt x="26" y="5"/>
                      </a:lnTo>
                      <a:lnTo>
                        <a:pt x="3" y="6"/>
                      </a:lnTo>
                      <a:lnTo>
                        <a:pt x="0" y="17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4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81829D7-5822-CC60-0694-0252E6BABE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8300" y="4006851"/>
                  <a:ext cx="100012" cy="60325"/>
                </a:xfrm>
                <a:custGeom>
                  <a:avLst/>
                  <a:gdLst>
                    <a:gd name="T0" fmla="*/ 63 w 63"/>
                    <a:gd name="T1" fmla="*/ 1 h 38"/>
                    <a:gd name="T2" fmla="*/ 24 w 63"/>
                    <a:gd name="T3" fmla="*/ 0 h 38"/>
                    <a:gd name="T4" fmla="*/ 19 w 63"/>
                    <a:gd name="T5" fmla="*/ 2 h 38"/>
                    <a:gd name="T6" fmla="*/ 11 w 63"/>
                    <a:gd name="T7" fmla="*/ 2 h 38"/>
                    <a:gd name="T8" fmla="*/ 0 w 63"/>
                    <a:gd name="T9" fmla="*/ 6 h 38"/>
                    <a:gd name="T10" fmla="*/ 2 w 63"/>
                    <a:gd name="T11" fmla="*/ 11 h 38"/>
                    <a:gd name="T12" fmla="*/ 8 w 63"/>
                    <a:gd name="T13" fmla="*/ 16 h 38"/>
                    <a:gd name="T14" fmla="*/ 8 w 63"/>
                    <a:gd name="T15" fmla="*/ 19 h 38"/>
                    <a:gd name="T16" fmla="*/ 12 w 63"/>
                    <a:gd name="T17" fmla="*/ 26 h 38"/>
                    <a:gd name="T18" fmla="*/ 22 w 63"/>
                    <a:gd name="T19" fmla="*/ 28 h 38"/>
                    <a:gd name="T20" fmla="*/ 32 w 63"/>
                    <a:gd name="T21" fmla="*/ 38 h 38"/>
                    <a:gd name="T22" fmla="*/ 42 w 63"/>
                    <a:gd name="T23" fmla="*/ 26 h 38"/>
                    <a:gd name="T24" fmla="*/ 49 w 63"/>
                    <a:gd name="T25" fmla="*/ 27 h 38"/>
                    <a:gd name="T26" fmla="*/ 53 w 63"/>
                    <a:gd name="T27" fmla="*/ 23 h 38"/>
                    <a:gd name="T28" fmla="*/ 58 w 63"/>
                    <a:gd name="T29" fmla="*/ 23 h 38"/>
                    <a:gd name="T30" fmla="*/ 62 w 63"/>
                    <a:gd name="T31" fmla="*/ 19 h 38"/>
                    <a:gd name="T32" fmla="*/ 60 w 63"/>
                    <a:gd name="T33" fmla="*/ 12 h 38"/>
                    <a:gd name="T34" fmla="*/ 62 w 63"/>
                    <a:gd name="T35" fmla="*/ 9 h 38"/>
                    <a:gd name="T36" fmla="*/ 63 w 63"/>
                    <a:gd name="T37" fmla="*/ 1 h 38"/>
                    <a:gd name="T38" fmla="*/ 63 w 63"/>
                    <a:gd name="T39" fmla="*/ 1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3" h="38">
                      <a:moveTo>
                        <a:pt x="63" y="1"/>
                      </a:moveTo>
                      <a:lnTo>
                        <a:pt x="24" y="0"/>
                      </a:lnTo>
                      <a:lnTo>
                        <a:pt x="19" y="2"/>
                      </a:lnTo>
                      <a:lnTo>
                        <a:pt x="11" y="2"/>
                      </a:lnTo>
                      <a:lnTo>
                        <a:pt x="0" y="6"/>
                      </a:lnTo>
                      <a:lnTo>
                        <a:pt x="2" y="11"/>
                      </a:lnTo>
                      <a:lnTo>
                        <a:pt x="8" y="16"/>
                      </a:lnTo>
                      <a:lnTo>
                        <a:pt x="8" y="19"/>
                      </a:lnTo>
                      <a:lnTo>
                        <a:pt x="12" y="26"/>
                      </a:lnTo>
                      <a:lnTo>
                        <a:pt x="22" y="28"/>
                      </a:lnTo>
                      <a:lnTo>
                        <a:pt x="32" y="38"/>
                      </a:lnTo>
                      <a:lnTo>
                        <a:pt x="42" y="26"/>
                      </a:lnTo>
                      <a:lnTo>
                        <a:pt x="49" y="27"/>
                      </a:lnTo>
                      <a:lnTo>
                        <a:pt x="53" y="23"/>
                      </a:lnTo>
                      <a:lnTo>
                        <a:pt x="58" y="23"/>
                      </a:lnTo>
                      <a:lnTo>
                        <a:pt x="62" y="19"/>
                      </a:lnTo>
                      <a:lnTo>
                        <a:pt x="60" y="12"/>
                      </a:lnTo>
                      <a:lnTo>
                        <a:pt x="62" y="9"/>
                      </a:lnTo>
                      <a:lnTo>
                        <a:pt x="63" y="1"/>
                      </a:lnTo>
                      <a:lnTo>
                        <a:pt x="63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5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7C263C6-6933-14F5-ABDA-CBD62B42AA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1900" y="4395788"/>
                  <a:ext cx="65087" cy="49213"/>
                </a:xfrm>
                <a:custGeom>
                  <a:avLst/>
                  <a:gdLst>
                    <a:gd name="T0" fmla="*/ 41 w 41"/>
                    <a:gd name="T1" fmla="*/ 1 h 31"/>
                    <a:gd name="T2" fmla="*/ 7 w 41"/>
                    <a:gd name="T3" fmla="*/ 0 h 31"/>
                    <a:gd name="T4" fmla="*/ 0 w 41"/>
                    <a:gd name="T5" fmla="*/ 27 h 31"/>
                    <a:gd name="T6" fmla="*/ 3 w 41"/>
                    <a:gd name="T7" fmla="*/ 31 h 31"/>
                    <a:gd name="T8" fmla="*/ 11 w 41"/>
                    <a:gd name="T9" fmla="*/ 30 h 31"/>
                    <a:gd name="T10" fmla="*/ 41 w 41"/>
                    <a:gd name="T11" fmla="*/ 30 h 31"/>
                    <a:gd name="T12" fmla="*/ 41 w 41"/>
                    <a:gd name="T13" fmla="*/ 1 h 31"/>
                    <a:gd name="T14" fmla="*/ 41 w 41"/>
                    <a:gd name="T15" fmla="*/ 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" h="31">
                      <a:moveTo>
                        <a:pt x="41" y="1"/>
                      </a:moveTo>
                      <a:lnTo>
                        <a:pt x="7" y="0"/>
                      </a:lnTo>
                      <a:lnTo>
                        <a:pt x="0" y="27"/>
                      </a:lnTo>
                      <a:lnTo>
                        <a:pt x="3" y="31"/>
                      </a:lnTo>
                      <a:lnTo>
                        <a:pt x="11" y="30"/>
                      </a:lnTo>
                      <a:lnTo>
                        <a:pt x="41" y="30"/>
                      </a:lnTo>
                      <a:lnTo>
                        <a:pt x="41" y="1"/>
                      </a:lnTo>
                      <a:lnTo>
                        <a:pt x="41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6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248C21A-13FA-9456-832C-49126449F4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31050" y="4275138"/>
                  <a:ext cx="263525" cy="384175"/>
                </a:xfrm>
                <a:custGeom>
                  <a:avLst/>
                  <a:gdLst>
                    <a:gd name="T0" fmla="*/ 166 w 166"/>
                    <a:gd name="T1" fmla="*/ 38 h 242"/>
                    <a:gd name="T2" fmla="*/ 152 w 166"/>
                    <a:gd name="T3" fmla="*/ 38 h 242"/>
                    <a:gd name="T4" fmla="*/ 143 w 166"/>
                    <a:gd name="T5" fmla="*/ 30 h 242"/>
                    <a:gd name="T6" fmla="*/ 124 w 166"/>
                    <a:gd name="T7" fmla="*/ 40 h 242"/>
                    <a:gd name="T8" fmla="*/ 118 w 166"/>
                    <a:gd name="T9" fmla="*/ 50 h 242"/>
                    <a:gd name="T10" fmla="*/ 104 w 166"/>
                    <a:gd name="T11" fmla="*/ 48 h 242"/>
                    <a:gd name="T12" fmla="*/ 100 w 166"/>
                    <a:gd name="T13" fmla="*/ 45 h 242"/>
                    <a:gd name="T14" fmla="*/ 94 w 166"/>
                    <a:gd name="T15" fmla="*/ 45 h 242"/>
                    <a:gd name="T16" fmla="*/ 88 w 166"/>
                    <a:gd name="T17" fmla="*/ 45 h 242"/>
                    <a:gd name="T18" fmla="*/ 61 w 166"/>
                    <a:gd name="T19" fmla="*/ 26 h 242"/>
                    <a:gd name="T20" fmla="*/ 47 w 166"/>
                    <a:gd name="T21" fmla="*/ 26 h 242"/>
                    <a:gd name="T22" fmla="*/ 39 w 166"/>
                    <a:gd name="T23" fmla="*/ 17 h 242"/>
                    <a:gd name="T24" fmla="*/ 39 w 166"/>
                    <a:gd name="T25" fmla="*/ 4 h 242"/>
                    <a:gd name="T26" fmla="*/ 28 w 166"/>
                    <a:gd name="T27" fmla="*/ 0 h 242"/>
                    <a:gd name="T28" fmla="*/ 14 w 166"/>
                    <a:gd name="T29" fmla="*/ 16 h 242"/>
                    <a:gd name="T30" fmla="*/ 1 w 166"/>
                    <a:gd name="T31" fmla="*/ 30 h 242"/>
                    <a:gd name="T32" fmla="*/ 11 w 166"/>
                    <a:gd name="T33" fmla="*/ 46 h 242"/>
                    <a:gd name="T34" fmla="*/ 14 w 166"/>
                    <a:gd name="T35" fmla="*/ 58 h 242"/>
                    <a:gd name="T36" fmla="*/ 23 w 166"/>
                    <a:gd name="T37" fmla="*/ 86 h 242"/>
                    <a:gd name="T38" fmla="*/ 16 w 166"/>
                    <a:gd name="T39" fmla="*/ 103 h 242"/>
                    <a:gd name="T40" fmla="*/ 5 w 166"/>
                    <a:gd name="T41" fmla="*/ 119 h 242"/>
                    <a:gd name="T42" fmla="*/ 0 w 166"/>
                    <a:gd name="T43" fmla="*/ 128 h 242"/>
                    <a:gd name="T44" fmla="*/ 0 w 166"/>
                    <a:gd name="T45" fmla="*/ 129 h 242"/>
                    <a:gd name="T46" fmla="*/ 5 w 166"/>
                    <a:gd name="T47" fmla="*/ 139 h 242"/>
                    <a:gd name="T48" fmla="*/ 4 w 166"/>
                    <a:gd name="T49" fmla="*/ 157 h 242"/>
                    <a:gd name="T50" fmla="*/ 79 w 166"/>
                    <a:gd name="T51" fmla="*/ 205 h 242"/>
                    <a:gd name="T52" fmla="*/ 80 w 166"/>
                    <a:gd name="T53" fmla="*/ 218 h 242"/>
                    <a:gd name="T54" fmla="*/ 110 w 166"/>
                    <a:gd name="T55" fmla="*/ 242 h 242"/>
                    <a:gd name="T56" fmla="*/ 118 w 166"/>
                    <a:gd name="T57" fmla="*/ 234 h 242"/>
                    <a:gd name="T58" fmla="*/ 123 w 166"/>
                    <a:gd name="T59" fmla="*/ 218 h 242"/>
                    <a:gd name="T60" fmla="*/ 130 w 166"/>
                    <a:gd name="T61" fmla="*/ 209 h 242"/>
                    <a:gd name="T62" fmla="*/ 133 w 166"/>
                    <a:gd name="T63" fmla="*/ 192 h 242"/>
                    <a:gd name="T64" fmla="*/ 141 w 166"/>
                    <a:gd name="T65" fmla="*/ 190 h 242"/>
                    <a:gd name="T66" fmla="*/ 146 w 166"/>
                    <a:gd name="T67" fmla="*/ 181 h 242"/>
                    <a:gd name="T68" fmla="*/ 161 w 166"/>
                    <a:gd name="T69" fmla="*/ 171 h 242"/>
                    <a:gd name="T70" fmla="*/ 148 w 166"/>
                    <a:gd name="T71" fmla="*/ 151 h 242"/>
                    <a:gd name="T72" fmla="*/ 148 w 166"/>
                    <a:gd name="T73" fmla="*/ 65 h 242"/>
                    <a:gd name="T74" fmla="*/ 166 w 166"/>
                    <a:gd name="T75" fmla="*/ 38 h 242"/>
                    <a:gd name="T76" fmla="*/ 166 w 166"/>
                    <a:gd name="T77" fmla="*/ 38 h 2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66" h="242">
                      <a:moveTo>
                        <a:pt x="166" y="38"/>
                      </a:moveTo>
                      <a:lnTo>
                        <a:pt x="152" y="38"/>
                      </a:lnTo>
                      <a:lnTo>
                        <a:pt x="143" y="30"/>
                      </a:lnTo>
                      <a:lnTo>
                        <a:pt x="124" y="40"/>
                      </a:lnTo>
                      <a:lnTo>
                        <a:pt x="118" y="50"/>
                      </a:lnTo>
                      <a:lnTo>
                        <a:pt x="104" y="48"/>
                      </a:lnTo>
                      <a:lnTo>
                        <a:pt x="100" y="45"/>
                      </a:lnTo>
                      <a:lnTo>
                        <a:pt x="94" y="45"/>
                      </a:lnTo>
                      <a:lnTo>
                        <a:pt x="88" y="45"/>
                      </a:lnTo>
                      <a:lnTo>
                        <a:pt x="61" y="26"/>
                      </a:lnTo>
                      <a:lnTo>
                        <a:pt x="47" y="26"/>
                      </a:lnTo>
                      <a:lnTo>
                        <a:pt x="39" y="17"/>
                      </a:lnTo>
                      <a:lnTo>
                        <a:pt x="39" y="4"/>
                      </a:lnTo>
                      <a:lnTo>
                        <a:pt x="28" y="0"/>
                      </a:lnTo>
                      <a:lnTo>
                        <a:pt x="14" y="16"/>
                      </a:lnTo>
                      <a:lnTo>
                        <a:pt x="1" y="30"/>
                      </a:lnTo>
                      <a:lnTo>
                        <a:pt x="11" y="46"/>
                      </a:lnTo>
                      <a:lnTo>
                        <a:pt x="14" y="58"/>
                      </a:lnTo>
                      <a:lnTo>
                        <a:pt x="23" y="86"/>
                      </a:lnTo>
                      <a:lnTo>
                        <a:pt x="16" y="103"/>
                      </a:lnTo>
                      <a:lnTo>
                        <a:pt x="5" y="119"/>
                      </a:lnTo>
                      <a:lnTo>
                        <a:pt x="0" y="128"/>
                      </a:lnTo>
                      <a:lnTo>
                        <a:pt x="0" y="129"/>
                      </a:lnTo>
                      <a:lnTo>
                        <a:pt x="5" y="139"/>
                      </a:lnTo>
                      <a:lnTo>
                        <a:pt x="4" y="157"/>
                      </a:lnTo>
                      <a:lnTo>
                        <a:pt x="79" y="205"/>
                      </a:lnTo>
                      <a:lnTo>
                        <a:pt x="80" y="218"/>
                      </a:lnTo>
                      <a:lnTo>
                        <a:pt x="110" y="242"/>
                      </a:lnTo>
                      <a:lnTo>
                        <a:pt x="118" y="234"/>
                      </a:lnTo>
                      <a:lnTo>
                        <a:pt x="123" y="218"/>
                      </a:lnTo>
                      <a:lnTo>
                        <a:pt x="130" y="209"/>
                      </a:lnTo>
                      <a:lnTo>
                        <a:pt x="133" y="192"/>
                      </a:lnTo>
                      <a:lnTo>
                        <a:pt x="141" y="190"/>
                      </a:lnTo>
                      <a:lnTo>
                        <a:pt x="146" y="181"/>
                      </a:lnTo>
                      <a:lnTo>
                        <a:pt x="161" y="171"/>
                      </a:lnTo>
                      <a:lnTo>
                        <a:pt x="148" y="151"/>
                      </a:lnTo>
                      <a:lnTo>
                        <a:pt x="148" y="65"/>
                      </a:lnTo>
                      <a:lnTo>
                        <a:pt x="166" y="38"/>
                      </a:lnTo>
                      <a:lnTo>
                        <a:pt x="166" y="3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7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34CA938-D5B8-51B6-9A64-94F5F12808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19750" y="4160838"/>
                  <a:ext cx="131762" cy="158750"/>
                </a:xfrm>
                <a:custGeom>
                  <a:avLst/>
                  <a:gdLst>
                    <a:gd name="T0" fmla="*/ 64 w 83"/>
                    <a:gd name="T1" fmla="*/ 20 h 100"/>
                    <a:gd name="T2" fmla="*/ 57 w 83"/>
                    <a:gd name="T3" fmla="*/ 19 h 100"/>
                    <a:gd name="T4" fmla="*/ 54 w 83"/>
                    <a:gd name="T5" fmla="*/ 30 h 100"/>
                    <a:gd name="T6" fmla="*/ 47 w 83"/>
                    <a:gd name="T7" fmla="*/ 29 h 100"/>
                    <a:gd name="T8" fmla="*/ 43 w 83"/>
                    <a:gd name="T9" fmla="*/ 24 h 100"/>
                    <a:gd name="T10" fmla="*/ 45 w 83"/>
                    <a:gd name="T11" fmla="*/ 15 h 100"/>
                    <a:gd name="T12" fmla="*/ 36 w 83"/>
                    <a:gd name="T13" fmla="*/ 0 h 100"/>
                    <a:gd name="T14" fmla="*/ 30 w 83"/>
                    <a:gd name="T15" fmla="*/ 3 h 100"/>
                    <a:gd name="T16" fmla="*/ 27 w 83"/>
                    <a:gd name="T17" fmla="*/ 3 h 100"/>
                    <a:gd name="T18" fmla="*/ 16 w 83"/>
                    <a:gd name="T19" fmla="*/ 15 h 100"/>
                    <a:gd name="T20" fmla="*/ 7 w 83"/>
                    <a:gd name="T21" fmla="*/ 27 h 100"/>
                    <a:gd name="T22" fmla="*/ 6 w 83"/>
                    <a:gd name="T23" fmla="*/ 34 h 100"/>
                    <a:gd name="T24" fmla="*/ 0 w 83"/>
                    <a:gd name="T25" fmla="*/ 42 h 100"/>
                    <a:gd name="T26" fmla="*/ 14 w 83"/>
                    <a:gd name="T27" fmla="*/ 57 h 100"/>
                    <a:gd name="T28" fmla="*/ 32 w 83"/>
                    <a:gd name="T29" fmla="*/ 70 h 100"/>
                    <a:gd name="T30" fmla="*/ 52 w 83"/>
                    <a:gd name="T31" fmla="*/ 88 h 100"/>
                    <a:gd name="T32" fmla="*/ 73 w 83"/>
                    <a:gd name="T33" fmla="*/ 100 h 100"/>
                    <a:gd name="T34" fmla="*/ 79 w 83"/>
                    <a:gd name="T35" fmla="*/ 100 h 100"/>
                    <a:gd name="T36" fmla="*/ 81 w 83"/>
                    <a:gd name="T37" fmla="*/ 80 h 100"/>
                    <a:gd name="T38" fmla="*/ 83 w 83"/>
                    <a:gd name="T39" fmla="*/ 77 h 100"/>
                    <a:gd name="T40" fmla="*/ 82 w 83"/>
                    <a:gd name="T41" fmla="*/ 68 h 100"/>
                    <a:gd name="T42" fmla="*/ 73 w 83"/>
                    <a:gd name="T43" fmla="*/ 58 h 100"/>
                    <a:gd name="T44" fmla="*/ 66 w 83"/>
                    <a:gd name="T45" fmla="*/ 56 h 100"/>
                    <a:gd name="T46" fmla="*/ 60 w 83"/>
                    <a:gd name="T47" fmla="*/ 49 h 100"/>
                    <a:gd name="T48" fmla="*/ 65 w 83"/>
                    <a:gd name="T49" fmla="*/ 39 h 100"/>
                    <a:gd name="T50" fmla="*/ 62 w 83"/>
                    <a:gd name="T51" fmla="*/ 27 h 100"/>
                    <a:gd name="T52" fmla="*/ 64 w 83"/>
                    <a:gd name="T53" fmla="*/ 20 h 100"/>
                    <a:gd name="T54" fmla="*/ 64 w 83"/>
                    <a:gd name="T55" fmla="*/ 2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83" h="100">
                      <a:moveTo>
                        <a:pt x="64" y="20"/>
                      </a:moveTo>
                      <a:lnTo>
                        <a:pt x="57" y="19"/>
                      </a:lnTo>
                      <a:lnTo>
                        <a:pt x="54" y="30"/>
                      </a:lnTo>
                      <a:lnTo>
                        <a:pt x="47" y="29"/>
                      </a:lnTo>
                      <a:lnTo>
                        <a:pt x="43" y="24"/>
                      </a:lnTo>
                      <a:lnTo>
                        <a:pt x="45" y="15"/>
                      </a:lnTo>
                      <a:lnTo>
                        <a:pt x="36" y="0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16" y="15"/>
                      </a:lnTo>
                      <a:lnTo>
                        <a:pt x="7" y="27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14" y="57"/>
                      </a:lnTo>
                      <a:lnTo>
                        <a:pt x="32" y="70"/>
                      </a:lnTo>
                      <a:lnTo>
                        <a:pt x="52" y="88"/>
                      </a:lnTo>
                      <a:lnTo>
                        <a:pt x="73" y="100"/>
                      </a:lnTo>
                      <a:lnTo>
                        <a:pt x="79" y="100"/>
                      </a:lnTo>
                      <a:lnTo>
                        <a:pt x="81" y="80"/>
                      </a:lnTo>
                      <a:lnTo>
                        <a:pt x="83" y="77"/>
                      </a:lnTo>
                      <a:lnTo>
                        <a:pt x="82" y="68"/>
                      </a:lnTo>
                      <a:lnTo>
                        <a:pt x="73" y="58"/>
                      </a:lnTo>
                      <a:lnTo>
                        <a:pt x="66" y="56"/>
                      </a:lnTo>
                      <a:lnTo>
                        <a:pt x="60" y="49"/>
                      </a:lnTo>
                      <a:lnTo>
                        <a:pt x="65" y="39"/>
                      </a:lnTo>
                      <a:lnTo>
                        <a:pt x="62" y="27"/>
                      </a:lnTo>
                      <a:lnTo>
                        <a:pt x="64" y="20"/>
                      </a:lnTo>
                      <a:lnTo>
                        <a:pt x="64" y="2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8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6F6B582-7D10-560E-B5F7-0093D1E4D1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02375" y="3233738"/>
                  <a:ext cx="517525" cy="509588"/>
                </a:xfrm>
                <a:custGeom>
                  <a:avLst/>
                  <a:gdLst>
                    <a:gd name="T0" fmla="*/ 315 w 326"/>
                    <a:gd name="T1" fmla="*/ 38 h 321"/>
                    <a:gd name="T2" fmla="*/ 309 w 326"/>
                    <a:gd name="T3" fmla="*/ 29 h 321"/>
                    <a:gd name="T4" fmla="*/ 289 w 326"/>
                    <a:gd name="T5" fmla="*/ 26 h 321"/>
                    <a:gd name="T6" fmla="*/ 282 w 326"/>
                    <a:gd name="T7" fmla="*/ 23 h 321"/>
                    <a:gd name="T8" fmla="*/ 274 w 326"/>
                    <a:gd name="T9" fmla="*/ 23 h 321"/>
                    <a:gd name="T10" fmla="*/ 267 w 326"/>
                    <a:gd name="T11" fmla="*/ 11 h 321"/>
                    <a:gd name="T12" fmla="*/ 240 w 326"/>
                    <a:gd name="T13" fmla="*/ 7 h 321"/>
                    <a:gd name="T14" fmla="*/ 227 w 326"/>
                    <a:gd name="T15" fmla="*/ 10 h 321"/>
                    <a:gd name="T16" fmla="*/ 213 w 326"/>
                    <a:gd name="T17" fmla="*/ 21 h 321"/>
                    <a:gd name="T18" fmla="*/ 207 w 326"/>
                    <a:gd name="T19" fmla="*/ 33 h 321"/>
                    <a:gd name="T20" fmla="*/ 213 w 326"/>
                    <a:gd name="T21" fmla="*/ 51 h 321"/>
                    <a:gd name="T22" fmla="*/ 204 w 326"/>
                    <a:gd name="T23" fmla="*/ 62 h 321"/>
                    <a:gd name="T24" fmla="*/ 194 w 326"/>
                    <a:gd name="T25" fmla="*/ 67 h 321"/>
                    <a:gd name="T26" fmla="*/ 173 w 326"/>
                    <a:gd name="T27" fmla="*/ 56 h 321"/>
                    <a:gd name="T28" fmla="*/ 144 w 326"/>
                    <a:gd name="T29" fmla="*/ 46 h 321"/>
                    <a:gd name="T30" fmla="*/ 125 w 326"/>
                    <a:gd name="T31" fmla="*/ 41 h 321"/>
                    <a:gd name="T32" fmla="*/ 115 w 326"/>
                    <a:gd name="T33" fmla="*/ 21 h 321"/>
                    <a:gd name="T34" fmla="*/ 88 w 326"/>
                    <a:gd name="T35" fmla="*/ 10 h 321"/>
                    <a:gd name="T36" fmla="*/ 71 w 326"/>
                    <a:gd name="T37" fmla="*/ 6 h 321"/>
                    <a:gd name="T38" fmla="*/ 63 w 326"/>
                    <a:gd name="T39" fmla="*/ 8 h 321"/>
                    <a:gd name="T40" fmla="*/ 39 w 326"/>
                    <a:gd name="T41" fmla="*/ 0 h 321"/>
                    <a:gd name="T42" fmla="*/ 39 w 326"/>
                    <a:gd name="T43" fmla="*/ 18 h 321"/>
                    <a:gd name="T44" fmla="*/ 29 w 326"/>
                    <a:gd name="T45" fmla="*/ 24 h 321"/>
                    <a:gd name="T46" fmla="*/ 23 w 326"/>
                    <a:gd name="T47" fmla="*/ 32 h 321"/>
                    <a:gd name="T48" fmla="*/ 9 w 326"/>
                    <a:gd name="T49" fmla="*/ 41 h 321"/>
                    <a:gd name="T50" fmla="*/ 12 w 326"/>
                    <a:gd name="T51" fmla="*/ 52 h 321"/>
                    <a:gd name="T52" fmla="*/ 11 w 326"/>
                    <a:gd name="T53" fmla="*/ 62 h 321"/>
                    <a:gd name="T54" fmla="*/ 1 w 326"/>
                    <a:gd name="T55" fmla="*/ 66 h 321"/>
                    <a:gd name="T56" fmla="*/ 8 w 326"/>
                    <a:gd name="T57" fmla="*/ 88 h 321"/>
                    <a:gd name="T58" fmla="*/ 9 w 326"/>
                    <a:gd name="T59" fmla="*/ 99 h 321"/>
                    <a:gd name="T60" fmla="*/ 7 w 326"/>
                    <a:gd name="T61" fmla="*/ 118 h 321"/>
                    <a:gd name="T62" fmla="*/ 8 w 326"/>
                    <a:gd name="T63" fmla="*/ 129 h 321"/>
                    <a:gd name="T64" fmla="*/ 6 w 326"/>
                    <a:gd name="T65" fmla="*/ 142 h 321"/>
                    <a:gd name="T66" fmla="*/ 7 w 326"/>
                    <a:gd name="T67" fmla="*/ 157 h 321"/>
                    <a:gd name="T68" fmla="*/ 0 w 326"/>
                    <a:gd name="T69" fmla="*/ 166 h 321"/>
                    <a:gd name="T70" fmla="*/ 13 w 326"/>
                    <a:gd name="T71" fmla="*/ 184 h 321"/>
                    <a:gd name="T72" fmla="*/ 13 w 326"/>
                    <a:gd name="T73" fmla="*/ 194 h 321"/>
                    <a:gd name="T74" fmla="*/ 21 w 326"/>
                    <a:gd name="T75" fmla="*/ 207 h 321"/>
                    <a:gd name="T76" fmla="*/ 31 w 326"/>
                    <a:gd name="T77" fmla="*/ 204 h 321"/>
                    <a:gd name="T78" fmla="*/ 47 w 326"/>
                    <a:gd name="T79" fmla="*/ 214 h 321"/>
                    <a:gd name="T80" fmla="*/ 56 w 326"/>
                    <a:gd name="T81" fmla="*/ 229 h 321"/>
                    <a:gd name="T82" fmla="*/ 89 w 326"/>
                    <a:gd name="T83" fmla="*/ 239 h 321"/>
                    <a:gd name="T84" fmla="*/ 101 w 326"/>
                    <a:gd name="T85" fmla="*/ 252 h 321"/>
                    <a:gd name="T86" fmla="*/ 115 w 326"/>
                    <a:gd name="T87" fmla="*/ 244 h 321"/>
                    <a:gd name="T88" fmla="*/ 135 w 326"/>
                    <a:gd name="T89" fmla="*/ 231 h 321"/>
                    <a:gd name="T90" fmla="*/ 218 w 326"/>
                    <a:gd name="T91" fmla="*/ 277 h 321"/>
                    <a:gd name="T92" fmla="*/ 302 w 326"/>
                    <a:gd name="T93" fmla="*/ 321 h 321"/>
                    <a:gd name="T94" fmla="*/ 302 w 326"/>
                    <a:gd name="T95" fmla="*/ 312 h 321"/>
                    <a:gd name="T96" fmla="*/ 326 w 326"/>
                    <a:gd name="T97" fmla="*/ 312 h 321"/>
                    <a:gd name="T98" fmla="*/ 324 w 326"/>
                    <a:gd name="T99" fmla="*/ 264 h 321"/>
                    <a:gd name="T100" fmla="*/ 320 w 326"/>
                    <a:gd name="T101" fmla="*/ 177 h 321"/>
                    <a:gd name="T102" fmla="*/ 316 w 326"/>
                    <a:gd name="T103" fmla="*/ 92 h 321"/>
                    <a:gd name="T104" fmla="*/ 308 w 326"/>
                    <a:gd name="T105" fmla="*/ 73 h 321"/>
                    <a:gd name="T106" fmla="*/ 312 w 326"/>
                    <a:gd name="T107" fmla="*/ 58 h 321"/>
                    <a:gd name="T108" fmla="*/ 308 w 326"/>
                    <a:gd name="T109" fmla="*/ 49 h 321"/>
                    <a:gd name="T110" fmla="*/ 315 w 326"/>
                    <a:gd name="T111" fmla="*/ 38 h 321"/>
                    <a:gd name="T112" fmla="*/ 315 w 326"/>
                    <a:gd name="T113" fmla="*/ 38 h 3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26" h="321">
                      <a:moveTo>
                        <a:pt x="315" y="38"/>
                      </a:moveTo>
                      <a:lnTo>
                        <a:pt x="309" y="29"/>
                      </a:lnTo>
                      <a:lnTo>
                        <a:pt x="289" y="26"/>
                      </a:lnTo>
                      <a:lnTo>
                        <a:pt x="282" y="23"/>
                      </a:lnTo>
                      <a:lnTo>
                        <a:pt x="274" y="23"/>
                      </a:lnTo>
                      <a:lnTo>
                        <a:pt x="267" y="11"/>
                      </a:lnTo>
                      <a:lnTo>
                        <a:pt x="240" y="7"/>
                      </a:lnTo>
                      <a:lnTo>
                        <a:pt x="227" y="10"/>
                      </a:lnTo>
                      <a:lnTo>
                        <a:pt x="213" y="21"/>
                      </a:lnTo>
                      <a:lnTo>
                        <a:pt x="207" y="33"/>
                      </a:lnTo>
                      <a:lnTo>
                        <a:pt x="213" y="51"/>
                      </a:lnTo>
                      <a:lnTo>
                        <a:pt x="204" y="62"/>
                      </a:lnTo>
                      <a:lnTo>
                        <a:pt x="194" y="67"/>
                      </a:lnTo>
                      <a:lnTo>
                        <a:pt x="173" y="56"/>
                      </a:lnTo>
                      <a:lnTo>
                        <a:pt x="144" y="46"/>
                      </a:lnTo>
                      <a:lnTo>
                        <a:pt x="125" y="41"/>
                      </a:lnTo>
                      <a:lnTo>
                        <a:pt x="115" y="21"/>
                      </a:lnTo>
                      <a:lnTo>
                        <a:pt x="88" y="10"/>
                      </a:lnTo>
                      <a:lnTo>
                        <a:pt x="71" y="6"/>
                      </a:lnTo>
                      <a:lnTo>
                        <a:pt x="63" y="8"/>
                      </a:lnTo>
                      <a:lnTo>
                        <a:pt x="39" y="0"/>
                      </a:lnTo>
                      <a:lnTo>
                        <a:pt x="39" y="18"/>
                      </a:lnTo>
                      <a:lnTo>
                        <a:pt x="29" y="24"/>
                      </a:lnTo>
                      <a:lnTo>
                        <a:pt x="23" y="32"/>
                      </a:lnTo>
                      <a:lnTo>
                        <a:pt x="9" y="41"/>
                      </a:lnTo>
                      <a:lnTo>
                        <a:pt x="12" y="52"/>
                      </a:lnTo>
                      <a:lnTo>
                        <a:pt x="11" y="62"/>
                      </a:lnTo>
                      <a:lnTo>
                        <a:pt x="1" y="66"/>
                      </a:lnTo>
                      <a:lnTo>
                        <a:pt x="8" y="88"/>
                      </a:lnTo>
                      <a:lnTo>
                        <a:pt x="9" y="99"/>
                      </a:lnTo>
                      <a:lnTo>
                        <a:pt x="7" y="118"/>
                      </a:lnTo>
                      <a:lnTo>
                        <a:pt x="8" y="129"/>
                      </a:lnTo>
                      <a:lnTo>
                        <a:pt x="6" y="142"/>
                      </a:lnTo>
                      <a:lnTo>
                        <a:pt x="7" y="157"/>
                      </a:lnTo>
                      <a:lnTo>
                        <a:pt x="0" y="166"/>
                      </a:lnTo>
                      <a:lnTo>
                        <a:pt x="13" y="184"/>
                      </a:lnTo>
                      <a:lnTo>
                        <a:pt x="13" y="194"/>
                      </a:lnTo>
                      <a:lnTo>
                        <a:pt x="21" y="207"/>
                      </a:lnTo>
                      <a:lnTo>
                        <a:pt x="31" y="204"/>
                      </a:lnTo>
                      <a:lnTo>
                        <a:pt x="47" y="214"/>
                      </a:lnTo>
                      <a:lnTo>
                        <a:pt x="56" y="229"/>
                      </a:lnTo>
                      <a:lnTo>
                        <a:pt x="89" y="239"/>
                      </a:lnTo>
                      <a:lnTo>
                        <a:pt x="101" y="252"/>
                      </a:lnTo>
                      <a:lnTo>
                        <a:pt x="115" y="244"/>
                      </a:lnTo>
                      <a:lnTo>
                        <a:pt x="135" y="231"/>
                      </a:lnTo>
                      <a:lnTo>
                        <a:pt x="218" y="277"/>
                      </a:lnTo>
                      <a:lnTo>
                        <a:pt x="302" y="321"/>
                      </a:lnTo>
                      <a:lnTo>
                        <a:pt x="302" y="312"/>
                      </a:lnTo>
                      <a:lnTo>
                        <a:pt x="326" y="312"/>
                      </a:lnTo>
                      <a:lnTo>
                        <a:pt x="324" y="264"/>
                      </a:lnTo>
                      <a:lnTo>
                        <a:pt x="320" y="177"/>
                      </a:lnTo>
                      <a:lnTo>
                        <a:pt x="316" y="92"/>
                      </a:lnTo>
                      <a:lnTo>
                        <a:pt x="308" y="73"/>
                      </a:lnTo>
                      <a:lnTo>
                        <a:pt x="312" y="58"/>
                      </a:lnTo>
                      <a:lnTo>
                        <a:pt x="308" y="49"/>
                      </a:lnTo>
                      <a:lnTo>
                        <a:pt x="315" y="38"/>
                      </a:lnTo>
                      <a:lnTo>
                        <a:pt x="315" y="3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9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DFCE66F-F7A3-96A0-B659-572433B54E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65937" y="5564188"/>
                  <a:ext cx="74612" cy="74613"/>
                </a:xfrm>
                <a:custGeom>
                  <a:avLst/>
                  <a:gdLst>
                    <a:gd name="T0" fmla="*/ 20 w 47"/>
                    <a:gd name="T1" fmla="*/ 45 h 47"/>
                    <a:gd name="T2" fmla="*/ 25 w 47"/>
                    <a:gd name="T3" fmla="*/ 37 h 47"/>
                    <a:gd name="T4" fmla="*/ 36 w 47"/>
                    <a:gd name="T5" fmla="*/ 34 h 47"/>
                    <a:gd name="T6" fmla="*/ 41 w 47"/>
                    <a:gd name="T7" fmla="*/ 26 h 47"/>
                    <a:gd name="T8" fmla="*/ 47 w 47"/>
                    <a:gd name="T9" fmla="*/ 14 h 47"/>
                    <a:gd name="T10" fmla="*/ 41 w 47"/>
                    <a:gd name="T11" fmla="*/ 7 h 47"/>
                    <a:gd name="T12" fmla="*/ 32 w 47"/>
                    <a:gd name="T13" fmla="*/ 0 h 47"/>
                    <a:gd name="T14" fmla="*/ 23 w 47"/>
                    <a:gd name="T15" fmla="*/ 5 h 47"/>
                    <a:gd name="T16" fmla="*/ 11 w 47"/>
                    <a:gd name="T17" fmla="*/ 14 h 47"/>
                    <a:gd name="T18" fmla="*/ 0 w 47"/>
                    <a:gd name="T19" fmla="*/ 29 h 47"/>
                    <a:gd name="T20" fmla="*/ 13 w 47"/>
                    <a:gd name="T21" fmla="*/ 47 h 47"/>
                    <a:gd name="T22" fmla="*/ 20 w 47"/>
                    <a:gd name="T23" fmla="*/ 45 h 47"/>
                    <a:gd name="T24" fmla="*/ 20 w 47"/>
                    <a:gd name="T25" fmla="*/ 45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7" h="47">
                      <a:moveTo>
                        <a:pt x="20" y="45"/>
                      </a:moveTo>
                      <a:lnTo>
                        <a:pt x="25" y="37"/>
                      </a:lnTo>
                      <a:lnTo>
                        <a:pt x="36" y="34"/>
                      </a:lnTo>
                      <a:lnTo>
                        <a:pt x="41" y="26"/>
                      </a:lnTo>
                      <a:lnTo>
                        <a:pt x="47" y="14"/>
                      </a:lnTo>
                      <a:lnTo>
                        <a:pt x="41" y="7"/>
                      </a:lnTo>
                      <a:lnTo>
                        <a:pt x="32" y="0"/>
                      </a:lnTo>
                      <a:lnTo>
                        <a:pt x="23" y="5"/>
                      </a:lnTo>
                      <a:lnTo>
                        <a:pt x="11" y="14"/>
                      </a:lnTo>
                      <a:lnTo>
                        <a:pt x="0" y="29"/>
                      </a:lnTo>
                      <a:lnTo>
                        <a:pt x="13" y="47"/>
                      </a:lnTo>
                      <a:lnTo>
                        <a:pt x="20" y="45"/>
                      </a:lnTo>
                      <a:lnTo>
                        <a:pt x="20" y="4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0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214282F-EEFA-5B17-99B0-C705C3CD55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5125" y="3133726"/>
                  <a:ext cx="520700" cy="541338"/>
                </a:xfrm>
                <a:custGeom>
                  <a:avLst/>
                  <a:gdLst>
                    <a:gd name="T0" fmla="*/ 299 w 328"/>
                    <a:gd name="T1" fmla="*/ 14 h 341"/>
                    <a:gd name="T2" fmla="*/ 260 w 328"/>
                    <a:gd name="T3" fmla="*/ 10 h 341"/>
                    <a:gd name="T4" fmla="*/ 234 w 328"/>
                    <a:gd name="T5" fmla="*/ 0 h 341"/>
                    <a:gd name="T6" fmla="*/ 213 w 328"/>
                    <a:gd name="T7" fmla="*/ 40 h 341"/>
                    <a:gd name="T8" fmla="*/ 178 w 328"/>
                    <a:gd name="T9" fmla="*/ 60 h 341"/>
                    <a:gd name="T10" fmla="*/ 161 w 328"/>
                    <a:gd name="T11" fmla="*/ 89 h 341"/>
                    <a:gd name="T12" fmla="*/ 157 w 328"/>
                    <a:gd name="T13" fmla="*/ 139 h 341"/>
                    <a:gd name="T14" fmla="*/ 130 w 328"/>
                    <a:gd name="T15" fmla="*/ 165 h 341"/>
                    <a:gd name="T16" fmla="*/ 95 w 328"/>
                    <a:gd name="T17" fmla="*/ 184 h 341"/>
                    <a:gd name="T18" fmla="*/ 83 w 328"/>
                    <a:gd name="T19" fmla="*/ 193 h 341"/>
                    <a:gd name="T20" fmla="*/ 56 w 328"/>
                    <a:gd name="T21" fmla="*/ 226 h 341"/>
                    <a:gd name="T22" fmla="*/ 48 w 328"/>
                    <a:gd name="T23" fmla="*/ 254 h 341"/>
                    <a:gd name="T24" fmla="*/ 35 w 328"/>
                    <a:gd name="T25" fmla="*/ 271 h 341"/>
                    <a:gd name="T26" fmla="*/ 15 w 328"/>
                    <a:gd name="T27" fmla="*/ 303 h 341"/>
                    <a:gd name="T28" fmla="*/ 10 w 328"/>
                    <a:gd name="T29" fmla="*/ 324 h 341"/>
                    <a:gd name="T30" fmla="*/ 0 w 328"/>
                    <a:gd name="T31" fmla="*/ 341 h 341"/>
                    <a:gd name="T32" fmla="*/ 47 w 328"/>
                    <a:gd name="T33" fmla="*/ 340 h 341"/>
                    <a:gd name="T34" fmla="*/ 58 w 328"/>
                    <a:gd name="T35" fmla="*/ 320 h 341"/>
                    <a:gd name="T36" fmla="*/ 95 w 328"/>
                    <a:gd name="T37" fmla="*/ 261 h 341"/>
                    <a:gd name="T38" fmla="*/ 111 w 328"/>
                    <a:gd name="T39" fmla="*/ 229 h 341"/>
                    <a:gd name="T40" fmla="*/ 136 w 328"/>
                    <a:gd name="T41" fmla="*/ 209 h 341"/>
                    <a:gd name="T42" fmla="*/ 153 w 328"/>
                    <a:gd name="T43" fmla="*/ 212 h 341"/>
                    <a:gd name="T44" fmla="*/ 172 w 328"/>
                    <a:gd name="T45" fmla="*/ 205 h 341"/>
                    <a:gd name="T46" fmla="*/ 171 w 328"/>
                    <a:gd name="T47" fmla="*/ 193 h 341"/>
                    <a:gd name="T48" fmla="*/ 175 w 328"/>
                    <a:gd name="T49" fmla="*/ 165 h 341"/>
                    <a:gd name="T50" fmla="*/ 228 w 328"/>
                    <a:gd name="T51" fmla="*/ 144 h 341"/>
                    <a:gd name="T52" fmla="*/ 252 w 328"/>
                    <a:gd name="T53" fmla="*/ 125 h 341"/>
                    <a:gd name="T54" fmla="*/ 277 w 328"/>
                    <a:gd name="T55" fmla="*/ 99 h 341"/>
                    <a:gd name="T56" fmla="*/ 298 w 328"/>
                    <a:gd name="T57" fmla="*/ 87 h 341"/>
                    <a:gd name="T58" fmla="*/ 328 w 328"/>
                    <a:gd name="T59" fmla="*/ 74 h 341"/>
                    <a:gd name="T60" fmla="*/ 316 w 328"/>
                    <a:gd name="T61" fmla="*/ 45 h 341"/>
                    <a:gd name="T62" fmla="*/ 307 w 328"/>
                    <a:gd name="T63" fmla="*/ 15 h 3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28" h="341">
                      <a:moveTo>
                        <a:pt x="307" y="15"/>
                      </a:moveTo>
                      <a:lnTo>
                        <a:pt x="299" y="14"/>
                      </a:lnTo>
                      <a:lnTo>
                        <a:pt x="279" y="9"/>
                      </a:lnTo>
                      <a:lnTo>
                        <a:pt x="260" y="10"/>
                      </a:lnTo>
                      <a:lnTo>
                        <a:pt x="248" y="0"/>
                      </a:lnTo>
                      <a:lnTo>
                        <a:pt x="234" y="0"/>
                      </a:lnTo>
                      <a:lnTo>
                        <a:pt x="226" y="15"/>
                      </a:lnTo>
                      <a:lnTo>
                        <a:pt x="213" y="40"/>
                      </a:lnTo>
                      <a:lnTo>
                        <a:pt x="198" y="49"/>
                      </a:lnTo>
                      <a:lnTo>
                        <a:pt x="178" y="60"/>
                      </a:lnTo>
                      <a:lnTo>
                        <a:pt x="165" y="76"/>
                      </a:lnTo>
                      <a:lnTo>
                        <a:pt x="161" y="89"/>
                      </a:lnTo>
                      <a:lnTo>
                        <a:pt x="153" y="109"/>
                      </a:lnTo>
                      <a:lnTo>
                        <a:pt x="157" y="139"/>
                      </a:lnTo>
                      <a:lnTo>
                        <a:pt x="140" y="158"/>
                      </a:lnTo>
                      <a:lnTo>
                        <a:pt x="130" y="165"/>
                      </a:lnTo>
                      <a:lnTo>
                        <a:pt x="113" y="181"/>
                      </a:lnTo>
                      <a:lnTo>
                        <a:pt x="95" y="184"/>
                      </a:lnTo>
                      <a:lnTo>
                        <a:pt x="84" y="193"/>
                      </a:lnTo>
                      <a:lnTo>
                        <a:pt x="83" y="193"/>
                      </a:lnTo>
                      <a:lnTo>
                        <a:pt x="70" y="217"/>
                      </a:lnTo>
                      <a:lnTo>
                        <a:pt x="56" y="226"/>
                      </a:lnTo>
                      <a:lnTo>
                        <a:pt x="49" y="241"/>
                      </a:lnTo>
                      <a:lnTo>
                        <a:pt x="48" y="254"/>
                      </a:lnTo>
                      <a:lnTo>
                        <a:pt x="41" y="268"/>
                      </a:lnTo>
                      <a:lnTo>
                        <a:pt x="35" y="271"/>
                      </a:lnTo>
                      <a:lnTo>
                        <a:pt x="23" y="286"/>
                      </a:lnTo>
                      <a:lnTo>
                        <a:pt x="15" y="303"/>
                      </a:lnTo>
                      <a:lnTo>
                        <a:pt x="17" y="312"/>
                      </a:lnTo>
                      <a:lnTo>
                        <a:pt x="10" y="324"/>
                      </a:lnTo>
                      <a:lnTo>
                        <a:pt x="1" y="330"/>
                      </a:lnTo>
                      <a:lnTo>
                        <a:pt x="0" y="341"/>
                      </a:lnTo>
                      <a:lnTo>
                        <a:pt x="0" y="341"/>
                      </a:lnTo>
                      <a:lnTo>
                        <a:pt x="47" y="340"/>
                      </a:lnTo>
                      <a:lnTo>
                        <a:pt x="50" y="330"/>
                      </a:lnTo>
                      <a:lnTo>
                        <a:pt x="58" y="320"/>
                      </a:lnTo>
                      <a:lnTo>
                        <a:pt x="66" y="287"/>
                      </a:lnTo>
                      <a:lnTo>
                        <a:pt x="95" y="261"/>
                      </a:lnTo>
                      <a:lnTo>
                        <a:pt x="105" y="231"/>
                      </a:lnTo>
                      <a:lnTo>
                        <a:pt x="111" y="229"/>
                      </a:lnTo>
                      <a:lnTo>
                        <a:pt x="119" y="211"/>
                      </a:lnTo>
                      <a:lnTo>
                        <a:pt x="136" y="209"/>
                      </a:lnTo>
                      <a:lnTo>
                        <a:pt x="143" y="212"/>
                      </a:lnTo>
                      <a:lnTo>
                        <a:pt x="153" y="212"/>
                      </a:lnTo>
                      <a:lnTo>
                        <a:pt x="159" y="206"/>
                      </a:lnTo>
                      <a:lnTo>
                        <a:pt x="172" y="205"/>
                      </a:lnTo>
                      <a:lnTo>
                        <a:pt x="171" y="193"/>
                      </a:lnTo>
                      <a:lnTo>
                        <a:pt x="171" y="193"/>
                      </a:lnTo>
                      <a:lnTo>
                        <a:pt x="174" y="193"/>
                      </a:lnTo>
                      <a:lnTo>
                        <a:pt x="175" y="165"/>
                      </a:lnTo>
                      <a:lnTo>
                        <a:pt x="208" y="147"/>
                      </a:lnTo>
                      <a:lnTo>
                        <a:pt x="228" y="144"/>
                      </a:lnTo>
                      <a:lnTo>
                        <a:pt x="245" y="137"/>
                      </a:lnTo>
                      <a:lnTo>
                        <a:pt x="252" y="125"/>
                      </a:lnTo>
                      <a:lnTo>
                        <a:pt x="276" y="115"/>
                      </a:lnTo>
                      <a:lnTo>
                        <a:pt x="277" y="99"/>
                      </a:lnTo>
                      <a:lnTo>
                        <a:pt x="289" y="97"/>
                      </a:lnTo>
                      <a:lnTo>
                        <a:pt x="298" y="87"/>
                      </a:lnTo>
                      <a:lnTo>
                        <a:pt x="324" y="84"/>
                      </a:lnTo>
                      <a:lnTo>
                        <a:pt x="328" y="74"/>
                      </a:lnTo>
                      <a:lnTo>
                        <a:pt x="322" y="69"/>
                      </a:lnTo>
                      <a:lnTo>
                        <a:pt x="316" y="45"/>
                      </a:lnTo>
                      <a:lnTo>
                        <a:pt x="315" y="30"/>
                      </a:lnTo>
                      <a:lnTo>
                        <a:pt x="307" y="15"/>
                      </a:lnTo>
                      <a:lnTo>
                        <a:pt x="307" y="1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1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5D71339-CE4E-6372-A485-D383A442ED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10450" y="4937126"/>
                  <a:ext cx="255587" cy="511175"/>
                </a:xfrm>
                <a:custGeom>
                  <a:avLst/>
                  <a:gdLst>
                    <a:gd name="T0" fmla="*/ 154 w 161"/>
                    <a:gd name="T1" fmla="*/ 36 h 322"/>
                    <a:gd name="T2" fmla="*/ 150 w 161"/>
                    <a:gd name="T3" fmla="*/ 21 h 322"/>
                    <a:gd name="T4" fmla="*/ 145 w 161"/>
                    <a:gd name="T5" fmla="*/ 10 h 322"/>
                    <a:gd name="T6" fmla="*/ 139 w 161"/>
                    <a:gd name="T7" fmla="*/ 0 h 322"/>
                    <a:gd name="T8" fmla="*/ 131 w 161"/>
                    <a:gd name="T9" fmla="*/ 10 h 322"/>
                    <a:gd name="T10" fmla="*/ 129 w 161"/>
                    <a:gd name="T11" fmla="*/ 25 h 322"/>
                    <a:gd name="T12" fmla="*/ 117 w 161"/>
                    <a:gd name="T13" fmla="*/ 42 h 322"/>
                    <a:gd name="T14" fmla="*/ 109 w 161"/>
                    <a:gd name="T15" fmla="*/ 38 h 322"/>
                    <a:gd name="T16" fmla="*/ 111 w 161"/>
                    <a:gd name="T17" fmla="*/ 49 h 322"/>
                    <a:gd name="T18" fmla="*/ 104 w 161"/>
                    <a:gd name="T19" fmla="*/ 61 h 322"/>
                    <a:gd name="T20" fmla="*/ 86 w 161"/>
                    <a:gd name="T21" fmla="*/ 76 h 322"/>
                    <a:gd name="T22" fmla="*/ 73 w 161"/>
                    <a:gd name="T23" fmla="*/ 89 h 322"/>
                    <a:gd name="T24" fmla="*/ 65 w 161"/>
                    <a:gd name="T25" fmla="*/ 89 h 322"/>
                    <a:gd name="T26" fmla="*/ 56 w 161"/>
                    <a:gd name="T27" fmla="*/ 93 h 322"/>
                    <a:gd name="T28" fmla="*/ 45 w 161"/>
                    <a:gd name="T29" fmla="*/ 98 h 322"/>
                    <a:gd name="T30" fmla="*/ 34 w 161"/>
                    <a:gd name="T31" fmla="*/ 99 h 322"/>
                    <a:gd name="T32" fmla="*/ 30 w 161"/>
                    <a:gd name="T33" fmla="*/ 115 h 322"/>
                    <a:gd name="T34" fmla="*/ 23 w 161"/>
                    <a:gd name="T35" fmla="*/ 128 h 322"/>
                    <a:gd name="T36" fmla="*/ 23 w 161"/>
                    <a:gd name="T37" fmla="*/ 149 h 322"/>
                    <a:gd name="T38" fmla="*/ 26 w 161"/>
                    <a:gd name="T39" fmla="*/ 164 h 322"/>
                    <a:gd name="T40" fmla="*/ 30 w 161"/>
                    <a:gd name="T41" fmla="*/ 176 h 322"/>
                    <a:gd name="T42" fmla="*/ 26 w 161"/>
                    <a:gd name="T43" fmla="*/ 191 h 322"/>
                    <a:gd name="T44" fmla="*/ 16 w 161"/>
                    <a:gd name="T45" fmla="*/ 209 h 322"/>
                    <a:gd name="T46" fmla="*/ 15 w 161"/>
                    <a:gd name="T47" fmla="*/ 217 h 322"/>
                    <a:gd name="T48" fmla="*/ 6 w 161"/>
                    <a:gd name="T49" fmla="*/ 221 h 322"/>
                    <a:gd name="T50" fmla="*/ 0 w 161"/>
                    <a:gd name="T51" fmla="*/ 238 h 322"/>
                    <a:gd name="T52" fmla="*/ 1 w 161"/>
                    <a:gd name="T53" fmla="*/ 255 h 322"/>
                    <a:gd name="T54" fmla="*/ 8 w 161"/>
                    <a:gd name="T55" fmla="*/ 274 h 322"/>
                    <a:gd name="T56" fmla="*/ 7 w 161"/>
                    <a:gd name="T57" fmla="*/ 295 h 322"/>
                    <a:gd name="T58" fmla="*/ 12 w 161"/>
                    <a:gd name="T59" fmla="*/ 307 h 322"/>
                    <a:gd name="T60" fmla="*/ 27 w 161"/>
                    <a:gd name="T61" fmla="*/ 317 h 322"/>
                    <a:gd name="T62" fmla="*/ 39 w 161"/>
                    <a:gd name="T63" fmla="*/ 322 h 322"/>
                    <a:gd name="T64" fmla="*/ 57 w 161"/>
                    <a:gd name="T65" fmla="*/ 313 h 322"/>
                    <a:gd name="T66" fmla="*/ 74 w 161"/>
                    <a:gd name="T67" fmla="*/ 307 h 322"/>
                    <a:gd name="T68" fmla="*/ 86 w 161"/>
                    <a:gd name="T69" fmla="*/ 279 h 322"/>
                    <a:gd name="T70" fmla="*/ 97 w 161"/>
                    <a:gd name="T71" fmla="*/ 246 h 322"/>
                    <a:gd name="T72" fmla="*/ 112 w 161"/>
                    <a:gd name="T73" fmla="*/ 201 h 322"/>
                    <a:gd name="T74" fmla="*/ 125 w 161"/>
                    <a:gd name="T75" fmla="*/ 168 h 322"/>
                    <a:gd name="T76" fmla="*/ 135 w 161"/>
                    <a:gd name="T77" fmla="*/ 141 h 322"/>
                    <a:gd name="T78" fmla="*/ 138 w 161"/>
                    <a:gd name="T79" fmla="*/ 120 h 322"/>
                    <a:gd name="T80" fmla="*/ 144 w 161"/>
                    <a:gd name="T81" fmla="*/ 115 h 322"/>
                    <a:gd name="T82" fmla="*/ 146 w 161"/>
                    <a:gd name="T83" fmla="*/ 105 h 322"/>
                    <a:gd name="T84" fmla="*/ 143 w 161"/>
                    <a:gd name="T85" fmla="*/ 87 h 322"/>
                    <a:gd name="T86" fmla="*/ 148 w 161"/>
                    <a:gd name="T87" fmla="*/ 80 h 322"/>
                    <a:gd name="T88" fmla="*/ 153 w 161"/>
                    <a:gd name="T89" fmla="*/ 94 h 322"/>
                    <a:gd name="T90" fmla="*/ 158 w 161"/>
                    <a:gd name="T91" fmla="*/ 87 h 322"/>
                    <a:gd name="T92" fmla="*/ 161 w 161"/>
                    <a:gd name="T93" fmla="*/ 76 h 322"/>
                    <a:gd name="T94" fmla="*/ 156 w 161"/>
                    <a:gd name="T95" fmla="*/ 64 h 322"/>
                    <a:gd name="T96" fmla="*/ 154 w 161"/>
                    <a:gd name="T97" fmla="*/ 36 h 322"/>
                    <a:gd name="T98" fmla="*/ 154 w 161"/>
                    <a:gd name="T99" fmla="*/ 36 h 3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61" h="322">
                      <a:moveTo>
                        <a:pt x="154" y="36"/>
                      </a:moveTo>
                      <a:lnTo>
                        <a:pt x="150" y="21"/>
                      </a:lnTo>
                      <a:lnTo>
                        <a:pt x="145" y="10"/>
                      </a:lnTo>
                      <a:lnTo>
                        <a:pt x="139" y="0"/>
                      </a:lnTo>
                      <a:lnTo>
                        <a:pt x="131" y="10"/>
                      </a:lnTo>
                      <a:lnTo>
                        <a:pt x="129" y="25"/>
                      </a:lnTo>
                      <a:lnTo>
                        <a:pt x="117" y="42"/>
                      </a:lnTo>
                      <a:lnTo>
                        <a:pt x="109" y="38"/>
                      </a:lnTo>
                      <a:lnTo>
                        <a:pt x="111" y="49"/>
                      </a:lnTo>
                      <a:lnTo>
                        <a:pt x="104" y="61"/>
                      </a:lnTo>
                      <a:lnTo>
                        <a:pt x="86" y="76"/>
                      </a:lnTo>
                      <a:lnTo>
                        <a:pt x="73" y="89"/>
                      </a:lnTo>
                      <a:lnTo>
                        <a:pt x="65" y="89"/>
                      </a:lnTo>
                      <a:lnTo>
                        <a:pt x="56" y="93"/>
                      </a:lnTo>
                      <a:lnTo>
                        <a:pt x="45" y="98"/>
                      </a:lnTo>
                      <a:lnTo>
                        <a:pt x="34" y="99"/>
                      </a:lnTo>
                      <a:lnTo>
                        <a:pt x="30" y="115"/>
                      </a:lnTo>
                      <a:lnTo>
                        <a:pt x="23" y="128"/>
                      </a:lnTo>
                      <a:lnTo>
                        <a:pt x="23" y="149"/>
                      </a:lnTo>
                      <a:lnTo>
                        <a:pt x="26" y="164"/>
                      </a:lnTo>
                      <a:lnTo>
                        <a:pt x="30" y="176"/>
                      </a:lnTo>
                      <a:lnTo>
                        <a:pt x="26" y="191"/>
                      </a:lnTo>
                      <a:lnTo>
                        <a:pt x="16" y="209"/>
                      </a:lnTo>
                      <a:lnTo>
                        <a:pt x="15" y="217"/>
                      </a:lnTo>
                      <a:lnTo>
                        <a:pt x="6" y="221"/>
                      </a:lnTo>
                      <a:lnTo>
                        <a:pt x="0" y="238"/>
                      </a:lnTo>
                      <a:lnTo>
                        <a:pt x="1" y="255"/>
                      </a:lnTo>
                      <a:lnTo>
                        <a:pt x="8" y="274"/>
                      </a:lnTo>
                      <a:lnTo>
                        <a:pt x="7" y="295"/>
                      </a:lnTo>
                      <a:lnTo>
                        <a:pt x="12" y="307"/>
                      </a:lnTo>
                      <a:lnTo>
                        <a:pt x="27" y="317"/>
                      </a:lnTo>
                      <a:lnTo>
                        <a:pt x="39" y="322"/>
                      </a:lnTo>
                      <a:lnTo>
                        <a:pt x="57" y="313"/>
                      </a:lnTo>
                      <a:lnTo>
                        <a:pt x="74" y="307"/>
                      </a:lnTo>
                      <a:lnTo>
                        <a:pt x="86" y="279"/>
                      </a:lnTo>
                      <a:lnTo>
                        <a:pt x="97" y="246"/>
                      </a:lnTo>
                      <a:lnTo>
                        <a:pt x="112" y="201"/>
                      </a:lnTo>
                      <a:lnTo>
                        <a:pt x="125" y="168"/>
                      </a:lnTo>
                      <a:lnTo>
                        <a:pt x="135" y="141"/>
                      </a:lnTo>
                      <a:lnTo>
                        <a:pt x="138" y="120"/>
                      </a:lnTo>
                      <a:lnTo>
                        <a:pt x="144" y="115"/>
                      </a:lnTo>
                      <a:lnTo>
                        <a:pt x="146" y="105"/>
                      </a:lnTo>
                      <a:lnTo>
                        <a:pt x="143" y="87"/>
                      </a:lnTo>
                      <a:lnTo>
                        <a:pt x="148" y="80"/>
                      </a:lnTo>
                      <a:lnTo>
                        <a:pt x="153" y="94"/>
                      </a:lnTo>
                      <a:lnTo>
                        <a:pt x="158" y="87"/>
                      </a:lnTo>
                      <a:lnTo>
                        <a:pt x="161" y="76"/>
                      </a:lnTo>
                      <a:lnTo>
                        <a:pt x="156" y="64"/>
                      </a:lnTo>
                      <a:lnTo>
                        <a:pt x="154" y="36"/>
                      </a:lnTo>
                      <a:lnTo>
                        <a:pt x="154" y="3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B07E267-BEFE-B2B7-EAAC-0B3FF2492C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99112" y="3540126"/>
                  <a:ext cx="542925" cy="561975"/>
                </a:xfrm>
                <a:custGeom>
                  <a:avLst/>
                  <a:gdLst>
                    <a:gd name="T0" fmla="*/ 319 w 342"/>
                    <a:gd name="T1" fmla="*/ 141 h 354"/>
                    <a:gd name="T2" fmla="*/ 309 w 342"/>
                    <a:gd name="T3" fmla="*/ 122 h 354"/>
                    <a:gd name="T4" fmla="*/ 291 w 342"/>
                    <a:gd name="T5" fmla="*/ 104 h 354"/>
                    <a:gd name="T6" fmla="*/ 153 w 342"/>
                    <a:gd name="T7" fmla="*/ 0 h 354"/>
                    <a:gd name="T8" fmla="*/ 130 w 342"/>
                    <a:gd name="T9" fmla="*/ 103 h 354"/>
                    <a:gd name="T10" fmla="*/ 143 w 342"/>
                    <a:gd name="T11" fmla="*/ 209 h 354"/>
                    <a:gd name="T12" fmla="*/ 55 w 342"/>
                    <a:gd name="T13" fmla="*/ 225 h 354"/>
                    <a:gd name="T14" fmla="*/ 43 w 342"/>
                    <a:gd name="T15" fmla="*/ 229 h 354"/>
                    <a:gd name="T16" fmla="*/ 17 w 342"/>
                    <a:gd name="T17" fmla="*/ 227 h 354"/>
                    <a:gd name="T18" fmla="*/ 7 w 342"/>
                    <a:gd name="T19" fmla="*/ 242 h 354"/>
                    <a:gd name="T20" fmla="*/ 0 w 342"/>
                    <a:gd name="T21" fmla="*/ 261 h 354"/>
                    <a:gd name="T22" fmla="*/ 13 w 342"/>
                    <a:gd name="T23" fmla="*/ 282 h 354"/>
                    <a:gd name="T24" fmla="*/ 13 w 342"/>
                    <a:gd name="T25" fmla="*/ 298 h 354"/>
                    <a:gd name="T26" fmla="*/ 17 w 342"/>
                    <a:gd name="T27" fmla="*/ 307 h 354"/>
                    <a:gd name="T28" fmla="*/ 27 w 342"/>
                    <a:gd name="T29" fmla="*/ 305 h 354"/>
                    <a:gd name="T30" fmla="*/ 41 w 342"/>
                    <a:gd name="T31" fmla="*/ 312 h 354"/>
                    <a:gd name="T32" fmla="*/ 54 w 342"/>
                    <a:gd name="T33" fmla="*/ 304 h 354"/>
                    <a:gd name="T34" fmla="*/ 63 w 342"/>
                    <a:gd name="T35" fmla="*/ 302 h 354"/>
                    <a:gd name="T36" fmla="*/ 70 w 342"/>
                    <a:gd name="T37" fmla="*/ 313 h 354"/>
                    <a:gd name="T38" fmla="*/ 74 w 342"/>
                    <a:gd name="T39" fmla="*/ 329 h 354"/>
                    <a:gd name="T40" fmla="*/ 78 w 342"/>
                    <a:gd name="T41" fmla="*/ 335 h 354"/>
                    <a:gd name="T42" fmla="*/ 79 w 342"/>
                    <a:gd name="T43" fmla="*/ 345 h 354"/>
                    <a:gd name="T44" fmla="*/ 88 w 342"/>
                    <a:gd name="T45" fmla="*/ 349 h 354"/>
                    <a:gd name="T46" fmla="*/ 111 w 342"/>
                    <a:gd name="T47" fmla="*/ 353 h 354"/>
                    <a:gd name="T48" fmla="*/ 118 w 342"/>
                    <a:gd name="T49" fmla="*/ 347 h 354"/>
                    <a:gd name="T50" fmla="*/ 127 w 342"/>
                    <a:gd name="T51" fmla="*/ 354 h 354"/>
                    <a:gd name="T52" fmla="*/ 140 w 342"/>
                    <a:gd name="T53" fmla="*/ 348 h 354"/>
                    <a:gd name="T54" fmla="*/ 145 w 342"/>
                    <a:gd name="T55" fmla="*/ 324 h 354"/>
                    <a:gd name="T56" fmla="*/ 161 w 342"/>
                    <a:gd name="T57" fmla="*/ 296 h 354"/>
                    <a:gd name="T58" fmla="*/ 170 w 342"/>
                    <a:gd name="T59" fmla="*/ 274 h 354"/>
                    <a:gd name="T60" fmla="*/ 189 w 342"/>
                    <a:gd name="T61" fmla="*/ 272 h 354"/>
                    <a:gd name="T62" fmla="*/ 208 w 342"/>
                    <a:gd name="T63" fmla="*/ 255 h 354"/>
                    <a:gd name="T64" fmla="*/ 231 w 342"/>
                    <a:gd name="T65" fmla="*/ 239 h 354"/>
                    <a:gd name="T66" fmla="*/ 248 w 342"/>
                    <a:gd name="T67" fmla="*/ 240 h 354"/>
                    <a:gd name="T68" fmla="*/ 275 w 342"/>
                    <a:gd name="T69" fmla="*/ 239 h 354"/>
                    <a:gd name="T70" fmla="*/ 310 w 342"/>
                    <a:gd name="T71" fmla="*/ 227 h 354"/>
                    <a:gd name="T72" fmla="*/ 331 w 342"/>
                    <a:gd name="T73" fmla="*/ 210 h 354"/>
                    <a:gd name="T74" fmla="*/ 341 w 342"/>
                    <a:gd name="T75" fmla="*/ 139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42" h="354">
                      <a:moveTo>
                        <a:pt x="341" y="139"/>
                      </a:moveTo>
                      <a:lnTo>
                        <a:pt x="319" y="141"/>
                      </a:lnTo>
                      <a:lnTo>
                        <a:pt x="318" y="127"/>
                      </a:lnTo>
                      <a:lnTo>
                        <a:pt x="309" y="122"/>
                      </a:lnTo>
                      <a:lnTo>
                        <a:pt x="295" y="115"/>
                      </a:lnTo>
                      <a:lnTo>
                        <a:pt x="291" y="104"/>
                      </a:lnTo>
                      <a:lnTo>
                        <a:pt x="222" y="53"/>
                      </a:lnTo>
                      <a:lnTo>
                        <a:pt x="153" y="0"/>
                      </a:lnTo>
                      <a:lnTo>
                        <a:pt x="122" y="1"/>
                      </a:lnTo>
                      <a:lnTo>
                        <a:pt x="130" y="103"/>
                      </a:lnTo>
                      <a:lnTo>
                        <a:pt x="140" y="206"/>
                      </a:lnTo>
                      <a:lnTo>
                        <a:pt x="143" y="209"/>
                      </a:lnTo>
                      <a:lnTo>
                        <a:pt x="139" y="225"/>
                      </a:lnTo>
                      <a:lnTo>
                        <a:pt x="55" y="225"/>
                      </a:lnTo>
                      <a:lnTo>
                        <a:pt x="52" y="231"/>
                      </a:lnTo>
                      <a:lnTo>
                        <a:pt x="43" y="229"/>
                      </a:lnTo>
                      <a:lnTo>
                        <a:pt x="32" y="235"/>
                      </a:lnTo>
                      <a:lnTo>
                        <a:pt x="17" y="227"/>
                      </a:lnTo>
                      <a:lnTo>
                        <a:pt x="11" y="228"/>
                      </a:lnTo>
                      <a:lnTo>
                        <a:pt x="7" y="242"/>
                      </a:lnTo>
                      <a:lnTo>
                        <a:pt x="0" y="247"/>
                      </a:lnTo>
                      <a:lnTo>
                        <a:pt x="0" y="261"/>
                      </a:lnTo>
                      <a:lnTo>
                        <a:pt x="5" y="275"/>
                      </a:lnTo>
                      <a:lnTo>
                        <a:pt x="13" y="282"/>
                      </a:lnTo>
                      <a:lnTo>
                        <a:pt x="14" y="291"/>
                      </a:lnTo>
                      <a:lnTo>
                        <a:pt x="13" y="298"/>
                      </a:lnTo>
                      <a:lnTo>
                        <a:pt x="14" y="307"/>
                      </a:lnTo>
                      <a:lnTo>
                        <a:pt x="17" y="307"/>
                      </a:lnTo>
                      <a:lnTo>
                        <a:pt x="23" y="304"/>
                      </a:lnTo>
                      <a:lnTo>
                        <a:pt x="27" y="305"/>
                      </a:lnTo>
                      <a:lnTo>
                        <a:pt x="32" y="310"/>
                      </a:lnTo>
                      <a:lnTo>
                        <a:pt x="41" y="312"/>
                      </a:lnTo>
                      <a:lnTo>
                        <a:pt x="47" y="308"/>
                      </a:lnTo>
                      <a:lnTo>
                        <a:pt x="54" y="304"/>
                      </a:lnTo>
                      <a:lnTo>
                        <a:pt x="58" y="301"/>
                      </a:lnTo>
                      <a:lnTo>
                        <a:pt x="63" y="302"/>
                      </a:lnTo>
                      <a:lnTo>
                        <a:pt x="68" y="307"/>
                      </a:lnTo>
                      <a:lnTo>
                        <a:pt x="70" y="313"/>
                      </a:lnTo>
                      <a:lnTo>
                        <a:pt x="79" y="324"/>
                      </a:lnTo>
                      <a:lnTo>
                        <a:pt x="74" y="329"/>
                      </a:lnTo>
                      <a:lnTo>
                        <a:pt x="73" y="338"/>
                      </a:lnTo>
                      <a:lnTo>
                        <a:pt x="78" y="335"/>
                      </a:lnTo>
                      <a:lnTo>
                        <a:pt x="81" y="338"/>
                      </a:lnTo>
                      <a:lnTo>
                        <a:pt x="79" y="345"/>
                      </a:lnTo>
                      <a:lnTo>
                        <a:pt x="85" y="352"/>
                      </a:lnTo>
                      <a:lnTo>
                        <a:pt x="88" y="349"/>
                      </a:lnTo>
                      <a:lnTo>
                        <a:pt x="94" y="352"/>
                      </a:lnTo>
                      <a:lnTo>
                        <a:pt x="111" y="353"/>
                      </a:lnTo>
                      <a:lnTo>
                        <a:pt x="114" y="346"/>
                      </a:lnTo>
                      <a:lnTo>
                        <a:pt x="118" y="347"/>
                      </a:lnTo>
                      <a:lnTo>
                        <a:pt x="124" y="344"/>
                      </a:lnTo>
                      <a:lnTo>
                        <a:pt x="127" y="354"/>
                      </a:lnTo>
                      <a:lnTo>
                        <a:pt x="132" y="351"/>
                      </a:lnTo>
                      <a:lnTo>
                        <a:pt x="140" y="348"/>
                      </a:lnTo>
                      <a:lnTo>
                        <a:pt x="139" y="334"/>
                      </a:lnTo>
                      <a:lnTo>
                        <a:pt x="145" y="324"/>
                      </a:lnTo>
                      <a:lnTo>
                        <a:pt x="144" y="315"/>
                      </a:lnTo>
                      <a:lnTo>
                        <a:pt x="161" y="296"/>
                      </a:lnTo>
                      <a:lnTo>
                        <a:pt x="164" y="280"/>
                      </a:lnTo>
                      <a:lnTo>
                        <a:pt x="170" y="274"/>
                      </a:lnTo>
                      <a:lnTo>
                        <a:pt x="180" y="277"/>
                      </a:lnTo>
                      <a:lnTo>
                        <a:pt x="189" y="272"/>
                      </a:lnTo>
                      <a:lnTo>
                        <a:pt x="192" y="267"/>
                      </a:lnTo>
                      <a:lnTo>
                        <a:pt x="208" y="255"/>
                      </a:lnTo>
                      <a:lnTo>
                        <a:pt x="211" y="248"/>
                      </a:lnTo>
                      <a:lnTo>
                        <a:pt x="231" y="239"/>
                      </a:lnTo>
                      <a:lnTo>
                        <a:pt x="242" y="235"/>
                      </a:lnTo>
                      <a:lnTo>
                        <a:pt x="248" y="240"/>
                      </a:lnTo>
                      <a:lnTo>
                        <a:pt x="261" y="240"/>
                      </a:lnTo>
                      <a:lnTo>
                        <a:pt x="275" y="239"/>
                      </a:lnTo>
                      <a:lnTo>
                        <a:pt x="282" y="230"/>
                      </a:lnTo>
                      <a:lnTo>
                        <a:pt x="310" y="227"/>
                      </a:lnTo>
                      <a:lnTo>
                        <a:pt x="329" y="224"/>
                      </a:lnTo>
                      <a:lnTo>
                        <a:pt x="331" y="210"/>
                      </a:lnTo>
                      <a:lnTo>
                        <a:pt x="342" y="194"/>
                      </a:lnTo>
                      <a:lnTo>
                        <a:pt x="341" y="139"/>
                      </a:lnTo>
                      <a:lnTo>
                        <a:pt x="341" y="13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3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7EFC5C4-8A51-F703-96BA-3222BB6D49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97700" y="4872038"/>
                  <a:ext cx="349250" cy="619125"/>
                </a:xfrm>
                <a:custGeom>
                  <a:avLst/>
                  <a:gdLst>
                    <a:gd name="T0" fmla="*/ 215 w 220"/>
                    <a:gd name="T1" fmla="*/ 0 h 390"/>
                    <a:gd name="T2" fmla="*/ 215 w 220"/>
                    <a:gd name="T3" fmla="*/ 0 h 390"/>
                    <a:gd name="T4" fmla="*/ 174 w 220"/>
                    <a:gd name="T5" fmla="*/ 23 h 390"/>
                    <a:gd name="T6" fmla="*/ 154 w 220"/>
                    <a:gd name="T7" fmla="*/ 30 h 390"/>
                    <a:gd name="T8" fmla="*/ 134 w 220"/>
                    <a:gd name="T9" fmla="*/ 34 h 390"/>
                    <a:gd name="T10" fmla="*/ 102 w 220"/>
                    <a:gd name="T11" fmla="*/ 28 h 390"/>
                    <a:gd name="T12" fmla="*/ 98 w 220"/>
                    <a:gd name="T13" fmla="*/ 77 h 390"/>
                    <a:gd name="T14" fmla="*/ 106 w 220"/>
                    <a:gd name="T15" fmla="*/ 85 h 390"/>
                    <a:gd name="T16" fmla="*/ 115 w 220"/>
                    <a:gd name="T17" fmla="*/ 133 h 390"/>
                    <a:gd name="T18" fmla="*/ 98 w 220"/>
                    <a:gd name="T19" fmla="*/ 154 h 390"/>
                    <a:gd name="T20" fmla="*/ 85 w 220"/>
                    <a:gd name="T21" fmla="*/ 122 h 390"/>
                    <a:gd name="T22" fmla="*/ 89 w 220"/>
                    <a:gd name="T23" fmla="*/ 102 h 390"/>
                    <a:gd name="T24" fmla="*/ 75 w 220"/>
                    <a:gd name="T25" fmla="*/ 98 h 390"/>
                    <a:gd name="T26" fmla="*/ 0 w 220"/>
                    <a:gd name="T27" fmla="*/ 106 h 390"/>
                    <a:gd name="T28" fmla="*/ 2 w 220"/>
                    <a:gd name="T29" fmla="*/ 133 h 390"/>
                    <a:gd name="T30" fmla="*/ 29 w 220"/>
                    <a:gd name="T31" fmla="*/ 137 h 390"/>
                    <a:gd name="T32" fmla="*/ 43 w 220"/>
                    <a:gd name="T33" fmla="*/ 145 h 390"/>
                    <a:gd name="T34" fmla="*/ 52 w 220"/>
                    <a:gd name="T35" fmla="*/ 182 h 390"/>
                    <a:gd name="T36" fmla="*/ 46 w 220"/>
                    <a:gd name="T37" fmla="*/ 217 h 390"/>
                    <a:gd name="T38" fmla="*/ 46 w 220"/>
                    <a:gd name="T39" fmla="*/ 237 h 390"/>
                    <a:gd name="T40" fmla="*/ 36 w 220"/>
                    <a:gd name="T41" fmla="*/ 257 h 390"/>
                    <a:gd name="T42" fmla="*/ 21 w 220"/>
                    <a:gd name="T43" fmla="*/ 317 h 390"/>
                    <a:gd name="T44" fmla="*/ 19 w 220"/>
                    <a:gd name="T45" fmla="*/ 360 h 390"/>
                    <a:gd name="T46" fmla="*/ 23 w 220"/>
                    <a:gd name="T47" fmla="*/ 380 h 390"/>
                    <a:gd name="T48" fmla="*/ 40 w 220"/>
                    <a:gd name="T49" fmla="*/ 390 h 390"/>
                    <a:gd name="T50" fmla="*/ 37 w 220"/>
                    <a:gd name="T51" fmla="*/ 376 h 390"/>
                    <a:gd name="T52" fmla="*/ 46 w 220"/>
                    <a:gd name="T53" fmla="*/ 358 h 390"/>
                    <a:gd name="T54" fmla="*/ 89 w 220"/>
                    <a:gd name="T55" fmla="*/ 337 h 390"/>
                    <a:gd name="T56" fmla="*/ 102 w 220"/>
                    <a:gd name="T57" fmla="*/ 318 h 390"/>
                    <a:gd name="T58" fmla="*/ 101 w 220"/>
                    <a:gd name="T59" fmla="*/ 303 h 390"/>
                    <a:gd name="T60" fmla="*/ 99 w 220"/>
                    <a:gd name="T61" fmla="*/ 281 h 390"/>
                    <a:gd name="T62" fmla="*/ 96 w 220"/>
                    <a:gd name="T63" fmla="*/ 260 h 390"/>
                    <a:gd name="T64" fmla="*/ 89 w 220"/>
                    <a:gd name="T65" fmla="*/ 225 h 390"/>
                    <a:gd name="T66" fmla="*/ 114 w 220"/>
                    <a:gd name="T67" fmla="*/ 203 h 390"/>
                    <a:gd name="T68" fmla="*/ 146 w 220"/>
                    <a:gd name="T69" fmla="*/ 173 h 390"/>
                    <a:gd name="T70" fmla="*/ 190 w 220"/>
                    <a:gd name="T71" fmla="*/ 152 h 390"/>
                    <a:gd name="T72" fmla="*/ 213 w 220"/>
                    <a:gd name="T73" fmla="*/ 121 h 390"/>
                    <a:gd name="T74" fmla="*/ 216 w 220"/>
                    <a:gd name="T75" fmla="*/ 92 h 390"/>
                    <a:gd name="T76" fmla="*/ 216 w 220"/>
                    <a:gd name="T77" fmla="*/ 34 h 390"/>
                    <a:gd name="T78" fmla="*/ 217 w 220"/>
                    <a:gd name="T79" fmla="*/ 11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220" h="390">
                      <a:moveTo>
                        <a:pt x="217" y="11"/>
                      </a:moveTo>
                      <a:lnTo>
                        <a:pt x="215" y="0"/>
                      </a:lnTo>
                      <a:lnTo>
                        <a:pt x="215" y="0"/>
                      </a:lnTo>
                      <a:lnTo>
                        <a:pt x="215" y="0"/>
                      </a:lnTo>
                      <a:lnTo>
                        <a:pt x="197" y="14"/>
                      </a:lnTo>
                      <a:lnTo>
                        <a:pt x="174" y="23"/>
                      </a:lnTo>
                      <a:lnTo>
                        <a:pt x="161" y="23"/>
                      </a:lnTo>
                      <a:lnTo>
                        <a:pt x="154" y="30"/>
                      </a:lnTo>
                      <a:lnTo>
                        <a:pt x="139" y="31"/>
                      </a:lnTo>
                      <a:lnTo>
                        <a:pt x="134" y="34"/>
                      </a:lnTo>
                      <a:lnTo>
                        <a:pt x="109" y="27"/>
                      </a:lnTo>
                      <a:lnTo>
                        <a:pt x="102" y="28"/>
                      </a:lnTo>
                      <a:lnTo>
                        <a:pt x="95" y="50"/>
                      </a:lnTo>
                      <a:lnTo>
                        <a:pt x="98" y="77"/>
                      </a:lnTo>
                      <a:lnTo>
                        <a:pt x="99" y="77"/>
                      </a:lnTo>
                      <a:lnTo>
                        <a:pt x="106" y="85"/>
                      </a:lnTo>
                      <a:lnTo>
                        <a:pt x="115" y="102"/>
                      </a:lnTo>
                      <a:lnTo>
                        <a:pt x="115" y="133"/>
                      </a:lnTo>
                      <a:lnTo>
                        <a:pt x="105" y="137"/>
                      </a:lnTo>
                      <a:lnTo>
                        <a:pt x="98" y="154"/>
                      </a:lnTo>
                      <a:lnTo>
                        <a:pt x="86" y="139"/>
                      </a:lnTo>
                      <a:lnTo>
                        <a:pt x="85" y="122"/>
                      </a:lnTo>
                      <a:lnTo>
                        <a:pt x="89" y="112"/>
                      </a:lnTo>
                      <a:lnTo>
                        <a:pt x="89" y="102"/>
                      </a:lnTo>
                      <a:lnTo>
                        <a:pt x="81" y="96"/>
                      </a:lnTo>
                      <a:lnTo>
                        <a:pt x="75" y="98"/>
                      </a:lnTo>
                      <a:lnTo>
                        <a:pt x="63" y="87"/>
                      </a:lnTo>
                      <a:lnTo>
                        <a:pt x="0" y="106"/>
                      </a:lnTo>
                      <a:lnTo>
                        <a:pt x="1" y="123"/>
                      </a:lnTo>
                      <a:lnTo>
                        <a:pt x="2" y="133"/>
                      </a:lnTo>
                      <a:lnTo>
                        <a:pt x="19" y="132"/>
                      </a:lnTo>
                      <a:lnTo>
                        <a:pt x="29" y="137"/>
                      </a:lnTo>
                      <a:lnTo>
                        <a:pt x="33" y="143"/>
                      </a:lnTo>
                      <a:lnTo>
                        <a:pt x="43" y="145"/>
                      </a:lnTo>
                      <a:lnTo>
                        <a:pt x="53" y="152"/>
                      </a:lnTo>
                      <a:lnTo>
                        <a:pt x="52" y="182"/>
                      </a:lnTo>
                      <a:lnTo>
                        <a:pt x="47" y="199"/>
                      </a:lnTo>
                      <a:lnTo>
                        <a:pt x="46" y="217"/>
                      </a:lnTo>
                      <a:lnTo>
                        <a:pt x="48" y="223"/>
                      </a:lnTo>
                      <a:lnTo>
                        <a:pt x="46" y="237"/>
                      </a:lnTo>
                      <a:lnTo>
                        <a:pt x="42" y="240"/>
                      </a:lnTo>
                      <a:lnTo>
                        <a:pt x="36" y="257"/>
                      </a:lnTo>
                      <a:lnTo>
                        <a:pt x="13" y="284"/>
                      </a:lnTo>
                      <a:lnTo>
                        <a:pt x="21" y="317"/>
                      </a:lnTo>
                      <a:lnTo>
                        <a:pt x="25" y="334"/>
                      </a:lnTo>
                      <a:lnTo>
                        <a:pt x="19" y="360"/>
                      </a:lnTo>
                      <a:lnTo>
                        <a:pt x="21" y="369"/>
                      </a:lnTo>
                      <a:lnTo>
                        <a:pt x="23" y="380"/>
                      </a:lnTo>
                      <a:lnTo>
                        <a:pt x="25" y="390"/>
                      </a:lnTo>
                      <a:lnTo>
                        <a:pt x="40" y="390"/>
                      </a:lnTo>
                      <a:lnTo>
                        <a:pt x="43" y="378"/>
                      </a:lnTo>
                      <a:lnTo>
                        <a:pt x="37" y="376"/>
                      </a:lnTo>
                      <a:lnTo>
                        <a:pt x="36" y="367"/>
                      </a:lnTo>
                      <a:lnTo>
                        <a:pt x="46" y="358"/>
                      </a:lnTo>
                      <a:lnTo>
                        <a:pt x="72" y="344"/>
                      </a:lnTo>
                      <a:lnTo>
                        <a:pt x="89" y="337"/>
                      </a:lnTo>
                      <a:lnTo>
                        <a:pt x="98" y="328"/>
                      </a:lnTo>
                      <a:lnTo>
                        <a:pt x="102" y="318"/>
                      </a:lnTo>
                      <a:lnTo>
                        <a:pt x="97" y="315"/>
                      </a:lnTo>
                      <a:lnTo>
                        <a:pt x="101" y="303"/>
                      </a:lnTo>
                      <a:lnTo>
                        <a:pt x="103" y="280"/>
                      </a:lnTo>
                      <a:lnTo>
                        <a:pt x="99" y="281"/>
                      </a:lnTo>
                      <a:lnTo>
                        <a:pt x="99" y="273"/>
                      </a:lnTo>
                      <a:lnTo>
                        <a:pt x="96" y="260"/>
                      </a:lnTo>
                      <a:lnTo>
                        <a:pt x="87" y="242"/>
                      </a:lnTo>
                      <a:lnTo>
                        <a:pt x="89" y="225"/>
                      </a:lnTo>
                      <a:lnTo>
                        <a:pt x="98" y="219"/>
                      </a:lnTo>
                      <a:lnTo>
                        <a:pt x="114" y="203"/>
                      </a:lnTo>
                      <a:lnTo>
                        <a:pt x="122" y="199"/>
                      </a:lnTo>
                      <a:lnTo>
                        <a:pt x="146" y="173"/>
                      </a:lnTo>
                      <a:lnTo>
                        <a:pt x="171" y="161"/>
                      </a:lnTo>
                      <a:lnTo>
                        <a:pt x="190" y="152"/>
                      </a:lnTo>
                      <a:lnTo>
                        <a:pt x="204" y="137"/>
                      </a:lnTo>
                      <a:lnTo>
                        <a:pt x="213" y="121"/>
                      </a:lnTo>
                      <a:lnTo>
                        <a:pt x="220" y="104"/>
                      </a:lnTo>
                      <a:lnTo>
                        <a:pt x="216" y="92"/>
                      </a:lnTo>
                      <a:lnTo>
                        <a:pt x="217" y="55"/>
                      </a:lnTo>
                      <a:lnTo>
                        <a:pt x="216" y="34"/>
                      </a:lnTo>
                      <a:lnTo>
                        <a:pt x="217" y="11"/>
                      </a:lnTo>
                      <a:lnTo>
                        <a:pt x="217" y="1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4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A02588A-FA96-297F-009E-9359A49C93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3537" y="3449638"/>
                  <a:ext cx="398462" cy="482600"/>
                </a:xfrm>
                <a:custGeom>
                  <a:avLst/>
                  <a:gdLst>
                    <a:gd name="T0" fmla="*/ 251 w 251"/>
                    <a:gd name="T1" fmla="*/ 57 h 304"/>
                    <a:gd name="T2" fmla="*/ 175 w 251"/>
                    <a:gd name="T3" fmla="*/ 0 h 304"/>
                    <a:gd name="T4" fmla="*/ 174 w 251"/>
                    <a:gd name="T5" fmla="*/ 36 h 304"/>
                    <a:gd name="T6" fmla="*/ 108 w 251"/>
                    <a:gd name="T7" fmla="*/ 35 h 304"/>
                    <a:gd name="T8" fmla="*/ 107 w 251"/>
                    <a:gd name="T9" fmla="*/ 96 h 304"/>
                    <a:gd name="T10" fmla="*/ 87 w 251"/>
                    <a:gd name="T11" fmla="*/ 98 h 304"/>
                    <a:gd name="T12" fmla="*/ 82 w 251"/>
                    <a:gd name="T13" fmla="*/ 110 h 304"/>
                    <a:gd name="T14" fmla="*/ 85 w 251"/>
                    <a:gd name="T15" fmla="*/ 144 h 304"/>
                    <a:gd name="T16" fmla="*/ 5 w 251"/>
                    <a:gd name="T17" fmla="*/ 144 h 304"/>
                    <a:gd name="T18" fmla="*/ 0 w 251"/>
                    <a:gd name="T19" fmla="*/ 152 h 304"/>
                    <a:gd name="T20" fmla="*/ 11 w 251"/>
                    <a:gd name="T21" fmla="*/ 162 h 304"/>
                    <a:gd name="T22" fmla="*/ 16 w 251"/>
                    <a:gd name="T23" fmla="*/ 173 h 304"/>
                    <a:gd name="T24" fmla="*/ 13 w 251"/>
                    <a:gd name="T25" fmla="*/ 185 h 304"/>
                    <a:gd name="T26" fmla="*/ 15 w 251"/>
                    <a:gd name="T27" fmla="*/ 198 h 304"/>
                    <a:gd name="T28" fmla="*/ 17 w 251"/>
                    <a:gd name="T29" fmla="*/ 221 h 304"/>
                    <a:gd name="T30" fmla="*/ 14 w 251"/>
                    <a:gd name="T31" fmla="*/ 243 h 304"/>
                    <a:gd name="T32" fmla="*/ 8 w 251"/>
                    <a:gd name="T33" fmla="*/ 254 h 304"/>
                    <a:gd name="T34" fmla="*/ 10 w 251"/>
                    <a:gd name="T35" fmla="*/ 268 h 304"/>
                    <a:gd name="T36" fmla="*/ 17 w 251"/>
                    <a:gd name="T37" fmla="*/ 260 h 304"/>
                    <a:gd name="T38" fmla="*/ 27 w 251"/>
                    <a:gd name="T39" fmla="*/ 262 h 304"/>
                    <a:gd name="T40" fmla="*/ 38 w 251"/>
                    <a:gd name="T41" fmla="*/ 256 h 304"/>
                    <a:gd name="T42" fmla="*/ 49 w 251"/>
                    <a:gd name="T43" fmla="*/ 256 h 304"/>
                    <a:gd name="T44" fmla="*/ 59 w 251"/>
                    <a:gd name="T45" fmla="*/ 264 h 304"/>
                    <a:gd name="T46" fmla="*/ 72 w 251"/>
                    <a:gd name="T47" fmla="*/ 269 h 304"/>
                    <a:gd name="T48" fmla="*/ 84 w 251"/>
                    <a:gd name="T49" fmla="*/ 287 h 304"/>
                    <a:gd name="T50" fmla="*/ 98 w 251"/>
                    <a:gd name="T51" fmla="*/ 304 h 304"/>
                    <a:gd name="T52" fmla="*/ 105 w 251"/>
                    <a:gd name="T53" fmla="*/ 299 h 304"/>
                    <a:gd name="T54" fmla="*/ 109 w 251"/>
                    <a:gd name="T55" fmla="*/ 285 h 304"/>
                    <a:gd name="T56" fmla="*/ 115 w 251"/>
                    <a:gd name="T57" fmla="*/ 284 h 304"/>
                    <a:gd name="T58" fmla="*/ 130 w 251"/>
                    <a:gd name="T59" fmla="*/ 292 h 304"/>
                    <a:gd name="T60" fmla="*/ 141 w 251"/>
                    <a:gd name="T61" fmla="*/ 286 h 304"/>
                    <a:gd name="T62" fmla="*/ 150 w 251"/>
                    <a:gd name="T63" fmla="*/ 288 h 304"/>
                    <a:gd name="T64" fmla="*/ 153 w 251"/>
                    <a:gd name="T65" fmla="*/ 282 h 304"/>
                    <a:gd name="T66" fmla="*/ 237 w 251"/>
                    <a:gd name="T67" fmla="*/ 282 h 304"/>
                    <a:gd name="T68" fmla="*/ 241 w 251"/>
                    <a:gd name="T69" fmla="*/ 266 h 304"/>
                    <a:gd name="T70" fmla="*/ 238 w 251"/>
                    <a:gd name="T71" fmla="*/ 263 h 304"/>
                    <a:gd name="T72" fmla="*/ 228 w 251"/>
                    <a:gd name="T73" fmla="*/ 160 h 304"/>
                    <a:gd name="T74" fmla="*/ 220 w 251"/>
                    <a:gd name="T75" fmla="*/ 58 h 304"/>
                    <a:gd name="T76" fmla="*/ 251 w 251"/>
                    <a:gd name="T77" fmla="*/ 57 h 304"/>
                    <a:gd name="T78" fmla="*/ 251 w 251"/>
                    <a:gd name="T79" fmla="*/ 57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251" h="304">
                      <a:moveTo>
                        <a:pt x="251" y="57"/>
                      </a:moveTo>
                      <a:lnTo>
                        <a:pt x="175" y="0"/>
                      </a:lnTo>
                      <a:lnTo>
                        <a:pt x="174" y="36"/>
                      </a:lnTo>
                      <a:lnTo>
                        <a:pt x="108" y="35"/>
                      </a:lnTo>
                      <a:lnTo>
                        <a:pt x="107" y="96"/>
                      </a:lnTo>
                      <a:lnTo>
                        <a:pt x="87" y="98"/>
                      </a:lnTo>
                      <a:lnTo>
                        <a:pt x="82" y="110"/>
                      </a:lnTo>
                      <a:lnTo>
                        <a:pt x="85" y="144"/>
                      </a:lnTo>
                      <a:lnTo>
                        <a:pt x="5" y="144"/>
                      </a:lnTo>
                      <a:lnTo>
                        <a:pt x="0" y="152"/>
                      </a:lnTo>
                      <a:lnTo>
                        <a:pt x="11" y="162"/>
                      </a:lnTo>
                      <a:lnTo>
                        <a:pt x="16" y="173"/>
                      </a:lnTo>
                      <a:lnTo>
                        <a:pt x="13" y="185"/>
                      </a:lnTo>
                      <a:lnTo>
                        <a:pt x="15" y="198"/>
                      </a:lnTo>
                      <a:lnTo>
                        <a:pt x="17" y="221"/>
                      </a:lnTo>
                      <a:lnTo>
                        <a:pt x="14" y="243"/>
                      </a:lnTo>
                      <a:lnTo>
                        <a:pt x="8" y="254"/>
                      </a:lnTo>
                      <a:lnTo>
                        <a:pt x="10" y="268"/>
                      </a:lnTo>
                      <a:lnTo>
                        <a:pt x="17" y="260"/>
                      </a:lnTo>
                      <a:lnTo>
                        <a:pt x="27" y="262"/>
                      </a:lnTo>
                      <a:lnTo>
                        <a:pt x="38" y="256"/>
                      </a:lnTo>
                      <a:lnTo>
                        <a:pt x="49" y="256"/>
                      </a:lnTo>
                      <a:lnTo>
                        <a:pt x="59" y="264"/>
                      </a:lnTo>
                      <a:lnTo>
                        <a:pt x="72" y="269"/>
                      </a:lnTo>
                      <a:lnTo>
                        <a:pt x="84" y="287"/>
                      </a:lnTo>
                      <a:lnTo>
                        <a:pt x="98" y="304"/>
                      </a:lnTo>
                      <a:lnTo>
                        <a:pt x="105" y="299"/>
                      </a:lnTo>
                      <a:lnTo>
                        <a:pt x="109" y="285"/>
                      </a:lnTo>
                      <a:lnTo>
                        <a:pt x="115" y="284"/>
                      </a:lnTo>
                      <a:lnTo>
                        <a:pt x="130" y="292"/>
                      </a:lnTo>
                      <a:lnTo>
                        <a:pt x="141" y="286"/>
                      </a:lnTo>
                      <a:lnTo>
                        <a:pt x="150" y="288"/>
                      </a:lnTo>
                      <a:lnTo>
                        <a:pt x="153" y="282"/>
                      </a:lnTo>
                      <a:lnTo>
                        <a:pt x="237" y="282"/>
                      </a:lnTo>
                      <a:lnTo>
                        <a:pt x="241" y="266"/>
                      </a:lnTo>
                      <a:lnTo>
                        <a:pt x="238" y="263"/>
                      </a:lnTo>
                      <a:lnTo>
                        <a:pt x="228" y="160"/>
                      </a:lnTo>
                      <a:lnTo>
                        <a:pt x="220" y="58"/>
                      </a:lnTo>
                      <a:lnTo>
                        <a:pt x="251" y="57"/>
                      </a:lnTo>
                      <a:lnTo>
                        <a:pt x="251" y="5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5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AF45A43-D275-DD8A-3316-25FF1372B1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81837" y="4832351"/>
                  <a:ext cx="98425" cy="284163"/>
                </a:xfrm>
                <a:custGeom>
                  <a:avLst/>
                  <a:gdLst>
                    <a:gd name="T0" fmla="*/ 38 w 62"/>
                    <a:gd name="T1" fmla="*/ 114 h 179"/>
                    <a:gd name="T2" fmla="*/ 38 w 62"/>
                    <a:gd name="T3" fmla="*/ 105 h 179"/>
                    <a:gd name="T4" fmla="*/ 34 w 62"/>
                    <a:gd name="T5" fmla="*/ 98 h 179"/>
                    <a:gd name="T6" fmla="*/ 35 w 62"/>
                    <a:gd name="T7" fmla="*/ 87 h 179"/>
                    <a:gd name="T8" fmla="*/ 29 w 62"/>
                    <a:gd name="T9" fmla="*/ 70 h 179"/>
                    <a:gd name="T10" fmla="*/ 36 w 62"/>
                    <a:gd name="T11" fmla="*/ 57 h 179"/>
                    <a:gd name="T12" fmla="*/ 35 w 62"/>
                    <a:gd name="T13" fmla="*/ 28 h 179"/>
                    <a:gd name="T14" fmla="*/ 28 w 62"/>
                    <a:gd name="T15" fmla="*/ 13 h 179"/>
                    <a:gd name="T16" fmla="*/ 28 w 62"/>
                    <a:gd name="T17" fmla="*/ 10 h 179"/>
                    <a:gd name="T18" fmla="*/ 28 w 62"/>
                    <a:gd name="T19" fmla="*/ 10 h 179"/>
                    <a:gd name="T20" fmla="*/ 24 w 62"/>
                    <a:gd name="T21" fmla="*/ 3 h 179"/>
                    <a:gd name="T22" fmla="*/ 4 w 62"/>
                    <a:gd name="T23" fmla="*/ 0 h 179"/>
                    <a:gd name="T24" fmla="*/ 14 w 62"/>
                    <a:gd name="T25" fmla="*/ 10 h 179"/>
                    <a:gd name="T26" fmla="*/ 19 w 62"/>
                    <a:gd name="T27" fmla="*/ 30 h 179"/>
                    <a:gd name="T28" fmla="*/ 15 w 62"/>
                    <a:gd name="T29" fmla="*/ 37 h 179"/>
                    <a:gd name="T30" fmla="*/ 10 w 62"/>
                    <a:gd name="T31" fmla="*/ 56 h 179"/>
                    <a:gd name="T32" fmla="*/ 13 w 62"/>
                    <a:gd name="T33" fmla="*/ 75 h 179"/>
                    <a:gd name="T34" fmla="*/ 7 w 62"/>
                    <a:gd name="T35" fmla="*/ 84 h 179"/>
                    <a:gd name="T36" fmla="*/ 0 w 62"/>
                    <a:gd name="T37" fmla="*/ 106 h 179"/>
                    <a:gd name="T38" fmla="*/ 10 w 62"/>
                    <a:gd name="T39" fmla="*/ 112 h 179"/>
                    <a:gd name="T40" fmla="*/ 22 w 62"/>
                    <a:gd name="T41" fmla="*/ 123 h 179"/>
                    <a:gd name="T42" fmla="*/ 28 w 62"/>
                    <a:gd name="T43" fmla="*/ 121 h 179"/>
                    <a:gd name="T44" fmla="*/ 36 w 62"/>
                    <a:gd name="T45" fmla="*/ 127 h 179"/>
                    <a:gd name="T46" fmla="*/ 36 w 62"/>
                    <a:gd name="T47" fmla="*/ 137 h 179"/>
                    <a:gd name="T48" fmla="*/ 32 w 62"/>
                    <a:gd name="T49" fmla="*/ 147 h 179"/>
                    <a:gd name="T50" fmla="*/ 33 w 62"/>
                    <a:gd name="T51" fmla="*/ 164 h 179"/>
                    <a:gd name="T52" fmla="*/ 45 w 62"/>
                    <a:gd name="T53" fmla="*/ 179 h 179"/>
                    <a:gd name="T54" fmla="*/ 52 w 62"/>
                    <a:gd name="T55" fmla="*/ 162 h 179"/>
                    <a:gd name="T56" fmla="*/ 62 w 62"/>
                    <a:gd name="T57" fmla="*/ 158 h 179"/>
                    <a:gd name="T58" fmla="*/ 62 w 62"/>
                    <a:gd name="T59" fmla="*/ 127 h 179"/>
                    <a:gd name="T60" fmla="*/ 53 w 62"/>
                    <a:gd name="T61" fmla="*/ 110 h 179"/>
                    <a:gd name="T62" fmla="*/ 46 w 62"/>
                    <a:gd name="T63" fmla="*/ 102 h 179"/>
                    <a:gd name="T64" fmla="*/ 45 w 62"/>
                    <a:gd name="T65" fmla="*/ 102 h 179"/>
                    <a:gd name="T66" fmla="*/ 45 w 62"/>
                    <a:gd name="T67" fmla="*/ 105 h 179"/>
                    <a:gd name="T68" fmla="*/ 49 w 62"/>
                    <a:gd name="T69" fmla="*/ 106 h 179"/>
                    <a:gd name="T70" fmla="*/ 52 w 62"/>
                    <a:gd name="T71" fmla="*/ 119 h 179"/>
                    <a:gd name="T72" fmla="*/ 52 w 62"/>
                    <a:gd name="T73" fmla="*/ 122 h 179"/>
                    <a:gd name="T74" fmla="*/ 45 w 62"/>
                    <a:gd name="T75" fmla="*/ 113 h 179"/>
                    <a:gd name="T76" fmla="*/ 41 w 62"/>
                    <a:gd name="T77" fmla="*/ 119 h 179"/>
                    <a:gd name="T78" fmla="*/ 38 w 62"/>
                    <a:gd name="T79" fmla="*/ 114 h 179"/>
                    <a:gd name="T80" fmla="*/ 38 w 62"/>
                    <a:gd name="T81" fmla="*/ 114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2" h="179">
                      <a:moveTo>
                        <a:pt x="38" y="114"/>
                      </a:moveTo>
                      <a:lnTo>
                        <a:pt x="38" y="105"/>
                      </a:lnTo>
                      <a:lnTo>
                        <a:pt x="34" y="98"/>
                      </a:lnTo>
                      <a:lnTo>
                        <a:pt x="35" y="87"/>
                      </a:lnTo>
                      <a:lnTo>
                        <a:pt x="29" y="70"/>
                      </a:lnTo>
                      <a:lnTo>
                        <a:pt x="36" y="57"/>
                      </a:lnTo>
                      <a:lnTo>
                        <a:pt x="35" y="28"/>
                      </a:lnTo>
                      <a:lnTo>
                        <a:pt x="28" y="13"/>
                      </a:lnTo>
                      <a:lnTo>
                        <a:pt x="28" y="10"/>
                      </a:lnTo>
                      <a:lnTo>
                        <a:pt x="28" y="10"/>
                      </a:lnTo>
                      <a:lnTo>
                        <a:pt x="24" y="3"/>
                      </a:lnTo>
                      <a:lnTo>
                        <a:pt x="4" y="0"/>
                      </a:lnTo>
                      <a:lnTo>
                        <a:pt x="14" y="10"/>
                      </a:lnTo>
                      <a:lnTo>
                        <a:pt x="19" y="30"/>
                      </a:lnTo>
                      <a:lnTo>
                        <a:pt x="15" y="37"/>
                      </a:lnTo>
                      <a:lnTo>
                        <a:pt x="10" y="56"/>
                      </a:lnTo>
                      <a:lnTo>
                        <a:pt x="13" y="75"/>
                      </a:lnTo>
                      <a:lnTo>
                        <a:pt x="7" y="84"/>
                      </a:lnTo>
                      <a:lnTo>
                        <a:pt x="0" y="106"/>
                      </a:lnTo>
                      <a:lnTo>
                        <a:pt x="10" y="112"/>
                      </a:lnTo>
                      <a:lnTo>
                        <a:pt x="22" y="123"/>
                      </a:lnTo>
                      <a:lnTo>
                        <a:pt x="28" y="121"/>
                      </a:lnTo>
                      <a:lnTo>
                        <a:pt x="36" y="127"/>
                      </a:lnTo>
                      <a:lnTo>
                        <a:pt x="36" y="137"/>
                      </a:lnTo>
                      <a:lnTo>
                        <a:pt x="32" y="147"/>
                      </a:lnTo>
                      <a:lnTo>
                        <a:pt x="33" y="164"/>
                      </a:lnTo>
                      <a:lnTo>
                        <a:pt x="45" y="179"/>
                      </a:lnTo>
                      <a:lnTo>
                        <a:pt x="52" y="162"/>
                      </a:lnTo>
                      <a:lnTo>
                        <a:pt x="62" y="158"/>
                      </a:lnTo>
                      <a:lnTo>
                        <a:pt x="62" y="127"/>
                      </a:lnTo>
                      <a:lnTo>
                        <a:pt x="53" y="110"/>
                      </a:lnTo>
                      <a:lnTo>
                        <a:pt x="46" y="102"/>
                      </a:lnTo>
                      <a:lnTo>
                        <a:pt x="45" y="102"/>
                      </a:lnTo>
                      <a:lnTo>
                        <a:pt x="45" y="105"/>
                      </a:lnTo>
                      <a:lnTo>
                        <a:pt x="49" y="106"/>
                      </a:lnTo>
                      <a:lnTo>
                        <a:pt x="52" y="119"/>
                      </a:lnTo>
                      <a:lnTo>
                        <a:pt x="52" y="122"/>
                      </a:lnTo>
                      <a:lnTo>
                        <a:pt x="45" y="113"/>
                      </a:lnTo>
                      <a:lnTo>
                        <a:pt x="41" y="119"/>
                      </a:lnTo>
                      <a:lnTo>
                        <a:pt x="38" y="114"/>
                      </a:lnTo>
                      <a:lnTo>
                        <a:pt x="38" y="11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6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8F3AC6A-7AE3-3C21-4B17-89D9D0113F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6512" y="5122863"/>
                  <a:ext cx="439737" cy="455613"/>
                </a:xfrm>
                <a:custGeom>
                  <a:avLst/>
                  <a:gdLst>
                    <a:gd name="T0" fmla="*/ 238 w 277"/>
                    <a:gd name="T1" fmla="*/ 14 h 287"/>
                    <a:gd name="T2" fmla="*/ 199 w 277"/>
                    <a:gd name="T3" fmla="*/ 23 h 287"/>
                    <a:gd name="T4" fmla="*/ 150 w 277"/>
                    <a:gd name="T5" fmla="*/ 19 h 287"/>
                    <a:gd name="T6" fmla="*/ 136 w 277"/>
                    <a:gd name="T7" fmla="*/ 8 h 287"/>
                    <a:gd name="T8" fmla="*/ 52 w 277"/>
                    <a:gd name="T9" fmla="*/ 9 h 287"/>
                    <a:gd name="T10" fmla="*/ 48 w 277"/>
                    <a:gd name="T11" fmla="*/ 11 h 287"/>
                    <a:gd name="T12" fmla="*/ 37 w 277"/>
                    <a:gd name="T13" fmla="*/ 0 h 287"/>
                    <a:gd name="T14" fmla="*/ 23 w 277"/>
                    <a:gd name="T15" fmla="*/ 0 h 287"/>
                    <a:gd name="T16" fmla="*/ 10 w 277"/>
                    <a:gd name="T17" fmla="*/ 3 h 287"/>
                    <a:gd name="T18" fmla="*/ 0 w 277"/>
                    <a:gd name="T19" fmla="*/ 8 h 287"/>
                    <a:gd name="T20" fmla="*/ 1 w 277"/>
                    <a:gd name="T21" fmla="*/ 26 h 287"/>
                    <a:gd name="T22" fmla="*/ 18 w 277"/>
                    <a:gd name="T23" fmla="*/ 49 h 287"/>
                    <a:gd name="T24" fmla="*/ 22 w 277"/>
                    <a:gd name="T25" fmla="*/ 64 h 287"/>
                    <a:gd name="T26" fmla="*/ 32 w 277"/>
                    <a:gd name="T27" fmla="*/ 93 h 287"/>
                    <a:gd name="T28" fmla="*/ 42 w 277"/>
                    <a:gd name="T29" fmla="*/ 113 h 287"/>
                    <a:gd name="T30" fmla="*/ 50 w 277"/>
                    <a:gd name="T31" fmla="*/ 122 h 287"/>
                    <a:gd name="T32" fmla="*/ 52 w 277"/>
                    <a:gd name="T33" fmla="*/ 135 h 287"/>
                    <a:gd name="T34" fmla="*/ 52 w 277"/>
                    <a:gd name="T35" fmla="*/ 164 h 287"/>
                    <a:gd name="T36" fmla="*/ 58 w 277"/>
                    <a:gd name="T37" fmla="*/ 200 h 287"/>
                    <a:gd name="T38" fmla="*/ 63 w 277"/>
                    <a:gd name="T39" fmla="*/ 217 h 287"/>
                    <a:gd name="T40" fmla="*/ 66 w 277"/>
                    <a:gd name="T41" fmla="*/ 241 h 287"/>
                    <a:gd name="T42" fmla="*/ 74 w 277"/>
                    <a:gd name="T43" fmla="*/ 258 h 287"/>
                    <a:gd name="T44" fmla="*/ 88 w 277"/>
                    <a:gd name="T45" fmla="*/ 276 h 287"/>
                    <a:gd name="T46" fmla="*/ 98 w 277"/>
                    <a:gd name="T47" fmla="*/ 264 h 287"/>
                    <a:gd name="T48" fmla="*/ 106 w 277"/>
                    <a:gd name="T49" fmla="*/ 270 h 287"/>
                    <a:gd name="T50" fmla="*/ 109 w 277"/>
                    <a:gd name="T51" fmla="*/ 281 h 287"/>
                    <a:gd name="T52" fmla="*/ 118 w 277"/>
                    <a:gd name="T53" fmla="*/ 283 h 287"/>
                    <a:gd name="T54" fmla="*/ 130 w 277"/>
                    <a:gd name="T55" fmla="*/ 287 h 287"/>
                    <a:gd name="T56" fmla="*/ 141 w 277"/>
                    <a:gd name="T57" fmla="*/ 285 h 287"/>
                    <a:gd name="T58" fmla="*/ 160 w 277"/>
                    <a:gd name="T59" fmla="*/ 273 h 287"/>
                    <a:gd name="T60" fmla="*/ 164 w 277"/>
                    <a:gd name="T61" fmla="*/ 186 h 287"/>
                    <a:gd name="T62" fmla="*/ 166 w 277"/>
                    <a:gd name="T63" fmla="*/ 116 h 287"/>
                    <a:gd name="T64" fmla="*/ 186 w 277"/>
                    <a:gd name="T65" fmla="*/ 115 h 287"/>
                    <a:gd name="T66" fmla="*/ 190 w 277"/>
                    <a:gd name="T67" fmla="*/ 31 h 287"/>
                    <a:gd name="T68" fmla="*/ 205 w 277"/>
                    <a:gd name="T69" fmla="*/ 30 h 287"/>
                    <a:gd name="T70" fmla="*/ 237 w 277"/>
                    <a:gd name="T71" fmla="*/ 22 h 287"/>
                    <a:gd name="T72" fmla="*/ 245 w 277"/>
                    <a:gd name="T73" fmla="*/ 31 h 287"/>
                    <a:gd name="T74" fmla="*/ 259 w 277"/>
                    <a:gd name="T75" fmla="*/ 22 h 287"/>
                    <a:gd name="T76" fmla="*/ 264 w 277"/>
                    <a:gd name="T77" fmla="*/ 22 h 287"/>
                    <a:gd name="T78" fmla="*/ 277 w 277"/>
                    <a:gd name="T79" fmla="*/ 17 h 287"/>
                    <a:gd name="T80" fmla="*/ 277 w 277"/>
                    <a:gd name="T81" fmla="*/ 15 h 287"/>
                    <a:gd name="T82" fmla="*/ 268 w 277"/>
                    <a:gd name="T83" fmla="*/ 9 h 287"/>
                    <a:gd name="T84" fmla="*/ 255 w 277"/>
                    <a:gd name="T85" fmla="*/ 8 h 287"/>
                    <a:gd name="T86" fmla="*/ 238 w 277"/>
                    <a:gd name="T87" fmla="*/ 14 h 287"/>
                    <a:gd name="T88" fmla="*/ 238 w 277"/>
                    <a:gd name="T89" fmla="*/ 14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77" h="287">
                      <a:moveTo>
                        <a:pt x="238" y="14"/>
                      </a:moveTo>
                      <a:lnTo>
                        <a:pt x="199" y="23"/>
                      </a:lnTo>
                      <a:lnTo>
                        <a:pt x="150" y="19"/>
                      </a:lnTo>
                      <a:lnTo>
                        <a:pt x="136" y="8"/>
                      </a:lnTo>
                      <a:lnTo>
                        <a:pt x="52" y="9"/>
                      </a:lnTo>
                      <a:lnTo>
                        <a:pt x="48" y="11"/>
                      </a:lnTo>
                      <a:lnTo>
                        <a:pt x="37" y="0"/>
                      </a:lnTo>
                      <a:lnTo>
                        <a:pt x="23" y="0"/>
                      </a:lnTo>
                      <a:lnTo>
                        <a:pt x="10" y="3"/>
                      </a:lnTo>
                      <a:lnTo>
                        <a:pt x="0" y="8"/>
                      </a:lnTo>
                      <a:lnTo>
                        <a:pt x="1" y="26"/>
                      </a:lnTo>
                      <a:lnTo>
                        <a:pt x="18" y="49"/>
                      </a:lnTo>
                      <a:lnTo>
                        <a:pt x="22" y="64"/>
                      </a:lnTo>
                      <a:lnTo>
                        <a:pt x="32" y="93"/>
                      </a:lnTo>
                      <a:lnTo>
                        <a:pt x="42" y="113"/>
                      </a:lnTo>
                      <a:lnTo>
                        <a:pt x="50" y="122"/>
                      </a:lnTo>
                      <a:lnTo>
                        <a:pt x="52" y="135"/>
                      </a:lnTo>
                      <a:lnTo>
                        <a:pt x="52" y="164"/>
                      </a:lnTo>
                      <a:lnTo>
                        <a:pt x="58" y="200"/>
                      </a:lnTo>
                      <a:lnTo>
                        <a:pt x="63" y="217"/>
                      </a:lnTo>
                      <a:lnTo>
                        <a:pt x="66" y="241"/>
                      </a:lnTo>
                      <a:lnTo>
                        <a:pt x="74" y="258"/>
                      </a:lnTo>
                      <a:lnTo>
                        <a:pt x="88" y="276"/>
                      </a:lnTo>
                      <a:lnTo>
                        <a:pt x="98" y="264"/>
                      </a:lnTo>
                      <a:lnTo>
                        <a:pt x="106" y="270"/>
                      </a:lnTo>
                      <a:lnTo>
                        <a:pt x="109" y="281"/>
                      </a:lnTo>
                      <a:lnTo>
                        <a:pt x="118" y="283"/>
                      </a:lnTo>
                      <a:lnTo>
                        <a:pt x="130" y="287"/>
                      </a:lnTo>
                      <a:lnTo>
                        <a:pt x="141" y="285"/>
                      </a:lnTo>
                      <a:lnTo>
                        <a:pt x="160" y="273"/>
                      </a:lnTo>
                      <a:lnTo>
                        <a:pt x="164" y="186"/>
                      </a:lnTo>
                      <a:lnTo>
                        <a:pt x="166" y="116"/>
                      </a:lnTo>
                      <a:lnTo>
                        <a:pt x="186" y="115"/>
                      </a:lnTo>
                      <a:lnTo>
                        <a:pt x="190" y="31"/>
                      </a:lnTo>
                      <a:lnTo>
                        <a:pt x="205" y="30"/>
                      </a:lnTo>
                      <a:lnTo>
                        <a:pt x="237" y="22"/>
                      </a:lnTo>
                      <a:lnTo>
                        <a:pt x="245" y="31"/>
                      </a:lnTo>
                      <a:lnTo>
                        <a:pt x="259" y="22"/>
                      </a:lnTo>
                      <a:lnTo>
                        <a:pt x="264" y="22"/>
                      </a:lnTo>
                      <a:lnTo>
                        <a:pt x="277" y="17"/>
                      </a:lnTo>
                      <a:lnTo>
                        <a:pt x="277" y="15"/>
                      </a:lnTo>
                      <a:lnTo>
                        <a:pt x="268" y="9"/>
                      </a:lnTo>
                      <a:lnTo>
                        <a:pt x="255" y="8"/>
                      </a:lnTo>
                      <a:lnTo>
                        <a:pt x="238" y="14"/>
                      </a:lnTo>
                      <a:lnTo>
                        <a:pt x="238" y="1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7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32367BE-A7F5-7DE8-41DF-61F3448F28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10275" y="3597276"/>
                  <a:ext cx="511175" cy="446088"/>
                </a:xfrm>
                <a:custGeom>
                  <a:avLst/>
                  <a:gdLst>
                    <a:gd name="T0" fmla="*/ 273 w 322"/>
                    <a:gd name="T1" fmla="*/ 10 h 281"/>
                    <a:gd name="T2" fmla="*/ 240 w 322"/>
                    <a:gd name="T3" fmla="*/ 0 h 281"/>
                    <a:gd name="T4" fmla="*/ 171 w 322"/>
                    <a:gd name="T5" fmla="*/ 46 h 281"/>
                    <a:gd name="T6" fmla="*/ 111 w 322"/>
                    <a:gd name="T7" fmla="*/ 92 h 281"/>
                    <a:gd name="T8" fmla="*/ 82 w 322"/>
                    <a:gd name="T9" fmla="*/ 103 h 281"/>
                    <a:gd name="T10" fmla="*/ 83 w 322"/>
                    <a:gd name="T11" fmla="*/ 158 h 281"/>
                    <a:gd name="T12" fmla="*/ 72 w 322"/>
                    <a:gd name="T13" fmla="*/ 174 h 281"/>
                    <a:gd name="T14" fmla="*/ 70 w 322"/>
                    <a:gd name="T15" fmla="*/ 188 h 281"/>
                    <a:gd name="T16" fmla="*/ 51 w 322"/>
                    <a:gd name="T17" fmla="*/ 191 h 281"/>
                    <a:gd name="T18" fmla="*/ 23 w 322"/>
                    <a:gd name="T19" fmla="*/ 194 h 281"/>
                    <a:gd name="T20" fmla="*/ 16 w 322"/>
                    <a:gd name="T21" fmla="*/ 203 h 281"/>
                    <a:gd name="T22" fmla="*/ 2 w 322"/>
                    <a:gd name="T23" fmla="*/ 204 h 281"/>
                    <a:gd name="T24" fmla="*/ 0 w 322"/>
                    <a:gd name="T25" fmla="*/ 215 h 281"/>
                    <a:gd name="T26" fmla="*/ 3 w 322"/>
                    <a:gd name="T27" fmla="*/ 226 h 281"/>
                    <a:gd name="T28" fmla="*/ 15 w 322"/>
                    <a:gd name="T29" fmla="*/ 241 h 281"/>
                    <a:gd name="T30" fmla="*/ 16 w 322"/>
                    <a:gd name="T31" fmla="*/ 253 h 281"/>
                    <a:gd name="T32" fmla="*/ 39 w 322"/>
                    <a:gd name="T33" fmla="*/ 258 h 281"/>
                    <a:gd name="T34" fmla="*/ 39 w 322"/>
                    <a:gd name="T35" fmla="*/ 274 h 281"/>
                    <a:gd name="T36" fmla="*/ 46 w 322"/>
                    <a:gd name="T37" fmla="*/ 267 h 281"/>
                    <a:gd name="T38" fmla="*/ 53 w 322"/>
                    <a:gd name="T39" fmla="*/ 267 h 281"/>
                    <a:gd name="T40" fmla="*/ 70 w 322"/>
                    <a:gd name="T41" fmla="*/ 281 h 281"/>
                    <a:gd name="T42" fmla="*/ 71 w 322"/>
                    <a:gd name="T43" fmla="*/ 260 h 281"/>
                    <a:gd name="T44" fmla="*/ 77 w 322"/>
                    <a:gd name="T45" fmla="*/ 250 h 281"/>
                    <a:gd name="T46" fmla="*/ 79 w 322"/>
                    <a:gd name="T47" fmla="*/ 236 h 281"/>
                    <a:gd name="T48" fmla="*/ 85 w 322"/>
                    <a:gd name="T49" fmla="*/ 232 h 281"/>
                    <a:gd name="T50" fmla="*/ 107 w 322"/>
                    <a:gd name="T51" fmla="*/ 229 h 281"/>
                    <a:gd name="T52" fmla="*/ 128 w 322"/>
                    <a:gd name="T53" fmla="*/ 237 h 281"/>
                    <a:gd name="T54" fmla="*/ 136 w 322"/>
                    <a:gd name="T55" fmla="*/ 246 h 281"/>
                    <a:gd name="T56" fmla="*/ 147 w 322"/>
                    <a:gd name="T57" fmla="*/ 246 h 281"/>
                    <a:gd name="T58" fmla="*/ 157 w 322"/>
                    <a:gd name="T59" fmla="*/ 241 h 281"/>
                    <a:gd name="T60" fmla="*/ 182 w 322"/>
                    <a:gd name="T61" fmla="*/ 253 h 281"/>
                    <a:gd name="T62" fmla="*/ 192 w 322"/>
                    <a:gd name="T63" fmla="*/ 253 h 281"/>
                    <a:gd name="T64" fmla="*/ 205 w 322"/>
                    <a:gd name="T65" fmla="*/ 243 h 281"/>
                    <a:gd name="T66" fmla="*/ 218 w 322"/>
                    <a:gd name="T67" fmla="*/ 244 h 281"/>
                    <a:gd name="T68" fmla="*/ 223 w 322"/>
                    <a:gd name="T69" fmla="*/ 240 h 281"/>
                    <a:gd name="T70" fmla="*/ 234 w 322"/>
                    <a:gd name="T71" fmla="*/ 242 h 281"/>
                    <a:gd name="T72" fmla="*/ 250 w 322"/>
                    <a:gd name="T73" fmla="*/ 248 h 281"/>
                    <a:gd name="T74" fmla="*/ 266 w 322"/>
                    <a:gd name="T75" fmla="*/ 235 h 281"/>
                    <a:gd name="T76" fmla="*/ 272 w 322"/>
                    <a:gd name="T77" fmla="*/ 236 h 281"/>
                    <a:gd name="T78" fmla="*/ 286 w 322"/>
                    <a:gd name="T79" fmla="*/ 262 h 281"/>
                    <a:gd name="T80" fmla="*/ 289 w 322"/>
                    <a:gd name="T81" fmla="*/ 261 h 281"/>
                    <a:gd name="T82" fmla="*/ 290 w 322"/>
                    <a:gd name="T83" fmla="*/ 254 h 281"/>
                    <a:gd name="T84" fmla="*/ 296 w 322"/>
                    <a:gd name="T85" fmla="*/ 252 h 281"/>
                    <a:gd name="T86" fmla="*/ 298 w 322"/>
                    <a:gd name="T87" fmla="*/ 242 h 281"/>
                    <a:gd name="T88" fmla="*/ 285 w 322"/>
                    <a:gd name="T89" fmla="*/ 241 h 281"/>
                    <a:gd name="T90" fmla="*/ 285 w 322"/>
                    <a:gd name="T91" fmla="*/ 225 h 281"/>
                    <a:gd name="T92" fmla="*/ 275 w 322"/>
                    <a:gd name="T93" fmla="*/ 217 h 281"/>
                    <a:gd name="T94" fmla="*/ 285 w 322"/>
                    <a:gd name="T95" fmla="*/ 186 h 281"/>
                    <a:gd name="T96" fmla="*/ 310 w 322"/>
                    <a:gd name="T97" fmla="*/ 163 h 281"/>
                    <a:gd name="T98" fmla="*/ 311 w 322"/>
                    <a:gd name="T99" fmla="*/ 132 h 281"/>
                    <a:gd name="T100" fmla="*/ 317 w 322"/>
                    <a:gd name="T101" fmla="*/ 84 h 281"/>
                    <a:gd name="T102" fmla="*/ 322 w 322"/>
                    <a:gd name="T103" fmla="*/ 74 h 281"/>
                    <a:gd name="T104" fmla="*/ 313 w 322"/>
                    <a:gd name="T105" fmla="*/ 65 h 281"/>
                    <a:gd name="T106" fmla="*/ 313 w 322"/>
                    <a:gd name="T107" fmla="*/ 58 h 281"/>
                    <a:gd name="T108" fmla="*/ 305 w 322"/>
                    <a:gd name="T109" fmla="*/ 51 h 281"/>
                    <a:gd name="T110" fmla="*/ 299 w 322"/>
                    <a:gd name="T111" fmla="*/ 15 h 281"/>
                    <a:gd name="T112" fmla="*/ 285 w 322"/>
                    <a:gd name="T113" fmla="*/ 23 h 281"/>
                    <a:gd name="T114" fmla="*/ 273 w 322"/>
                    <a:gd name="T115" fmla="*/ 10 h 281"/>
                    <a:gd name="T116" fmla="*/ 273 w 322"/>
                    <a:gd name="T117" fmla="*/ 10 h 2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22" h="281">
                      <a:moveTo>
                        <a:pt x="273" y="10"/>
                      </a:moveTo>
                      <a:lnTo>
                        <a:pt x="240" y="0"/>
                      </a:lnTo>
                      <a:lnTo>
                        <a:pt x="171" y="46"/>
                      </a:lnTo>
                      <a:lnTo>
                        <a:pt x="111" y="92"/>
                      </a:lnTo>
                      <a:lnTo>
                        <a:pt x="82" y="103"/>
                      </a:lnTo>
                      <a:lnTo>
                        <a:pt x="83" y="158"/>
                      </a:lnTo>
                      <a:lnTo>
                        <a:pt x="72" y="174"/>
                      </a:lnTo>
                      <a:lnTo>
                        <a:pt x="70" y="188"/>
                      </a:lnTo>
                      <a:lnTo>
                        <a:pt x="51" y="191"/>
                      </a:lnTo>
                      <a:lnTo>
                        <a:pt x="23" y="194"/>
                      </a:lnTo>
                      <a:lnTo>
                        <a:pt x="16" y="203"/>
                      </a:lnTo>
                      <a:lnTo>
                        <a:pt x="2" y="204"/>
                      </a:lnTo>
                      <a:lnTo>
                        <a:pt x="0" y="215"/>
                      </a:lnTo>
                      <a:lnTo>
                        <a:pt x="3" y="226"/>
                      </a:lnTo>
                      <a:lnTo>
                        <a:pt x="15" y="241"/>
                      </a:lnTo>
                      <a:lnTo>
                        <a:pt x="16" y="253"/>
                      </a:lnTo>
                      <a:lnTo>
                        <a:pt x="39" y="258"/>
                      </a:lnTo>
                      <a:lnTo>
                        <a:pt x="39" y="274"/>
                      </a:lnTo>
                      <a:lnTo>
                        <a:pt x="46" y="267"/>
                      </a:lnTo>
                      <a:lnTo>
                        <a:pt x="53" y="267"/>
                      </a:lnTo>
                      <a:lnTo>
                        <a:pt x="70" y="281"/>
                      </a:lnTo>
                      <a:lnTo>
                        <a:pt x="71" y="260"/>
                      </a:lnTo>
                      <a:lnTo>
                        <a:pt x="77" y="250"/>
                      </a:lnTo>
                      <a:lnTo>
                        <a:pt x="79" y="236"/>
                      </a:lnTo>
                      <a:lnTo>
                        <a:pt x="85" y="232"/>
                      </a:lnTo>
                      <a:lnTo>
                        <a:pt x="107" y="229"/>
                      </a:lnTo>
                      <a:lnTo>
                        <a:pt x="128" y="237"/>
                      </a:lnTo>
                      <a:lnTo>
                        <a:pt x="136" y="246"/>
                      </a:lnTo>
                      <a:lnTo>
                        <a:pt x="147" y="246"/>
                      </a:lnTo>
                      <a:lnTo>
                        <a:pt x="157" y="241"/>
                      </a:lnTo>
                      <a:lnTo>
                        <a:pt x="182" y="253"/>
                      </a:lnTo>
                      <a:lnTo>
                        <a:pt x="192" y="253"/>
                      </a:lnTo>
                      <a:lnTo>
                        <a:pt x="205" y="243"/>
                      </a:lnTo>
                      <a:lnTo>
                        <a:pt x="218" y="244"/>
                      </a:lnTo>
                      <a:lnTo>
                        <a:pt x="223" y="240"/>
                      </a:lnTo>
                      <a:lnTo>
                        <a:pt x="234" y="242"/>
                      </a:lnTo>
                      <a:lnTo>
                        <a:pt x="250" y="248"/>
                      </a:lnTo>
                      <a:lnTo>
                        <a:pt x="266" y="235"/>
                      </a:lnTo>
                      <a:lnTo>
                        <a:pt x="272" y="236"/>
                      </a:lnTo>
                      <a:lnTo>
                        <a:pt x="286" y="262"/>
                      </a:lnTo>
                      <a:lnTo>
                        <a:pt x="289" y="261"/>
                      </a:lnTo>
                      <a:lnTo>
                        <a:pt x="290" y="254"/>
                      </a:lnTo>
                      <a:lnTo>
                        <a:pt x="296" y="252"/>
                      </a:lnTo>
                      <a:lnTo>
                        <a:pt x="298" y="242"/>
                      </a:lnTo>
                      <a:lnTo>
                        <a:pt x="285" y="241"/>
                      </a:lnTo>
                      <a:lnTo>
                        <a:pt x="285" y="225"/>
                      </a:lnTo>
                      <a:lnTo>
                        <a:pt x="275" y="217"/>
                      </a:lnTo>
                      <a:lnTo>
                        <a:pt x="285" y="186"/>
                      </a:lnTo>
                      <a:lnTo>
                        <a:pt x="310" y="163"/>
                      </a:lnTo>
                      <a:lnTo>
                        <a:pt x="311" y="132"/>
                      </a:lnTo>
                      <a:lnTo>
                        <a:pt x="317" y="84"/>
                      </a:lnTo>
                      <a:lnTo>
                        <a:pt x="322" y="74"/>
                      </a:lnTo>
                      <a:lnTo>
                        <a:pt x="313" y="65"/>
                      </a:lnTo>
                      <a:lnTo>
                        <a:pt x="313" y="58"/>
                      </a:lnTo>
                      <a:lnTo>
                        <a:pt x="305" y="51"/>
                      </a:lnTo>
                      <a:lnTo>
                        <a:pt x="299" y="15"/>
                      </a:lnTo>
                      <a:lnTo>
                        <a:pt x="285" y="23"/>
                      </a:lnTo>
                      <a:lnTo>
                        <a:pt x="273" y="10"/>
                      </a:lnTo>
                      <a:lnTo>
                        <a:pt x="273" y="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8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D288065-3CF6-43D5-1ACB-7912D9C0F7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9650" y="3960813"/>
                  <a:ext cx="393700" cy="361950"/>
                </a:xfrm>
                <a:custGeom>
                  <a:avLst/>
                  <a:gdLst>
                    <a:gd name="T0" fmla="*/ 239 w 248"/>
                    <a:gd name="T1" fmla="*/ 32 h 228"/>
                    <a:gd name="T2" fmla="*/ 236 w 248"/>
                    <a:gd name="T3" fmla="*/ 33 h 228"/>
                    <a:gd name="T4" fmla="*/ 222 w 248"/>
                    <a:gd name="T5" fmla="*/ 7 h 228"/>
                    <a:gd name="T6" fmla="*/ 216 w 248"/>
                    <a:gd name="T7" fmla="*/ 6 h 228"/>
                    <a:gd name="T8" fmla="*/ 200 w 248"/>
                    <a:gd name="T9" fmla="*/ 19 h 228"/>
                    <a:gd name="T10" fmla="*/ 184 w 248"/>
                    <a:gd name="T11" fmla="*/ 13 h 228"/>
                    <a:gd name="T12" fmla="*/ 173 w 248"/>
                    <a:gd name="T13" fmla="*/ 11 h 228"/>
                    <a:gd name="T14" fmla="*/ 168 w 248"/>
                    <a:gd name="T15" fmla="*/ 15 h 228"/>
                    <a:gd name="T16" fmla="*/ 155 w 248"/>
                    <a:gd name="T17" fmla="*/ 14 h 228"/>
                    <a:gd name="T18" fmla="*/ 142 w 248"/>
                    <a:gd name="T19" fmla="*/ 24 h 228"/>
                    <a:gd name="T20" fmla="*/ 132 w 248"/>
                    <a:gd name="T21" fmla="*/ 24 h 228"/>
                    <a:gd name="T22" fmla="*/ 107 w 248"/>
                    <a:gd name="T23" fmla="*/ 12 h 228"/>
                    <a:gd name="T24" fmla="*/ 97 w 248"/>
                    <a:gd name="T25" fmla="*/ 17 h 228"/>
                    <a:gd name="T26" fmla="*/ 86 w 248"/>
                    <a:gd name="T27" fmla="*/ 17 h 228"/>
                    <a:gd name="T28" fmla="*/ 78 w 248"/>
                    <a:gd name="T29" fmla="*/ 8 h 228"/>
                    <a:gd name="T30" fmla="*/ 57 w 248"/>
                    <a:gd name="T31" fmla="*/ 0 h 228"/>
                    <a:gd name="T32" fmla="*/ 35 w 248"/>
                    <a:gd name="T33" fmla="*/ 3 h 228"/>
                    <a:gd name="T34" fmla="*/ 29 w 248"/>
                    <a:gd name="T35" fmla="*/ 7 h 228"/>
                    <a:gd name="T36" fmla="*/ 27 w 248"/>
                    <a:gd name="T37" fmla="*/ 21 h 228"/>
                    <a:gd name="T38" fmla="*/ 21 w 248"/>
                    <a:gd name="T39" fmla="*/ 31 h 228"/>
                    <a:gd name="T40" fmla="*/ 20 w 248"/>
                    <a:gd name="T41" fmla="*/ 52 h 228"/>
                    <a:gd name="T42" fmla="*/ 19 w 248"/>
                    <a:gd name="T43" fmla="*/ 59 h 228"/>
                    <a:gd name="T44" fmla="*/ 24 w 248"/>
                    <a:gd name="T45" fmla="*/ 74 h 228"/>
                    <a:gd name="T46" fmla="*/ 19 w 248"/>
                    <a:gd name="T47" fmla="*/ 84 h 228"/>
                    <a:gd name="T48" fmla="*/ 22 w 248"/>
                    <a:gd name="T49" fmla="*/ 89 h 228"/>
                    <a:gd name="T50" fmla="*/ 12 w 248"/>
                    <a:gd name="T51" fmla="*/ 104 h 228"/>
                    <a:gd name="T52" fmla="*/ 5 w 248"/>
                    <a:gd name="T53" fmla="*/ 112 h 228"/>
                    <a:gd name="T54" fmla="*/ 1 w 248"/>
                    <a:gd name="T55" fmla="*/ 127 h 228"/>
                    <a:gd name="T56" fmla="*/ 1 w 248"/>
                    <a:gd name="T57" fmla="*/ 142 h 228"/>
                    <a:gd name="T58" fmla="*/ 0 w 248"/>
                    <a:gd name="T59" fmla="*/ 180 h 228"/>
                    <a:gd name="T60" fmla="*/ 19 w 248"/>
                    <a:gd name="T61" fmla="*/ 180 h 228"/>
                    <a:gd name="T62" fmla="*/ 35 w 248"/>
                    <a:gd name="T63" fmla="*/ 180 h 228"/>
                    <a:gd name="T64" fmla="*/ 50 w 248"/>
                    <a:gd name="T65" fmla="*/ 196 h 228"/>
                    <a:gd name="T66" fmla="*/ 56 w 248"/>
                    <a:gd name="T67" fmla="*/ 213 h 228"/>
                    <a:gd name="T68" fmla="*/ 68 w 248"/>
                    <a:gd name="T69" fmla="*/ 228 h 228"/>
                    <a:gd name="T70" fmla="*/ 84 w 248"/>
                    <a:gd name="T71" fmla="*/ 228 h 228"/>
                    <a:gd name="T72" fmla="*/ 93 w 248"/>
                    <a:gd name="T73" fmla="*/ 223 h 228"/>
                    <a:gd name="T74" fmla="*/ 100 w 248"/>
                    <a:gd name="T75" fmla="*/ 224 h 228"/>
                    <a:gd name="T76" fmla="*/ 123 w 248"/>
                    <a:gd name="T77" fmla="*/ 215 h 228"/>
                    <a:gd name="T78" fmla="*/ 127 w 248"/>
                    <a:gd name="T79" fmla="*/ 199 h 228"/>
                    <a:gd name="T80" fmla="*/ 138 w 248"/>
                    <a:gd name="T81" fmla="*/ 176 h 228"/>
                    <a:gd name="T82" fmla="*/ 143 w 248"/>
                    <a:gd name="T83" fmla="*/ 175 h 228"/>
                    <a:gd name="T84" fmla="*/ 156 w 248"/>
                    <a:gd name="T85" fmla="*/ 162 h 228"/>
                    <a:gd name="T86" fmla="*/ 164 w 248"/>
                    <a:gd name="T87" fmla="*/ 161 h 228"/>
                    <a:gd name="T88" fmla="*/ 176 w 248"/>
                    <a:gd name="T89" fmla="*/ 172 h 228"/>
                    <a:gd name="T90" fmla="*/ 190 w 248"/>
                    <a:gd name="T91" fmla="*/ 163 h 228"/>
                    <a:gd name="T92" fmla="*/ 192 w 248"/>
                    <a:gd name="T93" fmla="*/ 153 h 228"/>
                    <a:gd name="T94" fmla="*/ 197 w 248"/>
                    <a:gd name="T95" fmla="*/ 143 h 228"/>
                    <a:gd name="T96" fmla="*/ 199 w 248"/>
                    <a:gd name="T97" fmla="*/ 131 h 228"/>
                    <a:gd name="T98" fmla="*/ 211 w 248"/>
                    <a:gd name="T99" fmla="*/ 122 h 228"/>
                    <a:gd name="T100" fmla="*/ 215 w 248"/>
                    <a:gd name="T101" fmla="*/ 105 h 228"/>
                    <a:gd name="T102" fmla="*/ 220 w 248"/>
                    <a:gd name="T103" fmla="*/ 100 h 228"/>
                    <a:gd name="T104" fmla="*/ 222 w 248"/>
                    <a:gd name="T105" fmla="*/ 87 h 228"/>
                    <a:gd name="T106" fmla="*/ 227 w 248"/>
                    <a:gd name="T107" fmla="*/ 73 h 228"/>
                    <a:gd name="T108" fmla="*/ 245 w 248"/>
                    <a:gd name="T109" fmla="*/ 54 h 228"/>
                    <a:gd name="T110" fmla="*/ 246 w 248"/>
                    <a:gd name="T111" fmla="*/ 46 h 228"/>
                    <a:gd name="T112" fmla="*/ 248 w 248"/>
                    <a:gd name="T113" fmla="*/ 42 h 228"/>
                    <a:gd name="T114" fmla="*/ 239 w 248"/>
                    <a:gd name="T115" fmla="*/ 32 h 228"/>
                    <a:gd name="T116" fmla="*/ 239 w 248"/>
                    <a:gd name="T117" fmla="*/ 32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48" h="228">
                      <a:moveTo>
                        <a:pt x="239" y="32"/>
                      </a:moveTo>
                      <a:lnTo>
                        <a:pt x="236" y="33"/>
                      </a:lnTo>
                      <a:lnTo>
                        <a:pt x="222" y="7"/>
                      </a:lnTo>
                      <a:lnTo>
                        <a:pt x="216" y="6"/>
                      </a:lnTo>
                      <a:lnTo>
                        <a:pt x="200" y="19"/>
                      </a:lnTo>
                      <a:lnTo>
                        <a:pt x="184" y="13"/>
                      </a:lnTo>
                      <a:lnTo>
                        <a:pt x="173" y="11"/>
                      </a:lnTo>
                      <a:lnTo>
                        <a:pt x="168" y="15"/>
                      </a:lnTo>
                      <a:lnTo>
                        <a:pt x="155" y="14"/>
                      </a:lnTo>
                      <a:lnTo>
                        <a:pt x="142" y="24"/>
                      </a:lnTo>
                      <a:lnTo>
                        <a:pt x="132" y="24"/>
                      </a:lnTo>
                      <a:lnTo>
                        <a:pt x="107" y="12"/>
                      </a:lnTo>
                      <a:lnTo>
                        <a:pt x="97" y="17"/>
                      </a:lnTo>
                      <a:lnTo>
                        <a:pt x="86" y="17"/>
                      </a:lnTo>
                      <a:lnTo>
                        <a:pt x="78" y="8"/>
                      </a:lnTo>
                      <a:lnTo>
                        <a:pt x="57" y="0"/>
                      </a:lnTo>
                      <a:lnTo>
                        <a:pt x="35" y="3"/>
                      </a:lnTo>
                      <a:lnTo>
                        <a:pt x="29" y="7"/>
                      </a:lnTo>
                      <a:lnTo>
                        <a:pt x="27" y="21"/>
                      </a:lnTo>
                      <a:lnTo>
                        <a:pt x="21" y="31"/>
                      </a:lnTo>
                      <a:lnTo>
                        <a:pt x="20" y="52"/>
                      </a:lnTo>
                      <a:lnTo>
                        <a:pt x="19" y="59"/>
                      </a:lnTo>
                      <a:lnTo>
                        <a:pt x="24" y="74"/>
                      </a:lnTo>
                      <a:lnTo>
                        <a:pt x="19" y="84"/>
                      </a:lnTo>
                      <a:lnTo>
                        <a:pt x="22" y="89"/>
                      </a:lnTo>
                      <a:lnTo>
                        <a:pt x="12" y="104"/>
                      </a:lnTo>
                      <a:lnTo>
                        <a:pt x="5" y="112"/>
                      </a:lnTo>
                      <a:lnTo>
                        <a:pt x="1" y="127"/>
                      </a:lnTo>
                      <a:lnTo>
                        <a:pt x="1" y="142"/>
                      </a:lnTo>
                      <a:lnTo>
                        <a:pt x="0" y="180"/>
                      </a:lnTo>
                      <a:lnTo>
                        <a:pt x="19" y="180"/>
                      </a:lnTo>
                      <a:lnTo>
                        <a:pt x="35" y="180"/>
                      </a:lnTo>
                      <a:lnTo>
                        <a:pt x="50" y="196"/>
                      </a:lnTo>
                      <a:lnTo>
                        <a:pt x="56" y="213"/>
                      </a:lnTo>
                      <a:lnTo>
                        <a:pt x="68" y="228"/>
                      </a:lnTo>
                      <a:lnTo>
                        <a:pt x="84" y="228"/>
                      </a:lnTo>
                      <a:lnTo>
                        <a:pt x="93" y="223"/>
                      </a:lnTo>
                      <a:lnTo>
                        <a:pt x="100" y="224"/>
                      </a:lnTo>
                      <a:lnTo>
                        <a:pt x="123" y="215"/>
                      </a:lnTo>
                      <a:lnTo>
                        <a:pt x="127" y="199"/>
                      </a:lnTo>
                      <a:lnTo>
                        <a:pt x="138" y="176"/>
                      </a:lnTo>
                      <a:lnTo>
                        <a:pt x="143" y="175"/>
                      </a:lnTo>
                      <a:lnTo>
                        <a:pt x="156" y="162"/>
                      </a:lnTo>
                      <a:lnTo>
                        <a:pt x="164" y="161"/>
                      </a:lnTo>
                      <a:lnTo>
                        <a:pt x="176" y="172"/>
                      </a:lnTo>
                      <a:lnTo>
                        <a:pt x="190" y="163"/>
                      </a:lnTo>
                      <a:lnTo>
                        <a:pt x="192" y="153"/>
                      </a:lnTo>
                      <a:lnTo>
                        <a:pt x="197" y="143"/>
                      </a:lnTo>
                      <a:lnTo>
                        <a:pt x="199" y="131"/>
                      </a:lnTo>
                      <a:lnTo>
                        <a:pt x="211" y="122"/>
                      </a:lnTo>
                      <a:lnTo>
                        <a:pt x="215" y="105"/>
                      </a:lnTo>
                      <a:lnTo>
                        <a:pt x="220" y="100"/>
                      </a:lnTo>
                      <a:lnTo>
                        <a:pt x="222" y="87"/>
                      </a:lnTo>
                      <a:lnTo>
                        <a:pt x="227" y="73"/>
                      </a:lnTo>
                      <a:lnTo>
                        <a:pt x="245" y="54"/>
                      </a:lnTo>
                      <a:lnTo>
                        <a:pt x="246" y="46"/>
                      </a:lnTo>
                      <a:lnTo>
                        <a:pt x="248" y="42"/>
                      </a:lnTo>
                      <a:lnTo>
                        <a:pt x="239" y="32"/>
                      </a:lnTo>
                      <a:lnTo>
                        <a:pt x="239" y="3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9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822AE2D-714D-D167-DD7A-44539DB14A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7537" y="4525963"/>
                  <a:ext cx="60325" cy="66675"/>
                </a:xfrm>
                <a:custGeom>
                  <a:avLst/>
                  <a:gdLst>
                    <a:gd name="T0" fmla="*/ 29 w 38"/>
                    <a:gd name="T1" fmla="*/ 0 h 42"/>
                    <a:gd name="T2" fmla="*/ 17 w 38"/>
                    <a:gd name="T3" fmla="*/ 7 h 42"/>
                    <a:gd name="T4" fmla="*/ 12 w 38"/>
                    <a:gd name="T5" fmla="*/ 5 h 42"/>
                    <a:gd name="T6" fmla="*/ 6 w 38"/>
                    <a:gd name="T7" fmla="*/ 12 h 42"/>
                    <a:gd name="T8" fmla="*/ 5 w 38"/>
                    <a:gd name="T9" fmla="*/ 26 h 42"/>
                    <a:gd name="T10" fmla="*/ 2 w 38"/>
                    <a:gd name="T11" fmla="*/ 27 h 42"/>
                    <a:gd name="T12" fmla="*/ 0 w 38"/>
                    <a:gd name="T13" fmla="*/ 41 h 42"/>
                    <a:gd name="T14" fmla="*/ 13 w 38"/>
                    <a:gd name="T15" fmla="*/ 42 h 42"/>
                    <a:gd name="T16" fmla="*/ 20 w 38"/>
                    <a:gd name="T17" fmla="*/ 28 h 42"/>
                    <a:gd name="T18" fmla="*/ 31 w 38"/>
                    <a:gd name="T19" fmla="*/ 30 h 42"/>
                    <a:gd name="T20" fmla="*/ 31 w 38"/>
                    <a:gd name="T21" fmla="*/ 30 h 42"/>
                    <a:gd name="T22" fmla="*/ 37 w 38"/>
                    <a:gd name="T23" fmla="*/ 27 h 42"/>
                    <a:gd name="T24" fmla="*/ 38 w 38"/>
                    <a:gd name="T25" fmla="*/ 13 h 42"/>
                    <a:gd name="T26" fmla="*/ 29 w 38"/>
                    <a:gd name="T27" fmla="*/ 0 h 42"/>
                    <a:gd name="T28" fmla="*/ 29 w 38"/>
                    <a:gd name="T29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8" h="42">
                      <a:moveTo>
                        <a:pt x="29" y="0"/>
                      </a:moveTo>
                      <a:lnTo>
                        <a:pt x="17" y="7"/>
                      </a:lnTo>
                      <a:lnTo>
                        <a:pt x="12" y="5"/>
                      </a:lnTo>
                      <a:lnTo>
                        <a:pt x="6" y="12"/>
                      </a:lnTo>
                      <a:lnTo>
                        <a:pt x="5" y="26"/>
                      </a:lnTo>
                      <a:lnTo>
                        <a:pt x="2" y="27"/>
                      </a:lnTo>
                      <a:lnTo>
                        <a:pt x="0" y="41"/>
                      </a:lnTo>
                      <a:lnTo>
                        <a:pt x="13" y="42"/>
                      </a:lnTo>
                      <a:lnTo>
                        <a:pt x="20" y="28"/>
                      </a:lnTo>
                      <a:lnTo>
                        <a:pt x="31" y="30"/>
                      </a:lnTo>
                      <a:lnTo>
                        <a:pt x="31" y="30"/>
                      </a:lnTo>
                      <a:lnTo>
                        <a:pt x="37" y="27"/>
                      </a:lnTo>
                      <a:lnTo>
                        <a:pt x="38" y="13"/>
                      </a:lnTo>
                      <a:lnTo>
                        <a:pt x="29" y="0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0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CF579C1-5942-9720-D84D-6FE9CE2BAA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3537" y="3440114"/>
                  <a:ext cx="277812" cy="250824"/>
                </a:xfrm>
                <a:custGeom>
                  <a:avLst/>
                  <a:gdLst>
                    <a:gd name="T0" fmla="*/ 175 w 175"/>
                    <a:gd name="T1" fmla="*/ 0 h 158"/>
                    <a:gd name="T2" fmla="*/ 172 w 175"/>
                    <a:gd name="T3" fmla="*/ 0 h 158"/>
                    <a:gd name="T4" fmla="*/ 172 w 175"/>
                    <a:gd name="T5" fmla="*/ 0 h 158"/>
                    <a:gd name="T6" fmla="*/ 173 w 175"/>
                    <a:gd name="T7" fmla="*/ 12 h 158"/>
                    <a:gd name="T8" fmla="*/ 160 w 175"/>
                    <a:gd name="T9" fmla="*/ 13 h 158"/>
                    <a:gd name="T10" fmla="*/ 154 w 175"/>
                    <a:gd name="T11" fmla="*/ 19 h 158"/>
                    <a:gd name="T12" fmla="*/ 144 w 175"/>
                    <a:gd name="T13" fmla="*/ 19 h 158"/>
                    <a:gd name="T14" fmla="*/ 137 w 175"/>
                    <a:gd name="T15" fmla="*/ 16 h 158"/>
                    <a:gd name="T16" fmla="*/ 120 w 175"/>
                    <a:gd name="T17" fmla="*/ 18 h 158"/>
                    <a:gd name="T18" fmla="*/ 112 w 175"/>
                    <a:gd name="T19" fmla="*/ 36 h 158"/>
                    <a:gd name="T20" fmla="*/ 106 w 175"/>
                    <a:gd name="T21" fmla="*/ 38 h 158"/>
                    <a:gd name="T22" fmla="*/ 96 w 175"/>
                    <a:gd name="T23" fmla="*/ 68 h 158"/>
                    <a:gd name="T24" fmla="*/ 67 w 175"/>
                    <a:gd name="T25" fmla="*/ 94 h 158"/>
                    <a:gd name="T26" fmla="*/ 59 w 175"/>
                    <a:gd name="T27" fmla="*/ 127 h 158"/>
                    <a:gd name="T28" fmla="*/ 51 w 175"/>
                    <a:gd name="T29" fmla="*/ 137 h 158"/>
                    <a:gd name="T30" fmla="*/ 48 w 175"/>
                    <a:gd name="T31" fmla="*/ 147 h 158"/>
                    <a:gd name="T32" fmla="*/ 1 w 175"/>
                    <a:gd name="T33" fmla="*/ 148 h 158"/>
                    <a:gd name="T34" fmla="*/ 1 w 175"/>
                    <a:gd name="T35" fmla="*/ 148 h 158"/>
                    <a:gd name="T36" fmla="*/ 0 w 175"/>
                    <a:gd name="T37" fmla="*/ 158 h 158"/>
                    <a:gd name="T38" fmla="*/ 5 w 175"/>
                    <a:gd name="T39" fmla="*/ 150 h 158"/>
                    <a:gd name="T40" fmla="*/ 85 w 175"/>
                    <a:gd name="T41" fmla="*/ 150 h 158"/>
                    <a:gd name="T42" fmla="*/ 82 w 175"/>
                    <a:gd name="T43" fmla="*/ 116 h 158"/>
                    <a:gd name="T44" fmla="*/ 87 w 175"/>
                    <a:gd name="T45" fmla="*/ 104 h 158"/>
                    <a:gd name="T46" fmla="*/ 107 w 175"/>
                    <a:gd name="T47" fmla="*/ 102 h 158"/>
                    <a:gd name="T48" fmla="*/ 108 w 175"/>
                    <a:gd name="T49" fmla="*/ 41 h 158"/>
                    <a:gd name="T50" fmla="*/ 174 w 175"/>
                    <a:gd name="T51" fmla="*/ 42 h 158"/>
                    <a:gd name="T52" fmla="*/ 175 w 175"/>
                    <a:gd name="T53" fmla="*/ 6 h 158"/>
                    <a:gd name="T54" fmla="*/ 175 w 175"/>
                    <a:gd name="T55" fmla="*/ 1 h 158"/>
                    <a:gd name="T56" fmla="*/ 175 w 175"/>
                    <a:gd name="T57" fmla="*/ 0 h 158"/>
                    <a:gd name="T58" fmla="*/ 175 w 175"/>
                    <a:gd name="T59" fmla="*/ 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75" h="158">
                      <a:moveTo>
                        <a:pt x="175" y="0"/>
                      </a:moveTo>
                      <a:lnTo>
                        <a:pt x="172" y="0"/>
                      </a:lnTo>
                      <a:lnTo>
                        <a:pt x="172" y="0"/>
                      </a:lnTo>
                      <a:lnTo>
                        <a:pt x="173" y="12"/>
                      </a:lnTo>
                      <a:lnTo>
                        <a:pt x="160" y="13"/>
                      </a:lnTo>
                      <a:lnTo>
                        <a:pt x="154" y="19"/>
                      </a:lnTo>
                      <a:lnTo>
                        <a:pt x="144" y="19"/>
                      </a:lnTo>
                      <a:lnTo>
                        <a:pt x="137" y="16"/>
                      </a:lnTo>
                      <a:lnTo>
                        <a:pt x="120" y="18"/>
                      </a:lnTo>
                      <a:lnTo>
                        <a:pt x="112" y="36"/>
                      </a:lnTo>
                      <a:lnTo>
                        <a:pt x="106" y="38"/>
                      </a:lnTo>
                      <a:lnTo>
                        <a:pt x="96" y="68"/>
                      </a:lnTo>
                      <a:lnTo>
                        <a:pt x="67" y="94"/>
                      </a:lnTo>
                      <a:lnTo>
                        <a:pt x="59" y="127"/>
                      </a:lnTo>
                      <a:lnTo>
                        <a:pt x="51" y="137"/>
                      </a:lnTo>
                      <a:lnTo>
                        <a:pt x="48" y="147"/>
                      </a:lnTo>
                      <a:lnTo>
                        <a:pt x="1" y="148"/>
                      </a:lnTo>
                      <a:lnTo>
                        <a:pt x="1" y="148"/>
                      </a:lnTo>
                      <a:lnTo>
                        <a:pt x="0" y="158"/>
                      </a:lnTo>
                      <a:lnTo>
                        <a:pt x="5" y="150"/>
                      </a:lnTo>
                      <a:lnTo>
                        <a:pt x="85" y="150"/>
                      </a:lnTo>
                      <a:lnTo>
                        <a:pt x="82" y="116"/>
                      </a:lnTo>
                      <a:lnTo>
                        <a:pt x="87" y="104"/>
                      </a:lnTo>
                      <a:lnTo>
                        <a:pt x="107" y="102"/>
                      </a:lnTo>
                      <a:lnTo>
                        <a:pt x="108" y="41"/>
                      </a:lnTo>
                      <a:lnTo>
                        <a:pt x="174" y="42"/>
                      </a:lnTo>
                      <a:lnTo>
                        <a:pt x="175" y="6"/>
                      </a:lnTo>
                      <a:lnTo>
                        <a:pt x="175" y="1"/>
                      </a:lnTo>
                      <a:lnTo>
                        <a:pt x="175" y="0"/>
                      </a:lnTo>
                      <a:lnTo>
                        <a:pt x="175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1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21B502A-41D5-21FE-C675-DF8E8752A7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6237" y="3652838"/>
                  <a:ext cx="536575" cy="504825"/>
                </a:xfrm>
                <a:custGeom>
                  <a:avLst/>
                  <a:gdLst>
                    <a:gd name="T0" fmla="*/ 307 w 338"/>
                    <a:gd name="T1" fmla="*/ 120 h 318"/>
                    <a:gd name="T2" fmla="*/ 328 w 338"/>
                    <a:gd name="T3" fmla="*/ 109 h 318"/>
                    <a:gd name="T4" fmla="*/ 326 w 338"/>
                    <a:gd name="T5" fmla="*/ 86 h 318"/>
                    <a:gd name="T6" fmla="*/ 308 w 338"/>
                    <a:gd name="T7" fmla="*/ 52 h 318"/>
                    <a:gd name="T8" fmla="*/ 308 w 338"/>
                    <a:gd name="T9" fmla="*/ 24 h 318"/>
                    <a:gd name="T10" fmla="*/ 219 w 338"/>
                    <a:gd name="T11" fmla="*/ 0 h 318"/>
                    <a:gd name="T12" fmla="*/ 57 w 338"/>
                    <a:gd name="T13" fmla="*/ 0 h 318"/>
                    <a:gd name="T14" fmla="*/ 35 w 338"/>
                    <a:gd name="T15" fmla="*/ 48 h 318"/>
                    <a:gd name="T16" fmla="*/ 39 w 338"/>
                    <a:gd name="T17" fmla="*/ 152 h 318"/>
                    <a:gd name="T18" fmla="*/ 12 w 338"/>
                    <a:gd name="T19" fmla="*/ 168 h 318"/>
                    <a:gd name="T20" fmla="*/ 11 w 338"/>
                    <a:gd name="T21" fmla="*/ 188 h 318"/>
                    <a:gd name="T22" fmla="*/ 7 w 338"/>
                    <a:gd name="T23" fmla="*/ 205 h 318"/>
                    <a:gd name="T24" fmla="*/ 0 w 338"/>
                    <a:gd name="T25" fmla="*/ 224 h 318"/>
                    <a:gd name="T26" fmla="*/ 12 w 338"/>
                    <a:gd name="T27" fmla="*/ 232 h 318"/>
                    <a:gd name="T28" fmla="*/ 21 w 338"/>
                    <a:gd name="T29" fmla="*/ 253 h 318"/>
                    <a:gd name="T30" fmla="*/ 23 w 338"/>
                    <a:gd name="T31" fmla="*/ 268 h 318"/>
                    <a:gd name="T32" fmla="*/ 35 w 338"/>
                    <a:gd name="T33" fmla="*/ 293 h 318"/>
                    <a:gd name="T34" fmla="*/ 34 w 338"/>
                    <a:gd name="T35" fmla="*/ 310 h 318"/>
                    <a:gd name="T36" fmla="*/ 43 w 338"/>
                    <a:gd name="T37" fmla="*/ 318 h 318"/>
                    <a:gd name="T38" fmla="*/ 56 w 338"/>
                    <a:gd name="T39" fmla="*/ 311 h 318"/>
                    <a:gd name="T40" fmla="*/ 67 w 338"/>
                    <a:gd name="T41" fmla="*/ 279 h 318"/>
                    <a:gd name="T42" fmla="*/ 86 w 338"/>
                    <a:gd name="T43" fmla="*/ 282 h 318"/>
                    <a:gd name="T44" fmla="*/ 103 w 338"/>
                    <a:gd name="T45" fmla="*/ 298 h 318"/>
                    <a:gd name="T46" fmla="*/ 125 w 338"/>
                    <a:gd name="T47" fmla="*/ 295 h 318"/>
                    <a:gd name="T48" fmla="*/ 148 w 338"/>
                    <a:gd name="T49" fmla="*/ 300 h 318"/>
                    <a:gd name="T50" fmla="*/ 161 w 338"/>
                    <a:gd name="T51" fmla="*/ 291 h 318"/>
                    <a:gd name="T52" fmla="*/ 170 w 338"/>
                    <a:gd name="T53" fmla="*/ 279 h 318"/>
                    <a:gd name="T54" fmla="*/ 198 w 338"/>
                    <a:gd name="T55" fmla="*/ 290 h 318"/>
                    <a:gd name="T56" fmla="*/ 219 w 338"/>
                    <a:gd name="T57" fmla="*/ 260 h 318"/>
                    <a:gd name="T58" fmla="*/ 212 w 338"/>
                    <a:gd name="T59" fmla="*/ 239 h 318"/>
                    <a:gd name="T60" fmla="*/ 226 w 338"/>
                    <a:gd name="T61" fmla="*/ 232 h 318"/>
                    <a:gd name="T62" fmla="*/ 233 w 338"/>
                    <a:gd name="T63" fmla="*/ 252 h 318"/>
                    <a:gd name="T64" fmla="*/ 247 w 338"/>
                    <a:gd name="T65" fmla="*/ 278 h 318"/>
                    <a:gd name="T66" fmla="*/ 250 w 338"/>
                    <a:gd name="T67" fmla="*/ 297 h 318"/>
                    <a:gd name="T68" fmla="*/ 253 w 338"/>
                    <a:gd name="T69" fmla="*/ 295 h 318"/>
                    <a:gd name="T70" fmla="*/ 268 w 338"/>
                    <a:gd name="T71" fmla="*/ 264 h 318"/>
                    <a:gd name="T72" fmla="*/ 278 w 338"/>
                    <a:gd name="T73" fmla="*/ 236 h 318"/>
                    <a:gd name="T74" fmla="*/ 299 w 338"/>
                    <a:gd name="T75" fmla="*/ 201 h 318"/>
                    <a:gd name="T76" fmla="*/ 299 w 338"/>
                    <a:gd name="T77" fmla="*/ 171 h 318"/>
                    <a:gd name="T78" fmla="*/ 305 w 338"/>
                    <a:gd name="T79" fmla="*/ 136 h 3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338" h="318">
                      <a:moveTo>
                        <a:pt x="305" y="136"/>
                      </a:moveTo>
                      <a:lnTo>
                        <a:pt x="307" y="120"/>
                      </a:lnTo>
                      <a:lnTo>
                        <a:pt x="313" y="112"/>
                      </a:lnTo>
                      <a:lnTo>
                        <a:pt x="328" y="109"/>
                      </a:lnTo>
                      <a:lnTo>
                        <a:pt x="338" y="96"/>
                      </a:lnTo>
                      <a:lnTo>
                        <a:pt x="326" y="86"/>
                      </a:lnTo>
                      <a:lnTo>
                        <a:pt x="317" y="81"/>
                      </a:lnTo>
                      <a:lnTo>
                        <a:pt x="308" y="52"/>
                      </a:lnTo>
                      <a:lnTo>
                        <a:pt x="304" y="28"/>
                      </a:lnTo>
                      <a:lnTo>
                        <a:pt x="308" y="24"/>
                      </a:lnTo>
                      <a:lnTo>
                        <a:pt x="301" y="0"/>
                      </a:lnTo>
                      <a:lnTo>
                        <a:pt x="219" y="0"/>
                      </a:lnTo>
                      <a:lnTo>
                        <a:pt x="139" y="0"/>
                      </a:lnTo>
                      <a:lnTo>
                        <a:pt x="57" y="0"/>
                      </a:lnTo>
                      <a:lnTo>
                        <a:pt x="59" y="48"/>
                      </a:lnTo>
                      <a:lnTo>
                        <a:pt x="35" y="48"/>
                      </a:lnTo>
                      <a:lnTo>
                        <a:pt x="35" y="57"/>
                      </a:lnTo>
                      <a:lnTo>
                        <a:pt x="39" y="152"/>
                      </a:lnTo>
                      <a:lnTo>
                        <a:pt x="21" y="151"/>
                      </a:lnTo>
                      <a:lnTo>
                        <a:pt x="12" y="168"/>
                      </a:lnTo>
                      <a:lnTo>
                        <a:pt x="7" y="183"/>
                      </a:lnTo>
                      <a:lnTo>
                        <a:pt x="11" y="188"/>
                      </a:lnTo>
                      <a:lnTo>
                        <a:pt x="5" y="196"/>
                      </a:lnTo>
                      <a:lnTo>
                        <a:pt x="7" y="205"/>
                      </a:lnTo>
                      <a:lnTo>
                        <a:pt x="2" y="215"/>
                      </a:lnTo>
                      <a:lnTo>
                        <a:pt x="0" y="224"/>
                      </a:lnTo>
                      <a:lnTo>
                        <a:pt x="7" y="223"/>
                      </a:lnTo>
                      <a:lnTo>
                        <a:pt x="12" y="232"/>
                      </a:lnTo>
                      <a:lnTo>
                        <a:pt x="13" y="246"/>
                      </a:lnTo>
                      <a:lnTo>
                        <a:pt x="21" y="253"/>
                      </a:lnTo>
                      <a:lnTo>
                        <a:pt x="21" y="258"/>
                      </a:lnTo>
                      <a:lnTo>
                        <a:pt x="23" y="268"/>
                      </a:lnTo>
                      <a:lnTo>
                        <a:pt x="35" y="283"/>
                      </a:lnTo>
                      <a:lnTo>
                        <a:pt x="35" y="293"/>
                      </a:lnTo>
                      <a:lnTo>
                        <a:pt x="33" y="303"/>
                      </a:lnTo>
                      <a:lnTo>
                        <a:pt x="34" y="310"/>
                      </a:lnTo>
                      <a:lnTo>
                        <a:pt x="41" y="317"/>
                      </a:lnTo>
                      <a:lnTo>
                        <a:pt x="43" y="318"/>
                      </a:lnTo>
                      <a:lnTo>
                        <a:pt x="49" y="315"/>
                      </a:lnTo>
                      <a:lnTo>
                        <a:pt x="56" y="311"/>
                      </a:lnTo>
                      <a:lnTo>
                        <a:pt x="62" y="290"/>
                      </a:lnTo>
                      <a:lnTo>
                        <a:pt x="67" y="279"/>
                      </a:lnTo>
                      <a:lnTo>
                        <a:pt x="82" y="276"/>
                      </a:lnTo>
                      <a:lnTo>
                        <a:pt x="86" y="282"/>
                      </a:lnTo>
                      <a:lnTo>
                        <a:pt x="97" y="296"/>
                      </a:lnTo>
                      <a:lnTo>
                        <a:pt x="103" y="298"/>
                      </a:lnTo>
                      <a:lnTo>
                        <a:pt x="110" y="294"/>
                      </a:lnTo>
                      <a:lnTo>
                        <a:pt x="125" y="295"/>
                      </a:lnTo>
                      <a:lnTo>
                        <a:pt x="128" y="300"/>
                      </a:lnTo>
                      <a:lnTo>
                        <a:pt x="148" y="300"/>
                      </a:lnTo>
                      <a:lnTo>
                        <a:pt x="149" y="295"/>
                      </a:lnTo>
                      <a:lnTo>
                        <a:pt x="161" y="291"/>
                      </a:lnTo>
                      <a:lnTo>
                        <a:pt x="162" y="283"/>
                      </a:lnTo>
                      <a:lnTo>
                        <a:pt x="170" y="279"/>
                      </a:lnTo>
                      <a:lnTo>
                        <a:pt x="188" y="293"/>
                      </a:lnTo>
                      <a:lnTo>
                        <a:pt x="198" y="290"/>
                      </a:lnTo>
                      <a:lnTo>
                        <a:pt x="208" y="273"/>
                      </a:lnTo>
                      <a:lnTo>
                        <a:pt x="219" y="260"/>
                      </a:lnTo>
                      <a:lnTo>
                        <a:pt x="218" y="245"/>
                      </a:lnTo>
                      <a:lnTo>
                        <a:pt x="212" y="239"/>
                      </a:lnTo>
                      <a:lnTo>
                        <a:pt x="225" y="238"/>
                      </a:lnTo>
                      <a:lnTo>
                        <a:pt x="226" y="232"/>
                      </a:lnTo>
                      <a:lnTo>
                        <a:pt x="235" y="234"/>
                      </a:lnTo>
                      <a:lnTo>
                        <a:pt x="233" y="252"/>
                      </a:lnTo>
                      <a:lnTo>
                        <a:pt x="237" y="268"/>
                      </a:lnTo>
                      <a:lnTo>
                        <a:pt x="247" y="278"/>
                      </a:lnTo>
                      <a:lnTo>
                        <a:pt x="250" y="286"/>
                      </a:lnTo>
                      <a:lnTo>
                        <a:pt x="250" y="297"/>
                      </a:lnTo>
                      <a:lnTo>
                        <a:pt x="253" y="298"/>
                      </a:lnTo>
                      <a:lnTo>
                        <a:pt x="253" y="295"/>
                      </a:lnTo>
                      <a:lnTo>
                        <a:pt x="259" y="270"/>
                      </a:lnTo>
                      <a:lnTo>
                        <a:pt x="268" y="264"/>
                      </a:lnTo>
                      <a:lnTo>
                        <a:pt x="270" y="253"/>
                      </a:lnTo>
                      <a:lnTo>
                        <a:pt x="278" y="236"/>
                      </a:lnTo>
                      <a:lnTo>
                        <a:pt x="290" y="224"/>
                      </a:lnTo>
                      <a:lnTo>
                        <a:pt x="299" y="201"/>
                      </a:lnTo>
                      <a:lnTo>
                        <a:pt x="301" y="181"/>
                      </a:lnTo>
                      <a:lnTo>
                        <a:pt x="299" y="171"/>
                      </a:lnTo>
                      <a:lnTo>
                        <a:pt x="305" y="136"/>
                      </a:lnTo>
                      <a:lnTo>
                        <a:pt x="305" y="13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7F7C049-0A2B-9376-62DF-3A4432FE00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94500" y="4021138"/>
                  <a:ext cx="381000" cy="328613"/>
                </a:xfrm>
                <a:custGeom>
                  <a:avLst/>
                  <a:gdLst>
                    <a:gd name="T0" fmla="*/ 204 w 240"/>
                    <a:gd name="T1" fmla="*/ 46 h 207"/>
                    <a:gd name="T2" fmla="*/ 190 w 240"/>
                    <a:gd name="T3" fmla="*/ 20 h 207"/>
                    <a:gd name="T4" fmla="*/ 183 w 240"/>
                    <a:gd name="T5" fmla="*/ 0 h 207"/>
                    <a:gd name="T6" fmla="*/ 169 w 240"/>
                    <a:gd name="T7" fmla="*/ 7 h 207"/>
                    <a:gd name="T8" fmla="*/ 176 w 240"/>
                    <a:gd name="T9" fmla="*/ 28 h 207"/>
                    <a:gd name="T10" fmla="*/ 155 w 240"/>
                    <a:gd name="T11" fmla="*/ 58 h 207"/>
                    <a:gd name="T12" fmla="*/ 127 w 240"/>
                    <a:gd name="T13" fmla="*/ 47 h 207"/>
                    <a:gd name="T14" fmla="*/ 118 w 240"/>
                    <a:gd name="T15" fmla="*/ 59 h 207"/>
                    <a:gd name="T16" fmla="*/ 105 w 240"/>
                    <a:gd name="T17" fmla="*/ 68 h 207"/>
                    <a:gd name="T18" fmla="*/ 82 w 240"/>
                    <a:gd name="T19" fmla="*/ 63 h 207"/>
                    <a:gd name="T20" fmla="*/ 60 w 240"/>
                    <a:gd name="T21" fmla="*/ 66 h 207"/>
                    <a:gd name="T22" fmla="*/ 43 w 240"/>
                    <a:gd name="T23" fmla="*/ 50 h 207"/>
                    <a:gd name="T24" fmla="*/ 24 w 240"/>
                    <a:gd name="T25" fmla="*/ 47 h 207"/>
                    <a:gd name="T26" fmla="*/ 13 w 240"/>
                    <a:gd name="T27" fmla="*/ 79 h 207"/>
                    <a:gd name="T28" fmla="*/ 0 w 240"/>
                    <a:gd name="T29" fmla="*/ 86 h 207"/>
                    <a:gd name="T30" fmla="*/ 26 w 240"/>
                    <a:gd name="T31" fmla="*/ 105 h 207"/>
                    <a:gd name="T32" fmla="*/ 40 w 240"/>
                    <a:gd name="T33" fmla="*/ 125 h 207"/>
                    <a:gd name="T34" fmla="*/ 55 w 240"/>
                    <a:gd name="T35" fmla="*/ 149 h 207"/>
                    <a:gd name="T36" fmla="*/ 74 w 240"/>
                    <a:gd name="T37" fmla="*/ 167 h 207"/>
                    <a:gd name="T38" fmla="*/ 96 w 240"/>
                    <a:gd name="T39" fmla="*/ 190 h 207"/>
                    <a:gd name="T40" fmla="*/ 112 w 240"/>
                    <a:gd name="T41" fmla="*/ 187 h 207"/>
                    <a:gd name="T42" fmla="*/ 129 w 240"/>
                    <a:gd name="T43" fmla="*/ 191 h 207"/>
                    <a:gd name="T44" fmla="*/ 147 w 240"/>
                    <a:gd name="T45" fmla="*/ 207 h 207"/>
                    <a:gd name="T46" fmla="*/ 169 w 240"/>
                    <a:gd name="T47" fmla="*/ 206 h 207"/>
                    <a:gd name="T48" fmla="*/ 201 w 240"/>
                    <a:gd name="T49" fmla="*/ 201 h 207"/>
                    <a:gd name="T50" fmla="*/ 226 w 240"/>
                    <a:gd name="T51" fmla="*/ 176 h 207"/>
                    <a:gd name="T52" fmla="*/ 227 w 240"/>
                    <a:gd name="T53" fmla="*/ 134 h 207"/>
                    <a:gd name="T54" fmla="*/ 214 w 240"/>
                    <a:gd name="T55" fmla="*/ 120 h 207"/>
                    <a:gd name="T56" fmla="*/ 190 w 240"/>
                    <a:gd name="T57" fmla="*/ 105 h 207"/>
                    <a:gd name="T58" fmla="*/ 208 w 240"/>
                    <a:gd name="T59" fmla="*/ 92 h 207"/>
                    <a:gd name="T60" fmla="*/ 210 w 240"/>
                    <a:gd name="T61" fmla="*/ 66 h 207"/>
                    <a:gd name="T62" fmla="*/ 207 w 240"/>
                    <a:gd name="T63" fmla="*/ 54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40" h="207">
                      <a:moveTo>
                        <a:pt x="207" y="54"/>
                      </a:moveTo>
                      <a:lnTo>
                        <a:pt x="204" y="46"/>
                      </a:lnTo>
                      <a:lnTo>
                        <a:pt x="194" y="36"/>
                      </a:lnTo>
                      <a:lnTo>
                        <a:pt x="190" y="20"/>
                      </a:lnTo>
                      <a:lnTo>
                        <a:pt x="192" y="2"/>
                      </a:lnTo>
                      <a:lnTo>
                        <a:pt x="183" y="0"/>
                      </a:lnTo>
                      <a:lnTo>
                        <a:pt x="182" y="6"/>
                      </a:lnTo>
                      <a:lnTo>
                        <a:pt x="169" y="7"/>
                      </a:lnTo>
                      <a:lnTo>
                        <a:pt x="175" y="13"/>
                      </a:lnTo>
                      <a:lnTo>
                        <a:pt x="176" y="28"/>
                      </a:lnTo>
                      <a:lnTo>
                        <a:pt x="165" y="41"/>
                      </a:lnTo>
                      <a:lnTo>
                        <a:pt x="155" y="58"/>
                      </a:lnTo>
                      <a:lnTo>
                        <a:pt x="145" y="61"/>
                      </a:lnTo>
                      <a:lnTo>
                        <a:pt x="127" y="47"/>
                      </a:lnTo>
                      <a:lnTo>
                        <a:pt x="119" y="51"/>
                      </a:lnTo>
                      <a:lnTo>
                        <a:pt x="118" y="59"/>
                      </a:lnTo>
                      <a:lnTo>
                        <a:pt x="106" y="63"/>
                      </a:lnTo>
                      <a:lnTo>
                        <a:pt x="105" y="68"/>
                      </a:lnTo>
                      <a:lnTo>
                        <a:pt x="85" y="68"/>
                      </a:lnTo>
                      <a:lnTo>
                        <a:pt x="82" y="63"/>
                      </a:lnTo>
                      <a:lnTo>
                        <a:pt x="67" y="62"/>
                      </a:lnTo>
                      <a:lnTo>
                        <a:pt x="60" y="66"/>
                      </a:lnTo>
                      <a:lnTo>
                        <a:pt x="54" y="64"/>
                      </a:lnTo>
                      <a:lnTo>
                        <a:pt x="43" y="50"/>
                      </a:lnTo>
                      <a:lnTo>
                        <a:pt x="39" y="44"/>
                      </a:lnTo>
                      <a:lnTo>
                        <a:pt x="24" y="47"/>
                      </a:lnTo>
                      <a:lnTo>
                        <a:pt x="19" y="58"/>
                      </a:lnTo>
                      <a:lnTo>
                        <a:pt x="13" y="79"/>
                      </a:lnTo>
                      <a:lnTo>
                        <a:pt x="6" y="83"/>
                      </a:lnTo>
                      <a:lnTo>
                        <a:pt x="0" y="86"/>
                      </a:lnTo>
                      <a:lnTo>
                        <a:pt x="14" y="95"/>
                      </a:lnTo>
                      <a:lnTo>
                        <a:pt x="26" y="105"/>
                      </a:lnTo>
                      <a:lnTo>
                        <a:pt x="26" y="113"/>
                      </a:lnTo>
                      <a:lnTo>
                        <a:pt x="40" y="125"/>
                      </a:lnTo>
                      <a:lnTo>
                        <a:pt x="49" y="135"/>
                      </a:lnTo>
                      <a:lnTo>
                        <a:pt x="55" y="149"/>
                      </a:lnTo>
                      <a:lnTo>
                        <a:pt x="71" y="159"/>
                      </a:lnTo>
                      <a:lnTo>
                        <a:pt x="74" y="167"/>
                      </a:lnTo>
                      <a:lnTo>
                        <a:pt x="87" y="186"/>
                      </a:lnTo>
                      <a:lnTo>
                        <a:pt x="96" y="190"/>
                      </a:lnTo>
                      <a:lnTo>
                        <a:pt x="102" y="185"/>
                      </a:lnTo>
                      <a:lnTo>
                        <a:pt x="112" y="187"/>
                      </a:lnTo>
                      <a:lnTo>
                        <a:pt x="123" y="182"/>
                      </a:lnTo>
                      <a:lnTo>
                        <a:pt x="129" y="191"/>
                      </a:lnTo>
                      <a:lnTo>
                        <a:pt x="147" y="207"/>
                      </a:lnTo>
                      <a:lnTo>
                        <a:pt x="147" y="207"/>
                      </a:lnTo>
                      <a:lnTo>
                        <a:pt x="156" y="201"/>
                      </a:lnTo>
                      <a:lnTo>
                        <a:pt x="169" y="206"/>
                      </a:lnTo>
                      <a:lnTo>
                        <a:pt x="186" y="201"/>
                      </a:lnTo>
                      <a:lnTo>
                        <a:pt x="201" y="201"/>
                      </a:lnTo>
                      <a:lnTo>
                        <a:pt x="213" y="190"/>
                      </a:lnTo>
                      <a:lnTo>
                        <a:pt x="226" y="176"/>
                      </a:lnTo>
                      <a:lnTo>
                        <a:pt x="240" y="160"/>
                      </a:lnTo>
                      <a:lnTo>
                        <a:pt x="227" y="134"/>
                      </a:lnTo>
                      <a:lnTo>
                        <a:pt x="217" y="129"/>
                      </a:lnTo>
                      <a:lnTo>
                        <a:pt x="214" y="120"/>
                      </a:lnTo>
                      <a:lnTo>
                        <a:pt x="203" y="107"/>
                      </a:lnTo>
                      <a:lnTo>
                        <a:pt x="190" y="105"/>
                      </a:lnTo>
                      <a:lnTo>
                        <a:pt x="197" y="92"/>
                      </a:lnTo>
                      <a:lnTo>
                        <a:pt x="208" y="92"/>
                      </a:lnTo>
                      <a:lnTo>
                        <a:pt x="211" y="85"/>
                      </a:lnTo>
                      <a:lnTo>
                        <a:pt x="210" y="66"/>
                      </a:lnTo>
                      <a:lnTo>
                        <a:pt x="207" y="65"/>
                      </a:lnTo>
                      <a:lnTo>
                        <a:pt x="207" y="54"/>
                      </a:lnTo>
                      <a:lnTo>
                        <a:pt x="207" y="5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3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67B81F4-F2EB-DDA1-F747-A9ACF21E89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19724" y="3856037"/>
                  <a:ext cx="201612" cy="161924"/>
                </a:xfrm>
                <a:custGeom>
                  <a:avLst/>
                  <a:gdLst>
                    <a:gd name="T0" fmla="*/ 113 w 127"/>
                    <a:gd name="T1" fmla="*/ 48 h 102"/>
                    <a:gd name="T2" fmla="*/ 99 w 127"/>
                    <a:gd name="T3" fmla="*/ 31 h 102"/>
                    <a:gd name="T4" fmla="*/ 87 w 127"/>
                    <a:gd name="T5" fmla="*/ 13 h 102"/>
                    <a:gd name="T6" fmla="*/ 74 w 127"/>
                    <a:gd name="T7" fmla="*/ 8 h 102"/>
                    <a:gd name="T8" fmla="*/ 64 w 127"/>
                    <a:gd name="T9" fmla="*/ 0 h 102"/>
                    <a:gd name="T10" fmla="*/ 53 w 127"/>
                    <a:gd name="T11" fmla="*/ 0 h 102"/>
                    <a:gd name="T12" fmla="*/ 42 w 127"/>
                    <a:gd name="T13" fmla="*/ 6 h 102"/>
                    <a:gd name="T14" fmla="*/ 32 w 127"/>
                    <a:gd name="T15" fmla="*/ 4 h 102"/>
                    <a:gd name="T16" fmla="*/ 25 w 127"/>
                    <a:gd name="T17" fmla="*/ 12 h 102"/>
                    <a:gd name="T18" fmla="*/ 20 w 127"/>
                    <a:gd name="T19" fmla="*/ 24 h 102"/>
                    <a:gd name="T20" fmla="*/ 9 w 127"/>
                    <a:gd name="T21" fmla="*/ 41 h 102"/>
                    <a:gd name="T22" fmla="*/ 0 w 127"/>
                    <a:gd name="T23" fmla="*/ 45 h 102"/>
                    <a:gd name="T24" fmla="*/ 10 w 127"/>
                    <a:gd name="T25" fmla="*/ 54 h 102"/>
                    <a:gd name="T26" fmla="*/ 18 w 127"/>
                    <a:gd name="T27" fmla="*/ 72 h 102"/>
                    <a:gd name="T28" fmla="*/ 41 w 127"/>
                    <a:gd name="T29" fmla="*/ 71 h 102"/>
                    <a:gd name="T30" fmla="*/ 46 w 127"/>
                    <a:gd name="T31" fmla="*/ 66 h 102"/>
                    <a:gd name="T32" fmla="*/ 53 w 127"/>
                    <a:gd name="T33" fmla="*/ 66 h 102"/>
                    <a:gd name="T34" fmla="*/ 60 w 127"/>
                    <a:gd name="T35" fmla="*/ 71 h 102"/>
                    <a:gd name="T36" fmla="*/ 67 w 127"/>
                    <a:gd name="T37" fmla="*/ 71 h 102"/>
                    <a:gd name="T38" fmla="*/ 74 w 127"/>
                    <a:gd name="T39" fmla="*/ 68 h 102"/>
                    <a:gd name="T40" fmla="*/ 78 w 127"/>
                    <a:gd name="T41" fmla="*/ 74 h 102"/>
                    <a:gd name="T42" fmla="*/ 69 w 127"/>
                    <a:gd name="T43" fmla="*/ 80 h 102"/>
                    <a:gd name="T44" fmla="*/ 60 w 127"/>
                    <a:gd name="T45" fmla="*/ 79 h 102"/>
                    <a:gd name="T46" fmla="*/ 51 w 127"/>
                    <a:gd name="T47" fmla="*/ 74 h 102"/>
                    <a:gd name="T48" fmla="*/ 43 w 127"/>
                    <a:gd name="T49" fmla="*/ 80 h 102"/>
                    <a:gd name="T50" fmla="*/ 40 w 127"/>
                    <a:gd name="T51" fmla="*/ 80 h 102"/>
                    <a:gd name="T52" fmla="*/ 34 w 127"/>
                    <a:gd name="T53" fmla="*/ 83 h 102"/>
                    <a:gd name="T54" fmla="*/ 15 w 127"/>
                    <a:gd name="T55" fmla="*/ 83 h 102"/>
                    <a:gd name="T56" fmla="*/ 18 w 127"/>
                    <a:gd name="T57" fmla="*/ 101 h 102"/>
                    <a:gd name="T58" fmla="*/ 29 w 127"/>
                    <a:gd name="T59" fmla="*/ 97 h 102"/>
                    <a:gd name="T60" fmla="*/ 37 w 127"/>
                    <a:gd name="T61" fmla="*/ 97 h 102"/>
                    <a:gd name="T62" fmla="*/ 42 w 127"/>
                    <a:gd name="T63" fmla="*/ 95 h 102"/>
                    <a:gd name="T64" fmla="*/ 81 w 127"/>
                    <a:gd name="T65" fmla="*/ 96 h 102"/>
                    <a:gd name="T66" fmla="*/ 91 w 127"/>
                    <a:gd name="T67" fmla="*/ 97 h 102"/>
                    <a:gd name="T68" fmla="*/ 106 w 127"/>
                    <a:gd name="T69" fmla="*/ 102 h 102"/>
                    <a:gd name="T70" fmla="*/ 111 w 127"/>
                    <a:gd name="T71" fmla="*/ 101 h 102"/>
                    <a:gd name="T72" fmla="*/ 112 w 127"/>
                    <a:gd name="T73" fmla="*/ 99 h 102"/>
                    <a:gd name="T74" fmla="*/ 123 w 127"/>
                    <a:gd name="T75" fmla="*/ 101 h 102"/>
                    <a:gd name="T76" fmla="*/ 126 w 127"/>
                    <a:gd name="T77" fmla="*/ 99 h 102"/>
                    <a:gd name="T78" fmla="*/ 127 w 127"/>
                    <a:gd name="T79" fmla="*/ 92 h 102"/>
                    <a:gd name="T80" fmla="*/ 126 w 127"/>
                    <a:gd name="T81" fmla="*/ 83 h 102"/>
                    <a:gd name="T82" fmla="*/ 118 w 127"/>
                    <a:gd name="T83" fmla="*/ 76 h 102"/>
                    <a:gd name="T84" fmla="*/ 113 w 127"/>
                    <a:gd name="T85" fmla="*/ 62 h 102"/>
                    <a:gd name="T86" fmla="*/ 113 w 127"/>
                    <a:gd name="T87" fmla="*/ 48 h 102"/>
                    <a:gd name="T88" fmla="*/ 113 w 127"/>
                    <a:gd name="T89" fmla="*/ 48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7" h="102">
                      <a:moveTo>
                        <a:pt x="113" y="48"/>
                      </a:moveTo>
                      <a:lnTo>
                        <a:pt x="99" y="31"/>
                      </a:lnTo>
                      <a:lnTo>
                        <a:pt x="87" y="13"/>
                      </a:lnTo>
                      <a:lnTo>
                        <a:pt x="74" y="8"/>
                      </a:lnTo>
                      <a:lnTo>
                        <a:pt x="64" y="0"/>
                      </a:lnTo>
                      <a:lnTo>
                        <a:pt x="53" y="0"/>
                      </a:lnTo>
                      <a:lnTo>
                        <a:pt x="42" y="6"/>
                      </a:lnTo>
                      <a:lnTo>
                        <a:pt x="32" y="4"/>
                      </a:lnTo>
                      <a:lnTo>
                        <a:pt x="25" y="12"/>
                      </a:lnTo>
                      <a:lnTo>
                        <a:pt x="20" y="24"/>
                      </a:lnTo>
                      <a:lnTo>
                        <a:pt x="9" y="41"/>
                      </a:lnTo>
                      <a:lnTo>
                        <a:pt x="0" y="45"/>
                      </a:lnTo>
                      <a:lnTo>
                        <a:pt x="10" y="54"/>
                      </a:lnTo>
                      <a:lnTo>
                        <a:pt x="18" y="72"/>
                      </a:lnTo>
                      <a:lnTo>
                        <a:pt x="41" y="71"/>
                      </a:lnTo>
                      <a:lnTo>
                        <a:pt x="46" y="66"/>
                      </a:lnTo>
                      <a:lnTo>
                        <a:pt x="53" y="66"/>
                      </a:lnTo>
                      <a:lnTo>
                        <a:pt x="60" y="71"/>
                      </a:lnTo>
                      <a:lnTo>
                        <a:pt x="67" y="71"/>
                      </a:lnTo>
                      <a:lnTo>
                        <a:pt x="74" y="68"/>
                      </a:lnTo>
                      <a:lnTo>
                        <a:pt x="78" y="74"/>
                      </a:lnTo>
                      <a:lnTo>
                        <a:pt x="69" y="80"/>
                      </a:lnTo>
                      <a:lnTo>
                        <a:pt x="60" y="79"/>
                      </a:lnTo>
                      <a:lnTo>
                        <a:pt x="51" y="74"/>
                      </a:lnTo>
                      <a:lnTo>
                        <a:pt x="43" y="80"/>
                      </a:lnTo>
                      <a:lnTo>
                        <a:pt x="40" y="80"/>
                      </a:lnTo>
                      <a:lnTo>
                        <a:pt x="34" y="83"/>
                      </a:lnTo>
                      <a:lnTo>
                        <a:pt x="15" y="83"/>
                      </a:lnTo>
                      <a:lnTo>
                        <a:pt x="18" y="101"/>
                      </a:lnTo>
                      <a:lnTo>
                        <a:pt x="29" y="97"/>
                      </a:lnTo>
                      <a:lnTo>
                        <a:pt x="37" y="97"/>
                      </a:lnTo>
                      <a:lnTo>
                        <a:pt x="42" y="95"/>
                      </a:lnTo>
                      <a:lnTo>
                        <a:pt x="81" y="96"/>
                      </a:lnTo>
                      <a:lnTo>
                        <a:pt x="91" y="97"/>
                      </a:lnTo>
                      <a:lnTo>
                        <a:pt x="106" y="102"/>
                      </a:lnTo>
                      <a:lnTo>
                        <a:pt x="111" y="101"/>
                      </a:lnTo>
                      <a:lnTo>
                        <a:pt x="112" y="99"/>
                      </a:lnTo>
                      <a:lnTo>
                        <a:pt x="123" y="101"/>
                      </a:lnTo>
                      <a:lnTo>
                        <a:pt x="126" y="99"/>
                      </a:lnTo>
                      <a:lnTo>
                        <a:pt x="127" y="92"/>
                      </a:lnTo>
                      <a:lnTo>
                        <a:pt x="126" y="83"/>
                      </a:lnTo>
                      <a:lnTo>
                        <a:pt x="118" y="76"/>
                      </a:lnTo>
                      <a:lnTo>
                        <a:pt x="113" y="62"/>
                      </a:lnTo>
                      <a:lnTo>
                        <a:pt x="113" y="48"/>
                      </a:lnTo>
                      <a:lnTo>
                        <a:pt x="113" y="4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4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BCE3665-5251-CA06-DBB3-9F0F24F49A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61012" y="4103688"/>
                  <a:ext cx="101600" cy="123825"/>
                </a:xfrm>
                <a:custGeom>
                  <a:avLst/>
                  <a:gdLst>
                    <a:gd name="T0" fmla="*/ 64 w 64"/>
                    <a:gd name="T1" fmla="*/ 39 h 78"/>
                    <a:gd name="T2" fmla="*/ 58 w 64"/>
                    <a:gd name="T3" fmla="*/ 40 h 78"/>
                    <a:gd name="T4" fmla="*/ 58 w 64"/>
                    <a:gd name="T5" fmla="*/ 32 h 78"/>
                    <a:gd name="T6" fmla="*/ 54 w 64"/>
                    <a:gd name="T7" fmla="*/ 25 h 78"/>
                    <a:gd name="T8" fmla="*/ 55 w 64"/>
                    <a:gd name="T9" fmla="*/ 19 h 78"/>
                    <a:gd name="T10" fmla="*/ 51 w 64"/>
                    <a:gd name="T11" fmla="*/ 9 h 78"/>
                    <a:gd name="T12" fmla="*/ 45 w 64"/>
                    <a:gd name="T13" fmla="*/ 0 h 78"/>
                    <a:gd name="T14" fmla="*/ 28 w 64"/>
                    <a:gd name="T15" fmla="*/ 0 h 78"/>
                    <a:gd name="T16" fmla="*/ 23 w 64"/>
                    <a:gd name="T17" fmla="*/ 5 h 78"/>
                    <a:gd name="T18" fmla="*/ 18 w 64"/>
                    <a:gd name="T19" fmla="*/ 5 h 78"/>
                    <a:gd name="T20" fmla="*/ 14 w 64"/>
                    <a:gd name="T21" fmla="*/ 11 h 78"/>
                    <a:gd name="T22" fmla="*/ 11 w 64"/>
                    <a:gd name="T23" fmla="*/ 17 h 78"/>
                    <a:gd name="T24" fmla="*/ 0 w 64"/>
                    <a:gd name="T25" fmla="*/ 27 h 78"/>
                    <a:gd name="T26" fmla="*/ 3 w 64"/>
                    <a:gd name="T27" fmla="*/ 45 h 78"/>
                    <a:gd name="T28" fmla="*/ 6 w 64"/>
                    <a:gd name="T29" fmla="*/ 53 h 78"/>
                    <a:gd name="T30" fmla="*/ 17 w 64"/>
                    <a:gd name="T31" fmla="*/ 67 h 78"/>
                    <a:gd name="T32" fmla="*/ 32 w 64"/>
                    <a:gd name="T33" fmla="*/ 76 h 78"/>
                    <a:gd name="T34" fmla="*/ 37 w 64"/>
                    <a:gd name="T35" fmla="*/ 78 h 78"/>
                    <a:gd name="T36" fmla="*/ 43 w 64"/>
                    <a:gd name="T37" fmla="*/ 70 h 78"/>
                    <a:gd name="T38" fmla="*/ 44 w 64"/>
                    <a:gd name="T39" fmla="*/ 63 h 78"/>
                    <a:gd name="T40" fmla="*/ 53 w 64"/>
                    <a:gd name="T41" fmla="*/ 51 h 78"/>
                    <a:gd name="T42" fmla="*/ 64 w 64"/>
                    <a:gd name="T43" fmla="*/ 39 h 78"/>
                    <a:gd name="T44" fmla="*/ 64 w 64"/>
                    <a:gd name="T45" fmla="*/ 39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64" h="78">
                      <a:moveTo>
                        <a:pt x="64" y="39"/>
                      </a:moveTo>
                      <a:lnTo>
                        <a:pt x="58" y="40"/>
                      </a:lnTo>
                      <a:lnTo>
                        <a:pt x="58" y="32"/>
                      </a:lnTo>
                      <a:lnTo>
                        <a:pt x="54" y="25"/>
                      </a:lnTo>
                      <a:lnTo>
                        <a:pt x="55" y="19"/>
                      </a:lnTo>
                      <a:lnTo>
                        <a:pt x="51" y="9"/>
                      </a:lnTo>
                      <a:lnTo>
                        <a:pt x="45" y="0"/>
                      </a:lnTo>
                      <a:lnTo>
                        <a:pt x="28" y="0"/>
                      </a:lnTo>
                      <a:lnTo>
                        <a:pt x="23" y="5"/>
                      </a:lnTo>
                      <a:lnTo>
                        <a:pt x="18" y="5"/>
                      </a:lnTo>
                      <a:lnTo>
                        <a:pt x="14" y="11"/>
                      </a:lnTo>
                      <a:lnTo>
                        <a:pt x="11" y="17"/>
                      </a:lnTo>
                      <a:lnTo>
                        <a:pt x="0" y="27"/>
                      </a:lnTo>
                      <a:lnTo>
                        <a:pt x="3" y="45"/>
                      </a:lnTo>
                      <a:lnTo>
                        <a:pt x="6" y="53"/>
                      </a:lnTo>
                      <a:lnTo>
                        <a:pt x="17" y="67"/>
                      </a:lnTo>
                      <a:lnTo>
                        <a:pt x="32" y="76"/>
                      </a:lnTo>
                      <a:lnTo>
                        <a:pt x="37" y="78"/>
                      </a:lnTo>
                      <a:lnTo>
                        <a:pt x="43" y="70"/>
                      </a:lnTo>
                      <a:lnTo>
                        <a:pt x="44" y="63"/>
                      </a:lnTo>
                      <a:lnTo>
                        <a:pt x="53" y="51"/>
                      </a:lnTo>
                      <a:lnTo>
                        <a:pt x="64" y="39"/>
                      </a:lnTo>
                      <a:lnTo>
                        <a:pt x="64" y="3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5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E31BA04-8EC3-E6E9-11DA-5654A47D9C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91350" y="5451476"/>
                  <a:ext cx="46037" cy="60325"/>
                </a:xfrm>
                <a:custGeom>
                  <a:avLst/>
                  <a:gdLst>
                    <a:gd name="T0" fmla="*/ 25 w 29"/>
                    <a:gd name="T1" fmla="*/ 4 h 38"/>
                    <a:gd name="T2" fmla="*/ 15 w 29"/>
                    <a:gd name="T3" fmla="*/ 0 h 38"/>
                    <a:gd name="T4" fmla="*/ 9 w 29"/>
                    <a:gd name="T5" fmla="*/ 2 h 38"/>
                    <a:gd name="T6" fmla="*/ 7 w 29"/>
                    <a:gd name="T7" fmla="*/ 8 h 38"/>
                    <a:gd name="T8" fmla="*/ 1 w 29"/>
                    <a:gd name="T9" fmla="*/ 17 h 38"/>
                    <a:gd name="T10" fmla="*/ 0 w 29"/>
                    <a:gd name="T11" fmla="*/ 25 h 38"/>
                    <a:gd name="T12" fmla="*/ 11 w 29"/>
                    <a:gd name="T13" fmla="*/ 38 h 38"/>
                    <a:gd name="T14" fmla="*/ 23 w 29"/>
                    <a:gd name="T15" fmla="*/ 35 h 38"/>
                    <a:gd name="T16" fmla="*/ 29 w 29"/>
                    <a:gd name="T17" fmla="*/ 25 h 38"/>
                    <a:gd name="T18" fmla="*/ 27 w 29"/>
                    <a:gd name="T19" fmla="*/ 15 h 38"/>
                    <a:gd name="T20" fmla="*/ 25 w 29"/>
                    <a:gd name="T21" fmla="*/ 4 h 38"/>
                    <a:gd name="T22" fmla="*/ 25 w 29"/>
                    <a:gd name="T23" fmla="*/ 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" h="38">
                      <a:moveTo>
                        <a:pt x="25" y="4"/>
                      </a:moveTo>
                      <a:lnTo>
                        <a:pt x="15" y="0"/>
                      </a:lnTo>
                      <a:lnTo>
                        <a:pt x="9" y="2"/>
                      </a:lnTo>
                      <a:lnTo>
                        <a:pt x="7" y="8"/>
                      </a:lnTo>
                      <a:lnTo>
                        <a:pt x="1" y="17"/>
                      </a:lnTo>
                      <a:lnTo>
                        <a:pt x="0" y="25"/>
                      </a:lnTo>
                      <a:lnTo>
                        <a:pt x="11" y="38"/>
                      </a:lnTo>
                      <a:lnTo>
                        <a:pt x="23" y="35"/>
                      </a:lnTo>
                      <a:lnTo>
                        <a:pt x="29" y="25"/>
                      </a:lnTo>
                      <a:lnTo>
                        <a:pt x="27" y="15"/>
                      </a:lnTo>
                      <a:lnTo>
                        <a:pt x="25" y="4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6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A1F666F-F913-E37A-F39B-FC2C7AB474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6837" y="3600451"/>
                  <a:ext cx="341312" cy="603250"/>
                </a:xfrm>
                <a:custGeom>
                  <a:avLst/>
                  <a:gdLst>
                    <a:gd name="T0" fmla="*/ 211 w 215"/>
                    <a:gd name="T1" fmla="*/ 90 h 380"/>
                    <a:gd name="T2" fmla="*/ 127 w 215"/>
                    <a:gd name="T3" fmla="*/ 46 h 380"/>
                    <a:gd name="T4" fmla="*/ 44 w 215"/>
                    <a:gd name="T5" fmla="*/ 0 h 380"/>
                    <a:gd name="T6" fmla="*/ 24 w 215"/>
                    <a:gd name="T7" fmla="*/ 13 h 380"/>
                    <a:gd name="T8" fmla="*/ 30 w 215"/>
                    <a:gd name="T9" fmla="*/ 49 h 380"/>
                    <a:gd name="T10" fmla="*/ 38 w 215"/>
                    <a:gd name="T11" fmla="*/ 56 h 380"/>
                    <a:gd name="T12" fmla="*/ 38 w 215"/>
                    <a:gd name="T13" fmla="*/ 63 h 380"/>
                    <a:gd name="T14" fmla="*/ 47 w 215"/>
                    <a:gd name="T15" fmla="*/ 72 h 380"/>
                    <a:gd name="T16" fmla="*/ 42 w 215"/>
                    <a:gd name="T17" fmla="*/ 82 h 380"/>
                    <a:gd name="T18" fmla="*/ 36 w 215"/>
                    <a:gd name="T19" fmla="*/ 130 h 380"/>
                    <a:gd name="T20" fmla="*/ 35 w 215"/>
                    <a:gd name="T21" fmla="*/ 161 h 380"/>
                    <a:gd name="T22" fmla="*/ 10 w 215"/>
                    <a:gd name="T23" fmla="*/ 184 h 380"/>
                    <a:gd name="T24" fmla="*/ 0 w 215"/>
                    <a:gd name="T25" fmla="*/ 215 h 380"/>
                    <a:gd name="T26" fmla="*/ 10 w 215"/>
                    <a:gd name="T27" fmla="*/ 223 h 380"/>
                    <a:gd name="T28" fmla="*/ 10 w 215"/>
                    <a:gd name="T29" fmla="*/ 239 h 380"/>
                    <a:gd name="T30" fmla="*/ 23 w 215"/>
                    <a:gd name="T31" fmla="*/ 240 h 380"/>
                    <a:gd name="T32" fmla="*/ 21 w 215"/>
                    <a:gd name="T33" fmla="*/ 250 h 380"/>
                    <a:gd name="T34" fmla="*/ 29 w 215"/>
                    <a:gd name="T35" fmla="*/ 266 h 380"/>
                    <a:gd name="T36" fmla="*/ 31 w 215"/>
                    <a:gd name="T37" fmla="*/ 281 h 380"/>
                    <a:gd name="T38" fmla="*/ 30 w 215"/>
                    <a:gd name="T39" fmla="*/ 298 h 380"/>
                    <a:gd name="T40" fmla="*/ 42 w 215"/>
                    <a:gd name="T41" fmla="*/ 319 h 380"/>
                    <a:gd name="T42" fmla="*/ 30 w 215"/>
                    <a:gd name="T43" fmla="*/ 318 h 380"/>
                    <a:gd name="T44" fmla="*/ 25 w 215"/>
                    <a:gd name="T45" fmla="*/ 320 h 380"/>
                    <a:gd name="T46" fmla="*/ 15 w 215"/>
                    <a:gd name="T47" fmla="*/ 318 h 380"/>
                    <a:gd name="T48" fmla="*/ 11 w 215"/>
                    <a:gd name="T49" fmla="*/ 329 h 380"/>
                    <a:gd name="T50" fmla="*/ 23 w 215"/>
                    <a:gd name="T51" fmla="*/ 342 h 380"/>
                    <a:gd name="T52" fmla="*/ 32 w 215"/>
                    <a:gd name="T53" fmla="*/ 347 h 380"/>
                    <a:gd name="T54" fmla="*/ 36 w 215"/>
                    <a:gd name="T55" fmla="*/ 356 h 380"/>
                    <a:gd name="T56" fmla="*/ 42 w 215"/>
                    <a:gd name="T57" fmla="*/ 373 h 380"/>
                    <a:gd name="T58" fmla="*/ 39 w 215"/>
                    <a:gd name="T59" fmla="*/ 380 h 380"/>
                    <a:gd name="T60" fmla="*/ 56 w 215"/>
                    <a:gd name="T61" fmla="*/ 378 h 380"/>
                    <a:gd name="T62" fmla="*/ 60 w 215"/>
                    <a:gd name="T63" fmla="*/ 371 h 380"/>
                    <a:gd name="T64" fmla="*/ 64 w 215"/>
                    <a:gd name="T65" fmla="*/ 372 h 380"/>
                    <a:gd name="T66" fmla="*/ 69 w 215"/>
                    <a:gd name="T67" fmla="*/ 378 h 380"/>
                    <a:gd name="T68" fmla="*/ 96 w 215"/>
                    <a:gd name="T69" fmla="*/ 369 h 380"/>
                    <a:gd name="T70" fmla="*/ 104 w 215"/>
                    <a:gd name="T71" fmla="*/ 359 h 380"/>
                    <a:gd name="T72" fmla="*/ 114 w 215"/>
                    <a:gd name="T73" fmla="*/ 351 h 380"/>
                    <a:gd name="T74" fmla="*/ 113 w 215"/>
                    <a:gd name="T75" fmla="*/ 342 h 380"/>
                    <a:gd name="T76" fmla="*/ 118 w 215"/>
                    <a:gd name="T77" fmla="*/ 341 h 380"/>
                    <a:gd name="T78" fmla="*/ 139 w 215"/>
                    <a:gd name="T79" fmla="*/ 342 h 380"/>
                    <a:gd name="T80" fmla="*/ 158 w 215"/>
                    <a:gd name="T81" fmla="*/ 331 h 380"/>
                    <a:gd name="T82" fmla="*/ 173 w 215"/>
                    <a:gd name="T83" fmla="*/ 305 h 380"/>
                    <a:gd name="T84" fmla="*/ 183 w 215"/>
                    <a:gd name="T85" fmla="*/ 296 h 380"/>
                    <a:gd name="T86" fmla="*/ 197 w 215"/>
                    <a:gd name="T87" fmla="*/ 291 h 380"/>
                    <a:gd name="T88" fmla="*/ 197 w 215"/>
                    <a:gd name="T89" fmla="*/ 286 h 380"/>
                    <a:gd name="T90" fmla="*/ 189 w 215"/>
                    <a:gd name="T91" fmla="*/ 279 h 380"/>
                    <a:gd name="T92" fmla="*/ 188 w 215"/>
                    <a:gd name="T93" fmla="*/ 265 h 380"/>
                    <a:gd name="T94" fmla="*/ 183 w 215"/>
                    <a:gd name="T95" fmla="*/ 256 h 380"/>
                    <a:gd name="T96" fmla="*/ 176 w 215"/>
                    <a:gd name="T97" fmla="*/ 257 h 380"/>
                    <a:gd name="T98" fmla="*/ 178 w 215"/>
                    <a:gd name="T99" fmla="*/ 248 h 380"/>
                    <a:gd name="T100" fmla="*/ 183 w 215"/>
                    <a:gd name="T101" fmla="*/ 238 h 380"/>
                    <a:gd name="T102" fmla="*/ 181 w 215"/>
                    <a:gd name="T103" fmla="*/ 229 h 380"/>
                    <a:gd name="T104" fmla="*/ 187 w 215"/>
                    <a:gd name="T105" fmla="*/ 221 h 380"/>
                    <a:gd name="T106" fmla="*/ 183 w 215"/>
                    <a:gd name="T107" fmla="*/ 216 h 380"/>
                    <a:gd name="T108" fmla="*/ 188 w 215"/>
                    <a:gd name="T109" fmla="*/ 201 h 380"/>
                    <a:gd name="T110" fmla="*/ 197 w 215"/>
                    <a:gd name="T111" fmla="*/ 184 h 380"/>
                    <a:gd name="T112" fmla="*/ 215 w 215"/>
                    <a:gd name="T113" fmla="*/ 185 h 380"/>
                    <a:gd name="T114" fmla="*/ 211 w 215"/>
                    <a:gd name="T115" fmla="*/ 90 h 380"/>
                    <a:gd name="T116" fmla="*/ 211 w 215"/>
                    <a:gd name="T117" fmla="*/ 90 h 3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15" h="380">
                      <a:moveTo>
                        <a:pt x="211" y="90"/>
                      </a:moveTo>
                      <a:lnTo>
                        <a:pt x="127" y="46"/>
                      </a:lnTo>
                      <a:lnTo>
                        <a:pt x="44" y="0"/>
                      </a:lnTo>
                      <a:lnTo>
                        <a:pt x="24" y="13"/>
                      </a:lnTo>
                      <a:lnTo>
                        <a:pt x="30" y="49"/>
                      </a:lnTo>
                      <a:lnTo>
                        <a:pt x="38" y="56"/>
                      </a:lnTo>
                      <a:lnTo>
                        <a:pt x="38" y="63"/>
                      </a:lnTo>
                      <a:lnTo>
                        <a:pt x="47" y="72"/>
                      </a:lnTo>
                      <a:lnTo>
                        <a:pt x="42" y="82"/>
                      </a:lnTo>
                      <a:lnTo>
                        <a:pt x="36" y="130"/>
                      </a:lnTo>
                      <a:lnTo>
                        <a:pt x="35" y="161"/>
                      </a:lnTo>
                      <a:lnTo>
                        <a:pt x="10" y="184"/>
                      </a:lnTo>
                      <a:lnTo>
                        <a:pt x="0" y="215"/>
                      </a:lnTo>
                      <a:lnTo>
                        <a:pt x="10" y="223"/>
                      </a:lnTo>
                      <a:lnTo>
                        <a:pt x="10" y="239"/>
                      </a:lnTo>
                      <a:lnTo>
                        <a:pt x="23" y="240"/>
                      </a:lnTo>
                      <a:lnTo>
                        <a:pt x="21" y="250"/>
                      </a:lnTo>
                      <a:lnTo>
                        <a:pt x="29" y="266"/>
                      </a:lnTo>
                      <a:lnTo>
                        <a:pt x="31" y="281"/>
                      </a:lnTo>
                      <a:lnTo>
                        <a:pt x="30" y="298"/>
                      </a:lnTo>
                      <a:lnTo>
                        <a:pt x="42" y="319"/>
                      </a:lnTo>
                      <a:lnTo>
                        <a:pt x="30" y="318"/>
                      </a:lnTo>
                      <a:lnTo>
                        <a:pt x="25" y="320"/>
                      </a:lnTo>
                      <a:lnTo>
                        <a:pt x="15" y="318"/>
                      </a:lnTo>
                      <a:lnTo>
                        <a:pt x="11" y="329"/>
                      </a:lnTo>
                      <a:lnTo>
                        <a:pt x="23" y="342"/>
                      </a:lnTo>
                      <a:lnTo>
                        <a:pt x="32" y="347"/>
                      </a:lnTo>
                      <a:lnTo>
                        <a:pt x="36" y="356"/>
                      </a:lnTo>
                      <a:lnTo>
                        <a:pt x="42" y="373"/>
                      </a:lnTo>
                      <a:lnTo>
                        <a:pt x="39" y="380"/>
                      </a:lnTo>
                      <a:lnTo>
                        <a:pt x="56" y="378"/>
                      </a:lnTo>
                      <a:lnTo>
                        <a:pt x="60" y="371"/>
                      </a:lnTo>
                      <a:lnTo>
                        <a:pt x="64" y="372"/>
                      </a:lnTo>
                      <a:lnTo>
                        <a:pt x="69" y="378"/>
                      </a:lnTo>
                      <a:lnTo>
                        <a:pt x="96" y="369"/>
                      </a:lnTo>
                      <a:lnTo>
                        <a:pt x="104" y="359"/>
                      </a:lnTo>
                      <a:lnTo>
                        <a:pt x="114" y="351"/>
                      </a:lnTo>
                      <a:lnTo>
                        <a:pt x="113" y="342"/>
                      </a:lnTo>
                      <a:lnTo>
                        <a:pt x="118" y="341"/>
                      </a:lnTo>
                      <a:lnTo>
                        <a:pt x="139" y="342"/>
                      </a:lnTo>
                      <a:lnTo>
                        <a:pt x="158" y="331"/>
                      </a:lnTo>
                      <a:lnTo>
                        <a:pt x="173" y="305"/>
                      </a:lnTo>
                      <a:lnTo>
                        <a:pt x="183" y="296"/>
                      </a:lnTo>
                      <a:lnTo>
                        <a:pt x="197" y="291"/>
                      </a:lnTo>
                      <a:lnTo>
                        <a:pt x="197" y="286"/>
                      </a:lnTo>
                      <a:lnTo>
                        <a:pt x="189" y="279"/>
                      </a:lnTo>
                      <a:lnTo>
                        <a:pt x="188" y="265"/>
                      </a:lnTo>
                      <a:lnTo>
                        <a:pt x="183" y="256"/>
                      </a:lnTo>
                      <a:lnTo>
                        <a:pt x="176" y="257"/>
                      </a:lnTo>
                      <a:lnTo>
                        <a:pt x="178" y="248"/>
                      </a:lnTo>
                      <a:lnTo>
                        <a:pt x="183" y="238"/>
                      </a:lnTo>
                      <a:lnTo>
                        <a:pt x="181" y="229"/>
                      </a:lnTo>
                      <a:lnTo>
                        <a:pt x="187" y="221"/>
                      </a:lnTo>
                      <a:lnTo>
                        <a:pt x="183" y="216"/>
                      </a:lnTo>
                      <a:lnTo>
                        <a:pt x="188" y="201"/>
                      </a:lnTo>
                      <a:lnTo>
                        <a:pt x="197" y="184"/>
                      </a:lnTo>
                      <a:lnTo>
                        <a:pt x="215" y="185"/>
                      </a:lnTo>
                      <a:lnTo>
                        <a:pt x="211" y="90"/>
                      </a:lnTo>
                      <a:lnTo>
                        <a:pt x="211" y="9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7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753C7CC-F319-8B1F-7CFF-45080466BD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00750" y="4067176"/>
                  <a:ext cx="63500" cy="192088"/>
                </a:xfrm>
                <a:custGeom>
                  <a:avLst/>
                  <a:gdLst>
                    <a:gd name="T0" fmla="*/ 19 w 40"/>
                    <a:gd name="T1" fmla="*/ 1 h 121"/>
                    <a:gd name="T2" fmla="*/ 0 w 40"/>
                    <a:gd name="T3" fmla="*/ 0 h 121"/>
                    <a:gd name="T4" fmla="*/ 0 w 40"/>
                    <a:gd name="T5" fmla="*/ 7 h 121"/>
                    <a:gd name="T6" fmla="*/ 8 w 40"/>
                    <a:gd name="T7" fmla="*/ 20 h 121"/>
                    <a:gd name="T8" fmla="*/ 8 w 40"/>
                    <a:gd name="T9" fmla="*/ 37 h 121"/>
                    <a:gd name="T10" fmla="*/ 10 w 40"/>
                    <a:gd name="T11" fmla="*/ 56 h 121"/>
                    <a:gd name="T12" fmla="*/ 15 w 40"/>
                    <a:gd name="T13" fmla="*/ 64 h 121"/>
                    <a:gd name="T14" fmla="*/ 11 w 40"/>
                    <a:gd name="T15" fmla="*/ 86 h 121"/>
                    <a:gd name="T16" fmla="*/ 13 w 40"/>
                    <a:gd name="T17" fmla="*/ 98 h 121"/>
                    <a:gd name="T18" fmla="*/ 18 w 40"/>
                    <a:gd name="T19" fmla="*/ 113 h 121"/>
                    <a:gd name="T20" fmla="*/ 22 w 40"/>
                    <a:gd name="T21" fmla="*/ 121 h 121"/>
                    <a:gd name="T22" fmla="*/ 40 w 40"/>
                    <a:gd name="T23" fmla="*/ 116 h 121"/>
                    <a:gd name="T24" fmla="*/ 34 w 40"/>
                    <a:gd name="T25" fmla="*/ 100 h 121"/>
                    <a:gd name="T26" fmla="*/ 35 w 40"/>
                    <a:gd name="T27" fmla="*/ 45 h 121"/>
                    <a:gd name="T28" fmla="*/ 31 w 40"/>
                    <a:gd name="T29" fmla="*/ 40 h 121"/>
                    <a:gd name="T30" fmla="*/ 30 w 40"/>
                    <a:gd name="T31" fmla="*/ 29 h 121"/>
                    <a:gd name="T32" fmla="*/ 23 w 40"/>
                    <a:gd name="T33" fmla="*/ 20 h 121"/>
                    <a:gd name="T34" fmla="*/ 16 w 40"/>
                    <a:gd name="T35" fmla="*/ 13 h 121"/>
                    <a:gd name="T36" fmla="*/ 19 w 40"/>
                    <a:gd name="T37" fmla="*/ 1 h 121"/>
                    <a:gd name="T38" fmla="*/ 19 w 40"/>
                    <a:gd name="T39" fmla="*/ 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0" h="121">
                      <a:moveTo>
                        <a:pt x="19" y="1"/>
                      </a:move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8" y="20"/>
                      </a:lnTo>
                      <a:lnTo>
                        <a:pt x="8" y="37"/>
                      </a:lnTo>
                      <a:lnTo>
                        <a:pt x="10" y="56"/>
                      </a:lnTo>
                      <a:lnTo>
                        <a:pt x="15" y="64"/>
                      </a:lnTo>
                      <a:lnTo>
                        <a:pt x="11" y="86"/>
                      </a:lnTo>
                      <a:lnTo>
                        <a:pt x="13" y="98"/>
                      </a:lnTo>
                      <a:lnTo>
                        <a:pt x="18" y="113"/>
                      </a:lnTo>
                      <a:lnTo>
                        <a:pt x="22" y="121"/>
                      </a:lnTo>
                      <a:lnTo>
                        <a:pt x="40" y="116"/>
                      </a:lnTo>
                      <a:lnTo>
                        <a:pt x="34" y="100"/>
                      </a:lnTo>
                      <a:lnTo>
                        <a:pt x="35" y="45"/>
                      </a:lnTo>
                      <a:lnTo>
                        <a:pt x="31" y="40"/>
                      </a:lnTo>
                      <a:lnTo>
                        <a:pt x="30" y="29"/>
                      </a:lnTo>
                      <a:lnTo>
                        <a:pt x="23" y="20"/>
                      </a:lnTo>
                      <a:lnTo>
                        <a:pt x="16" y="13"/>
                      </a:lnTo>
                      <a:lnTo>
                        <a:pt x="19" y="1"/>
                      </a:lnTo>
                      <a:lnTo>
                        <a:pt x="19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8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FB8A55D-FBFB-9015-CED6-DB27FC6FDE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38875" y="3073134"/>
                  <a:ext cx="125412" cy="264059"/>
                </a:xfrm>
                <a:custGeom>
                  <a:avLst/>
                  <a:gdLst>
                    <a:gd name="T0" fmla="*/ 79 w 79"/>
                    <a:gd name="T1" fmla="*/ 102 h 168"/>
                    <a:gd name="T2" fmla="*/ 72 w 79"/>
                    <a:gd name="T3" fmla="*/ 98 h 168"/>
                    <a:gd name="T4" fmla="*/ 66 w 79"/>
                    <a:gd name="T5" fmla="*/ 87 h 168"/>
                    <a:gd name="T6" fmla="*/ 56 w 79"/>
                    <a:gd name="T7" fmla="*/ 86 h 168"/>
                    <a:gd name="T8" fmla="*/ 51 w 79"/>
                    <a:gd name="T9" fmla="*/ 73 h 168"/>
                    <a:gd name="T10" fmla="*/ 64 w 79"/>
                    <a:gd name="T11" fmla="*/ 61 h 168"/>
                    <a:gd name="T12" fmla="*/ 66 w 79"/>
                    <a:gd name="T13" fmla="*/ 41 h 168"/>
                    <a:gd name="T14" fmla="*/ 59 w 79"/>
                    <a:gd name="T15" fmla="*/ 35 h 168"/>
                    <a:gd name="T16" fmla="*/ 59 w 79"/>
                    <a:gd name="T17" fmla="*/ 24 h 168"/>
                    <a:gd name="T18" fmla="*/ 68 w 79"/>
                    <a:gd name="T19" fmla="*/ 12 h 168"/>
                    <a:gd name="T20" fmla="*/ 66 w 79"/>
                    <a:gd name="T21" fmla="*/ 7 h 168"/>
                    <a:gd name="T22" fmla="*/ 50 w 79"/>
                    <a:gd name="T23" fmla="*/ 15 h 168"/>
                    <a:gd name="T24" fmla="*/ 50 w 79"/>
                    <a:gd name="T25" fmla="*/ 3 h 168"/>
                    <a:gd name="T26" fmla="*/ 36 w 79"/>
                    <a:gd name="T27" fmla="*/ 0 h 168"/>
                    <a:gd name="T28" fmla="*/ 16 w 79"/>
                    <a:gd name="T29" fmla="*/ 11 h 168"/>
                    <a:gd name="T30" fmla="*/ 12 w 79"/>
                    <a:gd name="T31" fmla="*/ 23 h 168"/>
                    <a:gd name="T32" fmla="*/ 16 w 79"/>
                    <a:gd name="T33" fmla="*/ 46 h 168"/>
                    <a:gd name="T34" fmla="*/ 12 w 79"/>
                    <a:gd name="T35" fmla="*/ 66 h 168"/>
                    <a:gd name="T36" fmla="*/ 0 w 79"/>
                    <a:gd name="T37" fmla="*/ 79 h 168"/>
                    <a:gd name="T38" fmla="*/ 2 w 79"/>
                    <a:gd name="T39" fmla="*/ 97 h 168"/>
                    <a:gd name="T40" fmla="*/ 18 w 79"/>
                    <a:gd name="T41" fmla="*/ 112 h 168"/>
                    <a:gd name="T42" fmla="*/ 18 w 79"/>
                    <a:gd name="T43" fmla="*/ 117 h 168"/>
                    <a:gd name="T44" fmla="*/ 32 w 79"/>
                    <a:gd name="T45" fmla="*/ 126 h 168"/>
                    <a:gd name="T46" fmla="*/ 41 w 79"/>
                    <a:gd name="T47" fmla="*/ 168 h 168"/>
                    <a:gd name="T48" fmla="*/ 51 w 79"/>
                    <a:gd name="T49" fmla="*/ 164 h 168"/>
                    <a:gd name="T50" fmla="*/ 52 w 79"/>
                    <a:gd name="T51" fmla="*/ 154 h 168"/>
                    <a:gd name="T52" fmla="*/ 49 w 79"/>
                    <a:gd name="T53" fmla="*/ 143 h 168"/>
                    <a:gd name="T54" fmla="*/ 63 w 79"/>
                    <a:gd name="T55" fmla="*/ 134 h 168"/>
                    <a:gd name="T56" fmla="*/ 69 w 79"/>
                    <a:gd name="T57" fmla="*/ 126 h 168"/>
                    <a:gd name="T58" fmla="*/ 79 w 79"/>
                    <a:gd name="T59" fmla="*/ 120 h 168"/>
                    <a:gd name="T60" fmla="*/ 79 w 79"/>
                    <a:gd name="T61" fmla="*/ 102 h 168"/>
                    <a:gd name="T62" fmla="*/ 79 w 79"/>
                    <a:gd name="T63" fmla="*/ 102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9" h="168">
                      <a:moveTo>
                        <a:pt x="79" y="102"/>
                      </a:moveTo>
                      <a:lnTo>
                        <a:pt x="72" y="98"/>
                      </a:lnTo>
                      <a:lnTo>
                        <a:pt x="66" y="87"/>
                      </a:lnTo>
                      <a:lnTo>
                        <a:pt x="56" y="86"/>
                      </a:lnTo>
                      <a:lnTo>
                        <a:pt x="51" y="73"/>
                      </a:lnTo>
                      <a:lnTo>
                        <a:pt x="64" y="61"/>
                      </a:lnTo>
                      <a:lnTo>
                        <a:pt x="66" y="41"/>
                      </a:lnTo>
                      <a:lnTo>
                        <a:pt x="59" y="35"/>
                      </a:lnTo>
                      <a:lnTo>
                        <a:pt x="59" y="24"/>
                      </a:lnTo>
                      <a:lnTo>
                        <a:pt x="68" y="12"/>
                      </a:lnTo>
                      <a:lnTo>
                        <a:pt x="66" y="7"/>
                      </a:lnTo>
                      <a:lnTo>
                        <a:pt x="50" y="15"/>
                      </a:lnTo>
                      <a:lnTo>
                        <a:pt x="50" y="3"/>
                      </a:lnTo>
                      <a:lnTo>
                        <a:pt x="36" y="0"/>
                      </a:lnTo>
                      <a:lnTo>
                        <a:pt x="16" y="11"/>
                      </a:lnTo>
                      <a:lnTo>
                        <a:pt x="12" y="23"/>
                      </a:lnTo>
                      <a:lnTo>
                        <a:pt x="16" y="46"/>
                      </a:lnTo>
                      <a:lnTo>
                        <a:pt x="12" y="66"/>
                      </a:lnTo>
                      <a:lnTo>
                        <a:pt x="0" y="79"/>
                      </a:lnTo>
                      <a:lnTo>
                        <a:pt x="2" y="97"/>
                      </a:lnTo>
                      <a:lnTo>
                        <a:pt x="18" y="112"/>
                      </a:lnTo>
                      <a:lnTo>
                        <a:pt x="18" y="117"/>
                      </a:lnTo>
                      <a:lnTo>
                        <a:pt x="32" y="126"/>
                      </a:lnTo>
                      <a:lnTo>
                        <a:pt x="41" y="168"/>
                      </a:lnTo>
                      <a:lnTo>
                        <a:pt x="51" y="164"/>
                      </a:lnTo>
                      <a:lnTo>
                        <a:pt x="52" y="154"/>
                      </a:lnTo>
                      <a:lnTo>
                        <a:pt x="49" y="143"/>
                      </a:lnTo>
                      <a:lnTo>
                        <a:pt x="63" y="134"/>
                      </a:lnTo>
                      <a:lnTo>
                        <a:pt x="69" y="126"/>
                      </a:lnTo>
                      <a:lnTo>
                        <a:pt x="79" y="120"/>
                      </a:lnTo>
                      <a:lnTo>
                        <a:pt x="79" y="102"/>
                      </a:lnTo>
                      <a:lnTo>
                        <a:pt x="79" y="10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9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82F2327-DC0E-2506-3278-D2D6C0416D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5000" y="4521201"/>
                  <a:ext cx="354012" cy="404813"/>
                </a:xfrm>
                <a:custGeom>
                  <a:avLst/>
                  <a:gdLst>
                    <a:gd name="T0" fmla="*/ 18 w 223"/>
                    <a:gd name="T1" fmla="*/ 3 h 255"/>
                    <a:gd name="T2" fmla="*/ 26 w 223"/>
                    <a:gd name="T3" fmla="*/ 30 h 255"/>
                    <a:gd name="T4" fmla="*/ 20 w 223"/>
                    <a:gd name="T5" fmla="*/ 33 h 255"/>
                    <a:gd name="T6" fmla="*/ 26 w 223"/>
                    <a:gd name="T7" fmla="*/ 48 h 255"/>
                    <a:gd name="T8" fmla="*/ 20 w 223"/>
                    <a:gd name="T9" fmla="*/ 61 h 255"/>
                    <a:gd name="T10" fmla="*/ 4 w 223"/>
                    <a:gd name="T11" fmla="*/ 82 h 255"/>
                    <a:gd name="T12" fmla="*/ 0 w 223"/>
                    <a:gd name="T13" fmla="*/ 92 h 255"/>
                    <a:gd name="T14" fmla="*/ 4 w 223"/>
                    <a:gd name="T15" fmla="*/ 106 h 255"/>
                    <a:gd name="T16" fmla="*/ 3 w 223"/>
                    <a:gd name="T17" fmla="*/ 125 h 255"/>
                    <a:gd name="T18" fmla="*/ 21 w 223"/>
                    <a:gd name="T19" fmla="*/ 155 h 255"/>
                    <a:gd name="T20" fmla="*/ 31 w 223"/>
                    <a:gd name="T21" fmla="*/ 179 h 255"/>
                    <a:gd name="T22" fmla="*/ 41 w 223"/>
                    <a:gd name="T23" fmla="*/ 185 h 255"/>
                    <a:gd name="T24" fmla="*/ 65 w 223"/>
                    <a:gd name="T25" fmla="*/ 196 h 255"/>
                    <a:gd name="T26" fmla="*/ 89 w 223"/>
                    <a:gd name="T27" fmla="*/ 206 h 255"/>
                    <a:gd name="T28" fmla="*/ 91 w 223"/>
                    <a:gd name="T29" fmla="*/ 201 h 255"/>
                    <a:gd name="T30" fmla="*/ 102 w 223"/>
                    <a:gd name="T31" fmla="*/ 240 h 255"/>
                    <a:gd name="T32" fmla="*/ 110 w 223"/>
                    <a:gd name="T33" fmla="*/ 249 h 255"/>
                    <a:gd name="T34" fmla="*/ 142 w 223"/>
                    <a:gd name="T35" fmla="*/ 255 h 255"/>
                    <a:gd name="T36" fmla="*/ 162 w 223"/>
                    <a:gd name="T37" fmla="*/ 251 h 255"/>
                    <a:gd name="T38" fmla="*/ 182 w 223"/>
                    <a:gd name="T39" fmla="*/ 244 h 255"/>
                    <a:gd name="T40" fmla="*/ 223 w 223"/>
                    <a:gd name="T41" fmla="*/ 221 h 255"/>
                    <a:gd name="T42" fmla="*/ 215 w 223"/>
                    <a:gd name="T43" fmla="*/ 216 h 255"/>
                    <a:gd name="T44" fmla="*/ 200 w 223"/>
                    <a:gd name="T45" fmla="*/ 178 h 255"/>
                    <a:gd name="T46" fmla="*/ 200 w 223"/>
                    <a:gd name="T47" fmla="*/ 159 h 255"/>
                    <a:gd name="T48" fmla="*/ 206 w 223"/>
                    <a:gd name="T49" fmla="*/ 139 h 255"/>
                    <a:gd name="T50" fmla="*/ 192 w 223"/>
                    <a:gd name="T51" fmla="*/ 116 h 255"/>
                    <a:gd name="T52" fmla="*/ 172 w 223"/>
                    <a:gd name="T53" fmla="*/ 63 h 255"/>
                    <a:gd name="T54" fmla="*/ 96 w 223"/>
                    <a:gd name="T55" fmla="*/ 2 h 255"/>
                    <a:gd name="T56" fmla="*/ 85 w 223"/>
                    <a:gd name="T57" fmla="*/ 12 h 255"/>
                    <a:gd name="T58" fmla="*/ 86 w 223"/>
                    <a:gd name="T59" fmla="*/ 30 h 255"/>
                    <a:gd name="T60" fmla="*/ 71 w 223"/>
                    <a:gd name="T61" fmla="*/ 33 h 255"/>
                    <a:gd name="T62" fmla="*/ 50 w 223"/>
                    <a:gd name="T63" fmla="*/ 41 h 255"/>
                    <a:gd name="T64" fmla="*/ 48 w 223"/>
                    <a:gd name="T65" fmla="*/ 15 h 255"/>
                    <a:gd name="T66" fmla="*/ 49 w 223"/>
                    <a:gd name="T67" fmla="*/ 1 h 255"/>
                    <a:gd name="T68" fmla="*/ 26 w 223"/>
                    <a:gd name="T69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23" h="255">
                      <a:moveTo>
                        <a:pt x="26" y="0"/>
                      </a:moveTo>
                      <a:lnTo>
                        <a:pt x="18" y="3"/>
                      </a:lnTo>
                      <a:lnTo>
                        <a:pt x="27" y="16"/>
                      </a:lnTo>
                      <a:lnTo>
                        <a:pt x="26" y="30"/>
                      </a:lnTo>
                      <a:lnTo>
                        <a:pt x="20" y="33"/>
                      </a:lnTo>
                      <a:lnTo>
                        <a:pt x="20" y="33"/>
                      </a:lnTo>
                      <a:lnTo>
                        <a:pt x="21" y="43"/>
                      </a:lnTo>
                      <a:lnTo>
                        <a:pt x="26" y="48"/>
                      </a:lnTo>
                      <a:lnTo>
                        <a:pt x="26" y="56"/>
                      </a:lnTo>
                      <a:lnTo>
                        <a:pt x="20" y="61"/>
                      </a:lnTo>
                      <a:lnTo>
                        <a:pt x="12" y="73"/>
                      </a:lnTo>
                      <a:lnTo>
                        <a:pt x="4" y="82"/>
                      </a:lnTo>
                      <a:lnTo>
                        <a:pt x="1" y="82"/>
                      </a:lnTo>
                      <a:lnTo>
                        <a:pt x="0" y="92"/>
                      </a:lnTo>
                      <a:lnTo>
                        <a:pt x="5" y="96"/>
                      </a:lnTo>
                      <a:lnTo>
                        <a:pt x="4" y="106"/>
                      </a:lnTo>
                      <a:lnTo>
                        <a:pt x="8" y="115"/>
                      </a:lnTo>
                      <a:lnTo>
                        <a:pt x="3" y="125"/>
                      </a:lnTo>
                      <a:lnTo>
                        <a:pt x="20" y="141"/>
                      </a:lnTo>
                      <a:lnTo>
                        <a:pt x="21" y="155"/>
                      </a:lnTo>
                      <a:lnTo>
                        <a:pt x="31" y="179"/>
                      </a:lnTo>
                      <a:lnTo>
                        <a:pt x="31" y="179"/>
                      </a:lnTo>
                      <a:lnTo>
                        <a:pt x="32" y="180"/>
                      </a:lnTo>
                      <a:lnTo>
                        <a:pt x="41" y="185"/>
                      </a:lnTo>
                      <a:lnTo>
                        <a:pt x="54" y="188"/>
                      </a:lnTo>
                      <a:lnTo>
                        <a:pt x="65" y="196"/>
                      </a:lnTo>
                      <a:lnTo>
                        <a:pt x="85" y="199"/>
                      </a:lnTo>
                      <a:lnTo>
                        <a:pt x="89" y="206"/>
                      </a:lnTo>
                      <a:lnTo>
                        <a:pt x="89" y="206"/>
                      </a:lnTo>
                      <a:lnTo>
                        <a:pt x="91" y="201"/>
                      </a:lnTo>
                      <a:lnTo>
                        <a:pt x="101" y="214"/>
                      </a:lnTo>
                      <a:lnTo>
                        <a:pt x="102" y="240"/>
                      </a:lnTo>
                      <a:lnTo>
                        <a:pt x="110" y="248"/>
                      </a:lnTo>
                      <a:lnTo>
                        <a:pt x="110" y="249"/>
                      </a:lnTo>
                      <a:lnTo>
                        <a:pt x="117" y="248"/>
                      </a:lnTo>
                      <a:lnTo>
                        <a:pt x="142" y="255"/>
                      </a:lnTo>
                      <a:lnTo>
                        <a:pt x="147" y="252"/>
                      </a:lnTo>
                      <a:lnTo>
                        <a:pt x="162" y="251"/>
                      </a:lnTo>
                      <a:lnTo>
                        <a:pt x="169" y="244"/>
                      </a:lnTo>
                      <a:lnTo>
                        <a:pt x="182" y="244"/>
                      </a:lnTo>
                      <a:lnTo>
                        <a:pt x="205" y="235"/>
                      </a:lnTo>
                      <a:lnTo>
                        <a:pt x="223" y="221"/>
                      </a:lnTo>
                      <a:lnTo>
                        <a:pt x="223" y="221"/>
                      </a:lnTo>
                      <a:lnTo>
                        <a:pt x="215" y="216"/>
                      </a:lnTo>
                      <a:lnTo>
                        <a:pt x="207" y="192"/>
                      </a:lnTo>
                      <a:lnTo>
                        <a:pt x="200" y="178"/>
                      </a:lnTo>
                      <a:lnTo>
                        <a:pt x="201" y="166"/>
                      </a:lnTo>
                      <a:lnTo>
                        <a:pt x="200" y="159"/>
                      </a:lnTo>
                      <a:lnTo>
                        <a:pt x="207" y="144"/>
                      </a:lnTo>
                      <a:lnTo>
                        <a:pt x="206" y="139"/>
                      </a:lnTo>
                      <a:lnTo>
                        <a:pt x="193" y="130"/>
                      </a:lnTo>
                      <a:lnTo>
                        <a:pt x="192" y="116"/>
                      </a:lnTo>
                      <a:lnTo>
                        <a:pt x="202" y="87"/>
                      </a:lnTo>
                      <a:lnTo>
                        <a:pt x="172" y="63"/>
                      </a:lnTo>
                      <a:lnTo>
                        <a:pt x="171" y="50"/>
                      </a:lnTo>
                      <a:lnTo>
                        <a:pt x="96" y="2"/>
                      </a:lnTo>
                      <a:lnTo>
                        <a:pt x="96" y="2"/>
                      </a:lnTo>
                      <a:lnTo>
                        <a:pt x="85" y="12"/>
                      </a:lnTo>
                      <a:lnTo>
                        <a:pt x="78" y="22"/>
                      </a:lnTo>
                      <a:lnTo>
                        <a:pt x="86" y="30"/>
                      </a:lnTo>
                      <a:lnTo>
                        <a:pt x="74" y="37"/>
                      </a:lnTo>
                      <a:lnTo>
                        <a:pt x="71" y="33"/>
                      </a:lnTo>
                      <a:lnTo>
                        <a:pt x="59" y="35"/>
                      </a:lnTo>
                      <a:lnTo>
                        <a:pt x="50" y="41"/>
                      </a:lnTo>
                      <a:lnTo>
                        <a:pt x="44" y="31"/>
                      </a:lnTo>
                      <a:lnTo>
                        <a:pt x="48" y="15"/>
                      </a:lnTo>
                      <a:lnTo>
                        <a:pt x="49" y="1"/>
                      </a:lnTo>
                      <a:lnTo>
                        <a:pt x="49" y="1"/>
                      </a:lnTo>
                      <a:lnTo>
                        <a:pt x="49" y="1"/>
                      </a:lnTo>
                      <a:lnTo>
                        <a:pt x="26" y="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0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91910E4-52AF-FE8E-F384-01BF86566E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6587" y="4322763"/>
                  <a:ext cx="180975" cy="214313"/>
                </a:xfrm>
                <a:custGeom>
                  <a:avLst/>
                  <a:gdLst>
                    <a:gd name="T0" fmla="*/ 92 w 114"/>
                    <a:gd name="T1" fmla="*/ 0 h 135"/>
                    <a:gd name="T2" fmla="*/ 80 w 114"/>
                    <a:gd name="T3" fmla="*/ 11 h 135"/>
                    <a:gd name="T4" fmla="*/ 65 w 114"/>
                    <a:gd name="T5" fmla="*/ 11 h 135"/>
                    <a:gd name="T6" fmla="*/ 48 w 114"/>
                    <a:gd name="T7" fmla="*/ 16 h 135"/>
                    <a:gd name="T8" fmla="*/ 35 w 114"/>
                    <a:gd name="T9" fmla="*/ 11 h 135"/>
                    <a:gd name="T10" fmla="*/ 26 w 114"/>
                    <a:gd name="T11" fmla="*/ 17 h 135"/>
                    <a:gd name="T12" fmla="*/ 26 w 114"/>
                    <a:gd name="T13" fmla="*/ 17 h 135"/>
                    <a:gd name="T14" fmla="*/ 25 w 114"/>
                    <a:gd name="T15" fmla="*/ 45 h 135"/>
                    <a:gd name="T16" fmla="*/ 34 w 114"/>
                    <a:gd name="T17" fmla="*/ 48 h 135"/>
                    <a:gd name="T18" fmla="*/ 26 w 114"/>
                    <a:gd name="T19" fmla="*/ 57 h 135"/>
                    <a:gd name="T20" fmla="*/ 19 w 114"/>
                    <a:gd name="T21" fmla="*/ 63 h 135"/>
                    <a:gd name="T22" fmla="*/ 11 w 114"/>
                    <a:gd name="T23" fmla="*/ 76 h 135"/>
                    <a:gd name="T24" fmla="*/ 6 w 114"/>
                    <a:gd name="T25" fmla="*/ 87 h 135"/>
                    <a:gd name="T26" fmla="*/ 5 w 114"/>
                    <a:gd name="T27" fmla="*/ 106 h 135"/>
                    <a:gd name="T28" fmla="*/ 0 w 114"/>
                    <a:gd name="T29" fmla="*/ 115 h 135"/>
                    <a:gd name="T30" fmla="*/ 0 w 114"/>
                    <a:gd name="T31" fmla="*/ 133 h 135"/>
                    <a:gd name="T32" fmla="*/ 5 w 114"/>
                    <a:gd name="T33" fmla="*/ 135 h 135"/>
                    <a:gd name="T34" fmla="*/ 17 w 114"/>
                    <a:gd name="T35" fmla="*/ 128 h 135"/>
                    <a:gd name="T36" fmla="*/ 25 w 114"/>
                    <a:gd name="T37" fmla="*/ 125 h 135"/>
                    <a:gd name="T38" fmla="*/ 48 w 114"/>
                    <a:gd name="T39" fmla="*/ 126 h 135"/>
                    <a:gd name="T40" fmla="*/ 48 w 114"/>
                    <a:gd name="T41" fmla="*/ 126 h 135"/>
                    <a:gd name="T42" fmla="*/ 47 w 114"/>
                    <a:gd name="T43" fmla="*/ 116 h 135"/>
                    <a:gd name="T44" fmla="*/ 56 w 114"/>
                    <a:gd name="T45" fmla="*/ 102 h 135"/>
                    <a:gd name="T46" fmla="*/ 69 w 114"/>
                    <a:gd name="T47" fmla="*/ 98 h 135"/>
                    <a:gd name="T48" fmla="*/ 79 w 114"/>
                    <a:gd name="T49" fmla="*/ 93 h 135"/>
                    <a:gd name="T50" fmla="*/ 90 w 114"/>
                    <a:gd name="T51" fmla="*/ 98 h 135"/>
                    <a:gd name="T52" fmla="*/ 91 w 114"/>
                    <a:gd name="T53" fmla="*/ 99 h 135"/>
                    <a:gd name="T54" fmla="*/ 91 w 114"/>
                    <a:gd name="T55" fmla="*/ 98 h 135"/>
                    <a:gd name="T56" fmla="*/ 96 w 114"/>
                    <a:gd name="T57" fmla="*/ 89 h 135"/>
                    <a:gd name="T58" fmla="*/ 107 w 114"/>
                    <a:gd name="T59" fmla="*/ 73 h 135"/>
                    <a:gd name="T60" fmla="*/ 114 w 114"/>
                    <a:gd name="T61" fmla="*/ 56 h 135"/>
                    <a:gd name="T62" fmla="*/ 105 w 114"/>
                    <a:gd name="T63" fmla="*/ 28 h 135"/>
                    <a:gd name="T64" fmla="*/ 102 w 114"/>
                    <a:gd name="T65" fmla="*/ 16 h 135"/>
                    <a:gd name="T66" fmla="*/ 92 w 114"/>
                    <a:gd name="T67" fmla="*/ 0 h 135"/>
                    <a:gd name="T68" fmla="*/ 92 w 114"/>
                    <a:gd name="T69" fmla="*/ 0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14" h="135">
                      <a:moveTo>
                        <a:pt x="92" y="0"/>
                      </a:moveTo>
                      <a:lnTo>
                        <a:pt x="80" y="11"/>
                      </a:lnTo>
                      <a:lnTo>
                        <a:pt x="65" y="11"/>
                      </a:lnTo>
                      <a:lnTo>
                        <a:pt x="48" y="16"/>
                      </a:lnTo>
                      <a:lnTo>
                        <a:pt x="35" y="11"/>
                      </a:lnTo>
                      <a:lnTo>
                        <a:pt x="26" y="17"/>
                      </a:lnTo>
                      <a:lnTo>
                        <a:pt x="26" y="17"/>
                      </a:lnTo>
                      <a:lnTo>
                        <a:pt x="25" y="45"/>
                      </a:lnTo>
                      <a:lnTo>
                        <a:pt x="34" y="48"/>
                      </a:lnTo>
                      <a:lnTo>
                        <a:pt x="26" y="57"/>
                      </a:lnTo>
                      <a:lnTo>
                        <a:pt x="19" y="63"/>
                      </a:lnTo>
                      <a:lnTo>
                        <a:pt x="11" y="76"/>
                      </a:lnTo>
                      <a:lnTo>
                        <a:pt x="6" y="87"/>
                      </a:lnTo>
                      <a:lnTo>
                        <a:pt x="5" y="106"/>
                      </a:lnTo>
                      <a:lnTo>
                        <a:pt x="0" y="115"/>
                      </a:lnTo>
                      <a:lnTo>
                        <a:pt x="0" y="133"/>
                      </a:lnTo>
                      <a:lnTo>
                        <a:pt x="5" y="135"/>
                      </a:lnTo>
                      <a:lnTo>
                        <a:pt x="17" y="128"/>
                      </a:lnTo>
                      <a:lnTo>
                        <a:pt x="25" y="125"/>
                      </a:lnTo>
                      <a:lnTo>
                        <a:pt x="48" y="126"/>
                      </a:lnTo>
                      <a:lnTo>
                        <a:pt x="48" y="126"/>
                      </a:lnTo>
                      <a:lnTo>
                        <a:pt x="47" y="116"/>
                      </a:lnTo>
                      <a:lnTo>
                        <a:pt x="56" y="102"/>
                      </a:lnTo>
                      <a:lnTo>
                        <a:pt x="69" y="98"/>
                      </a:lnTo>
                      <a:lnTo>
                        <a:pt x="79" y="93"/>
                      </a:lnTo>
                      <a:lnTo>
                        <a:pt x="90" y="98"/>
                      </a:lnTo>
                      <a:lnTo>
                        <a:pt x="91" y="99"/>
                      </a:lnTo>
                      <a:lnTo>
                        <a:pt x="91" y="98"/>
                      </a:lnTo>
                      <a:lnTo>
                        <a:pt x="96" y="89"/>
                      </a:lnTo>
                      <a:lnTo>
                        <a:pt x="107" y="73"/>
                      </a:lnTo>
                      <a:lnTo>
                        <a:pt x="114" y="56"/>
                      </a:lnTo>
                      <a:lnTo>
                        <a:pt x="105" y="28"/>
                      </a:lnTo>
                      <a:lnTo>
                        <a:pt x="102" y="16"/>
                      </a:lnTo>
                      <a:lnTo>
                        <a:pt x="92" y="0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1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8693571-8BFF-F4FD-60E1-BE66D27E25D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26212" y="5316538"/>
                  <a:ext cx="534987" cy="481013"/>
                </a:xfrm>
                <a:custGeom>
                  <a:avLst/>
                  <a:gdLst>
                    <a:gd name="T0" fmla="*/ 299 w 337"/>
                    <a:gd name="T1" fmla="*/ 1 h 303"/>
                    <a:gd name="T2" fmla="*/ 282 w 337"/>
                    <a:gd name="T3" fmla="*/ 0 h 303"/>
                    <a:gd name="T4" fmla="*/ 244 w 337"/>
                    <a:gd name="T5" fmla="*/ 18 h 303"/>
                    <a:gd name="T6" fmla="*/ 217 w 337"/>
                    <a:gd name="T7" fmla="*/ 51 h 303"/>
                    <a:gd name="T8" fmla="*/ 200 w 337"/>
                    <a:gd name="T9" fmla="*/ 62 h 303"/>
                    <a:gd name="T10" fmla="*/ 193 w 337"/>
                    <a:gd name="T11" fmla="*/ 80 h 303"/>
                    <a:gd name="T12" fmla="*/ 163 w 337"/>
                    <a:gd name="T13" fmla="*/ 85 h 303"/>
                    <a:gd name="T14" fmla="*/ 145 w 337"/>
                    <a:gd name="T15" fmla="*/ 76 h 303"/>
                    <a:gd name="T16" fmla="*/ 130 w 337"/>
                    <a:gd name="T17" fmla="*/ 92 h 303"/>
                    <a:gd name="T18" fmla="*/ 109 w 337"/>
                    <a:gd name="T19" fmla="*/ 110 h 303"/>
                    <a:gd name="T20" fmla="*/ 90 w 337"/>
                    <a:gd name="T21" fmla="*/ 104 h 303"/>
                    <a:gd name="T22" fmla="*/ 81 w 337"/>
                    <a:gd name="T23" fmla="*/ 67 h 303"/>
                    <a:gd name="T24" fmla="*/ 72 w 337"/>
                    <a:gd name="T25" fmla="*/ 151 h 303"/>
                    <a:gd name="T26" fmla="*/ 42 w 337"/>
                    <a:gd name="T27" fmla="*/ 165 h 303"/>
                    <a:gd name="T28" fmla="*/ 21 w 337"/>
                    <a:gd name="T29" fmla="*/ 159 h 303"/>
                    <a:gd name="T30" fmla="*/ 10 w 337"/>
                    <a:gd name="T31" fmla="*/ 142 h 303"/>
                    <a:gd name="T32" fmla="*/ 13 w 337"/>
                    <a:gd name="T33" fmla="*/ 185 h 303"/>
                    <a:gd name="T34" fmla="*/ 22 w 337"/>
                    <a:gd name="T35" fmla="*/ 205 h 303"/>
                    <a:gd name="T36" fmla="*/ 34 w 337"/>
                    <a:gd name="T37" fmla="*/ 246 h 303"/>
                    <a:gd name="T38" fmla="*/ 33 w 337"/>
                    <a:gd name="T39" fmla="*/ 265 h 303"/>
                    <a:gd name="T40" fmla="*/ 34 w 337"/>
                    <a:gd name="T41" fmla="*/ 286 h 303"/>
                    <a:gd name="T42" fmla="*/ 43 w 337"/>
                    <a:gd name="T43" fmla="*/ 293 h 303"/>
                    <a:gd name="T44" fmla="*/ 58 w 337"/>
                    <a:gd name="T45" fmla="*/ 303 h 303"/>
                    <a:gd name="T46" fmla="*/ 79 w 337"/>
                    <a:gd name="T47" fmla="*/ 292 h 303"/>
                    <a:gd name="T48" fmla="*/ 118 w 337"/>
                    <a:gd name="T49" fmla="*/ 279 h 303"/>
                    <a:gd name="T50" fmla="*/ 138 w 337"/>
                    <a:gd name="T51" fmla="*/ 277 h 303"/>
                    <a:gd name="T52" fmla="*/ 170 w 337"/>
                    <a:gd name="T53" fmla="*/ 277 h 303"/>
                    <a:gd name="T54" fmla="*/ 185 w 337"/>
                    <a:gd name="T55" fmla="*/ 275 h 303"/>
                    <a:gd name="T56" fmla="*/ 217 w 337"/>
                    <a:gd name="T57" fmla="*/ 264 h 303"/>
                    <a:gd name="T58" fmla="*/ 247 w 337"/>
                    <a:gd name="T59" fmla="*/ 239 h 303"/>
                    <a:gd name="T60" fmla="*/ 286 w 337"/>
                    <a:gd name="T61" fmla="*/ 198 h 303"/>
                    <a:gd name="T62" fmla="*/ 302 w 337"/>
                    <a:gd name="T63" fmla="*/ 174 h 303"/>
                    <a:gd name="T64" fmla="*/ 320 w 337"/>
                    <a:gd name="T65" fmla="*/ 158 h 303"/>
                    <a:gd name="T66" fmla="*/ 330 w 337"/>
                    <a:gd name="T67" fmla="*/ 128 h 303"/>
                    <a:gd name="T68" fmla="*/ 322 w 337"/>
                    <a:gd name="T69" fmla="*/ 110 h 303"/>
                    <a:gd name="T70" fmla="*/ 304 w 337"/>
                    <a:gd name="T71" fmla="*/ 123 h 303"/>
                    <a:gd name="T72" fmla="*/ 294 w 337"/>
                    <a:gd name="T73" fmla="*/ 102 h 303"/>
                    <a:gd name="T74" fmla="*/ 302 w 337"/>
                    <a:gd name="T75" fmla="*/ 87 h 303"/>
                    <a:gd name="T76" fmla="*/ 318 w 337"/>
                    <a:gd name="T77" fmla="*/ 89 h 303"/>
                    <a:gd name="T78" fmla="*/ 322 w 337"/>
                    <a:gd name="T79" fmla="*/ 54 h 303"/>
                    <a:gd name="T80" fmla="*/ 310 w 337"/>
                    <a:gd name="T81" fmla="*/ 4 h 303"/>
                    <a:gd name="T82" fmla="*/ 234 w 337"/>
                    <a:gd name="T83" fmla="*/ 201 h 303"/>
                    <a:gd name="T84" fmla="*/ 214 w 337"/>
                    <a:gd name="T85" fmla="*/ 185 h 303"/>
                    <a:gd name="T86" fmla="*/ 237 w 337"/>
                    <a:gd name="T87" fmla="*/ 161 h 303"/>
                    <a:gd name="T88" fmla="*/ 255 w 337"/>
                    <a:gd name="T89" fmla="*/ 163 h 303"/>
                    <a:gd name="T90" fmla="*/ 255 w 337"/>
                    <a:gd name="T91" fmla="*/ 182 h 303"/>
                    <a:gd name="T92" fmla="*/ 239 w 337"/>
                    <a:gd name="T93" fmla="*/ 193 h 303"/>
                    <a:gd name="T94" fmla="*/ 234 w 337"/>
                    <a:gd name="T95" fmla="*/ 201 h 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37" h="303">
                      <a:moveTo>
                        <a:pt x="310" y="4"/>
                      </a:moveTo>
                      <a:lnTo>
                        <a:pt x="299" y="1"/>
                      </a:lnTo>
                      <a:lnTo>
                        <a:pt x="292" y="5"/>
                      </a:lnTo>
                      <a:lnTo>
                        <a:pt x="282" y="0"/>
                      </a:lnTo>
                      <a:lnTo>
                        <a:pt x="274" y="0"/>
                      </a:lnTo>
                      <a:lnTo>
                        <a:pt x="244" y="18"/>
                      </a:lnTo>
                      <a:lnTo>
                        <a:pt x="225" y="35"/>
                      </a:lnTo>
                      <a:lnTo>
                        <a:pt x="217" y="51"/>
                      </a:lnTo>
                      <a:lnTo>
                        <a:pt x="211" y="60"/>
                      </a:lnTo>
                      <a:lnTo>
                        <a:pt x="200" y="62"/>
                      </a:lnTo>
                      <a:lnTo>
                        <a:pt x="195" y="73"/>
                      </a:lnTo>
                      <a:lnTo>
                        <a:pt x="193" y="80"/>
                      </a:lnTo>
                      <a:lnTo>
                        <a:pt x="179" y="86"/>
                      </a:lnTo>
                      <a:lnTo>
                        <a:pt x="163" y="85"/>
                      </a:lnTo>
                      <a:lnTo>
                        <a:pt x="154" y="78"/>
                      </a:lnTo>
                      <a:lnTo>
                        <a:pt x="145" y="76"/>
                      </a:lnTo>
                      <a:lnTo>
                        <a:pt x="135" y="81"/>
                      </a:lnTo>
                      <a:lnTo>
                        <a:pt x="130" y="92"/>
                      </a:lnTo>
                      <a:lnTo>
                        <a:pt x="119" y="100"/>
                      </a:lnTo>
                      <a:lnTo>
                        <a:pt x="109" y="110"/>
                      </a:lnTo>
                      <a:lnTo>
                        <a:pt x="94" y="113"/>
                      </a:lnTo>
                      <a:lnTo>
                        <a:pt x="90" y="104"/>
                      </a:lnTo>
                      <a:lnTo>
                        <a:pt x="92" y="90"/>
                      </a:lnTo>
                      <a:lnTo>
                        <a:pt x="81" y="67"/>
                      </a:lnTo>
                      <a:lnTo>
                        <a:pt x="76" y="64"/>
                      </a:lnTo>
                      <a:lnTo>
                        <a:pt x="72" y="151"/>
                      </a:lnTo>
                      <a:lnTo>
                        <a:pt x="53" y="163"/>
                      </a:lnTo>
                      <a:lnTo>
                        <a:pt x="42" y="165"/>
                      </a:lnTo>
                      <a:lnTo>
                        <a:pt x="30" y="161"/>
                      </a:lnTo>
                      <a:lnTo>
                        <a:pt x="21" y="159"/>
                      </a:lnTo>
                      <a:lnTo>
                        <a:pt x="18" y="148"/>
                      </a:lnTo>
                      <a:lnTo>
                        <a:pt x="10" y="142"/>
                      </a:lnTo>
                      <a:lnTo>
                        <a:pt x="0" y="154"/>
                      </a:lnTo>
                      <a:lnTo>
                        <a:pt x="13" y="185"/>
                      </a:lnTo>
                      <a:lnTo>
                        <a:pt x="13" y="185"/>
                      </a:lnTo>
                      <a:lnTo>
                        <a:pt x="22" y="205"/>
                      </a:lnTo>
                      <a:lnTo>
                        <a:pt x="34" y="227"/>
                      </a:lnTo>
                      <a:lnTo>
                        <a:pt x="34" y="246"/>
                      </a:lnTo>
                      <a:lnTo>
                        <a:pt x="27" y="249"/>
                      </a:lnTo>
                      <a:lnTo>
                        <a:pt x="33" y="265"/>
                      </a:lnTo>
                      <a:lnTo>
                        <a:pt x="32" y="279"/>
                      </a:lnTo>
                      <a:lnTo>
                        <a:pt x="34" y="286"/>
                      </a:lnTo>
                      <a:lnTo>
                        <a:pt x="35" y="283"/>
                      </a:lnTo>
                      <a:lnTo>
                        <a:pt x="43" y="293"/>
                      </a:lnTo>
                      <a:lnTo>
                        <a:pt x="49" y="294"/>
                      </a:lnTo>
                      <a:lnTo>
                        <a:pt x="58" y="303"/>
                      </a:lnTo>
                      <a:lnTo>
                        <a:pt x="66" y="302"/>
                      </a:lnTo>
                      <a:lnTo>
                        <a:pt x="79" y="292"/>
                      </a:lnTo>
                      <a:lnTo>
                        <a:pt x="97" y="289"/>
                      </a:lnTo>
                      <a:lnTo>
                        <a:pt x="118" y="279"/>
                      </a:lnTo>
                      <a:lnTo>
                        <a:pt x="126" y="281"/>
                      </a:lnTo>
                      <a:lnTo>
                        <a:pt x="138" y="277"/>
                      </a:lnTo>
                      <a:lnTo>
                        <a:pt x="160" y="282"/>
                      </a:lnTo>
                      <a:lnTo>
                        <a:pt x="170" y="277"/>
                      </a:lnTo>
                      <a:lnTo>
                        <a:pt x="182" y="281"/>
                      </a:lnTo>
                      <a:lnTo>
                        <a:pt x="185" y="275"/>
                      </a:lnTo>
                      <a:lnTo>
                        <a:pt x="195" y="274"/>
                      </a:lnTo>
                      <a:lnTo>
                        <a:pt x="217" y="264"/>
                      </a:lnTo>
                      <a:lnTo>
                        <a:pt x="232" y="253"/>
                      </a:lnTo>
                      <a:lnTo>
                        <a:pt x="247" y="239"/>
                      </a:lnTo>
                      <a:lnTo>
                        <a:pt x="273" y="215"/>
                      </a:lnTo>
                      <a:lnTo>
                        <a:pt x="286" y="198"/>
                      </a:lnTo>
                      <a:lnTo>
                        <a:pt x="292" y="186"/>
                      </a:lnTo>
                      <a:lnTo>
                        <a:pt x="302" y="174"/>
                      </a:lnTo>
                      <a:lnTo>
                        <a:pt x="306" y="170"/>
                      </a:lnTo>
                      <a:lnTo>
                        <a:pt x="320" y="158"/>
                      </a:lnTo>
                      <a:lnTo>
                        <a:pt x="327" y="148"/>
                      </a:lnTo>
                      <a:lnTo>
                        <a:pt x="330" y="128"/>
                      </a:lnTo>
                      <a:lnTo>
                        <a:pt x="337" y="110"/>
                      </a:lnTo>
                      <a:lnTo>
                        <a:pt x="322" y="110"/>
                      </a:lnTo>
                      <a:lnTo>
                        <a:pt x="316" y="120"/>
                      </a:lnTo>
                      <a:lnTo>
                        <a:pt x="304" y="123"/>
                      </a:lnTo>
                      <a:lnTo>
                        <a:pt x="293" y="110"/>
                      </a:lnTo>
                      <a:lnTo>
                        <a:pt x="294" y="102"/>
                      </a:lnTo>
                      <a:lnTo>
                        <a:pt x="300" y="93"/>
                      </a:lnTo>
                      <a:lnTo>
                        <a:pt x="302" y="87"/>
                      </a:lnTo>
                      <a:lnTo>
                        <a:pt x="308" y="85"/>
                      </a:lnTo>
                      <a:lnTo>
                        <a:pt x="318" y="89"/>
                      </a:lnTo>
                      <a:lnTo>
                        <a:pt x="316" y="80"/>
                      </a:lnTo>
                      <a:lnTo>
                        <a:pt x="322" y="54"/>
                      </a:lnTo>
                      <a:lnTo>
                        <a:pt x="318" y="37"/>
                      </a:lnTo>
                      <a:lnTo>
                        <a:pt x="310" y="4"/>
                      </a:lnTo>
                      <a:lnTo>
                        <a:pt x="310" y="4"/>
                      </a:lnTo>
                      <a:close/>
                      <a:moveTo>
                        <a:pt x="234" y="201"/>
                      </a:moveTo>
                      <a:lnTo>
                        <a:pt x="227" y="203"/>
                      </a:lnTo>
                      <a:lnTo>
                        <a:pt x="214" y="185"/>
                      </a:lnTo>
                      <a:lnTo>
                        <a:pt x="225" y="170"/>
                      </a:lnTo>
                      <a:lnTo>
                        <a:pt x="237" y="161"/>
                      </a:lnTo>
                      <a:lnTo>
                        <a:pt x="246" y="156"/>
                      </a:lnTo>
                      <a:lnTo>
                        <a:pt x="255" y="163"/>
                      </a:lnTo>
                      <a:lnTo>
                        <a:pt x="261" y="170"/>
                      </a:lnTo>
                      <a:lnTo>
                        <a:pt x="255" y="182"/>
                      </a:lnTo>
                      <a:lnTo>
                        <a:pt x="250" y="190"/>
                      </a:lnTo>
                      <a:lnTo>
                        <a:pt x="239" y="193"/>
                      </a:lnTo>
                      <a:lnTo>
                        <a:pt x="234" y="201"/>
                      </a:lnTo>
                      <a:lnTo>
                        <a:pt x="234" y="20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BD8FBD9-343F-D17C-FAC0-240B2BA7E6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1475" y="4792663"/>
                  <a:ext cx="390525" cy="368300"/>
                </a:xfrm>
                <a:custGeom>
                  <a:avLst/>
                  <a:gdLst>
                    <a:gd name="T0" fmla="*/ 183 w 246"/>
                    <a:gd name="T1" fmla="*/ 7 h 232"/>
                    <a:gd name="T2" fmla="*/ 181 w 246"/>
                    <a:gd name="T3" fmla="*/ 0 h 232"/>
                    <a:gd name="T4" fmla="*/ 147 w 246"/>
                    <a:gd name="T5" fmla="*/ 8 h 232"/>
                    <a:gd name="T6" fmla="*/ 146 w 246"/>
                    <a:gd name="T7" fmla="*/ 33 h 232"/>
                    <a:gd name="T8" fmla="*/ 138 w 246"/>
                    <a:gd name="T9" fmla="*/ 85 h 232"/>
                    <a:gd name="T10" fmla="*/ 158 w 246"/>
                    <a:gd name="T11" fmla="*/ 98 h 232"/>
                    <a:gd name="T12" fmla="*/ 165 w 246"/>
                    <a:gd name="T13" fmla="*/ 120 h 232"/>
                    <a:gd name="T14" fmla="*/ 141 w 246"/>
                    <a:gd name="T15" fmla="*/ 107 h 232"/>
                    <a:gd name="T16" fmla="*/ 117 w 246"/>
                    <a:gd name="T17" fmla="*/ 94 h 232"/>
                    <a:gd name="T18" fmla="*/ 100 w 246"/>
                    <a:gd name="T19" fmla="*/ 88 h 232"/>
                    <a:gd name="T20" fmla="*/ 77 w 246"/>
                    <a:gd name="T21" fmla="*/ 74 h 232"/>
                    <a:gd name="T22" fmla="*/ 53 w 246"/>
                    <a:gd name="T23" fmla="*/ 72 h 232"/>
                    <a:gd name="T24" fmla="*/ 46 w 246"/>
                    <a:gd name="T25" fmla="*/ 65 h 232"/>
                    <a:gd name="T26" fmla="*/ 45 w 246"/>
                    <a:gd name="T27" fmla="*/ 84 h 232"/>
                    <a:gd name="T28" fmla="*/ 45 w 246"/>
                    <a:gd name="T29" fmla="*/ 103 h 232"/>
                    <a:gd name="T30" fmla="*/ 3 w 246"/>
                    <a:gd name="T31" fmla="*/ 112 h 232"/>
                    <a:gd name="T32" fmla="*/ 14 w 246"/>
                    <a:gd name="T33" fmla="*/ 207 h 232"/>
                    <a:gd name="T34" fmla="*/ 44 w 246"/>
                    <a:gd name="T35" fmla="*/ 216 h 232"/>
                    <a:gd name="T36" fmla="*/ 66 w 246"/>
                    <a:gd name="T37" fmla="*/ 223 h 232"/>
                    <a:gd name="T38" fmla="*/ 69 w 246"/>
                    <a:gd name="T39" fmla="*/ 226 h 232"/>
                    <a:gd name="T40" fmla="*/ 98 w 246"/>
                    <a:gd name="T41" fmla="*/ 232 h 232"/>
                    <a:gd name="T42" fmla="*/ 118 w 246"/>
                    <a:gd name="T43" fmla="*/ 216 h 232"/>
                    <a:gd name="T44" fmla="*/ 144 w 246"/>
                    <a:gd name="T45" fmla="*/ 195 h 232"/>
                    <a:gd name="T46" fmla="*/ 159 w 246"/>
                    <a:gd name="T47" fmla="*/ 177 h 232"/>
                    <a:gd name="T48" fmla="*/ 174 w 246"/>
                    <a:gd name="T49" fmla="*/ 156 h 232"/>
                    <a:gd name="T50" fmla="*/ 227 w 246"/>
                    <a:gd name="T51" fmla="*/ 131 h 232"/>
                    <a:gd name="T52" fmla="*/ 240 w 246"/>
                    <a:gd name="T53" fmla="*/ 100 h 232"/>
                    <a:gd name="T54" fmla="*/ 242 w 246"/>
                    <a:gd name="T55" fmla="*/ 62 h 232"/>
                    <a:gd name="T56" fmla="*/ 241 w 246"/>
                    <a:gd name="T57" fmla="*/ 35 h 232"/>
                    <a:gd name="T58" fmla="*/ 220 w 246"/>
                    <a:gd name="T59" fmla="*/ 17 h 232"/>
                    <a:gd name="T60" fmla="*/ 198 w 246"/>
                    <a:gd name="T61" fmla="*/ 9 h 232"/>
                    <a:gd name="T62" fmla="*/ 197 w 246"/>
                    <a:gd name="T63" fmla="*/ 8 h 232"/>
                    <a:gd name="T64" fmla="*/ 195 w 246"/>
                    <a:gd name="T65" fmla="*/ 14 h 232"/>
                    <a:gd name="T66" fmla="*/ 191 w 246"/>
                    <a:gd name="T67" fmla="*/ 9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46" h="232">
                      <a:moveTo>
                        <a:pt x="191" y="9"/>
                      </a:moveTo>
                      <a:lnTo>
                        <a:pt x="183" y="7"/>
                      </a:lnTo>
                      <a:lnTo>
                        <a:pt x="185" y="2"/>
                      </a:lnTo>
                      <a:lnTo>
                        <a:pt x="181" y="0"/>
                      </a:lnTo>
                      <a:lnTo>
                        <a:pt x="153" y="5"/>
                      </a:lnTo>
                      <a:lnTo>
                        <a:pt x="147" y="8"/>
                      </a:lnTo>
                      <a:lnTo>
                        <a:pt x="141" y="23"/>
                      </a:lnTo>
                      <a:lnTo>
                        <a:pt x="146" y="33"/>
                      </a:lnTo>
                      <a:lnTo>
                        <a:pt x="141" y="61"/>
                      </a:lnTo>
                      <a:lnTo>
                        <a:pt x="138" y="85"/>
                      </a:lnTo>
                      <a:lnTo>
                        <a:pt x="143" y="89"/>
                      </a:lnTo>
                      <a:lnTo>
                        <a:pt x="158" y="98"/>
                      </a:lnTo>
                      <a:lnTo>
                        <a:pt x="164" y="94"/>
                      </a:lnTo>
                      <a:lnTo>
                        <a:pt x="165" y="120"/>
                      </a:lnTo>
                      <a:lnTo>
                        <a:pt x="149" y="120"/>
                      </a:lnTo>
                      <a:lnTo>
                        <a:pt x="141" y="107"/>
                      </a:lnTo>
                      <a:lnTo>
                        <a:pt x="134" y="97"/>
                      </a:lnTo>
                      <a:lnTo>
                        <a:pt x="117" y="94"/>
                      </a:lnTo>
                      <a:lnTo>
                        <a:pt x="113" y="81"/>
                      </a:lnTo>
                      <a:lnTo>
                        <a:pt x="100" y="88"/>
                      </a:lnTo>
                      <a:lnTo>
                        <a:pt x="83" y="84"/>
                      </a:lnTo>
                      <a:lnTo>
                        <a:pt x="77" y="74"/>
                      </a:lnTo>
                      <a:lnTo>
                        <a:pt x="64" y="72"/>
                      </a:lnTo>
                      <a:lnTo>
                        <a:pt x="53" y="72"/>
                      </a:lnTo>
                      <a:lnTo>
                        <a:pt x="52" y="65"/>
                      </a:lnTo>
                      <a:lnTo>
                        <a:pt x="46" y="65"/>
                      </a:lnTo>
                      <a:lnTo>
                        <a:pt x="48" y="72"/>
                      </a:lnTo>
                      <a:lnTo>
                        <a:pt x="45" y="84"/>
                      </a:lnTo>
                      <a:lnTo>
                        <a:pt x="48" y="95"/>
                      </a:lnTo>
                      <a:lnTo>
                        <a:pt x="45" y="103"/>
                      </a:lnTo>
                      <a:lnTo>
                        <a:pt x="47" y="112"/>
                      </a:lnTo>
                      <a:lnTo>
                        <a:pt x="3" y="112"/>
                      </a:lnTo>
                      <a:lnTo>
                        <a:pt x="0" y="187"/>
                      </a:lnTo>
                      <a:lnTo>
                        <a:pt x="14" y="207"/>
                      </a:lnTo>
                      <a:lnTo>
                        <a:pt x="27" y="222"/>
                      </a:lnTo>
                      <a:lnTo>
                        <a:pt x="44" y="216"/>
                      </a:lnTo>
                      <a:lnTo>
                        <a:pt x="57" y="217"/>
                      </a:lnTo>
                      <a:lnTo>
                        <a:pt x="66" y="223"/>
                      </a:lnTo>
                      <a:lnTo>
                        <a:pt x="66" y="225"/>
                      </a:lnTo>
                      <a:lnTo>
                        <a:pt x="69" y="226"/>
                      </a:lnTo>
                      <a:lnTo>
                        <a:pt x="93" y="229"/>
                      </a:lnTo>
                      <a:lnTo>
                        <a:pt x="98" y="232"/>
                      </a:lnTo>
                      <a:lnTo>
                        <a:pt x="106" y="231"/>
                      </a:lnTo>
                      <a:lnTo>
                        <a:pt x="118" y="216"/>
                      </a:lnTo>
                      <a:lnTo>
                        <a:pt x="137" y="197"/>
                      </a:lnTo>
                      <a:lnTo>
                        <a:pt x="144" y="195"/>
                      </a:lnTo>
                      <a:lnTo>
                        <a:pt x="147" y="186"/>
                      </a:lnTo>
                      <a:lnTo>
                        <a:pt x="159" y="177"/>
                      </a:lnTo>
                      <a:lnTo>
                        <a:pt x="175" y="173"/>
                      </a:lnTo>
                      <a:lnTo>
                        <a:pt x="174" y="156"/>
                      </a:lnTo>
                      <a:lnTo>
                        <a:pt x="237" y="137"/>
                      </a:lnTo>
                      <a:lnTo>
                        <a:pt x="227" y="131"/>
                      </a:lnTo>
                      <a:lnTo>
                        <a:pt x="234" y="109"/>
                      </a:lnTo>
                      <a:lnTo>
                        <a:pt x="240" y="100"/>
                      </a:lnTo>
                      <a:lnTo>
                        <a:pt x="237" y="81"/>
                      </a:lnTo>
                      <a:lnTo>
                        <a:pt x="242" y="62"/>
                      </a:lnTo>
                      <a:lnTo>
                        <a:pt x="246" y="55"/>
                      </a:lnTo>
                      <a:lnTo>
                        <a:pt x="241" y="35"/>
                      </a:lnTo>
                      <a:lnTo>
                        <a:pt x="231" y="25"/>
                      </a:lnTo>
                      <a:lnTo>
                        <a:pt x="220" y="17"/>
                      </a:lnTo>
                      <a:lnTo>
                        <a:pt x="207" y="14"/>
                      </a:lnTo>
                      <a:lnTo>
                        <a:pt x="198" y="9"/>
                      </a:lnTo>
                      <a:lnTo>
                        <a:pt x="197" y="8"/>
                      </a:lnTo>
                      <a:lnTo>
                        <a:pt x="197" y="8"/>
                      </a:lnTo>
                      <a:lnTo>
                        <a:pt x="199" y="13"/>
                      </a:lnTo>
                      <a:lnTo>
                        <a:pt x="195" y="14"/>
                      </a:lnTo>
                      <a:lnTo>
                        <a:pt x="191" y="9"/>
                      </a:lnTo>
                      <a:lnTo>
                        <a:pt x="191" y="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3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04A31B7-E13A-7A6B-DC8D-6F6D586EE4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31012" y="5067301"/>
                  <a:ext cx="250825" cy="257175"/>
                </a:xfrm>
                <a:custGeom>
                  <a:avLst/>
                  <a:gdLst>
                    <a:gd name="T0" fmla="*/ 118 w 158"/>
                    <a:gd name="T1" fmla="*/ 161 h 162"/>
                    <a:gd name="T2" fmla="*/ 141 w 158"/>
                    <a:gd name="T3" fmla="*/ 134 h 162"/>
                    <a:gd name="T4" fmla="*/ 147 w 158"/>
                    <a:gd name="T5" fmla="*/ 117 h 162"/>
                    <a:gd name="T6" fmla="*/ 151 w 158"/>
                    <a:gd name="T7" fmla="*/ 114 h 162"/>
                    <a:gd name="T8" fmla="*/ 153 w 158"/>
                    <a:gd name="T9" fmla="*/ 100 h 162"/>
                    <a:gd name="T10" fmla="*/ 151 w 158"/>
                    <a:gd name="T11" fmla="*/ 94 h 162"/>
                    <a:gd name="T12" fmla="*/ 152 w 158"/>
                    <a:gd name="T13" fmla="*/ 76 h 162"/>
                    <a:gd name="T14" fmla="*/ 157 w 158"/>
                    <a:gd name="T15" fmla="*/ 59 h 162"/>
                    <a:gd name="T16" fmla="*/ 158 w 158"/>
                    <a:gd name="T17" fmla="*/ 29 h 162"/>
                    <a:gd name="T18" fmla="*/ 148 w 158"/>
                    <a:gd name="T19" fmla="*/ 22 h 162"/>
                    <a:gd name="T20" fmla="*/ 138 w 158"/>
                    <a:gd name="T21" fmla="*/ 20 h 162"/>
                    <a:gd name="T22" fmla="*/ 134 w 158"/>
                    <a:gd name="T23" fmla="*/ 14 h 162"/>
                    <a:gd name="T24" fmla="*/ 124 w 158"/>
                    <a:gd name="T25" fmla="*/ 9 h 162"/>
                    <a:gd name="T26" fmla="*/ 107 w 158"/>
                    <a:gd name="T27" fmla="*/ 10 h 162"/>
                    <a:gd name="T28" fmla="*/ 106 w 158"/>
                    <a:gd name="T29" fmla="*/ 0 h 162"/>
                    <a:gd name="T30" fmla="*/ 90 w 158"/>
                    <a:gd name="T31" fmla="*/ 4 h 162"/>
                    <a:gd name="T32" fmla="*/ 78 w 158"/>
                    <a:gd name="T33" fmla="*/ 13 h 162"/>
                    <a:gd name="T34" fmla="*/ 75 w 158"/>
                    <a:gd name="T35" fmla="*/ 22 h 162"/>
                    <a:gd name="T36" fmla="*/ 68 w 158"/>
                    <a:gd name="T37" fmla="*/ 24 h 162"/>
                    <a:gd name="T38" fmla="*/ 49 w 158"/>
                    <a:gd name="T39" fmla="*/ 43 h 162"/>
                    <a:gd name="T40" fmla="*/ 37 w 158"/>
                    <a:gd name="T41" fmla="*/ 58 h 162"/>
                    <a:gd name="T42" fmla="*/ 29 w 158"/>
                    <a:gd name="T43" fmla="*/ 59 h 162"/>
                    <a:gd name="T44" fmla="*/ 24 w 158"/>
                    <a:gd name="T45" fmla="*/ 56 h 162"/>
                    <a:gd name="T46" fmla="*/ 0 w 158"/>
                    <a:gd name="T47" fmla="*/ 53 h 162"/>
                    <a:gd name="T48" fmla="*/ 7 w 158"/>
                    <a:gd name="T49" fmla="*/ 72 h 162"/>
                    <a:gd name="T50" fmla="*/ 11 w 158"/>
                    <a:gd name="T51" fmla="*/ 77 h 162"/>
                    <a:gd name="T52" fmla="*/ 17 w 158"/>
                    <a:gd name="T53" fmla="*/ 91 h 162"/>
                    <a:gd name="T54" fmla="*/ 40 w 158"/>
                    <a:gd name="T55" fmla="*/ 117 h 162"/>
                    <a:gd name="T56" fmla="*/ 48 w 158"/>
                    <a:gd name="T57" fmla="*/ 119 h 162"/>
                    <a:gd name="T58" fmla="*/ 48 w 158"/>
                    <a:gd name="T59" fmla="*/ 127 h 162"/>
                    <a:gd name="T60" fmla="*/ 54 w 158"/>
                    <a:gd name="T61" fmla="*/ 143 h 162"/>
                    <a:gd name="T62" fmla="*/ 69 w 158"/>
                    <a:gd name="T63" fmla="*/ 146 h 162"/>
                    <a:gd name="T64" fmla="*/ 82 w 158"/>
                    <a:gd name="T65" fmla="*/ 157 h 162"/>
                    <a:gd name="T66" fmla="*/ 90 w 158"/>
                    <a:gd name="T67" fmla="*/ 157 h 162"/>
                    <a:gd name="T68" fmla="*/ 100 w 158"/>
                    <a:gd name="T69" fmla="*/ 162 h 162"/>
                    <a:gd name="T70" fmla="*/ 107 w 158"/>
                    <a:gd name="T71" fmla="*/ 158 h 162"/>
                    <a:gd name="T72" fmla="*/ 118 w 158"/>
                    <a:gd name="T73" fmla="*/ 161 h 162"/>
                    <a:gd name="T74" fmla="*/ 118 w 158"/>
                    <a:gd name="T75" fmla="*/ 161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58" h="162">
                      <a:moveTo>
                        <a:pt x="118" y="161"/>
                      </a:moveTo>
                      <a:lnTo>
                        <a:pt x="141" y="134"/>
                      </a:lnTo>
                      <a:lnTo>
                        <a:pt x="147" y="117"/>
                      </a:lnTo>
                      <a:lnTo>
                        <a:pt x="151" y="114"/>
                      </a:lnTo>
                      <a:lnTo>
                        <a:pt x="153" y="100"/>
                      </a:lnTo>
                      <a:lnTo>
                        <a:pt x="151" y="94"/>
                      </a:lnTo>
                      <a:lnTo>
                        <a:pt x="152" y="76"/>
                      </a:lnTo>
                      <a:lnTo>
                        <a:pt x="157" y="59"/>
                      </a:lnTo>
                      <a:lnTo>
                        <a:pt x="158" y="29"/>
                      </a:lnTo>
                      <a:lnTo>
                        <a:pt x="148" y="22"/>
                      </a:lnTo>
                      <a:lnTo>
                        <a:pt x="138" y="20"/>
                      </a:lnTo>
                      <a:lnTo>
                        <a:pt x="134" y="14"/>
                      </a:lnTo>
                      <a:lnTo>
                        <a:pt x="124" y="9"/>
                      </a:lnTo>
                      <a:lnTo>
                        <a:pt x="107" y="10"/>
                      </a:lnTo>
                      <a:lnTo>
                        <a:pt x="106" y="0"/>
                      </a:lnTo>
                      <a:lnTo>
                        <a:pt x="90" y="4"/>
                      </a:lnTo>
                      <a:lnTo>
                        <a:pt x="78" y="13"/>
                      </a:lnTo>
                      <a:lnTo>
                        <a:pt x="75" y="22"/>
                      </a:lnTo>
                      <a:lnTo>
                        <a:pt x="68" y="24"/>
                      </a:lnTo>
                      <a:lnTo>
                        <a:pt x="49" y="43"/>
                      </a:lnTo>
                      <a:lnTo>
                        <a:pt x="37" y="58"/>
                      </a:lnTo>
                      <a:lnTo>
                        <a:pt x="29" y="59"/>
                      </a:lnTo>
                      <a:lnTo>
                        <a:pt x="24" y="56"/>
                      </a:lnTo>
                      <a:lnTo>
                        <a:pt x="0" y="53"/>
                      </a:lnTo>
                      <a:lnTo>
                        <a:pt x="7" y="72"/>
                      </a:lnTo>
                      <a:lnTo>
                        <a:pt x="11" y="77"/>
                      </a:lnTo>
                      <a:lnTo>
                        <a:pt x="17" y="91"/>
                      </a:lnTo>
                      <a:lnTo>
                        <a:pt x="40" y="117"/>
                      </a:lnTo>
                      <a:lnTo>
                        <a:pt x="48" y="119"/>
                      </a:lnTo>
                      <a:lnTo>
                        <a:pt x="48" y="127"/>
                      </a:lnTo>
                      <a:lnTo>
                        <a:pt x="54" y="143"/>
                      </a:lnTo>
                      <a:lnTo>
                        <a:pt x="69" y="146"/>
                      </a:lnTo>
                      <a:lnTo>
                        <a:pt x="82" y="157"/>
                      </a:lnTo>
                      <a:lnTo>
                        <a:pt x="90" y="157"/>
                      </a:lnTo>
                      <a:lnTo>
                        <a:pt x="100" y="162"/>
                      </a:lnTo>
                      <a:lnTo>
                        <a:pt x="107" y="158"/>
                      </a:lnTo>
                      <a:lnTo>
                        <a:pt x="118" y="161"/>
                      </a:lnTo>
                      <a:lnTo>
                        <a:pt x="118" y="16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4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BE58948-DC55-AD02-D7FE-4785791B17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66000" y="4030663"/>
                  <a:ext cx="328612" cy="515938"/>
                </a:xfrm>
                <a:custGeom>
                  <a:avLst/>
                  <a:gdLst>
                    <a:gd name="T0" fmla="*/ 62 w 207"/>
                    <a:gd name="T1" fmla="*/ 37 h 325"/>
                    <a:gd name="T2" fmla="*/ 52 w 207"/>
                    <a:gd name="T3" fmla="*/ 27 h 325"/>
                    <a:gd name="T4" fmla="*/ 47 w 207"/>
                    <a:gd name="T5" fmla="*/ 17 h 325"/>
                    <a:gd name="T6" fmla="*/ 40 w 207"/>
                    <a:gd name="T7" fmla="*/ 13 h 325"/>
                    <a:gd name="T8" fmla="*/ 33 w 207"/>
                    <a:gd name="T9" fmla="*/ 25 h 325"/>
                    <a:gd name="T10" fmla="*/ 29 w 207"/>
                    <a:gd name="T11" fmla="*/ 34 h 325"/>
                    <a:gd name="T12" fmla="*/ 38 w 207"/>
                    <a:gd name="T13" fmla="*/ 47 h 325"/>
                    <a:gd name="T14" fmla="*/ 45 w 207"/>
                    <a:gd name="T15" fmla="*/ 58 h 325"/>
                    <a:gd name="T16" fmla="*/ 54 w 207"/>
                    <a:gd name="T17" fmla="*/ 67 h 325"/>
                    <a:gd name="T18" fmla="*/ 123 w 207"/>
                    <a:gd name="T19" fmla="*/ 95 h 325"/>
                    <a:gd name="T20" fmla="*/ 140 w 207"/>
                    <a:gd name="T21" fmla="*/ 95 h 325"/>
                    <a:gd name="T22" fmla="*/ 83 w 207"/>
                    <a:gd name="T23" fmla="*/ 166 h 325"/>
                    <a:gd name="T24" fmla="*/ 55 w 207"/>
                    <a:gd name="T25" fmla="*/ 167 h 325"/>
                    <a:gd name="T26" fmla="*/ 37 w 207"/>
                    <a:gd name="T27" fmla="*/ 184 h 325"/>
                    <a:gd name="T28" fmla="*/ 24 w 207"/>
                    <a:gd name="T29" fmla="*/ 184 h 325"/>
                    <a:gd name="T30" fmla="*/ 18 w 207"/>
                    <a:gd name="T31" fmla="*/ 192 h 325"/>
                    <a:gd name="T32" fmla="*/ 0 w 207"/>
                    <a:gd name="T33" fmla="*/ 219 h 325"/>
                    <a:gd name="T34" fmla="*/ 0 w 207"/>
                    <a:gd name="T35" fmla="*/ 305 h 325"/>
                    <a:gd name="T36" fmla="*/ 13 w 207"/>
                    <a:gd name="T37" fmla="*/ 325 h 325"/>
                    <a:gd name="T38" fmla="*/ 18 w 207"/>
                    <a:gd name="T39" fmla="*/ 320 h 325"/>
                    <a:gd name="T40" fmla="*/ 23 w 207"/>
                    <a:gd name="T41" fmla="*/ 307 h 325"/>
                    <a:gd name="T42" fmla="*/ 45 w 207"/>
                    <a:gd name="T43" fmla="*/ 278 h 325"/>
                    <a:gd name="T44" fmla="*/ 66 w 207"/>
                    <a:gd name="T45" fmla="*/ 260 h 325"/>
                    <a:gd name="T46" fmla="*/ 97 w 207"/>
                    <a:gd name="T47" fmla="*/ 236 h 325"/>
                    <a:gd name="T48" fmla="*/ 117 w 207"/>
                    <a:gd name="T49" fmla="*/ 217 h 325"/>
                    <a:gd name="T50" fmla="*/ 141 w 207"/>
                    <a:gd name="T51" fmla="*/ 184 h 325"/>
                    <a:gd name="T52" fmla="*/ 159 w 207"/>
                    <a:gd name="T53" fmla="*/ 158 h 325"/>
                    <a:gd name="T54" fmla="*/ 176 w 207"/>
                    <a:gd name="T55" fmla="*/ 124 h 325"/>
                    <a:gd name="T56" fmla="*/ 188 w 207"/>
                    <a:gd name="T57" fmla="*/ 93 h 325"/>
                    <a:gd name="T58" fmla="*/ 197 w 207"/>
                    <a:gd name="T59" fmla="*/ 66 h 325"/>
                    <a:gd name="T60" fmla="*/ 202 w 207"/>
                    <a:gd name="T61" fmla="*/ 41 h 325"/>
                    <a:gd name="T62" fmla="*/ 206 w 207"/>
                    <a:gd name="T63" fmla="*/ 32 h 325"/>
                    <a:gd name="T64" fmla="*/ 206 w 207"/>
                    <a:gd name="T65" fmla="*/ 19 h 325"/>
                    <a:gd name="T66" fmla="*/ 207 w 207"/>
                    <a:gd name="T67" fmla="*/ 6 h 325"/>
                    <a:gd name="T68" fmla="*/ 206 w 207"/>
                    <a:gd name="T69" fmla="*/ 0 h 325"/>
                    <a:gd name="T70" fmla="*/ 198 w 207"/>
                    <a:gd name="T71" fmla="*/ 0 h 325"/>
                    <a:gd name="T72" fmla="*/ 189 w 207"/>
                    <a:gd name="T73" fmla="*/ 8 h 325"/>
                    <a:gd name="T74" fmla="*/ 178 w 207"/>
                    <a:gd name="T75" fmla="*/ 10 h 325"/>
                    <a:gd name="T76" fmla="*/ 168 w 207"/>
                    <a:gd name="T77" fmla="*/ 14 h 325"/>
                    <a:gd name="T78" fmla="*/ 162 w 207"/>
                    <a:gd name="T79" fmla="*/ 14 h 325"/>
                    <a:gd name="T80" fmla="*/ 162 w 207"/>
                    <a:gd name="T81" fmla="*/ 14 h 325"/>
                    <a:gd name="T82" fmla="*/ 150 w 207"/>
                    <a:gd name="T83" fmla="*/ 15 h 325"/>
                    <a:gd name="T84" fmla="*/ 142 w 207"/>
                    <a:gd name="T85" fmla="*/ 19 h 325"/>
                    <a:gd name="T86" fmla="*/ 132 w 207"/>
                    <a:gd name="T87" fmla="*/ 21 h 325"/>
                    <a:gd name="T88" fmla="*/ 114 w 207"/>
                    <a:gd name="T89" fmla="*/ 28 h 325"/>
                    <a:gd name="T90" fmla="*/ 92 w 207"/>
                    <a:gd name="T91" fmla="*/ 30 h 325"/>
                    <a:gd name="T92" fmla="*/ 72 w 207"/>
                    <a:gd name="T93" fmla="*/ 37 h 325"/>
                    <a:gd name="T94" fmla="*/ 62 w 207"/>
                    <a:gd name="T95" fmla="*/ 37 h 325"/>
                    <a:gd name="T96" fmla="*/ 62 w 207"/>
                    <a:gd name="T97" fmla="*/ 37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207" h="325">
                      <a:moveTo>
                        <a:pt x="62" y="37"/>
                      </a:moveTo>
                      <a:lnTo>
                        <a:pt x="52" y="27"/>
                      </a:lnTo>
                      <a:lnTo>
                        <a:pt x="47" y="17"/>
                      </a:lnTo>
                      <a:lnTo>
                        <a:pt x="40" y="13"/>
                      </a:lnTo>
                      <a:lnTo>
                        <a:pt x="33" y="25"/>
                      </a:lnTo>
                      <a:lnTo>
                        <a:pt x="29" y="34"/>
                      </a:lnTo>
                      <a:lnTo>
                        <a:pt x="38" y="47"/>
                      </a:lnTo>
                      <a:lnTo>
                        <a:pt x="45" y="58"/>
                      </a:lnTo>
                      <a:lnTo>
                        <a:pt x="54" y="67"/>
                      </a:lnTo>
                      <a:lnTo>
                        <a:pt x="123" y="95"/>
                      </a:lnTo>
                      <a:lnTo>
                        <a:pt x="140" y="95"/>
                      </a:lnTo>
                      <a:lnTo>
                        <a:pt x="83" y="166"/>
                      </a:lnTo>
                      <a:lnTo>
                        <a:pt x="55" y="167"/>
                      </a:lnTo>
                      <a:lnTo>
                        <a:pt x="37" y="184"/>
                      </a:lnTo>
                      <a:lnTo>
                        <a:pt x="24" y="184"/>
                      </a:lnTo>
                      <a:lnTo>
                        <a:pt x="18" y="192"/>
                      </a:lnTo>
                      <a:lnTo>
                        <a:pt x="0" y="219"/>
                      </a:lnTo>
                      <a:lnTo>
                        <a:pt x="0" y="305"/>
                      </a:lnTo>
                      <a:lnTo>
                        <a:pt x="13" y="325"/>
                      </a:lnTo>
                      <a:lnTo>
                        <a:pt x="18" y="320"/>
                      </a:lnTo>
                      <a:lnTo>
                        <a:pt x="23" y="307"/>
                      </a:lnTo>
                      <a:lnTo>
                        <a:pt x="45" y="278"/>
                      </a:lnTo>
                      <a:lnTo>
                        <a:pt x="66" y="260"/>
                      </a:lnTo>
                      <a:lnTo>
                        <a:pt x="97" y="236"/>
                      </a:lnTo>
                      <a:lnTo>
                        <a:pt x="117" y="217"/>
                      </a:lnTo>
                      <a:lnTo>
                        <a:pt x="141" y="184"/>
                      </a:lnTo>
                      <a:lnTo>
                        <a:pt x="159" y="158"/>
                      </a:lnTo>
                      <a:lnTo>
                        <a:pt x="176" y="124"/>
                      </a:lnTo>
                      <a:lnTo>
                        <a:pt x="188" y="93"/>
                      </a:lnTo>
                      <a:lnTo>
                        <a:pt x="197" y="66"/>
                      </a:lnTo>
                      <a:lnTo>
                        <a:pt x="202" y="41"/>
                      </a:lnTo>
                      <a:lnTo>
                        <a:pt x="206" y="32"/>
                      </a:lnTo>
                      <a:lnTo>
                        <a:pt x="206" y="19"/>
                      </a:lnTo>
                      <a:lnTo>
                        <a:pt x="207" y="6"/>
                      </a:lnTo>
                      <a:lnTo>
                        <a:pt x="206" y="0"/>
                      </a:lnTo>
                      <a:lnTo>
                        <a:pt x="198" y="0"/>
                      </a:lnTo>
                      <a:lnTo>
                        <a:pt x="189" y="8"/>
                      </a:lnTo>
                      <a:lnTo>
                        <a:pt x="178" y="10"/>
                      </a:lnTo>
                      <a:lnTo>
                        <a:pt x="168" y="14"/>
                      </a:lnTo>
                      <a:lnTo>
                        <a:pt x="162" y="14"/>
                      </a:lnTo>
                      <a:lnTo>
                        <a:pt x="162" y="14"/>
                      </a:lnTo>
                      <a:lnTo>
                        <a:pt x="150" y="15"/>
                      </a:lnTo>
                      <a:lnTo>
                        <a:pt x="142" y="19"/>
                      </a:lnTo>
                      <a:lnTo>
                        <a:pt x="132" y="21"/>
                      </a:lnTo>
                      <a:lnTo>
                        <a:pt x="114" y="28"/>
                      </a:lnTo>
                      <a:lnTo>
                        <a:pt x="92" y="30"/>
                      </a:lnTo>
                      <a:lnTo>
                        <a:pt x="72" y="37"/>
                      </a:lnTo>
                      <a:lnTo>
                        <a:pt x="62" y="37"/>
                      </a:lnTo>
                      <a:lnTo>
                        <a:pt x="62" y="3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5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D72D8C9-2806-96CB-ECBA-AE7E6C29BD6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431087" y="4911726"/>
                  <a:ext cx="42862" cy="38100"/>
                </a:xfrm>
                <a:custGeom>
                  <a:avLst/>
                  <a:gdLst>
                    <a:gd name="T0" fmla="*/ 12 w 27"/>
                    <a:gd name="T1" fmla="*/ 23 h 24"/>
                    <a:gd name="T2" fmla="*/ 11 w 27"/>
                    <a:gd name="T3" fmla="*/ 21 h 24"/>
                    <a:gd name="T4" fmla="*/ 9 w 27"/>
                    <a:gd name="T5" fmla="*/ 21 h 24"/>
                    <a:gd name="T6" fmla="*/ 9 w 27"/>
                    <a:gd name="T7" fmla="*/ 22 h 24"/>
                    <a:gd name="T8" fmla="*/ 10 w 27"/>
                    <a:gd name="T9" fmla="*/ 23 h 24"/>
                    <a:gd name="T10" fmla="*/ 13 w 27"/>
                    <a:gd name="T11" fmla="*/ 24 h 24"/>
                    <a:gd name="T12" fmla="*/ 12 w 27"/>
                    <a:gd name="T13" fmla="*/ 23 h 24"/>
                    <a:gd name="T14" fmla="*/ 12 w 27"/>
                    <a:gd name="T15" fmla="*/ 23 h 24"/>
                    <a:gd name="T16" fmla="*/ 27 w 27"/>
                    <a:gd name="T17" fmla="*/ 17 h 24"/>
                    <a:gd name="T18" fmla="*/ 27 w 27"/>
                    <a:gd name="T19" fmla="*/ 17 h 24"/>
                    <a:gd name="T20" fmla="*/ 26 w 27"/>
                    <a:gd name="T21" fmla="*/ 17 h 24"/>
                    <a:gd name="T22" fmla="*/ 25 w 27"/>
                    <a:gd name="T23" fmla="*/ 18 h 24"/>
                    <a:gd name="T24" fmla="*/ 25 w 27"/>
                    <a:gd name="T25" fmla="*/ 19 h 24"/>
                    <a:gd name="T26" fmla="*/ 24 w 27"/>
                    <a:gd name="T27" fmla="*/ 19 h 24"/>
                    <a:gd name="T28" fmla="*/ 23 w 27"/>
                    <a:gd name="T29" fmla="*/ 19 h 24"/>
                    <a:gd name="T30" fmla="*/ 21 w 27"/>
                    <a:gd name="T31" fmla="*/ 19 h 24"/>
                    <a:gd name="T32" fmla="*/ 25 w 27"/>
                    <a:gd name="T33" fmla="*/ 21 h 24"/>
                    <a:gd name="T34" fmla="*/ 27 w 27"/>
                    <a:gd name="T35" fmla="*/ 23 h 24"/>
                    <a:gd name="T36" fmla="*/ 27 w 27"/>
                    <a:gd name="T37" fmla="*/ 23 h 24"/>
                    <a:gd name="T38" fmla="*/ 27 w 27"/>
                    <a:gd name="T39" fmla="*/ 23 h 24"/>
                    <a:gd name="T40" fmla="*/ 27 w 27"/>
                    <a:gd name="T41" fmla="*/ 21 h 24"/>
                    <a:gd name="T42" fmla="*/ 27 w 27"/>
                    <a:gd name="T43" fmla="*/ 17 h 24"/>
                    <a:gd name="T44" fmla="*/ 27 w 27"/>
                    <a:gd name="T45" fmla="*/ 17 h 24"/>
                    <a:gd name="T46" fmla="*/ 6 w 27"/>
                    <a:gd name="T47" fmla="*/ 13 h 24"/>
                    <a:gd name="T48" fmla="*/ 6 w 27"/>
                    <a:gd name="T49" fmla="*/ 11 h 24"/>
                    <a:gd name="T50" fmla="*/ 6 w 27"/>
                    <a:gd name="T51" fmla="*/ 9 h 24"/>
                    <a:gd name="T52" fmla="*/ 4 w 27"/>
                    <a:gd name="T53" fmla="*/ 6 h 24"/>
                    <a:gd name="T54" fmla="*/ 4 w 27"/>
                    <a:gd name="T55" fmla="*/ 1 h 24"/>
                    <a:gd name="T56" fmla="*/ 4 w 27"/>
                    <a:gd name="T57" fmla="*/ 0 h 24"/>
                    <a:gd name="T58" fmla="*/ 2 w 27"/>
                    <a:gd name="T59" fmla="*/ 0 h 24"/>
                    <a:gd name="T60" fmla="*/ 2 w 27"/>
                    <a:gd name="T61" fmla="*/ 0 h 24"/>
                    <a:gd name="T62" fmla="*/ 2 w 27"/>
                    <a:gd name="T63" fmla="*/ 2 h 24"/>
                    <a:gd name="T64" fmla="*/ 0 w 27"/>
                    <a:gd name="T65" fmla="*/ 9 h 24"/>
                    <a:gd name="T66" fmla="*/ 2 w 27"/>
                    <a:gd name="T67" fmla="*/ 11 h 24"/>
                    <a:gd name="T68" fmla="*/ 3 w 27"/>
                    <a:gd name="T69" fmla="*/ 11 h 24"/>
                    <a:gd name="T70" fmla="*/ 5 w 27"/>
                    <a:gd name="T71" fmla="*/ 13 h 24"/>
                    <a:gd name="T72" fmla="*/ 6 w 27"/>
                    <a:gd name="T73" fmla="*/ 13 h 24"/>
                    <a:gd name="T74" fmla="*/ 6 w 27"/>
                    <a:gd name="T75" fmla="*/ 13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7" h="24">
                      <a:moveTo>
                        <a:pt x="12" y="23"/>
                      </a:moveTo>
                      <a:lnTo>
                        <a:pt x="11" y="21"/>
                      </a:lnTo>
                      <a:lnTo>
                        <a:pt x="9" y="21"/>
                      </a:lnTo>
                      <a:lnTo>
                        <a:pt x="9" y="22"/>
                      </a:lnTo>
                      <a:lnTo>
                        <a:pt x="10" y="23"/>
                      </a:lnTo>
                      <a:lnTo>
                        <a:pt x="13" y="24"/>
                      </a:lnTo>
                      <a:lnTo>
                        <a:pt x="12" y="23"/>
                      </a:lnTo>
                      <a:lnTo>
                        <a:pt x="12" y="23"/>
                      </a:lnTo>
                      <a:close/>
                      <a:moveTo>
                        <a:pt x="27" y="17"/>
                      </a:moveTo>
                      <a:lnTo>
                        <a:pt x="27" y="17"/>
                      </a:lnTo>
                      <a:lnTo>
                        <a:pt x="26" y="17"/>
                      </a:lnTo>
                      <a:lnTo>
                        <a:pt x="25" y="18"/>
                      </a:lnTo>
                      <a:lnTo>
                        <a:pt x="25" y="19"/>
                      </a:lnTo>
                      <a:lnTo>
                        <a:pt x="24" y="19"/>
                      </a:lnTo>
                      <a:lnTo>
                        <a:pt x="23" y="19"/>
                      </a:lnTo>
                      <a:lnTo>
                        <a:pt x="21" y="19"/>
                      </a:lnTo>
                      <a:lnTo>
                        <a:pt x="25" y="21"/>
                      </a:lnTo>
                      <a:lnTo>
                        <a:pt x="27" y="23"/>
                      </a:lnTo>
                      <a:lnTo>
                        <a:pt x="27" y="23"/>
                      </a:lnTo>
                      <a:lnTo>
                        <a:pt x="27" y="23"/>
                      </a:lnTo>
                      <a:lnTo>
                        <a:pt x="27" y="21"/>
                      </a:lnTo>
                      <a:lnTo>
                        <a:pt x="27" y="17"/>
                      </a:lnTo>
                      <a:lnTo>
                        <a:pt x="27" y="17"/>
                      </a:lnTo>
                      <a:close/>
                      <a:moveTo>
                        <a:pt x="6" y="13"/>
                      </a:moveTo>
                      <a:lnTo>
                        <a:pt x="6" y="11"/>
                      </a:lnTo>
                      <a:lnTo>
                        <a:pt x="6" y="9"/>
                      </a:lnTo>
                      <a:lnTo>
                        <a:pt x="4" y="6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9"/>
                      </a:lnTo>
                      <a:lnTo>
                        <a:pt x="2" y="11"/>
                      </a:lnTo>
                      <a:lnTo>
                        <a:pt x="3" y="11"/>
                      </a:lnTo>
                      <a:lnTo>
                        <a:pt x="5" y="13"/>
                      </a:lnTo>
                      <a:lnTo>
                        <a:pt x="6" y="13"/>
                      </a:lnTo>
                      <a:lnTo>
                        <a:pt x="6" y="1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6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F00DA67-BE99-359C-1966-EB8F23352DA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445250" y="3121026"/>
                  <a:ext cx="11112" cy="11113"/>
                </a:xfrm>
                <a:custGeom>
                  <a:avLst/>
                  <a:gdLst>
                    <a:gd name="T0" fmla="*/ 7 w 7"/>
                    <a:gd name="T1" fmla="*/ 6 h 7"/>
                    <a:gd name="T2" fmla="*/ 7 w 7"/>
                    <a:gd name="T3" fmla="*/ 5 h 7"/>
                    <a:gd name="T4" fmla="*/ 5 w 7"/>
                    <a:gd name="T5" fmla="*/ 3 h 7"/>
                    <a:gd name="T6" fmla="*/ 3 w 7"/>
                    <a:gd name="T7" fmla="*/ 3 h 7"/>
                    <a:gd name="T8" fmla="*/ 3 w 7"/>
                    <a:gd name="T9" fmla="*/ 5 h 7"/>
                    <a:gd name="T10" fmla="*/ 5 w 7"/>
                    <a:gd name="T11" fmla="*/ 7 h 7"/>
                    <a:gd name="T12" fmla="*/ 7 w 7"/>
                    <a:gd name="T13" fmla="*/ 7 h 7"/>
                    <a:gd name="T14" fmla="*/ 7 w 7"/>
                    <a:gd name="T15" fmla="*/ 6 h 7"/>
                    <a:gd name="T16" fmla="*/ 7 w 7"/>
                    <a:gd name="T17" fmla="*/ 6 h 7"/>
                    <a:gd name="T18" fmla="*/ 2 w 7"/>
                    <a:gd name="T19" fmla="*/ 1 h 7"/>
                    <a:gd name="T20" fmla="*/ 2 w 7"/>
                    <a:gd name="T21" fmla="*/ 1 h 7"/>
                    <a:gd name="T22" fmla="*/ 2 w 7"/>
                    <a:gd name="T23" fmla="*/ 0 h 7"/>
                    <a:gd name="T24" fmla="*/ 1 w 7"/>
                    <a:gd name="T25" fmla="*/ 0 h 7"/>
                    <a:gd name="T26" fmla="*/ 0 w 7"/>
                    <a:gd name="T27" fmla="*/ 0 h 7"/>
                    <a:gd name="T28" fmla="*/ 0 w 7"/>
                    <a:gd name="T29" fmla="*/ 1 h 7"/>
                    <a:gd name="T30" fmla="*/ 1 w 7"/>
                    <a:gd name="T31" fmla="*/ 2 h 7"/>
                    <a:gd name="T32" fmla="*/ 2 w 7"/>
                    <a:gd name="T33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" h="7">
                      <a:moveTo>
                        <a:pt x="7" y="6"/>
                      </a:moveTo>
                      <a:lnTo>
                        <a:pt x="7" y="5"/>
                      </a:lnTo>
                      <a:lnTo>
                        <a:pt x="5" y="3"/>
                      </a:lnTo>
                      <a:lnTo>
                        <a:pt x="3" y="3"/>
                      </a:lnTo>
                      <a:lnTo>
                        <a:pt x="3" y="5"/>
                      </a:lnTo>
                      <a:lnTo>
                        <a:pt x="5" y="7"/>
                      </a:lnTo>
                      <a:lnTo>
                        <a:pt x="7" y="7"/>
                      </a:lnTo>
                      <a:lnTo>
                        <a:pt x="7" y="6"/>
                      </a:lnTo>
                      <a:lnTo>
                        <a:pt x="7" y="6"/>
                      </a:lnTo>
                      <a:close/>
                      <a:moveTo>
                        <a:pt x="2" y="1"/>
                      </a:move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2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7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0ED644C-4399-8B1C-68F3-F5486A31C0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7175" y="5237163"/>
                  <a:ext cx="14287" cy="20638"/>
                </a:xfrm>
                <a:custGeom>
                  <a:avLst/>
                  <a:gdLst>
                    <a:gd name="T0" fmla="*/ 6 w 9"/>
                    <a:gd name="T1" fmla="*/ 12 h 13"/>
                    <a:gd name="T2" fmla="*/ 7 w 9"/>
                    <a:gd name="T3" fmla="*/ 11 h 13"/>
                    <a:gd name="T4" fmla="*/ 8 w 9"/>
                    <a:gd name="T5" fmla="*/ 9 h 13"/>
                    <a:gd name="T6" fmla="*/ 9 w 9"/>
                    <a:gd name="T7" fmla="*/ 8 h 13"/>
                    <a:gd name="T8" fmla="*/ 9 w 9"/>
                    <a:gd name="T9" fmla="*/ 5 h 13"/>
                    <a:gd name="T10" fmla="*/ 9 w 9"/>
                    <a:gd name="T11" fmla="*/ 2 h 13"/>
                    <a:gd name="T12" fmla="*/ 7 w 9"/>
                    <a:gd name="T13" fmla="*/ 0 h 13"/>
                    <a:gd name="T14" fmla="*/ 5 w 9"/>
                    <a:gd name="T15" fmla="*/ 1 h 13"/>
                    <a:gd name="T16" fmla="*/ 4 w 9"/>
                    <a:gd name="T17" fmla="*/ 1 h 13"/>
                    <a:gd name="T18" fmla="*/ 3 w 9"/>
                    <a:gd name="T19" fmla="*/ 3 h 13"/>
                    <a:gd name="T20" fmla="*/ 1 w 9"/>
                    <a:gd name="T21" fmla="*/ 4 h 13"/>
                    <a:gd name="T22" fmla="*/ 1 w 9"/>
                    <a:gd name="T23" fmla="*/ 6 h 13"/>
                    <a:gd name="T24" fmla="*/ 0 w 9"/>
                    <a:gd name="T25" fmla="*/ 8 h 13"/>
                    <a:gd name="T26" fmla="*/ 0 w 9"/>
                    <a:gd name="T27" fmla="*/ 10 h 13"/>
                    <a:gd name="T28" fmla="*/ 0 w 9"/>
                    <a:gd name="T29" fmla="*/ 10 h 13"/>
                    <a:gd name="T30" fmla="*/ 0 w 9"/>
                    <a:gd name="T31" fmla="*/ 11 h 13"/>
                    <a:gd name="T32" fmla="*/ 0 w 9"/>
                    <a:gd name="T33" fmla="*/ 12 h 13"/>
                    <a:gd name="T34" fmla="*/ 3 w 9"/>
                    <a:gd name="T35" fmla="*/ 13 h 13"/>
                    <a:gd name="T36" fmla="*/ 6 w 9"/>
                    <a:gd name="T37" fmla="*/ 12 h 13"/>
                    <a:gd name="T38" fmla="*/ 6 w 9"/>
                    <a:gd name="T39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9" h="13">
                      <a:moveTo>
                        <a:pt x="6" y="12"/>
                      </a:moveTo>
                      <a:lnTo>
                        <a:pt x="7" y="11"/>
                      </a:lnTo>
                      <a:lnTo>
                        <a:pt x="8" y="9"/>
                      </a:lnTo>
                      <a:lnTo>
                        <a:pt x="9" y="8"/>
                      </a:lnTo>
                      <a:lnTo>
                        <a:pt x="9" y="5"/>
                      </a:lnTo>
                      <a:lnTo>
                        <a:pt x="9" y="2"/>
                      </a:lnTo>
                      <a:lnTo>
                        <a:pt x="7" y="0"/>
                      </a:lnTo>
                      <a:lnTo>
                        <a:pt x="5" y="1"/>
                      </a:lnTo>
                      <a:lnTo>
                        <a:pt x="4" y="1"/>
                      </a:lnTo>
                      <a:lnTo>
                        <a:pt x="3" y="3"/>
                      </a:lnTo>
                      <a:lnTo>
                        <a:pt x="1" y="4"/>
                      </a:lnTo>
                      <a:lnTo>
                        <a:pt x="1" y="6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3" y="13"/>
                      </a:lnTo>
                      <a:lnTo>
                        <a:pt x="6" y="12"/>
                      </a:lnTo>
                      <a:lnTo>
                        <a:pt x="6" y="1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8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08C970-CDBD-EE33-9722-AD5DD96A3BB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16650" y="4419601"/>
                  <a:ext cx="31750" cy="61913"/>
                </a:xfrm>
                <a:custGeom>
                  <a:avLst/>
                  <a:gdLst>
                    <a:gd name="T0" fmla="*/ 4 w 20"/>
                    <a:gd name="T1" fmla="*/ 37 h 39"/>
                    <a:gd name="T2" fmla="*/ 5 w 20"/>
                    <a:gd name="T3" fmla="*/ 34 h 39"/>
                    <a:gd name="T4" fmla="*/ 5 w 20"/>
                    <a:gd name="T5" fmla="*/ 32 h 39"/>
                    <a:gd name="T6" fmla="*/ 4 w 20"/>
                    <a:gd name="T7" fmla="*/ 30 h 39"/>
                    <a:gd name="T8" fmla="*/ 4 w 20"/>
                    <a:gd name="T9" fmla="*/ 30 h 39"/>
                    <a:gd name="T10" fmla="*/ 2 w 20"/>
                    <a:gd name="T11" fmla="*/ 32 h 39"/>
                    <a:gd name="T12" fmla="*/ 0 w 20"/>
                    <a:gd name="T13" fmla="*/ 34 h 39"/>
                    <a:gd name="T14" fmla="*/ 0 w 20"/>
                    <a:gd name="T15" fmla="*/ 35 h 39"/>
                    <a:gd name="T16" fmla="*/ 1 w 20"/>
                    <a:gd name="T17" fmla="*/ 37 h 39"/>
                    <a:gd name="T18" fmla="*/ 1 w 20"/>
                    <a:gd name="T19" fmla="*/ 38 h 39"/>
                    <a:gd name="T20" fmla="*/ 2 w 20"/>
                    <a:gd name="T21" fmla="*/ 39 h 39"/>
                    <a:gd name="T22" fmla="*/ 4 w 20"/>
                    <a:gd name="T23" fmla="*/ 37 h 39"/>
                    <a:gd name="T24" fmla="*/ 4 w 20"/>
                    <a:gd name="T25" fmla="*/ 37 h 39"/>
                    <a:gd name="T26" fmla="*/ 20 w 20"/>
                    <a:gd name="T27" fmla="*/ 3 h 39"/>
                    <a:gd name="T28" fmla="*/ 20 w 20"/>
                    <a:gd name="T29" fmla="*/ 1 h 39"/>
                    <a:gd name="T30" fmla="*/ 20 w 20"/>
                    <a:gd name="T31" fmla="*/ 0 h 39"/>
                    <a:gd name="T32" fmla="*/ 20 w 20"/>
                    <a:gd name="T33" fmla="*/ 0 h 39"/>
                    <a:gd name="T34" fmla="*/ 20 w 20"/>
                    <a:gd name="T35" fmla="*/ 0 h 39"/>
                    <a:gd name="T36" fmla="*/ 19 w 20"/>
                    <a:gd name="T37" fmla="*/ 0 h 39"/>
                    <a:gd name="T38" fmla="*/ 18 w 20"/>
                    <a:gd name="T39" fmla="*/ 2 h 39"/>
                    <a:gd name="T40" fmla="*/ 18 w 20"/>
                    <a:gd name="T41" fmla="*/ 3 h 39"/>
                    <a:gd name="T42" fmla="*/ 19 w 20"/>
                    <a:gd name="T43" fmla="*/ 4 h 39"/>
                    <a:gd name="T44" fmla="*/ 20 w 20"/>
                    <a:gd name="T45" fmla="*/ 3 h 39"/>
                    <a:gd name="T46" fmla="*/ 20 w 20"/>
                    <a:gd name="T47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0" h="39">
                      <a:moveTo>
                        <a:pt x="4" y="37"/>
                      </a:moveTo>
                      <a:lnTo>
                        <a:pt x="5" y="34"/>
                      </a:lnTo>
                      <a:lnTo>
                        <a:pt x="5" y="32"/>
                      </a:lnTo>
                      <a:lnTo>
                        <a:pt x="4" y="30"/>
                      </a:lnTo>
                      <a:lnTo>
                        <a:pt x="4" y="30"/>
                      </a:lnTo>
                      <a:lnTo>
                        <a:pt x="2" y="32"/>
                      </a:lnTo>
                      <a:lnTo>
                        <a:pt x="0" y="34"/>
                      </a:lnTo>
                      <a:lnTo>
                        <a:pt x="0" y="35"/>
                      </a:lnTo>
                      <a:lnTo>
                        <a:pt x="1" y="37"/>
                      </a:lnTo>
                      <a:lnTo>
                        <a:pt x="1" y="38"/>
                      </a:lnTo>
                      <a:lnTo>
                        <a:pt x="2" y="39"/>
                      </a:lnTo>
                      <a:lnTo>
                        <a:pt x="4" y="37"/>
                      </a:lnTo>
                      <a:lnTo>
                        <a:pt x="4" y="37"/>
                      </a:lnTo>
                      <a:close/>
                      <a:moveTo>
                        <a:pt x="20" y="3"/>
                      </a:moveTo>
                      <a:lnTo>
                        <a:pt x="20" y="1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19" y="0"/>
                      </a:lnTo>
                      <a:lnTo>
                        <a:pt x="18" y="2"/>
                      </a:lnTo>
                      <a:lnTo>
                        <a:pt x="18" y="3"/>
                      </a:lnTo>
                      <a:lnTo>
                        <a:pt x="19" y="4"/>
                      </a:lnTo>
                      <a:lnTo>
                        <a:pt x="20" y="3"/>
                      </a:lnTo>
                      <a:lnTo>
                        <a:pt x="20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9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73AC57D-C899-FD49-C65E-965BED62EF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43837" y="4656138"/>
                  <a:ext cx="6350" cy="6350"/>
                </a:xfrm>
                <a:custGeom>
                  <a:avLst/>
                  <a:gdLst>
                    <a:gd name="T0" fmla="*/ 4 w 4"/>
                    <a:gd name="T1" fmla="*/ 2 h 4"/>
                    <a:gd name="T2" fmla="*/ 2 w 4"/>
                    <a:gd name="T3" fmla="*/ 0 h 4"/>
                    <a:gd name="T4" fmla="*/ 0 w 4"/>
                    <a:gd name="T5" fmla="*/ 1 h 4"/>
                    <a:gd name="T6" fmla="*/ 1 w 4"/>
                    <a:gd name="T7" fmla="*/ 1 h 4"/>
                    <a:gd name="T8" fmla="*/ 2 w 4"/>
                    <a:gd name="T9" fmla="*/ 2 h 4"/>
                    <a:gd name="T10" fmla="*/ 3 w 4"/>
                    <a:gd name="T11" fmla="*/ 4 h 4"/>
                    <a:gd name="T12" fmla="*/ 4 w 4"/>
                    <a:gd name="T13" fmla="*/ 4 h 4"/>
                    <a:gd name="T14" fmla="*/ 4 w 4"/>
                    <a:gd name="T15" fmla="*/ 2 h 4"/>
                    <a:gd name="T16" fmla="*/ 4 w 4"/>
                    <a:gd name="T1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2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0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B8618EA-23F9-F828-6691-0F222E9BF6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91413" y="4960938"/>
                  <a:ext cx="6350" cy="11113"/>
                </a:xfrm>
                <a:custGeom>
                  <a:avLst/>
                  <a:gdLst>
                    <a:gd name="T0" fmla="*/ 3 w 4"/>
                    <a:gd name="T1" fmla="*/ 7 h 7"/>
                    <a:gd name="T2" fmla="*/ 3 w 4"/>
                    <a:gd name="T3" fmla="*/ 6 h 7"/>
                    <a:gd name="T4" fmla="*/ 4 w 4"/>
                    <a:gd name="T5" fmla="*/ 5 h 7"/>
                    <a:gd name="T6" fmla="*/ 4 w 4"/>
                    <a:gd name="T7" fmla="*/ 4 h 7"/>
                    <a:gd name="T8" fmla="*/ 4 w 4"/>
                    <a:gd name="T9" fmla="*/ 2 h 7"/>
                    <a:gd name="T10" fmla="*/ 3 w 4"/>
                    <a:gd name="T11" fmla="*/ 1 h 7"/>
                    <a:gd name="T12" fmla="*/ 2 w 4"/>
                    <a:gd name="T13" fmla="*/ 1 h 7"/>
                    <a:gd name="T14" fmla="*/ 1 w 4"/>
                    <a:gd name="T15" fmla="*/ 0 h 7"/>
                    <a:gd name="T16" fmla="*/ 0 w 4"/>
                    <a:gd name="T17" fmla="*/ 1 h 7"/>
                    <a:gd name="T18" fmla="*/ 1 w 4"/>
                    <a:gd name="T19" fmla="*/ 3 h 7"/>
                    <a:gd name="T20" fmla="*/ 1 w 4"/>
                    <a:gd name="T21" fmla="*/ 4 h 7"/>
                    <a:gd name="T22" fmla="*/ 0 w 4"/>
                    <a:gd name="T23" fmla="*/ 6 h 7"/>
                    <a:gd name="T24" fmla="*/ 1 w 4"/>
                    <a:gd name="T25" fmla="*/ 6 h 7"/>
                    <a:gd name="T26" fmla="*/ 2 w 4"/>
                    <a:gd name="T27" fmla="*/ 7 h 7"/>
                    <a:gd name="T28" fmla="*/ 3 w 4"/>
                    <a:gd name="T29" fmla="*/ 7 h 7"/>
                    <a:gd name="T30" fmla="*/ 3 w 4"/>
                    <a:gd name="T31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" h="7">
                      <a:moveTo>
                        <a:pt x="3" y="7"/>
                      </a:moveTo>
                      <a:lnTo>
                        <a:pt x="3" y="6"/>
                      </a:lnTo>
                      <a:lnTo>
                        <a:pt x="4" y="5"/>
                      </a:lnTo>
                      <a:lnTo>
                        <a:pt x="4" y="4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1" y="3"/>
                      </a:lnTo>
                      <a:lnTo>
                        <a:pt x="1" y="4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2" y="7"/>
                      </a:lnTo>
                      <a:lnTo>
                        <a:pt x="3" y="7"/>
                      </a:lnTo>
                      <a:lnTo>
                        <a:pt x="3" y="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1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A75257E-AD2E-29AD-9C99-D8E0A3CC56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05738" y="5270501"/>
                  <a:ext cx="19050" cy="17463"/>
                </a:xfrm>
                <a:custGeom>
                  <a:avLst/>
                  <a:gdLst>
                    <a:gd name="T0" fmla="*/ 11 w 12"/>
                    <a:gd name="T1" fmla="*/ 11 h 11"/>
                    <a:gd name="T2" fmla="*/ 12 w 12"/>
                    <a:gd name="T3" fmla="*/ 9 h 11"/>
                    <a:gd name="T4" fmla="*/ 12 w 12"/>
                    <a:gd name="T5" fmla="*/ 7 h 11"/>
                    <a:gd name="T6" fmla="*/ 11 w 12"/>
                    <a:gd name="T7" fmla="*/ 4 h 11"/>
                    <a:gd name="T8" fmla="*/ 9 w 12"/>
                    <a:gd name="T9" fmla="*/ 1 h 11"/>
                    <a:gd name="T10" fmla="*/ 7 w 12"/>
                    <a:gd name="T11" fmla="*/ 0 h 11"/>
                    <a:gd name="T12" fmla="*/ 4 w 12"/>
                    <a:gd name="T13" fmla="*/ 0 h 11"/>
                    <a:gd name="T14" fmla="*/ 2 w 12"/>
                    <a:gd name="T15" fmla="*/ 1 h 11"/>
                    <a:gd name="T16" fmla="*/ 1 w 12"/>
                    <a:gd name="T17" fmla="*/ 3 h 11"/>
                    <a:gd name="T18" fmla="*/ 0 w 12"/>
                    <a:gd name="T19" fmla="*/ 4 h 11"/>
                    <a:gd name="T20" fmla="*/ 2 w 12"/>
                    <a:gd name="T21" fmla="*/ 8 h 11"/>
                    <a:gd name="T22" fmla="*/ 2 w 12"/>
                    <a:gd name="T23" fmla="*/ 9 h 11"/>
                    <a:gd name="T24" fmla="*/ 6 w 12"/>
                    <a:gd name="T25" fmla="*/ 11 h 11"/>
                    <a:gd name="T26" fmla="*/ 8 w 12"/>
                    <a:gd name="T27" fmla="*/ 11 h 11"/>
                    <a:gd name="T28" fmla="*/ 11 w 12"/>
                    <a:gd name="T29" fmla="*/ 11 h 11"/>
                    <a:gd name="T30" fmla="*/ 11 w 12"/>
                    <a:gd name="T31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" h="11">
                      <a:moveTo>
                        <a:pt x="11" y="11"/>
                      </a:moveTo>
                      <a:lnTo>
                        <a:pt x="12" y="9"/>
                      </a:lnTo>
                      <a:lnTo>
                        <a:pt x="12" y="7"/>
                      </a:lnTo>
                      <a:lnTo>
                        <a:pt x="11" y="4"/>
                      </a:lnTo>
                      <a:lnTo>
                        <a:pt x="9" y="1"/>
                      </a:lnTo>
                      <a:lnTo>
                        <a:pt x="7" y="0"/>
                      </a:ln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3"/>
                      </a:lnTo>
                      <a:lnTo>
                        <a:pt x="0" y="4"/>
                      </a:lnTo>
                      <a:lnTo>
                        <a:pt x="2" y="8"/>
                      </a:lnTo>
                      <a:lnTo>
                        <a:pt x="2" y="9"/>
                      </a:lnTo>
                      <a:lnTo>
                        <a:pt x="6" y="11"/>
                      </a:lnTo>
                      <a:lnTo>
                        <a:pt x="8" y="11"/>
                      </a:lnTo>
                      <a:lnTo>
                        <a:pt x="11" y="11"/>
                      </a:lnTo>
                      <a:lnTo>
                        <a:pt x="11" y="1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8F374FC-AE5A-B4D0-BF41-816E6F8FC7E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416550" y="3379788"/>
                  <a:ext cx="153987" cy="60325"/>
                </a:xfrm>
                <a:custGeom>
                  <a:avLst/>
                  <a:gdLst>
                    <a:gd name="T0" fmla="*/ 5 w 97"/>
                    <a:gd name="T1" fmla="*/ 33 h 38"/>
                    <a:gd name="T2" fmla="*/ 0 w 97"/>
                    <a:gd name="T3" fmla="*/ 35 h 38"/>
                    <a:gd name="T4" fmla="*/ 1 w 97"/>
                    <a:gd name="T5" fmla="*/ 37 h 38"/>
                    <a:gd name="T6" fmla="*/ 5 w 97"/>
                    <a:gd name="T7" fmla="*/ 34 h 38"/>
                    <a:gd name="T8" fmla="*/ 56 w 97"/>
                    <a:gd name="T9" fmla="*/ 26 h 38"/>
                    <a:gd name="T10" fmla="*/ 56 w 97"/>
                    <a:gd name="T11" fmla="*/ 26 h 38"/>
                    <a:gd name="T12" fmla="*/ 50 w 97"/>
                    <a:gd name="T13" fmla="*/ 26 h 38"/>
                    <a:gd name="T14" fmla="*/ 48 w 97"/>
                    <a:gd name="T15" fmla="*/ 30 h 38"/>
                    <a:gd name="T16" fmla="*/ 50 w 97"/>
                    <a:gd name="T17" fmla="*/ 35 h 38"/>
                    <a:gd name="T18" fmla="*/ 53 w 97"/>
                    <a:gd name="T19" fmla="*/ 35 h 38"/>
                    <a:gd name="T20" fmla="*/ 56 w 97"/>
                    <a:gd name="T21" fmla="*/ 32 h 38"/>
                    <a:gd name="T22" fmla="*/ 56 w 97"/>
                    <a:gd name="T23" fmla="*/ 28 h 38"/>
                    <a:gd name="T24" fmla="*/ 56 w 97"/>
                    <a:gd name="T25" fmla="*/ 26 h 38"/>
                    <a:gd name="T26" fmla="*/ 22 w 97"/>
                    <a:gd name="T27" fmla="*/ 28 h 38"/>
                    <a:gd name="T28" fmla="*/ 21 w 97"/>
                    <a:gd name="T29" fmla="*/ 26 h 38"/>
                    <a:gd name="T30" fmla="*/ 18 w 97"/>
                    <a:gd name="T31" fmla="*/ 25 h 38"/>
                    <a:gd name="T32" fmla="*/ 17 w 97"/>
                    <a:gd name="T33" fmla="*/ 27 h 38"/>
                    <a:gd name="T34" fmla="*/ 19 w 97"/>
                    <a:gd name="T35" fmla="*/ 30 h 38"/>
                    <a:gd name="T36" fmla="*/ 20 w 97"/>
                    <a:gd name="T37" fmla="*/ 30 h 38"/>
                    <a:gd name="T38" fmla="*/ 42 w 97"/>
                    <a:gd name="T39" fmla="*/ 17 h 38"/>
                    <a:gd name="T40" fmla="*/ 38 w 97"/>
                    <a:gd name="T41" fmla="*/ 17 h 38"/>
                    <a:gd name="T42" fmla="*/ 33 w 97"/>
                    <a:gd name="T43" fmla="*/ 20 h 38"/>
                    <a:gd name="T44" fmla="*/ 28 w 97"/>
                    <a:gd name="T45" fmla="*/ 20 h 38"/>
                    <a:gd name="T46" fmla="*/ 27 w 97"/>
                    <a:gd name="T47" fmla="*/ 22 h 38"/>
                    <a:gd name="T48" fmla="*/ 30 w 97"/>
                    <a:gd name="T49" fmla="*/ 30 h 38"/>
                    <a:gd name="T50" fmla="*/ 34 w 97"/>
                    <a:gd name="T51" fmla="*/ 28 h 38"/>
                    <a:gd name="T52" fmla="*/ 37 w 97"/>
                    <a:gd name="T53" fmla="*/ 20 h 38"/>
                    <a:gd name="T54" fmla="*/ 81 w 97"/>
                    <a:gd name="T55" fmla="*/ 26 h 38"/>
                    <a:gd name="T56" fmla="*/ 87 w 97"/>
                    <a:gd name="T57" fmla="*/ 20 h 38"/>
                    <a:gd name="T58" fmla="*/ 88 w 97"/>
                    <a:gd name="T59" fmla="*/ 13 h 38"/>
                    <a:gd name="T60" fmla="*/ 87 w 97"/>
                    <a:gd name="T61" fmla="*/ 12 h 38"/>
                    <a:gd name="T62" fmla="*/ 85 w 97"/>
                    <a:gd name="T63" fmla="*/ 13 h 38"/>
                    <a:gd name="T64" fmla="*/ 82 w 97"/>
                    <a:gd name="T65" fmla="*/ 20 h 38"/>
                    <a:gd name="T66" fmla="*/ 77 w 97"/>
                    <a:gd name="T67" fmla="*/ 27 h 38"/>
                    <a:gd name="T68" fmla="*/ 75 w 97"/>
                    <a:gd name="T69" fmla="*/ 28 h 38"/>
                    <a:gd name="T70" fmla="*/ 81 w 97"/>
                    <a:gd name="T71" fmla="*/ 26 h 38"/>
                    <a:gd name="T72" fmla="*/ 7 w 97"/>
                    <a:gd name="T73" fmla="*/ 18 h 38"/>
                    <a:gd name="T74" fmla="*/ 9 w 97"/>
                    <a:gd name="T75" fmla="*/ 15 h 38"/>
                    <a:gd name="T76" fmla="*/ 10 w 97"/>
                    <a:gd name="T77" fmla="*/ 13 h 38"/>
                    <a:gd name="T78" fmla="*/ 8 w 97"/>
                    <a:gd name="T79" fmla="*/ 9 h 38"/>
                    <a:gd name="T80" fmla="*/ 4 w 97"/>
                    <a:gd name="T81" fmla="*/ 12 h 38"/>
                    <a:gd name="T82" fmla="*/ 7 w 97"/>
                    <a:gd name="T83" fmla="*/ 18 h 38"/>
                    <a:gd name="T84" fmla="*/ 7 w 97"/>
                    <a:gd name="T85" fmla="*/ 18 h 38"/>
                    <a:gd name="T86" fmla="*/ 94 w 97"/>
                    <a:gd name="T87" fmla="*/ 7 h 38"/>
                    <a:gd name="T88" fmla="*/ 97 w 97"/>
                    <a:gd name="T89" fmla="*/ 3 h 38"/>
                    <a:gd name="T90" fmla="*/ 97 w 97"/>
                    <a:gd name="T91" fmla="*/ 0 h 38"/>
                    <a:gd name="T92" fmla="*/ 95 w 97"/>
                    <a:gd name="T93" fmla="*/ 3 h 38"/>
                    <a:gd name="T94" fmla="*/ 89 w 97"/>
                    <a:gd name="T95" fmla="*/ 4 h 38"/>
                    <a:gd name="T96" fmla="*/ 88 w 97"/>
                    <a:gd name="T97" fmla="*/ 9 h 38"/>
                    <a:gd name="T98" fmla="*/ 91 w 97"/>
                    <a:gd name="T99" fmla="*/ 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97" h="38">
                      <a:moveTo>
                        <a:pt x="5" y="34"/>
                      </a:moveTo>
                      <a:lnTo>
                        <a:pt x="5" y="33"/>
                      </a:lnTo>
                      <a:lnTo>
                        <a:pt x="2" y="35"/>
                      </a:lnTo>
                      <a:lnTo>
                        <a:pt x="0" y="35"/>
                      </a:lnTo>
                      <a:lnTo>
                        <a:pt x="1" y="36"/>
                      </a:lnTo>
                      <a:lnTo>
                        <a:pt x="1" y="37"/>
                      </a:lnTo>
                      <a:lnTo>
                        <a:pt x="3" y="38"/>
                      </a:lnTo>
                      <a:lnTo>
                        <a:pt x="5" y="34"/>
                      </a:lnTo>
                      <a:lnTo>
                        <a:pt x="5" y="34"/>
                      </a:lnTo>
                      <a:close/>
                      <a:moveTo>
                        <a:pt x="56" y="26"/>
                      </a:moveTo>
                      <a:lnTo>
                        <a:pt x="56" y="26"/>
                      </a:lnTo>
                      <a:lnTo>
                        <a:pt x="56" y="26"/>
                      </a:lnTo>
                      <a:lnTo>
                        <a:pt x="56" y="26"/>
                      </a:lnTo>
                      <a:lnTo>
                        <a:pt x="50" y="26"/>
                      </a:lnTo>
                      <a:lnTo>
                        <a:pt x="50" y="28"/>
                      </a:lnTo>
                      <a:lnTo>
                        <a:pt x="48" y="30"/>
                      </a:lnTo>
                      <a:lnTo>
                        <a:pt x="48" y="32"/>
                      </a:lnTo>
                      <a:lnTo>
                        <a:pt x="50" y="35"/>
                      </a:lnTo>
                      <a:lnTo>
                        <a:pt x="51" y="35"/>
                      </a:lnTo>
                      <a:lnTo>
                        <a:pt x="53" y="35"/>
                      </a:lnTo>
                      <a:lnTo>
                        <a:pt x="56" y="34"/>
                      </a:lnTo>
                      <a:lnTo>
                        <a:pt x="56" y="32"/>
                      </a:lnTo>
                      <a:lnTo>
                        <a:pt x="57" y="30"/>
                      </a:lnTo>
                      <a:lnTo>
                        <a:pt x="56" y="28"/>
                      </a:lnTo>
                      <a:lnTo>
                        <a:pt x="56" y="26"/>
                      </a:lnTo>
                      <a:lnTo>
                        <a:pt x="56" y="26"/>
                      </a:lnTo>
                      <a:close/>
                      <a:moveTo>
                        <a:pt x="20" y="30"/>
                      </a:moveTo>
                      <a:lnTo>
                        <a:pt x="22" y="28"/>
                      </a:lnTo>
                      <a:lnTo>
                        <a:pt x="22" y="27"/>
                      </a:lnTo>
                      <a:lnTo>
                        <a:pt x="21" y="26"/>
                      </a:lnTo>
                      <a:lnTo>
                        <a:pt x="19" y="25"/>
                      </a:lnTo>
                      <a:lnTo>
                        <a:pt x="18" y="25"/>
                      </a:lnTo>
                      <a:lnTo>
                        <a:pt x="18" y="26"/>
                      </a:lnTo>
                      <a:lnTo>
                        <a:pt x="17" y="27"/>
                      </a:lnTo>
                      <a:lnTo>
                        <a:pt x="18" y="29"/>
                      </a:lnTo>
                      <a:lnTo>
                        <a:pt x="19" y="30"/>
                      </a:lnTo>
                      <a:lnTo>
                        <a:pt x="20" y="30"/>
                      </a:lnTo>
                      <a:lnTo>
                        <a:pt x="20" y="30"/>
                      </a:lnTo>
                      <a:close/>
                      <a:moveTo>
                        <a:pt x="37" y="20"/>
                      </a:moveTo>
                      <a:lnTo>
                        <a:pt x="42" y="17"/>
                      </a:lnTo>
                      <a:lnTo>
                        <a:pt x="42" y="16"/>
                      </a:lnTo>
                      <a:lnTo>
                        <a:pt x="38" y="17"/>
                      </a:lnTo>
                      <a:lnTo>
                        <a:pt x="34" y="20"/>
                      </a:lnTo>
                      <a:lnTo>
                        <a:pt x="33" y="20"/>
                      </a:lnTo>
                      <a:lnTo>
                        <a:pt x="30" y="20"/>
                      </a:lnTo>
                      <a:lnTo>
                        <a:pt x="28" y="20"/>
                      </a:lnTo>
                      <a:lnTo>
                        <a:pt x="26" y="21"/>
                      </a:lnTo>
                      <a:lnTo>
                        <a:pt x="27" y="22"/>
                      </a:lnTo>
                      <a:lnTo>
                        <a:pt x="28" y="26"/>
                      </a:lnTo>
                      <a:lnTo>
                        <a:pt x="30" y="30"/>
                      </a:lnTo>
                      <a:lnTo>
                        <a:pt x="33" y="29"/>
                      </a:lnTo>
                      <a:lnTo>
                        <a:pt x="34" y="28"/>
                      </a:lnTo>
                      <a:lnTo>
                        <a:pt x="35" y="26"/>
                      </a:lnTo>
                      <a:lnTo>
                        <a:pt x="37" y="20"/>
                      </a:lnTo>
                      <a:lnTo>
                        <a:pt x="37" y="20"/>
                      </a:lnTo>
                      <a:close/>
                      <a:moveTo>
                        <a:pt x="81" y="26"/>
                      </a:moveTo>
                      <a:lnTo>
                        <a:pt x="86" y="24"/>
                      </a:lnTo>
                      <a:lnTo>
                        <a:pt x="87" y="20"/>
                      </a:lnTo>
                      <a:lnTo>
                        <a:pt x="88" y="16"/>
                      </a:lnTo>
                      <a:lnTo>
                        <a:pt x="88" y="13"/>
                      </a:lnTo>
                      <a:lnTo>
                        <a:pt x="87" y="12"/>
                      </a:lnTo>
                      <a:lnTo>
                        <a:pt x="87" y="12"/>
                      </a:lnTo>
                      <a:lnTo>
                        <a:pt x="86" y="12"/>
                      </a:lnTo>
                      <a:lnTo>
                        <a:pt x="85" y="13"/>
                      </a:lnTo>
                      <a:lnTo>
                        <a:pt x="85" y="15"/>
                      </a:lnTo>
                      <a:lnTo>
                        <a:pt x="82" y="20"/>
                      </a:lnTo>
                      <a:lnTo>
                        <a:pt x="80" y="24"/>
                      </a:lnTo>
                      <a:lnTo>
                        <a:pt x="77" y="27"/>
                      </a:lnTo>
                      <a:lnTo>
                        <a:pt x="74" y="28"/>
                      </a:lnTo>
                      <a:lnTo>
                        <a:pt x="75" y="28"/>
                      </a:lnTo>
                      <a:lnTo>
                        <a:pt x="78" y="28"/>
                      </a:lnTo>
                      <a:lnTo>
                        <a:pt x="81" y="26"/>
                      </a:lnTo>
                      <a:lnTo>
                        <a:pt x="81" y="26"/>
                      </a:lnTo>
                      <a:close/>
                      <a:moveTo>
                        <a:pt x="7" y="18"/>
                      </a:moveTo>
                      <a:lnTo>
                        <a:pt x="9" y="17"/>
                      </a:lnTo>
                      <a:lnTo>
                        <a:pt x="9" y="15"/>
                      </a:lnTo>
                      <a:lnTo>
                        <a:pt x="9" y="13"/>
                      </a:lnTo>
                      <a:lnTo>
                        <a:pt x="10" y="13"/>
                      </a:lnTo>
                      <a:lnTo>
                        <a:pt x="9" y="11"/>
                      </a:lnTo>
                      <a:lnTo>
                        <a:pt x="8" y="9"/>
                      </a:lnTo>
                      <a:lnTo>
                        <a:pt x="5" y="9"/>
                      </a:lnTo>
                      <a:lnTo>
                        <a:pt x="4" y="12"/>
                      </a:lnTo>
                      <a:lnTo>
                        <a:pt x="6" y="17"/>
                      </a:lnTo>
                      <a:lnTo>
                        <a:pt x="7" y="18"/>
                      </a:lnTo>
                      <a:lnTo>
                        <a:pt x="7" y="18"/>
                      </a:lnTo>
                      <a:lnTo>
                        <a:pt x="7" y="18"/>
                      </a:lnTo>
                      <a:close/>
                      <a:moveTo>
                        <a:pt x="91" y="8"/>
                      </a:moveTo>
                      <a:lnTo>
                        <a:pt x="94" y="7"/>
                      </a:lnTo>
                      <a:lnTo>
                        <a:pt x="96" y="5"/>
                      </a:lnTo>
                      <a:lnTo>
                        <a:pt x="97" y="3"/>
                      </a:lnTo>
                      <a:lnTo>
                        <a:pt x="97" y="2"/>
                      </a:lnTo>
                      <a:lnTo>
                        <a:pt x="97" y="0"/>
                      </a:lnTo>
                      <a:lnTo>
                        <a:pt x="96" y="1"/>
                      </a:lnTo>
                      <a:lnTo>
                        <a:pt x="95" y="3"/>
                      </a:lnTo>
                      <a:lnTo>
                        <a:pt x="93" y="3"/>
                      </a:lnTo>
                      <a:lnTo>
                        <a:pt x="89" y="4"/>
                      </a:lnTo>
                      <a:lnTo>
                        <a:pt x="89" y="5"/>
                      </a:lnTo>
                      <a:lnTo>
                        <a:pt x="88" y="9"/>
                      </a:lnTo>
                      <a:lnTo>
                        <a:pt x="89" y="9"/>
                      </a:lnTo>
                      <a:lnTo>
                        <a:pt x="91" y="8"/>
                      </a:lnTo>
                      <a:lnTo>
                        <a:pt x="91" y="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grpSp>
            <p:nvGrpSpPr>
              <p:cNvPr id="199" name="Europe">
                <a:extLst>
                  <a:ext uri="{FF2B5EF4-FFF2-40B4-BE49-F238E27FC236}">
                    <a16:creationId xmlns:a16="http://schemas.microsoft.com/office/drawing/2014/main" id="{D9B5B02B-587C-6D3B-045B-3CF14498525E}"/>
                  </a:ext>
                </a:extLst>
              </p:cNvPr>
              <p:cNvGrpSpPr/>
              <p:nvPr/>
            </p:nvGrpSpPr>
            <p:grpSpPr>
              <a:xfrm>
                <a:off x="3571864" y="2202195"/>
                <a:ext cx="1093782" cy="965848"/>
                <a:chOff x="5389562" y="1609726"/>
                <a:chExt cx="1778000" cy="1570037"/>
              </a:xfrm>
              <a:grpFill/>
            </p:grpSpPr>
            <p:sp>
              <p:nvSpPr>
                <p:cNvPr id="20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B03EC56-CF09-70EA-477D-8D7094D7CAF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21462" y="2905126"/>
                  <a:ext cx="204787" cy="260350"/>
                </a:xfrm>
                <a:custGeom>
                  <a:avLst/>
                  <a:gdLst>
                    <a:gd name="T0" fmla="*/ 77 w 129"/>
                    <a:gd name="T1" fmla="*/ 146 h 164"/>
                    <a:gd name="T2" fmla="*/ 73 w 129"/>
                    <a:gd name="T3" fmla="*/ 156 h 164"/>
                    <a:gd name="T4" fmla="*/ 99 w 129"/>
                    <a:gd name="T5" fmla="*/ 161 h 164"/>
                    <a:gd name="T6" fmla="*/ 99 w 129"/>
                    <a:gd name="T7" fmla="*/ 164 h 164"/>
                    <a:gd name="T8" fmla="*/ 127 w 129"/>
                    <a:gd name="T9" fmla="*/ 162 h 164"/>
                    <a:gd name="T10" fmla="*/ 129 w 129"/>
                    <a:gd name="T11" fmla="*/ 155 h 164"/>
                    <a:gd name="T12" fmla="*/ 118 w 129"/>
                    <a:gd name="T13" fmla="*/ 158 h 164"/>
                    <a:gd name="T14" fmla="*/ 118 w 129"/>
                    <a:gd name="T15" fmla="*/ 154 h 164"/>
                    <a:gd name="T16" fmla="*/ 103 w 129"/>
                    <a:gd name="T17" fmla="*/ 152 h 164"/>
                    <a:gd name="T18" fmla="*/ 88 w 129"/>
                    <a:gd name="T19" fmla="*/ 153 h 164"/>
                    <a:gd name="T20" fmla="*/ 77 w 129"/>
                    <a:gd name="T21" fmla="*/ 146 h 164"/>
                    <a:gd name="T22" fmla="*/ 77 w 129"/>
                    <a:gd name="T23" fmla="*/ 146 h 164"/>
                    <a:gd name="T24" fmla="*/ 120 w 129"/>
                    <a:gd name="T25" fmla="*/ 6 h 164"/>
                    <a:gd name="T26" fmla="*/ 110 w 129"/>
                    <a:gd name="T27" fmla="*/ 0 h 164"/>
                    <a:gd name="T28" fmla="*/ 111 w 129"/>
                    <a:gd name="T29" fmla="*/ 11 h 164"/>
                    <a:gd name="T30" fmla="*/ 94 w 129"/>
                    <a:gd name="T31" fmla="*/ 13 h 164"/>
                    <a:gd name="T32" fmla="*/ 79 w 129"/>
                    <a:gd name="T33" fmla="*/ 6 h 164"/>
                    <a:gd name="T34" fmla="*/ 64 w 129"/>
                    <a:gd name="T35" fmla="*/ 11 h 164"/>
                    <a:gd name="T36" fmla="*/ 50 w 129"/>
                    <a:gd name="T37" fmla="*/ 11 h 164"/>
                    <a:gd name="T38" fmla="*/ 46 w 129"/>
                    <a:gd name="T39" fmla="*/ 11 h 164"/>
                    <a:gd name="T40" fmla="*/ 44 w 129"/>
                    <a:gd name="T41" fmla="*/ 16 h 164"/>
                    <a:gd name="T42" fmla="*/ 33 w 129"/>
                    <a:gd name="T43" fmla="*/ 15 h 164"/>
                    <a:gd name="T44" fmla="*/ 27 w 129"/>
                    <a:gd name="T45" fmla="*/ 20 h 164"/>
                    <a:gd name="T46" fmla="*/ 14 w 129"/>
                    <a:gd name="T47" fmla="*/ 22 h 164"/>
                    <a:gd name="T48" fmla="*/ 14 w 129"/>
                    <a:gd name="T49" fmla="*/ 28 h 164"/>
                    <a:gd name="T50" fmla="*/ 8 w 129"/>
                    <a:gd name="T51" fmla="*/ 32 h 164"/>
                    <a:gd name="T52" fmla="*/ 8 w 129"/>
                    <a:gd name="T53" fmla="*/ 39 h 164"/>
                    <a:gd name="T54" fmla="*/ 0 w 129"/>
                    <a:gd name="T55" fmla="*/ 50 h 164"/>
                    <a:gd name="T56" fmla="*/ 2 w 129"/>
                    <a:gd name="T57" fmla="*/ 58 h 164"/>
                    <a:gd name="T58" fmla="*/ 13 w 129"/>
                    <a:gd name="T59" fmla="*/ 71 h 164"/>
                    <a:gd name="T60" fmla="*/ 21 w 129"/>
                    <a:gd name="T61" fmla="*/ 82 h 164"/>
                    <a:gd name="T62" fmla="*/ 26 w 129"/>
                    <a:gd name="T63" fmla="*/ 99 h 164"/>
                    <a:gd name="T64" fmla="*/ 34 w 129"/>
                    <a:gd name="T65" fmla="*/ 118 h 164"/>
                    <a:gd name="T66" fmla="*/ 52 w 129"/>
                    <a:gd name="T67" fmla="*/ 129 h 164"/>
                    <a:gd name="T68" fmla="*/ 64 w 129"/>
                    <a:gd name="T69" fmla="*/ 128 h 164"/>
                    <a:gd name="T70" fmla="*/ 56 w 129"/>
                    <a:gd name="T71" fmla="*/ 106 h 164"/>
                    <a:gd name="T72" fmla="*/ 68 w 129"/>
                    <a:gd name="T73" fmla="*/ 105 h 164"/>
                    <a:gd name="T74" fmla="*/ 60 w 129"/>
                    <a:gd name="T75" fmla="*/ 91 h 164"/>
                    <a:gd name="T76" fmla="*/ 79 w 129"/>
                    <a:gd name="T77" fmla="*/ 98 h 164"/>
                    <a:gd name="T78" fmla="*/ 78 w 129"/>
                    <a:gd name="T79" fmla="*/ 84 h 164"/>
                    <a:gd name="T80" fmla="*/ 68 w 129"/>
                    <a:gd name="T81" fmla="*/ 77 h 164"/>
                    <a:gd name="T82" fmla="*/ 56 w 129"/>
                    <a:gd name="T83" fmla="*/ 66 h 164"/>
                    <a:gd name="T84" fmla="*/ 62 w 129"/>
                    <a:gd name="T85" fmla="*/ 62 h 164"/>
                    <a:gd name="T86" fmla="*/ 52 w 129"/>
                    <a:gd name="T87" fmla="*/ 50 h 164"/>
                    <a:gd name="T88" fmla="*/ 46 w 129"/>
                    <a:gd name="T89" fmla="*/ 35 h 164"/>
                    <a:gd name="T90" fmla="*/ 49 w 129"/>
                    <a:gd name="T91" fmla="*/ 31 h 164"/>
                    <a:gd name="T92" fmla="*/ 60 w 129"/>
                    <a:gd name="T93" fmla="*/ 43 h 164"/>
                    <a:gd name="T94" fmla="*/ 72 w 129"/>
                    <a:gd name="T95" fmla="*/ 43 h 164"/>
                    <a:gd name="T96" fmla="*/ 81 w 129"/>
                    <a:gd name="T97" fmla="*/ 39 h 164"/>
                    <a:gd name="T98" fmla="*/ 66 w 129"/>
                    <a:gd name="T99" fmla="*/ 26 h 164"/>
                    <a:gd name="T100" fmla="*/ 89 w 129"/>
                    <a:gd name="T101" fmla="*/ 20 h 164"/>
                    <a:gd name="T102" fmla="*/ 100 w 129"/>
                    <a:gd name="T103" fmla="*/ 22 h 164"/>
                    <a:gd name="T104" fmla="*/ 111 w 129"/>
                    <a:gd name="T105" fmla="*/ 22 h 164"/>
                    <a:gd name="T106" fmla="*/ 115 w 129"/>
                    <a:gd name="T107" fmla="*/ 20 h 164"/>
                    <a:gd name="T108" fmla="*/ 120 w 129"/>
                    <a:gd name="T109" fmla="*/ 6 h 164"/>
                    <a:gd name="T110" fmla="*/ 120 w 129"/>
                    <a:gd name="T111" fmla="*/ 6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9" h="164">
                      <a:moveTo>
                        <a:pt x="77" y="146"/>
                      </a:moveTo>
                      <a:lnTo>
                        <a:pt x="73" y="156"/>
                      </a:lnTo>
                      <a:lnTo>
                        <a:pt x="99" y="161"/>
                      </a:lnTo>
                      <a:lnTo>
                        <a:pt x="99" y="164"/>
                      </a:lnTo>
                      <a:lnTo>
                        <a:pt x="127" y="162"/>
                      </a:lnTo>
                      <a:lnTo>
                        <a:pt x="129" y="155"/>
                      </a:lnTo>
                      <a:lnTo>
                        <a:pt x="118" y="158"/>
                      </a:lnTo>
                      <a:lnTo>
                        <a:pt x="118" y="154"/>
                      </a:lnTo>
                      <a:lnTo>
                        <a:pt x="103" y="152"/>
                      </a:lnTo>
                      <a:lnTo>
                        <a:pt x="88" y="153"/>
                      </a:lnTo>
                      <a:lnTo>
                        <a:pt x="77" y="146"/>
                      </a:lnTo>
                      <a:lnTo>
                        <a:pt x="77" y="146"/>
                      </a:lnTo>
                      <a:close/>
                      <a:moveTo>
                        <a:pt x="120" y="6"/>
                      </a:moveTo>
                      <a:lnTo>
                        <a:pt x="110" y="0"/>
                      </a:lnTo>
                      <a:lnTo>
                        <a:pt x="111" y="11"/>
                      </a:lnTo>
                      <a:lnTo>
                        <a:pt x="94" y="13"/>
                      </a:lnTo>
                      <a:lnTo>
                        <a:pt x="79" y="6"/>
                      </a:lnTo>
                      <a:lnTo>
                        <a:pt x="64" y="11"/>
                      </a:lnTo>
                      <a:lnTo>
                        <a:pt x="50" y="11"/>
                      </a:lnTo>
                      <a:lnTo>
                        <a:pt x="46" y="11"/>
                      </a:lnTo>
                      <a:lnTo>
                        <a:pt x="44" y="16"/>
                      </a:lnTo>
                      <a:lnTo>
                        <a:pt x="33" y="15"/>
                      </a:lnTo>
                      <a:lnTo>
                        <a:pt x="27" y="20"/>
                      </a:lnTo>
                      <a:lnTo>
                        <a:pt x="14" y="22"/>
                      </a:lnTo>
                      <a:lnTo>
                        <a:pt x="14" y="28"/>
                      </a:lnTo>
                      <a:lnTo>
                        <a:pt x="8" y="32"/>
                      </a:lnTo>
                      <a:lnTo>
                        <a:pt x="8" y="39"/>
                      </a:lnTo>
                      <a:lnTo>
                        <a:pt x="0" y="50"/>
                      </a:lnTo>
                      <a:lnTo>
                        <a:pt x="2" y="58"/>
                      </a:lnTo>
                      <a:lnTo>
                        <a:pt x="13" y="71"/>
                      </a:lnTo>
                      <a:lnTo>
                        <a:pt x="21" y="82"/>
                      </a:lnTo>
                      <a:lnTo>
                        <a:pt x="26" y="99"/>
                      </a:lnTo>
                      <a:lnTo>
                        <a:pt x="34" y="118"/>
                      </a:lnTo>
                      <a:lnTo>
                        <a:pt x="52" y="129"/>
                      </a:lnTo>
                      <a:lnTo>
                        <a:pt x="64" y="128"/>
                      </a:lnTo>
                      <a:lnTo>
                        <a:pt x="56" y="106"/>
                      </a:lnTo>
                      <a:lnTo>
                        <a:pt x="68" y="105"/>
                      </a:lnTo>
                      <a:lnTo>
                        <a:pt x="60" y="91"/>
                      </a:lnTo>
                      <a:lnTo>
                        <a:pt x="79" y="98"/>
                      </a:lnTo>
                      <a:lnTo>
                        <a:pt x="78" y="84"/>
                      </a:lnTo>
                      <a:lnTo>
                        <a:pt x="68" y="77"/>
                      </a:lnTo>
                      <a:lnTo>
                        <a:pt x="56" y="66"/>
                      </a:lnTo>
                      <a:lnTo>
                        <a:pt x="62" y="62"/>
                      </a:lnTo>
                      <a:lnTo>
                        <a:pt x="52" y="50"/>
                      </a:lnTo>
                      <a:lnTo>
                        <a:pt x="46" y="35"/>
                      </a:lnTo>
                      <a:lnTo>
                        <a:pt x="49" y="31"/>
                      </a:lnTo>
                      <a:lnTo>
                        <a:pt x="60" y="43"/>
                      </a:lnTo>
                      <a:lnTo>
                        <a:pt x="72" y="43"/>
                      </a:lnTo>
                      <a:lnTo>
                        <a:pt x="81" y="39"/>
                      </a:lnTo>
                      <a:lnTo>
                        <a:pt x="66" y="26"/>
                      </a:lnTo>
                      <a:lnTo>
                        <a:pt x="89" y="20"/>
                      </a:lnTo>
                      <a:lnTo>
                        <a:pt x="100" y="22"/>
                      </a:lnTo>
                      <a:lnTo>
                        <a:pt x="111" y="22"/>
                      </a:lnTo>
                      <a:lnTo>
                        <a:pt x="115" y="20"/>
                      </a:lnTo>
                      <a:lnTo>
                        <a:pt x="120" y="6"/>
                      </a:lnTo>
                      <a:lnTo>
                        <a:pt x="120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16E7746-6CDD-56A9-E3EA-80993024A3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6862" y="2519363"/>
                  <a:ext cx="520700" cy="292100"/>
                </a:xfrm>
                <a:custGeom>
                  <a:avLst/>
                  <a:gdLst>
                    <a:gd name="T0" fmla="*/ 180 w 328"/>
                    <a:gd name="T1" fmla="*/ 2 h 184"/>
                    <a:gd name="T2" fmla="*/ 170 w 328"/>
                    <a:gd name="T3" fmla="*/ 6 h 184"/>
                    <a:gd name="T4" fmla="*/ 164 w 328"/>
                    <a:gd name="T5" fmla="*/ 6 h 184"/>
                    <a:gd name="T6" fmla="*/ 143 w 328"/>
                    <a:gd name="T7" fmla="*/ 11 h 184"/>
                    <a:gd name="T8" fmla="*/ 137 w 328"/>
                    <a:gd name="T9" fmla="*/ 21 h 184"/>
                    <a:gd name="T10" fmla="*/ 115 w 328"/>
                    <a:gd name="T11" fmla="*/ 17 h 184"/>
                    <a:gd name="T12" fmla="*/ 102 w 328"/>
                    <a:gd name="T13" fmla="*/ 17 h 184"/>
                    <a:gd name="T14" fmla="*/ 67 w 328"/>
                    <a:gd name="T15" fmla="*/ 11 h 184"/>
                    <a:gd name="T16" fmla="*/ 34 w 328"/>
                    <a:gd name="T17" fmla="*/ 10 h 184"/>
                    <a:gd name="T18" fmla="*/ 17 w 328"/>
                    <a:gd name="T19" fmla="*/ 17 h 184"/>
                    <a:gd name="T20" fmla="*/ 28 w 328"/>
                    <a:gd name="T21" fmla="*/ 44 h 184"/>
                    <a:gd name="T22" fmla="*/ 5 w 328"/>
                    <a:gd name="T23" fmla="*/ 66 h 184"/>
                    <a:gd name="T24" fmla="*/ 7 w 328"/>
                    <a:gd name="T25" fmla="*/ 75 h 184"/>
                    <a:gd name="T26" fmla="*/ 0 w 328"/>
                    <a:gd name="T27" fmla="*/ 90 h 184"/>
                    <a:gd name="T28" fmla="*/ 13 w 328"/>
                    <a:gd name="T29" fmla="*/ 103 h 184"/>
                    <a:gd name="T30" fmla="*/ 32 w 328"/>
                    <a:gd name="T31" fmla="*/ 100 h 184"/>
                    <a:gd name="T32" fmla="*/ 53 w 328"/>
                    <a:gd name="T33" fmla="*/ 106 h 184"/>
                    <a:gd name="T34" fmla="*/ 72 w 328"/>
                    <a:gd name="T35" fmla="*/ 100 h 184"/>
                    <a:gd name="T36" fmla="*/ 84 w 328"/>
                    <a:gd name="T37" fmla="*/ 94 h 184"/>
                    <a:gd name="T38" fmla="*/ 100 w 328"/>
                    <a:gd name="T39" fmla="*/ 89 h 184"/>
                    <a:gd name="T40" fmla="*/ 122 w 328"/>
                    <a:gd name="T41" fmla="*/ 97 h 184"/>
                    <a:gd name="T42" fmla="*/ 131 w 328"/>
                    <a:gd name="T43" fmla="*/ 111 h 184"/>
                    <a:gd name="T44" fmla="*/ 142 w 328"/>
                    <a:gd name="T45" fmla="*/ 125 h 184"/>
                    <a:gd name="T46" fmla="*/ 149 w 328"/>
                    <a:gd name="T47" fmla="*/ 135 h 184"/>
                    <a:gd name="T48" fmla="*/ 149 w 328"/>
                    <a:gd name="T49" fmla="*/ 138 h 184"/>
                    <a:gd name="T50" fmla="*/ 135 w 328"/>
                    <a:gd name="T51" fmla="*/ 135 h 184"/>
                    <a:gd name="T52" fmla="*/ 133 w 328"/>
                    <a:gd name="T53" fmla="*/ 140 h 184"/>
                    <a:gd name="T54" fmla="*/ 127 w 328"/>
                    <a:gd name="T55" fmla="*/ 155 h 184"/>
                    <a:gd name="T56" fmla="*/ 132 w 328"/>
                    <a:gd name="T57" fmla="*/ 163 h 184"/>
                    <a:gd name="T58" fmla="*/ 149 w 328"/>
                    <a:gd name="T59" fmla="*/ 163 h 184"/>
                    <a:gd name="T60" fmla="*/ 166 w 328"/>
                    <a:gd name="T61" fmla="*/ 133 h 184"/>
                    <a:gd name="T62" fmla="*/ 185 w 328"/>
                    <a:gd name="T63" fmla="*/ 138 h 184"/>
                    <a:gd name="T64" fmla="*/ 222 w 328"/>
                    <a:gd name="T65" fmla="*/ 150 h 184"/>
                    <a:gd name="T66" fmla="*/ 202 w 328"/>
                    <a:gd name="T67" fmla="*/ 162 h 184"/>
                    <a:gd name="T68" fmla="*/ 222 w 328"/>
                    <a:gd name="T69" fmla="*/ 179 h 184"/>
                    <a:gd name="T70" fmla="*/ 256 w 328"/>
                    <a:gd name="T71" fmla="*/ 171 h 184"/>
                    <a:gd name="T72" fmla="*/ 279 w 328"/>
                    <a:gd name="T73" fmla="*/ 159 h 184"/>
                    <a:gd name="T74" fmla="*/ 250 w 328"/>
                    <a:gd name="T75" fmla="*/ 154 h 184"/>
                    <a:gd name="T76" fmla="*/ 260 w 328"/>
                    <a:gd name="T77" fmla="*/ 131 h 184"/>
                    <a:gd name="T78" fmla="*/ 289 w 328"/>
                    <a:gd name="T79" fmla="*/ 122 h 184"/>
                    <a:gd name="T80" fmla="*/ 302 w 328"/>
                    <a:gd name="T81" fmla="*/ 110 h 184"/>
                    <a:gd name="T82" fmla="*/ 327 w 328"/>
                    <a:gd name="T83" fmla="*/ 102 h 184"/>
                    <a:gd name="T84" fmla="*/ 322 w 328"/>
                    <a:gd name="T85" fmla="*/ 81 h 184"/>
                    <a:gd name="T86" fmla="*/ 325 w 328"/>
                    <a:gd name="T87" fmla="*/ 63 h 184"/>
                    <a:gd name="T88" fmla="*/ 286 w 328"/>
                    <a:gd name="T89" fmla="*/ 55 h 184"/>
                    <a:gd name="T90" fmla="*/ 259 w 328"/>
                    <a:gd name="T91" fmla="*/ 49 h 184"/>
                    <a:gd name="T92" fmla="*/ 234 w 328"/>
                    <a:gd name="T93" fmla="*/ 36 h 184"/>
                    <a:gd name="T94" fmla="*/ 211 w 328"/>
                    <a:gd name="T95" fmla="*/ 24 h 184"/>
                    <a:gd name="T96" fmla="*/ 212 w 328"/>
                    <a:gd name="T97" fmla="*/ 13 h 184"/>
                    <a:gd name="T98" fmla="*/ 198 w 328"/>
                    <a:gd name="T99" fmla="*/ 0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28" h="184">
                      <a:moveTo>
                        <a:pt x="198" y="0"/>
                      </a:moveTo>
                      <a:lnTo>
                        <a:pt x="180" y="2"/>
                      </a:lnTo>
                      <a:lnTo>
                        <a:pt x="174" y="1"/>
                      </a:lnTo>
                      <a:lnTo>
                        <a:pt x="170" y="6"/>
                      </a:lnTo>
                      <a:lnTo>
                        <a:pt x="164" y="6"/>
                      </a:lnTo>
                      <a:lnTo>
                        <a:pt x="164" y="6"/>
                      </a:lnTo>
                      <a:lnTo>
                        <a:pt x="148" y="7"/>
                      </a:lnTo>
                      <a:lnTo>
                        <a:pt x="143" y="11"/>
                      </a:lnTo>
                      <a:lnTo>
                        <a:pt x="144" y="24"/>
                      </a:lnTo>
                      <a:lnTo>
                        <a:pt x="137" y="21"/>
                      </a:lnTo>
                      <a:lnTo>
                        <a:pt x="121" y="23"/>
                      </a:lnTo>
                      <a:lnTo>
                        <a:pt x="115" y="17"/>
                      </a:lnTo>
                      <a:lnTo>
                        <a:pt x="110" y="21"/>
                      </a:lnTo>
                      <a:lnTo>
                        <a:pt x="102" y="17"/>
                      </a:lnTo>
                      <a:lnTo>
                        <a:pt x="87" y="17"/>
                      </a:lnTo>
                      <a:lnTo>
                        <a:pt x="67" y="11"/>
                      </a:lnTo>
                      <a:lnTo>
                        <a:pt x="48" y="10"/>
                      </a:lnTo>
                      <a:lnTo>
                        <a:pt x="34" y="10"/>
                      </a:lnTo>
                      <a:lnTo>
                        <a:pt x="26" y="16"/>
                      </a:lnTo>
                      <a:lnTo>
                        <a:pt x="17" y="17"/>
                      </a:lnTo>
                      <a:lnTo>
                        <a:pt x="29" y="38"/>
                      </a:lnTo>
                      <a:lnTo>
                        <a:pt x="28" y="44"/>
                      </a:lnTo>
                      <a:lnTo>
                        <a:pt x="19" y="47"/>
                      </a:lnTo>
                      <a:lnTo>
                        <a:pt x="5" y="66"/>
                      </a:lnTo>
                      <a:lnTo>
                        <a:pt x="11" y="76"/>
                      </a:lnTo>
                      <a:lnTo>
                        <a:pt x="7" y="75"/>
                      </a:lnTo>
                      <a:lnTo>
                        <a:pt x="2" y="80"/>
                      </a:lnTo>
                      <a:lnTo>
                        <a:pt x="0" y="90"/>
                      </a:lnTo>
                      <a:lnTo>
                        <a:pt x="11" y="96"/>
                      </a:lnTo>
                      <a:lnTo>
                        <a:pt x="13" y="103"/>
                      </a:lnTo>
                      <a:lnTo>
                        <a:pt x="20" y="97"/>
                      </a:lnTo>
                      <a:lnTo>
                        <a:pt x="32" y="100"/>
                      </a:lnTo>
                      <a:lnTo>
                        <a:pt x="44" y="100"/>
                      </a:lnTo>
                      <a:lnTo>
                        <a:pt x="53" y="106"/>
                      </a:lnTo>
                      <a:lnTo>
                        <a:pt x="59" y="103"/>
                      </a:lnTo>
                      <a:lnTo>
                        <a:pt x="72" y="100"/>
                      </a:lnTo>
                      <a:lnTo>
                        <a:pt x="76" y="94"/>
                      </a:lnTo>
                      <a:lnTo>
                        <a:pt x="84" y="94"/>
                      </a:lnTo>
                      <a:lnTo>
                        <a:pt x="88" y="92"/>
                      </a:lnTo>
                      <a:lnTo>
                        <a:pt x="100" y="89"/>
                      </a:lnTo>
                      <a:lnTo>
                        <a:pt x="114" y="96"/>
                      </a:lnTo>
                      <a:lnTo>
                        <a:pt x="122" y="97"/>
                      </a:lnTo>
                      <a:lnTo>
                        <a:pt x="131" y="103"/>
                      </a:lnTo>
                      <a:lnTo>
                        <a:pt x="131" y="111"/>
                      </a:lnTo>
                      <a:lnTo>
                        <a:pt x="139" y="115"/>
                      </a:lnTo>
                      <a:lnTo>
                        <a:pt x="142" y="125"/>
                      </a:lnTo>
                      <a:lnTo>
                        <a:pt x="150" y="131"/>
                      </a:lnTo>
                      <a:lnTo>
                        <a:pt x="149" y="135"/>
                      </a:lnTo>
                      <a:lnTo>
                        <a:pt x="153" y="136"/>
                      </a:lnTo>
                      <a:lnTo>
                        <a:pt x="149" y="138"/>
                      </a:lnTo>
                      <a:lnTo>
                        <a:pt x="138" y="137"/>
                      </a:lnTo>
                      <a:lnTo>
                        <a:pt x="135" y="135"/>
                      </a:lnTo>
                      <a:lnTo>
                        <a:pt x="131" y="136"/>
                      </a:lnTo>
                      <a:lnTo>
                        <a:pt x="133" y="140"/>
                      </a:lnTo>
                      <a:lnTo>
                        <a:pt x="129" y="148"/>
                      </a:lnTo>
                      <a:lnTo>
                        <a:pt x="127" y="155"/>
                      </a:lnTo>
                      <a:lnTo>
                        <a:pt x="123" y="158"/>
                      </a:lnTo>
                      <a:lnTo>
                        <a:pt x="132" y="163"/>
                      </a:lnTo>
                      <a:lnTo>
                        <a:pt x="140" y="159"/>
                      </a:lnTo>
                      <a:lnTo>
                        <a:pt x="149" y="163"/>
                      </a:lnTo>
                      <a:lnTo>
                        <a:pt x="161" y="146"/>
                      </a:lnTo>
                      <a:lnTo>
                        <a:pt x="166" y="133"/>
                      </a:lnTo>
                      <a:lnTo>
                        <a:pt x="183" y="130"/>
                      </a:lnTo>
                      <a:lnTo>
                        <a:pt x="185" y="138"/>
                      </a:lnTo>
                      <a:lnTo>
                        <a:pt x="215" y="144"/>
                      </a:lnTo>
                      <a:lnTo>
                        <a:pt x="222" y="150"/>
                      </a:lnTo>
                      <a:lnTo>
                        <a:pt x="205" y="157"/>
                      </a:lnTo>
                      <a:lnTo>
                        <a:pt x="202" y="162"/>
                      </a:lnTo>
                      <a:lnTo>
                        <a:pt x="224" y="168"/>
                      </a:lnTo>
                      <a:lnTo>
                        <a:pt x="222" y="179"/>
                      </a:lnTo>
                      <a:lnTo>
                        <a:pt x="233" y="184"/>
                      </a:lnTo>
                      <a:lnTo>
                        <a:pt x="256" y="171"/>
                      </a:lnTo>
                      <a:lnTo>
                        <a:pt x="276" y="166"/>
                      </a:lnTo>
                      <a:lnTo>
                        <a:pt x="279" y="159"/>
                      </a:lnTo>
                      <a:lnTo>
                        <a:pt x="259" y="160"/>
                      </a:lnTo>
                      <a:lnTo>
                        <a:pt x="250" y="154"/>
                      </a:lnTo>
                      <a:lnTo>
                        <a:pt x="246" y="140"/>
                      </a:lnTo>
                      <a:lnTo>
                        <a:pt x="260" y="131"/>
                      </a:lnTo>
                      <a:lnTo>
                        <a:pt x="278" y="130"/>
                      </a:lnTo>
                      <a:lnTo>
                        <a:pt x="289" y="122"/>
                      </a:lnTo>
                      <a:lnTo>
                        <a:pt x="303" y="121"/>
                      </a:lnTo>
                      <a:lnTo>
                        <a:pt x="302" y="110"/>
                      </a:lnTo>
                      <a:lnTo>
                        <a:pt x="310" y="104"/>
                      </a:lnTo>
                      <a:lnTo>
                        <a:pt x="327" y="102"/>
                      </a:lnTo>
                      <a:lnTo>
                        <a:pt x="328" y="94"/>
                      </a:lnTo>
                      <a:lnTo>
                        <a:pt x="322" y="81"/>
                      </a:lnTo>
                      <a:lnTo>
                        <a:pt x="326" y="69"/>
                      </a:lnTo>
                      <a:lnTo>
                        <a:pt x="325" y="63"/>
                      </a:lnTo>
                      <a:lnTo>
                        <a:pt x="296" y="55"/>
                      </a:lnTo>
                      <a:lnTo>
                        <a:pt x="286" y="55"/>
                      </a:lnTo>
                      <a:lnTo>
                        <a:pt x="272" y="45"/>
                      </a:lnTo>
                      <a:lnTo>
                        <a:pt x="259" y="49"/>
                      </a:lnTo>
                      <a:lnTo>
                        <a:pt x="235" y="40"/>
                      </a:lnTo>
                      <a:lnTo>
                        <a:pt x="234" y="36"/>
                      </a:lnTo>
                      <a:lnTo>
                        <a:pt x="226" y="25"/>
                      </a:lnTo>
                      <a:lnTo>
                        <a:pt x="211" y="24"/>
                      </a:lnTo>
                      <a:lnTo>
                        <a:pt x="209" y="18"/>
                      </a:lnTo>
                      <a:lnTo>
                        <a:pt x="212" y="13"/>
                      </a:lnTo>
                      <a:lnTo>
                        <a:pt x="198" y="0"/>
                      </a:lnTo>
                      <a:lnTo>
                        <a:pt x="198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2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C899996-8FB5-DB28-07CC-1F5F106A0D4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16587" y="2833688"/>
                  <a:ext cx="417512" cy="293688"/>
                </a:xfrm>
                <a:custGeom>
                  <a:avLst/>
                  <a:gdLst>
                    <a:gd name="T0" fmla="*/ 210 w 263"/>
                    <a:gd name="T1" fmla="*/ 118 h 185"/>
                    <a:gd name="T2" fmla="*/ 207 w 263"/>
                    <a:gd name="T3" fmla="*/ 116 h 185"/>
                    <a:gd name="T4" fmla="*/ 207 w 263"/>
                    <a:gd name="T5" fmla="*/ 118 h 185"/>
                    <a:gd name="T6" fmla="*/ 208 w 263"/>
                    <a:gd name="T7" fmla="*/ 119 h 185"/>
                    <a:gd name="T8" fmla="*/ 210 w 263"/>
                    <a:gd name="T9" fmla="*/ 119 h 185"/>
                    <a:gd name="T10" fmla="*/ 207 w 263"/>
                    <a:gd name="T11" fmla="*/ 112 h 185"/>
                    <a:gd name="T12" fmla="*/ 210 w 263"/>
                    <a:gd name="T13" fmla="*/ 110 h 185"/>
                    <a:gd name="T14" fmla="*/ 209 w 263"/>
                    <a:gd name="T15" fmla="*/ 108 h 185"/>
                    <a:gd name="T16" fmla="*/ 205 w 263"/>
                    <a:gd name="T17" fmla="*/ 110 h 185"/>
                    <a:gd name="T18" fmla="*/ 204 w 263"/>
                    <a:gd name="T19" fmla="*/ 111 h 185"/>
                    <a:gd name="T20" fmla="*/ 204 w 263"/>
                    <a:gd name="T21" fmla="*/ 114 h 185"/>
                    <a:gd name="T22" fmla="*/ 207 w 263"/>
                    <a:gd name="T23" fmla="*/ 112 h 185"/>
                    <a:gd name="T24" fmla="*/ 112 w 263"/>
                    <a:gd name="T25" fmla="*/ 7 h 185"/>
                    <a:gd name="T26" fmla="*/ 77 w 263"/>
                    <a:gd name="T27" fmla="*/ 4 h 185"/>
                    <a:gd name="T28" fmla="*/ 28 w 263"/>
                    <a:gd name="T29" fmla="*/ 0 h 185"/>
                    <a:gd name="T30" fmla="*/ 8 w 263"/>
                    <a:gd name="T31" fmla="*/ 26 h 185"/>
                    <a:gd name="T32" fmla="*/ 13 w 263"/>
                    <a:gd name="T33" fmla="*/ 37 h 185"/>
                    <a:gd name="T34" fmla="*/ 25 w 263"/>
                    <a:gd name="T35" fmla="*/ 45 h 185"/>
                    <a:gd name="T36" fmla="*/ 40 w 263"/>
                    <a:gd name="T37" fmla="*/ 42 h 185"/>
                    <a:gd name="T38" fmla="*/ 56 w 263"/>
                    <a:gd name="T39" fmla="*/ 54 h 185"/>
                    <a:gd name="T40" fmla="*/ 47 w 263"/>
                    <a:gd name="T41" fmla="*/ 79 h 185"/>
                    <a:gd name="T42" fmla="*/ 42 w 263"/>
                    <a:gd name="T43" fmla="*/ 93 h 185"/>
                    <a:gd name="T44" fmla="*/ 41 w 263"/>
                    <a:gd name="T45" fmla="*/ 110 h 185"/>
                    <a:gd name="T46" fmla="*/ 42 w 263"/>
                    <a:gd name="T47" fmla="*/ 133 h 185"/>
                    <a:gd name="T48" fmla="*/ 32 w 263"/>
                    <a:gd name="T49" fmla="*/ 149 h 185"/>
                    <a:gd name="T50" fmla="*/ 52 w 263"/>
                    <a:gd name="T51" fmla="*/ 161 h 185"/>
                    <a:gd name="T52" fmla="*/ 64 w 263"/>
                    <a:gd name="T53" fmla="*/ 182 h 185"/>
                    <a:gd name="T54" fmla="*/ 81 w 263"/>
                    <a:gd name="T55" fmla="*/ 176 h 185"/>
                    <a:gd name="T56" fmla="*/ 112 w 263"/>
                    <a:gd name="T57" fmla="*/ 167 h 185"/>
                    <a:gd name="T58" fmla="*/ 151 w 263"/>
                    <a:gd name="T59" fmla="*/ 149 h 185"/>
                    <a:gd name="T60" fmla="*/ 170 w 263"/>
                    <a:gd name="T61" fmla="*/ 128 h 185"/>
                    <a:gd name="T62" fmla="*/ 174 w 263"/>
                    <a:gd name="T63" fmla="*/ 103 h 185"/>
                    <a:gd name="T64" fmla="*/ 193 w 263"/>
                    <a:gd name="T65" fmla="*/ 71 h 185"/>
                    <a:gd name="T66" fmla="*/ 220 w 263"/>
                    <a:gd name="T67" fmla="*/ 58 h 185"/>
                    <a:gd name="T68" fmla="*/ 236 w 263"/>
                    <a:gd name="T69" fmla="*/ 30 h 185"/>
                    <a:gd name="T70" fmla="*/ 193 w 263"/>
                    <a:gd name="T71" fmla="*/ 23 h 185"/>
                    <a:gd name="T72" fmla="*/ 150 w 263"/>
                    <a:gd name="T73" fmla="*/ 17 h 185"/>
                    <a:gd name="T74" fmla="*/ 143 w 263"/>
                    <a:gd name="T75" fmla="*/ 8 h 185"/>
                    <a:gd name="T76" fmla="*/ 240 w 263"/>
                    <a:gd name="T77" fmla="*/ 91 h 185"/>
                    <a:gd name="T78" fmla="*/ 241 w 263"/>
                    <a:gd name="T79" fmla="*/ 90 h 185"/>
                    <a:gd name="T80" fmla="*/ 240 w 263"/>
                    <a:gd name="T81" fmla="*/ 89 h 185"/>
                    <a:gd name="T82" fmla="*/ 240 w 263"/>
                    <a:gd name="T83" fmla="*/ 88 h 185"/>
                    <a:gd name="T84" fmla="*/ 233 w 263"/>
                    <a:gd name="T85" fmla="*/ 91 h 185"/>
                    <a:gd name="T86" fmla="*/ 225 w 263"/>
                    <a:gd name="T87" fmla="*/ 97 h 185"/>
                    <a:gd name="T88" fmla="*/ 227 w 263"/>
                    <a:gd name="T89" fmla="*/ 98 h 185"/>
                    <a:gd name="T90" fmla="*/ 229 w 263"/>
                    <a:gd name="T91" fmla="*/ 98 h 185"/>
                    <a:gd name="T92" fmla="*/ 232 w 263"/>
                    <a:gd name="T93" fmla="*/ 98 h 185"/>
                    <a:gd name="T94" fmla="*/ 233 w 263"/>
                    <a:gd name="T95" fmla="*/ 101 h 185"/>
                    <a:gd name="T96" fmla="*/ 235 w 263"/>
                    <a:gd name="T97" fmla="*/ 102 h 185"/>
                    <a:gd name="T98" fmla="*/ 240 w 263"/>
                    <a:gd name="T99" fmla="*/ 103 h 185"/>
                    <a:gd name="T100" fmla="*/ 243 w 263"/>
                    <a:gd name="T101" fmla="*/ 99 h 185"/>
                    <a:gd name="T102" fmla="*/ 246 w 263"/>
                    <a:gd name="T103" fmla="*/ 95 h 185"/>
                    <a:gd name="T104" fmla="*/ 246 w 263"/>
                    <a:gd name="T105" fmla="*/ 93 h 185"/>
                    <a:gd name="T106" fmla="*/ 244 w 263"/>
                    <a:gd name="T107" fmla="*/ 92 h 185"/>
                    <a:gd name="T108" fmla="*/ 240 w 263"/>
                    <a:gd name="T109" fmla="*/ 92 h 185"/>
                    <a:gd name="T110" fmla="*/ 263 w 263"/>
                    <a:gd name="T111" fmla="*/ 91 h 185"/>
                    <a:gd name="T112" fmla="*/ 263 w 263"/>
                    <a:gd name="T113" fmla="*/ 89 h 185"/>
                    <a:gd name="T114" fmla="*/ 258 w 263"/>
                    <a:gd name="T115" fmla="*/ 85 h 185"/>
                    <a:gd name="T116" fmla="*/ 253 w 263"/>
                    <a:gd name="T117" fmla="*/ 86 h 185"/>
                    <a:gd name="T118" fmla="*/ 254 w 263"/>
                    <a:gd name="T119" fmla="*/ 88 h 185"/>
                    <a:gd name="T120" fmla="*/ 263 w 263"/>
                    <a:gd name="T121" fmla="*/ 91 h 185"/>
                    <a:gd name="T122" fmla="*/ 263 w 263"/>
                    <a:gd name="T123" fmla="*/ 91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63" h="185">
                      <a:moveTo>
                        <a:pt x="210" y="119"/>
                      </a:moveTo>
                      <a:lnTo>
                        <a:pt x="210" y="118"/>
                      </a:lnTo>
                      <a:lnTo>
                        <a:pt x="208" y="118"/>
                      </a:lnTo>
                      <a:lnTo>
                        <a:pt x="207" y="116"/>
                      </a:lnTo>
                      <a:lnTo>
                        <a:pt x="207" y="117"/>
                      </a:lnTo>
                      <a:lnTo>
                        <a:pt x="207" y="118"/>
                      </a:lnTo>
                      <a:lnTo>
                        <a:pt x="207" y="119"/>
                      </a:lnTo>
                      <a:lnTo>
                        <a:pt x="208" y="119"/>
                      </a:lnTo>
                      <a:lnTo>
                        <a:pt x="210" y="119"/>
                      </a:lnTo>
                      <a:lnTo>
                        <a:pt x="210" y="119"/>
                      </a:lnTo>
                      <a:lnTo>
                        <a:pt x="210" y="119"/>
                      </a:lnTo>
                      <a:close/>
                      <a:moveTo>
                        <a:pt x="207" y="112"/>
                      </a:moveTo>
                      <a:lnTo>
                        <a:pt x="208" y="112"/>
                      </a:lnTo>
                      <a:lnTo>
                        <a:pt x="210" y="110"/>
                      </a:lnTo>
                      <a:lnTo>
                        <a:pt x="210" y="108"/>
                      </a:lnTo>
                      <a:lnTo>
                        <a:pt x="209" y="108"/>
                      </a:lnTo>
                      <a:lnTo>
                        <a:pt x="206" y="108"/>
                      </a:lnTo>
                      <a:lnTo>
                        <a:pt x="205" y="110"/>
                      </a:lnTo>
                      <a:lnTo>
                        <a:pt x="205" y="111"/>
                      </a:lnTo>
                      <a:lnTo>
                        <a:pt x="204" y="111"/>
                      </a:lnTo>
                      <a:lnTo>
                        <a:pt x="203" y="113"/>
                      </a:lnTo>
                      <a:lnTo>
                        <a:pt x="204" y="114"/>
                      </a:lnTo>
                      <a:lnTo>
                        <a:pt x="207" y="114"/>
                      </a:lnTo>
                      <a:lnTo>
                        <a:pt x="207" y="112"/>
                      </a:lnTo>
                      <a:close/>
                      <a:moveTo>
                        <a:pt x="143" y="8"/>
                      </a:moveTo>
                      <a:lnTo>
                        <a:pt x="112" y="7"/>
                      </a:lnTo>
                      <a:lnTo>
                        <a:pt x="96" y="8"/>
                      </a:lnTo>
                      <a:lnTo>
                        <a:pt x="77" y="4"/>
                      </a:lnTo>
                      <a:lnTo>
                        <a:pt x="52" y="4"/>
                      </a:lnTo>
                      <a:lnTo>
                        <a:pt x="28" y="0"/>
                      </a:lnTo>
                      <a:lnTo>
                        <a:pt x="0" y="17"/>
                      </a:lnTo>
                      <a:lnTo>
                        <a:pt x="8" y="26"/>
                      </a:lnTo>
                      <a:lnTo>
                        <a:pt x="7" y="43"/>
                      </a:lnTo>
                      <a:lnTo>
                        <a:pt x="13" y="37"/>
                      </a:lnTo>
                      <a:lnTo>
                        <a:pt x="22" y="34"/>
                      </a:lnTo>
                      <a:lnTo>
                        <a:pt x="25" y="45"/>
                      </a:lnTo>
                      <a:lnTo>
                        <a:pt x="37" y="45"/>
                      </a:lnTo>
                      <a:lnTo>
                        <a:pt x="40" y="42"/>
                      </a:lnTo>
                      <a:lnTo>
                        <a:pt x="52" y="43"/>
                      </a:lnTo>
                      <a:lnTo>
                        <a:pt x="56" y="54"/>
                      </a:lnTo>
                      <a:lnTo>
                        <a:pt x="48" y="61"/>
                      </a:lnTo>
                      <a:lnTo>
                        <a:pt x="47" y="79"/>
                      </a:lnTo>
                      <a:lnTo>
                        <a:pt x="43" y="82"/>
                      </a:lnTo>
                      <a:lnTo>
                        <a:pt x="42" y="93"/>
                      </a:lnTo>
                      <a:lnTo>
                        <a:pt x="34" y="95"/>
                      </a:lnTo>
                      <a:lnTo>
                        <a:pt x="41" y="110"/>
                      </a:lnTo>
                      <a:lnTo>
                        <a:pt x="36" y="126"/>
                      </a:lnTo>
                      <a:lnTo>
                        <a:pt x="42" y="133"/>
                      </a:lnTo>
                      <a:lnTo>
                        <a:pt x="39" y="139"/>
                      </a:lnTo>
                      <a:lnTo>
                        <a:pt x="32" y="149"/>
                      </a:lnTo>
                      <a:lnTo>
                        <a:pt x="33" y="157"/>
                      </a:lnTo>
                      <a:lnTo>
                        <a:pt x="52" y="161"/>
                      </a:lnTo>
                      <a:lnTo>
                        <a:pt x="56" y="174"/>
                      </a:lnTo>
                      <a:lnTo>
                        <a:pt x="64" y="182"/>
                      </a:lnTo>
                      <a:lnTo>
                        <a:pt x="73" y="185"/>
                      </a:lnTo>
                      <a:lnTo>
                        <a:pt x="81" y="176"/>
                      </a:lnTo>
                      <a:lnTo>
                        <a:pt x="94" y="166"/>
                      </a:lnTo>
                      <a:lnTo>
                        <a:pt x="112" y="167"/>
                      </a:lnTo>
                      <a:lnTo>
                        <a:pt x="137" y="167"/>
                      </a:lnTo>
                      <a:lnTo>
                        <a:pt x="151" y="149"/>
                      </a:lnTo>
                      <a:lnTo>
                        <a:pt x="165" y="144"/>
                      </a:lnTo>
                      <a:lnTo>
                        <a:pt x="170" y="128"/>
                      </a:lnTo>
                      <a:lnTo>
                        <a:pt x="181" y="117"/>
                      </a:lnTo>
                      <a:lnTo>
                        <a:pt x="174" y="103"/>
                      </a:lnTo>
                      <a:lnTo>
                        <a:pt x="181" y="84"/>
                      </a:lnTo>
                      <a:lnTo>
                        <a:pt x="193" y="71"/>
                      </a:lnTo>
                      <a:lnTo>
                        <a:pt x="195" y="64"/>
                      </a:lnTo>
                      <a:lnTo>
                        <a:pt x="220" y="58"/>
                      </a:lnTo>
                      <a:lnTo>
                        <a:pt x="237" y="43"/>
                      </a:lnTo>
                      <a:lnTo>
                        <a:pt x="236" y="30"/>
                      </a:lnTo>
                      <a:lnTo>
                        <a:pt x="214" y="33"/>
                      </a:lnTo>
                      <a:lnTo>
                        <a:pt x="193" y="23"/>
                      </a:lnTo>
                      <a:lnTo>
                        <a:pt x="186" y="27"/>
                      </a:lnTo>
                      <a:lnTo>
                        <a:pt x="150" y="17"/>
                      </a:lnTo>
                      <a:lnTo>
                        <a:pt x="143" y="8"/>
                      </a:lnTo>
                      <a:lnTo>
                        <a:pt x="143" y="8"/>
                      </a:lnTo>
                      <a:close/>
                      <a:moveTo>
                        <a:pt x="240" y="92"/>
                      </a:moveTo>
                      <a:lnTo>
                        <a:pt x="240" y="91"/>
                      </a:lnTo>
                      <a:lnTo>
                        <a:pt x="241" y="90"/>
                      </a:lnTo>
                      <a:lnTo>
                        <a:pt x="241" y="90"/>
                      </a:lnTo>
                      <a:lnTo>
                        <a:pt x="240" y="89"/>
                      </a:lnTo>
                      <a:lnTo>
                        <a:pt x="240" y="89"/>
                      </a:lnTo>
                      <a:lnTo>
                        <a:pt x="241" y="88"/>
                      </a:lnTo>
                      <a:lnTo>
                        <a:pt x="240" y="88"/>
                      </a:lnTo>
                      <a:lnTo>
                        <a:pt x="235" y="89"/>
                      </a:lnTo>
                      <a:lnTo>
                        <a:pt x="233" y="91"/>
                      </a:lnTo>
                      <a:lnTo>
                        <a:pt x="225" y="96"/>
                      </a:lnTo>
                      <a:lnTo>
                        <a:pt x="225" y="97"/>
                      </a:lnTo>
                      <a:lnTo>
                        <a:pt x="225" y="98"/>
                      </a:lnTo>
                      <a:lnTo>
                        <a:pt x="227" y="98"/>
                      </a:lnTo>
                      <a:lnTo>
                        <a:pt x="228" y="99"/>
                      </a:lnTo>
                      <a:lnTo>
                        <a:pt x="229" y="98"/>
                      </a:lnTo>
                      <a:lnTo>
                        <a:pt x="231" y="97"/>
                      </a:lnTo>
                      <a:lnTo>
                        <a:pt x="232" y="98"/>
                      </a:lnTo>
                      <a:lnTo>
                        <a:pt x="233" y="99"/>
                      </a:lnTo>
                      <a:lnTo>
                        <a:pt x="233" y="101"/>
                      </a:lnTo>
                      <a:lnTo>
                        <a:pt x="234" y="102"/>
                      </a:lnTo>
                      <a:lnTo>
                        <a:pt x="235" y="102"/>
                      </a:lnTo>
                      <a:lnTo>
                        <a:pt x="239" y="104"/>
                      </a:lnTo>
                      <a:lnTo>
                        <a:pt x="240" y="103"/>
                      </a:lnTo>
                      <a:lnTo>
                        <a:pt x="242" y="102"/>
                      </a:lnTo>
                      <a:lnTo>
                        <a:pt x="243" y="99"/>
                      </a:lnTo>
                      <a:lnTo>
                        <a:pt x="244" y="97"/>
                      </a:lnTo>
                      <a:lnTo>
                        <a:pt x="246" y="95"/>
                      </a:lnTo>
                      <a:lnTo>
                        <a:pt x="247" y="94"/>
                      </a:lnTo>
                      <a:lnTo>
                        <a:pt x="246" y="93"/>
                      </a:lnTo>
                      <a:lnTo>
                        <a:pt x="245" y="93"/>
                      </a:lnTo>
                      <a:lnTo>
                        <a:pt x="244" y="92"/>
                      </a:lnTo>
                      <a:lnTo>
                        <a:pt x="242" y="93"/>
                      </a:lnTo>
                      <a:lnTo>
                        <a:pt x="240" y="92"/>
                      </a:lnTo>
                      <a:lnTo>
                        <a:pt x="240" y="92"/>
                      </a:lnTo>
                      <a:close/>
                      <a:moveTo>
                        <a:pt x="263" y="91"/>
                      </a:moveTo>
                      <a:lnTo>
                        <a:pt x="263" y="90"/>
                      </a:lnTo>
                      <a:lnTo>
                        <a:pt x="263" y="89"/>
                      </a:lnTo>
                      <a:lnTo>
                        <a:pt x="261" y="86"/>
                      </a:lnTo>
                      <a:lnTo>
                        <a:pt x="258" y="85"/>
                      </a:lnTo>
                      <a:lnTo>
                        <a:pt x="254" y="86"/>
                      </a:lnTo>
                      <a:lnTo>
                        <a:pt x="253" y="86"/>
                      </a:lnTo>
                      <a:lnTo>
                        <a:pt x="253" y="88"/>
                      </a:lnTo>
                      <a:lnTo>
                        <a:pt x="254" y="88"/>
                      </a:lnTo>
                      <a:lnTo>
                        <a:pt x="256" y="88"/>
                      </a:lnTo>
                      <a:lnTo>
                        <a:pt x="263" y="91"/>
                      </a:lnTo>
                      <a:lnTo>
                        <a:pt x="263" y="91"/>
                      </a:lnTo>
                      <a:lnTo>
                        <a:pt x="263" y="9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3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F7DAB46-59CE-A68B-2D85-5B3EFA7A62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6537" y="2871788"/>
                  <a:ext cx="57150" cy="112713"/>
                </a:xfrm>
                <a:custGeom>
                  <a:avLst/>
                  <a:gdLst>
                    <a:gd name="T0" fmla="*/ 8 w 36"/>
                    <a:gd name="T1" fmla="*/ 0 h 71"/>
                    <a:gd name="T2" fmla="*/ 0 w 36"/>
                    <a:gd name="T3" fmla="*/ 12 h 71"/>
                    <a:gd name="T4" fmla="*/ 2 w 36"/>
                    <a:gd name="T5" fmla="*/ 19 h 71"/>
                    <a:gd name="T6" fmla="*/ 2 w 36"/>
                    <a:gd name="T7" fmla="*/ 19 h 71"/>
                    <a:gd name="T8" fmla="*/ 6 w 36"/>
                    <a:gd name="T9" fmla="*/ 23 h 71"/>
                    <a:gd name="T10" fmla="*/ 4 w 36"/>
                    <a:gd name="T11" fmla="*/ 30 h 71"/>
                    <a:gd name="T12" fmla="*/ 4 w 36"/>
                    <a:gd name="T13" fmla="*/ 46 h 71"/>
                    <a:gd name="T14" fmla="*/ 6 w 36"/>
                    <a:gd name="T15" fmla="*/ 57 h 71"/>
                    <a:gd name="T16" fmla="*/ 17 w 36"/>
                    <a:gd name="T17" fmla="*/ 65 h 71"/>
                    <a:gd name="T18" fmla="*/ 18 w 36"/>
                    <a:gd name="T19" fmla="*/ 70 h 71"/>
                    <a:gd name="T20" fmla="*/ 22 w 36"/>
                    <a:gd name="T21" fmla="*/ 71 h 71"/>
                    <a:gd name="T22" fmla="*/ 30 w 36"/>
                    <a:gd name="T23" fmla="*/ 60 h 71"/>
                    <a:gd name="T24" fmla="*/ 30 w 36"/>
                    <a:gd name="T25" fmla="*/ 53 h 71"/>
                    <a:gd name="T26" fmla="*/ 36 w 36"/>
                    <a:gd name="T27" fmla="*/ 49 h 71"/>
                    <a:gd name="T28" fmla="*/ 36 w 36"/>
                    <a:gd name="T29" fmla="*/ 43 h 71"/>
                    <a:gd name="T30" fmla="*/ 27 w 36"/>
                    <a:gd name="T31" fmla="*/ 38 h 71"/>
                    <a:gd name="T32" fmla="*/ 25 w 36"/>
                    <a:gd name="T33" fmla="*/ 27 h 71"/>
                    <a:gd name="T34" fmla="*/ 25 w 36"/>
                    <a:gd name="T35" fmla="*/ 20 h 71"/>
                    <a:gd name="T36" fmla="*/ 25 w 36"/>
                    <a:gd name="T37" fmla="*/ 20 h 71"/>
                    <a:gd name="T38" fmla="*/ 24 w 36"/>
                    <a:gd name="T39" fmla="*/ 12 h 71"/>
                    <a:gd name="T40" fmla="*/ 19 w 36"/>
                    <a:gd name="T41" fmla="*/ 9 h 71"/>
                    <a:gd name="T42" fmla="*/ 14 w 36"/>
                    <a:gd name="T43" fmla="*/ 3 h 71"/>
                    <a:gd name="T44" fmla="*/ 10 w 36"/>
                    <a:gd name="T45" fmla="*/ 5 h 71"/>
                    <a:gd name="T46" fmla="*/ 8 w 36"/>
                    <a:gd name="T47" fmla="*/ 0 h 71"/>
                    <a:gd name="T48" fmla="*/ 8 w 36"/>
                    <a:gd name="T49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6" h="71">
                      <a:moveTo>
                        <a:pt x="8" y="0"/>
                      </a:moveTo>
                      <a:lnTo>
                        <a:pt x="0" y="12"/>
                      </a:lnTo>
                      <a:lnTo>
                        <a:pt x="2" y="19"/>
                      </a:lnTo>
                      <a:lnTo>
                        <a:pt x="2" y="19"/>
                      </a:lnTo>
                      <a:lnTo>
                        <a:pt x="6" y="23"/>
                      </a:lnTo>
                      <a:lnTo>
                        <a:pt x="4" y="30"/>
                      </a:lnTo>
                      <a:lnTo>
                        <a:pt x="4" y="46"/>
                      </a:lnTo>
                      <a:lnTo>
                        <a:pt x="6" y="57"/>
                      </a:lnTo>
                      <a:lnTo>
                        <a:pt x="17" y="65"/>
                      </a:lnTo>
                      <a:lnTo>
                        <a:pt x="18" y="70"/>
                      </a:lnTo>
                      <a:lnTo>
                        <a:pt x="22" y="71"/>
                      </a:lnTo>
                      <a:lnTo>
                        <a:pt x="30" y="60"/>
                      </a:lnTo>
                      <a:lnTo>
                        <a:pt x="30" y="53"/>
                      </a:lnTo>
                      <a:lnTo>
                        <a:pt x="36" y="49"/>
                      </a:lnTo>
                      <a:lnTo>
                        <a:pt x="36" y="43"/>
                      </a:lnTo>
                      <a:lnTo>
                        <a:pt x="27" y="38"/>
                      </a:lnTo>
                      <a:lnTo>
                        <a:pt x="25" y="27"/>
                      </a:lnTo>
                      <a:lnTo>
                        <a:pt x="25" y="20"/>
                      </a:lnTo>
                      <a:lnTo>
                        <a:pt x="25" y="20"/>
                      </a:lnTo>
                      <a:lnTo>
                        <a:pt x="24" y="12"/>
                      </a:lnTo>
                      <a:lnTo>
                        <a:pt x="19" y="9"/>
                      </a:lnTo>
                      <a:lnTo>
                        <a:pt x="14" y="3"/>
                      </a:lnTo>
                      <a:lnTo>
                        <a:pt x="10" y="5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4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94FD3BB-8990-65C3-5BAE-563CF03956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0150" y="2640013"/>
                  <a:ext cx="217487" cy="95250"/>
                </a:xfrm>
                <a:custGeom>
                  <a:avLst/>
                  <a:gdLst>
                    <a:gd name="T0" fmla="*/ 136 w 137"/>
                    <a:gd name="T1" fmla="*/ 10 h 60"/>
                    <a:gd name="T2" fmla="*/ 128 w 137"/>
                    <a:gd name="T3" fmla="*/ 5 h 60"/>
                    <a:gd name="T4" fmla="*/ 119 w 137"/>
                    <a:gd name="T5" fmla="*/ 6 h 60"/>
                    <a:gd name="T6" fmla="*/ 104 w 137"/>
                    <a:gd name="T7" fmla="*/ 0 h 60"/>
                    <a:gd name="T8" fmla="*/ 98 w 137"/>
                    <a:gd name="T9" fmla="*/ 2 h 60"/>
                    <a:gd name="T10" fmla="*/ 88 w 137"/>
                    <a:gd name="T11" fmla="*/ 11 h 60"/>
                    <a:gd name="T12" fmla="*/ 74 w 137"/>
                    <a:gd name="T13" fmla="*/ 4 h 60"/>
                    <a:gd name="T14" fmla="*/ 68 w 137"/>
                    <a:gd name="T15" fmla="*/ 14 h 60"/>
                    <a:gd name="T16" fmla="*/ 62 w 137"/>
                    <a:gd name="T17" fmla="*/ 18 h 60"/>
                    <a:gd name="T18" fmla="*/ 65 w 137"/>
                    <a:gd name="T19" fmla="*/ 32 h 60"/>
                    <a:gd name="T20" fmla="*/ 64 w 137"/>
                    <a:gd name="T21" fmla="*/ 36 h 60"/>
                    <a:gd name="T22" fmla="*/ 58 w 137"/>
                    <a:gd name="T23" fmla="*/ 32 h 60"/>
                    <a:gd name="T24" fmla="*/ 49 w 137"/>
                    <a:gd name="T25" fmla="*/ 31 h 60"/>
                    <a:gd name="T26" fmla="*/ 36 w 137"/>
                    <a:gd name="T27" fmla="*/ 35 h 60"/>
                    <a:gd name="T28" fmla="*/ 20 w 137"/>
                    <a:gd name="T29" fmla="*/ 34 h 60"/>
                    <a:gd name="T30" fmla="*/ 18 w 137"/>
                    <a:gd name="T31" fmla="*/ 40 h 60"/>
                    <a:gd name="T32" fmla="*/ 7 w 137"/>
                    <a:gd name="T33" fmla="*/ 33 h 60"/>
                    <a:gd name="T34" fmla="*/ 2 w 137"/>
                    <a:gd name="T35" fmla="*/ 34 h 60"/>
                    <a:gd name="T36" fmla="*/ 3 w 137"/>
                    <a:gd name="T37" fmla="*/ 39 h 60"/>
                    <a:gd name="T38" fmla="*/ 0 w 137"/>
                    <a:gd name="T39" fmla="*/ 45 h 60"/>
                    <a:gd name="T40" fmla="*/ 8 w 137"/>
                    <a:gd name="T41" fmla="*/ 49 h 60"/>
                    <a:gd name="T42" fmla="*/ 19 w 137"/>
                    <a:gd name="T43" fmla="*/ 49 h 60"/>
                    <a:gd name="T44" fmla="*/ 30 w 137"/>
                    <a:gd name="T45" fmla="*/ 53 h 60"/>
                    <a:gd name="T46" fmla="*/ 32 w 137"/>
                    <a:gd name="T47" fmla="*/ 48 h 60"/>
                    <a:gd name="T48" fmla="*/ 49 w 137"/>
                    <a:gd name="T49" fmla="*/ 45 h 60"/>
                    <a:gd name="T50" fmla="*/ 55 w 137"/>
                    <a:gd name="T51" fmla="*/ 53 h 60"/>
                    <a:gd name="T52" fmla="*/ 81 w 137"/>
                    <a:gd name="T53" fmla="*/ 59 h 60"/>
                    <a:gd name="T54" fmla="*/ 97 w 137"/>
                    <a:gd name="T55" fmla="*/ 60 h 60"/>
                    <a:gd name="T56" fmla="*/ 106 w 137"/>
                    <a:gd name="T57" fmla="*/ 55 h 60"/>
                    <a:gd name="T58" fmla="*/ 122 w 137"/>
                    <a:gd name="T59" fmla="*/ 55 h 60"/>
                    <a:gd name="T60" fmla="*/ 126 w 137"/>
                    <a:gd name="T61" fmla="*/ 50 h 60"/>
                    <a:gd name="T62" fmla="*/ 131 w 137"/>
                    <a:gd name="T63" fmla="*/ 35 h 60"/>
                    <a:gd name="T64" fmla="*/ 126 w 137"/>
                    <a:gd name="T65" fmla="*/ 31 h 60"/>
                    <a:gd name="T66" fmla="*/ 137 w 137"/>
                    <a:gd name="T67" fmla="*/ 31 h 60"/>
                    <a:gd name="T68" fmla="*/ 137 w 137"/>
                    <a:gd name="T69" fmla="*/ 21 h 60"/>
                    <a:gd name="T70" fmla="*/ 135 w 137"/>
                    <a:gd name="T71" fmla="*/ 13 h 60"/>
                    <a:gd name="T72" fmla="*/ 136 w 137"/>
                    <a:gd name="T73" fmla="*/ 10 h 60"/>
                    <a:gd name="T74" fmla="*/ 136 w 137"/>
                    <a:gd name="T75" fmla="*/ 1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7" h="60">
                      <a:moveTo>
                        <a:pt x="136" y="10"/>
                      </a:moveTo>
                      <a:lnTo>
                        <a:pt x="128" y="5"/>
                      </a:lnTo>
                      <a:lnTo>
                        <a:pt x="119" y="6"/>
                      </a:lnTo>
                      <a:lnTo>
                        <a:pt x="104" y="0"/>
                      </a:lnTo>
                      <a:lnTo>
                        <a:pt x="98" y="2"/>
                      </a:lnTo>
                      <a:lnTo>
                        <a:pt x="88" y="11"/>
                      </a:lnTo>
                      <a:lnTo>
                        <a:pt x="74" y="4"/>
                      </a:lnTo>
                      <a:lnTo>
                        <a:pt x="68" y="14"/>
                      </a:lnTo>
                      <a:lnTo>
                        <a:pt x="62" y="18"/>
                      </a:lnTo>
                      <a:lnTo>
                        <a:pt x="65" y="32"/>
                      </a:lnTo>
                      <a:lnTo>
                        <a:pt x="64" y="36"/>
                      </a:lnTo>
                      <a:lnTo>
                        <a:pt x="58" y="32"/>
                      </a:lnTo>
                      <a:lnTo>
                        <a:pt x="49" y="31"/>
                      </a:lnTo>
                      <a:lnTo>
                        <a:pt x="36" y="35"/>
                      </a:lnTo>
                      <a:lnTo>
                        <a:pt x="20" y="34"/>
                      </a:lnTo>
                      <a:lnTo>
                        <a:pt x="18" y="40"/>
                      </a:lnTo>
                      <a:lnTo>
                        <a:pt x="7" y="33"/>
                      </a:lnTo>
                      <a:lnTo>
                        <a:pt x="2" y="34"/>
                      </a:lnTo>
                      <a:lnTo>
                        <a:pt x="3" y="39"/>
                      </a:lnTo>
                      <a:lnTo>
                        <a:pt x="0" y="45"/>
                      </a:lnTo>
                      <a:lnTo>
                        <a:pt x="8" y="49"/>
                      </a:lnTo>
                      <a:lnTo>
                        <a:pt x="19" y="49"/>
                      </a:lnTo>
                      <a:lnTo>
                        <a:pt x="30" y="53"/>
                      </a:lnTo>
                      <a:lnTo>
                        <a:pt x="32" y="48"/>
                      </a:lnTo>
                      <a:lnTo>
                        <a:pt x="49" y="45"/>
                      </a:lnTo>
                      <a:lnTo>
                        <a:pt x="55" y="53"/>
                      </a:lnTo>
                      <a:lnTo>
                        <a:pt x="81" y="59"/>
                      </a:lnTo>
                      <a:lnTo>
                        <a:pt x="97" y="60"/>
                      </a:lnTo>
                      <a:lnTo>
                        <a:pt x="106" y="55"/>
                      </a:lnTo>
                      <a:lnTo>
                        <a:pt x="122" y="55"/>
                      </a:lnTo>
                      <a:lnTo>
                        <a:pt x="126" y="50"/>
                      </a:lnTo>
                      <a:lnTo>
                        <a:pt x="131" y="35"/>
                      </a:lnTo>
                      <a:lnTo>
                        <a:pt x="126" y="31"/>
                      </a:lnTo>
                      <a:lnTo>
                        <a:pt x="137" y="31"/>
                      </a:lnTo>
                      <a:lnTo>
                        <a:pt x="137" y="21"/>
                      </a:lnTo>
                      <a:lnTo>
                        <a:pt x="135" y="13"/>
                      </a:lnTo>
                      <a:lnTo>
                        <a:pt x="136" y="10"/>
                      </a:lnTo>
                      <a:lnTo>
                        <a:pt x="136" y="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5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EA6CB24-E0CB-61D8-4054-472CC1A6C7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73775" y="2551113"/>
                  <a:ext cx="104775" cy="71438"/>
                </a:xfrm>
                <a:custGeom>
                  <a:avLst/>
                  <a:gdLst>
                    <a:gd name="T0" fmla="*/ 44 w 66"/>
                    <a:gd name="T1" fmla="*/ 0 h 45"/>
                    <a:gd name="T2" fmla="*/ 27 w 66"/>
                    <a:gd name="T3" fmla="*/ 4 h 45"/>
                    <a:gd name="T4" fmla="*/ 14 w 66"/>
                    <a:gd name="T5" fmla="*/ 3 h 45"/>
                    <a:gd name="T6" fmla="*/ 14 w 66"/>
                    <a:gd name="T7" fmla="*/ 3 h 45"/>
                    <a:gd name="T8" fmla="*/ 0 w 66"/>
                    <a:gd name="T9" fmla="*/ 7 h 45"/>
                    <a:gd name="T10" fmla="*/ 2 w 66"/>
                    <a:gd name="T11" fmla="*/ 16 h 45"/>
                    <a:gd name="T12" fmla="*/ 10 w 66"/>
                    <a:gd name="T13" fmla="*/ 16 h 45"/>
                    <a:gd name="T14" fmla="*/ 20 w 66"/>
                    <a:gd name="T15" fmla="*/ 25 h 45"/>
                    <a:gd name="T16" fmla="*/ 32 w 66"/>
                    <a:gd name="T17" fmla="*/ 35 h 45"/>
                    <a:gd name="T18" fmla="*/ 41 w 66"/>
                    <a:gd name="T19" fmla="*/ 34 h 45"/>
                    <a:gd name="T20" fmla="*/ 58 w 66"/>
                    <a:gd name="T21" fmla="*/ 45 h 45"/>
                    <a:gd name="T22" fmla="*/ 60 w 66"/>
                    <a:gd name="T23" fmla="*/ 32 h 45"/>
                    <a:gd name="T24" fmla="*/ 65 w 66"/>
                    <a:gd name="T25" fmla="*/ 31 h 45"/>
                    <a:gd name="T26" fmla="*/ 66 w 66"/>
                    <a:gd name="T27" fmla="*/ 15 h 45"/>
                    <a:gd name="T28" fmla="*/ 55 w 66"/>
                    <a:gd name="T29" fmla="*/ 10 h 45"/>
                    <a:gd name="T30" fmla="*/ 44 w 66"/>
                    <a:gd name="T31" fmla="*/ 0 h 45"/>
                    <a:gd name="T32" fmla="*/ 44 w 66"/>
                    <a:gd name="T3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6" h="45">
                      <a:moveTo>
                        <a:pt x="44" y="0"/>
                      </a:moveTo>
                      <a:lnTo>
                        <a:pt x="27" y="4"/>
                      </a:lnTo>
                      <a:lnTo>
                        <a:pt x="14" y="3"/>
                      </a:lnTo>
                      <a:lnTo>
                        <a:pt x="14" y="3"/>
                      </a:lnTo>
                      <a:lnTo>
                        <a:pt x="0" y="7"/>
                      </a:lnTo>
                      <a:lnTo>
                        <a:pt x="2" y="16"/>
                      </a:lnTo>
                      <a:lnTo>
                        <a:pt x="10" y="16"/>
                      </a:lnTo>
                      <a:lnTo>
                        <a:pt x="20" y="25"/>
                      </a:lnTo>
                      <a:lnTo>
                        <a:pt x="32" y="35"/>
                      </a:lnTo>
                      <a:lnTo>
                        <a:pt x="41" y="34"/>
                      </a:lnTo>
                      <a:lnTo>
                        <a:pt x="58" y="45"/>
                      </a:lnTo>
                      <a:lnTo>
                        <a:pt x="60" y="32"/>
                      </a:lnTo>
                      <a:lnTo>
                        <a:pt x="65" y="31"/>
                      </a:lnTo>
                      <a:lnTo>
                        <a:pt x="66" y="15"/>
                      </a:lnTo>
                      <a:lnTo>
                        <a:pt x="55" y="10"/>
                      </a:lnTo>
                      <a:lnTo>
                        <a:pt x="44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6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6E83143-3443-FB27-799A-91C7DCAF89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73850" y="2816226"/>
                  <a:ext cx="185737" cy="109538"/>
                </a:xfrm>
                <a:custGeom>
                  <a:avLst/>
                  <a:gdLst>
                    <a:gd name="T0" fmla="*/ 117 w 117"/>
                    <a:gd name="T1" fmla="*/ 12 h 69"/>
                    <a:gd name="T2" fmla="*/ 106 w 117"/>
                    <a:gd name="T3" fmla="*/ 9 h 69"/>
                    <a:gd name="T4" fmla="*/ 91 w 117"/>
                    <a:gd name="T5" fmla="*/ 2 h 69"/>
                    <a:gd name="T6" fmla="*/ 69 w 117"/>
                    <a:gd name="T7" fmla="*/ 6 h 69"/>
                    <a:gd name="T8" fmla="*/ 61 w 117"/>
                    <a:gd name="T9" fmla="*/ 13 h 69"/>
                    <a:gd name="T10" fmla="*/ 33 w 117"/>
                    <a:gd name="T11" fmla="*/ 11 h 69"/>
                    <a:gd name="T12" fmla="*/ 18 w 117"/>
                    <a:gd name="T13" fmla="*/ 7 h 69"/>
                    <a:gd name="T14" fmla="*/ 11 w 117"/>
                    <a:gd name="T15" fmla="*/ 9 h 69"/>
                    <a:gd name="T16" fmla="*/ 4 w 117"/>
                    <a:gd name="T17" fmla="*/ 0 h 69"/>
                    <a:gd name="T18" fmla="*/ 0 w 117"/>
                    <a:gd name="T19" fmla="*/ 6 h 69"/>
                    <a:gd name="T20" fmla="*/ 3 w 117"/>
                    <a:gd name="T21" fmla="*/ 14 h 69"/>
                    <a:gd name="T22" fmla="*/ 13 w 117"/>
                    <a:gd name="T23" fmla="*/ 23 h 69"/>
                    <a:gd name="T24" fmla="*/ 7 w 117"/>
                    <a:gd name="T25" fmla="*/ 31 h 69"/>
                    <a:gd name="T26" fmla="*/ 4 w 117"/>
                    <a:gd name="T27" fmla="*/ 38 h 69"/>
                    <a:gd name="T28" fmla="*/ 7 w 117"/>
                    <a:gd name="T29" fmla="*/ 41 h 69"/>
                    <a:gd name="T30" fmla="*/ 4 w 117"/>
                    <a:gd name="T31" fmla="*/ 44 h 69"/>
                    <a:gd name="T32" fmla="*/ 14 w 117"/>
                    <a:gd name="T33" fmla="*/ 51 h 69"/>
                    <a:gd name="T34" fmla="*/ 17 w 117"/>
                    <a:gd name="T35" fmla="*/ 67 h 69"/>
                    <a:gd name="T36" fmla="*/ 31 w 117"/>
                    <a:gd name="T37" fmla="*/ 67 h 69"/>
                    <a:gd name="T38" fmla="*/ 46 w 117"/>
                    <a:gd name="T39" fmla="*/ 62 h 69"/>
                    <a:gd name="T40" fmla="*/ 61 w 117"/>
                    <a:gd name="T41" fmla="*/ 69 h 69"/>
                    <a:gd name="T42" fmla="*/ 78 w 117"/>
                    <a:gd name="T43" fmla="*/ 67 h 69"/>
                    <a:gd name="T44" fmla="*/ 77 w 117"/>
                    <a:gd name="T45" fmla="*/ 56 h 69"/>
                    <a:gd name="T46" fmla="*/ 96 w 117"/>
                    <a:gd name="T47" fmla="*/ 48 h 69"/>
                    <a:gd name="T48" fmla="*/ 112 w 117"/>
                    <a:gd name="T49" fmla="*/ 51 h 69"/>
                    <a:gd name="T50" fmla="*/ 104 w 117"/>
                    <a:gd name="T51" fmla="*/ 38 h 69"/>
                    <a:gd name="T52" fmla="*/ 110 w 117"/>
                    <a:gd name="T53" fmla="*/ 21 h 69"/>
                    <a:gd name="T54" fmla="*/ 117 w 117"/>
                    <a:gd name="T55" fmla="*/ 12 h 69"/>
                    <a:gd name="T56" fmla="*/ 117 w 117"/>
                    <a:gd name="T57" fmla="*/ 12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17" h="69">
                      <a:moveTo>
                        <a:pt x="117" y="12"/>
                      </a:moveTo>
                      <a:lnTo>
                        <a:pt x="106" y="9"/>
                      </a:lnTo>
                      <a:lnTo>
                        <a:pt x="91" y="2"/>
                      </a:lnTo>
                      <a:lnTo>
                        <a:pt x="69" y="6"/>
                      </a:lnTo>
                      <a:lnTo>
                        <a:pt x="61" y="13"/>
                      </a:lnTo>
                      <a:lnTo>
                        <a:pt x="33" y="11"/>
                      </a:lnTo>
                      <a:lnTo>
                        <a:pt x="18" y="7"/>
                      </a:lnTo>
                      <a:lnTo>
                        <a:pt x="11" y="9"/>
                      </a:lnTo>
                      <a:lnTo>
                        <a:pt x="4" y="0"/>
                      </a:lnTo>
                      <a:lnTo>
                        <a:pt x="0" y="6"/>
                      </a:lnTo>
                      <a:lnTo>
                        <a:pt x="3" y="14"/>
                      </a:lnTo>
                      <a:lnTo>
                        <a:pt x="13" y="23"/>
                      </a:lnTo>
                      <a:lnTo>
                        <a:pt x="7" y="31"/>
                      </a:lnTo>
                      <a:lnTo>
                        <a:pt x="4" y="38"/>
                      </a:lnTo>
                      <a:lnTo>
                        <a:pt x="7" y="41"/>
                      </a:lnTo>
                      <a:lnTo>
                        <a:pt x="4" y="44"/>
                      </a:lnTo>
                      <a:lnTo>
                        <a:pt x="14" y="51"/>
                      </a:lnTo>
                      <a:lnTo>
                        <a:pt x="17" y="67"/>
                      </a:lnTo>
                      <a:lnTo>
                        <a:pt x="31" y="67"/>
                      </a:lnTo>
                      <a:lnTo>
                        <a:pt x="46" y="62"/>
                      </a:lnTo>
                      <a:lnTo>
                        <a:pt x="61" y="69"/>
                      </a:lnTo>
                      <a:lnTo>
                        <a:pt x="78" y="67"/>
                      </a:lnTo>
                      <a:lnTo>
                        <a:pt x="77" y="56"/>
                      </a:lnTo>
                      <a:lnTo>
                        <a:pt x="96" y="48"/>
                      </a:lnTo>
                      <a:lnTo>
                        <a:pt x="112" y="51"/>
                      </a:lnTo>
                      <a:lnTo>
                        <a:pt x="104" y="38"/>
                      </a:lnTo>
                      <a:lnTo>
                        <a:pt x="110" y="21"/>
                      </a:lnTo>
                      <a:lnTo>
                        <a:pt x="117" y="12"/>
                      </a:lnTo>
                      <a:lnTo>
                        <a:pt x="117" y="1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7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9E63E19-D727-7B1A-BE2A-4781C021D3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0650" y="2781301"/>
                  <a:ext cx="119062" cy="92075"/>
                </a:xfrm>
                <a:custGeom>
                  <a:avLst/>
                  <a:gdLst>
                    <a:gd name="T0" fmla="*/ 24 w 75"/>
                    <a:gd name="T1" fmla="*/ 0 h 58"/>
                    <a:gd name="T2" fmla="*/ 15 w 75"/>
                    <a:gd name="T3" fmla="*/ 0 h 58"/>
                    <a:gd name="T4" fmla="*/ 12 w 75"/>
                    <a:gd name="T5" fmla="*/ 4 h 58"/>
                    <a:gd name="T6" fmla="*/ 4 w 75"/>
                    <a:gd name="T7" fmla="*/ 0 h 58"/>
                    <a:gd name="T8" fmla="*/ 0 w 75"/>
                    <a:gd name="T9" fmla="*/ 9 h 58"/>
                    <a:gd name="T10" fmla="*/ 11 w 75"/>
                    <a:gd name="T11" fmla="*/ 19 h 58"/>
                    <a:gd name="T12" fmla="*/ 15 w 75"/>
                    <a:gd name="T13" fmla="*/ 27 h 58"/>
                    <a:gd name="T14" fmla="*/ 25 w 75"/>
                    <a:gd name="T15" fmla="*/ 35 h 58"/>
                    <a:gd name="T16" fmla="*/ 32 w 75"/>
                    <a:gd name="T17" fmla="*/ 41 h 58"/>
                    <a:gd name="T18" fmla="*/ 41 w 75"/>
                    <a:gd name="T19" fmla="*/ 50 h 58"/>
                    <a:gd name="T20" fmla="*/ 58 w 75"/>
                    <a:gd name="T21" fmla="*/ 58 h 58"/>
                    <a:gd name="T22" fmla="*/ 60 w 75"/>
                    <a:gd name="T23" fmla="*/ 46 h 58"/>
                    <a:gd name="T24" fmla="*/ 66 w 75"/>
                    <a:gd name="T25" fmla="*/ 41 h 58"/>
                    <a:gd name="T26" fmla="*/ 69 w 75"/>
                    <a:gd name="T27" fmla="*/ 39 h 58"/>
                    <a:gd name="T28" fmla="*/ 73 w 75"/>
                    <a:gd name="T29" fmla="*/ 37 h 58"/>
                    <a:gd name="T30" fmla="*/ 75 w 75"/>
                    <a:gd name="T31" fmla="*/ 27 h 58"/>
                    <a:gd name="T32" fmla="*/ 65 w 75"/>
                    <a:gd name="T33" fmla="*/ 18 h 58"/>
                    <a:gd name="T34" fmla="*/ 69 w 75"/>
                    <a:gd name="T35" fmla="*/ 8 h 58"/>
                    <a:gd name="T36" fmla="*/ 62 w 75"/>
                    <a:gd name="T37" fmla="*/ 8 h 58"/>
                    <a:gd name="T38" fmla="*/ 62 w 75"/>
                    <a:gd name="T39" fmla="*/ 8 h 58"/>
                    <a:gd name="T40" fmla="*/ 53 w 75"/>
                    <a:gd name="T41" fmla="*/ 2 h 58"/>
                    <a:gd name="T42" fmla="*/ 40 w 75"/>
                    <a:gd name="T43" fmla="*/ 3 h 58"/>
                    <a:gd name="T44" fmla="*/ 24 w 75"/>
                    <a:gd name="T45" fmla="*/ 0 h 58"/>
                    <a:gd name="T46" fmla="*/ 24 w 75"/>
                    <a:gd name="T47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5" h="58">
                      <a:moveTo>
                        <a:pt x="24" y="0"/>
                      </a:moveTo>
                      <a:lnTo>
                        <a:pt x="15" y="0"/>
                      </a:lnTo>
                      <a:lnTo>
                        <a:pt x="12" y="4"/>
                      </a:lnTo>
                      <a:lnTo>
                        <a:pt x="4" y="0"/>
                      </a:lnTo>
                      <a:lnTo>
                        <a:pt x="0" y="9"/>
                      </a:lnTo>
                      <a:lnTo>
                        <a:pt x="11" y="19"/>
                      </a:lnTo>
                      <a:lnTo>
                        <a:pt x="15" y="27"/>
                      </a:lnTo>
                      <a:lnTo>
                        <a:pt x="25" y="35"/>
                      </a:lnTo>
                      <a:lnTo>
                        <a:pt x="32" y="41"/>
                      </a:lnTo>
                      <a:lnTo>
                        <a:pt x="41" y="50"/>
                      </a:lnTo>
                      <a:lnTo>
                        <a:pt x="58" y="58"/>
                      </a:lnTo>
                      <a:lnTo>
                        <a:pt x="60" y="46"/>
                      </a:lnTo>
                      <a:lnTo>
                        <a:pt x="66" y="41"/>
                      </a:lnTo>
                      <a:lnTo>
                        <a:pt x="69" y="39"/>
                      </a:lnTo>
                      <a:lnTo>
                        <a:pt x="73" y="37"/>
                      </a:lnTo>
                      <a:lnTo>
                        <a:pt x="75" y="27"/>
                      </a:lnTo>
                      <a:lnTo>
                        <a:pt x="65" y="18"/>
                      </a:lnTo>
                      <a:lnTo>
                        <a:pt x="69" y="8"/>
                      </a:lnTo>
                      <a:lnTo>
                        <a:pt x="62" y="8"/>
                      </a:lnTo>
                      <a:lnTo>
                        <a:pt x="62" y="8"/>
                      </a:lnTo>
                      <a:lnTo>
                        <a:pt x="53" y="2"/>
                      </a:lnTo>
                      <a:lnTo>
                        <a:pt x="40" y="3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8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4DBC500-00F9-F943-90D4-77808F9DFD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59562" y="2382838"/>
                  <a:ext cx="263525" cy="174625"/>
                </a:xfrm>
                <a:custGeom>
                  <a:avLst/>
                  <a:gdLst>
                    <a:gd name="T0" fmla="*/ 93 w 166"/>
                    <a:gd name="T1" fmla="*/ 6 h 110"/>
                    <a:gd name="T2" fmla="*/ 74 w 166"/>
                    <a:gd name="T3" fmla="*/ 0 h 110"/>
                    <a:gd name="T4" fmla="*/ 57 w 166"/>
                    <a:gd name="T5" fmla="*/ 9 h 110"/>
                    <a:gd name="T6" fmla="*/ 48 w 166"/>
                    <a:gd name="T7" fmla="*/ 12 h 110"/>
                    <a:gd name="T8" fmla="*/ 50 w 166"/>
                    <a:gd name="T9" fmla="*/ 22 h 110"/>
                    <a:gd name="T10" fmla="*/ 37 w 166"/>
                    <a:gd name="T11" fmla="*/ 29 h 110"/>
                    <a:gd name="T12" fmla="*/ 35 w 166"/>
                    <a:gd name="T13" fmla="*/ 42 h 110"/>
                    <a:gd name="T14" fmla="*/ 18 w 166"/>
                    <a:gd name="T15" fmla="*/ 51 h 110"/>
                    <a:gd name="T16" fmla="*/ 1 w 166"/>
                    <a:gd name="T17" fmla="*/ 51 h 110"/>
                    <a:gd name="T18" fmla="*/ 3 w 166"/>
                    <a:gd name="T19" fmla="*/ 60 h 110"/>
                    <a:gd name="T20" fmla="*/ 9 w 166"/>
                    <a:gd name="T21" fmla="*/ 69 h 110"/>
                    <a:gd name="T22" fmla="*/ 10 w 166"/>
                    <a:gd name="T23" fmla="*/ 78 h 110"/>
                    <a:gd name="T24" fmla="*/ 0 w 166"/>
                    <a:gd name="T25" fmla="*/ 82 h 110"/>
                    <a:gd name="T26" fmla="*/ 7 w 166"/>
                    <a:gd name="T27" fmla="*/ 94 h 110"/>
                    <a:gd name="T28" fmla="*/ 9 w 166"/>
                    <a:gd name="T29" fmla="*/ 103 h 110"/>
                    <a:gd name="T30" fmla="*/ 18 w 166"/>
                    <a:gd name="T31" fmla="*/ 102 h 110"/>
                    <a:gd name="T32" fmla="*/ 26 w 166"/>
                    <a:gd name="T33" fmla="*/ 96 h 110"/>
                    <a:gd name="T34" fmla="*/ 40 w 166"/>
                    <a:gd name="T35" fmla="*/ 96 h 110"/>
                    <a:gd name="T36" fmla="*/ 59 w 166"/>
                    <a:gd name="T37" fmla="*/ 97 h 110"/>
                    <a:gd name="T38" fmla="*/ 79 w 166"/>
                    <a:gd name="T39" fmla="*/ 103 h 110"/>
                    <a:gd name="T40" fmla="*/ 94 w 166"/>
                    <a:gd name="T41" fmla="*/ 103 h 110"/>
                    <a:gd name="T42" fmla="*/ 102 w 166"/>
                    <a:gd name="T43" fmla="*/ 107 h 110"/>
                    <a:gd name="T44" fmla="*/ 107 w 166"/>
                    <a:gd name="T45" fmla="*/ 103 h 110"/>
                    <a:gd name="T46" fmla="*/ 113 w 166"/>
                    <a:gd name="T47" fmla="*/ 109 h 110"/>
                    <a:gd name="T48" fmla="*/ 129 w 166"/>
                    <a:gd name="T49" fmla="*/ 107 h 110"/>
                    <a:gd name="T50" fmla="*/ 136 w 166"/>
                    <a:gd name="T51" fmla="*/ 110 h 110"/>
                    <a:gd name="T52" fmla="*/ 135 w 166"/>
                    <a:gd name="T53" fmla="*/ 97 h 110"/>
                    <a:gd name="T54" fmla="*/ 140 w 166"/>
                    <a:gd name="T55" fmla="*/ 93 h 110"/>
                    <a:gd name="T56" fmla="*/ 156 w 166"/>
                    <a:gd name="T57" fmla="*/ 92 h 110"/>
                    <a:gd name="T58" fmla="*/ 156 w 166"/>
                    <a:gd name="T59" fmla="*/ 92 h 110"/>
                    <a:gd name="T60" fmla="*/ 148 w 166"/>
                    <a:gd name="T61" fmla="*/ 77 h 110"/>
                    <a:gd name="T62" fmla="*/ 143 w 166"/>
                    <a:gd name="T63" fmla="*/ 69 h 110"/>
                    <a:gd name="T64" fmla="*/ 146 w 166"/>
                    <a:gd name="T65" fmla="*/ 68 h 110"/>
                    <a:gd name="T66" fmla="*/ 160 w 166"/>
                    <a:gd name="T67" fmla="*/ 68 h 110"/>
                    <a:gd name="T68" fmla="*/ 166 w 166"/>
                    <a:gd name="T69" fmla="*/ 63 h 110"/>
                    <a:gd name="T70" fmla="*/ 160 w 166"/>
                    <a:gd name="T71" fmla="*/ 57 h 110"/>
                    <a:gd name="T72" fmla="*/ 147 w 166"/>
                    <a:gd name="T73" fmla="*/ 53 h 110"/>
                    <a:gd name="T74" fmla="*/ 148 w 166"/>
                    <a:gd name="T75" fmla="*/ 49 h 110"/>
                    <a:gd name="T76" fmla="*/ 139 w 166"/>
                    <a:gd name="T77" fmla="*/ 45 h 110"/>
                    <a:gd name="T78" fmla="*/ 125 w 166"/>
                    <a:gd name="T79" fmla="*/ 30 h 110"/>
                    <a:gd name="T80" fmla="*/ 128 w 166"/>
                    <a:gd name="T81" fmla="*/ 25 h 110"/>
                    <a:gd name="T82" fmla="*/ 124 w 166"/>
                    <a:gd name="T83" fmla="*/ 13 h 110"/>
                    <a:gd name="T84" fmla="*/ 105 w 166"/>
                    <a:gd name="T85" fmla="*/ 8 h 110"/>
                    <a:gd name="T86" fmla="*/ 97 w 166"/>
                    <a:gd name="T87" fmla="*/ 11 h 110"/>
                    <a:gd name="T88" fmla="*/ 93 w 166"/>
                    <a:gd name="T89" fmla="*/ 6 h 110"/>
                    <a:gd name="T90" fmla="*/ 93 w 166"/>
                    <a:gd name="T91" fmla="*/ 6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66" h="110">
                      <a:moveTo>
                        <a:pt x="93" y="6"/>
                      </a:moveTo>
                      <a:lnTo>
                        <a:pt x="74" y="0"/>
                      </a:lnTo>
                      <a:lnTo>
                        <a:pt x="57" y="9"/>
                      </a:lnTo>
                      <a:lnTo>
                        <a:pt x="48" y="12"/>
                      </a:lnTo>
                      <a:lnTo>
                        <a:pt x="50" y="22"/>
                      </a:lnTo>
                      <a:lnTo>
                        <a:pt x="37" y="29"/>
                      </a:lnTo>
                      <a:lnTo>
                        <a:pt x="35" y="42"/>
                      </a:lnTo>
                      <a:lnTo>
                        <a:pt x="18" y="51"/>
                      </a:lnTo>
                      <a:lnTo>
                        <a:pt x="1" y="51"/>
                      </a:lnTo>
                      <a:lnTo>
                        <a:pt x="3" y="60"/>
                      </a:lnTo>
                      <a:lnTo>
                        <a:pt x="9" y="69"/>
                      </a:lnTo>
                      <a:lnTo>
                        <a:pt x="10" y="78"/>
                      </a:lnTo>
                      <a:lnTo>
                        <a:pt x="0" y="82"/>
                      </a:lnTo>
                      <a:lnTo>
                        <a:pt x="7" y="94"/>
                      </a:lnTo>
                      <a:lnTo>
                        <a:pt x="9" y="103"/>
                      </a:lnTo>
                      <a:lnTo>
                        <a:pt x="18" y="102"/>
                      </a:lnTo>
                      <a:lnTo>
                        <a:pt x="26" y="96"/>
                      </a:lnTo>
                      <a:lnTo>
                        <a:pt x="40" y="96"/>
                      </a:lnTo>
                      <a:lnTo>
                        <a:pt x="59" y="97"/>
                      </a:lnTo>
                      <a:lnTo>
                        <a:pt x="79" y="103"/>
                      </a:lnTo>
                      <a:lnTo>
                        <a:pt x="94" y="103"/>
                      </a:lnTo>
                      <a:lnTo>
                        <a:pt x="102" y="107"/>
                      </a:lnTo>
                      <a:lnTo>
                        <a:pt x="107" y="103"/>
                      </a:lnTo>
                      <a:lnTo>
                        <a:pt x="113" y="109"/>
                      </a:lnTo>
                      <a:lnTo>
                        <a:pt x="129" y="107"/>
                      </a:lnTo>
                      <a:lnTo>
                        <a:pt x="136" y="110"/>
                      </a:lnTo>
                      <a:lnTo>
                        <a:pt x="135" y="97"/>
                      </a:lnTo>
                      <a:lnTo>
                        <a:pt x="140" y="93"/>
                      </a:lnTo>
                      <a:lnTo>
                        <a:pt x="156" y="92"/>
                      </a:lnTo>
                      <a:lnTo>
                        <a:pt x="156" y="92"/>
                      </a:lnTo>
                      <a:lnTo>
                        <a:pt x="148" y="77"/>
                      </a:lnTo>
                      <a:lnTo>
                        <a:pt x="143" y="69"/>
                      </a:lnTo>
                      <a:lnTo>
                        <a:pt x="146" y="68"/>
                      </a:lnTo>
                      <a:lnTo>
                        <a:pt x="160" y="68"/>
                      </a:lnTo>
                      <a:lnTo>
                        <a:pt x="166" y="63"/>
                      </a:lnTo>
                      <a:lnTo>
                        <a:pt x="160" y="57"/>
                      </a:lnTo>
                      <a:lnTo>
                        <a:pt x="147" y="53"/>
                      </a:lnTo>
                      <a:lnTo>
                        <a:pt x="148" y="49"/>
                      </a:lnTo>
                      <a:lnTo>
                        <a:pt x="139" y="45"/>
                      </a:lnTo>
                      <a:lnTo>
                        <a:pt x="125" y="30"/>
                      </a:lnTo>
                      <a:lnTo>
                        <a:pt x="128" y="25"/>
                      </a:lnTo>
                      <a:lnTo>
                        <a:pt x="124" y="13"/>
                      </a:lnTo>
                      <a:lnTo>
                        <a:pt x="105" y="8"/>
                      </a:lnTo>
                      <a:lnTo>
                        <a:pt x="97" y="11"/>
                      </a:lnTo>
                      <a:lnTo>
                        <a:pt x="93" y="6"/>
                      </a:lnTo>
                      <a:lnTo>
                        <a:pt x="93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9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B7E9D20-5F39-1E05-5045-A6C31EFBC6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8550" y="2684463"/>
                  <a:ext cx="131762" cy="74613"/>
                </a:xfrm>
                <a:custGeom>
                  <a:avLst/>
                  <a:gdLst>
                    <a:gd name="T0" fmla="*/ 66 w 83"/>
                    <a:gd name="T1" fmla="*/ 6 h 47"/>
                    <a:gd name="T2" fmla="*/ 46 w 83"/>
                    <a:gd name="T3" fmla="*/ 0 h 47"/>
                    <a:gd name="T4" fmla="*/ 42 w 83"/>
                    <a:gd name="T5" fmla="*/ 4 h 47"/>
                    <a:gd name="T6" fmla="*/ 27 w 83"/>
                    <a:gd name="T7" fmla="*/ 4 h 47"/>
                    <a:gd name="T8" fmla="*/ 22 w 83"/>
                    <a:gd name="T9" fmla="*/ 8 h 47"/>
                    <a:gd name="T10" fmla="*/ 13 w 83"/>
                    <a:gd name="T11" fmla="*/ 6 h 47"/>
                    <a:gd name="T12" fmla="*/ 14 w 83"/>
                    <a:gd name="T13" fmla="*/ 12 h 47"/>
                    <a:gd name="T14" fmla="*/ 0 w 83"/>
                    <a:gd name="T15" fmla="*/ 25 h 47"/>
                    <a:gd name="T16" fmla="*/ 0 w 83"/>
                    <a:gd name="T17" fmla="*/ 36 h 47"/>
                    <a:gd name="T18" fmla="*/ 10 w 83"/>
                    <a:gd name="T19" fmla="*/ 32 h 47"/>
                    <a:gd name="T20" fmla="*/ 16 w 83"/>
                    <a:gd name="T21" fmla="*/ 43 h 47"/>
                    <a:gd name="T22" fmla="*/ 25 w 83"/>
                    <a:gd name="T23" fmla="*/ 47 h 47"/>
                    <a:gd name="T24" fmla="*/ 33 w 83"/>
                    <a:gd name="T25" fmla="*/ 46 h 47"/>
                    <a:gd name="T26" fmla="*/ 43 w 83"/>
                    <a:gd name="T27" fmla="*/ 38 h 47"/>
                    <a:gd name="T28" fmla="*/ 47 w 83"/>
                    <a:gd name="T29" fmla="*/ 42 h 47"/>
                    <a:gd name="T30" fmla="*/ 56 w 83"/>
                    <a:gd name="T31" fmla="*/ 42 h 47"/>
                    <a:gd name="T32" fmla="*/ 59 w 83"/>
                    <a:gd name="T33" fmla="*/ 32 h 47"/>
                    <a:gd name="T34" fmla="*/ 73 w 83"/>
                    <a:gd name="T35" fmla="*/ 35 h 47"/>
                    <a:gd name="T36" fmla="*/ 82 w 83"/>
                    <a:gd name="T37" fmla="*/ 31 h 47"/>
                    <a:gd name="T38" fmla="*/ 83 w 83"/>
                    <a:gd name="T39" fmla="*/ 21 h 47"/>
                    <a:gd name="T40" fmla="*/ 72 w 83"/>
                    <a:gd name="T41" fmla="*/ 21 h 47"/>
                    <a:gd name="T42" fmla="*/ 64 w 83"/>
                    <a:gd name="T43" fmla="*/ 17 h 47"/>
                    <a:gd name="T44" fmla="*/ 67 w 83"/>
                    <a:gd name="T45" fmla="*/ 11 h 47"/>
                    <a:gd name="T46" fmla="*/ 66 w 83"/>
                    <a:gd name="T47" fmla="*/ 6 h 47"/>
                    <a:gd name="T48" fmla="*/ 66 w 83"/>
                    <a:gd name="T49" fmla="*/ 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83" h="47">
                      <a:moveTo>
                        <a:pt x="66" y="6"/>
                      </a:moveTo>
                      <a:lnTo>
                        <a:pt x="46" y="0"/>
                      </a:lnTo>
                      <a:lnTo>
                        <a:pt x="42" y="4"/>
                      </a:lnTo>
                      <a:lnTo>
                        <a:pt x="27" y="4"/>
                      </a:lnTo>
                      <a:lnTo>
                        <a:pt x="22" y="8"/>
                      </a:lnTo>
                      <a:lnTo>
                        <a:pt x="13" y="6"/>
                      </a:lnTo>
                      <a:lnTo>
                        <a:pt x="14" y="12"/>
                      </a:lnTo>
                      <a:lnTo>
                        <a:pt x="0" y="25"/>
                      </a:lnTo>
                      <a:lnTo>
                        <a:pt x="0" y="36"/>
                      </a:lnTo>
                      <a:lnTo>
                        <a:pt x="10" y="32"/>
                      </a:lnTo>
                      <a:lnTo>
                        <a:pt x="16" y="43"/>
                      </a:lnTo>
                      <a:lnTo>
                        <a:pt x="25" y="47"/>
                      </a:lnTo>
                      <a:lnTo>
                        <a:pt x="33" y="46"/>
                      </a:lnTo>
                      <a:lnTo>
                        <a:pt x="43" y="38"/>
                      </a:lnTo>
                      <a:lnTo>
                        <a:pt x="47" y="42"/>
                      </a:lnTo>
                      <a:lnTo>
                        <a:pt x="56" y="42"/>
                      </a:lnTo>
                      <a:lnTo>
                        <a:pt x="59" y="32"/>
                      </a:lnTo>
                      <a:lnTo>
                        <a:pt x="73" y="35"/>
                      </a:lnTo>
                      <a:lnTo>
                        <a:pt x="82" y="31"/>
                      </a:lnTo>
                      <a:lnTo>
                        <a:pt x="83" y="21"/>
                      </a:lnTo>
                      <a:lnTo>
                        <a:pt x="72" y="21"/>
                      </a:lnTo>
                      <a:lnTo>
                        <a:pt x="64" y="17"/>
                      </a:lnTo>
                      <a:lnTo>
                        <a:pt x="67" y="11"/>
                      </a:lnTo>
                      <a:lnTo>
                        <a:pt x="66" y="6"/>
                      </a:lnTo>
                      <a:lnTo>
                        <a:pt x="66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C2ADF31-DDAF-8196-F3FE-CC6A517E9A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4762" y="2563813"/>
                  <a:ext cx="193675" cy="93663"/>
                </a:xfrm>
                <a:custGeom>
                  <a:avLst/>
                  <a:gdLst>
                    <a:gd name="T0" fmla="*/ 49 w 122"/>
                    <a:gd name="T1" fmla="*/ 0 h 59"/>
                    <a:gd name="T2" fmla="*/ 41 w 122"/>
                    <a:gd name="T3" fmla="*/ 2 h 59"/>
                    <a:gd name="T4" fmla="*/ 36 w 122"/>
                    <a:gd name="T5" fmla="*/ 0 h 59"/>
                    <a:gd name="T6" fmla="*/ 31 w 122"/>
                    <a:gd name="T7" fmla="*/ 4 h 59"/>
                    <a:gd name="T8" fmla="*/ 19 w 122"/>
                    <a:gd name="T9" fmla="*/ 9 h 59"/>
                    <a:gd name="T10" fmla="*/ 13 w 122"/>
                    <a:gd name="T11" fmla="*/ 14 h 59"/>
                    <a:gd name="T12" fmla="*/ 0 w 122"/>
                    <a:gd name="T13" fmla="*/ 19 h 59"/>
                    <a:gd name="T14" fmla="*/ 3 w 122"/>
                    <a:gd name="T15" fmla="*/ 26 h 59"/>
                    <a:gd name="T16" fmla="*/ 6 w 122"/>
                    <a:gd name="T17" fmla="*/ 36 h 59"/>
                    <a:gd name="T18" fmla="*/ 16 w 122"/>
                    <a:gd name="T19" fmla="*/ 41 h 59"/>
                    <a:gd name="T20" fmla="*/ 27 w 122"/>
                    <a:gd name="T21" fmla="*/ 52 h 59"/>
                    <a:gd name="T22" fmla="*/ 41 w 122"/>
                    <a:gd name="T23" fmla="*/ 59 h 59"/>
                    <a:gd name="T24" fmla="*/ 51 w 122"/>
                    <a:gd name="T25" fmla="*/ 50 h 59"/>
                    <a:gd name="T26" fmla="*/ 57 w 122"/>
                    <a:gd name="T27" fmla="*/ 48 h 59"/>
                    <a:gd name="T28" fmla="*/ 72 w 122"/>
                    <a:gd name="T29" fmla="*/ 54 h 59"/>
                    <a:gd name="T30" fmla="*/ 81 w 122"/>
                    <a:gd name="T31" fmla="*/ 53 h 59"/>
                    <a:gd name="T32" fmla="*/ 89 w 122"/>
                    <a:gd name="T33" fmla="*/ 58 h 59"/>
                    <a:gd name="T34" fmla="*/ 91 w 122"/>
                    <a:gd name="T35" fmla="*/ 52 h 59"/>
                    <a:gd name="T36" fmla="*/ 100 w 122"/>
                    <a:gd name="T37" fmla="*/ 53 h 59"/>
                    <a:gd name="T38" fmla="*/ 105 w 122"/>
                    <a:gd name="T39" fmla="*/ 51 h 59"/>
                    <a:gd name="T40" fmla="*/ 106 w 122"/>
                    <a:gd name="T41" fmla="*/ 49 h 59"/>
                    <a:gd name="T42" fmla="*/ 109 w 122"/>
                    <a:gd name="T43" fmla="*/ 48 h 59"/>
                    <a:gd name="T44" fmla="*/ 110 w 122"/>
                    <a:gd name="T45" fmla="*/ 42 h 59"/>
                    <a:gd name="T46" fmla="*/ 114 w 122"/>
                    <a:gd name="T47" fmla="*/ 41 h 59"/>
                    <a:gd name="T48" fmla="*/ 116 w 122"/>
                    <a:gd name="T49" fmla="*/ 38 h 59"/>
                    <a:gd name="T50" fmla="*/ 122 w 122"/>
                    <a:gd name="T51" fmla="*/ 38 h 59"/>
                    <a:gd name="T52" fmla="*/ 113 w 122"/>
                    <a:gd name="T53" fmla="*/ 25 h 59"/>
                    <a:gd name="T54" fmla="*/ 99 w 122"/>
                    <a:gd name="T55" fmla="*/ 24 h 59"/>
                    <a:gd name="T56" fmla="*/ 96 w 122"/>
                    <a:gd name="T57" fmla="*/ 17 h 59"/>
                    <a:gd name="T58" fmla="*/ 84 w 122"/>
                    <a:gd name="T59" fmla="*/ 15 h 59"/>
                    <a:gd name="T60" fmla="*/ 81 w 122"/>
                    <a:gd name="T61" fmla="*/ 21 h 59"/>
                    <a:gd name="T62" fmla="*/ 72 w 122"/>
                    <a:gd name="T63" fmla="*/ 16 h 59"/>
                    <a:gd name="T64" fmla="*/ 72 w 122"/>
                    <a:gd name="T65" fmla="*/ 10 h 59"/>
                    <a:gd name="T66" fmla="*/ 58 w 122"/>
                    <a:gd name="T67" fmla="*/ 8 h 59"/>
                    <a:gd name="T68" fmla="*/ 49 w 122"/>
                    <a:gd name="T69" fmla="*/ 0 h 59"/>
                    <a:gd name="T70" fmla="*/ 49 w 122"/>
                    <a:gd name="T71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22" h="59">
                      <a:moveTo>
                        <a:pt x="49" y="0"/>
                      </a:moveTo>
                      <a:lnTo>
                        <a:pt x="41" y="2"/>
                      </a:lnTo>
                      <a:lnTo>
                        <a:pt x="36" y="0"/>
                      </a:lnTo>
                      <a:lnTo>
                        <a:pt x="31" y="4"/>
                      </a:lnTo>
                      <a:lnTo>
                        <a:pt x="19" y="9"/>
                      </a:lnTo>
                      <a:lnTo>
                        <a:pt x="13" y="14"/>
                      </a:lnTo>
                      <a:lnTo>
                        <a:pt x="0" y="19"/>
                      </a:lnTo>
                      <a:lnTo>
                        <a:pt x="3" y="26"/>
                      </a:lnTo>
                      <a:lnTo>
                        <a:pt x="6" y="36"/>
                      </a:lnTo>
                      <a:lnTo>
                        <a:pt x="16" y="41"/>
                      </a:lnTo>
                      <a:lnTo>
                        <a:pt x="27" y="52"/>
                      </a:lnTo>
                      <a:lnTo>
                        <a:pt x="41" y="59"/>
                      </a:lnTo>
                      <a:lnTo>
                        <a:pt x="51" y="50"/>
                      </a:lnTo>
                      <a:lnTo>
                        <a:pt x="57" y="48"/>
                      </a:lnTo>
                      <a:lnTo>
                        <a:pt x="72" y="54"/>
                      </a:lnTo>
                      <a:lnTo>
                        <a:pt x="81" y="53"/>
                      </a:lnTo>
                      <a:lnTo>
                        <a:pt x="89" y="58"/>
                      </a:lnTo>
                      <a:lnTo>
                        <a:pt x="91" y="52"/>
                      </a:lnTo>
                      <a:lnTo>
                        <a:pt x="100" y="53"/>
                      </a:lnTo>
                      <a:lnTo>
                        <a:pt x="105" y="51"/>
                      </a:lnTo>
                      <a:lnTo>
                        <a:pt x="106" y="49"/>
                      </a:lnTo>
                      <a:lnTo>
                        <a:pt x="109" y="48"/>
                      </a:lnTo>
                      <a:lnTo>
                        <a:pt x="110" y="42"/>
                      </a:lnTo>
                      <a:lnTo>
                        <a:pt x="114" y="41"/>
                      </a:lnTo>
                      <a:lnTo>
                        <a:pt x="116" y="38"/>
                      </a:lnTo>
                      <a:lnTo>
                        <a:pt x="122" y="38"/>
                      </a:lnTo>
                      <a:lnTo>
                        <a:pt x="113" y="25"/>
                      </a:lnTo>
                      <a:lnTo>
                        <a:pt x="99" y="24"/>
                      </a:lnTo>
                      <a:lnTo>
                        <a:pt x="96" y="17"/>
                      </a:lnTo>
                      <a:lnTo>
                        <a:pt x="84" y="15"/>
                      </a:lnTo>
                      <a:lnTo>
                        <a:pt x="81" y="21"/>
                      </a:lnTo>
                      <a:lnTo>
                        <a:pt x="72" y="16"/>
                      </a:lnTo>
                      <a:lnTo>
                        <a:pt x="72" y="10"/>
                      </a:lnTo>
                      <a:lnTo>
                        <a:pt x="58" y="8"/>
                      </a:lnTo>
                      <a:lnTo>
                        <a:pt x="49" y="0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19B988D-4FC6-AF16-F437-95C5D6EFF1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2200" y="2424113"/>
                  <a:ext cx="260350" cy="279400"/>
                </a:xfrm>
                <a:custGeom>
                  <a:avLst/>
                  <a:gdLst>
                    <a:gd name="T0" fmla="*/ 142 w 164"/>
                    <a:gd name="T1" fmla="*/ 27 h 176"/>
                    <a:gd name="T2" fmla="*/ 133 w 164"/>
                    <a:gd name="T3" fmla="*/ 21 h 176"/>
                    <a:gd name="T4" fmla="*/ 113 w 164"/>
                    <a:gd name="T5" fmla="*/ 12 h 176"/>
                    <a:gd name="T6" fmla="*/ 103 w 164"/>
                    <a:gd name="T7" fmla="*/ 18 h 176"/>
                    <a:gd name="T8" fmla="*/ 86 w 164"/>
                    <a:gd name="T9" fmla="*/ 22 h 176"/>
                    <a:gd name="T10" fmla="*/ 86 w 164"/>
                    <a:gd name="T11" fmla="*/ 14 h 176"/>
                    <a:gd name="T12" fmla="*/ 67 w 164"/>
                    <a:gd name="T13" fmla="*/ 9 h 176"/>
                    <a:gd name="T14" fmla="*/ 66 w 164"/>
                    <a:gd name="T15" fmla="*/ 0 h 176"/>
                    <a:gd name="T16" fmla="*/ 55 w 164"/>
                    <a:gd name="T17" fmla="*/ 4 h 176"/>
                    <a:gd name="T18" fmla="*/ 42 w 164"/>
                    <a:gd name="T19" fmla="*/ 0 h 176"/>
                    <a:gd name="T20" fmla="*/ 43 w 164"/>
                    <a:gd name="T21" fmla="*/ 13 h 176"/>
                    <a:gd name="T22" fmla="*/ 47 w 164"/>
                    <a:gd name="T23" fmla="*/ 22 h 176"/>
                    <a:gd name="T24" fmla="*/ 36 w 164"/>
                    <a:gd name="T25" fmla="*/ 33 h 176"/>
                    <a:gd name="T26" fmla="*/ 32 w 164"/>
                    <a:gd name="T27" fmla="*/ 28 h 176"/>
                    <a:gd name="T28" fmla="*/ 18 w 164"/>
                    <a:gd name="T29" fmla="*/ 29 h 176"/>
                    <a:gd name="T30" fmla="*/ 15 w 164"/>
                    <a:gd name="T31" fmla="*/ 34 h 176"/>
                    <a:gd name="T32" fmla="*/ 18 w 164"/>
                    <a:gd name="T33" fmla="*/ 42 h 176"/>
                    <a:gd name="T34" fmla="*/ 15 w 164"/>
                    <a:gd name="T35" fmla="*/ 62 h 176"/>
                    <a:gd name="T36" fmla="*/ 11 w 164"/>
                    <a:gd name="T37" fmla="*/ 71 h 176"/>
                    <a:gd name="T38" fmla="*/ 0 w 164"/>
                    <a:gd name="T39" fmla="*/ 71 h 176"/>
                    <a:gd name="T40" fmla="*/ 4 w 164"/>
                    <a:gd name="T41" fmla="*/ 95 h 176"/>
                    <a:gd name="T42" fmla="*/ 3 w 164"/>
                    <a:gd name="T43" fmla="*/ 111 h 176"/>
                    <a:gd name="T44" fmla="*/ 6 w 164"/>
                    <a:gd name="T45" fmla="*/ 116 h 176"/>
                    <a:gd name="T46" fmla="*/ 5 w 164"/>
                    <a:gd name="T47" fmla="*/ 126 h 176"/>
                    <a:gd name="T48" fmla="*/ 15 w 164"/>
                    <a:gd name="T49" fmla="*/ 132 h 176"/>
                    <a:gd name="T50" fmla="*/ 41 w 164"/>
                    <a:gd name="T51" fmla="*/ 137 h 176"/>
                    <a:gd name="T52" fmla="*/ 32 w 164"/>
                    <a:gd name="T53" fmla="*/ 152 h 176"/>
                    <a:gd name="T54" fmla="*/ 31 w 164"/>
                    <a:gd name="T55" fmla="*/ 168 h 176"/>
                    <a:gd name="T56" fmla="*/ 46 w 164"/>
                    <a:gd name="T57" fmla="*/ 168 h 176"/>
                    <a:gd name="T58" fmla="*/ 50 w 164"/>
                    <a:gd name="T59" fmla="*/ 164 h 176"/>
                    <a:gd name="T60" fmla="*/ 70 w 164"/>
                    <a:gd name="T61" fmla="*/ 170 h 176"/>
                    <a:gd name="T62" fmla="*/ 75 w 164"/>
                    <a:gd name="T63" fmla="*/ 169 h 176"/>
                    <a:gd name="T64" fmla="*/ 86 w 164"/>
                    <a:gd name="T65" fmla="*/ 176 h 176"/>
                    <a:gd name="T66" fmla="*/ 88 w 164"/>
                    <a:gd name="T67" fmla="*/ 170 h 176"/>
                    <a:gd name="T68" fmla="*/ 104 w 164"/>
                    <a:gd name="T69" fmla="*/ 171 h 176"/>
                    <a:gd name="T70" fmla="*/ 117 w 164"/>
                    <a:gd name="T71" fmla="*/ 167 h 176"/>
                    <a:gd name="T72" fmla="*/ 126 w 164"/>
                    <a:gd name="T73" fmla="*/ 168 h 176"/>
                    <a:gd name="T74" fmla="*/ 132 w 164"/>
                    <a:gd name="T75" fmla="*/ 172 h 176"/>
                    <a:gd name="T76" fmla="*/ 133 w 164"/>
                    <a:gd name="T77" fmla="*/ 168 h 176"/>
                    <a:gd name="T78" fmla="*/ 130 w 164"/>
                    <a:gd name="T79" fmla="*/ 154 h 176"/>
                    <a:gd name="T80" fmla="*/ 136 w 164"/>
                    <a:gd name="T81" fmla="*/ 150 h 176"/>
                    <a:gd name="T82" fmla="*/ 142 w 164"/>
                    <a:gd name="T83" fmla="*/ 140 h 176"/>
                    <a:gd name="T84" fmla="*/ 131 w 164"/>
                    <a:gd name="T85" fmla="*/ 129 h 176"/>
                    <a:gd name="T86" fmla="*/ 121 w 164"/>
                    <a:gd name="T87" fmla="*/ 124 h 176"/>
                    <a:gd name="T88" fmla="*/ 118 w 164"/>
                    <a:gd name="T89" fmla="*/ 114 h 176"/>
                    <a:gd name="T90" fmla="*/ 115 w 164"/>
                    <a:gd name="T91" fmla="*/ 107 h 176"/>
                    <a:gd name="T92" fmla="*/ 128 w 164"/>
                    <a:gd name="T93" fmla="*/ 102 h 176"/>
                    <a:gd name="T94" fmla="*/ 134 w 164"/>
                    <a:gd name="T95" fmla="*/ 97 h 176"/>
                    <a:gd name="T96" fmla="*/ 146 w 164"/>
                    <a:gd name="T97" fmla="*/ 92 h 176"/>
                    <a:gd name="T98" fmla="*/ 151 w 164"/>
                    <a:gd name="T99" fmla="*/ 88 h 176"/>
                    <a:gd name="T100" fmla="*/ 156 w 164"/>
                    <a:gd name="T101" fmla="*/ 90 h 176"/>
                    <a:gd name="T102" fmla="*/ 164 w 164"/>
                    <a:gd name="T103" fmla="*/ 88 h 176"/>
                    <a:gd name="T104" fmla="*/ 155 w 164"/>
                    <a:gd name="T105" fmla="*/ 73 h 176"/>
                    <a:gd name="T106" fmla="*/ 156 w 164"/>
                    <a:gd name="T107" fmla="*/ 66 h 176"/>
                    <a:gd name="T108" fmla="*/ 150 w 164"/>
                    <a:gd name="T109" fmla="*/ 54 h 176"/>
                    <a:gd name="T110" fmla="*/ 143 w 164"/>
                    <a:gd name="T111" fmla="*/ 45 h 176"/>
                    <a:gd name="T112" fmla="*/ 147 w 164"/>
                    <a:gd name="T113" fmla="*/ 40 h 176"/>
                    <a:gd name="T114" fmla="*/ 142 w 164"/>
                    <a:gd name="T115" fmla="*/ 27 h 176"/>
                    <a:gd name="T116" fmla="*/ 142 w 164"/>
                    <a:gd name="T117" fmla="*/ 27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64" h="176">
                      <a:moveTo>
                        <a:pt x="142" y="27"/>
                      </a:moveTo>
                      <a:lnTo>
                        <a:pt x="133" y="21"/>
                      </a:lnTo>
                      <a:lnTo>
                        <a:pt x="113" y="12"/>
                      </a:lnTo>
                      <a:lnTo>
                        <a:pt x="103" y="18"/>
                      </a:lnTo>
                      <a:lnTo>
                        <a:pt x="86" y="22"/>
                      </a:lnTo>
                      <a:lnTo>
                        <a:pt x="86" y="14"/>
                      </a:lnTo>
                      <a:lnTo>
                        <a:pt x="67" y="9"/>
                      </a:lnTo>
                      <a:lnTo>
                        <a:pt x="66" y="0"/>
                      </a:lnTo>
                      <a:lnTo>
                        <a:pt x="55" y="4"/>
                      </a:lnTo>
                      <a:lnTo>
                        <a:pt x="42" y="0"/>
                      </a:lnTo>
                      <a:lnTo>
                        <a:pt x="43" y="13"/>
                      </a:lnTo>
                      <a:lnTo>
                        <a:pt x="47" y="22"/>
                      </a:lnTo>
                      <a:lnTo>
                        <a:pt x="36" y="33"/>
                      </a:lnTo>
                      <a:lnTo>
                        <a:pt x="32" y="28"/>
                      </a:lnTo>
                      <a:lnTo>
                        <a:pt x="18" y="29"/>
                      </a:lnTo>
                      <a:lnTo>
                        <a:pt x="15" y="34"/>
                      </a:lnTo>
                      <a:lnTo>
                        <a:pt x="18" y="42"/>
                      </a:lnTo>
                      <a:lnTo>
                        <a:pt x="15" y="62"/>
                      </a:lnTo>
                      <a:lnTo>
                        <a:pt x="11" y="71"/>
                      </a:lnTo>
                      <a:lnTo>
                        <a:pt x="0" y="71"/>
                      </a:lnTo>
                      <a:lnTo>
                        <a:pt x="4" y="95"/>
                      </a:lnTo>
                      <a:lnTo>
                        <a:pt x="3" y="111"/>
                      </a:lnTo>
                      <a:lnTo>
                        <a:pt x="6" y="116"/>
                      </a:lnTo>
                      <a:lnTo>
                        <a:pt x="5" y="126"/>
                      </a:lnTo>
                      <a:lnTo>
                        <a:pt x="15" y="132"/>
                      </a:lnTo>
                      <a:lnTo>
                        <a:pt x="41" y="137"/>
                      </a:lnTo>
                      <a:lnTo>
                        <a:pt x="32" y="152"/>
                      </a:lnTo>
                      <a:lnTo>
                        <a:pt x="31" y="168"/>
                      </a:lnTo>
                      <a:lnTo>
                        <a:pt x="46" y="168"/>
                      </a:lnTo>
                      <a:lnTo>
                        <a:pt x="50" y="164"/>
                      </a:lnTo>
                      <a:lnTo>
                        <a:pt x="70" y="170"/>
                      </a:lnTo>
                      <a:lnTo>
                        <a:pt x="75" y="169"/>
                      </a:lnTo>
                      <a:lnTo>
                        <a:pt x="86" y="176"/>
                      </a:lnTo>
                      <a:lnTo>
                        <a:pt x="88" y="170"/>
                      </a:lnTo>
                      <a:lnTo>
                        <a:pt x="104" y="171"/>
                      </a:lnTo>
                      <a:lnTo>
                        <a:pt x="117" y="167"/>
                      </a:lnTo>
                      <a:lnTo>
                        <a:pt x="126" y="168"/>
                      </a:lnTo>
                      <a:lnTo>
                        <a:pt x="132" y="172"/>
                      </a:lnTo>
                      <a:lnTo>
                        <a:pt x="133" y="168"/>
                      </a:lnTo>
                      <a:lnTo>
                        <a:pt x="130" y="154"/>
                      </a:lnTo>
                      <a:lnTo>
                        <a:pt x="136" y="150"/>
                      </a:lnTo>
                      <a:lnTo>
                        <a:pt x="142" y="140"/>
                      </a:lnTo>
                      <a:lnTo>
                        <a:pt x="131" y="129"/>
                      </a:lnTo>
                      <a:lnTo>
                        <a:pt x="121" y="124"/>
                      </a:lnTo>
                      <a:lnTo>
                        <a:pt x="118" y="114"/>
                      </a:lnTo>
                      <a:lnTo>
                        <a:pt x="115" y="107"/>
                      </a:lnTo>
                      <a:lnTo>
                        <a:pt x="128" y="102"/>
                      </a:lnTo>
                      <a:lnTo>
                        <a:pt x="134" y="97"/>
                      </a:lnTo>
                      <a:lnTo>
                        <a:pt x="146" y="92"/>
                      </a:lnTo>
                      <a:lnTo>
                        <a:pt x="151" y="88"/>
                      </a:lnTo>
                      <a:lnTo>
                        <a:pt x="156" y="90"/>
                      </a:lnTo>
                      <a:lnTo>
                        <a:pt x="164" y="88"/>
                      </a:lnTo>
                      <a:lnTo>
                        <a:pt x="155" y="73"/>
                      </a:lnTo>
                      <a:lnTo>
                        <a:pt x="156" y="66"/>
                      </a:lnTo>
                      <a:lnTo>
                        <a:pt x="150" y="54"/>
                      </a:lnTo>
                      <a:lnTo>
                        <a:pt x="143" y="45"/>
                      </a:lnTo>
                      <a:lnTo>
                        <a:pt x="147" y="40"/>
                      </a:lnTo>
                      <a:lnTo>
                        <a:pt x="142" y="27"/>
                      </a:lnTo>
                      <a:lnTo>
                        <a:pt x="142" y="2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2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A3961C3-386E-EF65-76D8-6618C64691B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23000" y="2327276"/>
                  <a:ext cx="130175" cy="103188"/>
                </a:xfrm>
                <a:custGeom>
                  <a:avLst/>
                  <a:gdLst>
                    <a:gd name="T0" fmla="*/ 82 w 82"/>
                    <a:gd name="T1" fmla="*/ 47 h 65"/>
                    <a:gd name="T2" fmla="*/ 75 w 82"/>
                    <a:gd name="T3" fmla="*/ 36 h 65"/>
                    <a:gd name="T4" fmla="*/ 50 w 82"/>
                    <a:gd name="T5" fmla="*/ 44 h 65"/>
                    <a:gd name="T6" fmla="*/ 54 w 82"/>
                    <a:gd name="T7" fmla="*/ 53 h 65"/>
                    <a:gd name="T8" fmla="*/ 72 w 82"/>
                    <a:gd name="T9" fmla="*/ 65 h 65"/>
                    <a:gd name="T10" fmla="*/ 82 w 82"/>
                    <a:gd name="T11" fmla="*/ 47 h 65"/>
                    <a:gd name="T12" fmla="*/ 82 w 82"/>
                    <a:gd name="T13" fmla="*/ 47 h 65"/>
                    <a:gd name="T14" fmla="*/ 49 w 82"/>
                    <a:gd name="T15" fmla="*/ 28 h 65"/>
                    <a:gd name="T16" fmla="*/ 40 w 82"/>
                    <a:gd name="T17" fmla="*/ 25 h 65"/>
                    <a:gd name="T18" fmla="*/ 37 w 82"/>
                    <a:gd name="T19" fmla="*/ 18 h 65"/>
                    <a:gd name="T20" fmla="*/ 42 w 82"/>
                    <a:gd name="T21" fmla="*/ 11 h 65"/>
                    <a:gd name="T22" fmla="*/ 42 w 82"/>
                    <a:gd name="T23" fmla="*/ 0 h 65"/>
                    <a:gd name="T24" fmla="*/ 28 w 82"/>
                    <a:gd name="T25" fmla="*/ 6 h 65"/>
                    <a:gd name="T26" fmla="*/ 22 w 82"/>
                    <a:gd name="T27" fmla="*/ 13 h 65"/>
                    <a:gd name="T28" fmla="*/ 7 w 82"/>
                    <a:gd name="T29" fmla="*/ 14 h 65"/>
                    <a:gd name="T30" fmla="*/ 3 w 82"/>
                    <a:gd name="T31" fmla="*/ 20 h 65"/>
                    <a:gd name="T32" fmla="*/ 0 w 82"/>
                    <a:gd name="T33" fmla="*/ 26 h 65"/>
                    <a:gd name="T34" fmla="*/ 1 w 82"/>
                    <a:gd name="T35" fmla="*/ 49 h 65"/>
                    <a:gd name="T36" fmla="*/ 10 w 82"/>
                    <a:gd name="T37" fmla="*/ 61 h 65"/>
                    <a:gd name="T38" fmla="*/ 23 w 82"/>
                    <a:gd name="T39" fmla="*/ 65 h 65"/>
                    <a:gd name="T40" fmla="*/ 34 w 82"/>
                    <a:gd name="T41" fmla="*/ 61 h 65"/>
                    <a:gd name="T42" fmla="*/ 28 w 82"/>
                    <a:gd name="T43" fmla="*/ 50 h 65"/>
                    <a:gd name="T44" fmla="*/ 41 w 82"/>
                    <a:gd name="T45" fmla="*/ 34 h 65"/>
                    <a:gd name="T46" fmla="*/ 45 w 82"/>
                    <a:gd name="T47" fmla="*/ 37 h 65"/>
                    <a:gd name="T48" fmla="*/ 49 w 82"/>
                    <a:gd name="T49" fmla="*/ 28 h 65"/>
                    <a:gd name="T50" fmla="*/ 49 w 82"/>
                    <a:gd name="T51" fmla="*/ 28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82" h="65">
                      <a:moveTo>
                        <a:pt x="82" y="47"/>
                      </a:moveTo>
                      <a:lnTo>
                        <a:pt x="75" y="36"/>
                      </a:lnTo>
                      <a:lnTo>
                        <a:pt x="50" y="44"/>
                      </a:lnTo>
                      <a:lnTo>
                        <a:pt x="54" y="53"/>
                      </a:lnTo>
                      <a:lnTo>
                        <a:pt x="72" y="65"/>
                      </a:lnTo>
                      <a:lnTo>
                        <a:pt x="82" y="47"/>
                      </a:lnTo>
                      <a:lnTo>
                        <a:pt x="82" y="47"/>
                      </a:lnTo>
                      <a:close/>
                      <a:moveTo>
                        <a:pt x="49" y="28"/>
                      </a:moveTo>
                      <a:lnTo>
                        <a:pt x="40" y="25"/>
                      </a:lnTo>
                      <a:lnTo>
                        <a:pt x="37" y="18"/>
                      </a:lnTo>
                      <a:lnTo>
                        <a:pt x="42" y="11"/>
                      </a:lnTo>
                      <a:lnTo>
                        <a:pt x="42" y="0"/>
                      </a:lnTo>
                      <a:lnTo>
                        <a:pt x="28" y="6"/>
                      </a:lnTo>
                      <a:lnTo>
                        <a:pt x="22" y="13"/>
                      </a:lnTo>
                      <a:lnTo>
                        <a:pt x="7" y="14"/>
                      </a:lnTo>
                      <a:lnTo>
                        <a:pt x="3" y="20"/>
                      </a:lnTo>
                      <a:lnTo>
                        <a:pt x="0" y="26"/>
                      </a:lnTo>
                      <a:lnTo>
                        <a:pt x="1" y="49"/>
                      </a:lnTo>
                      <a:lnTo>
                        <a:pt x="10" y="61"/>
                      </a:lnTo>
                      <a:lnTo>
                        <a:pt x="23" y="65"/>
                      </a:lnTo>
                      <a:lnTo>
                        <a:pt x="34" y="61"/>
                      </a:lnTo>
                      <a:lnTo>
                        <a:pt x="28" y="50"/>
                      </a:lnTo>
                      <a:lnTo>
                        <a:pt x="41" y="34"/>
                      </a:lnTo>
                      <a:lnTo>
                        <a:pt x="45" y="37"/>
                      </a:lnTo>
                      <a:lnTo>
                        <a:pt x="49" y="28"/>
                      </a:lnTo>
                      <a:lnTo>
                        <a:pt x="49" y="2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3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6D5C67F-ACE0-0E9E-6900-EF0E0084A5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6225" y="2262188"/>
                  <a:ext cx="128587" cy="73025"/>
                </a:xfrm>
                <a:custGeom>
                  <a:avLst/>
                  <a:gdLst>
                    <a:gd name="T0" fmla="*/ 42 w 81"/>
                    <a:gd name="T1" fmla="*/ 0 h 46"/>
                    <a:gd name="T2" fmla="*/ 21 w 81"/>
                    <a:gd name="T3" fmla="*/ 3 h 46"/>
                    <a:gd name="T4" fmla="*/ 0 w 81"/>
                    <a:gd name="T5" fmla="*/ 9 h 46"/>
                    <a:gd name="T6" fmla="*/ 4 w 81"/>
                    <a:gd name="T7" fmla="*/ 22 h 46"/>
                    <a:gd name="T8" fmla="*/ 16 w 81"/>
                    <a:gd name="T9" fmla="*/ 30 h 46"/>
                    <a:gd name="T10" fmla="*/ 22 w 81"/>
                    <a:gd name="T11" fmla="*/ 27 h 46"/>
                    <a:gd name="T12" fmla="*/ 22 w 81"/>
                    <a:gd name="T13" fmla="*/ 40 h 46"/>
                    <a:gd name="T14" fmla="*/ 36 w 81"/>
                    <a:gd name="T15" fmla="*/ 36 h 46"/>
                    <a:gd name="T16" fmla="*/ 44 w 81"/>
                    <a:gd name="T17" fmla="*/ 39 h 46"/>
                    <a:gd name="T18" fmla="*/ 60 w 81"/>
                    <a:gd name="T19" fmla="*/ 46 h 46"/>
                    <a:gd name="T20" fmla="*/ 74 w 81"/>
                    <a:gd name="T21" fmla="*/ 46 h 46"/>
                    <a:gd name="T22" fmla="*/ 81 w 81"/>
                    <a:gd name="T23" fmla="*/ 40 h 46"/>
                    <a:gd name="T24" fmla="*/ 71 w 81"/>
                    <a:gd name="T25" fmla="*/ 19 h 46"/>
                    <a:gd name="T26" fmla="*/ 81 w 81"/>
                    <a:gd name="T27" fmla="*/ 6 h 46"/>
                    <a:gd name="T28" fmla="*/ 78 w 81"/>
                    <a:gd name="T29" fmla="*/ 3 h 46"/>
                    <a:gd name="T30" fmla="*/ 78 w 81"/>
                    <a:gd name="T31" fmla="*/ 3 h 46"/>
                    <a:gd name="T32" fmla="*/ 60 w 81"/>
                    <a:gd name="T33" fmla="*/ 3 h 46"/>
                    <a:gd name="T34" fmla="*/ 42 w 81"/>
                    <a:gd name="T35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1" h="46">
                      <a:moveTo>
                        <a:pt x="42" y="0"/>
                      </a:moveTo>
                      <a:lnTo>
                        <a:pt x="21" y="3"/>
                      </a:lnTo>
                      <a:lnTo>
                        <a:pt x="0" y="9"/>
                      </a:lnTo>
                      <a:lnTo>
                        <a:pt x="4" y="22"/>
                      </a:lnTo>
                      <a:lnTo>
                        <a:pt x="16" y="30"/>
                      </a:lnTo>
                      <a:lnTo>
                        <a:pt x="22" y="27"/>
                      </a:lnTo>
                      <a:lnTo>
                        <a:pt x="22" y="40"/>
                      </a:lnTo>
                      <a:lnTo>
                        <a:pt x="36" y="36"/>
                      </a:lnTo>
                      <a:lnTo>
                        <a:pt x="44" y="39"/>
                      </a:lnTo>
                      <a:lnTo>
                        <a:pt x="60" y="46"/>
                      </a:lnTo>
                      <a:lnTo>
                        <a:pt x="74" y="46"/>
                      </a:lnTo>
                      <a:lnTo>
                        <a:pt x="81" y="40"/>
                      </a:lnTo>
                      <a:lnTo>
                        <a:pt x="71" y="19"/>
                      </a:lnTo>
                      <a:lnTo>
                        <a:pt x="81" y="6"/>
                      </a:lnTo>
                      <a:lnTo>
                        <a:pt x="78" y="3"/>
                      </a:lnTo>
                      <a:lnTo>
                        <a:pt x="78" y="3"/>
                      </a:lnTo>
                      <a:lnTo>
                        <a:pt x="60" y="3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4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933E0E6-A352-5E6C-52C7-F92BEA4F95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00812" y="1911351"/>
                  <a:ext cx="315912" cy="341313"/>
                </a:xfrm>
                <a:custGeom>
                  <a:avLst/>
                  <a:gdLst>
                    <a:gd name="T0" fmla="*/ 121 w 199"/>
                    <a:gd name="T1" fmla="*/ 23 h 215"/>
                    <a:gd name="T2" fmla="*/ 124 w 199"/>
                    <a:gd name="T3" fmla="*/ 8 h 215"/>
                    <a:gd name="T4" fmla="*/ 103 w 199"/>
                    <a:gd name="T5" fmla="*/ 0 h 215"/>
                    <a:gd name="T6" fmla="*/ 81 w 199"/>
                    <a:gd name="T7" fmla="*/ 7 h 215"/>
                    <a:gd name="T8" fmla="*/ 77 w 199"/>
                    <a:gd name="T9" fmla="*/ 22 h 215"/>
                    <a:gd name="T10" fmla="*/ 65 w 199"/>
                    <a:gd name="T11" fmla="*/ 30 h 215"/>
                    <a:gd name="T12" fmla="*/ 47 w 199"/>
                    <a:gd name="T13" fmla="*/ 26 h 215"/>
                    <a:gd name="T14" fmla="*/ 27 w 199"/>
                    <a:gd name="T15" fmla="*/ 27 h 215"/>
                    <a:gd name="T16" fmla="*/ 8 w 199"/>
                    <a:gd name="T17" fmla="*/ 16 h 215"/>
                    <a:gd name="T18" fmla="*/ 0 w 199"/>
                    <a:gd name="T19" fmla="*/ 21 h 215"/>
                    <a:gd name="T20" fmla="*/ 22 w 199"/>
                    <a:gd name="T21" fmla="*/ 31 h 215"/>
                    <a:gd name="T22" fmla="*/ 49 w 199"/>
                    <a:gd name="T23" fmla="*/ 45 h 215"/>
                    <a:gd name="T24" fmla="*/ 55 w 199"/>
                    <a:gd name="T25" fmla="*/ 77 h 215"/>
                    <a:gd name="T26" fmla="*/ 63 w 199"/>
                    <a:gd name="T27" fmla="*/ 84 h 215"/>
                    <a:gd name="T28" fmla="*/ 86 w 199"/>
                    <a:gd name="T29" fmla="*/ 95 h 215"/>
                    <a:gd name="T30" fmla="*/ 90 w 199"/>
                    <a:gd name="T31" fmla="*/ 103 h 215"/>
                    <a:gd name="T32" fmla="*/ 80 w 199"/>
                    <a:gd name="T33" fmla="*/ 108 h 215"/>
                    <a:gd name="T34" fmla="*/ 48 w 199"/>
                    <a:gd name="T35" fmla="*/ 130 h 215"/>
                    <a:gd name="T36" fmla="*/ 36 w 199"/>
                    <a:gd name="T37" fmla="*/ 144 h 215"/>
                    <a:gd name="T38" fmla="*/ 30 w 199"/>
                    <a:gd name="T39" fmla="*/ 156 h 215"/>
                    <a:gd name="T40" fmla="*/ 40 w 199"/>
                    <a:gd name="T41" fmla="*/ 176 h 215"/>
                    <a:gd name="T42" fmla="*/ 40 w 199"/>
                    <a:gd name="T43" fmla="*/ 196 h 215"/>
                    <a:gd name="T44" fmla="*/ 58 w 199"/>
                    <a:gd name="T45" fmla="*/ 204 h 215"/>
                    <a:gd name="T46" fmla="*/ 69 w 199"/>
                    <a:gd name="T47" fmla="*/ 215 h 215"/>
                    <a:gd name="T48" fmla="*/ 95 w 199"/>
                    <a:gd name="T49" fmla="*/ 211 h 215"/>
                    <a:gd name="T50" fmla="*/ 123 w 199"/>
                    <a:gd name="T51" fmla="*/ 203 h 215"/>
                    <a:gd name="T52" fmla="*/ 153 w 199"/>
                    <a:gd name="T53" fmla="*/ 201 h 215"/>
                    <a:gd name="T54" fmla="*/ 153 w 199"/>
                    <a:gd name="T55" fmla="*/ 201 h 215"/>
                    <a:gd name="T56" fmla="*/ 183 w 199"/>
                    <a:gd name="T57" fmla="*/ 174 h 215"/>
                    <a:gd name="T58" fmla="*/ 195 w 199"/>
                    <a:gd name="T59" fmla="*/ 161 h 215"/>
                    <a:gd name="T60" fmla="*/ 199 w 199"/>
                    <a:gd name="T61" fmla="*/ 151 h 215"/>
                    <a:gd name="T62" fmla="*/ 172 w 199"/>
                    <a:gd name="T63" fmla="*/ 136 h 215"/>
                    <a:gd name="T64" fmla="*/ 175 w 199"/>
                    <a:gd name="T65" fmla="*/ 122 h 215"/>
                    <a:gd name="T66" fmla="*/ 157 w 199"/>
                    <a:gd name="T67" fmla="*/ 107 h 215"/>
                    <a:gd name="T68" fmla="*/ 163 w 199"/>
                    <a:gd name="T69" fmla="*/ 89 h 215"/>
                    <a:gd name="T70" fmla="*/ 139 w 199"/>
                    <a:gd name="T71" fmla="*/ 66 h 215"/>
                    <a:gd name="T72" fmla="*/ 149 w 199"/>
                    <a:gd name="T73" fmla="*/ 50 h 215"/>
                    <a:gd name="T74" fmla="*/ 122 w 199"/>
                    <a:gd name="T75" fmla="*/ 36 h 215"/>
                    <a:gd name="T76" fmla="*/ 121 w 199"/>
                    <a:gd name="T77" fmla="*/ 23 h 215"/>
                    <a:gd name="T78" fmla="*/ 121 w 199"/>
                    <a:gd name="T79" fmla="*/ 23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99" h="215">
                      <a:moveTo>
                        <a:pt x="121" y="23"/>
                      </a:moveTo>
                      <a:lnTo>
                        <a:pt x="124" y="8"/>
                      </a:lnTo>
                      <a:lnTo>
                        <a:pt x="103" y="0"/>
                      </a:lnTo>
                      <a:lnTo>
                        <a:pt x="81" y="7"/>
                      </a:lnTo>
                      <a:lnTo>
                        <a:pt x="77" y="22"/>
                      </a:lnTo>
                      <a:lnTo>
                        <a:pt x="65" y="30"/>
                      </a:lnTo>
                      <a:lnTo>
                        <a:pt x="47" y="26"/>
                      </a:lnTo>
                      <a:lnTo>
                        <a:pt x="27" y="27"/>
                      </a:lnTo>
                      <a:lnTo>
                        <a:pt x="8" y="16"/>
                      </a:lnTo>
                      <a:lnTo>
                        <a:pt x="0" y="21"/>
                      </a:lnTo>
                      <a:lnTo>
                        <a:pt x="22" y="31"/>
                      </a:lnTo>
                      <a:lnTo>
                        <a:pt x="49" y="45"/>
                      </a:lnTo>
                      <a:lnTo>
                        <a:pt x="55" y="77"/>
                      </a:lnTo>
                      <a:lnTo>
                        <a:pt x="63" y="84"/>
                      </a:lnTo>
                      <a:lnTo>
                        <a:pt x="86" y="95"/>
                      </a:lnTo>
                      <a:lnTo>
                        <a:pt x="90" y="103"/>
                      </a:lnTo>
                      <a:lnTo>
                        <a:pt x="80" y="108"/>
                      </a:lnTo>
                      <a:lnTo>
                        <a:pt x="48" y="130"/>
                      </a:lnTo>
                      <a:lnTo>
                        <a:pt x="36" y="144"/>
                      </a:lnTo>
                      <a:lnTo>
                        <a:pt x="30" y="156"/>
                      </a:lnTo>
                      <a:lnTo>
                        <a:pt x="40" y="176"/>
                      </a:lnTo>
                      <a:lnTo>
                        <a:pt x="40" y="196"/>
                      </a:lnTo>
                      <a:lnTo>
                        <a:pt x="58" y="204"/>
                      </a:lnTo>
                      <a:lnTo>
                        <a:pt x="69" y="215"/>
                      </a:lnTo>
                      <a:lnTo>
                        <a:pt x="95" y="211"/>
                      </a:lnTo>
                      <a:lnTo>
                        <a:pt x="123" y="203"/>
                      </a:lnTo>
                      <a:lnTo>
                        <a:pt x="153" y="201"/>
                      </a:lnTo>
                      <a:lnTo>
                        <a:pt x="153" y="201"/>
                      </a:lnTo>
                      <a:lnTo>
                        <a:pt x="183" y="174"/>
                      </a:lnTo>
                      <a:lnTo>
                        <a:pt x="195" y="161"/>
                      </a:lnTo>
                      <a:lnTo>
                        <a:pt x="199" y="151"/>
                      </a:lnTo>
                      <a:lnTo>
                        <a:pt x="172" y="136"/>
                      </a:lnTo>
                      <a:lnTo>
                        <a:pt x="175" y="122"/>
                      </a:lnTo>
                      <a:lnTo>
                        <a:pt x="157" y="107"/>
                      </a:lnTo>
                      <a:lnTo>
                        <a:pt x="163" y="89"/>
                      </a:lnTo>
                      <a:lnTo>
                        <a:pt x="139" y="66"/>
                      </a:lnTo>
                      <a:lnTo>
                        <a:pt x="149" y="50"/>
                      </a:lnTo>
                      <a:lnTo>
                        <a:pt x="122" y="36"/>
                      </a:lnTo>
                      <a:lnTo>
                        <a:pt x="121" y="23"/>
                      </a:lnTo>
                      <a:lnTo>
                        <a:pt x="121" y="2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5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A04B251-212A-91C2-F4E0-AD99DEA6EB2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89612" y="2295526"/>
                  <a:ext cx="258762" cy="309563"/>
                </a:xfrm>
                <a:custGeom>
                  <a:avLst/>
                  <a:gdLst>
                    <a:gd name="T0" fmla="*/ 34 w 163"/>
                    <a:gd name="T1" fmla="*/ 91 h 195"/>
                    <a:gd name="T2" fmla="*/ 15 w 163"/>
                    <a:gd name="T3" fmla="*/ 77 h 195"/>
                    <a:gd name="T4" fmla="*/ 1 w 163"/>
                    <a:gd name="T5" fmla="*/ 78 h 195"/>
                    <a:gd name="T6" fmla="*/ 4 w 163"/>
                    <a:gd name="T7" fmla="*/ 90 h 195"/>
                    <a:gd name="T8" fmla="*/ 0 w 163"/>
                    <a:gd name="T9" fmla="*/ 102 h 195"/>
                    <a:gd name="T10" fmla="*/ 10 w 163"/>
                    <a:gd name="T11" fmla="*/ 102 h 195"/>
                    <a:gd name="T12" fmla="*/ 23 w 163"/>
                    <a:gd name="T13" fmla="*/ 107 h 195"/>
                    <a:gd name="T14" fmla="*/ 34 w 163"/>
                    <a:gd name="T15" fmla="*/ 91 h 195"/>
                    <a:gd name="T16" fmla="*/ 82 w 163"/>
                    <a:gd name="T17" fmla="*/ 0 h 195"/>
                    <a:gd name="T18" fmla="*/ 62 w 163"/>
                    <a:gd name="T19" fmla="*/ 2 h 195"/>
                    <a:gd name="T20" fmla="*/ 48 w 163"/>
                    <a:gd name="T21" fmla="*/ 0 h 195"/>
                    <a:gd name="T22" fmla="*/ 34 w 163"/>
                    <a:gd name="T23" fmla="*/ 18 h 195"/>
                    <a:gd name="T24" fmla="*/ 27 w 163"/>
                    <a:gd name="T25" fmla="*/ 41 h 195"/>
                    <a:gd name="T26" fmla="*/ 35 w 163"/>
                    <a:gd name="T27" fmla="*/ 52 h 195"/>
                    <a:gd name="T28" fmla="*/ 35 w 163"/>
                    <a:gd name="T29" fmla="*/ 74 h 195"/>
                    <a:gd name="T30" fmla="*/ 46 w 163"/>
                    <a:gd name="T31" fmla="*/ 64 h 195"/>
                    <a:gd name="T32" fmla="*/ 50 w 163"/>
                    <a:gd name="T33" fmla="*/ 69 h 195"/>
                    <a:gd name="T34" fmla="*/ 45 w 163"/>
                    <a:gd name="T35" fmla="*/ 80 h 195"/>
                    <a:gd name="T36" fmla="*/ 48 w 163"/>
                    <a:gd name="T37" fmla="*/ 85 h 195"/>
                    <a:gd name="T38" fmla="*/ 69 w 163"/>
                    <a:gd name="T39" fmla="*/ 90 h 195"/>
                    <a:gd name="T40" fmla="*/ 70 w 163"/>
                    <a:gd name="T41" fmla="*/ 90 h 195"/>
                    <a:gd name="T42" fmla="*/ 81 w 163"/>
                    <a:gd name="T43" fmla="*/ 104 h 195"/>
                    <a:gd name="T44" fmla="*/ 78 w 163"/>
                    <a:gd name="T45" fmla="*/ 117 h 195"/>
                    <a:gd name="T46" fmla="*/ 78 w 163"/>
                    <a:gd name="T47" fmla="*/ 117 h 195"/>
                    <a:gd name="T48" fmla="*/ 52 w 163"/>
                    <a:gd name="T49" fmla="*/ 115 h 195"/>
                    <a:gd name="T50" fmla="*/ 48 w 163"/>
                    <a:gd name="T51" fmla="*/ 130 h 195"/>
                    <a:gd name="T52" fmla="*/ 58 w 163"/>
                    <a:gd name="T53" fmla="*/ 142 h 195"/>
                    <a:gd name="T54" fmla="*/ 39 w 163"/>
                    <a:gd name="T55" fmla="*/ 149 h 195"/>
                    <a:gd name="T56" fmla="*/ 44 w 163"/>
                    <a:gd name="T57" fmla="*/ 158 h 195"/>
                    <a:gd name="T58" fmla="*/ 72 w 163"/>
                    <a:gd name="T59" fmla="*/ 162 h 195"/>
                    <a:gd name="T60" fmla="*/ 72 w 163"/>
                    <a:gd name="T61" fmla="*/ 162 h 195"/>
                    <a:gd name="T62" fmla="*/ 56 w 163"/>
                    <a:gd name="T63" fmla="*/ 166 h 195"/>
                    <a:gd name="T64" fmla="*/ 28 w 163"/>
                    <a:gd name="T65" fmla="*/ 191 h 195"/>
                    <a:gd name="T66" fmla="*/ 37 w 163"/>
                    <a:gd name="T67" fmla="*/ 195 h 195"/>
                    <a:gd name="T68" fmla="*/ 50 w 163"/>
                    <a:gd name="T69" fmla="*/ 187 h 195"/>
                    <a:gd name="T70" fmla="*/ 67 w 163"/>
                    <a:gd name="T71" fmla="*/ 190 h 195"/>
                    <a:gd name="T72" fmla="*/ 80 w 163"/>
                    <a:gd name="T73" fmla="*/ 179 h 195"/>
                    <a:gd name="T74" fmla="*/ 88 w 163"/>
                    <a:gd name="T75" fmla="*/ 183 h 195"/>
                    <a:gd name="T76" fmla="*/ 119 w 163"/>
                    <a:gd name="T77" fmla="*/ 177 h 195"/>
                    <a:gd name="T78" fmla="*/ 144 w 163"/>
                    <a:gd name="T79" fmla="*/ 177 h 195"/>
                    <a:gd name="T80" fmla="*/ 160 w 163"/>
                    <a:gd name="T81" fmla="*/ 165 h 195"/>
                    <a:gd name="T82" fmla="*/ 152 w 163"/>
                    <a:gd name="T83" fmla="*/ 153 h 195"/>
                    <a:gd name="T84" fmla="*/ 161 w 163"/>
                    <a:gd name="T85" fmla="*/ 147 h 195"/>
                    <a:gd name="T86" fmla="*/ 163 w 163"/>
                    <a:gd name="T87" fmla="*/ 132 h 195"/>
                    <a:gd name="T88" fmla="*/ 142 w 163"/>
                    <a:gd name="T89" fmla="*/ 127 h 195"/>
                    <a:gd name="T90" fmla="*/ 136 w 163"/>
                    <a:gd name="T91" fmla="*/ 119 h 195"/>
                    <a:gd name="T92" fmla="*/ 126 w 163"/>
                    <a:gd name="T93" fmla="*/ 93 h 195"/>
                    <a:gd name="T94" fmla="*/ 114 w 163"/>
                    <a:gd name="T95" fmla="*/ 89 h 195"/>
                    <a:gd name="T96" fmla="*/ 99 w 163"/>
                    <a:gd name="T97" fmla="*/ 63 h 195"/>
                    <a:gd name="T98" fmla="*/ 97 w 163"/>
                    <a:gd name="T99" fmla="*/ 61 h 195"/>
                    <a:gd name="T100" fmla="*/ 79 w 163"/>
                    <a:gd name="T101" fmla="*/ 59 h 195"/>
                    <a:gd name="T102" fmla="*/ 95 w 163"/>
                    <a:gd name="T103" fmla="*/ 39 h 195"/>
                    <a:gd name="T104" fmla="*/ 100 w 163"/>
                    <a:gd name="T105" fmla="*/ 21 h 195"/>
                    <a:gd name="T106" fmla="*/ 81 w 163"/>
                    <a:gd name="T107" fmla="*/ 21 h 195"/>
                    <a:gd name="T108" fmla="*/ 63 w 163"/>
                    <a:gd name="T109" fmla="*/ 24 h 195"/>
                    <a:gd name="T110" fmla="*/ 82 w 163"/>
                    <a:gd name="T111" fmla="*/ 0 h 195"/>
                    <a:gd name="T112" fmla="*/ 82 w 163"/>
                    <a:gd name="T113" fmla="*/ 0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63" h="195">
                      <a:moveTo>
                        <a:pt x="34" y="91"/>
                      </a:moveTo>
                      <a:lnTo>
                        <a:pt x="15" y="77"/>
                      </a:lnTo>
                      <a:lnTo>
                        <a:pt x="1" y="78"/>
                      </a:lnTo>
                      <a:lnTo>
                        <a:pt x="4" y="90"/>
                      </a:lnTo>
                      <a:lnTo>
                        <a:pt x="0" y="102"/>
                      </a:lnTo>
                      <a:lnTo>
                        <a:pt x="10" y="102"/>
                      </a:lnTo>
                      <a:lnTo>
                        <a:pt x="23" y="107"/>
                      </a:lnTo>
                      <a:lnTo>
                        <a:pt x="34" y="91"/>
                      </a:lnTo>
                      <a:close/>
                      <a:moveTo>
                        <a:pt x="82" y="0"/>
                      </a:moveTo>
                      <a:lnTo>
                        <a:pt x="62" y="2"/>
                      </a:lnTo>
                      <a:lnTo>
                        <a:pt x="48" y="0"/>
                      </a:lnTo>
                      <a:lnTo>
                        <a:pt x="34" y="18"/>
                      </a:lnTo>
                      <a:lnTo>
                        <a:pt x="27" y="41"/>
                      </a:lnTo>
                      <a:lnTo>
                        <a:pt x="35" y="52"/>
                      </a:lnTo>
                      <a:lnTo>
                        <a:pt x="35" y="74"/>
                      </a:lnTo>
                      <a:lnTo>
                        <a:pt x="46" y="64"/>
                      </a:lnTo>
                      <a:lnTo>
                        <a:pt x="50" y="69"/>
                      </a:lnTo>
                      <a:lnTo>
                        <a:pt x="45" y="80"/>
                      </a:lnTo>
                      <a:lnTo>
                        <a:pt x="48" y="85"/>
                      </a:lnTo>
                      <a:lnTo>
                        <a:pt x="69" y="90"/>
                      </a:lnTo>
                      <a:lnTo>
                        <a:pt x="70" y="90"/>
                      </a:lnTo>
                      <a:lnTo>
                        <a:pt x="81" y="104"/>
                      </a:lnTo>
                      <a:lnTo>
                        <a:pt x="78" y="117"/>
                      </a:lnTo>
                      <a:lnTo>
                        <a:pt x="78" y="117"/>
                      </a:lnTo>
                      <a:lnTo>
                        <a:pt x="52" y="115"/>
                      </a:lnTo>
                      <a:lnTo>
                        <a:pt x="48" y="130"/>
                      </a:lnTo>
                      <a:lnTo>
                        <a:pt x="58" y="142"/>
                      </a:lnTo>
                      <a:lnTo>
                        <a:pt x="39" y="149"/>
                      </a:lnTo>
                      <a:lnTo>
                        <a:pt x="44" y="158"/>
                      </a:lnTo>
                      <a:lnTo>
                        <a:pt x="72" y="162"/>
                      </a:lnTo>
                      <a:lnTo>
                        <a:pt x="72" y="162"/>
                      </a:lnTo>
                      <a:lnTo>
                        <a:pt x="56" y="166"/>
                      </a:lnTo>
                      <a:lnTo>
                        <a:pt x="28" y="191"/>
                      </a:lnTo>
                      <a:lnTo>
                        <a:pt x="37" y="195"/>
                      </a:lnTo>
                      <a:lnTo>
                        <a:pt x="50" y="187"/>
                      </a:lnTo>
                      <a:lnTo>
                        <a:pt x="67" y="190"/>
                      </a:lnTo>
                      <a:lnTo>
                        <a:pt x="80" y="179"/>
                      </a:lnTo>
                      <a:lnTo>
                        <a:pt x="88" y="183"/>
                      </a:lnTo>
                      <a:lnTo>
                        <a:pt x="119" y="177"/>
                      </a:lnTo>
                      <a:lnTo>
                        <a:pt x="144" y="177"/>
                      </a:lnTo>
                      <a:lnTo>
                        <a:pt x="160" y="165"/>
                      </a:lnTo>
                      <a:lnTo>
                        <a:pt x="152" y="153"/>
                      </a:lnTo>
                      <a:lnTo>
                        <a:pt x="161" y="147"/>
                      </a:lnTo>
                      <a:lnTo>
                        <a:pt x="163" y="132"/>
                      </a:lnTo>
                      <a:lnTo>
                        <a:pt x="142" y="127"/>
                      </a:lnTo>
                      <a:lnTo>
                        <a:pt x="136" y="119"/>
                      </a:lnTo>
                      <a:lnTo>
                        <a:pt x="126" y="93"/>
                      </a:lnTo>
                      <a:lnTo>
                        <a:pt x="114" y="89"/>
                      </a:lnTo>
                      <a:lnTo>
                        <a:pt x="99" y="63"/>
                      </a:lnTo>
                      <a:lnTo>
                        <a:pt x="97" y="61"/>
                      </a:lnTo>
                      <a:lnTo>
                        <a:pt x="79" y="59"/>
                      </a:lnTo>
                      <a:lnTo>
                        <a:pt x="95" y="39"/>
                      </a:lnTo>
                      <a:lnTo>
                        <a:pt x="100" y="21"/>
                      </a:lnTo>
                      <a:lnTo>
                        <a:pt x="81" y="21"/>
                      </a:lnTo>
                      <a:lnTo>
                        <a:pt x="63" y="24"/>
                      </a:lnTo>
                      <a:lnTo>
                        <a:pt x="82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6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9F6B939-F912-C353-4B0A-4464CF5733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8737" y="2733676"/>
                  <a:ext cx="171450" cy="146050"/>
                </a:xfrm>
                <a:custGeom>
                  <a:avLst/>
                  <a:gdLst>
                    <a:gd name="T0" fmla="*/ 73 w 108"/>
                    <a:gd name="T1" fmla="*/ 13 h 92"/>
                    <a:gd name="T2" fmla="*/ 58 w 108"/>
                    <a:gd name="T3" fmla="*/ 2 h 92"/>
                    <a:gd name="T4" fmla="*/ 52 w 108"/>
                    <a:gd name="T5" fmla="*/ 0 h 92"/>
                    <a:gd name="T6" fmla="*/ 38 w 108"/>
                    <a:gd name="T7" fmla="*/ 6 h 92"/>
                    <a:gd name="T8" fmla="*/ 37 w 108"/>
                    <a:gd name="T9" fmla="*/ 15 h 92"/>
                    <a:gd name="T10" fmla="*/ 30 w 108"/>
                    <a:gd name="T11" fmla="*/ 17 h 92"/>
                    <a:gd name="T12" fmla="*/ 31 w 108"/>
                    <a:gd name="T13" fmla="*/ 24 h 92"/>
                    <a:gd name="T14" fmla="*/ 24 w 108"/>
                    <a:gd name="T15" fmla="*/ 24 h 92"/>
                    <a:gd name="T16" fmla="*/ 17 w 108"/>
                    <a:gd name="T17" fmla="*/ 20 h 92"/>
                    <a:gd name="T18" fmla="*/ 13 w 108"/>
                    <a:gd name="T19" fmla="*/ 24 h 92"/>
                    <a:gd name="T20" fmla="*/ 0 w 108"/>
                    <a:gd name="T21" fmla="*/ 23 h 92"/>
                    <a:gd name="T22" fmla="*/ 0 w 108"/>
                    <a:gd name="T23" fmla="*/ 23 h 92"/>
                    <a:gd name="T24" fmla="*/ 0 w 108"/>
                    <a:gd name="T25" fmla="*/ 31 h 92"/>
                    <a:gd name="T26" fmla="*/ 6 w 108"/>
                    <a:gd name="T27" fmla="*/ 39 h 92"/>
                    <a:gd name="T28" fmla="*/ 11 w 108"/>
                    <a:gd name="T29" fmla="*/ 30 h 92"/>
                    <a:gd name="T30" fmla="*/ 24 w 108"/>
                    <a:gd name="T31" fmla="*/ 33 h 92"/>
                    <a:gd name="T32" fmla="*/ 24 w 108"/>
                    <a:gd name="T33" fmla="*/ 41 h 92"/>
                    <a:gd name="T34" fmla="*/ 34 w 108"/>
                    <a:gd name="T35" fmla="*/ 50 h 92"/>
                    <a:gd name="T36" fmla="*/ 30 w 108"/>
                    <a:gd name="T37" fmla="*/ 52 h 92"/>
                    <a:gd name="T38" fmla="*/ 47 w 108"/>
                    <a:gd name="T39" fmla="*/ 69 h 92"/>
                    <a:gd name="T40" fmla="*/ 66 w 108"/>
                    <a:gd name="T41" fmla="*/ 75 h 92"/>
                    <a:gd name="T42" fmla="*/ 77 w 108"/>
                    <a:gd name="T43" fmla="*/ 84 h 92"/>
                    <a:gd name="T44" fmla="*/ 95 w 108"/>
                    <a:gd name="T45" fmla="*/ 92 h 92"/>
                    <a:gd name="T46" fmla="*/ 95 w 108"/>
                    <a:gd name="T47" fmla="*/ 92 h 92"/>
                    <a:gd name="T48" fmla="*/ 97 w 108"/>
                    <a:gd name="T49" fmla="*/ 88 h 92"/>
                    <a:gd name="T50" fmla="*/ 80 w 108"/>
                    <a:gd name="T51" fmla="*/ 80 h 92"/>
                    <a:gd name="T52" fmla="*/ 71 w 108"/>
                    <a:gd name="T53" fmla="*/ 71 h 92"/>
                    <a:gd name="T54" fmla="*/ 64 w 108"/>
                    <a:gd name="T55" fmla="*/ 65 h 92"/>
                    <a:gd name="T56" fmla="*/ 54 w 108"/>
                    <a:gd name="T57" fmla="*/ 57 h 92"/>
                    <a:gd name="T58" fmla="*/ 50 w 108"/>
                    <a:gd name="T59" fmla="*/ 49 h 92"/>
                    <a:gd name="T60" fmla="*/ 39 w 108"/>
                    <a:gd name="T61" fmla="*/ 39 h 92"/>
                    <a:gd name="T62" fmla="*/ 43 w 108"/>
                    <a:gd name="T63" fmla="*/ 30 h 92"/>
                    <a:gd name="T64" fmla="*/ 51 w 108"/>
                    <a:gd name="T65" fmla="*/ 34 h 92"/>
                    <a:gd name="T66" fmla="*/ 54 w 108"/>
                    <a:gd name="T67" fmla="*/ 30 h 92"/>
                    <a:gd name="T68" fmla="*/ 63 w 108"/>
                    <a:gd name="T69" fmla="*/ 30 h 92"/>
                    <a:gd name="T70" fmla="*/ 79 w 108"/>
                    <a:gd name="T71" fmla="*/ 33 h 92"/>
                    <a:gd name="T72" fmla="*/ 92 w 108"/>
                    <a:gd name="T73" fmla="*/ 32 h 92"/>
                    <a:gd name="T74" fmla="*/ 101 w 108"/>
                    <a:gd name="T75" fmla="*/ 38 h 92"/>
                    <a:gd name="T76" fmla="*/ 101 w 108"/>
                    <a:gd name="T77" fmla="*/ 38 h 92"/>
                    <a:gd name="T78" fmla="*/ 108 w 108"/>
                    <a:gd name="T79" fmla="*/ 30 h 92"/>
                    <a:gd name="T80" fmla="*/ 101 w 108"/>
                    <a:gd name="T81" fmla="*/ 22 h 92"/>
                    <a:gd name="T82" fmla="*/ 95 w 108"/>
                    <a:gd name="T83" fmla="*/ 14 h 92"/>
                    <a:gd name="T84" fmla="*/ 95 w 108"/>
                    <a:gd name="T85" fmla="*/ 14 h 92"/>
                    <a:gd name="T86" fmla="*/ 89 w 108"/>
                    <a:gd name="T87" fmla="*/ 16 h 92"/>
                    <a:gd name="T88" fmla="*/ 73 w 108"/>
                    <a:gd name="T89" fmla="*/ 13 h 92"/>
                    <a:gd name="T90" fmla="*/ 73 w 108"/>
                    <a:gd name="T91" fmla="*/ 13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08" h="92">
                      <a:moveTo>
                        <a:pt x="73" y="13"/>
                      </a:moveTo>
                      <a:lnTo>
                        <a:pt x="58" y="2"/>
                      </a:lnTo>
                      <a:lnTo>
                        <a:pt x="52" y="0"/>
                      </a:lnTo>
                      <a:lnTo>
                        <a:pt x="38" y="6"/>
                      </a:lnTo>
                      <a:lnTo>
                        <a:pt x="37" y="15"/>
                      </a:lnTo>
                      <a:lnTo>
                        <a:pt x="30" y="17"/>
                      </a:lnTo>
                      <a:lnTo>
                        <a:pt x="31" y="24"/>
                      </a:lnTo>
                      <a:lnTo>
                        <a:pt x="24" y="24"/>
                      </a:lnTo>
                      <a:lnTo>
                        <a:pt x="17" y="20"/>
                      </a:lnTo>
                      <a:lnTo>
                        <a:pt x="13" y="24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31"/>
                      </a:lnTo>
                      <a:lnTo>
                        <a:pt x="6" y="39"/>
                      </a:lnTo>
                      <a:lnTo>
                        <a:pt x="11" y="30"/>
                      </a:lnTo>
                      <a:lnTo>
                        <a:pt x="24" y="33"/>
                      </a:lnTo>
                      <a:lnTo>
                        <a:pt x="24" y="41"/>
                      </a:lnTo>
                      <a:lnTo>
                        <a:pt x="34" y="50"/>
                      </a:lnTo>
                      <a:lnTo>
                        <a:pt x="30" y="52"/>
                      </a:lnTo>
                      <a:lnTo>
                        <a:pt x="47" y="69"/>
                      </a:lnTo>
                      <a:lnTo>
                        <a:pt x="66" y="75"/>
                      </a:lnTo>
                      <a:lnTo>
                        <a:pt x="77" y="84"/>
                      </a:lnTo>
                      <a:lnTo>
                        <a:pt x="95" y="92"/>
                      </a:lnTo>
                      <a:lnTo>
                        <a:pt x="95" y="92"/>
                      </a:lnTo>
                      <a:lnTo>
                        <a:pt x="97" y="88"/>
                      </a:lnTo>
                      <a:lnTo>
                        <a:pt x="80" y="80"/>
                      </a:lnTo>
                      <a:lnTo>
                        <a:pt x="71" y="71"/>
                      </a:lnTo>
                      <a:lnTo>
                        <a:pt x="64" y="65"/>
                      </a:lnTo>
                      <a:lnTo>
                        <a:pt x="54" y="57"/>
                      </a:lnTo>
                      <a:lnTo>
                        <a:pt x="50" y="49"/>
                      </a:lnTo>
                      <a:lnTo>
                        <a:pt x="39" y="39"/>
                      </a:lnTo>
                      <a:lnTo>
                        <a:pt x="43" y="30"/>
                      </a:lnTo>
                      <a:lnTo>
                        <a:pt x="51" y="34"/>
                      </a:lnTo>
                      <a:lnTo>
                        <a:pt x="54" y="30"/>
                      </a:lnTo>
                      <a:lnTo>
                        <a:pt x="63" y="30"/>
                      </a:lnTo>
                      <a:lnTo>
                        <a:pt x="79" y="33"/>
                      </a:lnTo>
                      <a:lnTo>
                        <a:pt x="92" y="32"/>
                      </a:lnTo>
                      <a:lnTo>
                        <a:pt x="101" y="38"/>
                      </a:lnTo>
                      <a:lnTo>
                        <a:pt x="101" y="38"/>
                      </a:lnTo>
                      <a:lnTo>
                        <a:pt x="108" y="30"/>
                      </a:lnTo>
                      <a:lnTo>
                        <a:pt x="101" y="22"/>
                      </a:lnTo>
                      <a:lnTo>
                        <a:pt x="95" y="14"/>
                      </a:lnTo>
                      <a:lnTo>
                        <a:pt x="95" y="14"/>
                      </a:lnTo>
                      <a:lnTo>
                        <a:pt x="89" y="16"/>
                      </a:lnTo>
                      <a:lnTo>
                        <a:pt x="73" y="13"/>
                      </a:lnTo>
                      <a:lnTo>
                        <a:pt x="73" y="1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7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781E14E-5A30-9BCB-95DF-694500E2BB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0175" y="2654301"/>
                  <a:ext cx="187325" cy="104775"/>
                </a:xfrm>
                <a:custGeom>
                  <a:avLst/>
                  <a:gdLst>
                    <a:gd name="T0" fmla="*/ 80 w 118"/>
                    <a:gd name="T1" fmla="*/ 0 h 66"/>
                    <a:gd name="T2" fmla="*/ 75 w 118"/>
                    <a:gd name="T3" fmla="*/ 2 h 66"/>
                    <a:gd name="T4" fmla="*/ 71 w 118"/>
                    <a:gd name="T5" fmla="*/ 8 h 66"/>
                    <a:gd name="T6" fmla="*/ 63 w 118"/>
                    <a:gd name="T7" fmla="*/ 10 h 66"/>
                    <a:gd name="T8" fmla="*/ 61 w 118"/>
                    <a:gd name="T9" fmla="*/ 9 h 66"/>
                    <a:gd name="T10" fmla="*/ 52 w 118"/>
                    <a:gd name="T11" fmla="*/ 12 h 66"/>
                    <a:gd name="T12" fmla="*/ 45 w 118"/>
                    <a:gd name="T13" fmla="*/ 13 h 66"/>
                    <a:gd name="T14" fmla="*/ 44 w 118"/>
                    <a:gd name="T15" fmla="*/ 18 h 66"/>
                    <a:gd name="T16" fmla="*/ 28 w 118"/>
                    <a:gd name="T17" fmla="*/ 21 h 66"/>
                    <a:gd name="T18" fmla="*/ 21 w 118"/>
                    <a:gd name="T19" fmla="*/ 18 h 66"/>
                    <a:gd name="T20" fmla="*/ 11 w 118"/>
                    <a:gd name="T21" fmla="*/ 12 h 66"/>
                    <a:gd name="T22" fmla="*/ 11 w 118"/>
                    <a:gd name="T23" fmla="*/ 22 h 66"/>
                    <a:gd name="T24" fmla="*/ 0 w 118"/>
                    <a:gd name="T25" fmla="*/ 22 h 66"/>
                    <a:gd name="T26" fmla="*/ 5 w 118"/>
                    <a:gd name="T27" fmla="*/ 26 h 66"/>
                    <a:gd name="T28" fmla="*/ 0 w 118"/>
                    <a:gd name="T29" fmla="*/ 41 h 66"/>
                    <a:gd name="T30" fmla="*/ 3 w 118"/>
                    <a:gd name="T31" fmla="*/ 42 h 66"/>
                    <a:gd name="T32" fmla="*/ 7 w 118"/>
                    <a:gd name="T33" fmla="*/ 50 h 66"/>
                    <a:gd name="T34" fmla="*/ 13 w 118"/>
                    <a:gd name="T35" fmla="*/ 52 h 66"/>
                    <a:gd name="T36" fmla="*/ 28 w 118"/>
                    <a:gd name="T37" fmla="*/ 63 h 66"/>
                    <a:gd name="T38" fmla="*/ 44 w 118"/>
                    <a:gd name="T39" fmla="*/ 66 h 66"/>
                    <a:gd name="T40" fmla="*/ 50 w 118"/>
                    <a:gd name="T41" fmla="*/ 64 h 66"/>
                    <a:gd name="T42" fmla="*/ 50 w 118"/>
                    <a:gd name="T43" fmla="*/ 64 h 66"/>
                    <a:gd name="T44" fmla="*/ 64 w 118"/>
                    <a:gd name="T45" fmla="*/ 57 h 66"/>
                    <a:gd name="T46" fmla="*/ 77 w 118"/>
                    <a:gd name="T47" fmla="*/ 58 h 66"/>
                    <a:gd name="T48" fmla="*/ 91 w 118"/>
                    <a:gd name="T49" fmla="*/ 54 h 66"/>
                    <a:gd name="T50" fmla="*/ 100 w 118"/>
                    <a:gd name="T51" fmla="*/ 38 h 66"/>
                    <a:gd name="T52" fmla="*/ 107 w 118"/>
                    <a:gd name="T53" fmla="*/ 23 h 66"/>
                    <a:gd name="T54" fmla="*/ 118 w 118"/>
                    <a:gd name="T55" fmla="*/ 18 h 66"/>
                    <a:gd name="T56" fmla="*/ 116 w 118"/>
                    <a:gd name="T57" fmla="*/ 11 h 66"/>
                    <a:gd name="T58" fmla="*/ 105 w 118"/>
                    <a:gd name="T59" fmla="*/ 5 h 66"/>
                    <a:gd name="T60" fmla="*/ 101 w 118"/>
                    <a:gd name="T61" fmla="*/ 8 h 66"/>
                    <a:gd name="T62" fmla="*/ 80 w 118"/>
                    <a:gd name="T63" fmla="*/ 0 h 66"/>
                    <a:gd name="T64" fmla="*/ 80 w 118"/>
                    <a:gd name="T65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18" h="66">
                      <a:moveTo>
                        <a:pt x="80" y="0"/>
                      </a:moveTo>
                      <a:lnTo>
                        <a:pt x="75" y="2"/>
                      </a:lnTo>
                      <a:lnTo>
                        <a:pt x="71" y="8"/>
                      </a:lnTo>
                      <a:lnTo>
                        <a:pt x="63" y="10"/>
                      </a:lnTo>
                      <a:lnTo>
                        <a:pt x="61" y="9"/>
                      </a:lnTo>
                      <a:lnTo>
                        <a:pt x="52" y="12"/>
                      </a:lnTo>
                      <a:lnTo>
                        <a:pt x="45" y="13"/>
                      </a:lnTo>
                      <a:lnTo>
                        <a:pt x="44" y="18"/>
                      </a:lnTo>
                      <a:lnTo>
                        <a:pt x="28" y="21"/>
                      </a:lnTo>
                      <a:lnTo>
                        <a:pt x="21" y="18"/>
                      </a:lnTo>
                      <a:lnTo>
                        <a:pt x="11" y="12"/>
                      </a:lnTo>
                      <a:lnTo>
                        <a:pt x="11" y="22"/>
                      </a:lnTo>
                      <a:lnTo>
                        <a:pt x="0" y="22"/>
                      </a:lnTo>
                      <a:lnTo>
                        <a:pt x="5" y="26"/>
                      </a:lnTo>
                      <a:lnTo>
                        <a:pt x="0" y="41"/>
                      </a:lnTo>
                      <a:lnTo>
                        <a:pt x="3" y="42"/>
                      </a:lnTo>
                      <a:lnTo>
                        <a:pt x="7" y="50"/>
                      </a:lnTo>
                      <a:lnTo>
                        <a:pt x="13" y="52"/>
                      </a:lnTo>
                      <a:lnTo>
                        <a:pt x="28" y="63"/>
                      </a:lnTo>
                      <a:lnTo>
                        <a:pt x="44" y="66"/>
                      </a:lnTo>
                      <a:lnTo>
                        <a:pt x="50" y="64"/>
                      </a:lnTo>
                      <a:lnTo>
                        <a:pt x="50" y="64"/>
                      </a:lnTo>
                      <a:lnTo>
                        <a:pt x="64" y="57"/>
                      </a:lnTo>
                      <a:lnTo>
                        <a:pt x="77" y="58"/>
                      </a:lnTo>
                      <a:lnTo>
                        <a:pt x="91" y="54"/>
                      </a:lnTo>
                      <a:lnTo>
                        <a:pt x="100" y="38"/>
                      </a:lnTo>
                      <a:lnTo>
                        <a:pt x="107" y="23"/>
                      </a:lnTo>
                      <a:lnTo>
                        <a:pt x="118" y="18"/>
                      </a:lnTo>
                      <a:lnTo>
                        <a:pt x="116" y="11"/>
                      </a:lnTo>
                      <a:lnTo>
                        <a:pt x="105" y="5"/>
                      </a:lnTo>
                      <a:lnTo>
                        <a:pt x="101" y="8"/>
                      </a:lnTo>
                      <a:lnTo>
                        <a:pt x="80" y="0"/>
                      </a:lnTo>
                      <a:lnTo>
                        <a:pt x="8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8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1086402-F06C-4380-CAD5-22C9C20AE4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16587" y="2419351"/>
                  <a:ext cx="114300" cy="123825"/>
                </a:xfrm>
                <a:custGeom>
                  <a:avLst/>
                  <a:gdLst>
                    <a:gd name="T0" fmla="*/ 69 w 72"/>
                    <a:gd name="T1" fmla="*/ 29 h 78"/>
                    <a:gd name="T2" fmla="*/ 56 w 72"/>
                    <a:gd name="T3" fmla="*/ 24 h 78"/>
                    <a:gd name="T4" fmla="*/ 46 w 72"/>
                    <a:gd name="T5" fmla="*/ 24 h 78"/>
                    <a:gd name="T6" fmla="*/ 50 w 72"/>
                    <a:gd name="T7" fmla="*/ 12 h 78"/>
                    <a:gd name="T8" fmla="*/ 47 w 72"/>
                    <a:gd name="T9" fmla="*/ 0 h 78"/>
                    <a:gd name="T10" fmla="*/ 33 w 72"/>
                    <a:gd name="T11" fmla="*/ 11 h 78"/>
                    <a:gd name="T12" fmla="*/ 8 w 72"/>
                    <a:gd name="T13" fmla="*/ 28 h 78"/>
                    <a:gd name="T14" fmla="*/ 16 w 72"/>
                    <a:gd name="T15" fmla="*/ 51 h 78"/>
                    <a:gd name="T16" fmla="*/ 0 w 72"/>
                    <a:gd name="T17" fmla="*/ 74 h 78"/>
                    <a:gd name="T18" fmla="*/ 25 w 72"/>
                    <a:gd name="T19" fmla="*/ 78 h 78"/>
                    <a:gd name="T20" fmla="*/ 57 w 72"/>
                    <a:gd name="T21" fmla="*/ 65 h 78"/>
                    <a:gd name="T22" fmla="*/ 72 w 72"/>
                    <a:gd name="T23" fmla="*/ 45 h 78"/>
                    <a:gd name="T24" fmla="*/ 69 w 72"/>
                    <a:gd name="T25" fmla="*/ 29 h 78"/>
                    <a:gd name="T26" fmla="*/ 69 w 72"/>
                    <a:gd name="T27" fmla="*/ 29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" h="78">
                      <a:moveTo>
                        <a:pt x="69" y="29"/>
                      </a:moveTo>
                      <a:lnTo>
                        <a:pt x="56" y="24"/>
                      </a:lnTo>
                      <a:lnTo>
                        <a:pt x="46" y="24"/>
                      </a:lnTo>
                      <a:lnTo>
                        <a:pt x="50" y="12"/>
                      </a:lnTo>
                      <a:lnTo>
                        <a:pt x="47" y="0"/>
                      </a:lnTo>
                      <a:lnTo>
                        <a:pt x="33" y="11"/>
                      </a:lnTo>
                      <a:lnTo>
                        <a:pt x="8" y="28"/>
                      </a:lnTo>
                      <a:lnTo>
                        <a:pt x="16" y="51"/>
                      </a:lnTo>
                      <a:lnTo>
                        <a:pt x="0" y="74"/>
                      </a:lnTo>
                      <a:lnTo>
                        <a:pt x="25" y="78"/>
                      </a:lnTo>
                      <a:lnTo>
                        <a:pt x="57" y="65"/>
                      </a:lnTo>
                      <a:lnTo>
                        <a:pt x="72" y="45"/>
                      </a:lnTo>
                      <a:lnTo>
                        <a:pt x="69" y="29"/>
                      </a:lnTo>
                      <a:lnTo>
                        <a:pt x="69" y="2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9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F5342B5-5BCA-0EFB-E477-953C558C75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89562" y="2028826"/>
                  <a:ext cx="268287" cy="100013"/>
                </a:xfrm>
                <a:custGeom>
                  <a:avLst/>
                  <a:gdLst>
                    <a:gd name="T0" fmla="*/ 158 w 169"/>
                    <a:gd name="T1" fmla="*/ 1 h 63"/>
                    <a:gd name="T2" fmla="*/ 131 w 169"/>
                    <a:gd name="T3" fmla="*/ 0 h 63"/>
                    <a:gd name="T4" fmla="*/ 104 w 169"/>
                    <a:gd name="T5" fmla="*/ 10 h 63"/>
                    <a:gd name="T6" fmla="*/ 86 w 169"/>
                    <a:gd name="T7" fmla="*/ 5 h 63"/>
                    <a:gd name="T8" fmla="*/ 60 w 169"/>
                    <a:gd name="T9" fmla="*/ 16 h 63"/>
                    <a:gd name="T10" fmla="*/ 37 w 169"/>
                    <a:gd name="T11" fmla="*/ 2 h 63"/>
                    <a:gd name="T12" fmla="*/ 13 w 169"/>
                    <a:gd name="T13" fmla="*/ 5 h 63"/>
                    <a:gd name="T14" fmla="*/ 0 w 169"/>
                    <a:gd name="T15" fmla="*/ 19 h 63"/>
                    <a:gd name="T16" fmla="*/ 33 w 169"/>
                    <a:gd name="T17" fmla="*/ 23 h 63"/>
                    <a:gd name="T18" fmla="*/ 32 w 169"/>
                    <a:gd name="T19" fmla="*/ 30 h 63"/>
                    <a:gd name="T20" fmla="*/ 3 w 169"/>
                    <a:gd name="T21" fmla="*/ 34 h 63"/>
                    <a:gd name="T22" fmla="*/ 35 w 169"/>
                    <a:gd name="T23" fmla="*/ 44 h 63"/>
                    <a:gd name="T24" fmla="*/ 19 w 169"/>
                    <a:gd name="T25" fmla="*/ 53 h 63"/>
                    <a:gd name="T26" fmla="*/ 62 w 169"/>
                    <a:gd name="T27" fmla="*/ 60 h 63"/>
                    <a:gd name="T28" fmla="*/ 83 w 169"/>
                    <a:gd name="T29" fmla="*/ 63 h 63"/>
                    <a:gd name="T30" fmla="*/ 98 w 169"/>
                    <a:gd name="T31" fmla="*/ 59 h 63"/>
                    <a:gd name="T32" fmla="*/ 145 w 169"/>
                    <a:gd name="T33" fmla="*/ 45 h 63"/>
                    <a:gd name="T34" fmla="*/ 169 w 169"/>
                    <a:gd name="T35" fmla="*/ 29 h 63"/>
                    <a:gd name="T36" fmla="*/ 152 w 169"/>
                    <a:gd name="T37" fmla="*/ 15 h 63"/>
                    <a:gd name="T38" fmla="*/ 158 w 169"/>
                    <a:gd name="T39" fmla="*/ 1 h 63"/>
                    <a:gd name="T40" fmla="*/ 158 w 169"/>
                    <a:gd name="T41" fmla="*/ 1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69" h="63">
                      <a:moveTo>
                        <a:pt x="158" y="1"/>
                      </a:moveTo>
                      <a:lnTo>
                        <a:pt x="131" y="0"/>
                      </a:lnTo>
                      <a:lnTo>
                        <a:pt x="104" y="10"/>
                      </a:lnTo>
                      <a:lnTo>
                        <a:pt x="86" y="5"/>
                      </a:lnTo>
                      <a:lnTo>
                        <a:pt x="60" y="16"/>
                      </a:lnTo>
                      <a:lnTo>
                        <a:pt x="37" y="2"/>
                      </a:lnTo>
                      <a:lnTo>
                        <a:pt x="13" y="5"/>
                      </a:lnTo>
                      <a:lnTo>
                        <a:pt x="0" y="19"/>
                      </a:lnTo>
                      <a:lnTo>
                        <a:pt x="33" y="23"/>
                      </a:lnTo>
                      <a:lnTo>
                        <a:pt x="32" y="30"/>
                      </a:lnTo>
                      <a:lnTo>
                        <a:pt x="3" y="34"/>
                      </a:lnTo>
                      <a:lnTo>
                        <a:pt x="35" y="44"/>
                      </a:lnTo>
                      <a:lnTo>
                        <a:pt x="19" y="53"/>
                      </a:lnTo>
                      <a:lnTo>
                        <a:pt x="62" y="60"/>
                      </a:lnTo>
                      <a:lnTo>
                        <a:pt x="83" y="63"/>
                      </a:lnTo>
                      <a:lnTo>
                        <a:pt x="98" y="59"/>
                      </a:lnTo>
                      <a:lnTo>
                        <a:pt x="145" y="45"/>
                      </a:lnTo>
                      <a:lnTo>
                        <a:pt x="169" y="29"/>
                      </a:lnTo>
                      <a:lnTo>
                        <a:pt x="152" y="15"/>
                      </a:lnTo>
                      <a:lnTo>
                        <a:pt x="158" y="1"/>
                      </a:lnTo>
                      <a:lnTo>
                        <a:pt x="158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7F7E3F3-1C84-7A63-3D6E-4152D86045E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02362" y="2711451"/>
                  <a:ext cx="365125" cy="388938"/>
                </a:xfrm>
                <a:custGeom>
                  <a:avLst/>
                  <a:gdLst>
                    <a:gd name="T0" fmla="*/ 161 w 230"/>
                    <a:gd name="T1" fmla="*/ 208 h 245"/>
                    <a:gd name="T2" fmla="*/ 119 w 230"/>
                    <a:gd name="T3" fmla="*/ 209 h 245"/>
                    <a:gd name="T4" fmla="*/ 144 w 230"/>
                    <a:gd name="T5" fmla="*/ 234 h 245"/>
                    <a:gd name="T6" fmla="*/ 170 w 230"/>
                    <a:gd name="T7" fmla="*/ 245 h 245"/>
                    <a:gd name="T8" fmla="*/ 170 w 230"/>
                    <a:gd name="T9" fmla="*/ 226 h 245"/>
                    <a:gd name="T10" fmla="*/ 50 w 230"/>
                    <a:gd name="T11" fmla="*/ 136 h 245"/>
                    <a:gd name="T12" fmla="*/ 30 w 230"/>
                    <a:gd name="T13" fmla="*/ 142 h 245"/>
                    <a:gd name="T14" fmla="*/ 37 w 230"/>
                    <a:gd name="T15" fmla="*/ 184 h 245"/>
                    <a:gd name="T16" fmla="*/ 52 w 230"/>
                    <a:gd name="T17" fmla="*/ 182 h 245"/>
                    <a:gd name="T18" fmla="*/ 63 w 230"/>
                    <a:gd name="T19" fmla="*/ 152 h 245"/>
                    <a:gd name="T20" fmla="*/ 50 w 230"/>
                    <a:gd name="T21" fmla="*/ 136 h 245"/>
                    <a:gd name="T22" fmla="*/ 98 w 230"/>
                    <a:gd name="T23" fmla="*/ 0 h 245"/>
                    <a:gd name="T24" fmla="*/ 79 w 230"/>
                    <a:gd name="T25" fmla="*/ 8 h 245"/>
                    <a:gd name="T26" fmla="*/ 67 w 230"/>
                    <a:gd name="T27" fmla="*/ 14 h 245"/>
                    <a:gd name="T28" fmla="*/ 44 w 230"/>
                    <a:gd name="T29" fmla="*/ 15 h 245"/>
                    <a:gd name="T30" fmla="*/ 32 w 230"/>
                    <a:gd name="T31" fmla="*/ 25 h 245"/>
                    <a:gd name="T32" fmla="*/ 18 w 230"/>
                    <a:gd name="T33" fmla="*/ 29 h 245"/>
                    <a:gd name="T34" fmla="*/ 1 w 230"/>
                    <a:gd name="T35" fmla="*/ 26 h 245"/>
                    <a:gd name="T36" fmla="*/ 7 w 230"/>
                    <a:gd name="T37" fmla="*/ 41 h 245"/>
                    <a:gd name="T38" fmla="*/ 6 w 230"/>
                    <a:gd name="T39" fmla="*/ 66 h 245"/>
                    <a:gd name="T40" fmla="*/ 14 w 230"/>
                    <a:gd name="T41" fmla="*/ 79 h 245"/>
                    <a:gd name="T42" fmla="*/ 32 w 230"/>
                    <a:gd name="T43" fmla="*/ 66 h 245"/>
                    <a:gd name="T44" fmla="*/ 56 w 230"/>
                    <a:gd name="T45" fmla="*/ 71 h 245"/>
                    <a:gd name="T46" fmla="*/ 73 w 230"/>
                    <a:gd name="T47" fmla="*/ 96 h 245"/>
                    <a:gd name="T48" fmla="*/ 105 w 230"/>
                    <a:gd name="T49" fmla="*/ 124 h 245"/>
                    <a:gd name="T50" fmla="*/ 136 w 230"/>
                    <a:gd name="T51" fmla="*/ 136 h 245"/>
                    <a:gd name="T52" fmla="*/ 156 w 230"/>
                    <a:gd name="T53" fmla="*/ 150 h 245"/>
                    <a:gd name="T54" fmla="*/ 171 w 230"/>
                    <a:gd name="T55" fmla="*/ 163 h 245"/>
                    <a:gd name="T56" fmla="*/ 186 w 230"/>
                    <a:gd name="T57" fmla="*/ 189 h 245"/>
                    <a:gd name="T58" fmla="*/ 180 w 230"/>
                    <a:gd name="T59" fmla="*/ 207 h 245"/>
                    <a:gd name="T60" fmla="*/ 188 w 230"/>
                    <a:gd name="T61" fmla="*/ 212 h 245"/>
                    <a:gd name="T62" fmla="*/ 205 w 230"/>
                    <a:gd name="T63" fmla="*/ 190 h 245"/>
                    <a:gd name="T64" fmla="*/ 192 w 230"/>
                    <a:gd name="T65" fmla="*/ 169 h 245"/>
                    <a:gd name="T66" fmla="*/ 216 w 230"/>
                    <a:gd name="T67" fmla="*/ 157 h 245"/>
                    <a:gd name="T68" fmla="*/ 230 w 230"/>
                    <a:gd name="T69" fmla="*/ 160 h 245"/>
                    <a:gd name="T70" fmla="*/ 210 w 230"/>
                    <a:gd name="T71" fmla="*/ 143 h 245"/>
                    <a:gd name="T72" fmla="*/ 178 w 230"/>
                    <a:gd name="T73" fmla="*/ 128 h 245"/>
                    <a:gd name="T74" fmla="*/ 178 w 230"/>
                    <a:gd name="T75" fmla="*/ 118 h 245"/>
                    <a:gd name="T76" fmla="*/ 140 w 230"/>
                    <a:gd name="T77" fmla="*/ 100 h 245"/>
                    <a:gd name="T78" fmla="*/ 112 w 230"/>
                    <a:gd name="T79" fmla="*/ 70 h 245"/>
                    <a:gd name="T80" fmla="*/ 106 w 230"/>
                    <a:gd name="T81" fmla="*/ 51 h 245"/>
                    <a:gd name="T82" fmla="*/ 119 w 230"/>
                    <a:gd name="T83" fmla="*/ 31 h 245"/>
                    <a:gd name="T84" fmla="*/ 129 w 230"/>
                    <a:gd name="T85" fmla="*/ 25 h 245"/>
                    <a:gd name="T86" fmla="*/ 104 w 230"/>
                    <a:gd name="T87" fmla="*/ 8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30" h="245">
                      <a:moveTo>
                        <a:pt x="176" y="206"/>
                      </a:moveTo>
                      <a:lnTo>
                        <a:pt x="161" y="208"/>
                      </a:lnTo>
                      <a:lnTo>
                        <a:pt x="141" y="211"/>
                      </a:lnTo>
                      <a:lnTo>
                        <a:pt x="119" y="209"/>
                      </a:lnTo>
                      <a:lnTo>
                        <a:pt x="116" y="221"/>
                      </a:lnTo>
                      <a:lnTo>
                        <a:pt x="144" y="234"/>
                      </a:lnTo>
                      <a:lnTo>
                        <a:pt x="154" y="236"/>
                      </a:lnTo>
                      <a:lnTo>
                        <a:pt x="170" y="245"/>
                      </a:lnTo>
                      <a:lnTo>
                        <a:pt x="173" y="233"/>
                      </a:lnTo>
                      <a:lnTo>
                        <a:pt x="170" y="226"/>
                      </a:lnTo>
                      <a:lnTo>
                        <a:pt x="176" y="206"/>
                      </a:lnTo>
                      <a:close/>
                      <a:moveTo>
                        <a:pt x="50" y="136"/>
                      </a:moveTo>
                      <a:lnTo>
                        <a:pt x="41" y="142"/>
                      </a:lnTo>
                      <a:lnTo>
                        <a:pt x="30" y="142"/>
                      </a:lnTo>
                      <a:lnTo>
                        <a:pt x="35" y="156"/>
                      </a:lnTo>
                      <a:lnTo>
                        <a:pt x="37" y="184"/>
                      </a:lnTo>
                      <a:lnTo>
                        <a:pt x="44" y="190"/>
                      </a:lnTo>
                      <a:lnTo>
                        <a:pt x="52" y="182"/>
                      </a:lnTo>
                      <a:lnTo>
                        <a:pt x="61" y="184"/>
                      </a:lnTo>
                      <a:lnTo>
                        <a:pt x="63" y="152"/>
                      </a:lnTo>
                      <a:lnTo>
                        <a:pt x="50" y="136"/>
                      </a:lnTo>
                      <a:lnTo>
                        <a:pt x="50" y="136"/>
                      </a:lnTo>
                      <a:close/>
                      <a:moveTo>
                        <a:pt x="104" y="8"/>
                      </a:moveTo>
                      <a:lnTo>
                        <a:pt x="98" y="0"/>
                      </a:lnTo>
                      <a:lnTo>
                        <a:pt x="81" y="3"/>
                      </a:lnTo>
                      <a:lnTo>
                        <a:pt x="79" y="8"/>
                      </a:lnTo>
                      <a:lnTo>
                        <a:pt x="68" y="4"/>
                      </a:lnTo>
                      <a:lnTo>
                        <a:pt x="67" y="14"/>
                      </a:lnTo>
                      <a:lnTo>
                        <a:pt x="58" y="18"/>
                      </a:lnTo>
                      <a:lnTo>
                        <a:pt x="44" y="15"/>
                      </a:lnTo>
                      <a:lnTo>
                        <a:pt x="41" y="25"/>
                      </a:lnTo>
                      <a:lnTo>
                        <a:pt x="32" y="25"/>
                      </a:lnTo>
                      <a:lnTo>
                        <a:pt x="28" y="21"/>
                      </a:lnTo>
                      <a:lnTo>
                        <a:pt x="18" y="29"/>
                      </a:lnTo>
                      <a:lnTo>
                        <a:pt x="10" y="30"/>
                      </a:lnTo>
                      <a:lnTo>
                        <a:pt x="1" y="26"/>
                      </a:lnTo>
                      <a:lnTo>
                        <a:pt x="0" y="32"/>
                      </a:lnTo>
                      <a:lnTo>
                        <a:pt x="7" y="41"/>
                      </a:lnTo>
                      <a:lnTo>
                        <a:pt x="0" y="47"/>
                      </a:lnTo>
                      <a:lnTo>
                        <a:pt x="6" y="66"/>
                      </a:lnTo>
                      <a:lnTo>
                        <a:pt x="16" y="69"/>
                      </a:lnTo>
                      <a:lnTo>
                        <a:pt x="14" y="79"/>
                      </a:lnTo>
                      <a:lnTo>
                        <a:pt x="22" y="77"/>
                      </a:lnTo>
                      <a:lnTo>
                        <a:pt x="32" y="66"/>
                      </a:lnTo>
                      <a:lnTo>
                        <a:pt x="41" y="63"/>
                      </a:lnTo>
                      <a:lnTo>
                        <a:pt x="56" y="71"/>
                      </a:lnTo>
                      <a:lnTo>
                        <a:pt x="67" y="73"/>
                      </a:lnTo>
                      <a:lnTo>
                        <a:pt x="73" y="96"/>
                      </a:lnTo>
                      <a:lnTo>
                        <a:pt x="87" y="109"/>
                      </a:lnTo>
                      <a:lnTo>
                        <a:pt x="105" y="124"/>
                      </a:lnTo>
                      <a:lnTo>
                        <a:pt x="121" y="135"/>
                      </a:lnTo>
                      <a:lnTo>
                        <a:pt x="136" y="136"/>
                      </a:lnTo>
                      <a:lnTo>
                        <a:pt x="144" y="145"/>
                      </a:lnTo>
                      <a:lnTo>
                        <a:pt x="156" y="150"/>
                      </a:lnTo>
                      <a:lnTo>
                        <a:pt x="163" y="160"/>
                      </a:lnTo>
                      <a:lnTo>
                        <a:pt x="171" y="163"/>
                      </a:lnTo>
                      <a:lnTo>
                        <a:pt x="178" y="175"/>
                      </a:lnTo>
                      <a:lnTo>
                        <a:pt x="186" y="189"/>
                      </a:lnTo>
                      <a:lnTo>
                        <a:pt x="182" y="194"/>
                      </a:lnTo>
                      <a:lnTo>
                        <a:pt x="180" y="207"/>
                      </a:lnTo>
                      <a:lnTo>
                        <a:pt x="180" y="214"/>
                      </a:lnTo>
                      <a:lnTo>
                        <a:pt x="188" y="212"/>
                      </a:lnTo>
                      <a:lnTo>
                        <a:pt x="197" y="191"/>
                      </a:lnTo>
                      <a:lnTo>
                        <a:pt x="205" y="190"/>
                      </a:lnTo>
                      <a:lnTo>
                        <a:pt x="207" y="178"/>
                      </a:lnTo>
                      <a:lnTo>
                        <a:pt x="192" y="169"/>
                      </a:lnTo>
                      <a:lnTo>
                        <a:pt x="199" y="154"/>
                      </a:lnTo>
                      <a:lnTo>
                        <a:pt x="216" y="157"/>
                      </a:lnTo>
                      <a:lnTo>
                        <a:pt x="227" y="169"/>
                      </a:lnTo>
                      <a:lnTo>
                        <a:pt x="230" y="160"/>
                      </a:lnTo>
                      <a:lnTo>
                        <a:pt x="228" y="156"/>
                      </a:lnTo>
                      <a:lnTo>
                        <a:pt x="210" y="143"/>
                      </a:lnTo>
                      <a:lnTo>
                        <a:pt x="196" y="137"/>
                      </a:lnTo>
                      <a:lnTo>
                        <a:pt x="178" y="128"/>
                      </a:lnTo>
                      <a:lnTo>
                        <a:pt x="183" y="124"/>
                      </a:lnTo>
                      <a:lnTo>
                        <a:pt x="178" y="118"/>
                      </a:lnTo>
                      <a:lnTo>
                        <a:pt x="163" y="118"/>
                      </a:lnTo>
                      <a:lnTo>
                        <a:pt x="140" y="100"/>
                      </a:lnTo>
                      <a:lnTo>
                        <a:pt x="130" y="81"/>
                      </a:lnTo>
                      <a:lnTo>
                        <a:pt x="112" y="70"/>
                      </a:lnTo>
                      <a:lnTo>
                        <a:pt x="104" y="58"/>
                      </a:lnTo>
                      <a:lnTo>
                        <a:pt x="106" y="51"/>
                      </a:lnTo>
                      <a:lnTo>
                        <a:pt x="105" y="40"/>
                      </a:lnTo>
                      <a:lnTo>
                        <a:pt x="119" y="31"/>
                      </a:lnTo>
                      <a:lnTo>
                        <a:pt x="135" y="35"/>
                      </a:lnTo>
                      <a:lnTo>
                        <a:pt x="129" y="25"/>
                      </a:lnTo>
                      <a:lnTo>
                        <a:pt x="130" y="14"/>
                      </a:lnTo>
                      <a:lnTo>
                        <a:pt x="104" y="8"/>
                      </a:lnTo>
                      <a:lnTo>
                        <a:pt x="104" y="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051CEA6-BF2A-734B-5E4B-7EA3E8541B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1775" y="2374901"/>
                  <a:ext cx="157162" cy="88900"/>
                </a:xfrm>
                <a:custGeom>
                  <a:avLst/>
                  <a:gdLst>
                    <a:gd name="T0" fmla="*/ 97 w 99"/>
                    <a:gd name="T1" fmla="*/ 17 h 56"/>
                    <a:gd name="T2" fmla="*/ 78 w 99"/>
                    <a:gd name="T3" fmla="*/ 6 h 56"/>
                    <a:gd name="T4" fmla="*/ 69 w 99"/>
                    <a:gd name="T5" fmla="*/ 5 h 56"/>
                    <a:gd name="T6" fmla="*/ 65 w 99"/>
                    <a:gd name="T7" fmla="*/ 0 h 56"/>
                    <a:gd name="T8" fmla="*/ 48 w 99"/>
                    <a:gd name="T9" fmla="*/ 2 h 56"/>
                    <a:gd name="T10" fmla="*/ 19 w 99"/>
                    <a:gd name="T11" fmla="*/ 1 h 56"/>
                    <a:gd name="T12" fmla="*/ 0 w 99"/>
                    <a:gd name="T13" fmla="*/ 8 h 56"/>
                    <a:gd name="T14" fmla="*/ 7 w 99"/>
                    <a:gd name="T15" fmla="*/ 27 h 56"/>
                    <a:gd name="T16" fmla="*/ 26 w 99"/>
                    <a:gd name="T17" fmla="*/ 30 h 56"/>
                    <a:gd name="T18" fmla="*/ 33 w 99"/>
                    <a:gd name="T19" fmla="*/ 34 h 56"/>
                    <a:gd name="T20" fmla="*/ 33 w 99"/>
                    <a:gd name="T21" fmla="*/ 41 h 56"/>
                    <a:gd name="T22" fmla="*/ 35 w 99"/>
                    <a:gd name="T23" fmla="*/ 46 h 56"/>
                    <a:gd name="T24" fmla="*/ 44 w 99"/>
                    <a:gd name="T25" fmla="*/ 48 h 56"/>
                    <a:gd name="T26" fmla="*/ 50 w 99"/>
                    <a:gd name="T27" fmla="*/ 56 h 56"/>
                    <a:gd name="T28" fmla="*/ 67 w 99"/>
                    <a:gd name="T29" fmla="*/ 56 h 56"/>
                    <a:gd name="T30" fmla="*/ 84 w 99"/>
                    <a:gd name="T31" fmla="*/ 47 h 56"/>
                    <a:gd name="T32" fmla="*/ 86 w 99"/>
                    <a:gd name="T33" fmla="*/ 34 h 56"/>
                    <a:gd name="T34" fmla="*/ 99 w 99"/>
                    <a:gd name="T35" fmla="*/ 27 h 56"/>
                    <a:gd name="T36" fmla="*/ 97 w 99"/>
                    <a:gd name="T37" fmla="*/ 17 h 56"/>
                    <a:gd name="T38" fmla="*/ 97 w 99"/>
                    <a:gd name="T39" fmla="*/ 17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99" h="56">
                      <a:moveTo>
                        <a:pt x="97" y="17"/>
                      </a:moveTo>
                      <a:lnTo>
                        <a:pt x="78" y="6"/>
                      </a:lnTo>
                      <a:lnTo>
                        <a:pt x="69" y="5"/>
                      </a:lnTo>
                      <a:lnTo>
                        <a:pt x="65" y="0"/>
                      </a:lnTo>
                      <a:lnTo>
                        <a:pt x="48" y="2"/>
                      </a:lnTo>
                      <a:lnTo>
                        <a:pt x="19" y="1"/>
                      </a:lnTo>
                      <a:lnTo>
                        <a:pt x="0" y="8"/>
                      </a:lnTo>
                      <a:lnTo>
                        <a:pt x="7" y="27"/>
                      </a:lnTo>
                      <a:lnTo>
                        <a:pt x="26" y="30"/>
                      </a:lnTo>
                      <a:lnTo>
                        <a:pt x="33" y="34"/>
                      </a:lnTo>
                      <a:lnTo>
                        <a:pt x="33" y="41"/>
                      </a:lnTo>
                      <a:lnTo>
                        <a:pt x="35" y="46"/>
                      </a:lnTo>
                      <a:lnTo>
                        <a:pt x="44" y="48"/>
                      </a:lnTo>
                      <a:lnTo>
                        <a:pt x="50" y="56"/>
                      </a:lnTo>
                      <a:lnTo>
                        <a:pt x="67" y="56"/>
                      </a:lnTo>
                      <a:lnTo>
                        <a:pt x="84" y="47"/>
                      </a:lnTo>
                      <a:lnTo>
                        <a:pt x="86" y="34"/>
                      </a:lnTo>
                      <a:lnTo>
                        <a:pt x="99" y="27"/>
                      </a:lnTo>
                      <a:lnTo>
                        <a:pt x="97" y="17"/>
                      </a:lnTo>
                      <a:lnTo>
                        <a:pt x="97" y="1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2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83CDBCA-755B-349F-14F6-11BDA3E0F5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65850" y="2600326"/>
                  <a:ext cx="15875" cy="23813"/>
                </a:xfrm>
                <a:custGeom>
                  <a:avLst/>
                  <a:gdLst>
                    <a:gd name="T0" fmla="*/ 9 w 10"/>
                    <a:gd name="T1" fmla="*/ 15 h 15"/>
                    <a:gd name="T2" fmla="*/ 10 w 10"/>
                    <a:gd name="T3" fmla="*/ 5 h 15"/>
                    <a:gd name="T4" fmla="*/ 7 w 10"/>
                    <a:gd name="T5" fmla="*/ 0 h 15"/>
                    <a:gd name="T6" fmla="*/ 2 w 10"/>
                    <a:gd name="T7" fmla="*/ 1 h 15"/>
                    <a:gd name="T8" fmla="*/ 0 w 10"/>
                    <a:gd name="T9" fmla="*/ 14 h 15"/>
                    <a:gd name="T10" fmla="*/ 4 w 10"/>
                    <a:gd name="T11" fmla="*/ 15 h 15"/>
                    <a:gd name="T12" fmla="*/ 9 w 10"/>
                    <a:gd name="T13" fmla="*/ 1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15">
                      <a:moveTo>
                        <a:pt x="9" y="15"/>
                      </a:moveTo>
                      <a:lnTo>
                        <a:pt x="10" y="5"/>
                      </a:lnTo>
                      <a:lnTo>
                        <a:pt x="7" y="0"/>
                      </a:lnTo>
                      <a:lnTo>
                        <a:pt x="2" y="1"/>
                      </a:lnTo>
                      <a:lnTo>
                        <a:pt x="0" y="14"/>
                      </a:lnTo>
                      <a:lnTo>
                        <a:pt x="4" y="15"/>
                      </a:lnTo>
                      <a:lnTo>
                        <a:pt x="9" y="1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3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518260B-0757-736A-8750-B6C9D864EF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0187" y="2319338"/>
                  <a:ext cx="196850" cy="82550"/>
                </a:xfrm>
                <a:custGeom>
                  <a:avLst/>
                  <a:gdLst>
                    <a:gd name="T0" fmla="*/ 103 w 124"/>
                    <a:gd name="T1" fmla="*/ 10 h 52"/>
                    <a:gd name="T2" fmla="*/ 89 w 124"/>
                    <a:gd name="T3" fmla="*/ 10 h 52"/>
                    <a:gd name="T4" fmla="*/ 73 w 124"/>
                    <a:gd name="T5" fmla="*/ 3 h 52"/>
                    <a:gd name="T6" fmla="*/ 65 w 124"/>
                    <a:gd name="T7" fmla="*/ 0 h 52"/>
                    <a:gd name="T8" fmla="*/ 51 w 124"/>
                    <a:gd name="T9" fmla="*/ 4 h 52"/>
                    <a:gd name="T10" fmla="*/ 51 w 124"/>
                    <a:gd name="T11" fmla="*/ 21 h 52"/>
                    <a:gd name="T12" fmla="*/ 37 w 124"/>
                    <a:gd name="T13" fmla="*/ 22 h 52"/>
                    <a:gd name="T14" fmla="*/ 21 w 124"/>
                    <a:gd name="T15" fmla="*/ 5 h 52"/>
                    <a:gd name="T16" fmla="*/ 6 w 124"/>
                    <a:gd name="T17" fmla="*/ 12 h 52"/>
                    <a:gd name="T18" fmla="*/ 0 w 124"/>
                    <a:gd name="T19" fmla="*/ 26 h 52"/>
                    <a:gd name="T20" fmla="*/ 1 w 124"/>
                    <a:gd name="T21" fmla="*/ 43 h 52"/>
                    <a:gd name="T22" fmla="*/ 20 w 124"/>
                    <a:gd name="T23" fmla="*/ 36 h 52"/>
                    <a:gd name="T24" fmla="*/ 49 w 124"/>
                    <a:gd name="T25" fmla="*/ 37 h 52"/>
                    <a:gd name="T26" fmla="*/ 66 w 124"/>
                    <a:gd name="T27" fmla="*/ 35 h 52"/>
                    <a:gd name="T28" fmla="*/ 70 w 124"/>
                    <a:gd name="T29" fmla="*/ 40 h 52"/>
                    <a:gd name="T30" fmla="*/ 79 w 124"/>
                    <a:gd name="T31" fmla="*/ 41 h 52"/>
                    <a:gd name="T32" fmla="*/ 98 w 124"/>
                    <a:gd name="T33" fmla="*/ 52 h 52"/>
                    <a:gd name="T34" fmla="*/ 107 w 124"/>
                    <a:gd name="T35" fmla="*/ 49 h 52"/>
                    <a:gd name="T36" fmla="*/ 124 w 124"/>
                    <a:gd name="T37" fmla="*/ 40 h 52"/>
                    <a:gd name="T38" fmla="*/ 116 w 124"/>
                    <a:gd name="T39" fmla="*/ 26 h 52"/>
                    <a:gd name="T40" fmla="*/ 113 w 124"/>
                    <a:gd name="T41" fmla="*/ 16 h 52"/>
                    <a:gd name="T42" fmla="*/ 103 w 124"/>
                    <a:gd name="T43" fmla="*/ 10 h 52"/>
                    <a:gd name="T44" fmla="*/ 103 w 124"/>
                    <a:gd name="T45" fmla="*/ 1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24" h="52">
                      <a:moveTo>
                        <a:pt x="103" y="10"/>
                      </a:moveTo>
                      <a:lnTo>
                        <a:pt x="89" y="10"/>
                      </a:lnTo>
                      <a:lnTo>
                        <a:pt x="73" y="3"/>
                      </a:lnTo>
                      <a:lnTo>
                        <a:pt x="65" y="0"/>
                      </a:lnTo>
                      <a:lnTo>
                        <a:pt x="51" y="4"/>
                      </a:lnTo>
                      <a:lnTo>
                        <a:pt x="51" y="21"/>
                      </a:lnTo>
                      <a:lnTo>
                        <a:pt x="37" y="22"/>
                      </a:lnTo>
                      <a:lnTo>
                        <a:pt x="21" y="5"/>
                      </a:lnTo>
                      <a:lnTo>
                        <a:pt x="6" y="12"/>
                      </a:lnTo>
                      <a:lnTo>
                        <a:pt x="0" y="26"/>
                      </a:lnTo>
                      <a:lnTo>
                        <a:pt x="1" y="43"/>
                      </a:lnTo>
                      <a:lnTo>
                        <a:pt x="20" y="36"/>
                      </a:lnTo>
                      <a:lnTo>
                        <a:pt x="49" y="37"/>
                      </a:lnTo>
                      <a:lnTo>
                        <a:pt x="66" y="35"/>
                      </a:lnTo>
                      <a:lnTo>
                        <a:pt x="70" y="40"/>
                      </a:lnTo>
                      <a:lnTo>
                        <a:pt x="79" y="41"/>
                      </a:lnTo>
                      <a:lnTo>
                        <a:pt x="98" y="52"/>
                      </a:lnTo>
                      <a:lnTo>
                        <a:pt x="107" y="49"/>
                      </a:lnTo>
                      <a:lnTo>
                        <a:pt x="124" y="40"/>
                      </a:lnTo>
                      <a:lnTo>
                        <a:pt x="116" y="26"/>
                      </a:lnTo>
                      <a:lnTo>
                        <a:pt x="113" y="16"/>
                      </a:lnTo>
                      <a:lnTo>
                        <a:pt x="103" y="10"/>
                      </a:lnTo>
                      <a:lnTo>
                        <a:pt x="103" y="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4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1117235-C7A1-6139-FCA3-464AE46FDD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80212" y="2660651"/>
                  <a:ext cx="109537" cy="109538"/>
                </a:xfrm>
                <a:custGeom>
                  <a:avLst/>
                  <a:gdLst>
                    <a:gd name="T0" fmla="*/ 39 w 69"/>
                    <a:gd name="T1" fmla="*/ 69 h 69"/>
                    <a:gd name="T2" fmla="*/ 43 w 69"/>
                    <a:gd name="T3" fmla="*/ 66 h 69"/>
                    <a:gd name="T4" fmla="*/ 45 w 69"/>
                    <a:gd name="T5" fmla="*/ 59 h 69"/>
                    <a:gd name="T6" fmla="*/ 49 w 69"/>
                    <a:gd name="T7" fmla="*/ 51 h 69"/>
                    <a:gd name="T8" fmla="*/ 47 w 69"/>
                    <a:gd name="T9" fmla="*/ 47 h 69"/>
                    <a:gd name="T10" fmla="*/ 51 w 69"/>
                    <a:gd name="T11" fmla="*/ 46 h 69"/>
                    <a:gd name="T12" fmla="*/ 54 w 69"/>
                    <a:gd name="T13" fmla="*/ 48 h 69"/>
                    <a:gd name="T14" fmla="*/ 65 w 69"/>
                    <a:gd name="T15" fmla="*/ 49 h 69"/>
                    <a:gd name="T16" fmla="*/ 69 w 69"/>
                    <a:gd name="T17" fmla="*/ 47 h 69"/>
                    <a:gd name="T18" fmla="*/ 65 w 69"/>
                    <a:gd name="T19" fmla="*/ 46 h 69"/>
                    <a:gd name="T20" fmla="*/ 66 w 69"/>
                    <a:gd name="T21" fmla="*/ 42 h 69"/>
                    <a:gd name="T22" fmla="*/ 58 w 69"/>
                    <a:gd name="T23" fmla="*/ 36 h 69"/>
                    <a:gd name="T24" fmla="*/ 55 w 69"/>
                    <a:gd name="T25" fmla="*/ 26 h 69"/>
                    <a:gd name="T26" fmla="*/ 47 w 69"/>
                    <a:gd name="T27" fmla="*/ 22 h 69"/>
                    <a:gd name="T28" fmla="*/ 47 w 69"/>
                    <a:gd name="T29" fmla="*/ 14 h 69"/>
                    <a:gd name="T30" fmla="*/ 38 w 69"/>
                    <a:gd name="T31" fmla="*/ 8 h 69"/>
                    <a:gd name="T32" fmla="*/ 30 w 69"/>
                    <a:gd name="T33" fmla="*/ 7 h 69"/>
                    <a:gd name="T34" fmla="*/ 16 w 69"/>
                    <a:gd name="T35" fmla="*/ 0 h 69"/>
                    <a:gd name="T36" fmla="*/ 4 w 69"/>
                    <a:gd name="T37" fmla="*/ 3 h 69"/>
                    <a:gd name="T38" fmla="*/ 0 w 69"/>
                    <a:gd name="T39" fmla="*/ 5 h 69"/>
                    <a:gd name="T40" fmla="*/ 6 w 69"/>
                    <a:gd name="T41" fmla="*/ 8 h 69"/>
                    <a:gd name="T42" fmla="*/ 13 w 69"/>
                    <a:gd name="T43" fmla="*/ 15 h 69"/>
                    <a:gd name="T44" fmla="*/ 20 w 69"/>
                    <a:gd name="T45" fmla="*/ 25 h 69"/>
                    <a:gd name="T46" fmla="*/ 32 w 69"/>
                    <a:gd name="T47" fmla="*/ 38 h 69"/>
                    <a:gd name="T48" fmla="*/ 35 w 69"/>
                    <a:gd name="T49" fmla="*/ 48 h 69"/>
                    <a:gd name="T50" fmla="*/ 34 w 69"/>
                    <a:gd name="T51" fmla="*/ 59 h 69"/>
                    <a:gd name="T52" fmla="*/ 39 w 69"/>
                    <a:gd name="T53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69" h="69">
                      <a:moveTo>
                        <a:pt x="39" y="69"/>
                      </a:moveTo>
                      <a:lnTo>
                        <a:pt x="43" y="66"/>
                      </a:lnTo>
                      <a:lnTo>
                        <a:pt x="45" y="59"/>
                      </a:lnTo>
                      <a:lnTo>
                        <a:pt x="49" y="51"/>
                      </a:lnTo>
                      <a:lnTo>
                        <a:pt x="47" y="47"/>
                      </a:lnTo>
                      <a:lnTo>
                        <a:pt x="51" y="46"/>
                      </a:lnTo>
                      <a:lnTo>
                        <a:pt x="54" y="48"/>
                      </a:lnTo>
                      <a:lnTo>
                        <a:pt x="65" y="49"/>
                      </a:lnTo>
                      <a:lnTo>
                        <a:pt x="69" y="47"/>
                      </a:lnTo>
                      <a:lnTo>
                        <a:pt x="65" y="46"/>
                      </a:lnTo>
                      <a:lnTo>
                        <a:pt x="66" y="42"/>
                      </a:lnTo>
                      <a:lnTo>
                        <a:pt x="58" y="36"/>
                      </a:lnTo>
                      <a:lnTo>
                        <a:pt x="55" y="26"/>
                      </a:lnTo>
                      <a:lnTo>
                        <a:pt x="47" y="22"/>
                      </a:lnTo>
                      <a:lnTo>
                        <a:pt x="47" y="14"/>
                      </a:lnTo>
                      <a:lnTo>
                        <a:pt x="38" y="8"/>
                      </a:lnTo>
                      <a:lnTo>
                        <a:pt x="30" y="7"/>
                      </a:lnTo>
                      <a:lnTo>
                        <a:pt x="16" y="0"/>
                      </a:lnTo>
                      <a:lnTo>
                        <a:pt x="4" y="3"/>
                      </a:lnTo>
                      <a:lnTo>
                        <a:pt x="0" y="5"/>
                      </a:lnTo>
                      <a:lnTo>
                        <a:pt x="6" y="8"/>
                      </a:lnTo>
                      <a:lnTo>
                        <a:pt x="13" y="15"/>
                      </a:lnTo>
                      <a:lnTo>
                        <a:pt x="20" y="25"/>
                      </a:lnTo>
                      <a:lnTo>
                        <a:pt x="32" y="38"/>
                      </a:lnTo>
                      <a:lnTo>
                        <a:pt x="35" y="48"/>
                      </a:lnTo>
                      <a:lnTo>
                        <a:pt x="34" y="59"/>
                      </a:lnTo>
                      <a:lnTo>
                        <a:pt x="39" y="6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5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CA907DD-641C-43B6-F5AC-101FFD733B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6225" y="2886076"/>
                  <a:ext cx="74612" cy="53975"/>
                </a:xfrm>
                <a:custGeom>
                  <a:avLst/>
                  <a:gdLst>
                    <a:gd name="T0" fmla="*/ 44 w 47"/>
                    <a:gd name="T1" fmla="*/ 7 h 34"/>
                    <a:gd name="T2" fmla="*/ 34 w 47"/>
                    <a:gd name="T3" fmla="*/ 0 h 34"/>
                    <a:gd name="T4" fmla="*/ 25 w 47"/>
                    <a:gd name="T5" fmla="*/ 1 h 34"/>
                    <a:gd name="T6" fmla="*/ 18 w 47"/>
                    <a:gd name="T7" fmla="*/ 2 h 34"/>
                    <a:gd name="T8" fmla="*/ 14 w 47"/>
                    <a:gd name="T9" fmla="*/ 3 h 34"/>
                    <a:gd name="T10" fmla="*/ 3 w 47"/>
                    <a:gd name="T11" fmla="*/ 6 h 34"/>
                    <a:gd name="T12" fmla="*/ 3 w 47"/>
                    <a:gd name="T13" fmla="*/ 11 h 34"/>
                    <a:gd name="T14" fmla="*/ 0 w 47"/>
                    <a:gd name="T15" fmla="*/ 11 h 34"/>
                    <a:gd name="T16" fmla="*/ 0 w 47"/>
                    <a:gd name="T17" fmla="*/ 11 h 34"/>
                    <a:gd name="T18" fmla="*/ 0 w 47"/>
                    <a:gd name="T19" fmla="*/ 18 h 34"/>
                    <a:gd name="T20" fmla="*/ 2 w 47"/>
                    <a:gd name="T21" fmla="*/ 29 h 34"/>
                    <a:gd name="T22" fmla="*/ 11 w 47"/>
                    <a:gd name="T23" fmla="*/ 34 h 34"/>
                    <a:gd name="T24" fmla="*/ 24 w 47"/>
                    <a:gd name="T25" fmla="*/ 32 h 34"/>
                    <a:gd name="T26" fmla="*/ 30 w 47"/>
                    <a:gd name="T27" fmla="*/ 27 h 34"/>
                    <a:gd name="T28" fmla="*/ 41 w 47"/>
                    <a:gd name="T29" fmla="*/ 28 h 34"/>
                    <a:gd name="T30" fmla="*/ 43 w 47"/>
                    <a:gd name="T31" fmla="*/ 23 h 34"/>
                    <a:gd name="T32" fmla="*/ 47 w 47"/>
                    <a:gd name="T33" fmla="*/ 23 h 34"/>
                    <a:gd name="T34" fmla="*/ 44 w 47"/>
                    <a:gd name="T35" fmla="*/ 7 h 34"/>
                    <a:gd name="T36" fmla="*/ 44 w 47"/>
                    <a:gd name="T37" fmla="*/ 7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34">
                      <a:moveTo>
                        <a:pt x="44" y="7"/>
                      </a:moveTo>
                      <a:lnTo>
                        <a:pt x="34" y="0"/>
                      </a:lnTo>
                      <a:lnTo>
                        <a:pt x="25" y="1"/>
                      </a:lnTo>
                      <a:lnTo>
                        <a:pt x="18" y="2"/>
                      </a:lnTo>
                      <a:lnTo>
                        <a:pt x="14" y="3"/>
                      </a:lnTo>
                      <a:lnTo>
                        <a:pt x="3" y="6"/>
                      </a:lnTo>
                      <a:lnTo>
                        <a:pt x="3" y="11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18"/>
                      </a:lnTo>
                      <a:lnTo>
                        <a:pt x="2" y="29"/>
                      </a:lnTo>
                      <a:lnTo>
                        <a:pt x="11" y="34"/>
                      </a:lnTo>
                      <a:lnTo>
                        <a:pt x="24" y="32"/>
                      </a:lnTo>
                      <a:lnTo>
                        <a:pt x="30" y="27"/>
                      </a:lnTo>
                      <a:lnTo>
                        <a:pt x="41" y="28"/>
                      </a:lnTo>
                      <a:lnTo>
                        <a:pt x="43" y="23"/>
                      </a:lnTo>
                      <a:lnTo>
                        <a:pt x="47" y="23"/>
                      </a:lnTo>
                      <a:lnTo>
                        <a:pt x="44" y="7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6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C131992-7AF3-1F13-895A-B8FB256075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9550" y="2843213"/>
                  <a:ext cx="57150" cy="58738"/>
                </a:xfrm>
                <a:custGeom>
                  <a:avLst/>
                  <a:gdLst>
                    <a:gd name="T0" fmla="*/ 34 w 36"/>
                    <a:gd name="T1" fmla="*/ 16 h 37"/>
                    <a:gd name="T2" fmla="*/ 36 w 36"/>
                    <a:gd name="T3" fmla="*/ 14 h 37"/>
                    <a:gd name="T4" fmla="*/ 28 w 36"/>
                    <a:gd name="T5" fmla="*/ 9 h 37"/>
                    <a:gd name="T6" fmla="*/ 21 w 36"/>
                    <a:gd name="T7" fmla="*/ 6 h 37"/>
                    <a:gd name="T8" fmla="*/ 18 w 36"/>
                    <a:gd name="T9" fmla="*/ 3 h 37"/>
                    <a:gd name="T10" fmla="*/ 13 w 36"/>
                    <a:gd name="T11" fmla="*/ 0 h 37"/>
                    <a:gd name="T12" fmla="*/ 10 w 36"/>
                    <a:gd name="T13" fmla="*/ 2 h 37"/>
                    <a:gd name="T14" fmla="*/ 4 w 36"/>
                    <a:gd name="T15" fmla="*/ 7 h 37"/>
                    <a:gd name="T16" fmla="*/ 2 w 36"/>
                    <a:gd name="T17" fmla="*/ 19 h 37"/>
                    <a:gd name="T18" fmla="*/ 0 w 36"/>
                    <a:gd name="T19" fmla="*/ 23 h 37"/>
                    <a:gd name="T20" fmla="*/ 0 w 36"/>
                    <a:gd name="T21" fmla="*/ 23 h 37"/>
                    <a:gd name="T22" fmla="*/ 9 w 36"/>
                    <a:gd name="T23" fmla="*/ 28 h 37"/>
                    <a:gd name="T24" fmla="*/ 15 w 36"/>
                    <a:gd name="T25" fmla="*/ 35 h 37"/>
                    <a:gd name="T26" fmla="*/ 19 w 36"/>
                    <a:gd name="T27" fmla="*/ 37 h 37"/>
                    <a:gd name="T28" fmla="*/ 19 w 36"/>
                    <a:gd name="T29" fmla="*/ 37 h 37"/>
                    <a:gd name="T30" fmla="*/ 17 w 36"/>
                    <a:gd name="T31" fmla="*/ 30 h 37"/>
                    <a:gd name="T32" fmla="*/ 25 w 36"/>
                    <a:gd name="T33" fmla="*/ 18 h 37"/>
                    <a:gd name="T34" fmla="*/ 27 w 36"/>
                    <a:gd name="T35" fmla="*/ 23 h 37"/>
                    <a:gd name="T36" fmla="*/ 31 w 36"/>
                    <a:gd name="T37" fmla="*/ 21 h 37"/>
                    <a:gd name="T38" fmla="*/ 34 w 36"/>
                    <a:gd name="T39" fmla="*/ 1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6" h="37">
                      <a:moveTo>
                        <a:pt x="34" y="16"/>
                      </a:moveTo>
                      <a:lnTo>
                        <a:pt x="36" y="14"/>
                      </a:lnTo>
                      <a:lnTo>
                        <a:pt x="28" y="9"/>
                      </a:lnTo>
                      <a:lnTo>
                        <a:pt x="21" y="6"/>
                      </a:lnTo>
                      <a:lnTo>
                        <a:pt x="18" y="3"/>
                      </a:lnTo>
                      <a:lnTo>
                        <a:pt x="13" y="0"/>
                      </a:lnTo>
                      <a:lnTo>
                        <a:pt x="10" y="2"/>
                      </a:lnTo>
                      <a:lnTo>
                        <a:pt x="4" y="7"/>
                      </a:lnTo>
                      <a:lnTo>
                        <a:pt x="2" y="19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9" y="28"/>
                      </a:lnTo>
                      <a:lnTo>
                        <a:pt x="15" y="35"/>
                      </a:lnTo>
                      <a:lnTo>
                        <a:pt x="19" y="37"/>
                      </a:lnTo>
                      <a:lnTo>
                        <a:pt x="19" y="37"/>
                      </a:lnTo>
                      <a:lnTo>
                        <a:pt x="17" y="30"/>
                      </a:lnTo>
                      <a:lnTo>
                        <a:pt x="25" y="18"/>
                      </a:lnTo>
                      <a:lnTo>
                        <a:pt x="27" y="23"/>
                      </a:lnTo>
                      <a:lnTo>
                        <a:pt x="31" y="21"/>
                      </a:lnTo>
                      <a:lnTo>
                        <a:pt x="34" y="1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7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DA02F47-582E-1A7F-34FA-EF74C08791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96000" y="2476501"/>
                  <a:ext cx="104775" cy="98425"/>
                </a:xfrm>
                <a:custGeom>
                  <a:avLst/>
                  <a:gdLst>
                    <a:gd name="T0" fmla="*/ 48 w 66"/>
                    <a:gd name="T1" fmla="*/ 38 h 62"/>
                    <a:gd name="T2" fmla="*/ 59 w 66"/>
                    <a:gd name="T3" fmla="*/ 38 h 62"/>
                    <a:gd name="T4" fmla="*/ 63 w 66"/>
                    <a:gd name="T5" fmla="*/ 29 h 62"/>
                    <a:gd name="T6" fmla="*/ 66 w 66"/>
                    <a:gd name="T7" fmla="*/ 9 h 62"/>
                    <a:gd name="T8" fmla="*/ 63 w 66"/>
                    <a:gd name="T9" fmla="*/ 1 h 62"/>
                    <a:gd name="T10" fmla="*/ 48 w 66"/>
                    <a:gd name="T11" fmla="*/ 0 h 62"/>
                    <a:gd name="T12" fmla="*/ 24 w 66"/>
                    <a:gd name="T13" fmla="*/ 10 h 62"/>
                    <a:gd name="T14" fmla="*/ 10 w 66"/>
                    <a:gd name="T15" fmla="*/ 43 h 62"/>
                    <a:gd name="T16" fmla="*/ 0 w 66"/>
                    <a:gd name="T17" fmla="*/ 50 h 62"/>
                    <a:gd name="T18" fmla="*/ 0 w 66"/>
                    <a:gd name="T19" fmla="*/ 50 h 62"/>
                    <a:gd name="T20" fmla="*/ 13 w 66"/>
                    <a:gd name="T21" fmla="*/ 51 h 62"/>
                    <a:gd name="T22" fmla="*/ 30 w 66"/>
                    <a:gd name="T23" fmla="*/ 47 h 62"/>
                    <a:gd name="T24" fmla="*/ 41 w 66"/>
                    <a:gd name="T25" fmla="*/ 57 h 62"/>
                    <a:gd name="T26" fmla="*/ 52 w 66"/>
                    <a:gd name="T27" fmla="*/ 62 h 62"/>
                    <a:gd name="T28" fmla="*/ 48 w 66"/>
                    <a:gd name="T29" fmla="*/ 38 h 62"/>
                    <a:gd name="T30" fmla="*/ 48 w 66"/>
                    <a:gd name="T31" fmla="*/ 38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2">
                      <a:moveTo>
                        <a:pt x="48" y="38"/>
                      </a:moveTo>
                      <a:lnTo>
                        <a:pt x="59" y="38"/>
                      </a:lnTo>
                      <a:lnTo>
                        <a:pt x="63" y="29"/>
                      </a:lnTo>
                      <a:lnTo>
                        <a:pt x="66" y="9"/>
                      </a:lnTo>
                      <a:lnTo>
                        <a:pt x="63" y="1"/>
                      </a:lnTo>
                      <a:lnTo>
                        <a:pt x="48" y="0"/>
                      </a:lnTo>
                      <a:lnTo>
                        <a:pt x="24" y="10"/>
                      </a:lnTo>
                      <a:lnTo>
                        <a:pt x="10" y="43"/>
                      </a:lnTo>
                      <a:lnTo>
                        <a:pt x="0" y="50"/>
                      </a:lnTo>
                      <a:lnTo>
                        <a:pt x="0" y="50"/>
                      </a:lnTo>
                      <a:lnTo>
                        <a:pt x="13" y="51"/>
                      </a:lnTo>
                      <a:lnTo>
                        <a:pt x="30" y="47"/>
                      </a:lnTo>
                      <a:lnTo>
                        <a:pt x="41" y="57"/>
                      </a:lnTo>
                      <a:lnTo>
                        <a:pt x="52" y="62"/>
                      </a:lnTo>
                      <a:lnTo>
                        <a:pt x="48" y="38"/>
                      </a:lnTo>
                      <a:lnTo>
                        <a:pt x="48" y="3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8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B4FC4CA-5BE7-81DB-6572-88DFB5DF7A2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32512" y="1609726"/>
                  <a:ext cx="617537" cy="704850"/>
                </a:xfrm>
                <a:custGeom>
                  <a:avLst/>
                  <a:gdLst>
                    <a:gd name="T0" fmla="*/ 311 w 389"/>
                    <a:gd name="T1" fmla="*/ 174 h 444"/>
                    <a:gd name="T2" fmla="*/ 264 w 389"/>
                    <a:gd name="T3" fmla="*/ 189 h 444"/>
                    <a:gd name="T4" fmla="*/ 207 w 389"/>
                    <a:gd name="T5" fmla="*/ 197 h 444"/>
                    <a:gd name="T6" fmla="*/ 145 w 389"/>
                    <a:gd name="T7" fmla="*/ 237 h 444"/>
                    <a:gd name="T8" fmla="*/ 86 w 389"/>
                    <a:gd name="T9" fmla="*/ 306 h 444"/>
                    <a:gd name="T10" fmla="*/ 14 w 389"/>
                    <a:gd name="T11" fmla="*/ 346 h 444"/>
                    <a:gd name="T12" fmla="*/ 6 w 389"/>
                    <a:gd name="T13" fmla="*/ 410 h 444"/>
                    <a:gd name="T14" fmla="*/ 38 w 389"/>
                    <a:gd name="T15" fmla="*/ 444 h 444"/>
                    <a:gd name="T16" fmla="*/ 92 w 389"/>
                    <a:gd name="T17" fmla="*/ 414 h 444"/>
                    <a:gd name="T18" fmla="*/ 111 w 389"/>
                    <a:gd name="T19" fmla="*/ 414 h 444"/>
                    <a:gd name="T20" fmla="*/ 127 w 389"/>
                    <a:gd name="T21" fmla="*/ 374 h 444"/>
                    <a:gd name="T22" fmla="*/ 111 w 389"/>
                    <a:gd name="T23" fmla="*/ 335 h 444"/>
                    <a:gd name="T24" fmla="*/ 136 w 389"/>
                    <a:gd name="T25" fmla="*/ 315 h 444"/>
                    <a:gd name="T26" fmla="*/ 134 w 389"/>
                    <a:gd name="T27" fmla="*/ 301 h 444"/>
                    <a:gd name="T28" fmla="*/ 168 w 389"/>
                    <a:gd name="T29" fmla="*/ 248 h 444"/>
                    <a:gd name="T30" fmla="*/ 191 w 389"/>
                    <a:gd name="T31" fmla="*/ 233 h 444"/>
                    <a:gd name="T32" fmla="*/ 223 w 389"/>
                    <a:gd name="T33" fmla="*/ 226 h 444"/>
                    <a:gd name="T34" fmla="*/ 232 w 389"/>
                    <a:gd name="T35" fmla="*/ 211 h 444"/>
                    <a:gd name="T36" fmla="*/ 259 w 389"/>
                    <a:gd name="T37" fmla="*/ 217 h 444"/>
                    <a:gd name="T38" fmla="*/ 297 w 389"/>
                    <a:gd name="T39" fmla="*/ 220 h 444"/>
                    <a:gd name="T40" fmla="*/ 313 w 389"/>
                    <a:gd name="T41" fmla="*/ 197 h 444"/>
                    <a:gd name="T42" fmla="*/ 356 w 389"/>
                    <a:gd name="T43" fmla="*/ 198 h 444"/>
                    <a:gd name="T44" fmla="*/ 365 w 389"/>
                    <a:gd name="T45" fmla="*/ 211 h 444"/>
                    <a:gd name="T46" fmla="*/ 389 w 389"/>
                    <a:gd name="T47" fmla="*/ 203 h 444"/>
                    <a:gd name="T48" fmla="*/ 387 w 389"/>
                    <a:gd name="T49" fmla="*/ 185 h 444"/>
                    <a:gd name="T50" fmla="*/ 336 w 389"/>
                    <a:gd name="T51" fmla="*/ 170 h 444"/>
                    <a:gd name="T52" fmla="*/ 230 w 389"/>
                    <a:gd name="T53" fmla="*/ 42 h 444"/>
                    <a:gd name="T54" fmla="*/ 197 w 389"/>
                    <a:gd name="T55" fmla="*/ 39 h 444"/>
                    <a:gd name="T56" fmla="*/ 198 w 389"/>
                    <a:gd name="T57" fmla="*/ 49 h 444"/>
                    <a:gd name="T58" fmla="*/ 252 w 389"/>
                    <a:gd name="T59" fmla="*/ 46 h 444"/>
                    <a:gd name="T60" fmla="*/ 139 w 389"/>
                    <a:gd name="T61" fmla="*/ 9 h 444"/>
                    <a:gd name="T62" fmla="*/ 116 w 389"/>
                    <a:gd name="T63" fmla="*/ 15 h 444"/>
                    <a:gd name="T64" fmla="*/ 89 w 389"/>
                    <a:gd name="T65" fmla="*/ 9 h 444"/>
                    <a:gd name="T66" fmla="*/ 66 w 389"/>
                    <a:gd name="T67" fmla="*/ 29 h 444"/>
                    <a:gd name="T68" fmla="*/ 116 w 389"/>
                    <a:gd name="T69" fmla="*/ 48 h 444"/>
                    <a:gd name="T70" fmla="*/ 136 w 389"/>
                    <a:gd name="T71" fmla="*/ 65 h 444"/>
                    <a:gd name="T72" fmla="*/ 156 w 389"/>
                    <a:gd name="T73" fmla="*/ 50 h 444"/>
                    <a:gd name="T74" fmla="*/ 171 w 389"/>
                    <a:gd name="T75" fmla="*/ 34 h 444"/>
                    <a:gd name="T76" fmla="*/ 156 w 389"/>
                    <a:gd name="T77" fmla="*/ 15 h 444"/>
                    <a:gd name="T78" fmla="*/ 213 w 389"/>
                    <a:gd name="T79" fmla="*/ 0 h 444"/>
                    <a:gd name="T80" fmla="*/ 182 w 389"/>
                    <a:gd name="T81" fmla="*/ 0 h 444"/>
                    <a:gd name="T82" fmla="*/ 158 w 389"/>
                    <a:gd name="T83" fmla="*/ 12 h 444"/>
                    <a:gd name="T84" fmla="*/ 181 w 389"/>
                    <a:gd name="T85" fmla="*/ 17 h 444"/>
                    <a:gd name="T86" fmla="*/ 258 w 389"/>
                    <a:gd name="T87" fmla="*/ 18 h 444"/>
                    <a:gd name="T88" fmla="*/ 247 w 389"/>
                    <a:gd name="T89" fmla="*/ 4 h 4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89" h="444">
                      <a:moveTo>
                        <a:pt x="336" y="170"/>
                      </a:moveTo>
                      <a:lnTo>
                        <a:pt x="311" y="174"/>
                      </a:lnTo>
                      <a:lnTo>
                        <a:pt x="282" y="174"/>
                      </a:lnTo>
                      <a:lnTo>
                        <a:pt x="264" y="189"/>
                      </a:lnTo>
                      <a:lnTo>
                        <a:pt x="239" y="188"/>
                      </a:lnTo>
                      <a:lnTo>
                        <a:pt x="207" y="197"/>
                      </a:lnTo>
                      <a:lnTo>
                        <a:pt x="170" y="222"/>
                      </a:lnTo>
                      <a:lnTo>
                        <a:pt x="145" y="237"/>
                      </a:lnTo>
                      <a:lnTo>
                        <a:pt x="113" y="277"/>
                      </a:lnTo>
                      <a:lnTo>
                        <a:pt x="86" y="306"/>
                      </a:lnTo>
                      <a:lnTo>
                        <a:pt x="56" y="329"/>
                      </a:lnTo>
                      <a:lnTo>
                        <a:pt x="14" y="346"/>
                      </a:lnTo>
                      <a:lnTo>
                        <a:pt x="0" y="359"/>
                      </a:lnTo>
                      <a:lnTo>
                        <a:pt x="6" y="410"/>
                      </a:lnTo>
                      <a:lnTo>
                        <a:pt x="14" y="433"/>
                      </a:lnTo>
                      <a:lnTo>
                        <a:pt x="38" y="444"/>
                      </a:lnTo>
                      <a:lnTo>
                        <a:pt x="60" y="439"/>
                      </a:lnTo>
                      <a:lnTo>
                        <a:pt x="92" y="414"/>
                      </a:lnTo>
                      <a:lnTo>
                        <a:pt x="104" y="428"/>
                      </a:lnTo>
                      <a:lnTo>
                        <a:pt x="111" y="414"/>
                      </a:lnTo>
                      <a:lnTo>
                        <a:pt x="123" y="400"/>
                      </a:lnTo>
                      <a:lnTo>
                        <a:pt x="127" y="374"/>
                      </a:lnTo>
                      <a:lnTo>
                        <a:pt x="114" y="363"/>
                      </a:lnTo>
                      <a:lnTo>
                        <a:pt x="111" y="335"/>
                      </a:lnTo>
                      <a:lnTo>
                        <a:pt x="120" y="315"/>
                      </a:lnTo>
                      <a:lnTo>
                        <a:pt x="136" y="315"/>
                      </a:lnTo>
                      <a:lnTo>
                        <a:pt x="141" y="307"/>
                      </a:lnTo>
                      <a:lnTo>
                        <a:pt x="134" y="301"/>
                      </a:lnTo>
                      <a:lnTo>
                        <a:pt x="156" y="271"/>
                      </a:lnTo>
                      <a:lnTo>
                        <a:pt x="168" y="248"/>
                      </a:lnTo>
                      <a:lnTo>
                        <a:pt x="176" y="233"/>
                      </a:lnTo>
                      <a:lnTo>
                        <a:pt x="191" y="233"/>
                      </a:lnTo>
                      <a:lnTo>
                        <a:pt x="193" y="222"/>
                      </a:lnTo>
                      <a:lnTo>
                        <a:pt x="223" y="226"/>
                      </a:lnTo>
                      <a:lnTo>
                        <a:pt x="223" y="213"/>
                      </a:lnTo>
                      <a:lnTo>
                        <a:pt x="232" y="211"/>
                      </a:lnTo>
                      <a:lnTo>
                        <a:pt x="240" y="206"/>
                      </a:lnTo>
                      <a:lnTo>
                        <a:pt x="259" y="217"/>
                      </a:lnTo>
                      <a:lnTo>
                        <a:pt x="279" y="216"/>
                      </a:lnTo>
                      <a:lnTo>
                        <a:pt x="297" y="220"/>
                      </a:lnTo>
                      <a:lnTo>
                        <a:pt x="309" y="212"/>
                      </a:lnTo>
                      <a:lnTo>
                        <a:pt x="313" y="197"/>
                      </a:lnTo>
                      <a:lnTo>
                        <a:pt x="335" y="190"/>
                      </a:lnTo>
                      <a:lnTo>
                        <a:pt x="356" y="198"/>
                      </a:lnTo>
                      <a:lnTo>
                        <a:pt x="353" y="213"/>
                      </a:lnTo>
                      <a:lnTo>
                        <a:pt x="365" y="211"/>
                      </a:lnTo>
                      <a:lnTo>
                        <a:pt x="389" y="203"/>
                      </a:lnTo>
                      <a:lnTo>
                        <a:pt x="389" y="203"/>
                      </a:lnTo>
                      <a:lnTo>
                        <a:pt x="368" y="190"/>
                      </a:lnTo>
                      <a:lnTo>
                        <a:pt x="387" y="185"/>
                      </a:lnTo>
                      <a:lnTo>
                        <a:pt x="336" y="170"/>
                      </a:lnTo>
                      <a:lnTo>
                        <a:pt x="336" y="170"/>
                      </a:lnTo>
                      <a:close/>
                      <a:moveTo>
                        <a:pt x="252" y="46"/>
                      </a:moveTo>
                      <a:lnTo>
                        <a:pt x="230" y="42"/>
                      </a:lnTo>
                      <a:lnTo>
                        <a:pt x="224" y="35"/>
                      </a:lnTo>
                      <a:lnTo>
                        <a:pt x="197" y="39"/>
                      </a:lnTo>
                      <a:lnTo>
                        <a:pt x="206" y="45"/>
                      </a:lnTo>
                      <a:lnTo>
                        <a:pt x="198" y="49"/>
                      </a:lnTo>
                      <a:lnTo>
                        <a:pt x="223" y="53"/>
                      </a:lnTo>
                      <a:lnTo>
                        <a:pt x="252" y="46"/>
                      </a:lnTo>
                      <a:close/>
                      <a:moveTo>
                        <a:pt x="156" y="15"/>
                      </a:moveTo>
                      <a:lnTo>
                        <a:pt x="139" y="9"/>
                      </a:lnTo>
                      <a:lnTo>
                        <a:pt x="120" y="9"/>
                      </a:lnTo>
                      <a:lnTo>
                        <a:pt x="116" y="15"/>
                      </a:lnTo>
                      <a:lnTo>
                        <a:pt x="98" y="15"/>
                      </a:lnTo>
                      <a:lnTo>
                        <a:pt x="89" y="9"/>
                      </a:lnTo>
                      <a:lnTo>
                        <a:pt x="55" y="16"/>
                      </a:lnTo>
                      <a:lnTo>
                        <a:pt x="66" y="29"/>
                      </a:lnTo>
                      <a:lnTo>
                        <a:pt x="95" y="43"/>
                      </a:lnTo>
                      <a:lnTo>
                        <a:pt x="116" y="48"/>
                      </a:lnTo>
                      <a:lnTo>
                        <a:pt x="105" y="54"/>
                      </a:lnTo>
                      <a:lnTo>
                        <a:pt x="136" y="65"/>
                      </a:lnTo>
                      <a:lnTo>
                        <a:pt x="153" y="64"/>
                      </a:lnTo>
                      <a:lnTo>
                        <a:pt x="156" y="50"/>
                      </a:lnTo>
                      <a:lnTo>
                        <a:pt x="167" y="47"/>
                      </a:lnTo>
                      <a:lnTo>
                        <a:pt x="171" y="34"/>
                      </a:lnTo>
                      <a:lnTo>
                        <a:pt x="203" y="27"/>
                      </a:lnTo>
                      <a:lnTo>
                        <a:pt x="156" y="15"/>
                      </a:lnTo>
                      <a:close/>
                      <a:moveTo>
                        <a:pt x="247" y="4"/>
                      </a:moveTo>
                      <a:lnTo>
                        <a:pt x="213" y="0"/>
                      </a:lnTo>
                      <a:lnTo>
                        <a:pt x="201" y="4"/>
                      </a:lnTo>
                      <a:lnTo>
                        <a:pt x="182" y="0"/>
                      </a:lnTo>
                      <a:lnTo>
                        <a:pt x="142" y="5"/>
                      </a:lnTo>
                      <a:lnTo>
                        <a:pt x="158" y="12"/>
                      </a:lnTo>
                      <a:lnTo>
                        <a:pt x="178" y="12"/>
                      </a:lnTo>
                      <a:lnTo>
                        <a:pt x="181" y="17"/>
                      </a:lnTo>
                      <a:lnTo>
                        <a:pt x="221" y="20"/>
                      </a:lnTo>
                      <a:lnTo>
                        <a:pt x="258" y="18"/>
                      </a:lnTo>
                      <a:lnTo>
                        <a:pt x="274" y="9"/>
                      </a:lnTo>
                      <a:lnTo>
                        <a:pt x="247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9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D165AE2-A98F-4A0A-48F4-71418DD733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7625" y="2428876"/>
                  <a:ext cx="295275" cy="211138"/>
                </a:xfrm>
                <a:custGeom>
                  <a:avLst/>
                  <a:gdLst>
                    <a:gd name="T0" fmla="*/ 97 w 186"/>
                    <a:gd name="T1" fmla="*/ 10 h 133"/>
                    <a:gd name="T2" fmla="*/ 79 w 186"/>
                    <a:gd name="T3" fmla="*/ 10 h 133"/>
                    <a:gd name="T4" fmla="*/ 77 w 186"/>
                    <a:gd name="T5" fmla="*/ 4 h 133"/>
                    <a:gd name="T6" fmla="*/ 59 w 186"/>
                    <a:gd name="T7" fmla="*/ 0 h 133"/>
                    <a:gd name="T8" fmla="*/ 38 w 186"/>
                    <a:gd name="T9" fmla="*/ 8 h 133"/>
                    <a:gd name="T10" fmla="*/ 12 w 186"/>
                    <a:gd name="T11" fmla="*/ 18 h 133"/>
                    <a:gd name="T12" fmla="*/ 0 w 186"/>
                    <a:gd name="T13" fmla="*/ 24 h 133"/>
                    <a:gd name="T14" fmla="*/ 5 w 186"/>
                    <a:gd name="T15" fmla="*/ 37 h 133"/>
                    <a:gd name="T16" fmla="*/ 1 w 186"/>
                    <a:gd name="T17" fmla="*/ 42 h 133"/>
                    <a:gd name="T18" fmla="*/ 8 w 186"/>
                    <a:gd name="T19" fmla="*/ 51 h 133"/>
                    <a:gd name="T20" fmla="*/ 14 w 186"/>
                    <a:gd name="T21" fmla="*/ 63 h 133"/>
                    <a:gd name="T22" fmla="*/ 13 w 186"/>
                    <a:gd name="T23" fmla="*/ 70 h 133"/>
                    <a:gd name="T24" fmla="*/ 22 w 186"/>
                    <a:gd name="T25" fmla="*/ 85 h 133"/>
                    <a:gd name="T26" fmla="*/ 31 w 186"/>
                    <a:gd name="T27" fmla="*/ 93 h 133"/>
                    <a:gd name="T28" fmla="*/ 45 w 186"/>
                    <a:gd name="T29" fmla="*/ 95 h 133"/>
                    <a:gd name="T30" fmla="*/ 45 w 186"/>
                    <a:gd name="T31" fmla="*/ 101 h 133"/>
                    <a:gd name="T32" fmla="*/ 54 w 186"/>
                    <a:gd name="T33" fmla="*/ 106 h 133"/>
                    <a:gd name="T34" fmla="*/ 57 w 186"/>
                    <a:gd name="T35" fmla="*/ 100 h 133"/>
                    <a:gd name="T36" fmla="*/ 69 w 186"/>
                    <a:gd name="T37" fmla="*/ 102 h 133"/>
                    <a:gd name="T38" fmla="*/ 72 w 186"/>
                    <a:gd name="T39" fmla="*/ 109 h 133"/>
                    <a:gd name="T40" fmla="*/ 86 w 186"/>
                    <a:gd name="T41" fmla="*/ 110 h 133"/>
                    <a:gd name="T42" fmla="*/ 95 w 186"/>
                    <a:gd name="T43" fmla="*/ 123 h 133"/>
                    <a:gd name="T44" fmla="*/ 96 w 186"/>
                    <a:gd name="T45" fmla="*/ 123 h 133"/>
                    <a:gd name="T46" fmla="*/ 103 w 186"/>
                    <a:gd name="T47" fmla="*/ 121 h 133"/>
                    <a:gd name="T48" fmla="*/ 114 w 186"/>
                    <a:gd name="T49" fmla="*/ 128 h 133"/>
                    <a:gd name="T50" fmla="*/ 124 w 186"/>
                    <a:gd name="T51" fmla="*/ 123 h 133"/>
                    <a:gd name="T52" fmla="*/ 132 w 186"/>
                    <a:gd name="T53" fmla="*/ 126 h 133"/>
                    <a:gd name="T54" fmla="*/ 145 w 186"/>
                    <a:gd name="T55" fmla="*/ 123 h 133"/>
                    <a:gd name="T56" fmla="*/ 164 w 186"/>
                    <a:gd name="T57" fmla="*/ 132 h 133"/>
                    <a:gd name="T58" fmla="*/ 168 w 186"/>
                    <a:gd name="T59" fmla="*/ 133 h 133"/>
                    <a:gd name="T60" fmla="*/ 162 w 186"/>
                    <a:gd name="T61" fmla="*/ 123 h 133"/>
                    <a:gd name="T62" fmla="*/ 176 w 186"/>
                    <a:gd name="T63" fmla="*/ 104 h 133"/>
                    <a:gd name="T64" fmla="*/ 185 w 186"/>
                    <a:gd name="T65" fmla="*/ 101 h 133"/>
                    <a:gd name="T66" fmla="*/ 186 w 186"/>
                    <a:gd name="T67" fmla="*/ 95 h 133"/>
                    <a:gd name="T68" fmla="*/ 174 w 186"/>
                    <a:gd name="T69" fmla="*/ 74 h 133"/>
                    <a:gd name="T70" fmla="*/ 172 w 186"/>
                    <a:gd name="T71" fmla="*/ 65 h 133"/>
                    <a:gd name="T72" fmla="*/ 165 w 186"/>
                    <a:gd name="T73" fmla="*/ 53 h 133"/>
                    <a:gd name="T74" fmla="*/ 175 w 186"/>
                    <a:gd name="T75" fmla="*/ 49 h 133"/>
                    <a:gd name="T76" fmla="*/ 174 w 186"/>
                    <a:gd name="T77" fmla="*/ 40 h 133"/>
                    <a:gd name="T78" fmla="*/ 168 w 186"/>
                    <a:gd name="T79" fmla="*/ 31 h 133"/>
                    <a:gd name="T80" fmla="*/ 166 w 186"/>
                    <a:gd name="T81" fmla="*/ 22 h 133"/>
                    <a:gd name="T82" fmla="*/ 160 w 186"/>
                    <a:gd name="T83" fmla="*/ 14 h 133"/>
                    <a:gd name="T84" fmla="*/ 151 w 186"/>
                    <a:gd name="T85" fmla="*/ 12 h 133"/>
                    <a:gd name="T86" fmla="*/ 118 w 186"/>
                    <a:gd name="T87" fmla="*/ 12 h 133"/>
                    <a:gd name="T88" fmla="*/ 97 w 186"/>
                    <a:gd name="T89" fmla="*/ 10 h 133"/>
                    <a:gd name="T90" fmla="*/ 97 w 186"/>
                    <a:gd name="T91" fmla="*/ 10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86" h="133">
                      <a:moveTo>
                        <a:pt x="97" y="10"/>
                      </a:moveTo>
                      <a:lnTo>
                        <a:pt x="79" y="10"/>
                      </a:lnTo>
                      <a:lnTo>
                        <a:pt x="77" y="4"/>
                      </a:lnTo>
                      <a:lnTo>
                        <a:pt x="59" y="0"/>
                      </a:lnTo>
                      <a:lnTo>
                        <a:pt x="38" y="8"/>
                      </a:lnTo>
                      <a:lnTo>
                        <a:pt x="12" y="18"/>
                      </a:lnTo>
                      <a:lnTo>
                        <a:pt x="0" y="24"/>
                      </a:lnTo>
                      <a:lnTo>
                        <a:pt x="5" y="37"/>
                      </a:lnTo>
                      <a:lnTo>
                        <a:pt x="1" y="42"/>
                      </a:lnTo>
                      <a:lnTo>
                        <a:pt x="8" y="51"/>
                      </a:lnTo>
                      <a:lnTo>
                        <a:pt x="14" y="63"/>
                      </a:lnTo>
                      <a:lnTo>
                        <a:pt x="13" y="70"/>
                      </a:lnTo>
                      <a:lnTo>
                        <a:pt x="22" y="85"/>
                      </a:lnTo>
                      <a:lnTo>
                        <a:pt x="31" y="93"/>
                      </a:lnTo>
                      <a:lnTo>
                        <a:pt x="45" y="95"/>
                      </a:lnTo>
                      <a:lnTo>
                        <a:pt x="45" y="101"/>
                      </a:lnTo>
                      <a:lnTo>
                        <a:pt x="54" y="106"/>
                      </a:lnTo>
                      <a:lnTo>
                        <a:pt x="57" y="100"/>
                      </a:lnTo>
                      <a:lnTo>
                        <a:pt x="69" y="102"/>
                      </a:lnTo>
                      <a:lnTo>
                        <a:pt x="72" y="109"/>
                      </a:lnTo>
                      <a:lnTo>
                        <a:pt x="86" y="110"/>
                      </a:lnTo>
                      <a:lnTo>
                        <a:pt x="95" y="123"/>
                      </a:lnTo>
                      <a:lnTo>
                        <a:pt x="96" y="123"/>
                      </a:lnTo>
                      <a:lnTo>
                        <a:pt x="103" y="121"/>
                      </a:lnTo>
                      <a:lnTo>
                        <a:pt x="114" y="128"/>
                      </a:lnTo>
                      <a:lnTo>
                        <a:pt x="124" y="123"/>
                      </a:lnTo>
                      <a:lnTo>
                        <a:pt x="132" y="126"/>
                      </a:lnTo>
                      <a:lnTo>
                        <a:pt x="145" y="123"/>
                      </a:lnTo>
                      <a:lnTo>
                        <a:pt x="164" y="132"/>
                      </a:lnTo>
                      <a:lnTo>
                        <a:pt x="168" y="133"/>
                      </a:lnTo>
                      <a:lnTo>
                        <a:pt x="162" y="123"/>
                      </a:lnTo>
                      <a:lnTo>
                        <a:pt x="176" y="104"/>
                      </a:lnTo>
                      <a:lnTo>
                        <a:pt x="185" y="101"/>
                      </a:lnTo>
                      <a:lnTo>
                        <a:pt x="186" y="95"/>
                      </a:lnTo>
                      <a:lnTo>
                        <a:pt x="174" y="74"/>
                      </a:lnTo>
                      <a:lnTo>
                        <a:pt x="172" y="65"/>
                      </a:lnTo>
                      <a:lnTo>
                        <a:pt x="165" y="53"/>
                      </a:lnTo>
                      <a:lnTo>
                        <a:pt x="175" y="49"/>
                      </a:lnTo>
                      <a:lnTo>
                        <a:pt x="174" y="40"/>
                      </a:lnTo>
                      <a:lnTo>
                        <a:pt x="168" y="31"/>
                      </a:lnTo>
                      <a:lnTo>
                        <a:pt x="166" y="22"/>
                      </a:lnTo>
                      <a:lnTo>
                        <a:pt x="160" y="14"/>
                      </a:lnTo>
                      <a:lnTo>
                        <a:pt x="151" y="12"/>
                      </a:lnTo>
                      <a:lnTo>
                        <a:pt x="118" y="12"/>
                      </a:lnTo>
                      <a:lnTo>
                        <a:pt x="97" y="10"/>
                      </a:lnTo>
                      <a:lnTo>
                        <a:pt x="97" y="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B4CD3A8-F359-9DE3-7D0B-DA23E18A54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07062" y="2887663"/>
                  <a:ext cx="98425" cy="204788"/>
                </a:xfrm>
                <a:custGeom>
                  <a:avLst/>
                  <a:gdLst>
                    <a:gd name="T0" fmla="*/ 39 w 62"/>
                    <a:gd name="T1" fmla="*/ 123 h 129"/>
                    <a:gd name="T2" fmla="*/ 38 w 62"/>
                    <a:gd name="T3" fmla="*/ 115 h 129"/>
                    <a:gd name="T4" fmla="*/ 45 w 62"/>
                    <a:gd name="T5" fmla="*/ 105 h 129"/>
                    <a:gd name="T6" fmla="*/ 48 w 62"/>
                    <a:gd name="T7" fmla="*/ 99 h 129"/>
                    <a:gd name="T8" fmla="*/ 42 w 62"/>
                    <a:gd name="T9" fmla="*/ 92 h 129"/>
                    <a:gd name="T10" fmla="*/ 47 w 62"/>
                    <a:gd name="T11" fmla="*/ 76 h 129"/>
                    <a:gd name="T12" fmla="*/ 40 w 62"/>
                    <a:gd name="T13" fmla="*/ 61 h 129"/>
                    <a:gd name="T14" fmla="*/ 48 w 62"/>
                    <a:gd name="T15" fmla="*/ 59 h 129"/>
                    <a:gd name="T16" fmla="*/ 49 w 62"/>
                    <a:gd name="T17" fmla="*/ 48 h 129"/>
                    <a:gd name="T18" fmla="*/ 53 w 62"/>
                    <a:gd name="T19" fmla="*/ 45 h 129"/>
                    <a:gd name="T20" fmla="*/ 54 w 62"/>
                    <a:gd name="T21" fmla="*/ 27 h 129"/>
                    <a:gd name="T22" fmla="*/ 62 w 62"/>
                    <a:gd name="T23" fmla="*/ 20 h 129"/>
                    <a:gd name="T24" fmla="*/ 58 w 62"/>
                    <a:gd name="T25" fmla="*/ 9 h 129"/>
                    <a:gd name="T26" fmla="*/ 46 w 62"/>
                    <a:gd name="T27" fmla="*/ 8 h 129"/>
                    <a:gd name="T28" fmla="*/ 43 w 62"/>
                    <a:gd name="T29" fmla="*/ 11 h 129"/>
                    <a:gd name="T30" fmla="*/ 31 w 62"/>
                    <a:gd name="T31" fmla="*/ 11 h 129"/>
                    <a:gd name="T32" fmla="*/ 28 w 62"/>
                    <a:gd name="T33" fmla="*/ 0 h 129"/>
                    <a:gd name="T34" fmla="*/ 19 w 62"/>
                    <a:gd name="T35" fmla="*/ 3 h 129"/>
                    <a:gd name="T36" fmla="*/ 13 w 62"/>
                    <a:gd name="T37" fmla="*/ 9 h 129"/>
                    <a:gd name="T38" fmla="*/ 13 w 62"/>
                    <a:gd name="T39" fmla="*/ 17 h 129"/>
                    <a:gd name="T40" fmla="*/ 16 w 62"/>
                    <a:gd name="T41" fmla="*/ 25 h 129"/>
                    <a:gd name="T42" fmla="*/ 16 w 62"/>
                    <a:gd name="T43" fmla="*/ 35 h 129"/>
                    <a:gd name="T44" fmla="*/ 12 w 62"/>
                    <a:gd name="T45" fmla="*/ 49 h 129"/>
                    <a:gd name="T46" fmla="*/ 10 w 62"/>
                    <a:gd name="T47" fmla="*/ 59 h 129"/>
                    <a:gd name="T48" fmla="*/ 2 w 62"/>
                    <a:gd name="T49" fmla="*/ 67 h 129"/>
                    <a:gd name="T50" fmla="*/ 0 w 62"/>
                    <a:gd name="T51" fmla="*/ 83 h 129"/>
                    <a:gd name="T52" fmla="*/ 4 w 62"/>
                    <a:gd name="T53" fmla="*/ 92 h 129"/>
                    <a:gd name="T54" fmla="*/ 13 w 62"/>
                    <a:gd name="T55" fmla="*/ 94 h 129"/>
                    <a:gd name="T56" fmla="*/ 15 w 62"/>
                    <a:gd name="T57" fmla="*/ 109 h 129"/>
                    <a:gd name="T58" fmla="*/ 11 w 62"/>
                    <a:gd name="T59" fmla="*/ 129 h 129"/>
                    <a:gd name="T60" fmla="*/ 21 w 62"/>
                    <a:gd name="T61" fmla="*/ 126 h 129"/>
                    <a:gd name="T62" fmla="*/ 31 w 62"/>
                    <a:gd name="T63" fmla="*/ 129 h 129"/>
                    <a:gd name="T64" fmla="*/ 39 w 62"/>
                    <a:gd name="T65" fmla="*/ 123 h 129"/>
                    <a:gd name="T66" fmla="*/ 39 w 62"/>
                    <a:gd name="T67" fmla="*/ 123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62" h="129">
                      <a:moveTo>
                        <a:pt x="39" y="123"/>
                      </a:moveTo>
                      <a:lnTo>
                        <a:pt x="38" y="115"/>
                      </a:lnTo>
                      <a:lnTo>
                        <a:pt x="45" y="105"/>
                      </a:lnTo>
                      <a:lnTo>
                        <a:pt x="48" y="99"/>
                      </a:lnTo>
                      <a:lnTo>
                        <a:pt x="42" y="92"/>
                      </a:lnTo>
                      <a:lnTo>
                        <a:pt x="47" y="76"/>
                      </a:lnTo>
                      <a:lnTo>
                        <a:pt x="40" y="61"/>
                      </a:lnTo>
                      <a:lnTo>
                        <a:pt x="48" y="59"/>
                      </a:lnTo>
                      <a:lnTo>
                        <a:pt x="49" y="48"/>
                      </a:lnTo>
                      <a:lnTo>
                        <a:pt x="53" y="45"/>
                      </a:lnTo>
                      <a:lnTo>
                        <a:pt x="54" y="27"/>
                      </a:lnTo>
                      <a:lnTo>
                        <a:pt x="62" y="20"/>
                      </a:lnTo>
                      <a:lnTo>
                        <a:pt x="58" y="9"/>
                      </a:lnTo>
                      <a:lnTo>
                        <a:pt x="46" y="8"/>
                      </a:lnTo>
                      <a:lnTo>
                        <a:pt x="43" y="11"/>
                      </a:lnTo>
                      <a:lnTo>
                        <a:pt x="31" y="11"/>
                      </a:lnTo>
                      <a:lnTo>
                        <a:pt x="28" y="0"/>
                      </a:lnTo>
                      <a:lnTo>
                        <a:pt x="19" y="3"/>
                      </a:lnTo>
                      <a:lnTo>
                        <a:pt x="13" y="9"/>
                      </a:lnTo>
                      <a:lnTo>
                        <a:pt x="13" y="17"/>
                      </a:lnTo>
                      <a:lnTo>
                        <a:pt x="16" y="25"/>
                      </a:lnTo>
                      <a:lnTo>
                        <a:pt x="16" y="35"/>
                      </a:lnTo>
                      <a:lnTo>
                        <a:pt x="12" y="49"/>
                      </a:lnTo>
                      <a:lnTo>
                        <a:pt x="10" y="59"/>
                      </a:lnTo>
                      <a:lnTo>
                        <a:pt x="2" y="67"/>
                      </a:lnTo>
                      <a:lnTo>
                        <a:pt x="0" y="83"/>
                      </a:lnTo>
                      <a:lnTo>
                        <a:pt x="4" y="92"/>
                      </a:lnTo>
                      <a:lnTo>
                        <a:pt x="13" y="94"/>
                      </a:lnTo>
                      <a:lnTo>
                        <a:pt x="15" y="109"/>
                      </a:lnTo>
                      <a:lnTo>
                        <a:pt x="11" y="129"/>
                      </a:lnTo>
                      <a:lnTo>
                        <a:pt x="21" y="126"/>
                      </a:lnTo>
                      <a:lnTo>
                        <a:pt x="31" y="129"/>
                      </a:lnTo>
                      <a:lnTo>
                        <a:pt x="39" y="123"/>
                      </a:lnTo>
                      <a:lnTo>
                        <a:pt x="39" y="12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354F58B-D4D6-B59F-5702-4C5FE8FB9F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02412" y="2668588"/>
                  <a:ext cx="284162" cy="168275"/>
                </a:xfrm>
                <a:custGeom>
                  <a:avLst/>
                  <a:gdLst>
                    <a:gd name="T0" fmla="*/ 112 w 179"/>
                    <a:gd name="T1" fmla="*/ 0 h 106"/>
                    <a:gd name="T2" fmla="*/ 104 w 179"/>
                    <a:gd name="T3" fmla="*/ 0 h 106"/>
                    <a:gd name="T4" fmla="*/ 100 w 179"/>
                    <a:gd name="T5" fmla="*/ 6 h 106"/>
                    <a:gd name="T6" fmla="*/ 87 w 179"/>
                    <a:gd name="T7" fmla="*/ 9 h 106"/>
                    <a:gd name="T8" fmla="*/ 81 w 179"/>
                    <a:gd name="T9" fmla="*/ 12 h 106"/>
                    <a:gd name="T10" fmla="*/ 72 w 179"/>
                    <a:gd name="T11" fmla="*/ 6 h 106"/>
                    <a:gd name="T12" fmla="*/ 60 w 179"/>
                    <a:gd name="T13" fmla="*/ 6 h 106"/>
                    <a:gd name="T14" fmla="*/ 48 w 179"/>
                    <a:gd name="T15" fmla="*/ 3 h 106"/>
                    <a:gd name="T16" fmla="*/ 41 w 179"/>
                    <a:gd name="T17" fmla="*/ 9 h 106"/>
                    <a:gd name="T18" fmla="*/ 30 w 179"/>
                    <a:gd name="T19" fmla="*/ 14 h 106"/>
                    <a:gd name="T20" fmla="*/ 23 w 179"/>
                    <a:gd name="T21" fmla="*/ 29 h 106"/>
                    <a:gd name="T22" fmla="*/ 14 w 179"/>
                    <a:gd name="T23" fmla="*/ 45 h 106"/>
                    <a:gd name="T24" fmla="*/ 0 w 179"/>
                    <a:gd name="T25" fmla="*/ 49 h 106"/>
                    <a:gd name="T26" fmla="*/ 10 w 179"/>
                    <a:gd name="T27" fmla="*/ 58 h 106"/>
                    <a:gd name="T28" fmla="*/ 13 w 179"/>
                    <a:gd name="T29" fmla="*/ 66 h 106"/>
                    <a:gd name="T30" fmla="*/ 25 w 179"/>
                    <a:gd name="T31" fmla="*/ 71 h 106"/>
                    <a:gd name="T32" fmla="*/ 28 w 179"/>
                    <a:gd name="T33" fmla="*/ 81 h 106"/>
                    <a:gd name="T34" fmla="*/ 39 w 179"/>
                    <a:gd name="T35" fmla="*/ 87 h 106"/>
                    <a:gd name="T36" fmla="*/ 44 w 179"/>
                    <a:gd name="T37" fmla="*/ 83 h 106"/>
                    <a:gd name="T38" fmla="*/ 50 w 179"/>
                    <a:gd name="T39" fmla="*/ 85 h 106"/>
                    <a:gd name="T40" fmla="*/ 45 w 179"/>
                    <a:gd name="T41" fmla="*/ 89 h 106"/>
                    <a:gd name="T42" fmla="*/ 49 w 179"/>
                    <a:gd name="T43" fmla="*/ 93 h 106"/>
                    <a:gd name="T44" fmla="*/ 56 w 179"/>
                    <a:gd name="T45" fmla="*/ 102 h 106"/>
                    <a:gd name="T46" fmla="*/ 63 w 179"/>
                    <a:gd name="T47" fmla="*/ 100 h 106"/>
                    <a:gd name="T48" fmla="*/ 78 w 179"/>
                    <a:gd name="T49" fmla="*/ 104 h 106"/>
                    <a:gd name="T50" fmla="*/ 106 w 179"/>
                    <a:gd name="T51" fmla="*/ 106 h 106"/>
                    <a:gd name="T52" fmla="*/ 114 w 179"/>
                    <a:gd name="T53" fmla="*/ 99 h 106"/>
                    <a:gd name="T54" fmla="*/ 136 w 179"/>
                    <a:gd name="T55" fmla="*/ 95 h 106"/>
                    <a:gd name="T56" fmla="*/ 151 w 179"/>
                    <a:gd name="T57" fmla="*/ 102 h 106"/>
                    <a:gd name="T58" fmla="*/ 162 w 179"/>
                    <a:gd name="T59" fmla="*/ 105 h 106"/>
                    <a:gd name="T60" fmla="*/ 164 w 179"/>
                    <a:gd name="T61" fmla="*/ 78 h 106"/>
                    <a:gd name="T62" fmla="*/ 169 w 179"/>
                    <a:gd name="T63" fmla="*/ 80 h 106"/>
                    <a:gd name="T64" fmla="*/ 179 w 179"/>
                    <a:gd name="T65" fmla="*/ 74 h 106"/>
                    <a:gd name="T66" fmla="*/ 177 w 179"/>
                    <a:gd name="T67" fmla="*/ 69 h 106"/>
                    <a:gd name="T68" fmla="*/ 168 w 179"/>
                    <a:gd name="T69" fmla="*/ 65 h 106"/>
                    <a:gd name="T70" fmla="*/ 160 w 179"/>
                    <a:gd name="T71" fmla="*/ 69 h 106"/>
                    <a:gd name="T72" fmla="*/ 151 w 179"/>
                    <a:gd name="T73" fmla="*/ 64 h 106"/>
                    <a:gd name="T74" fmla="*/ 146 w 179"/>
                    <a:gd name="T75" fmla="*/ 54 h 106"/>
                    <a:gd name="T76" fmla="*/ 147 w 179"/>
                    <a:gd name="T77" fmla="*/ 43 h 106"/>
                    <a:gd name="T78" fmla="*/ 144 w 179"/>
                    <a:gd name="T79" fmla="*/ 33 h 106"/>
                    <a:gd name="T80" fmla="*/ 132 w 179"/>
                    <a:gd name="T81" fmla="*/ 20 h 106"/>
                    <a:gd name="T82" fmla="*/ 125 w 179"/>
                    <a:gd name="T83" fmla="*/ 10 h 106"/>
                    <a:gd name="T84" fmla="*/ 118 w 179"/>
                    <a:gd name="T85" fmla="*/ 3 h 106"/>
                    <a:gd name="T86" fmla="*/ 112 w 179"/>
                    <a:gd name="T87" fmla="*/ 0 h 106"/>
                    <a:gd name="T88" fmla="*/ 112 w 179"/>
                    <a:gd name="T89" fmla="*/ 0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79" h="106">
                      <a:moveTo>
                        <a:pt x="112" y="0"/>
                      </a:moveTo>
                      <a:lnTo>
                        <a:pt x="104" y="0"/>
                      </a:lnTo>
                      <a:lnTo>
                        <a:pt x="100" y="6"/>
                      </a:lnTo>
                      <a:lnTo>
                        <a:pt x="87" y="9"/>
                      </a:lnTo>
                      <a:lnTo>
                        <a:pt x="81" y="12"/>
                      </a:lnTo>
                      <a:lnTo>
                        <a:pt x="72" y="6"/>
                      </a:lnTo>
                      <a:lnTo>
                        <a:pt x="60" y="6"/>
                      </a:lnTo>
                      <a:lnTo>
                        <a:pt x="48" y="3"/>
                      </a:lnTo>
                      <a:lnTo>
                        <a:pt x="41" y="9"/>
                      </a:lnTo>
                      <a:lnTo>
                        <a:pt x="30" y="14"/>
                      </a:lnTo>
                      <a:lnTo>
                        <a:pt x="23" y="29"/>
                      </a:lnTo>
                      <a:lnTo>
                        <a:pt x="14" y="45"/>
                      </a:lnTo>
                      <a:lnTo>
                        <a:pt x="0" y="49"/>
                      </a:lnTo>
                      <a:lnTo>
                        <a:pt x="10" y="58"/>
                      </a:lnTo>
                      <a:lnTo>
                        <a:pt x="13" y="66"/>
                      </a:lnTo>
                      <a:lnTo>
                        <a:pt x="25" y="71"/>
                      </a:lnTo>
                      <a:lnTo>
                        <a:pt x="28" y="81"/>
                      </a:lnTo>
                      <a:lnTo>
                        <a:pt x="39" y="87"/>
                      </a:lnTo>
                      <a:lnTo>
                        <a:pt x="44" y="83"/>
                      </a:lnTo>
                      <a:lnTo>
                        <a:pt x="50" y="85"/>
                      </a:lnTo>
                      <a:lnTo>
                        <a:pt x="45" y="89"/>
                      </a:lnTo>
                      <a:lnTo>
                        <a:pt x="49" y="93"/>
                      </a:lnTo>
                      <a:lnTo>
                        <a:pt x="56" y="102"/>
                      </a:lnTo>
                      <a:lnTo>
                        <a:pt x="63" y="100"/>
                      </a:lnTo>
                      <a:lnTo>
                        <a:pt x="78" y="104"/>
                      </a:lnTo>
                      <a:lnTo>
                        <a:pt x="106" y="106"/>
                      </a:lnTo>
                      <a:lnTo>
                        <a:pt x="114" y="99"/>
                      </a:lnTo>
                      <a:lnTo>
                        <a:pt x="136" y="95"/>
                      </a:lnTo>
                      <a:lnTo>
                        <a:pt x="151" y="102"/>
                      </a:lnTo>
                      <a:lnTo>
                        <a:pt x="162" y="105"/>
                      </a:lnTo>
                      <a:lnTo>
                        <a:pt x="164" y="78"/>
                      </a:lnTo>
                      <a:lnTo>
                        <a:pt x="169" y="80"/>
                      </a:lnTo>
                      <a:lnTo>
                        <a:pt x="179" y="74"/>
                      </a:lnTo>
                      <a:lnTo>
                        <a:pt x="177" y="69"/>
                      </a:lnTo>
                      <a:lnTo>
                        <a:pt x="168" y="65"/>
                      </a:lnTo>
                      <a:lnTo>
                        <a:pt x="160" y="69"/>
                      </a:lnTo>
                      <a:lnTo>
                        <a:pt x="151" y="64"/>
                      </a:lnTo>
                      <a:lnTo>
                        <a:pt x="146" y="54"/>
                      </a:lnTo>
                      <a:lnTo>
                        <a:pt x="147" y="43"/>
                      </a:lnTo>
                      <a:lnTo>
                        <a:pt x="144" y="33"/>
                      </a:lnTo>
                      <a:lnTo>
                        <a:pt x="132" y="20"/>
                      </a:lnTo>
                      <a:lnTo>
                        <a:pt x="125" y="10"/>
                      </a:lnTo>
                      <a:lnTo>
                        <a:pt x="118" y="3"/>
                      </a:lnTo>
                      <a:lnTo>
                        <a:pt x="112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2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02F7345-3156-069D-2EEF-660805A3DD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9550" y="2744788"/>
                  <a:ext cx="134937" cy="144463"/>
                </a:xfrm>
                <a:custGeom>
                  <a:avLst/>
                  <a:gdLst>
                    <a:gd name="T0" fmla="*/ 52 w 85"/>
                    <a:gd name="T1" fmla="*/ 23 h 91"/>
                    <a:gd name="T2" fmla="*/ 40 w 85"/>
                    <a:gd name="T3" fmla="*/ 18 h 91"/>
                    <a:gd name="T4" fmla="*/ 37 w 85"/>
                    <a:gd name="T5" fmla="*/ 10 h 91"/>
                    <a:gd name="T6" fmla="*/ 27 w 85"/>
                    <a:gd name="T7" fmla="*/ 1 h 91"/>
                    <a:gd name="T8" fmla="*/ 14 w 85"/>
                    <a:gd name="T9" fmla="*/ 0 h 91"/>
                    <a:gd name="T10" fmla="*/ 0 w 85"/>
                    <a:gd name="T11" fmla="*/ 7 h 91"/>
                    <a:gd name="T12" fmla="*/ 0 w 85"/>
                    <a:gd name="T13" fmla="*/ 7 h 91"/>
                    <a:gd name="T14" fmla="*/ 6 w 85"/>
                    <a:gd name="T15" fmla="*/ 15 h 91"/>
                    <a:gd name="T16" fmla="*/ 13 w 85"/>
                    <a:gd name="T17" fmla="*/ 23 h 91"/>
                    <a:gd name="T18" fmla="*/ 6 w 85"/>
                    <a:gd name="T19" fmla="*/ 31 h 91"/>
                    <a:gd name="T20" fmla="*/ 6 w 85"/>
                    <a:gd name="T21" fmla="*/ 31 h 91"/>
                    <a:gd name="T22" fmla="*/ 13 w 85"/>
                    <a:gd name="T23" fmla="*/ 31 h 91"/>
                    <a:gd name="T24" fmla="*/ 9 w 85"/>
                    <a:gd name="T25" fmla="*/ 41 h 91"/>
                    <a:gd name="T26" fmla="*/ 19 w 85"/>
                    <a:gd name="T27" fmla="*/ 50 h 91"/>
                    <a:gd name="T28" fmla="*/ 17 w 85"/>
                    <a:gd name="T29" fmla="*/ 60 h 91"/>
                    <a:gd name="T30" fmla="*/ 13 w 85"/>
                    <a:gd name="T31" fmla="*/ 62 h 91"/>
                    <a:gd name="T32" fmla="*/ 18 w 85"/>
                    <a:gd name="T33" fmla="*/ 65 h 91"/>
                    <a:gd name="T34" fmla="*/ 21 w 85"/>
                    <a:gd name="T35" fmla="*/ 68 h 91"/>
                    <a:gd name="T36" fmla="*/ 28 w 85"/>
                    <a:gd name="T37" fmla="*/ 71 h 91"/>
                    <a:gd name="T38" fmla="*/ 36 w 85"/>
                    <a:gd name="T39" fmla="*/ 76 h 91"/>
                    <a:gd name="T40" fmla="*/ 34 w 85"/>
                    <a:gd name="T41" fmla="*/ 78 h 91"/>
                    <a:gd name="T42" fmla="*/ 39 w 85"/>
                    <a:gd name="T43" fmla="*/ 76 h 91"/>
                    <a:gd name="T44" fmla="*/ 41 w 85"/>
                    <a:gd name="T45" fmla="*/ 68 h 91"/>
                    <a:gd name="T46" fmla="*/ 43 w 85"/>
                    <a:gd name="T47" fmla="*/ 67 h 91"/>
                    <a:gd name="T48" fmla="*/ 47 w 85"/>
                    <a:gd name="T49" fmla="*/ 70 h 91"/>
                    <a:gd name="T50" fmla="*/ 51 w 85"/>
                    <a:gd name="T51" fmla="*/ 72 h 91"/>
                    <a:gd name="T52" fmla="*/ 54 w 85"/>
                    <a:gd name="T53" fmla="*/ 76 h 91"/>
                    <a:gd name="T54" fmla="*/ 56 w 85"/>
                    <a:gd name="T55" fmla="*/ 77 h 91"/>
                    <a:gd name="T56" fmla="*/ 60 w 85"/>
                    <a:gd name="T57" fmla="*/ 80 h 91"/>
                    <a:gd name="T58" fmla="*/ 64 w 85"/>
                    <a:gd name="T59" fmla="*/ 80 h 91"/>
                    <a:gd name="T60" fmla="*/ 62 w 85"/>
                    <a:gd name="T61" fmla="*/ 86 h 91"/>
                    <a:gd name="T62" fmla="*/ 60 w 85"/>
                    <a:gd name="T63" fmla="*/ 89 h 91"/>
                    <a:gd name="T64" fmla="*/ 60 w 85"/>
                    <a:gd name="T65" fmla="*/ 91 h 91"/>
                    <a:gd name="T66" fmla="*/ 67 w 85"/>
                    <a:gd name="T67" fmla="*/ 90 h 91"/>
                    <a:gd name="T68" fmla="*/ 76 w 85"/>
                    <a:gd name="T69" fmla="*/ 89 h 91"/>
                    <a:gd name="T70" fmla="*/ 79 w 85"/>
                    <a:gd name="T71" fmla="*/ 86 h 91"/>
                    <a:gd name="T72" fmla="*/ 76 w 85"/>
                    <a:gd name="T73" fmla="*/ 83 h 91"/>
                    <a:gd name="T74" fmla="*/ 79 w 85"/>
                    <a:gd name="T75" fmla="*/ 76 h 91"/>
                    <a:gd name="T76" fmla="*/ 85 w 85"/>
                    <a:gd name="T77" fmla="*/ 68 h 91"/>
                    <a:gd name="T78" fmla="*/ 75 w 85"/>
                    <a:gd name="T79" fmla="*/ 59 h 91"/>
                    <a:gd name="T80" fmla="*/ 72 w 85"/>
                    <a:gd name="T81" fmla="*/ 51 h 91"/>
                    <a:gd name="T82" fmla="*/ 76 w 85"/>
                    <a:gd name="T83" fmla="*/ 45 h 91"/>
                    <a:gd name="T84" fmla="*/ 72 w 85"/>
                    <a:gd name="T85" fmla="*/ 41 h 91"/>
                    <a:gd name="T86" fmla="*/ 77 w 85"/>
                    <a:gd name="T87" fmla="*/ 37 h 91"/>
                    <a:gd name="T88" fmla="*/ 71 w 85"/>
                    <a:gd name="T89" fmla="*/ 35 h 91"/>
                    <a:gd name="T90" fmla="*/ 66 w 85"/>
                    <a:gd name="T91" fmla="*/ 39 h 91"/>
                    <a:gd name="T92" fmla="*/ 55 w 85"/>
                    <a:gd name="T93" fmla="*/ 33 h 91"/>
                    <a:gd name="T94" fmla="*/ 52 w 85"/>
                    <a:gd name="T95" fmla="*/ 23 h 91"/>
                    <a:gd name="T96" fmla="*/ 52 w 85"/>
                    <a:gd name="T97" fmla="*/ 23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5" h="91">
                      <a:moveTo>
                        <a:pt x="52" y="23"/>
                      </a:moveTo>
                      <a:lnTo>
                        <a:pt x="40" y="18"/>
                      </a:lnTo>
                      <a:lnTo>
                        <a:pt x="37" y="10"/>
                      </a:lnTo>
                      <a:lnTo>
                        <a:pt x="27" y="1"/>
                      </a:lnTo>
                      <a:lnTo>
                        <a:pt x="14" y="0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6" y="15"/>
                      </a:lnTo>
                      <a:lnTo>
                        <a:pt x="13" y="23"/>
                      </a:lnTo>
                      <a:lnTo>
                        <a:pt x="6" y="31"/>
                      </a:lnTo>
                      <a:lnTo>
                        <a:pt x="6" y="31"/>
                      </a:lnTo>
                      <a:lnTo>
                        <a:pt x="13" y="31"/>
                      </a:lnTo>
                      <a:lnTo>
                        <a:pt x="9" y="41"/>
                      </a:lnTo>
                      <a:lnTo>
                        <a:pt x="19" y="50"/>
                      </a:lnTo>
                      <a:lnTo>
                        <a:pt x="17" y="60"/>
                      </a:lnTo>
                      <a:lnTo>
                        <a:pt x="13" y="62"/>
                      </a:lnTo>
                      <a:lnTo>
                        <a:pt x="18" y="65"/>
                      </a:lnTo>
                      <a:lnTo>
                        <a:pt x="21" y="68"/>
                      </a:lnTo>
                      <a:lnTo>
                        <a:pt x="28" y="71"/>
                      </a:lnTo>
                      <a:lnTo>
                        <a:pt x="36" y="76"/>
                      </a:lnTo>
                      <a:lnTo>
                        <a:pt x="34" y="78"/>
                      </a:lnTo>
                      <a:lnTo>
                        <a:pt x="39" y="76"/>
                      </a:lnTo>
                      <a:lnTo>
                        <a:pt x="41" y="68"/>
                      </a:lnTo>
                      <a:lnTo>
                        <a:pt x="43" y="67"/>
                      </a:lnTo>
                      <a:lnTo>
                        <a:pt x="47" y="70"/>
                      </a:lnTo>
                      <a:lnTo>
                        <a:pt x="51" y="72"/>
                      </a:lnTo>
                      <a:lnTo>
                        <a:pt x="54" y="76"/>
                      </a:lnTo>
                      <a:lnTo>
                        <a:pt x="56" y="77"/>
                      </a:lnTo>
                      <a:lnTo>
                        <a:pt x="60" y="80"/>
                      </a:lnTo>
                      <a:lnTo>
                        <a:pt x="64" y="80"/>
                      </a:lnTo>
                      <a:lnTo>
                        <a:pt x="62" y="86"/>
                      </a:lnTo>
                      <a:lnTo>
                        <a:pt x="60" y="89"/>
                      </a:lnTo>
                      <a:lnTo>
                        <a:pt x="60" y="91"/>
                      </a:lnTo>
                      <a:lnTo>
                        <a:pt x="67" y="90"/>
                      </a:lnTo>
                      <a:lnTo>
                        <a:pt x="76" y="89"/>
                      </a:lnTo>
                      <a:lnTo>
                        <a:pt x="79" y="86"/>
                      </a:lnTo>
                      <a:lnTo>
                        <a:pt x="76" y="83"/>
                      </a:lnTo>
                      <a:lnTo>
                        <a:pt x="79" y="76"/>
                      </a:lnTo>
                      <a:lnTo>
                        <a:pt x="85" y="68"/>
                      </a:lnTo>
                      <a:lnTo>
                        <a:pt x="75" y="59"/>
                      </a:lnTo>
                      <a:lnTo>
                        <a:pt x="72" y="51"/>
                      </a:lnTo>
                      <a:lnTo>
                        <a:pt x="76" y="45"/>
                      </a:lnTo>
                      <a:lnTo>
                        <a:pt x="72" y="41"/>
                      </a:lnTo>
                      <a:lnTo>
                        <a:pt x="77" y="37"/>
                      </a:lnTo>
                      <a:lnTo>
                        <a:pt x="71" y="35"/>
                      </a:lnTo>
                      <a:lnTo>
                        <a:pt x="66" y="39"/>
                      </a:lnTo>
                      <a:lnTo>
                        <a:pt x="55" y="33"/>
                      </a:lnTo>
                      <a:lnTo>
                        <a:pt x="52" y="23"/>
                      </a:lnTo>
                      <a:lnTo>
                        <a:pt x="52" y="2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3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877D3CA-3CBA-73C3-49EE-FBFE37FD25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4462" y="2620963"/>
                  <a:ext cx="163512" cy="66675"/>
                </a:xfrm>
                <a:custGeom>
                  <a:avLst/>
                  <a:gdLst>
                    <a:gd name="T0" fmla="*/ 103 w 103"/>
                    <a:gd name="T1" fmla="*/ 11 h 42"/>
                    <a:gd name="T2" fmla="*/ 84 w 103"/>
                    <a:gd name="T3" fmla="*/ 2 h 42"/>
                    <a:gd name="T4" fmla="*/ 71 w 103"/>
                    <a:gd name="T5" fmla="*/ 5 h 42"/>
                    <a:gd name="T6" fmla="*/ 63 w 103"/>
                    <a:gd name="T7" fmla="*/ 2 h 42"/>
                    <a:gd name="T8" fmla="*/ 53 w 103"/>
                    <a:gd name="T9" fmla="*/ 7 h 42"/>
                    <a:gd name="T10" fmla="*/ 42 w 103"/>
                    <a:gd name="T11" fmla="*/ 0 h 42"/>
                    <a:gd name="T12" fmla="*/ 35 w 103"/>
                    <a:gd name="T13" fmla="*/ 2 h 42"/>
                    <a:gd name="T14" fmla="*/ 34 w 103"/>
                    <a:gd name="T15" fmla="*/ 2 h 42"/>
                    <a:gd name="T16" fmla="*/ 28 w 103"/>
                    <a:gd name="T17" fmla="*/ 2 h 42"/>
                    <a:gd name="T18" fmla="*/ 26 w 103"/>
                    <a:gd name="T19" fmla="*/ 5 h 42"/>
                    <a:gd name="T20" fmla="*/ 22 w 103"/>
                    <a:gd name="T21" fmla="*/ 6 h 42"/>
                    <a:gd name="T22" fmla="*/ 21 w 103"/>
                    <a:gd name="T23" fmla="*/ 12 h 42"/>
                    <a:gd name="T24" fmla="*/ 18 w 103"/>
                    <a:gd name="T25" fmla="*/ 13 h 42"/>
                    <a:gd name="T26" fmla="*/ 17 w 103"/>
                    <a:gd name="T27" fmla="*/ 15 h 42"/>
                    <a:gd name="T28" fmla="*/ 12 w 103"/>
                    <a:gd name="T29" fmla="*/ 17 h 42"/>
                    <a:gd name="T30" fmla="*/ 3 w 103"/>
                    <a:gd name="T31" fmla="*/ 16 h 42"/>
                    <a:gd name="T32" fmla="*/ 1 w 103"/>
                    <a:gd name="T33" fmla="*/ 22 h 42"/>
                    <a:gd name="T34" fmla="*/ 0 w 103"/>
                    <a:gd name="T35" fmla="*/ 25 h 42"/>
                    <a:gd name="T36" fmla="*/ 2 w 103"/>
                    <a:gd name="T37" fmla="*/ 33 h 42"/>
                    <a:gd name="T38" fmla="*/ 12 w 103"/>
                    <a:gd name="T39" fmla="*/ 39 h 42"/>
                    <a:gd name="T40" fmla="*/ 19 w 103"/>
                    <a:gd name="T41" fmla="*/ 42 h 42"/>
                    <a:gd name="T42" fmla="*/ 35 w 103"/>
                    <a:gd name="T43" fmla="*/ 39 h 42"/>
                    <a:gd name="T44" fmla="*/ 36 w 103"/>
                    <a:gd name="T45" fmla="*/ 34 h 42"/>
                    <a:gd name="T46" fmla="*/ 43 w 103"/>
                    <a:gd name="T47" fmla="*/ 33 h 42"/>
                    <a:gd name="T48" fmla="*/ 52 w 103"/>
                    <a:gd name="T49" fmla="*/ 30 h 42"/>
                    <a:gd name="T50" fmla="*/ 54 w 103"/>
                    <a:gd name="T51" fmla="*/ 31 h 42"/>
                    <a:gd name="T52" fmla="*/ 62 w 103"/>
                    <a:gd name="T53" fmla="*/ 29 h 42"/>
                    <a:gd name="T54" fmla="*/ 66 w 103"/>
                    <a:gd name="T55" fmla="*/ 23 h 42"/>
                    <a:gd name="T56" fmla="*/ 71 w 103"/>
                    <a:gd name="T57" fmla="*/ 21 h 42"/>
                    <a:gd name="T58" fmla="*/ 92 w 103"/>
                    <a:gd name="T59" fmla="*/ 29 h 42"/>
                    <a:gd name="T60" fmla="*/ 96 w 103"/>
                    <a:gd name="T61" fmla="*/ 26 h 42"/>
                    <a:gd name="T62" fmla="*/ 98 w 103"/>
                    <a:gd name="T63" fmla="*/ 16 h 42"/>
                    <a:gd name="T64" fmla="*/ 103 w 103"/>
                    <a:gd name="T65" fmla="*/ 11 h 42"/>
                    <a:gd name="T66" fmla="*/ 103 w 103"/>
                    <a:gd name="T67" fmla="*/ 1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03" h="42">
                      <a:moveTo>
                        <a:pt x="103" y="11"/>
                      </a:moveTo>
                      <a:lnTo>
                        <a:pt x="84" y="2"/>
                      </a:lnTo>
                      <a:lnTo>
                        <a:pt x="71" y="5"/>
                      </a:lnTo>
                      <a:lnTo>
                        <a:pt x="63" y="2"/>
                      </a:lnTo>
                      <a:lnTo>
                        <a:pt x="53" y="7"/>
                      </a:lnTo>
                      <a:lnTo>
                        <a:pt x="42" y="0"/>
                      </a:lnTo>
                      <a:lnTo>
                        <a:pt x="35" y="2"/>
                      </a:lnTo>
                      <a:lnTo>
                        <a:pt x="34" y="2"/>
                      </a:lnTo>
                      <a:lnTo>
                        <a:pt x="28" y="2"/>
                      </a:lnTo>
                      <a:lnTo>
                        <a:pt x="26" y="5"/>
                      </a:lnTo>
                      <a:lnTo>
                        <a:pt x="22" y="6"/>
                      </a:lnTo>
                      <a:lnTo>
                        <a:pt x="21" y="12"/>
                      </a:lnTo>
                      <a:lnTo>
                        <a:pt x="18" y="13"/>
                      </a:lnTo>
                      <a:lnTo>
                        <a:pt x="17" y="15"/>
                      </a:lnTo>
                      <a:lnTo>
                        <a:pt x="12" y="17"/>
                      </a:lnTo>
                      <a:lnTo>
                        <a:pt x="3" y="16"/>
                      </a:lnTo>
                      <a:lnTo>
                        <a:pt x="1" y="22"/>
                      </a:lnTo>
                      <a:lnTo>
                        <a:pt x="0" y="25"/>
                      </a:lnTo>
                      <a:lnTo>
                        <a:pt x="2" y="33"/>
                      </a:lnTo>
                      <a:lnTo>
                        <a:pt x="12" y="39"/>
                      </a:lnTo>
                      <a:lnTo>
                        <a:pt x="19" y="42"/>
                      </a:lnTo>
                      <a:lnTo>
                        <a:pt x="35" y="39"/>
                      </a:lnTo>
                      <a:lnTo>
                        <a:pt x="36" y="34"/>
                      </a:lnTo>
                      <a:lnTo>
                        <a:pt x="43" y="33"/>
                      </a:lnTo>
                      <a:lnTo>
                        <a:pt x="52" y="30"/>
                      </a:lnTo>
                      <a:lnTo>
                        <a:pt x="54" y="31"/>
                      </a:lnTo>
                      <a:lnTo>
                        <a:pt x="62" y="29"/>
                      </a:lnTo>
                      <a:lnTo>
                        <a:pt x="66" y="23"/>
                      </a:lnTo>
                      <a:lnTo>
                        <a:pt x="71" y="21"/>
                      </a:lnTo>
                      <a:lnTo>
                        <a:pt x="92" y="29"/>
                      </a:lnTo>
                      <a:lnTo>
                        <a:pt x="96" y="26"/>
                      </a:lnTo>
                      <a:lnTo>
                        <a:pt x="98" y="16"/>
                      </a:lnTo>
                      <a:lnTo>
                        <a:pt x="103" y="11"/>
                      </a:lnTo>
                      <a:lnTo>
                        <a:pt x="103" y="1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4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A336D0E-855E-FB98-E507-D9230BA196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7150" y="2719388"/>
                  <a:ext cx="84137" cy="52388"/>
                </a:xfrm>
                <a:custGeom>
                  <a:avLst/>
                  <a:gdLst>
                    <a:gd name="T0" fmla="*/ 53 w 53"/>
                    <a:gd name="T1" fmla="*/ 9 h 33"/>
                    <a:gd name="T2" fmla="*/ 49 w 53"/>
                    <a:gd name="T3" fmla="*/ 1 h 33"/>
                    <a:gd name="T4" fmla="*/ 46 w 53"/>
                    <a:gd name="T5" fmla="*/ 0 h 33"/>
                    <a:gd name="T6" fmla="*/ 42 w 53"/>
                    <a:gd name="T7" fmla="*/ 5 h 33"/>
                    <a:gd name="T8" fmla="*/ 26 w 53"/>
                    <a:gd name="T9" fmla="*/ 5 h 33"/>
                    <a:gd name="T10" fmla="*/ 17 w 53"/>
                    <a:gd name="T11" fmla="*/ 10 h 33"/>
                    <a:gd name="T12" fmla="*/ 1 w 53"/>
                    <a:gd name="T13" fmla="*/ 9 h 33"/>
                    <a:gd name="T14" fmla="*/ 0 w 53"/>
                    <a:gd name="T15" fmla="*/ 20 h 33"/>
                    <a:gd name="T16" fmla="*/ 6 w 53"/>
                    <a:gd name="T17" fmla="*/ 30 h 33"/>
                    <a:gd name="T18" fmla="*/ 1 w 53"/>
                    <a:gd name="T19" fmla="*/ 32 h 33"/>
                    <a:gd name="T20" fmla="*/ 14 w 53"/>
                    <a:gd name="T21" fmla="*/ 33 h 33"/>
                    <a:gd name="T22" fmla="*/ 18 w 53"/>
                    <a:gd name="T23" fmla="*/ 29 h 33"/>
                    <a:gd name="T24" fmla="*/ 25 w 53"/>
                    <a:gd name="T25" fmla="*/ 33 h 33"/>
                    <a:gd name="T26" fmla="*/ 32 w 53"/>
                    <a:gd name="T27" fmla="*/ 33 h 33"/>
                    <a:gd name="T28" fmla="*/ 31 w 53"/>
                    <a:gd name="T29" fmla="*/ 26 h 33"/>
                    <a:gd name="T30" fmla="*/ 38 w 53"/>
                    <a:gd name="T31" fmla="*/ 24 h 33"/>
                    <a:gd name="T32" fmla="*/ 39 w 53"/>
                    <a:gd name="T33" fmla="*/ 15 h 33"/>
                    <a:gd name="T34" fmla="*/ 53 w 53"/>
                    <a:gd name="T35" fmla="*/ 9 h 33"/>
                    <a:gd name="T36" fmla="*/ 53 w 53"/>
                    <a:gd name="T37" fmla="*/ 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3" h="33">
                      <a:moveTo>
                        <a:pt x="53" y="9"/>
                      </a:moveTo>
                      <a:lnTo>
                        <a:pt x="49" y="1"/>
                      </a:lnTo>
                      <a:lnTo>
                        <a:pt x="46" y="0"/>
                      </a:lnTo>
                      <a:lnTo>
                        <a:pt x="42" y="5"/>
                      </a:lnTo>
                      <a:lnTo>
                        <a:pt x="26" y="5"/>
                      </a:lnTo>
                      <a:lnTo>
                        <a:pt x="17" y="10"/>
                      </a:lnTo>
                      <a:lnTo>
                        <a:pt x="1" y="9"/>
                      </a:lnTo>
                      <a:lnTo>
                        <a:pt x="0" y="20"/>
                      </a:lnTo>
                      <a:lnTo>
                        <a:pt x="6" y="30"/>
                      </a:lnTo>
                      <a:lnTo>
                        <a:pt x="1" y="32"/>
                      </a:lnTo>
                      <a:lnTo>
                        <a:pt x="14" y="33"/>
                      </a:lnTo>
                      <a:lnTo>
                        <a:pt x="18" y="29"/>
                      </a:lnTo>
                      <a:lnTo>
                        <a:pt x="25" y="33"/>
                      </a:lnTo>
                      <a:lnTo>
                        <a:pt x="32" y="33"/>
                      </a:lnTo>
                      <a:lnTo>
                        <a:pt x="31" y="26"/>
                      </a:lnTo>
                      <a:lnTo>
                        <a:pt x="38" y="24"/>
                      </a:lnTo>
                      <a:lnTo>
                        <a:pt x="39" y="15"/>
                      </a:lnTo>
                      <a:lnTo>
                        <a:pt x="53" y="9"/>
                      </a:lnTo>
                      <a:lnTo>
                        <a:pt x="53" y="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5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D6DF8AF-8ED7-EA9F-23BE-097D939789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7612" y="1944688"/>
                  <a:ext cx="303212" cy="466725"/>
                </a:xfrm>
                <a:custGeom>
                  <a:avLst/>
                  <a:gdLst>
                    <a:gd name="T0" fmla="*/ 191 w 191"/>
                    <a:gd name="T1" fmla="*/ 63 h 294"/>
                    <a:gd name="T2" fmla="*/ 183 w 191"/>
                    <a:gd name="T3" fmla="*/ 56 h 294"/>
                    <a:gd name="T4" fmla="*/ 177 w 191"/>
                    <a:gd name="T5" fmla="*/ 24 h 294"/>
                    <a:gd name="T6" fmla="*/ 150 w 191"/>
                    <a:gd name="T7" fmla="*/ 10 h 294"/>
                    <a:gd name="T8" fmla="*/ 128 w 191"/>
                    <a:gd name="T9" fmla="*/ 0 h 294"/>
                    <a:gd name="T10" fmla="*/ 119 w 191"/>
                    <a:gd name="T11" fmla="*/ 2 h 294"/>
                    <a:gd name="T12" fmla="*/ 119 w 191"/>
                    <a:gd name="T13" fmla="*/ 15 h 294"/>
                    <a:gd name="T14" fmla="*/ 89 w 191"/>
                    <a:gd name="T15" fmla="*/ 11 h 294"/>
                    <a:gd name="T16" fmla="*/ 87 w 191"/>
                    <a:gd name="T17" fmla="*/ 22 h 294"/>
                    <a:gd name="T18" fmla="*/ 72 w 191"/>
                    <a:gd name="T19" fmla="*/ 22 h 294"/>
                    <a:gd name="T20" fmla="*/ 64 w 191"/>
                    <a:gd name="T21" fmla="*/ 37 h 294"/>
                    <a:gd name="T22" fmla="*/ 52 w 191"/>
                    <a:gd name="T23" fmla="*/ 60 h 294"/>
                    <a:gd name="T24" fmla="*/ 30 w 191"/>
                    <a:gd name="T25" fmla="*/ 90 h 294"/>
                    <a:gd name="T26" fmla="*/ 37 w 191"/>
                    <a:gd name="T27" fmla="*/ 96 h 294"/>
                    <a:gd name="T28" fmla="*/ 32 w 191"/>
                    <a:gd name="T29" fmla="*/ 104 h 294"/>
                    <a:gd name="T30" fmla="*/ 16 w 191"/>
                    <a:gd name="T31" fmla="*/ 104 h 294"/>
                    <a:gd name="T32" fmla="*/ 7 w 191"/>
                    <a:gd name="T33" fmla="*/ 124 h 294"/>
                    <a:gd name="T34" fmla="*/ 10 w 191"/>
                    <a:gd name="T35" fmla="*/ 152 h 294"/>
                    <a:gd name="T36" fmla="*/ 23 w 191"/>
                    <a:gd name="T37" fmla="*/ 163 h 294"/>
                    <a:gd name="T38" fmla="*/ 19 w 191"/>
                    <a:gd name="T39" fmla="*/ 189 h 294"/>
                    <a:gd name="T40" fmla="*/ 7 w 191"/>
                    <a:gd name="T41" fmla="*/ 203 h 294"/>
                    <a:gd name="T42" fmla="*/ 0 w 191"/>
                    <a:gd name="T43" fmla="*/ 217 h 294"/>
                    <a:gd name="T44" fmla="*/ 16 w 191"/>
                    <a:gd name="T45" fmla="*/ 247 h 294"/>
                    <a:gd name="T46" fmla="*/ 32 w 191"/>
                    <a:gd name="T47" fmla="*/ 273 h 294"/>
                    <a:gd name="T48" fmla="*/ 39 w 191"/>
                    <a:gd name="T49" fmla="*/ 294 h 294"/>
                    <a:gd name="T50" fmla="*/ 59 w 191"/>
                    <a:gd name="T51" fmla="*/ 293 h 294"/>
                    <a:gd name="T52" fmla="*/ 67 w 191"/>
                    <a:gd name="T53" fmla="*/ 275 h 294"/>
                    <a:gd name="T54" fmla="*/ 89 w 191"/>
                    <a:gd name="T55" fmla="*/ 277 h 294"/>
                    <a:gd name="T56" fmla="*/ 96 w 191"/>
                    <a:gd name="T57" fmla="*/ 257 h 294"/>
                    <a:gd name="T58" fmla="*/ 98 w 191"/>
                    <a:gd name="T59" fmla="*/ 219 h 294"/>
                    <a:gd name="T60" fmla="*/ 116 w 191"/>
                    <a:gd name="T61" fmla="*/ 215 h 294"/>
                    <a:gd name="T62" fmla="*/ 128 w 191"/>
                    <a:gd name="T63" fmla="*/ 189 h 294"/>
                    <a:gd name="T64" fmla="*/ 110 w 191"/>
                    <a:gd name="T65" fmla="*/ 177 h 294"/>
                    <a:gd name="T66" fmla="*/ 96 w 191"/>
                    <a:gd name="T67" fmla="*/ 162 h 294"/>
                    <a:gd name="T68" fmla="*/ 105 w 191"/>
                    <a:gd name="T69" fmla="*/ 132 h 294"/>
                    <a:gd name="T70" fmla="*/ 134 w 191"/>
                    <a:gd name="T71" fmla="*/ 114 h 294"/>
                    <a:gd name="T72" fmla="*/ 156 w 191"/>
                    <a:gd name="T73" fmla="*/ 97 h 294"/>
                    <a:gd name="T74" fmla="*/ 151 w 191"/>
                    <a:gd name="T75" fmla="*/ 84 h 294"/>
                    <a:gd name="T76" fmla="*/ 164 w 191"/>
                    <a:gd name="T77" fmla="*/ 69 h 294"/>
                    <a:gd name="T78" fmla="*/ 191 w 191"/>
                    <a:gd name="T79" fmla="*/ 63 h 294"/>
                    <a:gd name="T80" fmla="*/ 191 w 191"/>
                    <a:gd name="T81" fmla="*/ 63 h 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1" h="294">
                      <a:moveTo>
                        <a:pt x="191" y="63"/>
                      </a:moveTo>
                      <a:lnTo>
                        <a:pt x="183" y="56"/>
                      </a:lnTo>
                      <a:lnTo>
                        <a:pt x="177" y="24"/>
                      </a:lnTo>
                      <a:lnTo>
                        <a:pt x="150" y="10"/>
                      </a:lnTo>
                      <a:lnTo>
                        <a:pt x="128" y="0"/>
                      </a:lnTo>
                      <a:lnTo>
                        <a:pt x="119" y="2"/>
                      </a:lnTo>
                      <a:lnTo>
                        <a:pt x="119" y="15"/>
                      </a:lnTo>
                      <a:lnTo>
                        <a:pt x="89" y="11"/>
                      </a:lnTo>
                      <a:lnTo>
                        <a:pt x="87" y="22"/>
                      </a:lnTo>
                      <a:lnTo>
                        <a:pt x="72" y="22"/>
                      </a:lnTo>
                      <a:lnTo>
                        <a:pt x="64" y="37"/>
                      </a:lnTo>
                      <a:lnTo>
                        <a:pt x="52" y="60"/>
                      </a:lnTo>
                      <a:lnTo>
                        <a:pt x="30" y="90"/>
                      </a:lnTo>
                      <a:lnTo>
                        <a:pt x="37" y="96"/>
                      </a:lnTo>
                      <a:lnTo>
                        <a:pt x="32" y="104"/>
                      </a:lnTo>
                      <a:lnTo>
                        <a:pt x="16" y="104"/>
                      </a:lnTo>
                      <a:lnTo>
                        <a:pt x="7" y="124"/>
                      </a:lnTo>
                      <a:lnTo>
                        <a:pt x="10" y="152"/>
                      </a:lnTo>
                      <a:lnTo>
                        <a:pt x="23" y="163"/>
                      </a:lnTo>
                      <a:lnTo>
                        <a:pt x="19" y="189"/>
                      </a:lnTo>
                      <a:lnTo>
                        <a:pt x="7" y="203"/>
                      </a:lnTo>
                      <a:lnTo>
                        <a:pt x="0" y="217"/>
                      </a:lnTo>
                      <a:lnTo>
                        <a:pt x="16" y="247"/>
                      </a:lnTo>
                      <a:lnTo>
                        <a:pt x="32" y="273"/>
                      </a:lnTo>
                      <a:lnTo>
                        <a:pt x="39" y="294"/>
                      </a:lnTo>
                      <a:lnTo>
                        <a:pt x="59" y="293"/>
                      </a:lnTo>
                      <a:lnTo>
                        <a:pt x="67" y="275"/>
                      </a:lnTo>
                      <a:lnTo>
                        <a:pt x="89" y="277"/>
                      </a:lnTo>
                      <a:lnTo>
                        <a:pt x="96" y="257"/>
                      </a:lnTo>
                      <a:lnTo>
                        <a:pt x="98" y="219"/>
                      </a:lnTo>
                      <a:lnTo>
                        <a:pt x="116" y="215"/>
                      </a:lnTo>
                      <a:lnTo>
                        <a:pt x="128" y="189"/>
                      </a:lnTo>
                      <a:lnTo>
                        <a:pt x="110" y="177"/>
                      </a:lnTo>
                      <a:lnTo>
                        <a:pt x="96" y="162"/>
                      </a:lnTo>
                      <a:lnTo>
                        <a:pt x="105" y="132"/>
                      </a:lnTo>
                      <a:lnTo>
                        <a:pt x="134" y="114"/>
                      </a:lnTo>
                      <a:lnTo>
                        <a:pt x="156" y="97"/>
                      </a:lnTo>
                      <a:lnTo>
                        <a:pt x="151" y="84"/>
                      </a:lnTo>
                      <a:lnTo>
                        <a:pt x="164" y="69"/>
                      </a:lnTo>
                      <a:lnTo>
                        <a:pt x="191" y="63"/>
                      </a:lnTo>
                      <a:lnTo>
                        <a:pt x="191" y="6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6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A3E1325-11EC-A5F5-1E22-C76A2C0813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45200" y="2873376"/>
                  <a:ext cx="7937" cy="7938"/>
                </a:xfrm>
                <a:custGeom>
                  <a:avLst/>
                  <a:gdLst>
                    <a:gd name="T0" fmla="*/ 5 w 5"/>
                    <a:gd name="T1" fmla="*/ 4 h 5"/>
                    <a:gd name="T2" fmla="*/ 5 w 5"/>
                    <a:gd name="T3" fmla="*/ 3 h 5"/>
                    <a:gd name="T4" fmla="*/ 5 w 5"/>
                    <a:gd name="T5" fmla="*/ 2 h 5"/>
                    <a:gd name="T6" fmla="*/ 5 w 5"/>
                    <a:gd name="T7" fmla="*/ 2 h 5"/>
                    <a:gd name="T8" fmla="*/ 5 w 5"/>
                    <a:gd name="T9" fmla="*/ 1 h 5"/>
                    <a:gd name="T10" fmla="*/ 2 w 5"/>
                    <a:gd name="T11" fmla="*/ 1 h 5"/>
                    <a:gd name="T12" fmla="*/ 1 w 5"/>
                    <a:gd name="T13" fmla="*/ 0 h 5"/>
                    <a:gd name="T14" fmla="*/ 0 w 5"/>
                    <a:gd name="T15" fmla="*/ 1 h 5"/>
                    <a:gd name="T16" fmla="*/ 0 w 5"/>
                    <a:gd name="T17" fmla="*/ 1 h 5"/>
                    <a:gd name="T18" fmla="*/ 0 w 5"/>
                    <a:gd name="T19" fmla="*/ 3 h 5"/>
                    <a:gd name="T20" fmla="*/ 0 w 5"/>
                    <a:gd name="T21" fmla="*/ 3 h 5"/>
                    <a:gd name="T22" fmla="*/ 0 w 5"/>
                    <a:gd name="T23" fmla="*/ 4 h 5"/>
                    <a:gd name="T24" fmla="*/ 0 w 5"/>
                    <a:gd name="T25" fmla="*/ 5 h 5"/>
                    <a:gd name="T26" fmla="*/ 0 w 5"/>
                    <a:gd name="T27" fmla="*/ 5 h 5"/>
                    <a:gd name="T28" fmla="*/ 0 w 5"/>
                    <a:gd name="T29" fmla="*/ 5 h 5"/>
                    <a:gd name="T30" fmla="*/ 1 w 5"/>
                    <a:gd name="T31" fmla="*/ 5 h 5"/>
                    <a:gd name="T32" fmla="*/ 2 w 5"/>
                    <a:gd name="T33" fmla="*/ 5 h 5"/>
                    <a:gd name="T34" fmla="*/ 4 w 5"/>
                    <a:gd name="T35" fmla="*/ 4 h 5"/>
                    <a:gd name="T36" fmla="*/ 5 w 5"/>
                    <a:gd name="T37" fmla="*/ 4 h 5"/>
                    <a:gd name="T38" fmla="*/ 5 w 5"/>
                    <a:gd name="T3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" h="5">
                      <a:moveTo>
                        <a:pt x="5" y="4"/>
                      </a:moveTo>
                      <a:lnTo>
                        <a:pt x="5" y="3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5" y="1"/>
                      </a:ln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2" y="5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7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FE7BB80-1950-AC36-1556-898C8075A8C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807075" y="2166938"/>
                  <a:ext cx="26987" cy="31750"/>
                </a:xfrm>
                <a:custGeom>
                  <a:avLst/>
                  <a:gdLst>
                    <a:gd name="T0" fmla="*/ 11 w 17"/>
                    <a:gd name="T1" fmla="*/ 19 h 20"/>
                    <a:gd name="T2" fmla="*/ 11 w 17"/>
                    <a:gd name="T3" fmla="*/ 17 h 20"/>
                    <a:gd name="T4" fmla="*/ 9 w 17"/>
                    <a:gd name="T5" fmla="*/ 17 h 20"/>
                    <a:gd name="T6" fmla="*/ 8 w 17"/>
                    <a:gd name="T7" fmla="*/ 16 h 20"/>
                    <a:gd name="T8" fmla="*/ 9 w 17"/>
                    <a:gd name="T9" fmla="*/ 19 h 20"/>
                    <a:gd name="T10" fmla="*/ 11 w 17"/>
                    <a:gd name="T11" fmla="*/ 20 h 20"/>
                    <a:gd name="T12" fmla="*/ 11 w 17"/>
                    <a:gd name="T13" fmla="*/ 20 h 20"/>
                    <a:gd name="T14" fmla="*/ 13 w 17"/>
                    <a:gd name="T15" fmla="*/ 12 h 20"/>
                    <a:gd name="T16" fmla="*/ 12 w 17"/>
                    <a:gd name="T17" fmla="*/ 11 h 20"/>
                    <a:gd name="T18" fmla="*/ 9 w 17"/>
                    <a:gd name="T19" fmla="*/ 10 h 20"/>
                    <a:gd name="T20" fmla="*/ 9 w 17"/>
                    <a:gd name="T21" fmla="*/ 11 h 20"/>
                    <a:gd name="T22" fmla="*/ 11 w 17"/>
                    <a:gd name="T23" fmla="*/ 12 h 20"/>
                    <a:gd name="T24" fmla="*/ 13 w 17"/>
                    <a:gd name="T25" fmla="*/ 13 h 20"/>
                    <a:gd name="T26" fmla="*/ 13 w 17"/>
                    <a:gd name="T27" fmla="*/ 12 h 20"/>
                    <a:gd name="T28" fmla="*/ 4 w 17"/>
                    <a:gd name="T29" fmla="*/ 5 h 20"/>
                    <a:gd name="T30" fmla="*/ 0 w 17"/>
                    <a:gd name="T31" fmla="*/ 6 h 20"/>
                    <a:gd name="T32" fmla="*/ 3 w 17"/>
                    <a:gd name="T33" fmla="*/ 7 h 20"/>
                    <a:gd name="T34" fmla="*/ 6 w 17"/>
                    <a:gd name="T35" fmla="*/ 7 h 20"/>
                    <a:gd name="T36" fmla="*/ 6 w 17"/>
                    <a:gd name="T37" fmla="*/ 6 h 20"/>
                    <a:gd name="T38" fmla="*/ 4 w 17"/>
                    <a:gd name="T39" fmla="*/ 6 h 20"/>
                    <a:gd name="T40" fmla="*/ 10 w 17"/>
                    <a:gd name="T41" fmla="*/ 3 h 20"/>
                    <a:gd name="T42" fmla="*/ 5 w 17"/>
                    <a:gd name="T43" fmla="*/ 2 h 20"/>
                    <a:gd name="T44" fmla="*/ 10 w 17"/>
                    <a:gd name="T45" fmla="*/ 8 h 20"/>
                    <a:gd name="T46" fmla="*/ 11 w 17"/>
                    <a:gd name="T47" fmla="*/ 9 h 20"/>
                    <a:gd name="T48" fmla="*/ 10 w 17"/>
                    <a:gd name="T49" fmla="*/ 6 h 20"/>
                    <a:gd name="T50" fmla="*/ 9 w 17"/>
                    <a:gd name="T51" fmla="*/ 6 h 20"/>
                    <a:gd name="T52" fmla="*/ 11 w 17"/>
                    <a:gd name="T53" fmla="*/ 6 h 20"/>
                    <a:gd name="T54" fmla="*/ 13 w 17"/>
                    <a:gd name="T55" fmla="*/ 6 h 20"/>
                    <a:gd name="T56" fmla="*/ 13 w 17"/>
                    <a:gd name="T57" fmla="*/ 4 h 20"/>
                    <a:gd name="T58" fmla="*/ 16 w 17"/>
                    <a:gd name="T59" fmla="*/ 2 h 20"/>
                    <a:gd name="T60" fmla="*/ 15 w 17"/>
                    <a:gd name="T61" fmla="*/ 2 h 20"/>
                    <a:gd name="T62" fmla="*/ 15 w 17"/>
                    <a:gd name="T63" fmla="*/ 4 h 20"/>
                    <a:gd name="T64" fmla="*/ 16 w 17"/>
                    <a:gd name="T65" fmla="*/ 4 h 20"/>
                    <a:gd name="T66" fmla="*/ 17 w 17"/>
                    <a:gd name="T67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7" h="20">
                      <a:moveTo>
                        <a:pt x="11" y="20"/>
                      </a:moveTo>
                      <a:lnTo>
                        <a:pt x="11" y="19"/>
                      </a:lnTo>
                      <a:lnTo>
                        <a:pt x="11" y="18"/>
                      </a:lnTo>
                      <a:lnTo>
                        <a:pt x="11" y="17"/>
                      </a:lnTo>
                      <a:lnTo>
                        <a:pt x="10" y="17"/>
                      </a:lnTo>
                      <a:lnTo>
                        <a:pt x="9" y="17"/>
                      </a:lnTo>
                      <a:lnTo>
                        <a:pt x="9" y="16"/>
                      </a:lnTo>
                      <a:lnTo>
                        <a:pt x="8" y="16"/>
                      </a:lnTo>
                      <a:lnTo>
                        <a:pt x="8" y="17"/>
                      </a:lnTo>
                      <a:lnTo>
                        <a:pt x="9" y="19"/>
                      </a:lnTo>
                      <a:lnTo>
                        <a:pt x="10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close/>
                      <a:moveTo>
                        <a:pt x="13" y="12"/>
                      </a:moveTo>
                      <a:lnTo>
                        <a:pt x="13" y="12"/>
                      </a:lnTo>
                      <a:lnTo>
                        <a:pt x="12" y="11"/>
                      </a:lnTo>
                      <a:lnTo>
                        <a:pt x="10" y="10"/>
                      </a:lnTo>
                      <a:lnTo>
                        <a:pt x="9" y="10"/>
                      </a:lnTo>
                      <a:lnTo>
                        <a:pt x="9" y="10"/>
                      </a:lnTo>
                      <a:lnTo>
                        <a:pt x="9" y="11"/>
                      </a:lnTo>
                      <a:lnTo>
                        <a:pt x="9" y="11"/>
                      </a:lnTo>
                      <a:lnTo>
                        <a:pt x="11" y="12"/>
                      </a:lnTo>
                      <a:lnTo>
                        <a:pt x="12" y="13"/>
                      </a:lnTo>
                      <a:lnTo>
                        <a:pt x="13" y="13"/>
                      </a:lnTo>
                      <a:lnTo>
                        <a:pt x="13" y="12"/>
                      </a:lnTo>
                      <a:lnTo>
                        <a:pt x="13" y="12"/>
                      </a:lnTo>
                      <a:close/>
                      <a:moveTo>
                        <a:pt x="4" y="6"/>
                      </a:moveTo>
                      <a:lnTo>
                        <a:pt x="4" y="5"/>
                      </a:lnTo>
                      <a:lnTo>
                        <a:pt x="2" y="6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3" y="7"/>
                      </a:lnTo>
                      <a:lnTo>
                        <a:pt x="4" y="7"/>
                      </a:lnTo>
                      <a:lnTo>
                        <a:pt x="6" y="7"/>
                      </a:lnTo>
                      <a:lnTo>
                        <a:pt x="6" y="6"/>
                      </a:lnTo>
                      <a:lnTo>
                        <a:pt x="6" y="6"/>
                      </a:lnTo>
                      <a:lnTo>
                        <a:pt x="4" y="6"/>
                      </a:lnTo>
                      <a:lnTo>
                        <a:pt x="4" y="6"/>
                      </a:lnTo>
                      <a:close/>
                      <a:moveTo>
                        <a:pt x="13" y="4"/>
                      </a:moveTo>
                      <a:lnTo>
                        <a:pt x="10" y="3"/>
                      </a:lnTo>
                      <a:lnTo>
                        <a:pt x="9" y="2"/>
                      </a:lnTo>
                      <a:lnTo>
                        <a:pt x="5" y="2"/>
                      </a:lnTo>
                      <a:lnTo>
                        <a:pt x="8" y="6"/>
                      </a:lnTo>
                      <a:lnTo>
                        <a:pt x="10" y="8"/>
                      </a:lnTo>
                      <a:lnTo>
                        <a:pt x="11" y="9"/>
                      </a:lnTo>
                      <a:lnTo>
                        <a:pt x="11" y="9"/>
                      </a:lnTo>
                      <a:lnTo>
                        <a:pt x="11" y="8"/>
                      </a:lnTo>
                      <a:lnTo>
                        <a:pt x="10" y="6"/>
                      </a:lnTo>
                      <a:lnTo>
                        <a:pt x="9" y="6"/>
                      </a:lnTo>
                      <a:lnTo>
                        <a:pt x="9" y="6"/>
                      </a:lnTo>
                      <a:lnTo>
                        <a:pt x="10" y="6"/>
                      </a:lnTo>
                      <a:lnTo>
                        <a:pt x="11" y="6"/>
                      </a:lnTo>
                      <a:lnTo>
                        <a:pt x="12" y="6"/>
                      </a:lnTo>
                      <a:lnTo>
                        <a:pt x="13" y="6"/>
                      </a:lnTo>
                      <a:lnTo>
                        <a:pt x="13" y="4"/>
                      </a:lnTo>
                      <a:lnTo>
                        <a:pt x="13" y="4"/>
                      </a:lnTo>
                      <a:close/>
                      <a:moveTo>
                        <a:pt x="17" y="3"/>
                      </a:moveTo>
                      <a:lnTo>
                        <a:pt x="16" y="2"/>
                      </a:lnTo>
                      <a:lnTo>
                        <a:pt x="15" y="0"/>
                      </a:lnTo>
                      <a:lnTo>
                        <a:pt x="15" y="2"/>
                      </a:lnTo>
                      <a:lnTo>
                        <a:pt x="15" y="4"/>
                      </a:lnTo>
                      <a:lnTo>
                        <a:pt x="15" y="4"/>
                      </a:lnTo>
                      <a:lnTo>
                        <a:pt x="15" y="4"/>
                      </a:lnTo>
                      <a:lnTo>
                        <a:pt x="16" y="4"/>
                      </a:lnTo>
                      <a:lnTo>
                        <a:pt x="17" y="3"/>
                      </a:lnTo>
                      <a:lnTo>
                        <a:pt x="17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8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CA5A887-511A-5E4F-DDFE-E5F5011CDB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0150" y="2705101"/>
                  <a:ext cx="4762" cy="7938"/>
                </a:xfrm>
                <a:custGeom>
                  <a:avLst/>
                  <a:gdLst>
                    <a:gd name="T0" fmla="*/ 3 w 3"/>
                    <a:gd name="T1" fmla="*/ 5 h 5"/>
                    <a:gd name="T2" fmla="*/ 3 w 3"/>
                    <a:gd name="T3" fmla="*/ 5 h 5"/>
                    <a:gd name="T4" fmla="*/ 3 w 3"/>
                    <a:gd name="T5" fmla="*/ 4 h 5"/>
                    <a:gd name="T6" fmla="*/ 3 w 3"/>
                    <a:gd name="T7" fmla="*/ 3 h 5"/>
                    <a:gd name="T8" fmla="*/ 2 w 3"/>
                    <a:gd name="T9" fmla="*/ 3 h 5"/>
                    <a:gd name="T10" fmla="*/ 2 w 3"/>
                    <a:gd name="T11" fmla="*/ 2 h 5"/>
                    <a:gd name="T12" fmla="*/ 2 w 3"/>
                    <a:gd name="T13" fmla="*/ 1 h 5"/>
                    <a:gd name="T14" fmla="*/ 1 w 3"/>
                    <a:gd name="T15" fmla="*/ 1 h 5"/>
                    <a:gd name="T16" fmla="*/ 1 w 3"/>
                    <a:gd name="T17" fmla="*/ 0 h 5"/>
                    <a:gd name="T18" fmla="*/ 1 w 3"/>
                    <a:gd name="T19" fmla="*/ 0 h 5"/>
                    <a:gd name="T20" fmla="*/ 0 w 3"/>
                    <a:gd name="T21" fmla="*/ 2 h 5"/>
                    <a:gd name="T22" fmla="*/ 0 w 3"/>
                    <a:gd name="T23" fmla="*/ 4 h 5"/>
                    <a:gd name="T24" fmla="*/ 1 w 3"/>
                    <a:gd name="T25" fmla="*/ 5 h 5"/>
                    <a:gd name="T26" fmla="*/ 1 w 3"/>
                    <a:gd name="T27" fmla="*/ 5 h 5"/>
                    <a:gd name="T28" fmla="*/ 3 w 3"/>
                    <a:gd name="T29" fmla="*/ 5 h 5"/>
                    <a:gd name="T30" fmla="*/ 3 w 3"/>
                    <a:gd name="T3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" h="5">
                      <a:moveTo>
                        <a:pt x="3" y="5"/>
                      </a:moveTo>
                      <a:lnTo>
                        <a:pt x="3" y="5"/>
                      </a:lnTo>
                      <a:lnTo>
                        <a:pt x="3" y="4"/>
                      </a:lnTo>
                      <a:lnTo>
                        <a:pt x="3" y="3"/>
                      </a:lnTo>
                      <a:lnTo>
                        <a:pt x="2" y="3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1" y="5"/>
                      </a:ln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9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2E530B1-2932-1289-5E81-3FD9CF5BB78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865812" y="2562226"/>
                  <a:ext cx="425450" cy="357188"/>
                </a:xfrm>
                <a:custGeom>
                  <a:avLst/>
                  <a:gdLst>
                    <a:gd name="T0" fmla="*/ 268 w 268"/>
                    <a:gd name="T1" fmla="*/ 208 h 225"/>
                    <a:gd name="T2" fmla="*/ 264 w 268"/>
                    <a:gd name="T3" fmla="*/ 188 h 225"/>
                    <a:gd name="T4" fmla="*/ 253 w 268"/>
                    <a:gd name="T5" fmla="*/ 197 h 225"/>
                    <a:gd name="T6" fmla="*/ 249 w 268"/>
                    <a:gd name="T7" fmla="*/ 206 h 225"/>
                    <a:gd name="T8" fmla="*/ 253 w 268"/>
                    <a:gd name="T9" fmla="*/ 222 h 225"/>
                    <a:gd name="T10" fmla="*/ 263 w 268"/>
                    <a:gd name="T11" fmla="*/ 225 h 225"/>
                    <a:gd name="T12" fmla="*/ 268 w 268"/>
                    <a:gd name="T13" fmla="*/ 208 h 225"/>
                    <a:gd name="T14" fmla="*/ 151 w 268"/>
                    <a:gd name="T15" fmla="*/ 18 h 225"/>
                    <a:gd name="T16" fmla="*/ 141 w 268"/>
                    <a:gd name="T17" fmla="*/ 9 h 225"/>
                    <a:gd name="T18" fmla="*/ 133 w 268"/>
                    <a:gd name="T19" fmla="*/ 9 h 225"/>
                    <a:gd name="T20" fmla="*/ 131 w 268"/>
                    <a:gd name="T21" fmla="*/ 0 h 225"/>
                    <a:gd name="T22" fmla="*/ 114 w 268"/>
                    <a:gd name="T23" fmla="*/ 5 h 225"/>
                    <a:gd name="T24" fmla="*/ 110 w 268"/>
                    <a:gd name="T25" fmla="*/ 24 h 225"/>
                    <a:gd name="T26" fmla="*/ 68 w 268"/>
                    <a:gd name="T27" fmla="*/ 41 h 225"/>
                    <a:gd name="T28" fmla="*/ 50 w 268"/>
                    <a:gd name="T29" fmla="*/ 32 h 225"/>
                    <a:gd name="T30" fmla="*/ 56 w 268"/>
                    <a:gd name="T31" fmla="*/ 58 h 225"/>
                    <a:gd name="T32" fmla="*/ 25 w 268"/>
                    <a:gd name="T33" fmla="*/ 52 h 225"/>
                    <a:gd name="T34" fmla="*/ 0 w 268"/>
                    <a:gd name="T35" fmla="*/ 57 h 225"/>
                    <a:gd name="T36" fmla="*/ 2 w 268"/>
                    <a:gd name="T37" fmla="*/ 74 h 225"/>
                    <a:gd name="T38" fmla="*/ 30 w 268"/>
                    <a:gd name="T39" fmla="*/ 83 h 225"/>
                    <a:gd name="T40" fmla="*/ 43 w 268"/>
                    <a:gd name="T41" fmla="*/ 95 h 225"/>
                    <a:gd name="T42" fmla="*/ 63 w 268"/>
                    <a:gd name="T43" fmla="*/ 119 h 225"/>
                    <a:gd name="T44" fmla="*/ 59 w 268"/>
                    <a:gd name="T45" fmla="*/ 165 h 225"/>
                    <a:gd name="T46" fmla="*/ 49 w 268"/>
                    <a:gd name="T47" fmla="*/ 179 h 225"/>
                    <a:gd name="T48" fmla="*/ 56 w 268"/>
                    <a:gd name="T49" fmla="*/ 188 h 225"/>
                    <a:gd name="T50" fmla="*/ 92 w 268"/>
                    <a:gd name="T51" fmla="*/ 198 h 225"/>
                    <a:gd name="T52" fmla="*/ 99 w 268"/>
                    <a:gd name="T53" fmla="*/ 194 h 225"/>
                    <a:gd name="T54" fmla="*/ 120 w 268"/>
                    <a:gd name="T55" fmla="*/ 204 h 225"/>
                    <a:gd name="T56" fmla="*/ 142 w 268"/>
                    <a:gd name="T57" fmla="*/ 201 h 225"/>
                    <a:gd name="T58" fmla="*/ 144 w 268"/>
                    <a:gd name="T59" fmla="*/ 187 h 225"/>
                    <a:gd name="T60" fmla="*/ 172 w 268"/>
                    <a:gd name="T61" fmla="*/ 180 h 225"/>
                    <a:gd name="T62" fmla="*/ 210 w 268"/>
                    <a:gd name="T63" fmla="*/ 185 h 225"/>
                    <a:gd name="T64" fmla="*/ 226 w 268"/>
                    <a:gd name="T65" fmla="*/ 173 h 225"/>
                    <a:gd name="T66" fmla="*/ 228 w 268"/>
                    <a:gd name="T67" fmla="*/ 163 h 225"/>
                    <a:gd name="T68" fmla="*/ 218 w 268"/>
                    <a:gd name="T69" fmla="*/ 160 h 225"/>
                    <a:gd name="T70" fmla="*/ 212 w 268"/>
                    <a:gd name="T71" fmla="*/ 141 h 225"/>
                    <a:gd name="T72" fmla="*/ 219 w 268"/>
                    <a:gd name="T73" fmla="*/ 135 h 225"/>
                    <a:gd name="T74" fmla="*/ 212 w 268"/>
                    <a:gd name="T75" fmla="*/ 126 h 225"/>
                    <a:gd name="T76" fmla="*/ 213 w 268"/>
                    <a:gd name="T77" fmla="*/ 120 h 225"/>
                    <a:gd name="T78" fmla="*/ 207 w 268"/>
                    <a:gd name="T79" fmla="*/ 109 h 225"/>
                    <a:gd name="T80" fmla="*/ 197 w 268"/>
                    <a:gd name="T81" fmla="*/ 113 h 225"/>
                    <a:gd name="T82" fmla="*/ 197 w 268"/>
                    <a:gd name="T83" fmla="*/ 102 h 225"/>
                    <a:gd name="T84" fmla="*/ 211 w 268"/>
                    <a:gd name="T85" fmla="*/ 89 h 225"/>
                    <a:gd name="T86" fmla="*/ 210 w 268"/>
                    <a:gd name="T87" fmla="*/ 83 h 225"/>
                    <a:gd name="T88" fmla="*/ 219 w 268"/>
                    <a:gd name="T89" fmla="*/ 85 h 225"/>
                    <a:gd name="T90" fmla="*/ 224 w 268"/>
                    <a:gd name="T91" fmla="*/ 81 h 225"/>
                    <a:gd name="T92" fmla="*/ 225 w 268"/>
                    <a:gd name="T93" fmla="*/ 65 h 225"/>
                    <a:gd name="T94" fmla="*/ 234 w 268"/>
                    <a:gd name="T95" fmla="*/ 50 h 225"/>
                    <a:gd name="T96" fmla="*/ 208 w 268"/>
                    <a:gd name="T97" fmla="*/ 45 h 225"/>
                    <a:gd name="T98" fmla="*/ 198 w 268"/>
                    <a:gd name="T99" fmla="*/ 39 h 225"/>
                    <a:gd name="T100" fmla="*/ 193 w 268"/>
                    <a:gd name="T101" fmla="*/ 39 h 225"/>
                    <a:gd name="T102" fmla="*/ 189 w 268"/>
                    <a:gd name="T103" fmla="*/ 38 h 225"/>
                    <a:gd name="T104" fmla="*/ 172 w 268"/>
                    <a:gd name="T105" fmla="*/ 27 h 225"/>
                    <a:gd name="T106" fmla="*/ 163 w 268"/>
                    <a:gd name="T107" fmla="*/ 28 h 225"/>
                    <a:gd name="T108" fmla="*/ 151 w 268"/>
                    <a:gd name="T109" fmla="*/ 18 h 225"/>
                    <a:gd name="T110" fmla="*/ 151 w 268"/>
                    <a:gd name="T111" fmla="*/ 1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68" h="225">
                      <a:moveTo>
                        <a:pt x="268" y="208"/>
                      </a:moveTo>
                      <a:lnTo>
                        <a:pt x="264" y="188"/>
                      </a:lnTo>
                      <a:lnTo>
                        <a:pt x="253" y="197"/>
                      </a:lnTo>
                      <a:lnTo>
                        <a:pt x="249" y="206"/>
                      </a:lnTo>
                      <a:lnTo>
                        <a:pt x="253" y="222"/>
                      </a:lnTo>
                      <a:lnTo>
                        <a:pt x="263" y="225"/>
                      </a:lnTo>
                      <a:lnTo>
                        <a:pt x="268" y="208"/>
                      </a:lnTo>
                      <a:close/>
                      <a:moveTo>
                        <a:pt x="151" y="18"/>
                      </a:moveTo>
                      <a:lnTo>
                        <a:pt x="141" y="9"/>
                      </a:lnTo>
                      <a:lnTo>
                        <a:pt x="133" y="9"/>
                      </a:lnTo>
                      <a:lnTo>
                        <a:pt x="131" y="0"/>
                      </a:lnTo>
                      <a:lnTo>
                        <a:pt x="114" y="5"/>
                      </a:lnTo>
                      <a:lnTo>
                        <a:pt x="110" y="24"/>
                      </a:lnTo>
                      <a:lnTo>
                        <a:pt x="68" y="41"/>
                      </a:lnTo>
                      <a:lnTo>
                        <a:pt x="50" y="32"/>
                      </a:lnTo>
                      <a:lnTo>
                        <a:pt x="56" y="58"/>
                      </a:lnTo>
                      <a:lnTo>
                        <a:pt x="25" y="52"/>
                      </a:lnTo>
                      <a:lnTo>
                        <a:pt x="0" y="57"/>
                      </a:lnTo>
                      <a:lnTo>
                        <a:pt x="2" y="74"/>
                      </a:lnTo>
                      <a:lnTo>
                        <a:pt x="30" y="83"/>
                      </a:lnTo>
                      <a:lnTo>
                        <a:pt x="43" y="95"/>
                      </a:lnTo>
                      <a:lnTo>
                        <a:pt x="63" y="119"/>
                      </a:lnTo>
                      <a:lnTo>
                        <a:pt x="59" y="165"/>
                      </a:lnTo>
                      <a:lnTo>
                        <a:pt x="49" y="179"/>
                      </a:lnTo>
                      <a:lnTo>
                        <a:pt x="56" y="188"/>
                      </a:lnTo>
                      <a:lnTo>
                        <a:pt x="92" y="198"/>
                      </a:lnTo>
                      <a:lnTo>
                        <a:pt x="99" y="194"/>
                      </a:lnTo>
                      <a:lnTo>
                        <a:pt x="120" y="204"/>
                      </a:lnTo>
                      <a:lnTo>
                        <a:pt x="142" y="201"/>
                      </a:lnTo>
                      <a:lnTo>
                        <a:pt x="144" y="187"/>
                      </a:lnTo>
                      <a:lnTo>
                        <a:pt x="172" y="180"/>
                      </a:lnTo>
                      <a:lnTo>
                        <a:pt x="210" y="185"/>
                      </a:lnTo>
                      <a:lnTo>
                        <a:pt x="226" y="173"/>
                      </a:lnTo>
                      <a:lnTo>
                        <a:pt x="228" y="163"/>
                      </a:lnTo>
                      <a:lnTo>
                        <a:pt x="218" y="160"/>
                      </a:lnTo>
                      <a:lnTo>
                        <a:pt x="212" y="141"/>
                      </a:lnTo>
                      <a:lnTo>
                        <a:pt x="219" y="135"/>
                      </a:lnTo>
                      <a:lnTo>
                        <a:pt x="212" y="126"/>
                      </a:lnTo>
                      <a:lnTo>
                        <a:pt x="213" y="120"/>
                      </a:lnTo>
                      <a:lnTo>
                        <a:pt x="207" y="109"/>
                      </a:lnTo>
                      <a:lnTo>
                        <a:pt x="197" y="113"/>
                      </a:lnTo>
                      <a:lnTo>
                        <a:pt x="197" y="102"/>
                      </a:lnTo>
                      <a:lnTo>
                        <a:pt x="211" y="89"/>
                      </a:lnTo>
                      <a:lnTo>
                        <a:pt x="210" y="83"/>
                      </a:lnTo>
                      <a:lnTo>
                        <a:pt x="219" y="85"/>
                      </a:lnTo>
                      <a:lnTo>
                        <a:pt x="224" y="81"/>
                      </a:lnTo>
                      <a:lnTo>
                        <a:pt x="225" y="65"/>
                      </a:lnTo>
                      <a:lnTo>
                        <a:pt x="234" y="50"/>
                      </a:lnTo>
                      <a:lnTo>
                        <a:pt x="208" y="45"/>
                      </a:lnTo>
                      <a:lnTo>
                        <a:pt x="198" y="39"/>
                      </a:lnTo>
                      <a:lnTo>
                        <a:pt x="193" y="39"/>
                      </a:lnTo>
                      <a:lnTo>
                        <a:pt x="189" y="38"/>
                      </a:lnTo>
                      <a:lnTo>
                        <a:pt x="172" y="27"/>
                      </a:lnTo>
                      <a:lnTo>
                        <a:pt x="163" y="28"/>
                      </a:lnTo>
                      <a:lnTo>
                        <a:pt x="151" y="18"/>
                      </a:lnTo>
                      <a:lnTo>
                        <a:pt x="151" y="1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FE171CC-775B-C565-9482-6016AA8C82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15163" y="3138488"/>
                  <a:ext cx="68262" cy="41275"/>
                </a:xfrm>
                <a:custGeom>
                  <a:avLst/>
                  <a:gdLst>
                    <a:gd name="T0" fmla="*/ 8 w 43"/>
                    <a:gd name="T1" fmla="*/ 12 h 26"/>
                    <a:gd name="T2" fmla="*/ 7 w 43"/>
                    <a:gd name="T3" fmla="*/ 11 h 26"/>
                    <a:gd name="T4" fmla="*/ 5 w 43"/>
                    <a:gd name="T5" fmla="*/ 12 h 26"/>
                    <a:gd name="T6" fmla="*/ 4 w 43"/>
                    <a:gd name="T7" fmla="*/ 14 h 26"/>
                    <a:gd name="T8" fmla="*/ 2 w 43"/>
                    <a:gd name="T9" fmla="*/ 14 h 26"/>
                    <a:gd name="T10" fmla="*/ 0 w 43"/>
                    <a:gd name="T11" fmla="*/ 14 h 26"/>
                    <a:gd name="T12" fmla="*/ 1 w 43"/>
                    <a:gd name="T13" fmla="*/ 16 h 26"/>
                    <a:gd name="T14" fmla="*/ 3 w 43"/>
                    <a:gd name="T15" fmla="*/ 21 h 26"/>
                    <a:gd name="T16" fmla="*/ 4 w 43"/>
                    <a:gd name="T17" fmla="*/ 22 h 26"/>
                    <a:gd name="T18" fmla="*/ 5 w 43"/>
                    <a:gd name="T19" fmla="*/ 23 h 26"/>
                    <a:gd name="T20" fmla="*/ 9 w 43"/>
                    <a:gd name="T21" fmla="*/ 24 h 26"/>
                    <a:gd name="T22" fmla="*/ 10 w 43"/>
                    <a:gd name="T23" fmla="*/ 24 h 26"/>
                    <a:gd name="T24" fmla="*/ 12 w 43"/>
                    <a:gd name="T25" fmla="*/ 24 h 26"/>
                    <a:gd name="T26" fmla="*/ 13 w 43"/>
                    <a:gd name="T27" fmla="*/ 24 h 26"/>
                    <a:gd name="T28" fmla="*/ 14 w 43"/>
                    <a:gd name="T29" fmla="*/ 26 h 26"/>
                    <a:gd name="T30" fmla="*/ 16 w 43"/>
                    <a:gd name="T31" fmla="*/ 26 h 26"/>
                    <a:gd name="T32" fmla="*/ 16 w 43"/>
                    <a:gd name="T33" fmla="*/ 25 h 26"/>
                    <a:gd name="T34" fmla="*/ 16 w 43"/>
                    <a:gd name="T35" fmla="*/ 24 h 26"/>
                    <a:gd name="T36" fmla="*/ 16 w 43"/>
                    <a:gd name="T37" fmla="*/ 23 h 26"/>
                    <a:gd name="T38" fmla="*/ 18 w 43"/>
                    <a:gd name="T39" fmla="*/ 23 h 26"/>
                    <a:gd name="T40" fmla="*/ 19 w 43"/>
                    <a:gd name="T41" fmla="*/ 23 h 26"/>
                    <a:gd name="T42" fmla="*/ 21 w 43"/>
                    <a:gd name="T43" fmla="*/ 22 h 26"/>
                    <a:gd name="T44" fmla="*/ 23 w 43"/>
                    <a:gd name="T45" fmla="*/ 21 h 26"/>
                    <a:gd name="T46" fmla="*/ 25 w 43"/>
                    <a:gd name="T47" fmla="*/ 20 h 26"/>
                    <a:gd name="T48" fmla="*/ 28 w 43"/>
                    <a:gd name="T49" fmla="*/ 16 h 26"/>
                    <a:gd name="T50" fmla="*/ 29 w 43"/>
                    <a:gd name="T51" fmla="*/ 16 h 26"/>
                    <a:gd name="T52" fmla="*/ 31 w 43"/>
                    <a:gd name="T53" fmla="*/ 16 h 26"/>
                    <a:gd name="T54" fmla="*/ 33 w 43"/>
                    <a:gd name="T55" fmla="*/ 16 h 26"/>
                    <a:gd name="T56" fmla="*/ 35 w 43"/>
                    <a:gd name="T57" fmla="*/ 15 h 26"/>
                    <a:gd name="T58" fmla="*/ 35 w 43"/>
                    <a:gd name="T59" fmla="*/ 14 h 26"/>
                    <a:gd name="T60" fmla="*/ 34 w 43"/>
                    <a:gd name="T61" fmla="*/ 14 h 26"/>
                    <a:gd name="T62" fmla="*/ 33 w 43"/>
                    <a:gd name="T63" fmla="*/ 12 h 26"/>
                    <a:gd name="T64" fmla="*/ 32 w 43"/>
                    <a:gd name="T65" fmla="*/ 11 h 26"/>
                    <a:gd name="T66" fmla="*/ 32 w 43"/>
                    <a:gd name="T67" fmla="*/ 8 h 26"/>
                    <a:gd name="T68" fmla="*/ 41 w 43"/>
                    <a:gd name="T69" fmla="*/ 1 h 26"/>
                    <a:gd name="T70" fmla="*/ 43 w 43"/>
                    <a:gd name="T71" fmla="*/ 0 h 26"/>
                    <a:gd name="T72" fmla="*/ 40 w 43"/>
                    <a:gd name="T73" fmla="*/ 0 h 26"/>
                    <a:gd name="T74" fmla="*/ 38 w 43"/>
                    <a:gd name="T75" fmla="*/ 1 h 26"/>
                    <a:gd name="T76" fmla="*/ 36 w 43"/>
                    <a:gd name="T77" fmla="*/ 2 h 26"/>
                    <a:gd name="T78" fmla="*/ 34 w 43"/>
                    <a:gd name="T79" fmla="*/ 4 h 26"/>
                    <a:gd name="T80" fmla="*/ 25 w 43"/>
                    <a:gd name="T81" fmla="*/ 7 h 26"/>
                    <a:gd name="T82" fmla="*/ 22 w 43"/>
                    <a:gd name="T83" fmla="*/ 7 h 26"/>
                    <a:gd name="T84" fmla="*/ 20 w 43"/>
                    <a:gd name="T85" fmla="*/ 7 h 26"/>
                    <a:gd name="T86" fmla="*/ 16 w 43"/>
                    <a:gd name="T87" fmla="*/ 7 h 26"/>
                    <a:gd name="T88" fmla="*/ 12 w 43"/>
                    <a:gd name="T89" fmla="*/ 6 h 26"/>
                    <a:gd name="T90" fmla="*/ 12 w 43"/>
                    <a:gd name="T91" fmla="*/ 9 h 26"/>
                    <a:gd name="T92" fmla="*/ 11 w 43"/>
                    <a:gd name="T93" fmla="*/ 11 h 26"/>
                    <a:gd name="T94" fmla="*/ 9 w 43"/>
                    <a:gd name="T95" fmla="*/ 12 h 26"/>
                    <a:gd name="T96" fmla="*/ 8 w 43"/>
                    <a:gd name="T97" fmla="*/ 12 h 26"/>
                    <a:gd name="T98" fmla="*/ 8 w 43"/>
                    <a:gd name="T99" fmla="*/ 12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43" h="26">
                      <a:moveTo>
                        <a:pt x="8" y="12"/>
                      </a:moveTo>
                      <a:lnTo>
                        <a:pt x="7" y="11"/>
                      </a:lnTo>
                      <a:lnTo>
                        <a:pt x="5" y="12"/>
                      </a:lnTo>
                      <a:lnTo>
                        <a:pt x="4" y="14"/>
                      </a:lnTo>
                      <a:lnTo>
                        <a:pt x="2" y="14"/>
                      </a:lnTo>
                      <a:lnTo>
                        <a:pt x="0" y="14"/>
                      </a:lnTo>
                      <a:lnTo>
                        <a:pt x="1" y="16"/>
                      </a:lnTo>
                      <a:lnTo>
                        <a:pt x="3" y="21"/>
                      </a:lnTo>
                      <a:lnTo>
                        <a:pt x="4" y="22"/>
                      </a:lnTo>
                      <a:lnTo>
                        <a:pt x="5" y="23"/>
                      </a:lnTo>
                      <a:lnTo>
                        <a:pt x="9" y="24"/>
                      </a:lnTo>
                      <a:lnTo>
                        <a:pt x="10" y="24"/>
                      </a:lnTo>
                      <a:lnTo>
                        <a:pt x="12" y="24"/>
                      </a:lnTo>
                      <a:lnTo>
                        <a:pt x="13" y="24"/>
                      </a:lnTo>
                      <a:lnTo>
                        <a:pt x="14" y="26"/>
                      </a:lnTo>
                      <a:lnTo>
                        <a:pt x="16" y="26"/>
                      </a:lnTo>
                      <a:lnTo>
                        <a:pt x="16" y="25"/>
                      </a:lnTo>
                      <a:lnTo>
                        <a:pt x="16" y="24"/>
                      </a:lnTo>
                      <a:lnTo>
                        <a:pt x="16" y="23"/>
                      </a:lnTo>
                      <a:lnTo>
                        <a:pt x="18" y="23"/>
                      </a:lnTo>
                      <a:lnTo>
                        <a:pt x="19" y="23"/>
                      </a:lnTo>
                      <a:lnTo>
                        <a:pt x="21" y="22"/>
                      </a:lnTo>
                      <a:lnTo>
                        <a:pt x="23" y="21"/>
                      </a:lnTo>
                      <a:lnTo>
                        <a:pt x="25" y="20"/>
                      </a:lnTo>
                      <a:lnTo>
                        <a:pt x="28" y="16"/>
                      </a:lnTo>
                      <a:lnTo>
                        <a:pt x="29" y="16"/>
                      </a:lnTo>
                      <a:lnTo>
                        <a:pt x="31" y="16"/>
                      </a:lnTo>
                      <a:lnTo>
                        <a:pt x="33" y="16"/>
                      </a:lnTo>
                      <a:lnTo>
                        <a:pt x="35" y="15"/>
                      </a:lnTo>
                      <a:lnTo>
                        <a:pt x="35" y="14"/>
                      </a:lnTo>
                      <a:lnTo>
                        <a:pt x="34" y="14"/>
                      </a:lnTo>
                      <a:lnTo>
                        <a:pt x="33" y="12"/>
                      </a:lnTo>
                      <a:lnTo>
                        <a:pt x="32" y="11"/>
                      </a:lnTo>
                      <a:lnTo>
                        <a:pt x="32" y="8"/>
                      </a:lnTo>
                      <a:lnTo>
                        <a:pt x="41" y="1"/>
                      </a:lnTo>
                      <a:lnTo>
                        <a:pt x="43" y="0"/>
                      </a:lnTo>
                      <a:lnTo>
                        <a:pt x="40" y="0"/>
                      </a:lnTo>
                      <a:lnTo>
                        <a:pt x="38" y="1"/>
                      </a:lnTo>
                      <a:lnTo>
                        <a:pt x="36" y="2"/>
                      </a:lnTo>
                      <a:lnTo>
                        <a:pt x="34" y="4"/>
                      </a:lnTo>
                      <a:lnTo>
                        <a:pt x="25" y="7"/>
                      </a:lnTo>
                      <a:lnTo>
                        <a:pt x="22" y="7"/>
                      </a:lnTo>
                      <a:lnTo>
                        <a:pt x="20" y="7"/>
                      </a:lnTo>
                      <a:lnTo>
                        <a:pt x="16" y="7"/>
                      </a:lnTo>
                      <a:lnTo>
                        <a:pt x="12" y="6"/>
                      </a:lnTo>
                      <a:lnTo>
                        <a:pt x="12" y="9"/>
                      </a:lnTo>
                      <a:lnTo>
                        <a:pt x="11" y="11"/>
                      </a:lnTo>
                      <a:lnTo>
                        <a:pt x="9" y="12"/>
                      </a:lnTo>
                      <a:lnTo>
                        <a:pt x="8" y="12"/>
                      </a:lnTo>
                      <a:lnTo>
                        <a:pt x="8" y="1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8753FC7-0A3A-0F09-27DD-FAE2CDDF15F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610350" y="2853530"/>
                  <a:ext cx="44450" cy="46038"/>
                </a:xfrm>
                <a:custGeom>
                  <a:avLst/>
                  <a:gdLst>
                    <a:gd name="T0" fmla="*/ 12 w 28"/>
                    <a:gd name="T1" fmla="*/ 25 h 29"/>
                    <a:gd name="T2" fmla="*/ 12 w 28"/>
                    <a:gd name="T3" fmla="*/ 29 h 29"/>
                    <a:gd name="T4" fmla="*/ 10 w 28"/>
                    <a:gd name="T5" fmla="*/ 29 h 29"/>
                    <a:gd name="T6" fmla="*/ 8 w 28"/>
                    <a:gd name="T7" fmla="*/ 22 h 29"/>
                    <a:gd name="T8" fmla="*/ 4 w 28"/>
                    <a:gd name="T9" fmla="*/ 20 h 29"/>
                    <a:gd name="T10" fmla="*/ 0 w 28"/>
                    <a:gd name="T11" fmla="*/ 14 h 29"/>
                    <a:gd name="T12" fmla="*/ 2 w 28"/>
                    <a:gd name="T13" fmla="*/ 9 h 29"/>
                    <a:gd name="T14" fmla="*/ 6 w 28"/>
                    <a:gd name="T15" fmla="*/ 8 h 29"/>
                    <a:gd name="T16" fmla="*/ 8 w 28"/>
                    <a:gd name="T17" fmla="*/ 1 h 29"/>
                    <a:gd name="T18" fmla="*/ 11 w 28"/>
                    <a:gd name="T19" fmla="*/ 0 h 29"/>
                    <a:gd name="T20" fmla="*/ 13 w 28"/>
                    <a:gd name="T21" fmla="*/ 3 h 29"/>
                    <a:gd name="T22" fmla="*/ 17 w 28"/>
                    <a:gd name="T23" fmla="*/ 4 h 29"/>
                    <a:gd name="T24" fmla="*/ 19 w 28"/>
                    <a:gd name="T25" fmla="*/ 7 h 29"/>
                    <a:gd name="T26" fmla="*/ 22 w 28"/>
                    <a:gd name="T27" fmla="*/ 8 h 29"/>
                    <a:gd name="T28" fmla="*/ 26 w 28"/>
                    <a:gd name="T29" fmla="*/ 12 h 29"/>
                    <a:gd name="T30" fmla="*/ 28 w 28"/>
                    <a:gd name="T31" fmla="*/ 12 h 29"/>
                    <a:gd name="T32" fmla="*/ 27 w 28"/>
                    <a:gd name="T33" fmla="*/ 17 h 29"/>
                    <a:gd name="T34" fmla="*/ 25 w 28"/>
                    <a:gd name="T35" fmla="*/ 20 h 29"/>
                    <a:gd name="T36" fmla="*/ 25 w 28"/>
                    <a:gd name="T37" fmla="*/ 21 h 29"/>
                    <a:gd name="T38" fmla="*/ 22 w 28"/>
                    <a:gd name="T39" fmla="*/ 22 h 29"/>
                    <a:gd name="T40" fmla="*/ 12 w 28"/>
                    <a:gd name="T41" fmla="*/ 2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9">
                      <a:moveTo>
                        <a:pt x="12" y="25"/>
                      </a:moveTo>
                      <a:lnTo>
                        <a:pt x="12" y="29"/>
                      </a:lnTo>
                      <a:lnTo>
                        <a:pt x="10" y="29"/>
                      </a:lnTo>
                      <a:lnTo>
                        <a:pt x="8" y="22"/>
                      </a:lnTo>
                      <a:lnTo>
                        <a:pt x="4" y="20"/>
                      </a:lnTo>
                      <a:lnTo>
                        <a:pt x="0" y="14"/>
                      </a:lnTo>
                      <a:lnTo>
                        <a:pt x="2" y="9"/>
                      </a:lnTo>
                      <a:lnTo>
                        <a:pt x="6" y="8"/>
                      </a:lnTo>
                      <a:lnTo>
                        <a:pt x="8" y="1"/>
                      </a:lnTo>
                      <a:lnTo>
                        <a:pt x="11" y="0"/>
                      </a:lnTo>
                      <a:lnTo>
                        <a:pt x="13" y="3"/>
                      </a:lnTo>
                      <a:lnTo>
                        <a:pt x="17" y="4"/>
                      </a:lnTo>
                      <a:lnTo>
                        <a:pt x="19" y="7"/>
                      </a:lnTo>
                      <a:lnTo>
                        <a:pt x="22" y="8"/>
                      </a:lnTo>
                      <a:lnTo>
                        <a:pt x="26" y="12"/>
                      </a:lnTo>
                      <a:lnTo>
                        <a:pt x="28" y="12"/>
                      </a:lnTo>
                      <a:lnTo>
                        <a:pt x="27" y="17"/>
                      </a:lnTo>
                      <a:lnTo>
                        <a:pt x="25" y="20"/>
                      </a:lnTo>
                      <a:lnTo>
                        <a:pt x="25" y="21"/>
                      </a:lnTo>
                      <a:lnTo>
                        <a:pt x="22" y="22"/>
                      </a:lnTo>
                      <a:lnTo>
                        <a:pt x="12" y="2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CD81E41-4E24-97B7-5627-F34364D53A54}"/>
                </a:ext>
              </a:extLst>
            </p:cNvPr>
            <p:cNvSpPr/>
            <p:nvPr/>
          </p:nvSpPr>
          <p:spPr>
            <a:xfrm>
              <a:off x="1868983" y="2737214"/>
              <a:ext cx="477394" cy="424388"/>
            </a:xfrm>
            <a:custGeom>
              <a:avLst/>
              <a:gdLst>
                <a:gd name="connsiteX0" fmla="*/ 580095 w 2671412"/>
                <a:gd name="connsiteY0" fmla="*/ 86574 h 2374800"/>
                <a:gd name="connsiteX1" fmla="*/ 2088395 w 2671412"/>
                <a:gd name="connsiteY1" fmla="*/ 86574 h 2374800"/>
                <a:gd name="connsiteX2" fmla="*/ 2114331 w 2671412"/>
                <a:gd name="connsiteY2" fmla="*/ 112510 h 2374800"/>
                <a:gd name="connsiteX3" fmla="*/ 2114331 w 2671412"/>
                <a:gd name="connsiteY3" fmla="*/ 814637 h 2374800"/>
                <a:gd name="connsiteX4" fmla="*/ 1915752 w 2671412"/>
                <a:gd name="connsiteY4" fmla="*/ 1292128 h 2374800"/>
                <a:gd name="connsiteX5" fmla="*/ 1420030 w 2671412"/>
                <a:gd name="connsiteY5" fmla="*/ 1490707 h 2374800"/>
                <a:gd name="connsiteX6" fmla="*/ 1420030 w 2671412"/>
                <a:gd name="connsiteY6" fmla="*/ 1802846 h 2374800"/>
                <a:gd name="connsiteX7" fmla="*/ 1750318 w 2671412"/>
                <a:gd name="connsiteY7" fmla="*/ 1802846 h 2374800"/>
                <a:gd name="connsiteX8" fmla="*/ 1776253 w 2671412"/>
                <a:gd name="connsiteY8" fmla="*/ 1828782 h 2374800"/>
                <a:gd name="connsiteX9" fmla="*/ 1776253 w 2671412"/>
                <a:gd name="connsiteY9" fmla="*/ 2348879 h 2374800"/>
                <a:gd name="connsiteX10" fmla="*/ 1750318 w 2671412"/>
                <a:gd name="connsiteY10" fmla="*/ 2374800 h 2374800"/>
                <a:gd name="connsiteX11" fmla="*/ 918167 w 2671412"/>
                <a:gd name="connsiteY11" fmla="*/ 2374800 h 2374800"/>
                <a:gd name="connsiteX12" fmla="*/ 892231 w 2671412"/>
                <a:gd name="connsiteY12" fmla="*/ 2348879 h 2374800"/>
                <a:gd name="connsiteX13" fmla="*/ 892231 w 2671412"/>
                <a:gd name="connsiteY13" fmla="*/ 1828782 h 2374800"/>
                <a:gd name="connsiteX14" fmla="*/ 918167 w 2671412"/>
                <a:gd name="connsiteY14" fmla="*/ 1802846 h 2374800"/>
                <a:gd name="connsiteX15" fmla="*/ 918161 w 2671412"/>
                <a:gd name="connsiteY15" fmla="*/ 1802835 h 2374800"/>
                <a:gd name="connsiteX16" fmla="*/ 1248449 w 2671412"/>
                <a:gd name="connsiteY16" fmla="*/ 1802835 h 2374800"/>
                <a:gd name="connsiteX17" fmla="*/ 1248449 w 2671412"/>
                <a:gd name="connsiteY17" fmla="*/ 1490696 h 2374800"/>
                <a:gd name="connsiteX18" fmla="*/ 752727 w 2671412"/>
                <a:gd name="connsiteY18" fmla="*/ 1292128 h 2374800"/>
                <a:gd name="connsiteX19" fmla="*/ 554159 w 2671412"/>
                <a:gd name="connsiteY19" fmla="*/ 814637 h 2374800"/>
                <a:gd name="connsiteX20" fmla="*/ 554159 w 2671412"/>
                <a:gd name="connsiteY20" fmla="*/ 112510 h 2374800"/>
                <a:gd name="connsiteX21" fmla="*/ 580095 w 2671412"/>
                <a:gd name="connsiteY21" fmla="*/ 86574 h 2374800"/>
                <a:gd name="connsiteX22" fmla="*/ 293511 w 2671412"/>
                <a:gd name="connsiteY22" fmla="*/ 746 h 2374800"/>
                <a:gd name="connsiteX23" fmla="*/ 491468 w 2671412"/>
                <a:gd name="connsiteY23" fmla="*/ 130530 h 2374800"/>
                <a:gd name="connsiteX24" fmla="*/ 504653 w 2671412"/>
                <a:gd name="connsiteY24" fmla="*/ 276613 h 2374800"/>
                <a:gd name="connsiteX25" fmla="*/ 416676 w 2671412"/>
                <a:gd name="connsiteY25" fmla="*/ 456563 h 2374800"/>
                <a:gd name="connsiteX26" fmla="*/ 344209 w 2671412"/>
                <a:gd name="connsiteY26" fmla="*/ 466904 h 2374800"/>
                <a:gd name="connsiteX27" fmla="*/ 333865 w 2671412"/>
                <a:gd name="connsiteY27" fmla="*/ 394415 h 2374800"/>
                <a:gd name="connsiteX28" fmla="*/ 333885 w 2671412"/>
                <a:gd name="connsiteY28" fmla="*/ 394404 h 2374800"/>
                <a:gd name="connsiteX29" fmla="*/ 396974 w 2671412"/>
                <a:gd name="connsiteY29" fmla="*/ 173098 h 2374800"/>
                <a:gd name="connsiteX30" fmla="*/ 234801 w 2671412"/>
                <a:gd name="connsiteY30" fmla="*/ 108269 h 2374800"/>
                <a:gd name="connsiteX31" fmla="*/ 109381 w 2671412"/>
                <a:gd name="connsiteY31" fmla="*/ 254858 h 2374800"/>
                <a:gd name="connsiteX32" fmla="*/ 351501 w 2671412"/>
                <a:gd name="connsiteY32" fmla="*/ 850947 h 2374800"/>
                <a:gd name="connsiteX33" fmla="*/ 460148 w 2671412"/>
                <a:gd name="connsiteY33" fmla="*/ 1007705 h 2374800"/>
                <a:gd name="connsiteX34" fmla="*/ 619651 w 2671412"/>
                <a:gd name="connsiteY34" fmla="*/ 1299069 h 2374800"/>
                <a:gd name="connsiteX35" fmla="*/ 626761 w 2671412"/>
                <a:gd name="connsiteY35" fmla="*/ 1507189 h 2374800"/>
                <a:gd name="connsiteX36" fmla="*/ 470467 w 2671412"/>
                <a:gd name="connsiteY36" fmla="*/ 1550545 h 2374800"/>
                <a:gd name="connsiteX37" fmla="*/ 399264 w 2671412"/>
                <a:gd name="connsiteY37" fmla="*/ 1501474 h 2374800"/>
                <a:gd name="connsiteX38" fmla="*/ 396650 w 2671412"/>
                <a:gd name="connsiteY38" fmla="*/ 1428271 h 2374800"/>
                <a:gd name="connsiteX39" fmla="*/ 469898 w 2671412"/>
                <a:gd name="connsiteY39" fmla="*/ 1425656 h 2374800"/>
                <a:gd name="connsiteX40" fmla="*/ 511145 w 2671412"/>
                <a:gd name="connsiteY40" fmla="*/ 1455254 h 2374800"/>
                <a:gd name="connsiteX41" fmla="*/ 536788 w 2671412"/>
                <a:gd name="connsiteY41" fmla="*/ 1450867 h 2374800"/>
                <a:gd name="connsiteX42" fmla="*/ 522773 w 2671412"/>
                <a:gd name="connsiteY42" fmla="*/ 1335995 h 2374800"/>
                <a:gd name="connsiteX43" fmla="*/ 369558 w 2671412"/>
                <a:gd name="connsiteY43" fmla="*/ 1058603 h 2374800"/>
                <a:gd name="connsiteX44" fmla="*/ 267470 w 2671412"/>
                <a:gd name="connsiteY44" fmla="*/ 911430 h 2374800"/>
                <a:gd name="connsiteX45" fmla="*/ 7229 w 2671412"/>
                <a:gd name="connsiteY45" fmla="*/ 237244 h 2374800"/>
                <a:gd name="connsiteX46" fmla="*/ 210423 w 2671412"/>
                <a:gd name="connsiteY46" fmla="*/ 7606 h 2374800"/>
                <a:gd name="connsiteX47" fmla="*/ 293511 w 2671412"/>
                <a:gd name="connsiteY47" fmla="*/ 746 h 2374800"/>
                <a:gd name="connsiteX48" fmla="*/ 2379012 w 2671412"/>
                <a:gd name="connsiteY48" fmla="*/ 600 h 2374800"/>
                <a:gd name="connsiteX49" fmla="*/ 2460987 w 2671412"/>
                <a:gd name="connsiteY49" fmla="*/ 7619 h 2374800"/>
                <a:gd name="connsiteX50" fmla="*/ 2664183 w 2671412"/>
                <a:gd name="connsiteY50" fmla="*/ 237257 h 2374800"/>
                <a:gd name="connsiteX51" fmla="*/ 2403934 w 2671412"/>
                <a:gd name="connsiteY51" fmla="*/ 911443 h 2374800"/>
                <a:gd name="connsiteX52" fmla="*/ 2328396 w 2671412"/>
                <a:gd name="connsiteY52" fmla="*/ 1018707 h 2374800"/>
                <a:gd name="connsiteX53" fmla="*/ 2212636 w 2671412"/>
                <a:gd name="connsiteY53" fmla="*/ 1203897 h 2374800"/>
                <a:gd name="connsiteX54" fmla="*/ 2148640 w 2671412"/>
                <a:gd name="connsiteY54" fmla="*/ 1336006 h 2374800"/>
                <a:gd name="connsiteX55" fmla="*/ 2134622 w 2671412"/>
                <a:gd name="connsiteY55" fmla="*/ 1450878 h 2374800"/>
                <a:gd name="connsiteX56" fmla="*/ 2160267 w 2671412"/>
                <a:gd name="connsiteY56" fmla="*/ 1455265 h 2374800"/>
                <a:gd name="connsiteX57" fmla="*/ 2201515 w 2671412"/>
                <a:gd name="connsiteY57" fmla="*/ 1425667 h 2374800"/>
                <a:gd name="connsiteX58" fmla="*/ 2274763 w 2671412"/>
                <a:gd name="connsiteY58" fmla="*/ 1428281 h 2374800"/>
                <a:gd name="connsiteX59" fmla="*/ 2272146 w 2671412"/>
                <a:gd name="connsiteY59" fmla="*/ 1501484 h 2374800"/>
                <a:gd name="connsiteX60" fmla="*/ 2200943 w 2671412"/>
                <a:gd name="connsiteY60" fmla="*/ 1550556 h 2374800"/>
                <a:gd name="connsiteX61" fmla="*/ 2044649 w 2671412"/>
                <a:gd name="connsiteY61" fmla="*/ 1507200 h 2374800"/>
                <a:gd name="connsiteX62" fmla="*/ 2051761 w 2671412"/>
                <a:gd name="connsiteY62" fmla="*/ 1299079 h 2374800"/>
                <a:gd name="connsiteX63" fmla="*/ 2119811 w 2671412"/>
                <a:gd name="connsiteY63" fmla="*/ 1157536 h 2374800"/>
                <a:gd name="connsiteX64" fmla="*/ 2242442 w 2671412"/>
                <a:gd name="connsiteY64" fmla="*/ 960739 h 2374800"/>
                <a:gd name="connsiteX65" fmla="*/ 2319914 w 2671412"/>
                <a:gd name="connsiteY65" fmla="*/ 850935 h 2374800"/>
                <a:gd name="connsiteX66" fmla="*/ 2562046 w 2671412"/>
                <a:gd name="connsiteY66" fmla="*/ 254846 h 2374800"/>
                <a:gd name="connsiteX67" fmla="*/ 2436614 w 2671412"/>
                <a:gd name="connsiteY67" fmla="*/ 108257 h 2374800"/>
                <a:gd name="connsiteX68" fmla="*/ 2337788 w 2671412"/>
                <a:gd name="connsiteY68" fmla="*/ 114894 h 2374800"/>
                <a:gd name="connsiteX69" fmla="*/ 2274442 w 2671412"/>
                <a:gd name="connsiteY69" fmla="*/ 173086 h 2374800"/>
                <a:gd name="connsiteX70" fmla="*/ 2337531 w 2671412"/>
                <a:gd name="connsiteY70" fmla="*/ 394392 h 2374800"/>
                <a:gd name="connsiteX71" fmla="*/ 2327187 w 2671412"/>
                <a:gd name="connsiteY71" fmla="*/ 466882 h 2374800"/>
                <a:gd name="connsiteX72" fmla="*/ 2254720 w 2671412"/>
                <a:gd name="connsiteY72" fmla="*/ 456540 h 2374800"/>
                <a:gd name="connsiteX73" fmla="*/ 2254720 w 2671412"/>
                <a:gd name="connsiteY73" fmla="*/ 456565 h 2374800"/>
                <a:gd name="connsiteX74" fmla="*/ 2166744 w 2671412"/>
                <a:gd name="connsiteY74" fmla="*/ 276616 h 2374800"/>
                <a:gd name="connsiteX75" fmla="*/ 2179929 w 2671412"/>
                <a:gd name="connsiteY75" fmla="*/ 130533 h 2374800"/>
                <a:gd name="connsiteX76" fmla="*/ 2298831 w 2671412"/>
                <a:gd name="connsiteY76" fmla="*/ 18826 h 2374800"/>
                <a:gd name="connsiteX77" fmla="*/ 2379012 w 2671412"/>
                <a:gd name="connsiteY77" fmla="*/ 600 h 237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671412" h="2374800">
                  <a:moveTo>
                    <a:pt x="580095" y="86574"/>
                  </a:moveTo>
                  <a:lnTo>
                    <a:pt x="2088395" y="86574"/>
                  </a:lnTo>
                  <a:cubicBezTo>
                    <a:pt x="2102715" y="86574"/>
                    <a:pt x="2114331" y="98190"/>
                    <a:pt x="2114331" y="112510"/>
                  </a:cubicBezTo>
                  <a:lnTo>
                    <a:pt x="2114331" y="814637"/>
                  </a:lnTo>
                  <a:cubicBezTo>
                    <a:pt x="2114331" y="1000584"/>
                    <a:pt x="2038275" y="1169601"/>
                    <a:pt x="1915752" y="1292128"/>
                  </a:cubicBezTo>
                  <a:cubicBezTo>
                    <a:pt x="1779180" y="1428699"/>
                    <a:pt x="1611497" y="1490707"/>
                    <a:pt x="1420030" y="1490707"/>
                  </a:cubicBezTo>
                  <a:lnTo>
                    <a:pt x="1420030" y="1802846"/>
                  </a:lnTo>
                  <a:lnTo>
                    <a:pt x="1750318" y="1802846"/>
                  </a:lnTo>
                  <a:cubicBezTo>
                    <a:pt x="1764637" y="1802846"/>
                    <a:pt x="1776253" y="1814463"/>
                    <a:pt x="1776253" y="1828782"/>
                  </a:cubicBezTo>
                  <a:lnTo>
                    <a:pt x="1776253" y="2348879"/>
                  </a:lnTo>
                  <a:cubicBezTo>
                    <a:pt x="1776253" y="2363181"/>
                    <a:pt x="1764637" y="2374800"/>
                    <a:pt x="1750318" y="2374800"/>
                  </a:cubicBezTo>
                  <a:lnTo>
                    <a:pt x="918167" y="2374800"/>
                  </a:lnTo>
                  <a:cubicBezTo>
                    <a:pt x="903848" y="2374800"/>
                    <a:pt x="892231" y="2363181"/>
                    <a:pt x="892231" y="2348879"/>
                  </a:cubicBezTo>
                  <a:lnTo>
                    <a:pt x="892231" y="1828782"/>
                  </a:lnTo>
                  <a:cubicBezTo>
                    <a:pt x="892231" y="1814463"/>
                    <a:pt x="903848" y="1802846"/>
                    <a:pt x="918167" y="1802846"/>
                  </a:cubicBezTo>
                  <a:lnTo>
                    <a:pt x="918161" y="1802835"/>
                  </a:lnTo>
                  <a:lnTo>
                    <a:pt x="1248449" y="1802835"/>
                  </a:lnTo>
                  <a:lnTo>
                    <a:pt x="1248449" y="1490696"/>
                  </a:lnTo>
                  <a:cubicBezTo>
                    <a:pt x="1056990" y="1490696"/>
                    <a:pt x="889307" y="1428699"/>
                    <a:pt x="752727" y="1292128"/>
                  </a:cubicBezTo>
                  <a:cubicBezTo>
                    <a:pt x="630203" y="1169604"/>
                    <a:pt x="554159" y="1000570"/>
                    <a:pt x="554159" y="814637"/>
                  </a:cubicBezTo>
                  <a:lnTo>
                    <a:pt x="554159" y="112510"/>
                  </a:lnTo>
                  <a:cubicBezTo>
                    <a:pt x="554159" y="98190"/>
                    <a:pt x="565775" y="86574"/>
                    <a:pt x="580095" y="86574"/>
                  </a:cubicBezTo>
                  <a:close/>
                  <a:moveTo>
                    <a:pt x="293511" y="746"/>
                  </a:moveTo>
                  <a:cubicBezTo>
                    <a:pt x="376647" y="6711"/>
                    <a:pt x="455604" y="50858"/>
                    <a:pt x="491468" y="130530"/>
                  </a:cubicBezTo>
                  <a:cubicBezTo>
                    <a:pt x="512238" y="176664"/>
                    <a:pt x="514734" y="227453"/>
                    <a:pt x="504653" y="276613"/>
                  </a:cubicBezTo>
                  <a:cubicBezTo>
                    <a:pt x="491230" y="342046"/>
                    <a:pt x="456433" y="403643"/>
                    <a:pt x="416676" y="456563"/>
                  </a:cubicBezTo>
                  <a:cubicBezTo>
                    <a:pt x="399516" y="479408"/>
                    <a:pt x="367074" y="484042"/>
                    <a:pt x="344209" y="466904"/>
                  </a:cubicBezTo>
                  <a:cubicBezTo>
                    <a:pt x="321341" y="449755"/>
                    <a:pt x="316694" y="417271"/>
                    <a:pt x="333865" y="394415"/>
                  </a:cubicBezTo>
                  <a:lnTo>
                    <a:pt x="333885" y="394404"/>
                  </a:lnTo>
                  <a:cubicBezTo>
                    <a:pt x="376051" y="338275"/>
                    <a:pt x="429499" y="245338"/>
                    <a:pt x="396974" y="173098"/>
                  </a:cubicBezTo>
                  <a:cubicBezTo>
                    <a:pt x="370034" y="113262"/>
                    <a:pt x="294463" y="93800"/>
                    <a:pt x="234801" y="108269"/>
                  </a:cubicBezTo>
                  <a:cubicBezTo>
                    <a:pt x="163025" y="125667"/>
                    <a:pt x="121636" y="184499"/>
                    <a:pt x="109381" y="254858"/>
                  </a:cubicBezTo>
                  <a:cubicBezTo>
                    <a:pt x="71978" y="469571"/>
                    <a:pt x="232641" y="685789"/>
                    <a:pt x="351501" y="850947"/>
                  </a:cubicBezTo>
                  <a:cubicBezTo>
                    <a:pt x="388793" y="902762"/>
                    <a:pt x="425222" y="954268"/>
                    <a:pt x="460148" y="1007705"/>
                  </a:cubicBezTo>
                  <a:cubicBezTo>
                    <a:pt x="518850" y="1097540"/>
                    <a:pt x="581386" y="1198743"/>
                    <a:pt x="619651" y="1299069"/>
                  </a:cubicBezTo>
                  <a:cubicBezTo>
                    <a:pt x="643047" y="1360418"/>
                    <a:pt x="666703" y="1447602"/>
                    <a:pt x="626761" y="1507189"/>
                  </a:cubicBezTo>
                  <a:cubicBezTo>
                    <a:pt x="592731" y="1557979"/>
                    <a:pt x="525979" y="1574309"/>
                    <a:pt x="470467" y="1550545"/>
                  </a:cubicBezTo>
                  <a:cubicBezTo>
                    <a:pt x="444122" y="1539264"/>
                    <a:pt x="420110" y="1520903"/>
                    <a:pt x="399264" y="1501474"/>
                  </a:cubicBezTo>
                  <a:cubicBezTo>
                    <a:pt x="378366" y="1481990"/>
                    <a:pt x="377177" y="1449193"/>
                    <a:pt x="396650" y="1428271"/>
                  </a:cubicBezTo>
                  <a:cubicBezTo>
                    <a:pt x="416134" y="1407340"/>
                    <a:pt x="448975" y="1406139"/>
                    <a:pt x="469898" y="1425656"/>
                  </a:cubicBezTo>
                  <a:cubicBezTo>
                    <a:pt x="481472" y="1436451"/>
                    <a:pt x="496450" y="1448964"/>
                    <a:pt x="511145" y="1455254"/>
                  </a:cubicBezTo>
                  <a:cubicBezTo>
                    <a:pt x="520806" y="1459393"/>
                    <a:pt x="529387" y="1459523"/>
                    <a:pt x="536788" y="1450867"/>
                  </a:cubicBezTo>
                  <a:cubicBezTo>
                    <a:pt x="555907" y="1428508"/>
                    <a:pt x="531526" y="1358957"/>
                    <a:pt x="522773" y="1335995"/>
                  </a:cubicBezTo>
                  <a:cubicBezTo>
                    <a:pt x="486560" y="1241039"/>
                    <a:pt x="425311" y="1143533"/>
                    <a:pt x="369558" y="1058603"/>
                  </a:cubicBezTo>
                  <a:cubicBezTo>
                    <a:pt x="336695" y="1008535"/>
                    <a:pt x="302460" y="960036"/>
                    <a:pt x="267470" y="911430"/>
                  </a:cubicBezTo>
                  <a:cubicBezTo>
                    <a:pt x="128262" y="718016"/>
                    <a:pt x="-36702" y="489462"/>
                    <a:pt x="7229" y="237244"/>
                  </a:cubicBezTo>
                  <a:cubicBezTo>
                    <a:pt x="26769" y="125061"/>
                    <a:pt x="97422" y="35010"/>
                    <a:pt x="210423" y="7606"/>
                  </a:cubicBezTo>
                  <a:cubicBezTo>
                    <a:pt x="237623" y="1011"/>
                    <a:pt x="265799" y="-1243"/>
                    <a:pt x="293511" y="746"/>
                  </a:cubicBezTo>
                  <a:close/>
                  <a:moveTo>
                    <a:pt x="2379012" y="600"/>
                  </a:moveTo>
                  <a:cubicBezTo>
                    <a:pt x="2406492" y="-1233"/>
                    <a:pt x="2434271" y="1141"/>
                    <a:pt x="2460987" y="7619"/>
                  </a:cubicBezTo>
                  <a:cubicBezTo>
                    <a:pt x="2573997" y="35015"/>
                    <a:pt x="2644624" y="125074"/>
                    <a:pt x="2664183" y="237257"/>
                  </a:cubicBezTo>
                  <a:cubicBezTo>
                    <a:pt x="2708115" y="489481"/>
                    <a:pt x="2543151" y="718040"/>
                    <a:pt x="2403934" y="911443"/>
                  </a:cubicBezTo>
                  <a:cubicBezTo>
                    <a:pt x="2378386" y="946942"/>
                    <a:pt x="2352829" y="982441"/>
                    <a:pt x="2328396" y="1018707"/>
                  </a:cubicBezTo>
                  <a:cubicBezTo>
                    <a:pt x="2287754" y="1079041"/>
                    <a:pt x="2248266" y="1140475"/>
                    <a:pt x="2212636" y="1203897"/>
                  </a:cubicBezTo>
                  <a:cubicBezTo>
                    <a:pt x="2188884" y="1246182"/>
                    <a:pt x="2165930" y="1290650"/>
                    <a:pt x="2148640" y="1336006"/>
                  </a:cubicBezTo>
                  <a:cubicBezTo>
                    <a:pt x="2139876" y="1358981"/>
                    <a:pt x="2115498" y="1428530"/>
                    <a:pt x="2134622" y="1450878"/>
                  </a:cubicBezTo>
                  <a:cubicBezTo>
                    <a:pt x="2142025" y="1459534"/>
                    <a:pt x="2150596" y="1459393"/>
                    <a:pt x="2160267" y="1455265"/>
                  </a:cubicBezTo>
                  <a:cubicBezTo>
                    <a:pt x="2174963" y="1448977"/>
                    <a:pt x="2189943" y="1436450"/>
                    <a:pt x="2201515" y="1425667"/>
                  </a:cubicBezTo>
                  <a:cubicBezTo>
                    <a:pt x="2222435" y="1406161"/>
                    <a:pt x="2255279" y="1407350"/>
                    <a:pt x="2274763" y="1428281"/>
                  </a:cubicBezTo>
                  <a:cubicBezTo>
                    <a:pt x="2294236" y="1449204"/>
                    <a:pt x="2293046" y="1482000"/>
                    <a:pt x="2272146" y="1501484"/>
                  </a:cubicBezTo>
                  <a:cubicBezTo>
                    <a:pt x="2251300" y="1520927"/>
                    <a:pt x="2227299" y="1539274"/>
                    <a:pt x="2200943" y="1550556"/>
                  </a:cubicBezTo>
                  <a:cubicBezTo>
                    <a:pt x="2145420" y="1574320"/>
                    <a:pt x="2078679" y="1557992"/>
                    <a:pt x="2044649" y="1507200"/>
                  </a:cubicBezTo>
                  <a:cubicBezTo>
                    <a:pt x="2004718" y="1447602"/>
                    <a:pt x="2028365" y="1360425"/>
                    <a:pt x="2051761" y="1299079"/>
                  </a:cubicBezTo>
                  <a:cubicBezTo>
                    <a:pt x="2070305" y="1250439"/>
                    <a:pt x="2094470" y="1202956"/>
                    <a:pt x="2119811" y="1157536"/>
                  </a:cubicBezTo>
                  <a:cubicBezTo>
                    <a:pt x="2157440" y="1090082"/>
                    <a:pt x="2199291" y="1024801"/>
                    <a:pt x="2242442" y="960739"/>
                  </a:cubicBezTo>
                  <a:cubicBezTo>
                    <a:pt x="2267448" y="923607"/>
                    <a:pt x="2293763" y="887264"/>
                    <a:pt x="2319914" y="850935"/>
                  </a:cubicBezTo>
                  <a:cubicBezTo>
                    <a:pt x="2438775" y="685791"/>
                    <a:pt x="2599448" y="469551"/>
                    <a:pt x="2562046" y="254846"/>
                  </a:cubicBezTo>
                  <a:cubicBezTo>
                    <a:pt x="2549790" y="184484"/>
                    <a:pt x="2508404" y="125655"/>
                    <a:pt x="2436614" y="108257"/>
                  </a:cubicBezTo>
                  <a:cubicBezTo>
                    <a:pt x="2404164" y="100392"/>
                    <a:pt x="2368814" y="102315"/>
                    <a:pt x="2337788" y="114894"/>
                  </a:cubicBezTo>
                  <a:cubicBezTo>
                    <a:pt x="2310187" y="126090"/>
                    <a:pt x="2286814" y="145626"/>
                    <a:pt x="2274442" y="173086"/>
                  </a:cubicBezTo>
                  <a:cubicBezTo>
                    <a:pt x="2241914" y="245327"/>
                    <a:pt x="2295351" y="338274"/>
                    <a:pt x="2337531" y="394392"/>
                  </a:cubicBezTo>
                  <a:cubicBezTo>
                    <a:pt x="2354702" y="417248"/>
                    <a:pt x="2350055" y="449732"/>
                    <a:pt x="2327187" y="466882"/>
                  </a:cubicBezTo>
                  <a:cubicBezTo>
                    <a:pt x="2304333" y="484031"/>
                    <a:pt x="2271880" y="479383"/>
                    <a:pt x="2254720" y="456540"/>
                  </a:cubicBezTo>
                  <a:lnTo>
                    <a:pt x="2254720" y="456565"/>
                  </a:lnTo>
                  <a:cubicBezTo>
                    <a:pt x="2214963" y="403646"/>
                    <a:pt x="2180166" y="342039"/>
                    <a:pt x="2166744" y="276616"/>
                  </a:cubicBezTo>
                  <a:cubicBezTo>
                    <a:pt x="2156663" y="227456"/>
                    <a:pt x="2159158" y="176666"/>
                    <a:pt x="2179929" y="130533"/>
                  </a:cubicBezTo>
                  <a:cubicBezTo>
                    <a:pt x="2203355" y="78498"/>
                    <a:pt x="2246346" y="40114"/>
                    <a:pt x="2298831" y="18826"/>
                  </a:cubicBezTo>
                  <a:cubicBezTo>
                    <a:pt x="2324350" y="8474"/>
                    <a:pt x="2351531" y="2433"/>
                    <a:pt x="2379012" y="600"/>
                  </a:cubicBezTo>
                  <a:close/>
                </a:path>
              </a:pathLst>
            </a:custGeom>
            <a:solidFill>
              <a:schemeClr val="accent1"/>
            </a:solidFill>
            <a:ln w="27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9D7AC39-3E65-2029-C585-A007B24434AB}"/>
                </a:ext>
              </a:extLst>
            </p:cNvPr>
            <p:cNvSpPr/>
            <p:nvPr/>
          </p:nvSpPr>
          <p:spPr>
            <a:xfrm>
              <a:off x="5642993" y="2399862"/>
              <a:ext cx="477394" cy="424388"/>
            </a:xfrm>
            <a:custGeom>
              <a:avLst/>
              <a:gdLst>
                <a:gd name="connsiteX0" fmla="*/ 580095 w 2671412"/>
                <a:gd name="connsiteY0" fmla="*/ 86574 h 2374800"/>
                <a:gd name="connsiteX1" fmla="*/ 2088395 w 2671412"/>
                <a:gd name="connsiteY1" fmla="*/ 86574 h 2374800"/>
                <a:gd name="connsiteX2" fmla="*/ 2114331 w 2671412"/>
                <a:gd name="connsiteY2" fmla="*/ 112510 h 2374800"/>
                <a:gd name="connsiteX3" fmla="*/ 2114331 w 2671412"/>
                <a:gd name="connsiteY3" fmla="*/ 814637 h 2374800"/>
                <a:gd name="connsiteX4" fmla="*/ 1915752 w 2671412"/>
                <a:gd name="connsiteY4" fmla="*/ 1292128 h 2374800"/>
                <a:gd name="connsiteX5" fmla="*/ 1420030 w 2671412"/>
                <a:gd name="connsiteY5" fmla="*/ 1490707 h 2374800"/>
                <a:gd name="connsiteX6" fmla="*/ 1420030 w 2671412"/>
                <a:gd name="connsiteY6" fmla="*/ 1802846 h 2374800"/>
                <a:gd name="connsiteX7" fmla="*/ 1750318 w 2671412"/>
                <a:gd name="connsiteY7" fmla="*/ 1802846 h 2374800"/>
                <a:gd name="connsiteX8" fmla="*/ 1776253 w 2671412"/>
                <a:gd name="connsiteY8" fmla="*/ 1828782 h 2374800"/>
                <a:gd name="connsiteX9" fmla="*/ 1776253 w 2671412"/>
                <a:gd name="connsiteY9" fmla="*/ 2348879 h 2374800"/>
                <a:gd name="connsiteX10" fmla="*/ 1750318 w 2671412"/>
                <a:gd name="connsiteY10" fmla="*/ 2374800 h 2374800"/>
                <a:gd name="connsiteX11" fmla="*/ 918167 w 2671412"/>
                <a:gd name="connsiteY11" fmla="*/ 2374800 h 2374800"/>
                <a:gd name="connsiteX12" fmla="*/ 892231 w 2671412"/>
                <a:gd name="connsiteY12" fmla="*/ 2348879 h 2374800"/>
                <a:gd name="connsiteX13" fmla="*/ 892231 w 2671412"/>
                <a:gd name="connsiteY13" fmla="*/ 1828782 h 2374800"/>
                <a:gd name="connsiteX14" fmla="*/ 918167 w 2671412"/>
                <a:gd name="connsiteY14" fmla="*/ 1802846 h 2374800"/>
                <a:gd name="connsiteX15" fmla="*/ 918161 w 2671412"/>
                <a:gd name="connsiteY15" fmla="*/ 1802835 h 2374800"/>
                <a:gd name="connsiteX16" fmla="*/ 1248449 w 2671412"/>
                <a:gd name="connsiteY16" fmla="*/ 1802835 h 2374800"/>
                <a:gd name="connsiteX17" fmla="*/ 1248449 w 2671412"/>
                <a:gd name="connsiteY17" fmla="*/ 1490696 h 2374800"/>
                <a:gd name="connsiteX18" fmla="*/ 752727 w 2671412"/>
                <a:gd name="connsiteY18" fmla="*/ 1292128 h 2374800"/>
                <a:gd name="connsiteX19" fmla="*/ 554159 w 2671412"/>
                <a:gd name="connsiteY19" fmla="*/ 814637 h 2374800"/>
                <a:gd name="connsiteX20" fmla="*/ 554159 w 2671412"/>
                <a:gd name="connsiteY20" fmla="*/ 112510 h 2374800"/>
                <a:gd name="connsiteX21" fmla="*/ 580095 w 2671412"/>
                <a:gd name="connsiteY21" fmla="*/ 86574 h 2374800"/>
                <a:gd name="connsiteX22" fmla="*/ 293511 w 2671412"/>
                <a:gd name="connsiteY22" fmla="*/ 746 h 2374800"/>
                <a:gd name="connsiteX23" fmla="*/ 491468 w 2671412"/>
                <a:gd name="connsiteY23" fmla="*/ 130530 h 2374800"/>
                <a:gd name="connsiteX24" fmla="*/ 504653 w 2671412"/>
                <a:gd name="connsiteY24" fmla="*/ 276613 h 2374800"/>
                <a:gd name="connsiteX25" fmla="*/ 416676 w 2671412"/>
                <a:gd name="connsiteY25" fmla="*/ 456563 h 2374800"/>
                <a:gd name="connsiteX26" fmla="*/ 344209 w 2671412"/>
                <a:gd name="connsiteY26" fmla="*/ 466904 h 2374800"/>
                <a:gd name="connsiteX27" fmla="*/ 333865 w 2671412"/>
                <a:gd name="connsiteY27" fmla="*/ 394415 h 2374800"/>
                <a:gd name="connsiteX28" fmla="*/ 333885 w 2671412"/>
                <a:gd name="connsiteY28" fmla="*/ 394404 h 2374800"/>
                <a:gd name="connsiteX29" fmla="*/ 396974 w 2671412"/>
                <a:gd name="connsiteY29" fmla="*/ 173098 h 2374800"/>
                <a:gd name="connsiteX30" fmla="*/ 234801 w 2671412"/>
                <a:gd name="connsiteY30" fmla="*/ 108269 h 2374800"/>
                <a:gd name="connsiteX31" fmla="*/ 109381 w 2671412"/>
                <a:gd name="connsiteY31" fmla="*/ 254858 h 2374800"/>
                <a:gd name="connsiteX32" fmla="*/ 351501 w 2671412"/>
                <a:gd name="connsiteY32" fmla="*/ 850947 h 2374800"/>
                <a:gd name="connsiteX33" fmla="*/ 460148 w 2671412"/>
                <a:gd name="connsiteY33" fmla="*/ 1007705 h 2374800"/>
                <a:gd name="connsiteX34" fmla="*/ 619651 w 2671412"/>
                <a:gd name="connsiteY34" fmla="*/ 1299069 h 2374800"/>
                <a:gd name="connsiteX35" fmla="*/ 626761 w 2671412"/>
                <a:gd name="connsiteY35" fmla="*/ 1507189 h 2374800"/>
                <a:gd name="connsiteX36" fmla="*/ 470467 w 2671412"/>
                <a:gd name="connsiteY36" fmla="*/ 1550545 h 2374800"/>
                <a:gd name="connsiteX37" fmla="*/ 399264 w 2671412"/>
                <a:gd name="connsiteY37" fmla="*/ 1501474 h 2374800"/>
                <a:gd name="connsiteX38" fmla="*/ 396650 w 2671412"/>
                <a:gd name="connsiteY38" fmla="*/ 1428271 h 2374800"/>
                <a:gd name="connsiteX39" fmla="*/ 469898 w 2671412"/>
                <a:gd name="connsiteY39" fmla="*/ 1425656 h 2374800"/>
                <a:gd name="connsiteX40" fmla="*/ 511145 w 2671412"/>
                <a:gd name="connsiteY40" fmla="*/ 1455254 h 2374800"/>
                <a:gd name="connsiteX41" fmla="*/ 536788 w 2671412"/>
                <a:gd name="connsiteY41" fmla="*/ 1450867 h 2374800"/>
                <a:gd name="connsiteX42" fmla="*/ 522773 w 2671412"/>
                <a:gd name="connsiteY42" fmla="*/ 1335995 h 2374800"/>
                <a:gd name="connsiteX43" fmla="*/ 369558 w 2671412"/>
                <a:gd name="connsiteY43" fmla="*/ 1058603 h 2374800"/>
                <a:gd name="connsiteX44" fmla="*/ 267470 w 2671412"/>
                <a:gd name="connsiteY44" fmla="*/ 911430 h 2374800"/>
                <a:gd name="connsiteX45" fmla="*/ 7229 w 2671412"/>
                <a:gd name="connsiteY45" fmla="*/ 237244 h 2374800"/>
                <a:gd name="connsiteX46" fmla="*/ 210423 w 2671412"/>
                <a:gd name="connsiteY46" fmla="*/ 7606 h 2374800"/>
                <a:gd name="connsiteX47" fmla="*/ 293511 w 2671412"/>
                <a:gd name="connsiteY47" fmla="*/ 746 h 2374800"/>
                <a:gd name="connsiteX48" fmla="*/ 2379012 w 2671412"/>
                <a:gd name="connsiteY48" fmla="*/ 600 h 2374800"/>
                <a:gd name="connsiteX49" fmla="*/ 2460987 w 2671412"/>
                <a:gd name="connsiteY49" fmla="*/ 7619 h 2374800"/>
                <a:gd name="connsiteX50" fmla="*/ 2664183 w 2671412"/>
                <a:gd name="connsiteY50" fmla="*/ 237257 h 2374800"/>
                <a:gd name="connsiteX51" fmla="*/ 2403934 w 2671412"/>
                <a:gd name="connsiteY51" fmla="*/ 911443 h 2374800"/>
                <a:gd name="connsiteX52" fmla="*/ 2328396 w 2671412"/>
                <a:gd name="connsiteY52" fmla="*/ 1018707 h 2374800"/>
                <a:gd name="connsiteX53" fmla="*/ 2212636 w 2671412"/>
                <a:gd name="connsiteY53" fmla="*/ 1203897 h 2374800"/>
                <a:gd name="connsiteX54" fmla="*/ 2148640 w 2671412"/>
                <a:gd name="connsiteY54" fmla="*/ 1336006 h 2374800"/>
                <a:gd name="connsiteX55" fmla="*/ 2134622 w 2671412"/>
                <a:gd name="connsiteY55" fmla="*/ 1450878 h 2374800"/>
                <a:gd name="connsiteX56" fmla="*/ 2160267 w 2671412"/>
                <a:gd name="connsiteY56" fmla="*/ 1455265 h 2374800"/>
                <a:gd name="connsiteX57" fmla="*/ 2201515 w 2671412"/>
                <a:gd name="connsiteY57" fmla="*/ 1425667 h 2374800"/>
                <a:gd name="connsiteX58" fmla="*/ 2274763 w 2671412"/>
                <a:gd name="connsiteY58" fmla="*/ 1428281 h 2374800"/>
                <a:gd name="connsiteX59" fmla="*/ 2272146 w 2671412"/>
                <a:gd name="connsiteY59" fmla="*/ 1501484 h 2374800"/>
                <a:gd name="connsiteX60" fmla="*/ 2200943 w 2671412"/>
                <a:gd name="connsiteY60" fmla="*/ 1550556 h 2374800"/>
                <a:gd name="connsiteX61" fmla="*/ 2044649 w 2671412"/>
                <a:gd name="connsiteY61" fmla="*/ 1507200 h 2374800"/>
                <a:gd name="connsiteX62" fmla="*/ 2051761 w 2671412"/>
                <a:gd name="connsiteY62" fmla="*/ 1299079 h 2374800"/>
                <a:gd name="connsiteX63" fmla="*/ 2119811 w 2671412"/>
                <a:gd name="connsiteY63" fmla="*/ 1157536 h 2374800"/>
                <a:gd name="connsiteX64" fmla="*/ 2242442 w 2671412"/>
                <a:gd name="connsiteY64" fmla="*/ 960739 h 2374800"/>
                <a:gd name="connsiteX65" fmla="*/ 2319914 w 2671412"/>
                <a:gd name="connsiteY65" fmla="*/ 850935 h 2374800"/>
                <a:gd name="connsiteX66" fmla="*/ 2562046 w 2671412"/>
                <a:gd name="connsiteY66" fmla="*/ 254846 h 2374800"/>
                <a:gd name="connsiteX67" fmla="*/ 2436614 w 2671412"/>
                <a:gd name="connsiteY67" fmla="*/ 108257 h 2374800"/>
                <a:gd name="connsiteX68" fmla="*/ 2337788 w 2671412"/>
                <a:gd name="connsiteY68" fmla="*/ 114894 h 2374800"/>
                <a:gd name="connsiteX69" fmla="*/ 2274442 w 2671412"/>
                <a:gd name="connsiteY69" fmla="*/ 173086 h 2374800"/>
                <a:gd name="connsiteX70" fmla="*/ 2337531 w 2671412"/>
                <a:gd name="connsiteY70" fmla="*/ 394392 h 2374800"/>
                <a:gd name="connsiteX71" fmla="*/ 2327187 w 2671412"/>
                <a:gd name="connsiteY71" fmla="*/ 466882 h 2374800"/>
                <a:gd name="connsiteX72" fmla="*/ 2254720 w 2671412"/>
                <a:gd name="connsiteY72" fmla="*/ 456540 h 2374800"/>
                <a:gd name="connsiteX73" fmla="*/ 2254720 w 2671412"/>
                <a:gd name="connsiteY73" fmla="*/ 456565 h 2374800"/>
                <a:gd name="connsiteX74" fmla="*/ 2166744 w 2671412"/>
                <a:gd name="connsiteY74" fmla="*/ 276616 h 2374800"/>
                <a:gd name="connsiteX75" fmla="*/ 2179929 w 2671412"/>
                <a:gd name="connsiteY75" fmla="*/ 130533 h 2374800"/>
                <a:gd name="connsiteX76" fmla="*/ 2298831 w 2671412"/>
                <a:gd name="connsiteY76" fmla="*/ 18826 h 2374800"/>
                <a:gd name="connsiteX77" fmla="*/ 2379012 w 2671412"/>
                <a:gd name="connsiteY77" fmla="*/ 600 h 237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671412" h="2374800">
                  <a:moveTo>
                    <a:pt x="580095" y="86574"/>
                  </a:moveTo>
                  <a:lnTo>
                    <a:pt x="2088395" y="86574"/>
                  </a:lnTo>
                  <a:cubicBezTo>
                    <a:pt x="2102715" y="86574"/>
                    <a:pt x="2114331" y="98190"/>
                    <a:pt x="2114331" y="112510"/>
                  </a:cubicBezTo>
                  <a:lnTo>
                    <a:pt x="2114331" y="814637"/>
                  </a:lnTo>
                  <a:cubicBezTo>
                    <a:pt x="2114331" y="1000584"/>
                    <a:pt x="2038275" y="1169601"/>
                    <a:pt x="1915752" y="1292128"/>
                  </a:cubicBezTo>
                  <a:cubicBezTo>
                    <a:pt x="1779180" y="1428699"/>
                    <a:pt x="1611497" y="1490707"/>
                    <a:pt x="1420030" y="1490707"/>
                  </a:cubicBezTo>
                  <a:lnTo>
                    <a:pt x="1420030" y="1802846"/>
                  </a:lnTo>
                  <a:lnTo>
                    <a:pt x="1750318" y="1802846"/>
                  </a:lnTo>
                  <a:cubicBezTo>
                    <a:pt x="1764637" y="1802846"/>
                    <a:pt x="1776253" y="1814463"/>
                    <a:pt x="1776253" y="1828782"/>
                  </a:cubicBezTo>
                  <a:lnTo>
                    <a:pt x="1776253" y="2348879"/>
                  </a:lnTo>
                  <a:cubicBezTo>
                    <a:pt x="1776253" y="2363181"/>
                    <a:pt x="1764637" y="2374800"/>
                    <a:pt x="1750318" y="2374800"/>
                  </a:cubicBezTo>
                  <a:lnTo>
                    <a:pt x="918167" y="2374800"/>
                  </a:lnTo>
                  <a:cubicBezTo>
                    <a:pt x="903848" y="2374800"/>
                    <a:pt x="892231" y="2363181"/>
                    <a:pt x="892231" y="2348879"/>
                  </a:cubicBezTo>
                  <a:lnTo>
                    <a:pt x="892231" y="1828782"/>
                  </a:lnTo>
                  <a:cubicBezTo>
                    <a:pt x="892231" y="1814463"/>
                    <a:pt x="903848" y="1802846"/>
                    <a:pt x="918167" y="1802846"/>
                  </a:cubicBezTo>
                  <a:lnTo>
                    <a:pt x="918161" y="1802835"/>
                  </a:lnTo>
                  <a:lnTo>
                    <a:pt x="1248449" y="1802835"/>
                  </a:lnTo>
                  <a:lnTo>
                    <a:pt x="1248449" y="1490696"/>
                  </a:lnTo>
                  <a:cubicBezTo>
                    <a:pt x="1056990" y="1490696"/>
                    <a:pt x="889307" y="1428699"/>
                    <a:pt x="752727" y="1292128"/>
                  </a:cubicBezTo>
                  <a:cubicBezTo>
                    <a:pt x="630203" y="1169604"/>
                    <a:pt x="554159" y="1000570"/>
                    <a:pt x="554159" y="814637"/>
                  </a:cubicBezTo>
                  <a:lnTo>
                    <a:pt x="554159" y="112510"/>
                  </a:lnTo>
                  <a:cubicBezTo>
                    <a:pt x="554159" y="98190"/>
                    <a:pt x="565775" y="86574"/>
                    <a:pt x="580095" y="86574"/>
                  </a:cubicBezTo>
                  <a:close/>
                  <a:moveTo>
                    <a:pt x="293511" y="746"/>
                  </a:moveTo>
                  <a:cubicBezTo>
                    <a:pt x="376647" y="6711"/>
                    <a:pt x="455604" y="50858"/>
                    <a:pt x="491468" y="130530"/>
                  </a:cubicBezTo>
                  <a:cubicBezTo>
                    <a:pt x="512238" y="176664"/>
                    <a:pt x="514734" y="227453"/>
                    <a:pt x="504653" y="276613"/>
                  </a:cubicBezTo>
                  <a:cubicBezTo>
                    <a:pt x="491230" y="342046"/>
                    <a:pt x="456433" y="403643"/>
                    <a:pt x="416676" y="456563"/>
                  </a:cubicBezTo>
                  <a:cubicBezTo>
                    <a:pt x="399516" y="479408"/>
                    <a:pt x="367074" y="484042"/>
                    <a:pt x="344209" y="466904"/>
                  </a:cubicBezTo>
                  <a:cubicBezTo>
                    <a:pt x="321341" y="449755"/>
                    <a:pt x="316694" y="417271"/>
                    <a:pt x="333865" y="394415"/>
                  </a:cubicBezTo>
                  <a:lnTo>
                    <a:pt x="333885" y="394404"/>
                  </a:lnTo>
                  <a:cubicBezTo>
                    <a:pt x="376051" y="338275"/>
                    <a:pt x="429499" y="245338"/>
                    <a:pt x="396974" y="173098"/>
                  </a:cubicBezTo>
                  <a:cubicBezTo>
                    <a:pt x="370034" y="113262"/>
                    <a:pt x="294463" y="93800"/>
                    <a:pt x="234801" y="108269"/>
                  </a:cubicBezTo>
                  <a:cubicBezTo>
                    <a:pt x="163025" y="125667"/>
                    <a:pt x="121636" y="184499"/>
                    <a:pt x="109381" y="254858"/>
                  </a:cubicBezTo>
                  <a:cubicBezTo>
                    <a:pt x="71978" y="469571"/>
                    <a:pt x="232641" y="685789"/>
                    <a:pt x="351501" y="850947"/>
                  </a:cubicBezTo>
                  <a:cubicBezTo>
                    <a:pt x="388793" y="902762"/>
                    <a:pt x="425222" y="954268"/>
                    <a:pt x="460148" y="1007705"/>
                  </a:cubicBezTo>
                  <a:cubicBezTo>
                    <a:pt x="518850" y="1097540"/>
                    <a:pt x="581386" y="1198743"/>
                    <a:pt x="619651" y="1299069"/>
                  </a:cubicBezTo>
                  <a:cubicBezTo>
                    <a:pt x="643047" y="1360418"/>
                    <a:pt x="666703" y="1447602"/>
                    <a:pt x="626761" y="1507189"/>
                  </a:cubicBezTo>
                  <a:cubicBezTo>
                    <a:pt x="592731" y="1557979"/>
                    <a:pt x="525979" y="1574309"/>
                    <a:pt x="470467" y="1550545"/>
                  </a:cubicBezTo>
                  <a:cubicBezTo>
                    <a:pt x="444122" y="1539264"/>
                    <a:pt x="420110" y="1520903"/>
                    <a:pt x="399264" y="1501474"/>
                  </a:cubicBezTo>
                  <a:cubicBezTo>
                    <a:pt x="378366" y="1481990"/>
                    <a:pt x="377177" y="1449193"/>
                    <a:pt x="396650" y="1428271"/>
                  </a:cubicBezTo>
                  <a:cubicBezTo>
                    <a:pt x="416134" y="1407340"/>
                    <a:pt x="448975" y="1406139"/>
                    <a:pt x="469898" y="1425656"/>
                  </a:cubicBezTo>
                  <a:cubicBezTo>
                    <a:pt x="481472" y="1436451"/>
                    <a:pt x="496450" y="1448964"/>
                    <a:pt x="511145" y="1455254"/>
                  </a:cubicBezTo>
                  <a:cubicBezTo>
                    <a:pt x="520806" y="1459393"/>
                    <a:pt x="529387" y="1459523"/>
                    <a:pt x="536788" y="1450867"/>
                  </a:cubicBezTo>
                  <a:cubicBezTo>
                    <a:pt x="555907" y="1428508"/>
                    <a:pt x="531526" y="1358957"/>
                    <a:pt x="522773" y="1335995"/>
                  </a:cubicBezTo>
                  <a:cubicBezTo>
                    <a:pt x="486560" y="1241039"/>
                    <a:pt x="425311" y="1143533"/>
                    <a:pt x="369558" y="1058603"/>
                  </a:cubicBezTo>
                  <a:cubicBezTo>
                    <a:pt x="336695" y="1008535"/>
                    <a:pt x="302460" y="960036"/>
                    <a:pt x="267470" y="911430"/>
                  </a:cubicBezTo>
                  <a:cubicBezTo>
                    <a:pt x="128262" y="718016"/>
                    <a:pt x="-36702" y="489462"/>
                    <a:pt x="7229" y="237244"/>
                  </a:cubicBezTo>
                  <a:cubicBezTo>
                    <a:pt x="26769" y="125061"/>
                    <a:pt x="97422" y="35010"/>
                    <a:pt x="210423" y="7606"/>
                  </a:cubicBezTo>
                  <a:cubicBezTo>
                    <a:pt x="237623" y="1011"/>
                    <a:pt x="265799" y="-1243"/>
                    <a:pt x="293511" y="746"/>
                  </a:cubicBezTo>
                  <a:close/>
                  <a:moveTo>
                    <a:pt x="2379012" y="600"/>
                  </a:moveTo>
                  <a:cubicBezTo>
                    <a:pt x="2406492" y="-1233"/>
                    <a:pt x="2434271" y="1141"/>
                    <a:pt x="2460987" y="7619"/>
                  </a:cubicBezTo>
                  <a:cubicBezTo>
                    <a:pt x="2573997" y="35015"/>
                    <a:pt x="2644624" y="125074"/>
                    <a:pt x="2664183" y="237257"/>
                  </a:cubicBezTo>
                  <a:cubicBezTo>
                    <a:pt x="2708115" y="489481"/>
                    <a:pt x="2543151" y="718040"/>
                    <a:pt x="2403934" y="911443"/>
                  </a:cubicBezTo>
                  <a:cubicBezTo>
                    <a:pt x="2378386" y="946942"/>
                    <a:pt x="2352829" y="982441"/>
                    <a:pt x="2328396" y="1018707"/>
                  </a:cubicBezTo>
                  <a:cubicBezTo>
                    <a:pt x="2287754" y="1079041"/>
                    <a:pt x="2248266" y="1140475"/>
                    <a:pt x="2212636" y="1203897"/>
                  </a:cubicBezTo>
                  <a:cubicBezTo>
                    <a:pt x="2188884" y="1246182"/>
                    <a:pt x="2165930" y="1290650"/>
                    <a:pt x="2148640" y="1336006"/>
                  </a:cubicBezTo>
                  <a:cubicBezTo>
                    <a:pt x="2139876" y="1358981"/>
                    <a:pt x="2115498" y="1428530"/>
                    <a:pt x="2134622" y="1450878"/>
                  </a:cubicBezTo>
                  <a:cubicBezTo>
                    <a:pt x="2142025" y="1459534"/>
                    <a:pt x="2150596" y="1459393"/>
                    <a:pt x="2160267" y="1455265"/>
                  </a:cubicBezTo>
                  <a:cubicBezTo>
                    <a:pt x="2174963" y="1448977"/>
                    <a:pt x="2189943" y="1436450"/>
                    <a:pt x="2201515" y="1425667"/>
                  </a:cubicBezTo>
                  <a:cubicBezTo>
                    <a:pt x="2222435" y="1406161"/>
                    <a:pt x="2255279" y="1407350"/>
                    <a:pt x="2274763" y="1428281"/>
                  </a:cubicBezTo>
                  <a:cubicBezTo>
                    <a:pt x="2294236" y="1449204"/>
                    <a:pt x="2293046" y="1482000"/>
                    <a:pt x="2272146" y="1501484"/>
                  </a:cubicBezTo>
                  <a:cubicBezTo>
                    <a:pt x="2251300" y="1520927"/>
                    <a:pt x="2227299" y="1539274"/>
                    <a:pt x="2200943" y="1550556"/>
                  </a:cubicBezTo>
                  <a:cubicBezTo>
                    <a:pt x="2145420" y="1574320"/>
                    <a:pt x="2078679" y="1557992"/>
                    <a:pt x="2044649" y="1507200"/>
                  </a:cubicBezTo>
                  <a:cubicBezTo>
                    <a:pt x="2004718" y="1447602"/>
                    <a:pt x="2028365" y="1360425"/>
                    <a:pt x="2051761" y="1299079"/>
                  </a:cubicBezTo>
                  <a:cubicBezTo>
                    <a:pt x="2070305" y="1250439"/>
                    <a:pt x="2094470" y="1202956"/>
                    <a:pt x="2119811" y="1157536"/>
                  </a:cubicBezTo>
                  <a:cubicBezTo>
                    <a:pt x="2157440" y="1090082"/>
                    <a:pt x="2199291" y="1024801"/>
                    <a:pt x="2242442" y="960739"/>
                  </a:cubicBezTo>
                  <a:cubicBezTo>
                    <a:pt x="2267448" y="923607"/>
                    <a:pt x="2293763" y="887264"/>
                    <a:pt x="2319914" y="850935"/>
                  </a:cubicBezTo>
                  <a:cubicBezTo>
                    <a:pt x="2438775" y="685791"/>
                    <a:pt x="2599448" y="469551"/>
                    <a:pt x="2562046" y="254846"/>
                  </a:cubicBezTo>
                  <a:cubicBezTo>
                    <a:pt x="2549790" y="184484"/>
                    <a:pt x="2508404" y="125655"/>
                    <a:pt x="2436614" y="108257"/>
                  </a:cubicBezTo>
                  <a:cubicBezTo>
                    <a:pt x="2404164" y="100392"/>
                    <a:pt x="2368814" y="102315"/>
                    <a:pt x="2337788" y="114894"/>
                  </a:cubicBezTo>
                  <a:cubicBezTo>
                    <a:pt x="2310187" y="126090"/>
                    <a:pt x="2286814" y="145626"/>
                    <a:pt x="2274442" y="173086"/>
                  </a:cubicBezTo>
                  <a:cubicBezTo>
                    <a:pt x="2241914" y="245327"/>
                    <a:pt x="2295351" y="338274"/>
                    <a:pt x="2337531" y="394392"/>
                  </a:cubicBezTo>
                  <a:cubicBezTo>
                    <a:pt x="2354702" y="417248"/>
                    <a:pt x="2350055" y="449732"/>
                    <a:pt x="2327187" y="466882"/>
                  </a:cubicBezTo>
                  <a:cubicBezTo>
                    <a:pt x="2304333" y="484031"/>
                    <a:pt x="2271880" y="479383"/>
                    <a:pt x="2254720" y="456540"/>
                  </a:cubicBezTo>
                  <a:lnTo>
                    <a:pt x="2254720" y="456565"/>
                  </a:lnTo>
                  <a:cubicBezTo>
                    <a:pt x="2214963" y="403646"/>
                    <a:pt x="2180166" y="342039"/>
                    <a:pt x="2166744" y="276616"/>
                  </a:cubicBezTo>
                  <a:cubicBezTo>
                    <a:pt x="2156663" y="227456"/>
                    <a:pt x="2159158" y="176666"/>
                    <a:pt x="2179929" y="130533"/>
                  </a:cubicBezTo>
                  <a:cubicBezTo>
                    <a:pt x="2203355" y="78498"/>
                    <a:pt x="2246346" y="40114"/>
                    <a:pt x="2298831" y="18826"/>
                  </a:cubicBezTo>
                  <a:cubicBezTo>
                    <a:pt x="2324350" y="8474"/>
                    <a:pt x="2351531" y="2433"/>
                    <a:pt x="2379012" y="600"/>
                  </a:cubicBezTo>
                  <a:close/>
                </a:path>
              </a:pathLst>
            </a:custGeom>
            <a:solidFill>
              <a:schemeClr val="accent1"/>
            </a:solidFill>
            <a:ln w="27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F441E99-60E7-A886-4202-DCF661E3C076}"/>
                </a:ext>
              </a:extLst>
            </p:cNvPr>
            <p:cNvSpPr/>
            <p:nvPr/>
          </p:nvSpPr>
          <p:spPr>
            <a:xfrm>
              <a:off x="4329098" y="4441726"/>
              <a:ext cx="477394" cy="424388"/>
            </a:xfrm>
            <a:custGeom>
              <a:avLst/>
              <a:gdLst>
                <a:gd name="connsiteX0" fmla="*/ 580095 w 2671412"/>
                <a:gd name="connsiteY0" fmla="*/ 86574 h 2374800"/>
                <a:gd name="connsiteX1" fmla="*/ 2088395 w 2671412"/>
                <a:gd name="connsiteY1" fmla="*/ 86574 h 2374800"/>
                <a:gd name="connsiteX2" fmla="*/ 2114331 w 2671412"/>
                <a:gd name="connsiteY2" fmla="*/ 112510 h 2374800"/>
                <a:gd name="connsiteX3" fmla="*/ 2114331 w 2671412"/>
                <a:gd name="connsiteY3" fmla="*/ 814637 h 2374800"/>
                <a:gd name="connsiteX4" fmla="*/ 1915752 w 2671412"/>
                <a:gd name="connsiteY4" fmla="*/ 1292128 h 2374800"/>
                <a:gd name="connsiteX5" fmla="*/ 1420030 w 2671412"/>
                <a:gd name="connsiteY5" fmla="*/ 1490707 h 2374800"/>
                <a:gd name="connsiteX6" fmla="*/ 1420030 w 2671412"/>
                <a:gd name="connsiteY6" fmla="*/ 1802846 h 2374800"/>
                <a:gd name="connsiteX7" fmla="*/ 1750318 w 2671412"/>
                <a:gd name="connsiteY7" fmla="*/ 1802846 h 2374800"/>
                <a:gd name="connsiteX8" fmla="*/ 1776253 w 2671412"/>
                <a:gd name="connsiteY8" fmla="*/ 1828782 h 2374800"/>
                <a:gd name="connsiteX9" fmla="*/ 1776253 w 2671412"/>
                <a:gd name="connsiteY9" fmla="*/ 2348879 h 2374800"/>
                <a:gd name="connsiteX10" fmla="*/ 1750318 w 2671412"/>
                <a:gd name="connsiteY10" fmla="*/ 2374800 h 2374800"/>
                <a:gd name="connsiteX11" fmla="*/ 918167 w 2671412"/>
                <a:gd name="connsiteY11" fmla="*/ 2374800 h 2374800"/>
                <a:gd name="connsiteX12" fmla="*/ 892231 w 2671412"/>
                <a:gd name="connsiteY12" fmla="*/ 2348879 h 2374800"/>
                <a:gd name="connsiteX13" fmla="*/ 892231 w 2671412"/>
                <a:gd name="connsiteY13" fmla="*/ 1828782 h 2374800"/>
                <a:gd name="connsiteX14" fmla="*/ 918167 w 2671412"/>
                <a:gd name="connsiteY14" fmla="*/ 1802846 h 2374800"/>
                <a:gd name="connsiteX15" fmla="*/ 918161 w 2671412"/>
                <a:gd name="connsiteY15" fmla="*/ 1802835 h 2374800"/>
                <a:gd name="connsiteX16" fmla="*/ 1248449 w 2671412"/>
                <a:gd name="connsiteY16" fmla="*/ 1802835 h 2374800"/>
                <a:gd name="connsiteX17" fmla="*/ 1248449 w 2671412"/>
                <a:gd name="connsiteY17" fmla="*/ 1490696 h 2374800"/>
                <a:gd name="connsiteX18" fmla="*/ 752727 w 2671412"/>
                <a:gd name="connsiteY18" fmla="*/ 1292128 h 2374800"/>
                <a:gd name="connsiteX19" fmla="*/ 554159 w 2671412"/>
                <a:gd name="connsiteY19" fmla="*/ 814637 h 2374800"/>
                <a:gd name="connsiteX20" fmla="*/ 554159 w 2671412"/>
                <a:gd name="connsiteY20" fmla="*/ 112510 h 2374800"/>
                <a:gd name="connsiteX21" fmla="*/ 580095 w 2671412"/>
                <a:gd name="connsiteY21" fmla="*/ 86574 h 2374800"/>
                <a:gd name="connsiteX22" fmla="*/ 293511 w 2671412"/>
                <a:gd name="connsiteY22" fmla="*/ 746 h 2374800"/>
                <a:gd name="connsiteX23" fmla="*/ 491468 w 2671412"/>
                <a:gd name="connsiteY23" fmla="*/ 130530 h 2374800"/>
                <a:gd name="connsiteX24" fmla="*/ 504653 w 2671412"/>
                <a:gd name="connsiteY24" fmla="*/ 276613 h 2374800"/>
                <a:gd name="connsiteX25" fmla="*/ 416676 w 2671412"/>
                <a:gd name="connsiteY25" fmla="*/ 456563 h 2374800"/>
                <a:gd name="connsiteX26" fmla="*/ 344209 w 2671412"/>
                <a:gd name="connsiteY26" fmla="*/ 466904 h 2374800"/>
                <a:gd name="connsiteX27" fmla="*/ 333865 w 2671412"/>
                <a:gd name="connsiteY27" fmla="*/ 394415 h 2374800"/>
                <a:gd name="connsiteX28" fmla="*/ 333885 w 2671412"/>
                <a:gd name="connsiteY28" fmla="*/ 394404 h 2374800"/>
                <a:gd name="connsiteX29" fmla="*/ 396974 w 2671412"/>
                <a:gd name="connsiteY29" fmla="*/ 173098 h 2374800"/>
                <a:gd name="connsiteX30" fmla="*/ 234801 w 2671412"/>
                <a:gd name="connsiteY30" fmla="*/ 108269 h 2374800"/>
                <a:gd name="connsiteX31" fmla="*/ 109381 w 2671412"/>
                <a:gd name="connsiteY31" fmla="*/ 254858 h 2374800"/>
                <a:gd name="connsiteX32" fmla="*/ 351501 w 2671412"/>
                <a:gd name="connsiteY32" fmla="*/ 850947 h 2374800"/>
                <a:gd name="connsiteX33" fmla="*/ 460148 w 2671412"/>
                <a:gd name="connsiteY33" fmla="*/ 1007705 h 2374800"/>
                <a:gd name="connsiteX34" fmla="*/ 619651 w 2671412"/>
                <a:gd name="connsiteY34" fmla="*/ 1299069 h 2374800"/>
                <a:gd name="connsiteX35" fmla="*/ 626761 w 2671412"/>
                <a:gd name="connsiteY35" fmla="*/ 1507189 h 2374800"/>
                <a:gd name="connsiteX36" fmla="*/ 470467 w 2671412"/>
                <a:gd name="connsiteY36" fmla="*/ 1550545 h 2374800"/>
                <a:gd name="connsiteX37" fmla="*/ 399264 w 2671412"/>
                <a:gd name="connsiteY37" fmla="*/ 1501474 h 2374800"/>
                <a:gd name="connsiteX38" fmla="*/ 396650 w 2671412"/>
                <a:gd name="connsiteY38" fmla="*/ 1428271 h 2374800"/>
                <a:gd name="connsiteX39" fmla="*/ 469898 w 2671412"/>
                <a:gd name="connsiteY39" fmla="*/ 1425656 h 2374800"/>
                <a:gd name="connsiteX40" fmla="*/ 511145 w 2671412"/>
                <a:gd name="connsiteY40" fmla="*/ 1455254 h 2374800"/>
                <a:gd name="connsiteX41" fmla="*/ 536788 w 2671412"/>
                <a:gd name="connsiteY41" fmla="*/ 1450867 h 2374800"/>
                <a:gd name="connsiteX42" fmla="*/ 522773 w 2671412"/>
                <a:gd name="connsiteY42" fmla="*/ 1335995 h 2374800"/>
                <a:gd name="connsiteX43" fmla="*/ 369558 w 2671412"/>
                <a:gd name="connsiteY43" fmla="*/ 1058603 h 2374800"/>
                <a:gd name="connsiteX44" fmla="*/ 267470 w 2671412"/>
                <a:gd name="connsiteY44" fmla="*/ 911430 h 2374800"/>
                <a:gd name="connsiteX45" fmla="*/ 7229 w 2671412"/>
                <a:gd name="connsiteY45" fmla="*/ 237244 h 2374800"/>
                <a:gd name="connsiteX46" fmla="*/ 210423 w 2671412"/>
                <a:gd name="connsiteY46" fmla="*/ 7606 h 2374800"/>
                <a:gd name="connsiteX47" fmla="*/ 293511 w 2671412"/>
                <a:gd name="connsiteY47" fmla="*/ 746 h 2374800"/>
                <a:gd name="connsiteX48" fmla="*/ 2379012 w 2671412"/>
                <a:gd name="connsiteY48" fmla="*/ 600 h 2374800"/>
                <a:gd name="connsiteX49" fmla="*/ 2460987 w 2671412"/>
                <a:gd name="connsiteY49" fmla="*/ 7619 h 2374800"/>
                <a:gd name="connsiteX50" fmla="*/ 2664183 w 2671412"/>
                <a:gd name="connsiteY50" fmla="*/ 237257 h 2374800"/>
                <a:gd name="connsiteX51" fmla="*/ 2403934 w 2671412"/>
                <a:gd name="connsiteY51" fmla="*/ 911443 h 2374800"/>
                <a:gd name="connsiteX52" fmla="*/ 2328396 w 2671412"/>
                <a:gd name="connsiteY52" fmla="*/ 1018707 h 2374800"/>
                <a:gd name="connsiteX53" fmla="*/ 2212636 w 2671412"/>
                <a:gd name="connsiteY53" fmla="*/ 1203897 h 2374800"/>
                <a:gd name="connsiteX54" fmla="*/ 2148640 w 2671412"/>
                <a:gd name="connsiteY54" fmla="*/ 1336006 h 2374800"/>
                <a:gd name="connsiteX55" fmla="*/ 2134622 w 2671412"/>
                <a:gd name="connsiteY55" fmla="*/ 1450878 h 2374800"/>
                <a:gd name="connsiteX56" fmla="*/ 2160267 w 2671412"/>
                <a:gd name="connsiteY56" fmla="*/ 1455265 h 2374800"/>
                <a:gd name="connsiteX57" fmla="*/ 2201515 w 2671412"/>
                <a:gd name="connsiteY57" fmla="*/ 1425667 h 2374800"/>
                <a:gd name="connsiteX58" fmla="*/ 2274763 w 2671412"/>
                <a:gd name="connsiteY58" fmla="*/ 1428281 h 2374800"/>
                <a:gd name="connsiteX59" fmla="*/ 2272146 w 2671412"/>
                <a:gd name="connsiteY59" fmla="*/ 1501484 h 2374800"/>
                <a:gd name="connsiteX60" fmla="*/ 2200943 w 2671412"/>
                <a:gd name="connsiteY60" fmla="*/ 1550556 h 2374800"/>
                <a:gd name="connsiteX61" fmla="*/ 2044649 w 2671412"/>
                <a:gd name="connsiteY61" fmla="*/ 1507200 h 2374800"/>
                <a:gd name="connsiteX62" fmla="*/ 2051761 w 2671412"/>
                <a:gd name="connsiteY62" fmla="*/ 1299079 h 2374800"/>
                <a:gd name="connsiteX63" fmla="*/ 2119811 w 2671412"/>
                <a:gd name="connsiteY63" fmla="*/ 1157536 h 2374800"/>
                <a:gd name="connsiteX64" fmla="*/ 2242442 w 2671412"/>
                <a:gd name="connsiteY64" fmla="*/ 960739 h 2374800"/>
                <a:gd name="connsiteX65" fmla="*/ 2319914 w 2671412"/>
                <a:gd name="connsiteY65" fmla="*/ 850935 h 2374800"/>
                <a:gd name="connsiteX66" fmla="*/ 2562046 w 2671412"/>
                <a:gd name="connsiteY66" fmla="*/ 254846 h 2374800"/>
                <a:gd name="connsiteX67" fmla="*/ 2436614 w 2671412"/>
                <a:gd name="connsiteY67" fmla="*/ 108257 h 2374800"/>
                <a:gd name="connsiteX68" fmla="*/ 2337788 w 2671412"/>
                <a:gd name="connsiteY68" fmla="*/ 114894 h 2374800"/>
                <a:gd name="connsiteX69" fmla="*/ 2274442 w 2671412"/>
                <a:gd name="connsiteY69" fmla="*/ 173086 h 2374800"/>
                <a:gd name="connsiteX70" fmla="*/ 2337531 w 2671412"/>
                <a:gd name="connsiteY70" fmla="*/ 394392 h 2374800"/>
                <a:gd name="connsiteX71" fmla="*/ 2327187 w 2671412"/>
                <a:gd name="connsiteY71" fmla="*/ 466882 h 2374800"/>
                <a:gd name="connsiteX72" fmla="*/ 2254720 w 2671412"/>
                <a:gd name="connsiteY72" fmla="*/ 456540 h 2374800"/>
                <a:gd name="connsiteX73" fmla="*/ 2254720 w 2671412"/>
                <a:gd name="connsiteY73" fmla="*/ 456565 h 2374800"/>
                <a:gd name="connsiteX74" fmla="*/ 2166744 w 2671412"/>
                <a:gd name="connsiteY74" fmla="*/ 276616 h 2374800"/>
                <a:gd name="connsiteX75" fmla="*/ 2179929 w 2671412"/>
                <a:gd name="connsiteY75" fmla="*/ 130533 h 2374800"/>
                <a:gd name="connsiteX76" fmla="*/ 2298831 w 2671412"/>
                <a:gd name="connsiteY76" fmla="*/ 18826 h 2374800"/>
                <a:gd name="connsiteX77" fmla="*/ 2379012 w 2671412"/>
                <a:gd name="connsiteY77" fmla="*/ 600 h 237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671412" h="2374800">
                  <a:moveTo>
                    <a:pt x="580095" y="86574"/>
                  </a:moveTo>
                  <a:lnTo>
                    <a:pt x="2088395" y="86574"/>
                  </a:lnTo>
                  <a:cubicBezTo>
                    <a:pt x="2102715" y="86574"/>
                    <a:pt x="2114331" y="98190"/>
                    <a:pt x="2114331" y="112510"/>
                  </a:cubicBezTo>
                  <a:lnTo>
                    <a:pt x="2114331" y="814637"/>
                  </a:lnTo>
                  <a:cubicBezTo>
                    <a:pt x="2114331" y="1000584"/>
                    <a:pt x="2038275" y="1169601"/>
                    <a:pt x="1915752" y="1292128"/>
                  </a:cubicBezTo>
                  <a:cubicBezTo>
                    <a:pt x="1779180" y="1428699"/>
                    <a:pt x="1611497" y="1490707"/>
                    <a:pt x="1420030" y="1490707"/>
                  </a:cubicBezTo>
                  <a:lnTo>
                    <a:pt x="1420030" y="1802846"/>
                  </a:lnTo>
                  <a:lnTo>
                    <a:pt x="1750318" y="1802846"/>
                  </a:lnTo>
                  <a:cubicBezTo>
                    <a:pt x="1764637" y="1802846"/>
                    <a:pt x="1776253" y="1814463"/>
                    <a:pt x="1776253" y="1828782"/>
                  </a:cubicBezTo>
                  <a:lnTo>
                    <a:pt x="1776253" y="2348879"/>
                  </a:lnTo>
                  <a:cubicBezTo>
                    <a:pt x="1776253" y="2363181"/>
                    <a:pt x="1764637" y="2374800"/>
                    <a:pt x="1750318" y="2374800"/>
                  </a:cubicBezTo>
                  <a:lnTo>
                    <a:pt x="918167" y="2374800"/>
                  </a:lnTo>
                  <a:cubicBezTo>
                    <a:pt x="903848" y="2374800"/>
                    <a:pt x="892231" y="2363181"/>
                    <a:pt x="892231" y="2348879"/>
                  </a:cubicBezTo>
                  <a:lnTo>
                    <a:pt x="892231" y="1828782"/>
                  </a:lnTo>
                  <a:cubicBezTo>
                    <a:pt x="892231" y="1814463"/>
                    <a:pt x="903848" y="1802846"/>
                    <a:pt x="918167" y="1802846"/>
                  </a:cubicBezTo>
                  <a:lnTo>
                    <a:pt x="918161" y="1802835"/>
                  </a:lnTo>
                  <a:lnTo>
                    <a:pt x="1248449" y="1802835"/>
                  </a:lnTo>
                  <a:lnTo>
                    <a:pt x="1248449" y="1490696"/>
                  </a:lnTo>
                  <a:cubicBezTo>
                    <a:pt x="1056990" y="1490696"/>
                    <a:pt x="889307" y="1428699"/>
                    <a:pt x="752727" y="1292128"/>
                  </a:cubicBezTo>
                  <a:cubicBezTo>
                    <a:pt x="630203" y="1169604"/>
                    <a:pt x="554159" y="1000570"/>
                    <a:pt x="554159" y="814637"/>
                  </a:cubicBezTo>
                  <a:lnTo>
                    <a:pt x="554159" y="112510"/>
                  </a:lnTo>
                  <a:cubicBezTo>
                    <a:pt x="554159" y="98190"/>
                    <a:pt x="565775" y="86574"/>
                    <a:pt x="580095" y="86574"/>
                  </a:cubicBezTo>
                  <a:close/>
                  <a:moveTo>
                    <a:pt x="293511" y="746"/>
                  </a:moveTo>
                  <a:cubicBezTo>
                    <a:pt x="376647" y="6711"/>
                    <a:pt x="455604" y="50858"/>
                    <a:pt x="491468" y="130530"/>
                  </a:cubicBezTo>
                  <a:cubicBezTo>
                    <a:pt x="512238" y="176664"/>
                    <a:pt x="514734" y="227453"/>
                    <a:pt x="504653" y="276613"/>
                  </a:cubicBezTo>
                  <a:cubicBezTo>
                    <a:pt x="491230" y="342046"/>
                    <a:pt x="456433" y="403643"/>
                    <a:pt x="416676" y="456563"/>
                  </a:cubicBezTo>
                  <a:cubicBezTo>
                    <a:pt x="399516" y="479408"/>
                    <a:pt x="367074" y="484042"/>
                    <a:pt x="344209" y="466904"/>
                  </a:cubicBezTo>
                  <a:cubicBezTo>
                    <a:pt x="321341" y="449755"/>
                    <a:pt x="316694" y="417271"/>
                    <a:pt x="333865" y="394415"/>
                  </a:cubicBezTo>
                  <a:lnTo>
                    <a:pt x="333885" y="394404"/>
                  </a:lnTo>
                  <a:cubicBezTo>
                    <a:pt x="376051" y="338275"/>
                    <a:pt x="429499" y="245338"/>
                    <a:pt x="396974" y="173098"/>
                  </a:cubicBezTo>
                  <a:cubicBezTo>
                    <a:pt x="370034" y="113262"/>
                    <a:pt x="294463" y="93800"/>
                    <a:pt x="234801" y="108269"/>
                  </a:cubicBezTo>
                  <a:cubicBezTo>
                    <a:pt x="163025" y="125667"/>
                    <a:pt x="121636" y="184499"/>
                    <a:pt x="109381" y="254858"/>
                  </a:cubicBezTo>
                  <a:cubicBezTo>
                    <a:pt x="71978" y="469571"/>
                    <a:pt x="232641" y="685789"/>
                    <a:pt x="351501" y="850947"/>
                  </a:cubicBezTo>
                  <a:cubicBezTo>
                    <a:pt x="388793" y="902762"/>
                    <a:pt x="425222" y="954268"/>
                    <a:pt x="460148" y="1007705"/>
                  </a:cubicBezTo>
                  <a:cubicBezTo>
                    <a:pt x="518850" y="1097540"/>
                    <a:pt x="581386" y="1198743"/>
                    <a:pt x="619651" y="1299069"/>
                  </a:cubicBezTo>
                  <a:cubicBezTo>
                    <a:pt x="643047" y="1360418"/>
                    <a:pt x="666703" y="1447602"/>
                    <a:pt x="626761" y="1507189"/>
                  </a:cubicBezTo>
                  <a:cubicBezTo>
                    <a:pt x="592731" y="1557979"/>
                    <a:pt x="525979" y="1574309"/>
                    <a:pt x="470467" y="1550545"/>
                  </a:cubicBezTo>
                  <a:cubicBezTo>
                    <a:pt x="444122" y="1539264"/>
                    <a:pt x="420110" y="1520903"/>
                    <a:pt x="399264" y="1501474"/>
                  </a:cubicBezTo>
                  <a:cubicBezTo>
                    <a:pt x="378366" y="1481990"/>
                    <a:pt x="377177" y="1449193"/>
                    <a:pt x="396650" y="1428271"/>
                  </a:cubicBezTo>
                  <a:cubicBezTo>
                    <a:pt x="416134" y="1407340"/>
                    <a:pt x="448975" y="1406139"/>
                    <a:pt x="469898" y="1425656"/>
                  </a:cubicBezTo>
                  <a:cubicBezTo>
                    <a:pt x="481472" y="1436451"/>
                    <a:pt x="496450" y="1448964"/>
                    <a:pt x="511145" y="1455254"/>
                  </a:cubicBezTo>
                  <a:cubicBezTo>
                    <a:pt x="520806" y="1459393"/>
                    <a:pt x="529387" y="1459523"/>
                    <a:pt x="536788" y="1450867"/>
                  </a:cubicBezTo>
                  <a:cubicBezTo>
                    <a:pt x="555907" y="1428508"/>
                    <a:pt x="531526" y="1358957"/>
                    <a:pt x="522773" y="1335995"/>
                  </a:cubicBezTo>
                  <a:cubicBezTo>
                    <a:pt x="486560" y="1241039"/>
                    <a:pt x="425311" y="1143533"/>
                    <a:pt x="369558" y="1058603"/>
                  </a:cubicBezTo>
                  <a:cubicBezTo>
                    <a:pt x="336695" y="1008535"/>
                    <a:pt x="302460" y="960036"/>
                    <a:pt x="267470" y="911430"/>
                  </a:cubicBezTo>
                  <a:cubicBezTo>
                    <a:pt x="128262" y="718016"/>
                    <a:pt x="-36702" y="489462"/>
                    <a:pt x="7229" y="237244"/>
                  </a:cubicBezTo>
                  <a:cubicBezTo>
                    <a:pt x="26769" y="125061"/>
                    <a:pt x="97422" y="35010"/>
                    <a:pt x="210423" y="7606"/>
                  </a:cubicBezTo>
                  <a:cubicBezTo>
                    <a:pt x="237623" y="1011"/>
                    <a:pt x="265799" y="-1243"/>
                    <a:pt x="293511" y="746"/>
                  </a:cubicBezTo>
                  <a:close/>
                  <a:moveTo>
                    <a:pt x="2379012" y="600"/>
                  </a:moveTo>
                  <a:cubicBezTo>
                    <a:pt x="2406492" y="-1233"/>
                    <a:pt x="2434271" y="1141"/>
                    <a:pt x="2460987" y="7619"/>
                  </a:cubicBezTo>
                  <a:cubicBezTo>
                    <a:pt x="2573997" y="35015"/>
                    <a:pt x="2644624" y="125074"/>
                    <a:pt x="2664183" y="237257"/>
                  </a:cubicBezTo>
                  <a:cubicBezTo>
                    <a:pt x="2708115" y="489481"/>
                    <a:pt x="2543151" y="718040"/>
                    <a:pt x="2403934" y="911443"/>
                  </a:cubicBezTo>
                  <a:cubicBezTo>
                    <a:pt x="2378386" y="946942"/>
                    <a:pt x="2352829" y="982441"/>
                    <a:pt x="2328396" y="1018707"/>
                  </a:cubicBezTo>
                  <a:cubicBezTo>
                    <a:pt x="2287754" y="1079041"/>
                    <a:pt x="2248266" y="1140475"/>
                    <a:pt x="2212636" y="1203897"/>
                  </a:cubicBezTo>
                  <a:cubicBezTo>
                    <a:pt x="2188884" y="1246182"/>
                    <a:pt x="2165930" y="1290650"/>
                    <a:pt x="2148640" y="1336006"/>
                  </a:cubicBezTo>
                  <a:cubicBezTo>
                    <a:pt x="2139876" y="1358981"/>
                    <a:pt x="2115498" y="1428530"/>
                    <a:pt x="2134622" y="1450878"/>
                  </a:cubicBezTo>
                  <a:cubicBezTo>
                    <a:pt x="2142025" y="1459534"/>
                    <a:pt x="2150596" y="1459393"/>
                    <a:pt x="2160267" y="1455265"/>
                  </a:cubicBezTo>
                  <a:cubicBezTo>
                    <a:pt x="2174963" y="1448977"/>
                    <a:pt x="2189943" y="1436450"/>
                    <a:pt x="2201515" y="1425667"/>
                  </a:cubicBezTo>
                  <a:cubicBezTo>
                    <a:pt x="2222435" y="1406161"/>
                    <a:pt x="2255279" y="1407350"/>
                    <a:pt x="2274763" y="1428281"/>
                  </a:cubicBezTo>
                  <a:cubicBezTo>
                    <a:pt x="2294236" y="1449204"/>
                    <a:pt x="2293046" y="1482000"/>
                    <a:pt x="2272146" y="1501484"/>
                  </a:cubicBezTo>
                  <a:cubicBezTo>
                    <a:pt x="2251300" y="1520927"/>
                    <a:pt x="2227299" y="1539274"/>
                    <a:pt x="2200943" y="1550556"/>
                  </a:cubicBezTo>
                  <a:cubicBezTo>
                    <a:pt x="2145420" y="1574320"/>
                    <a:pt x="2078679" y="1557992"/>
                    <a:pt x="2044649" y="1507200"/>
                  </a:cubicBezTo>
                  <a:cubicBezTo>
                    <a:pt x="2004718" y="1447602"/>
                    <a:pt x="2028365" y="1360425"/>
                    <a:pt x="2051761" y="1299079"/>
                  </a:cubicBezTo>
                  <a:cubicBezTo>
                    <a:pt x="2070305" y="1250439"/>
                    <a:pt x="2094470" y="1202956"/>
                    <a:pt x="2119811" y="1157536"/>
                  </a:cubicBezTo>
                  <a:cubicBezTo>
                    <a:pt x="2157440" y="1090082"/>
                    <a:pt x="2199291" y="1024801"/>
                    <a:pt x="2242442" y="960739"/>
                  </a:cubicBezTo>
                  <a:cubicBezTo>
                    <a:pt x="2267448" y="923607"/>
                    <a:pt x="2293763" y="887264"/>
                    <a:pt x="2319914" y="850935"/>
                  </a:cubicBezTo>
                  <a:cubicBezTo>
                    <a:pt x="2438775" y="685791"/>
                    <a:pt x="2599448" y="469551"/>
                    <a:pt x="2562046" y="254846"/>
                  </a:cubicBezTo>
                  <a:cubicBezTo>
                    <a:pt x="2549790" y="184484"/>
                    <a:pt x="2508404" y="125655"/>
                    <a:pt x="2436614" y="108257"/>
                  </a:cubicBezTo>
                  <a:cubicBezTo>
                    <a:pt x="2404164" y="100392"/>
                    <a:pt x="2368814" y="102315"/>
                    <a:pt x="2337788" y="114894"/>
                  </a:cubicBezTo>
                  <a:cubicBezTo>
                    <a:pt x="2310187" y="126090"/>
                    <a:pt x="2286814" y="145626"/>
                    <a:pt x="2274442" y="173086"/>
                  </a:cubicBezTo>
                  <a:cubicBezTo>
                    <a:pt x="2241914" y="245327"/>
                    <a:pt x="2295351" y="338274"/>
                    <a:pt x="2337531" y="394392"/>
                  </a:cubicBezTo>
                  <a:cubicBezTo>
                    <a:pt x="2354702" y="417248"/>
                    <a:pt x="2350055" y="449732"/>
                    <a:pt x="2327187" y="466882"/>
                  </a:cubicBezTo>
                  <a:cubicBezTo>
                    <a:pt x="2304333" y="484031"/>
                    <a:pt x="2271880" y="479383"/>
                    <a:pt x="2254720" y="456540"/>
                  </a:cubicBezTo>
                  <a:lnTo>
                    <a:pt x="2254720" y="456565"/>
                  </a:lnTo>
                  <a:cubicBezTo>
                    <a:pt x="2214963" y="403646"/>
                    <a:pt x="2180166" y="342039"/>
                    <a:pt x="2166744" y="276616"/>
                  </a:cubicBezTo>
                  <a:cubicBezTo>
                    <a:pt x="2156663" y="227456"/>
                    <a:pt x="2159158" y="176666"/>
                    <a:pt x="2179929" y="130533"/>
                  </a:cubicBezTo>
                  <a:cubicBezTo>
                    <a:pt x="2203355" y="78498"/>
                    <a:pt x="2246346" y="40114"/>
                    <a:pt x="2298831" y="18826"/>
                  </a:cubicBezTo>
                  <a:cubicBezTo>
                    <a:pt x="2324350" y="8474"/>
                    <a:pt x="2351531" y="2433"/>
                    <a:pt x="2379012" y="600"/>
                  </a:cubicBezTo>
                  <a:close/>
                </a:path>
              </a:pathLst>
            </a:custGeom>
            <a:solidFill>
              <a:schemeClr val="accent1"/>
            </a:solidFill>
            <a:ln w="27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FB5A875-F982-299B-61AB-A74836FDB666}"/>
              </a:ext>
            </a:extLst>
          </p:cNvPr>
          <p:cNvGrpSpPr/>
          <p:nvPr/>
        </p:nvGrpSpPr>
        <p:grpSpPr>
          <a:xfrm>
            <a:off x="11586053" y="4605153"/>
            <a:ext cx="283598" cy="1275172"/>
            <a:chOff x="2119581" y="4889389"/>
            <a:chExt cx="298439" cy="1341907"/>
          </a:xfrm>
          <a:solidFill>
            <a:schemeClr val="accent1"/>
          </a:solidFill>
        </p:grpSpPr>
        <p:sp>
          <p:nvSpPr>
            <p:cNvPr id="10" name="Plus Sign 9">
              <a:extLst>
                <a:ext uri="{FF2B5EF4-FFF2-40B4-BE49-F238E27FC236}">
                  <a16:creationId xmlns:a16="http://schemas.microsoft.com/office/drawing/2014/main" id="{125A0375-6FB1-1860-5F37-5FA746706BB0}"/>
                </a:ext>
              </a:extLst>
            </p:cNvPr>
            <p:cNvSpPr/>
            <p:nvPr/>
          </p:nvSpPr>
          <p:spPr>
            <a:xfrm>
              <a:off x="2119581" y="4889389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Plus Sign 10">
              <a:extLst>
                <a:ext uri="{FF2B5EF4-FFF2-40B4-BE49-F238E27FC236}">
                  <a16:creationId xmlns:a16="http://schemas.microsoft.com/office/drawing/2014/main" id="{2D784686-D45F-4618-2DAA-A2BC36A502EC}"/>
                </a:ext>
              </a:extLst>
            </p:cNvPr>
            <p:cNvSpPr/>
            <p:nvPr/>
          </p:nvSpPr>
          <p:spPr>
            <a:xfrm>
              <a:off x="2119581" y="5409631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Plus Sign 14">
              <a:extLst>
                <a:ext uri="{FF2B5EF4-FFF2-40B4-BE49-F238E27FC236}">
                  <a16:creationId xmlns:a16="http://schemas.microsoft.com/office/drawing/2014/main" id="{90FFC308-0C2C-2862-E85E-278142E62708}"/>
                </a:ext>
              </a:extLst>
            </p:cNvPr>
            <p:cNvSpPr/>
            <p:nvPr/>
          </p:nvSpPr>
          <p:spPr>
            <a:xfrm>
              <a:off x="2119581" y="5929873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Block Arc 15">
            <a:extLst>
              <a:ext uri="{FF2B5EF4-FFF2-40B4-BE49-F238E27FC236}">
                <a16:creationId xmlns:a16="http://schemas.microsoft.com/office/drawing/2014/main" id="{A18EF389-136D-30BF-C2FF-818E65ED8F27}"/>
              </a:ext>
            </a:extLst>
          </p:cNvPr>
          <p:cNvSpPr/>
          <p:nvPr/>
        </p:nvSpPr>
        <p:spPr>
          <a:xfrm rot="7212570">
            <a:off x="10897173" y="-32517"/>
            <a:ext cx="1041400" cy="1041400"/>
          </a:xfrm>
          <a:prstGeom prst="blockArc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6EBCABB-2192-4174-24FE-4C1B2B90D12A}"/>
              </a:ext>
            </a:extLst>
          </p:cNvPr>
          <p:cNvGrpSpPr/>
          <p:nvPr/>
        </p:nvGrpSpPr>
        <p:grpSpPr>
          <a:xfrm flipH="1">
            <a:off x="2197277" y="4936398"/>
            <a:ext cx="1591233" cy="1921602"/>
            <a:chOff x="9761146" y="-155655"/>
            <a:chExt cx="1591233" cy="1921602"/>
          </a:xfrm>
        </p:grpSpPr>
        <p:sp>
          <p:nvSpPr>
            <p:cNvPr id="18" name="Rectangle: Rounded Corners 9">
              <a:extLst>
                <a:ext uri="{FF2B5EF4-FFF2-40B4-BE49-F238E27FC236}">
                  <a16:creationId xmlns:a16="http://schemas.microsoft.com/office/drawing/2014/main" id="{C63742D7-74A7-727C-03DD-BAF57E19936B}"/>
                </a:ext>
              </a:extLst>
            </p:cNvPr>
            <p:cNvSpPr/>
            <p:nvPr/>
          </p:nvSpPr>
          <p:spPr>
            <a:xfrm>
              <a:off x="9761146" y="-155655"/>
              <a:ext cx="1008390" cy="1921602"/>
            </a:xfrm>
            <a:custGeom>
              <a:avLst/>
              <a:gdLst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7" fmla="*/ 0 w 1266092"/>
                <a:gd name="connsiteY7" fmla="*/ 2412682 h 3045728"/>
                <a:gd name="connsiteX8" fmla="*/ 0 w 1266092"/>
                <a:gd name="connsiteY8" fmla="*/ 633046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8" fmla="*/ 91440 w 1266092"/>
                <a:gd name="connsiteY8" fmla="*/ 2504122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0" fmla="*/ 0 w 1266092"/>
                <a:gd name="connsiteY0" fmla="*/ 633046 h 2412682"/>
                <a:gd name="connsiteX1" fmla="*/ 633046 w 1266092"/>
                <a:gd name="connsiteY1" fmla="*/ 0 h 2412682"/>
                <a:gd name="connsiteX2" fmla="*/ 633046 w 1266092"/>
                <a:gd name="connsiteY2" fmla="*/ 0 h 2412682"/>
                <a:gd name="connsiteX3" fmla="*/ 1266092 w 1266092"/>
                <a:gd name="connsiteY3" fmla="*/ 633046 h 2412682"/>
                <a:gd name="connsiteX4" fmla="*/ 1266092 w 1266092"/>
                <a:gd name="connsiteY4" fmla="*/ 2412682 h 241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6092" h="2412682">
                  <a:moveTo>
                    <a:pt x="0" y="633046"/>
                  </a:moveTo>
                  <a:cubicBezTo>
                    <a:pt x="0" y="283424"/>
                    <a:pt x="283424" y="0"/>
                    <a:pt x="633046" y="0"/>
                  </a:cubicBezTo>
                  <a:lnTo>
                    <a:pt x="633046" y="0"/>
                  </a:lnTo>
                  <a:cubicBezTo>
                    <a:pt x="982668" y="0"/>
                    <a:pt x="1266092" y="283424"/>
                    <a:pt x="1266092" y="633046"/>
                  </a:cubicBezTo>
                  <a:lnTo>
                    <a:pt x="1266092" y="2412682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408D8B7-B0C2-2497-C4D2-414E4D3854C3}"/>
                </a:ext>
              </a:extLst>
            </p:cNvPr>
            <p:cNvSpPr/>
            <p:nvPr/>
          </p:nvSpPr>
          <p:spPr>
            <a:xfrm>
              <a:off x="10356431" y="788272"/>
              <a:ext cx="995948" cy="510856"/>
            </a:xfrm>
            <a:custGeom>
              <a:avLst/>
              <a:gdLst>
                <a:gd name="connsiteX0" fmla="*/ 722141 w 1444282"/>
                <a:gd name="connsiteY0" fmla="*/ 0 h 740822"/>
                <a:gd name="connsiteX1" fmla="*/ 1444282 w 1444282"/>
                <a:gd name="connsiteY1" fmla="*/ 722141 h 740822"/>
                <a:gd name="connsiteX2" fmla="*/ 1443339 w 1444282"/>
                <a:gd name="connsiteY2" fmla="*/ 740822 h 740822"/>
                <a:gd name="connsiteX3" fmla="*/ 943 w 1444282"/>
                <a:gd name="connsiteY3" fmla="*/ 740822 h 740822"/>
                <a:gd name="connsiteX4" fmla="*/ 0 w 1444282"/>
                <a:gd name="connsiteY4" fmla="*/ 722141 h 740822"/>
                <a:gd name="connsiteX5" fmla="*/ 722141 w 1444282"/>
                <a:gd name="connsiteY5" fmla="*/ 0 h 74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4282" h="740822">
                  <a:moveTo>
                    <a:pt x="722141" y="0"/>
                  </a:moveTo>
                  <a:cubicBezTo>
                    <a:pt x="1120968" y="0"/>
                    <a:pt x="1444282" y="323314"/>
                    <a:pt x="1444282" y="722141"/>
                  </a:cubicBezTo>
                  <a:lnTo>
                    <a:pt x="1443339" y="740822"/>
                  </a:lnTo>
                  <a:lnTo>
                    <a:pt x="943" y="740822"/>
                  </a:lnTo>
                  <a:lnTo>
                    <a:pt x="0" y="722141"/>
                  </a:lnTo>
                  <a:cubicBezTo>
                    <a:pt x="0" y="323314"/>
                    <a:pt x="323314" y="0"/>
                    <a:pt x="7221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4E66173-CC8E-C452-6957-04777CF1A42C}"/>
              </a:ext>
            </a:extLst>
          </p:cNvPr>
          <p:cNvGrpSpPr/>
          <p:nvPr/>
        </p:nvGrpSpPr>
        <p:grpSpPr>
          <a:xfrm>
            <a:off x="9615661" y="334564"/>
            <a:ext cx="1700631" cy="312001"/>
            <a:chOff x="3376961" y="5423262"/>
            <a:chExt cx="1700631" cy="312001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73573AC-5DEA-C5EB-77C2-681B5E7F34B3}"/>
                </a:ext>
              </a:extLst>
            </p:cNvPr>
            <p:cNvSpPr/>
            <p:nvPr/>
          </p:nvSpPr>
          <p:spPr>
            <a:xfrm>
              <a:off x="501009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D325F23-E403-7D35-B3DA-B08AA826F437}"/>
                </a:ext>
              </a:extLst>
            </p:cNvPr>
            <p:cNvSpPr/>
            <p:nvPr/>
          </p:nvSpPr>
          <p:spPr>
            <a:xfrm>
              <a:off x="4683595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6A86EB2-4D7A-074B-EE02-F9B7BD53681C}"/>
                </a:ext>
              </a:extLst>
            </p:cNvPr>
            <p:cNvSpPr/>
            <p:nvPr/>
          </p:nvSpPr>
          <p:spPr>
            <a:xfrm>
              <a:off x="435688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2E3E9CB-B3F0-70DE-3131-5C3877F3E904}"/>
                </a:ext>
              </a:extLst>
            </p:cNvPr>
            <p:cNvSpPr/>
            <p:nvPr/>
          </p:nvSpPr>
          <p:spPr>
            <a:xfrm>
              <a:off x="403038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F088939-9C86-5838-9CE5-277241803CE5}"/>
                </a:ext>
              </a:extLst>
            </p:cNvPr>
            <p:cNvSpPr/>
            <p:nvPr/>
          </p:nvSpPr>
          <p:spPr>
            <a:xfrm>
              <a:off x="370367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826302E-9713-4CF6-3636-F4CC34C96D60}"/>
                </a:ext>
              </a:extLst>
            </p:cNvPr>
            <p:cNvSpPr/>
            <p:nvPr/>
          </p:nvSpPr>
          <p:spPr>
            <a:xfrm>
              <a:off x="3376961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C8E4D2A-A98E-E8F0-62A7-39FE0BBBD8EE}"/>
                </a:ext>
              </a:extLst>
            </p:cNvPr>
            <p:cNvSpPr/>
            <p:nvPr/>
          </p:nvSpPr>
          <p:spPr>
            <a:xfrm>
              <a:off x="501009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9709DA1-267E-7438-4834-F5B7BFCAB421}"/>
                </a:ext>
              </a:extLst>
            </p:cNvPr>
            <p:cNvSpPr/>
            <p:nvPr/>
          </p:nvSpPr>
          <p:spPr>
            <a:xfrm>
              <a:off x="4683595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A7AEBFC-F2F9-93D7-1357-9B3B9B0B0D15}"/>
                </a:ext>
              </a:extLst>
            </p:cNvPr>
            <p:cNvSpPr/>
            <p:nvPr/>
          </p:nvSpPr>
          <p:spPr>
            <a:xfrm>
              <a:off x="435688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C195B3C-AEBA-3B83-2872-CF8885BEE1D2}"/>
                </a:ext>
              </a:extLst>
            </p:cNvPr>
            <p:cNvSpPr/>
            <p:nvPr/>
          </p:nvSpPr>
          <p:spPr>
            <a:xfrm>
              <a:off x="403038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F15796B-6C6B-FA28-80E6-74ADDD8E2E7A}"/>
                </a:ext>
              </a:extLst>
            </p:cNvPr>
            <p:cNvSpPr/>
            <p:nvPr/>
          </p:nvSpPr>
          <p:spPr>
            <a:xfrm>
              <a:off x="370367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5532B2E-90D4-B0FA-5434-66BD63DBC7FA}"/>
                </a:ext>
              </a:extLst>
            </p:cNvPr>
            <p:cNvSpPr/>
            <p:nvPr/>
          </p:nvSpPr>
          <p:spPr>
            <a:xfrm>
              <a:off x="3376961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47399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1139A-5E26-2613-A1FA-9F778732A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Medical Care Tips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2C3729-978B-E1F5-46FD-58326D55D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7176A-BDD6-BA77-27C5-A9F98C90FC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12BBE42-050B-A471-FF5E-D69561A50BC2}"/>
              </a:ext>
            </a:extLst>
          </p:cNvPr>
          <p:cNvGrpSpPr/>
          <p:nvPr/>
        </p:nvGrpSpPr>
        <p:grpSpPr>
          <a:xfrm>
            <a:off x="1446852" y="1533881"/>
            <a:ext cx="9298297" cy="4695452"/>
            <a:chOff x="1446852" y="1533881"/>
            <a:chExt cx="9298297" cy="469545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3AB2C20-DDA1-FBFD-D8BD-FAC0EFB7C453}"/>
                </a:ext>
              </a:extLst>
            </p:cNvPr>
            <p:cNvGrpSpPr/>
            <p:nvPr/>
          </p:nvGrpSpPr>
          <p:grpSpPr>
            <a:xfrm>
              <a:off x="1446852" y="2564689"/>
              <a:ext cx="9147276" cy="2674686"/>
              <a:chOff x="2001427" y="2200662"/>
              <a:chExt cx="8042435" cy="2351629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A12B411-3FEB-2EA0-677A-85B6A80495A0}"/>
                  </a:ext>
                </a:extLst>
              </p:cNvPr>
              <p:cNvGrpSpPr/>
              <p:nvPr/>
            </p:nvGrpSpPr>
            <p:grpSpPr>
              <a:xfrm>
                <a:off x="2209199" y="2200662"/>
                <a:ext cx="7626892" cy="2351629"/>
                <a:chOff x="2209199" y="2200662"/>
                <a:chExt cx="7626892" cy="2351629"/>
              </a:xfrm>
            </p:grpSpPr>
            <p:grpSp>
              <p:nvGrpSpPr>
                <p:cNvPr id="170" name="Group 169">
                  <a:extLst>
                    <a:ext uri="{FF2B5EF4-FFF2-40B4-BE49-F238E27FC236}">
                      <a16:creationId xmlns:a16="http://schemas.microsoft.com/office/drawing/2014/main" id="{1C7EFE44-6BF9-53D3-6E33-34C83B9ED98F}"/>
                    </a:ext>
                  </a:extLst>
                </p:cNvPr>
                <p:cNvGrpSpPr/>
                <p:nvPr/>
              </p:nvGrpSpPr>
              <p:grpSpPr>
                <a:xfrm>
                  <a:off x="6022645" y="2200662"/>
                  <a:ext cx="3813446" cy="2199229"/>
                  <a:chOff x="6022645" y="2200662"/>
                  <a:chExt cx="3813446" cy="2199229"/>
                </a:xfrm>
              </p:grpSpPr>
              <p:sp>
                <p:nvSpPr>
                  <p:cNvPr id="174" name="Oval 8">
                    <a:extLst>
                      <a:ext uri="{FF2B5EF4-FFF2-40B4-BE49-F238E27FC236}">
                        <a16:creationId xmlns:a16="http://schemas.microsoft.com/office/drawing/2014/main" id="{BA5A42C7-6DA5-8846-2121-CBAB9839DFA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929368" y="3210312"/>
                    <a:ext cx="1906723" cy="1189579"/>
                  </a:xfrm>
                  <a:custGeom>
                    <a:avLst/>
                    <a:gdLst>
                      <a:gd name="connsiteX0" fmla="*/ 0 w 1158240"/>
                      <a:gd name="connsiteY0" fmla="*/ 731376 h 1462752"/>
                      <a:gd name="connsiteX1" fmla="*/ 579120 w 1158240"/>
                      <a:gd name="connsiteY1" fmla="*/ 0 h 1462752"/>
                      <a:gd name="connsiteX2" fmla="*/ 1158240 w 1158240"/>
                      <a:gd name="connsiteY2" fmla="*/ 731376 h 1462752"/>
                      <a:gd name="connsiteX3" fmla="*/ 579120 w 1158240"/>
                      <a:gd name="connsiteY3" fmla="*/ 1462752 h 1462752"/>
                      <a:gd name="connsiteX4" fmla="*/ 0 w 1158240"/>
                      <a:gd name="connsiteY4" fmla="*/ 731376 h 1462752"/>
                      <a:gd name="connsiteX0" fmla="*/ 579120 w 1158240"/>
                      <a:gd name="connsiteY0" fmla="*/ 1462752 h 1554192"/>
                      <a:gd name="connsiteX1" fmla="*/ 0 w 1158240"/>
                      <a:gd name="connsiteY1" fmla="*/ 731376 h 1554192"/>
                      <a:gd name="connsiteX2" fmla="*/ 579120 w 1158240"/>
                      <a:gd name="connsiteY2" fmla="*/ 0 h 1554192"/>
                      <a:gd name="connsiteX3" fmla="*/ 1158240 w 1158240"/>
                      <a:gd name="connsiteY3" fmla="*/ 731376 h 1554192"/>
                      <a:gd name="connsiteX4" fmla="*/ 670560 w 1158240"/>
                      <a:gd name="connsiteY4" fmla="*/ 1554192 h 1554192"/>
                      <a:gd name="connsiteX0" fmla="*/ 579120 w 1158240"/>
                      <a:gd name="connsiteY0" fmla="*/ 1462752 h 1462752"/>
                      <a:gd name="connsiteX1" fmla="*/ 0 w 1158240"/>
                      <a:gd name="connsiteY1" fmla="*/ 731376 h 1462752"/>
                      <a:gd name="connsiteX2" fmla="*/ 579120 w 1158240"/>
                      <a:gd name="connsiteY2" fmla="*/ 0 h 1462752"/>
                      <a:gd name="connsiteX3" fmla="*/ 1158240 w 1158240"/>
                      <a:gd name="connsiteY3" fmla="*/ 731376 h 1462752"/>
                      <a:gd name="connsiteX0" fmla="*/ 0 w 1158240"/>
                      <a:gd name="connsiteY0" fmla="*/ 731376 h 731376"/>
                      <a:gd name="connsiteX1" fmla="*/ 579120 w 1158240"/>
                      <a:gd name="connsiteY1" fmla="*/ 0 h 731376"/>
                      <a:gd name="connsiteX2" fmla="*/ 1158240 w 1158240"/>
                      <a:gd name="connsiteY2" fmla="*/ 731376 h 731376"/>
                      <a:gd name="connsiteX0" fmla="*/ 2413 w 1160653"/>
                      <a:gd name="connsiteY0" fmla="*/ 737095 h 737095"/>
                      <a:gd name="connsiteX1" fmla="*/ 62897 w 1160653"/>
                      <a:gd name="connsiteY1" fmla="*/ 414258 h 737095"/>
                      <a:gd name="connsiteX2" fmla="*/ 581533 w 1160653"/>
                      <a:gd name="connsiteY2" fmla="*/ 5719 h 737095"/>
                      <a:gd name="connsiteX3" fmla="*/ 1160653 w 1160653"/>
                      <a:gd name="connsiteY3" fmla="*/ 737095 h 737095"/>
                      <a:gd name="connsiteX0" fmla="*/ 2413 w 1190946"/>
                      <a:gd name="connsiteY0" fmla="*/ 733293 h 733293"/>
                      <a:gd name="connsiteX1" fmla="*/ 62897 w 1190946"/>
                      <a:gd name="connsiteY1" fmla="*/ 410456 h 733293"/>
                      <a:gd name="connsiteX2" fmla="*/ 581533 w 1190946"/>
                      <a:gd name="connsiteY2" fmla="*/ 1917 h 733293"/>
                      <a:gd name="connsiteX3" fmla="*/ 1143985 w 1190946"/>
                      <a:gd name="connsiteY3" fmla="*/ 586670 h 733293"/>
                      <a:gd name="connsiteX4" fmla="*/ 1160653 w 1190946"/>
                      <a:gd name="connsiteY4" fmla="*/ 733293 h 733293"/>
                      <a:gd name="connsiteX0" fmla="*/ 2413 w 1190946"/>
                      <a:gd name="connsiteY0" fmla="*/ 734091 h 734091"/>
                      <a:gd name="connsiteX1" fmla="*/ 62897 w 1190946"/>
                      <a:gd name="connsiteY1" fmla="*/ 411254 h 734091"/>
                      <a:gd name="connsiteX2" fmla="*/ 581533 w 1190946"/>
                      <a:gd name="connsiteY2" fmla="*/ 2715 h 734091"/>
                      <a:gd name="connsiteX3" fmla="*/ 1143985 w 1190946"/>
                      <a:gd name="connsiteY3" fmla="*/ 587468 h 734091"/>
                      <a:gd name="connsiteX4" fmla="*/ 1160653 w 1190946"/>
                      <a:gd name="connsiteY4" fmla="*/ 734091 h 734091"/>
                      <a:gd name="connsiteX0" fmla="*/ 2413 w 1190946"/>
                      <a:gd name="connsiteY0" fmla="*/ 734091 h 734091"/>
                      <a:gd name="connsiteX1" fmla="*/ 62897 w 1190946"/>
                      <a:gd name="connsiteY1" fmla="*/ 411254 h 734091"/>
                      <a:gd name="connsiteX2" fmla="*/ 581533 w 1190946"/>
                      <a:gd name="connsiteY2" fmla="*/ 2715 h 734091"/>
                      <a:gd name="connsiteX3" fmla="*/ 1143985 w 1190946"/>
                      <a:gd name="connsiteY3" fmla="*/ 587468 h 734091"/>
                      <a:gd name="connsiteX4" fmla="*/ 1160653 w 1190946"/>
                      <a:gd name="connsiteY4" fmla="*/ 734091 h 734091"/>
                      <a:gd name="connsiteX0" fmla="*/ 2413 w 1190946"/>
                      <a:gd name="connsiteY0" fmla="*/ 734091 h 734091"/>
                      <a:gd name="connsiteX1" fmla="*/ 62897 w 1190946"/>
                      <a:gd name="connsiteY1" fmla="*/ 411254 h 734091"/>
                      <a:gd name="connsiteX2" fmla="*/ 581533 w 1190946"/>
                      <a:gd name="connsiteY2" fmla="*/ 2715 h 734091"/>
                      <a:gd name="connsiteX3" fmla="*/ 1143985 w 1190946"/>
                      <a:gd name="connsiteY3" fmla="*/ 587468 h 734091"/>
                      <a:gd name="connsiteX4" fmla="*/ 1160653 w 1190946"/>
                      <a:gd name="connsiteY4" fmla="*/ 734091 h 734091"/>
                      <a:gd name="connsiteX0" fmla="*/ 0 w 1128049"/>
                      <a:gd name="connsiteY0" fmla="*/ 411254 h 734091"/>
                      <a:gd name="connsiteX1" fmla="*/ 518636 w 1128049"/>
                      <a:gd name="connsiteY1" fmla="*/ 2715 h 734091"/>
                      <a:gd name="connsiteX2" fmla="*/ 1081088 w 1128049"/>
                      <a:gd name="connsiteY2" fmla="*/ 587468 h 734091"/>
                      <a:gd name="connsiteX3" fmla="*/ 1097756 w 1128049"/>
                      <a:gd name="connsiteY3" fmla="*/ 734091 h 734091"/>
                      <a:gd name="connsiteX0" fmla="*/ 0 w 1111654"/>
                      <a:gd name="connsiteY0" fmla="*/ 411254 h 734091"/>
                      <a:gd name="connsiteX1" fmla="*/ 518636 w 1111654"/>
                      <a:gd name="connsiteY1" fmla="*/ 2715 h 734091"/>
                      <a:gd name="connsiteX2" fmla="*/ 1054895 w 1111654"/>
                      <a:gd name="connsiteY2" fmla="*/ 589849 h 734091"/>
                      <a:gd name="connsiteX3" fmla="*/ 1097756 w 1111654"/>
                      <a:gd name="connsiteY3" fmla="*/ 734091 h 734091"/>
                      <a:gd name="connsiteX0" fmla="*/ 0 w 1111654"/>
                      <a:gd name="connsiteY0" fmla="*/ 411254 h 734091"/>
                      <a:gd name="connsiteX1" fmla="*/ 518636 w 1111654"/>
                      <a:gd name="connsiteY1" fmla="*/ 2715 h 734091"/>
                      <a:gd name="connsiteX2" fmla="*/ 1054895 w 1111654"/>
                      <a:gd name="connsiteY2" fmla="*/ 589849 h 734091"/>
                      <a:gd name="connsiteX3" fmla="*/ 1097756 w 1111654"/>
                      <a:gd name="connsiteY3" fmla="*/ 734091 h 734091"/>
                      <a:gd name="connsiteX0" fmla="*/ 0 w 1111654"/>
                      <a:gd name="connsiteY0" fmla="*/ 408599 h 731436"/>
                      <a:gd name="connsiteX1" fmla="*/ 518636 w 1111654"/>
                      <a:gd name="connsiteY1" fmla="*/ 60 h 731436"/>
                      <a:gd name="connsiteX2" fmla="*/ 1054895 w 1111654"/>
                      <a:gd name="connsiteY2" fmla="*/ 587194 h 731436"/>
                      <a:gd name="connsiteX3" fmla="*/ 1097756 w 1111654"/>
                      <a:gd name="connsiteY3" fmla="*/ 731436 h 731436"/>
                      <a:gd name="connsiteX0" fmla="*/ 0 w 1099747"/>
                      <a:gd name="connsiteY0" fmla="*/ 415743 h 731436"/>
                      <a:gd name="connsiteX1" fmla="*/ 506729 w 1099747"/>
                      <a:gd name="connsiteY1" fmla="*/ 60 h 731436"/>
                      <a:gd name="connsiteX2" fmla="*/ 1042988 w 1099747"/>
                      <a:gd name="connsiteY2" fmla="*/ 587194 h 731436"/>
                      <a:gd name="connsiteX3" fmla="*/ 1085849 w 1099747"/>
                      <a:gd name="connsiteY3" fmla="*/ 731436 h 731436"/>
                      <a:gd name="connsiteX0" fmla="*/ 0 w 1099747"/>
                      <a:gd name="connsiteY0" fmla="*/ 415743 h 731436"/>
                      <a:gd name="connsiteX1" fmla="*/ 506729 w 1099747"/>
                      <a:gd name="connsiteY1" fmla="*/ 60 h 731436"/>
                      <a:gd name="connsiteX2" fmla="*/ 1042988 w 1099747"/>
                      <a:gd name="connsiteY2" fmla="*/ 587194 h 731436"/>
                      <a:gd name="connsiteX3" fmla="*/ 1085849 w 1099747"/>
                      <a:gd name="connsiteY3" fmla="*/ 731436 h 731436"/>
                      <a:gd name="connsiteX0" fmla="*/ 0 w 1043021"/>
                      <a:gd name="connsiteY0" fmla="*/ 415743 h 587194"/>
                      <a:gd name="connsiteX1" fmla="*/ 506729 w 1043021"/>
                      <a:gd name="connsiteY1" fmla="*/ 60 h 587194"/>
                      <a:gd name="connsiteX2" fmla="*/ 1042988 w 1043021"/>
                      <a:gd name="connsiteY2" fmla="*/ 587194 h 587194"/>
                      <a:gd name="connsiteX0" fmla="*/ 0 w 1045402"/>
                      <a:gd name="connsiteY0" fmla="*/ 415737 h 622907"/>
                      <a:gd name="connsiteX1" fmla="*/ 506729 w 1045402"/>
                      <a:gd name="connsiteY1" fmla="*/ 54 h 622907"/>
                      <a:gd name="connsiteX2" fmla="*/ 1045369 w 1045402"/>
                      <a:gd name="connsiteY2" fmla="*/ 622907 h 622907"/>
                      <a:gd name="connsiteX0" fmla="*/ 0 w 1040640"/>
                      <a:gd name="connsiteY0" fmla="*/ 415737 h 618144"/>
                      <a:gd name="connsiteX1" fmla="*/ 506729 w 1040640"/>
                      <a:gd name="connsiteY1" fmla="*/ 54 h 618144"/>
                      <a:gd name="connsiteX2" fmla="*/ 1040606 w 1040640"/>
                      <a:gd name="connsiteY2" fmla="*/ 618144 h 618144"/>
                      <a:gd name="connsiteX0" fmla="*/ 0 w 1040640"/>
                      <a:gd name="connsiteY0" fmla="*/ 649909 h 649909"/>
                      <a:gd name="connsiteX1" fmla="*/ 506729 w 1040640"/>
                      <a:gd name="connsiteY1" fmla="*/ 52 h 649909"/>
                      <a:gd name="connsiteX2" fmla="*/ 1040606 w 1040640"/>
                      <a:gd name="connsiteY2" fmla="*/ 618142 h 649909"/>
                      <a:gd name="connsiteX0" fmla="*/ 1074 w 1041714"/>
                      <a:gd name="connsiteY0" fmla="*/ 649913 h 649913"/>
                      <a:gd name="connsiteX1" fmla="*/ 507803 w 1041714"/>
                      <a:gd name="connsiteY1" fmla="*/ 56 h 649913"/>
                      <a:gd name="connsiteX2" fmla="*/ 1041680 w 1041714"/>
                      <a:gd name="connsiteY2" fmla="*/ 618146 h 649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041714" h="649913">
                        <a:moveTo>
                          <a:pt x="1074" y="649913"/>
                        </a:moveTo>
                        <a:cubicBezTo>
                          <a:pt x="-21767" y="127360"/>
                          <a:pt x="325241" y="-3120"/>
                          <a:pt x="507803" y="56"/>
                        </a:cubicBezTo>
                        <a:cubicBezTo>
                          <a:pt x="780852" y="-3913"/>
                          <a:pt x="1045172" y="222406"/>
                          <a:pt x="1041680" y="618146"/>
                        </a:cubicBezTo>
                      </a:path>
                    </a:pathLst>
                  </a:custGeom>
                  <a:noFill/>
                  <a:ln w="825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75" name="Oval 8">
                    <a:extLst>
                      <a:ext uri="{FF2B5EF4-FFF2-40B4-BE49-F238E27FC236}">
                        <a16:creationId xmlns:a16="http://schemas.microsoft.com/office/drawing/2014/main" id="{05F23D7E-C10E-ECFA-FFD6-76418ECD6043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6022645" y="2200662"/>
                    <a:ext cx="1906723" cy="1189579"/>
                  </a:xfrm>
                  <a:custGeom>
                    <a:avLst/>
                    <a:gdLst>
                      <a:gd name="connsiteX0" fmla="*/ 0 w 1158240"/>
                      <a:gd name="connsiteY0" fmla="*/ 731376 h 1462752"/>
                      <a:gd name="connsiteX1" fmla="*/ 579120 w 1158240"/>
                      <a:gd name="connsiteY1" fmla="*/ 0 h 1462752"/>
                      <a:gd name="connsiteX2" fmla="*/ 1158240 w 1158240"/>
                      <a:gd name="connsiteY2" fmla="*/ 731376 h 1462752"/>
                      <a:gd name="connsiteX3" fmla="*/ 579120 w 1158240"/>
                      <a:gd name="connsiteY3" fmla="*/ 1462752 h 1462752"/>
                      <a:gd name="connsiteX4" fmla="*/ 0 w 1158240"/>
                      <a:gd name="connsiteY4" fmla="*/ 731376 h 1462752"/>
                      <a:gd name="connsiteX0" fmla="*/ 579120 w 1158240"/>
                      <a:gd name="connsiteY0" fmla="*/ 1462752 h 1554192"/>
                      <a:gd name="connsiteX1" fmla="*/ 0 w 1158240"/>
                      <a:gd name="connsiteY1" fmla="*/ 731376 h 1554192"/>
                      <a:gd name="connsiteX2" fmla="*/ 579120 w 1158240"/>
                      <a:gd name="connsiteY2" fmla="*/ 0 h 1554192"/>
                      <a:gd name="connsiteX3" fmla="*/ 1158240 w 1158240"/>
                      <a:gd name="connsiteY3" fmla="*/ 731376 h 1554192"/>
                      <a:gd name="connsiteX4" fmla="*/ 670560 w 1158240"/>
                      <a:gd name="connsiteY4" fmla="*/ 1554192 h 1554192"/>
                      <a:gd name="connsiteX0" fmla="*/ 579120 w 1158240"/>
                      <a:gd name="connsiteY0" fmla="*/ 1462752 h 1462752"/>
                      <a:gd name="connsiteX1" fmla="*/ 0 w 1158240"/>
                      <a:gd name="connsiteY1" fmla="*/ 731376 h 1462752"/>
                      <a:gd name="connsiteX2" fmla="*/ 579120 w 1158240"/>
                      <a:gd name="connsiteY2" fmla="*/ 0 h 1462752"/>
                      <a:gd name="connsiteX3" fmla="*/ 1158240 w 1158240"/>
                      <a:gd name="connsiteY3" fmla="*/ 731376 h 1462752"/>
                      <a:gd name="connsiteX0" fmla="*/ 0 w 1158240"/>
                      <a:gd name="connsiteY0" fmla="*/ 731376 h 731376"/>
                      <a:gd name="connsiteX1" fmla="*/ 579120 w 1158240"/>
                      <a:gd name="connsiteY1" fmla="*/ 0 h 731376"/>
                      <a:gd name="connsiteX2" fmla="*/ 1158240 w 1158240"/>
                      <a:gd name="connsiteY2" fmla="*/ 731376 h 731376"/>
                      <a:gd name="connsiteX0" fmla="*/ 2413 w 1160653"/>
                      <a:gd name="connsiteY0" fmla="*/ 737095 h 737095"/>
                      <a:gd name="connsiteX1" fmla="*/ 62897 w 1160653"/>
                      <a:gd name="connsiteY1" fmla="*/ 414258 h 737095"/>
                      <a:gd name="connsiteX2" fmla="*/ 581533 w 1160653"/>
                      <a:gd name="connsiteY2" fmla="*/ 5719 h 737095"/>
                      <a:gd name="connsiteX3" fmla="*/ 1160653 w 1160653"/>
                      <a:gd name="connsiteY3" fmla="*/ 737095 h 737095"/>
                      <a:gd name="connsiteX0" fmla="*/ 2413 w 1190946"/>
                      <a:gd name="connsiteY0" fmla="*/ 733293 h 733293"/>
                      <a:gd name="connsiteX1" fmla="*/ 62897 w 1190946"/>
                      <a:gd name="connsiteY1" fmla="*/ 410456 h 733293"/>
                      <a:gd name="connsiteX2" fmla="*/ 581533 w 1190946"/>
                      <a:gd name="connsiteY2" fmla="*/ 1917 h 733293"/>
                      <a:gd name="connsiteX3" fmla="*/ 1143985 w 1190946"/>
                      <a:gd name="connsiteY3" fmla="*/ 586670 h 733293"/>
                      <a:gd name="connsiteX4" fmla="*/ 1160653 w 1190946"/>
                      <a:gd name="connsiteY4" fmla="*/ 733293 h 733293"/>
                      <a:gd name="connsiteX0" fmla="*/ 2413 w 1190946"/>
                      <a:gd name="connsiteY0" fmla="*/ 734091 h 734091"/>
                      <a:gd name="connsiteX1" fmla="*/ 62897 w 1190946"/>
                      <a:gd name="connsiteY1" fmla="*/ 411254 h 734091"/>
                      <a:gd name="connsiteX2" fmla="*/ 581533 w 1190946"/>
                      <a:gd name="connsiteY2" fmla="*/ 2715 h 734091"/>
                      <a:gd name="connsiteX3" fmla="*/ 1143985 w 1190946"/>
                      <a:gd name="connsiteY3" fmla="*/ 587468 h 734091"/>
                      <a:gd name="connsiteX4" fmla="*/ 1160653 w 1190946"/>
                      <a:gd name="connsiteY4" fmla="*/ 734091 h 734091"/>
                      <a:gd name="connsiteX0" fmla="*/ 2413 w 1190946"/>
                      <a:gd name="connsiteY0" fmla="*/ 734091 h 734091"/>
                      <a:gd name="connsiteX1" fmla="*/ 62897 w 1190946"/>
                      <a:gd name="connsiteY1" fmla="*/ 411254 h 734091"/>
                      <a:gd name="connsiteX2" fmla="*/ 581533 w 1190946"/>
                      <a:gd name="connsiteY2" fmla="*/ 2715 h 734091"/>
                      <a:gd name="connsiteX3" fmla="*/ 1143985 w 1190946"/>
                      <a:gd name="connsiteY3" fmla="*/ 587468 h 734091"/>
                      <a:gd name="connsiteX4" fmla="*/ 1160653 w 1190946"/>
                      <a:gd name="connsiteY4" fmla="*/ 734091 h 734091"/>
                      <a:gd name="connsiteX0" fmla="*/ 2413 w 1190946"/>
                      <a:gd name="connsiteY0" fmla="*/ 734091 h 734091"/>
                      <a:gd name="connsiteX1" fmla="*/ 62897 w 1190946"/>
                      <a:gd name="connsiteY1" fmla="*/ 411254 h 734091"/>
                      <a:gd name="connsiteX2" fmla="*/ 581533 w 1190946"/>
                      <a:gd name="connsiteY2" fmla="*/ 2715 h 734091"/>
                      <a:gd name="connsiteX3" fmla="*/ 1143985 w 1190946"/>
                      <a:gd name="connsiteY3" fmla="*/ 587468 h 734091"/>
                      <a:gd name="connsiteX4" fmla="*/ 1160653 w 1190946"/>
                      <a:gd name="connsiteY4" fmla="*/ 734091 h 734091"/>
                      <a:gd name="connsiteX0" fmla="*/ 0 w 1128049"/>
                      <a:gd name="connsiteY0" fmla="*/ 411254 h 734091"/>
                      <a:gd name="connsiteX1" fmla="*/ 518636 w 1128049"/>
                      <a:gd name="connsiteY1" fmla="*/ 2715 h 734091"/>
                      <a:gd name="connsiteX2" fmla="*/ 1081088 w 1128049"/>
                      <a:gd name="connsiteY2" fmla="*/ 587468 h 734091"/>
                      <a:gd name="connsiteX3" fmla="*/ 1097756 w 1128049"/>
                      <a:gd name="connsiteY3" fmla="*/ 734091 h 734091"/>
                      <a:gd name="connsiteX0" fmla="*/ 0 w 1111654"/>
                      <a:gd name="connsiteY0" fmla="*/ 411254 h 734091"/>
                      <a:gd name="connsiteX1" fmla="*/ 518636 w 1111654"/>
                      <a:gd name="connsiteY1" fmla="*/ 2715 h 734091"/>
                      <a:gd name="connsiteX2" fmla="*/ 1054895 w 1111654"/>
                      <a:gd name="connsiteY2" fmla="*/ 589849 h 734091"/>
                      <a:gd name="connsiteX3" fmla="*/ 1097756 w 1111654"/>
                      <a:gd name="connsiteY3" fmla="*/ 734091 h 734091"/>
                      <a:gd name="connsiteX0" fmla="*/ 0 w 1111654"/>
                      <a:gd name="connsiteY0" fmla="*/ 411254 h 734091"/>
                      <a:gd name="connsiteX1" fmla="*/ 518636 w 1111654"/>
                      <a:gd name="connsiteY1" fmla="*/ 2715 h 734091"/>
                      <a:gd name="connsiteX2" fmla="*/ 1054895 w 1111654"/>
                      <a:gd name="connsiteY2" fmla="*/ 589849 h 734091"/>
                      <a:gd name="connsiteX3" fmla="*/ 1097756 w 1111654"/>
                      <a:gd name="connsiteY3" fmla="*/ 734091 h 734091"/>
                      <a:gd name="connsiteX0" fmla="*/ 0 w 1111654"/>
                      <a:gd name="connsiteY0" fmla="*/ 408599 h 731436"/>
                      <a:gd name="connsiteX1" fmla="*/ 518636 w 1111654"/>
                      <a:gd name="connsiteY1" fmla="*/ 60 h 731436"/>
                      <a:gd name="connsiteX2" fmla="*/ 1054895 w 1111654"/>
                      <a:gd name="connsiteY2" fmla="*/ 587194 h 731436"/>
                      <a:gd name="connsiteX3" fmla="*/ 1097756 w 1111654"/>
                      <a:gd name="connsiteY3" fmla="*/ 731436 h 731436"/>
                      <a:gd name="connsiteX0" fmla="*/ 0 w 1099747"/>
                      <a:gd name="connsiteY0" fmla="*/ 415743 h 731436"/>
                      <a:gd name="connsiteX1" fmla="*/ 506729 w 1099747"/>
                      <a:gd name="connsiteY1" fmla="*/ 60 h 731436"/>
                      <a:gd name="connsiteX2" fmla="*/ 1042988 w 1099747"/>
                      <a:gd name="connsiteY2" fmla="*/ 587194 h 731436"/>
                      <a:gd name="connsiteX3" fmla="*/ 1085849 w 1099747"/>
                      <a:gd name="connsiteY3" fmla="*/ 731436 h 731436"/>
                      <a:gd name="connsiteX0" fmla="*/ 0 w 1099747"/>
                      <a:gd name="connsiteY0" fmla="*/ 415743 h 731436"/>
                      <a:gd name="connsiteX1" fmla="*/ 506729 w 1099747"/>
                      <a:gd name="connsiteY1" fmla="*/ 60 h 731436"/>
                      <a:gd name="connsiteX2" fmla="*/ 1042988 w 1099747"/>
                      <a:gd name="connsiteY2" fmla="*/ 587194 h 731436"/>
                      <a:gd name="connsiteX3" fmla="*/ 1085849 w 1099747"/>
                      <a:gd name="connsiteY3" fmla="*/ 731436 h 731436"/>
                      <a:gd name="connsiteX0" fmla="*/ 0 w 1043021"/>
                      <a:gd name="connsiteY0" fmla="*/ 415743 h 587194"/>
                      <a:gd name="connsiteX1" fmla="*/ 506729 w 1043021"/>
                      <a:gd name="connsiteY1" fmla="*/ 60 h 587194"/>
                      <a:gd name="connsiteX2" fmla="*/ 1042988 w 1043021"/>
                      <a:gd name="connsiteY2" fmla="*/ 587194 h 587194"/>
                      <a:gd name="connsiteX0" fmla="*/ 0 w 1045402"/>
                      <a:gd name="connsiteY0" fmla="*/ 415737 h 622907"/>
                      <a:gd name="connsiteX1" fmla="*/ 506729 w 1045402"/>
                      <a:gd name="connsiteY1" fmla="*/ 54 h 622907"/>
                      <a:gd name="connsiteX2" fmla="*/ 1045369 w 1045402"/>
                      <a:gd name="connsiteY2" fmla="*/ 622907 h 622907"/>
                      <a:gd name="connsiteX0" fmla="*/ 0 w 1040640"/>
                      <a:gd name="connsiteY0" fmla="*/ 415737 h 618144"/>
                      <a:gd name="connsiteX1" fmla="*/ 506729 w 1040640"/>
                      <a:gd name="connsiteY1" fmla="*/ 54 h 618144"/>
                      <a:gd name="connsiteX2" fmla="*/ 1040606 w 1040640"/>
                      <a:gd name="connsiteY2" fmla="*/ 618144 h 618144"/>
                      <a:gd name="connsiteX0" fmla="*/ 0 w 1040640"/>
                      <a:gd name="connsiteY0" fmla="*/ 649909 h 649909"/>
                      <a:gd name="connsiteX1" fmla="*/ 506729 w 1040640"/>
                      <a:gd name="connsiteY1" fmla="*/ 52 h 649909"/>
                      <a:gd name="connsiteX2" fmla="*/ 1040606 w 1040640"/>
                      <a:gd name="connsiteY2" fmla="*/ 618142 h 649909"/>
                      <a:gd name="connsiteX0" fmla="*/ 1074 w 1041714"/>
                      <a:gd name="connsiteY0" fmla="*/ 649913 h 649913"/>
                      <a:gd name="connsiteX1" fmla="*/ 507803 w 1041714"/>
                      <a:gd name="connsiteY1" fmla="*/ 56 h 649913"/>
                      <a:gd name="connsiteX2" fmla="*/ 1041680 w 1041714"/>
                      <a:gd name="connsiteY2" fmla="*/ 618146 h 649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041714" h="649913">
                        <a:moveTo>
                          <a:pt x="1074" y="649913"/>
                        </a:moveTo>
                        <a:cubicBezTo>
                          <a:pt x="-21767" y="127360"/>
                          <a:pt x="325241" y="-3120"/>
                          <a:pt x="507803" y="56"/>
                        </a:cubicBezTo>
                        <a:cubicBezTo>
                          <a:pt x="780852" y="-3913"/>
                          <a:pt x="1045172" y="222406"/>
                          <a:pt x="1041680" y="618146"/>
                        </a:cubicBezTo>
                      </a:path>
                    </a:pathLst>
                  </a:custGeom>
                  <a:noFill/>
                  <a:ln w="8255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  <p:grpSp>
              <p:nvGrpSpPr>
                <p:cNvPr id="171" name="Group 170">
                  <a:extLst>
                    <a:ext uri="{FF2B5EF4-FFF2-40B4-BE49-F238E27FC236}">
                      <a16:creationId xmlns:a16="http://schemas.microsoft.com/office/drawing/2014/main" id="{80787557-8B64-1A81-8296-236B114DA321}"/>
                    </a:ext>
                  </a:extLst>
                </p:cNvPr>
                <p:cNvGrpSpPr/>
                <p:nvPr/>
              </p:nvGrpSpPr>
              <p:grpSpPr>
                <a:xfrm>
                  <a:off x="2209199" y="2353062"/>
                  <a:ext cx="3813446" cy="2199229"/>
                  <a:chOff x="6022645" y="2200662"/>
                  <a:chExt cx="3813446" cy="2199229"/>
                </a:xfrm>
              </p:grpSpPr>
              <p:sp>
                <p:nvSpPr>
                  <p:cNvPr id="172" name="Oval 8">
                    <a:extLst>
                      <a:ext uri="{FF2B5EF4-FFF2-40B4-BE49-F238E27FC236}">
                        <a16:creationId xmlns:a16="http://schemas.microsoft.com/office/drawing/2014/main" id="{F3C8F81E-2571-98B6-87ED-FF59D47E7278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929368" y="3210312"/>
                    <a:ext cx="1906723" cy="1189579"/>
                  </a:xfrm>
                  <a:custGeom>
                    <a:avLst/>
                    <a:gdLst>
                      <a:gd name="connsiteX0" fmla="*/ 0 w 1158240"/>
                      <a:gd name="connsiteY0" fmla="*/ 731376 h 1462752"/>
                      <a:gd name="connsiteX1" fmla="*/ 579120 w 1158240"/>
                      <a:gd name="connsiteY1" fmla="*/ 0 h 1462752"/>
                      <a:gd name="connsiteX2" fmla="*/ 1158240 w 1158240"/>
                      <a:gd name="connsiteY2" fmla="*/ 731376 h 1462752"/>
                      <a:gd name="connsiteX3" fmla="*/ 579120 w 1158240"/>
                      <a:gd name="connsiteY3" fmla="*/ 1462752 h 1462752"/>
                      <a:gd name="connsiteX4" fmla="*/ 0 w 1158240"/>
                      <a:gd name="connsiteY4" fmla="*/ 731376 h 1462752"/>
                      <a:gd name="connsiteX0" fmla="*/ 579120 w 1158240"/>
                      <a:gd name="connsiteY0" fmla="*/ 1462752 h 1554192"/>
                      <a:gd name="connsiteX1" fmla="*/ 0 w 1158240"/>
                      <a:gd name="connsiteY1" fmla="*/ 731376 h 1554192"/>
                      <a:gd name="connsiteX2" fmla="*/ 579120 w 1158240"/>
                      <a:gd name="connsiteY2" fmla="*/ 0 h 1554192"/>
                      <a:gd name="connsiteX3" fmla="*/ 1158240 w 1158240"/>
                      <a:gd name="connsiteY3" fmla="*/ 731376 h 1554192"/>
                      <a:gd name="connsiteX4" fmla="*/ 670560 w 1158240"/>
                      <a:gd name="connsiteY4" fmla="*/ 1554192 h 1554192"/>
                      <a:gd name="connsiteX0" fmla="*/ 579120 w 1158240"/>
                      <a:gd name="connsiteY0" fmla="*/ 1462752 h 1462752"/>
                      <a:gd name="connsiteX1" fmla="*/ 0 w 1158240"/>
                      <a:gd name="connsiteY1" fmla="*/ 731376 h 1462752"/>
                      <a:gd name="connsiteX2" fmla="*/ 579120 w 1158240"/>
                      <a:gd name="connsiteY2" fmla="*/ 0 h 1462752"/>
                      <a:gd name="connsiteX3" fmla="*/ 1158240 w 1158240"/>
                      <a:gd name="connsiteY3" fmla="*/ 731376 h 1462752"/>
                      <a:gd name="connsiteX0" fmla="*/ 0 w 1158240"/>
                      <a:gd name="connsiteY0" fmla="*/ 731376 h 731376"/>
                      <a:gd name="connsiteX1" fmla="*/ 579120 w 1158240"/>
                      <a:gd name="connsiteY1" fmla="*/ 0 h 731376"/>
                      <a:gd name="connsiteX2" fmla="*/ 1158240 w 1158240"/>
                      <a:gd name="connsiteY2" fmla="*/ 731376 h 731376"/>
                      <a:gd name="connsiteX0" fmla="*/ 2413 w 1160653"/>
                      <a:gd name="connsiteY0" fmla="*/ 737095 h 737095"/>
                      <a:gd name="connsiteX1" fmla="*/ 62897 w 1160653"/>
                      <a:gd name="connsiteY1" fmla="*/ 414258 h 737095"/>
                      <a:gd name="connsiteX2" fmla="*/ 581533 w 1160653"/>
                      <a:gd name="connsiteY2" fmla="*/ 5719 h 737095"/>
                      <a:gd name="connsiteX3" fmla="*/ 1160653 w 1160653"/>
                      <a:gd name="connsiteY3" fmla="*/ 737095 h 737095"/>
                      <a:gd name="connsiteX0" fmla="*/ 2413 w 1190946"/>
                      <a:gd name="connsiteY0" fmla="*/ 733293 h 733293"/>
                      <a:gd name="connsiteX1" fmla="*/ 62897 w 1190946"/>
                      <a:gd name="connsiteY1" fmla="*/ 410456 h 733293"/>
                      <a:gd name="connsiteX2" fmla="*/ 581533 w 1190946"/>
                      <a:gd name="connsiteY2" fmla="*/ 1917 h 733293"/>
                      <a:gd name="connsiteX3" fmla="*/ 1143985 w 1190946"/>
                      <a:gd name="connsiteY3" fmla="*/ 586670 h 733293"/>
                      <a:gd name="connsiteX4" fmla="*/ 1160653 w 1190946"/>
                      <a:gd name="connsiteY4" fmla="*/ 733293 h 733293"/>
                      <a:gd name="connsiteX0" fmla="*/ 2413 w 1190946"/>
                      <a:gd name="connsiteY0" fmla="*/ 734091 h 734091"/>
                      <a:gd name="connsiteX1" fmla="*/ 62897 w 1190946"/>
                      <a:gd name="connsiteY1" fmla="*/ 411254 h 734091"/>
                      <a:gd name="connsiteX2" fmla="*/ 581533 w 1190946"/>
                      <a:gd name="connsiteY2" fmla="*/ 2715 h 734091"/>
                      <a:gd name="connsiteX3" fmla="*/ 1143985 w 1190946"/>
                      <a:gd name="connsiteY3" fmla="*/ 587468 h 734091"/>
                      <a:gd name="connsiteX4" fmla="*/ 1160653 w 1190946"/>
                      <a:gd name="connsiteY4" fmla="*/ 734091 h 734091"/>
                      <a:gd name="connsiteX0" fmla="*/ 2413 w 1190946"/>
                      <a:gd name="connsiteY0" fmla="*/ 734091 h 734091"/>
                      <a:gd name="connsiteX1" fmla="*/ 62897 w 1190946"/>
                      <a:gd name="connsiteY1" fmla="*/ 411254 h 734091"/>
                      <a:gd name="connsiteX2" fmla="*/ 581533 w 1190946"/>
                      <a:gd name="connsiteY2" fmla="*/ 2715 h 734091"/>
                      <a:gd name="connsiteX3" fmla="*/ 1143985 w 1190946"/>
                      <a:gd name="connsiteY3" fmla="*/ 587468 h 734091"/>
                      <a:gd name="connsiteX4" fmla="*/ 1160653 w 1190946"/>
                      <a:gd name="connsiteY4" fmla="*/ 734091 h 734091"/>
                      <a:gd name="connsiteX0" fmla="*/ 2413 w 1190946"/>
                      <a:gd name="connsiteY0" fmla="*/ 734091 h 734091"/>
                      <a:gd name="connsiteX1" fmla="*/ 62897 w 1190946"/>
                      <a:gd name="connsiteY1" fmla="*/ 411254 h 734091"/>
                      <a:gd name="connsiteX2" fmla="*/ 581533 w 1190946"/>
                      <a:gd name="connsiteY2" fmla="*/ 2715 h 734091"/>
                      <a:gd name="connsiteX3" fmla="*/ 1143985 w 1190946"/>
                      <a:gd name="connsiteY3" fmla="*/ 587468 h 734091"/>
                      <a:gd name="connsiteX4" fmla="*/ 1160653 w 1190946"/>
                      <a:gd name="connsiteY4" fmla="*/ 734091 h 734091"/>
                      <a:gd name="connsiteX0" fmla="*/ 0 w 1128049"/>
                      <a:gd name="connsiteY0" fmla="*/ 411254 h 734091"/>
                      <a:gd name="connsiteX1" fmla="*/ 518636 w 1128049"/>
                      <a:gd name="connsiteY1" fmla="*/ 2715 h 734091"/>
                      <a:gd name="connsiteX2" fmla="*/ 1081088 w 1128049"/>
                      <a:gd name="connsiteY2" fmla="*/ 587468 h 734091"/>
                      <a:gd name="connsiteX3" fmla="*/ 1097756 w 1128049"/>
                      <a:gd name="connsiteY3" fmla="*/ 734091 h 734091"/>
                      <a:gd name="connsiteX0" fmla="*/ 0 w 1111654"/>
                      <a:gd name="connsiteY0" fmla="*/ 411254 h 734091"/>
                      <a:gd name="connsiteX1" fmla="*/ 518636 w 1111654"/>
                      <a:gd name="connsiteY1" fmla="*/ 2715 h 734091"/>
                      <a:gd name="connsiteX2" fmla="*/ 1054895 w 1111654"/>
                      <a:gd name="connsiteY2" fmla="*/ 589849 h 734091"/>
                      <a:gd name="connsiteX3" fmla="*/ 1097756 w 1111654"/>
                      <a:gd name="connsiteY3" fmla="*/ 734091 h 734091"/>
                      <a:gd name="connsiteX0" fmla="*/ 0 w 1111654"/>
                      <a:gd name="connsiteY0" fmla="*/ 411254 h 734091"/>
                      <a:gd name="connsiteX1" fmla="*/ 518636 w 1111654"/>
                      <a:gd name="connsiteY1" fmla="*/ 2715 h 734091"/>
                      <a:gd name="connsiteX2" fmla="*/ 1054895 w 1111654"/>
                      <a:gd name="connsiteY2" fmla="*/ 589849 h 734091"/>
                      <a:gd name="connsiteX3" fmla="*/ 1097756 w 1111654"/>
                      <a:gd name="connsiteY3" fmla="*/ 734091 h 734091"/>
                      <a:gd name="connsiteX0" fmla="*/ 0 w 1111654"/>
                      <a:gd name="connsiteY0" fmla="*/ 408599 h 731436"/>
                      <a:gd name="connsiteX1" fmla="*/ 518636 w 1111654"/>
                      <a:gd name="connsiteY1" fmla="*/ 60 h 731436"/>
                      <a:gd name="connsiteX2" fmla="*/ 1054895 w 1111654"/>
                      <a:gd name="connsiteY2" fmla="*/ 587194 h 731436"/>
                      <a:gd name="connsiteX3" fmla="*/ 1097756 w 1111654"/>
                      <a:gd name="connsiteY3" fmla="*/ 731436 h 731436"/>
                      <a:gd name="connsiteX0" fmla="*/ 0 w 1099747"/>
                      <a:gd name="connsiteY0" fmla="*/ 415743 h 731436"/>
                      <a:gd name="connsiteX1" fmla="*/ 506729 w 1099747"/>
                      <a:gd name="connsiteY1" fmla="*/ 60 h 731436"/>
                      <a:gd name="connsiteX2" fmla="*/ 1042988 w 1099747"/>
                      <a:gd name="connsiteY2" fmla="*/ 587194 h 731436"/>
                      <a:gd name="connsiteX3" fmla="*/ 1085849 w 1099747"/>
                      <a:gd name="connsiteY3" fmla="*/ 731436 h 731436"/>
                      <a:gd name="connsiteX0" fmla="*/ 0 w 1099747"/>
                      <a:gd name="connsiteY0" fmla="*/ 415743 h 731436"/>
                      <a:gd name="connsiteX1" fmla="*/ 506729 w 1099747"/>
                      <a:gd name="connsiteY1" fmla="*/ 60 h 731436"/>
                      <a:gd name="connsiteX2" fmla="*/ 1042988 w 1099747"/>
                      <a:gd name="connsiteY2" fmla="*/ 587194 h 731436"/>
                      <a:gd name="connsiteX3" fmla="*/ 1085849 w 1099747"/>
                      <a:gd name="connsiteY3" fmla="*/ 731436 h 731436"/>
                      <a:gd name="connsiteX0" fmla="*/ 0 w 1043021"/>
                      <a:gd name="connsiteY0" fmla="*/ 415743 h 587194"/>
                      <a:gd name="connsiteX1" fmla="*/ 506729 w 1043021"/>
                      <a:gd name="connsiteY1" fmla="*/ 60 h 587194"/>
                      <a:gd name="connsiteX2" fmla="*/ 1042988 w 1043021"/>
                      <a:gd name="connsiteY2" fmla="*/ 587194 h 587194"/>
                      <a:gd name="connsiteX0" fmla="*/ 0 w 1045402"/>
                      <a:gd name="connsiteY0" fmla="*/ 415737 h 622907"/>
                      <a:gd name="connsiteX1" fmla="*/ 506729 w 1045402"/>
                      <a:gd name="connsiteY1" fmla="*/ 54 h 622907"/>
                      <a:gd name="connsiteX2" fmla="*/ 1045369 w 1045402"/>
                      <a:gd name="connsiteY2" fmla="*/ 622907 h 622907"/>
                      <a:gd name="connsiteX0" fmla="*/ 0 w 1040640"/>
                      <a:gd name="connsiteY0" fmla="*/ 415737 h 618144"/>
                      <a:gd name="connsiteX1" fmla="*/ 506729 w 1040640"/>
                      <a:gd name="connsiteY1" fmla="*/ 54 h 618144"/>
                      <a:gd name="connsiteX2" fmla="*/ 1040606 w 1040640"/>
                      <a:gd name="connsiteY2" fmla="*/ 618144 h 618144"/>
                      <a:gd name="connsiteX0" fmla="*/ 0 w 1040640"/>
                      <a:gd name="connsiteY0" fmla="*/ 649909 h 649909"/>
                      <a:gd name="connsiteX1" fmla="*/ 506729 w 1040640"/>
                      <a:gd name="connsiteY1" fmla="*/ 52 h 649909"/>
                      <a:gd name="connsiteX2" fmla="*/ 1040606 w 1040640"/>
                      <a:gd name="connsiteY2" fmla="*/ 618142 h 649909"/>
                      <a:gd name="connsiteX0" fmla="*/ 1074 w 1041714"/>
                      <a:gd name="connsiteY0" fmla="*/ 649913 h 649913"/>
                      <a:gd name="connsiteX1" fmla="*/ 507803 w 1041714"/>
                      <a:gd name="connsiteY1" fmla="*/ 56 h 649913"/>
                      <a:gd name="connsiteX2" fmla="*/ 1041680 w 1041714"/>
                      <a:gd name="connsiteY2" fmla="*/ 618146 h 649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041714" h="649913">
                        <a:moveTo>
                          <a:pt x="1074" y="649913"/>
                        </a:moveTo>
                        <a:cubicBezTo>
                          <a:pt x="-21767" y="127360"/>
                          <a:pt x="325241" y="-3120"/>
                          <a:pt x="507803" y="56"/>
                        </a:cubicBezTo>
                        <a:cubicBezTo>
                          <a:pt x="780852" y="-3913"/>
                          <a:pt x="1045172" y="222406"/>
                          <a:pt x="1041680" y="618146"/>
                        </a:cubicBezTo>
                      </a:path>
                    </a:pathLst>
                  </a:custGeom>
                  <a:noFill/>
                  <a:ln w="825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73" name="Oval 8">
                    <a:extLst>
                      <a:ext uri="{FF2B5EF4-FFF2-40B4-BE49-F238E27FC236}">
                        <a16:creationId xmlns:a16="http://schemas.microsoft.com/office/drawing/2014/main" id="{F677C5C4-421A-9248-48AE-F9DF90C7195D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6022645" y="2200662"/>
                    <a:ext cx="1906723" cy="1189579"/>
                  </a:xfrm>
                  <a:custGeom>
                    <a:avLst/>
                    <a:gdLst>
                      <a:gd name="connsiteX0" fmla="*/ 0 w 1158240"/>
                      <a:gd name="connsiteY0" fmla="*/ 731376 h 1462752"/>
                      <a:gd name="connsiteX1" fmla="*/ 579120 w 1158240"/>
                      <a:gd name="connsiteY1" fmla="*/ 0 h 1462752"/>
                      <a:gd name="connsiteX2" fmla="*/ 1158240 w 1158240"/>
                      <a:gd name="connsiteY2" fmla="*/ 731376 h 1462752"/>
                      <a:gd name="connsiteX3" fmla="*/ 579120 w 1158240"/>
                      <a:gd name="connsiteY3" fmla="*/ 1462752 h 1462752"/>
                      <a:gd name="connsiteX4" fmla="*/ 0 w 1158240"/>
                      <a:gd name="connsiteY4" fmla="*/ 731376 h 1462752"/>
                      <a:gd name="connsiteX0" fmla="*/ 579120 w 1158240"/>
                      <a:gd name="connsiteY0" fmla="*/ 1462752 h 1554192"/>
                      <a:gd name="connsiteX1" fmla="*/ 0 w 1158240"/>
                      <a:gd name="connsiteY1" fmla="*/ 731376 h 1554192"/>
                      <a:gd name="connsiteX2" fmla="*/ 579120 w 1158240"/>
                      <a:gd name="connsiteY2" fmla="*/ 0 h 1554192"/>
                      <a:gd name="connsiteX3" fmla="*/ 1158240 w 1158240"/>
                      <a:gd name="connsiteY3" fmla="*/ 731376 h 1554192"/>
                      <a:gd name="connsiteX4" fmla="*/ 670560 w 1158240"/>
                      <a:gd name="connsiteY4" fmla="*/ 1554192 h 1554192"/>
                      <a:gd name="connsiteX0" fmla="*/ 579120 w 1158240"/>
                      <a:gd name="connsiteY0" fmla="*/ 1462752 h 1462752"/>
                      <a:gd name="connsiteX1" fmla="*/ 0 w 1158240"/>
                      <a:gd name="connsiteY1" fmla="*/ 731376 h 1462752"/>
                      <a:gd name="connsiteX2" fmla="*/ 579120 w 1158240"/>
                      <a:gd name="connsiteY2" fmla="*/ 0 h 1462752"/>
                      <a:gd name="connsiteX3" fmla="*/ 1158240 w 1158240"/>
                      <a:gd name="connsiteY3" fmla="*/ 731376 h 1462752"/>
                      <a:gd name="connsiteX0" fmla="*/ 0 w 1158240"/>
                      <a:gd name="connsiteY0" fmla="*/ 731376 h 731376"/>
                      <a:gd name="connsiteX1" fmla="*/ 579120 w 1158240"/>
                      <a:gd name="connsiteY1" fmla="*/ 0 h 731376"/>
                      <a:gd name="connsiteX2" fmla="*/ 1158240 w 1158240"/>
                      <a:gd name="connsiteY2" fmla="*/ 731376 h 731376"/>
                      <a:gd name="connsiteX0" fmla="*/ 2413 w 1160653"/>
                      <a:gd name="connsiteY0" fmla="*/ 737095 h 737095"/>
                      <a:gd name="connsiteX1" fmla="*/ 62897 w 1160653"/>
                      <a:gd name="connsiteY1" fmla="*/ 414258 h 737095"/>
                      <a:gd name="connsiteX2" fmla="*/ 581533 w 1160653"/>
                      <a:gd name="connsiteY2" fmla="*/ 5719 h 737095"/>
                      <a:gd name="connsiteX3" fmla="*/ 1160653 w 1160653"/>
                      <a:gd name="connsiteY3" fmla="*/ 737095 h 737095"/>
                      <a:gd name="connsiteX0" fmla="*/ 2413 w 1190946"/>
                      <a:gd name="connsiteY0" fmla="*/ 733293 h 733293"/>
                      <a:gd name="connsiteX1" fmla="*/ 62897 w 1190946"/>
                      <a:gd name="connsiteY1" fmla="*/ 410456 h 733293"/>
                      <a:gd name="connsiteX2" fmla="*/ 581533 w 1190946"/>
                      <a:gd name="connsiteY2" fmla="*/ 1917 h 733293"/>
                      <a:gd name="connsiteX3" fmla="*/ 1143985 w 1190946"/>
                      <a:gd name="connsiteY3" fmla="*/ 586670 h 733293"/>
                      <a:gd name="connsiteX4" fmla="*/ 1160653 w 1190946"/>
                      <a:gd name="connsiteY4" fmla="*/ 733293 h 733293"/>
                      <a:gd name="connsiteX0" fmla="*/ 2413 w 1190946"/>
                      <a:gd name="connsiteY0" fmla="*/ 734091 h 734091"/>
                      <a:gd name="connsiteX1" fmla="*/ 62897 w 1190946"/>
                      <a:gd name="connsiteY1" fmla="*/ 411254 h 734091"/>
                      <a:gd name="connsiteX2" fmla="*/ 581533 w 1190946"/>
                      <a:gd name="connsiteY2" fmla="*/ 2715 h 734091"/>
                      <a:gd name="connsiteX3" fmla="*/ 1143985 w 1190946"/>
                      <a:gd name="connsiteY3" fmla="*/ 587468 h 734091"/>
                      <a:gd name="connsiteX4" fmla="*/ 1160653 w 1190946"/>
                      <a:gd name="connsiteY4" fmla="*/ 734091 h 734091"/>
                      <a:gd name="connsiteX0" fmla="*/ 2413 w 1190946"/>
                      <a:gd name="connsiteY0" fmla="*/ 734091 h 734091"/>
                      <a:gd name="connsiteX1" fmla="*/ 62897 w 1190946"/>
                      <a:gd name="connsiteY1" fmla="*/ 411254 h 734091"/>
                      <a:gd name="connsiteX2" fmla="*/ 581533 w 1190946"/>
                      <a:gd name="connsiteY2" fmla="*/ 2715 h 734091"/>
                      <a:gd name="connsiteX3" fmla="*/ 1143985 w 1190946"/>
                      <a:gd name="connsiteY3" fmla="*/ 587468 h 734091"/>
                      <a:gd name="connsiteX4" fmla="*/ 1160653 w 1190946"/>
                      <a:gd name="connsiteY4" fmla="*/ 734091 h 734091"/>
                      <a:gd name="connsiteX0" fmla="*/ 2413 w 1190946"/>
                      <a:gd name="connsiteY0" fmla="*/ 734091 h 734091"/>
                      <a:gd name="connsiteX1" fmla="*/ 62897 w 1190946"/>
                      <a:gd name="connsiteY1" fmla="*/ 411254 h 734091"/>
                      <a:gd name="connsiteX2" fmla="*/ 581533 w 1190946"/>
                      <a:gd name="connsiteY2" fmla="*/ 2715 h 734091"/>
                      <a:gd name="connsiteX3" fmla="*/ 1143985 w 1190946"/>
                      <a:gd name="connsiteY3" fmla="*/ 587468 h 734091"/>
                      <a:gd name="connsiteX4" fmla="*/ 1160653 w 1190946"/>
                      <a:gd name="connsiteY4" fmla="*/ 734091 h 734091"/>
                      <a:gd name="connsiteX0" fmla="*/ 0 w 1128049"/>
                      <a:gd name="connsiteY0" fmla="*/ 411254 h 734091"/>
                      <a:gd name="connsiteX1" fmla="*/ 518636 w 1128049"/>
                      <a:gd name="connsiteY1" fmla="*/ 2715 h 734091"/>
                      <a:gd name="connsiteX2" fmla="*/ 1081088 w 1128049"/>
                      <a:gd name="connsiteY2" fmla="*/ 587468 h 734091"/>
                      <a:gd name="connsiteX3" fmla="*/ 1097756 w 1128049"/>
                      <a:gd name="connsiteY3" fmla="*/ 734091 h 734091"/>
                      <a:gd name="connsiteX0" fmla="*/ 0 w 1111654"/>
                      <a:gd name="connsiteY0" fmla="*/ 411254 h 734091"/>
                      <a:gd name="connsiteX1" fmla="*/ 518636 w 1111654"/>
                      <a:gd name="connsiteY1" fmla="*/ 2715 h 734091"/>
                      <a:gd name="connsiteX2" fmla="*/ 1054895 w 1111654"/>
                      <a:gd name="connsiteY2" fmla="*/ 589849 h 734091"/>
                      <a:gd name="connsiteX3" fmla="*/ 1097756 w 1111654"/>
                      <a:gd name="connsiteY3" fmla="*/ 734091 h 734091"/>
                      <a:gd name="connsiteX0" fmla="*/ 0 w 1111654"/>
                      <a:gd name="connsiteY0" fmla="*/ 411254 h 734091"/>
                      <a:gd name="connsiteX1" fmla="*/ 518636 w 1111654"/>
                      <a:gd name="connsiteY1" fmla="*/ 2715 h 734091"/>
                      <a:gd name="connsiteX2" fmla="*/ 1054895 w 1111654"/>
                      <a:gd name="connsiteY2" fmla="*/ 589849 h 734091"/>
                      <a:gd name="connsiteX3" fmla="*/ 1097756 w 1111654"/>
                      <a:gd name="connsiteY3" fmla="*/ 734091 h 734091"/>
                      <a:gd name="connsiteX0" fmla="*/ 0 w 1111654"/>
                      <a:gd name="connsiteY0" fmla="*/ 408599 h 731436"/>
                      <a:gd name="connsiteX1" fmla="*/ 518636 w 1111654"/>
                      <a:gd name="connsiteY1" fmla="*/ 60 h 731436"/>
                      <a:gd name="connsiteX2" fmla="*/ 1054895 w 1111654"/>
                      <a:gd name="connsiteY2" fmla="*/ 587194 h 731436"/>
                      <a:gd name="connsiteX3" fmla="*/ 1097756 w 1111654"/>
                      <a:gd name="connsiteY3" fmla="*/ 731436 h 731436"/>
                      <a:gd name="connsiteX0" fmla="*/ 0 w 1099747"/>
                      <a:gd name="connsiteY0" fmla="*/ 415743 h 731436"/>
                      <a:gd name="connsiteX1" fmla="*/ 506729 w 1099747"/>
                      <a:gd name="connsiteY1" fmla="*/ 60 h 731436"/>
                      <a:gd name="connsiteX2" fmla="*/ 1042988 w 1099747"/>
                      <a:gd name="connsiteY2" fmla="*/ 587194 h 731436"/>
                      <a:gd name="connsiteX3" fmla="*/ 1085849 w 1099747"/>
                      <a:gd name="connsiteY3" fmla="*/ 731436 h 731436"/>
                      <a:gd name="connsiteX0" fmla="*/ 0 w 1099747"/>
                      <a:gd name="connsiteY0" fmla="*/ 415743 h 731436"/>
                      <a:gd name="connsiteX1" fmla="*/ 506729 w 1099747"/>
                      <a:gd name="connsiteY1" fmla="*/ 60 h 731436"/>
                      <a:gd name="connsiteX2" fmla="*/ 1042988 w 1099747"/>
                      <a:gd name="connsiteY2" fmla="*/ 587194 h 731436"/>
                      <a:gd name="connsiteX3" fmla="*/ 1085849 w 1099747"/>
                      <a:gd name="connsiteY3" fmla="*/ 731436 h 731436"/>
                      <a:gd name="connsiteX0" fmla="*/ 0 w 1043021"/>
                      <a:gd name="connsiteY0" fmla="*/ 415743 h 587194"/>
                      <a:gd name="connsiteX1" fmla="*/ 506729 w 1043021"/>
                      <a:gd name="connsiteY1" fmla="*/ 60 h 587194"/>
                      <a:gd name="connsiteX2" fmla="*/ 1042988 w 1043021"/>
                      <a:gd name="connsiteY2" fmla="*/ 587194 h 587194"/>
                      <a:gd name="connsiteX0" fmla="*/ 0 w 1045402"/>
                      <a:gd name="connsiteY0" fmla="*/ 415737 h 622907"/>
                      <a:gd name="connsiteX1" fmla="*/ 506729 w 1045402"/>
                      <a:gd name="connsiteY1" fmla="*/ 54 h 622907"/>
                      <a:gd name="connsiteX2" fmla="*/ 1045369 w 1045402"/>
                      <a:gd name="connsiteY2" fmla="*/ 622907 h 622907"/>
                      <a:gd name="connsiteX0" fmla="*/ 0 w 1040640"/>
                      <a:gd name="connsiteY0" fmla="*/ 415737 h 618144"/>
                      <a:gd name="connsiteX1" fmla="*/ 506729 w 1040640"/>
                      <a:gd name="connsiteY1" fmla="*/ 54 h 618144"/>
                      <a:gd name="connsiteX2" fmla="*/ 1040606 w 1040640"/>
                      <a:gd name="connsiteY2" fmla="*/ 618144 h 618144"/>
                      <a:gd name="connsiteX0" fmla="*/ 0 w 1040640"/>
                      <a:gd name="connsiteY0" fmla="*/ 649909 h 649909"/>
                      <a:gd name="connsiteX1" fmla="*/ 506729 w 1040640"/>
                      <a:gd name="connsiteY1" fmla="*/ 52 h 649909"/>
                      <a:gd name="connsiteX2" fmla="*/ 1040606 w 1040640"/>
                      <a:gd name="connsiteY2" fmla="*/ 618142 h 649909"/>
                      <a:gd name="connsiteX0" fmla="*/ 1074 w 1041714"/>
                      <a:gd name="connsiteY0" fmla="*/ 649913 h 649913"/>
                      <a:gd name="connsiteX1" fmla="*/ 507803 w 1041714"/>
                      <a:gd name="connsiteY1" fmla="*/ 56 h 649913"/>
                      <a:gd name="connsiteX2" fmla="*/ 1041680 w 1041714"/>
                      <a:gd name="connsiteY2" fmla="*/ 618146 h 649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041714" h="649913">
                        <a:moveTo>
                          <a:pt x="1074" y="649913"/>
                        </a:moveTo>
                        <a:cubicBezTo>
                          <a:pt x="-21767" y="127360"/>
                          <a:pt x="325241" y="-3120"/>
                          <a:pt x="507803" y="56"/>
                        </a:cubicBezTo>
                        <a:cubicBezTo>
                          <a:pt x="780852" y="-3913"/>
                          <a:pt x="1045172" y="222406"/>
                          <a:pt x="1041680" y="618146"/>
                        </a:cubicBezTo>
                      </a:path>
                    </a:pathLst>
                  </a:custGeom>
                  <a:noFill/>
                  <a:ln w="8255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</p:grpSp>
          </p:grp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02D3F657-16B9-EC3A-101C-479B8706E8A2}"/>
                  </a:ext>
                </a:extLst>
              </p:cNvPr>
              <p:cNvSpPr/>
              <p:nvPr/>
            </p:nvSpPr>
            <p:spPr>
              <a:xfrm>
                <a:off x="2001427" y="3472525"/>
                <a:ext cx="415542" cy="41461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40B55C7B-C0F2-63FC-D396-BA6913861C27}"/>
                  </a:ext>
                </a:extLst>
              </p:cNvPr>
              <p:cNvSpPr/>
              <p:nvPr/>
            </p:nvSpPr>
            <p:spPr>
              <a:xfrm>
                <a:off x="9628320" y="2939944"/>
                <a:ext cx="415542" cy="41461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BC5CF44-2582-7710-5254-1DCF4BD695B5}"/>
                </a:ext>
              </a:extLst>
            </p:cNvPr>
            <p:cNvGrpSpPr/>
            <p:nvPr/>
          </p:nvGrpSpPr>
          <p:grpSpPr>
            <a:xfrm>
              <a:off x="1532672" y="1533881"/>
              <a:ext cx="9212477" cy="4695452"/>
              <a:chOff x="1532672" y="1533881"/>
              <a:chExt cx="9212477" cy="4695452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CA8E60E-2CFF-AB58-3296-FE9EF9D30A13}"/>
                  </a:ext>
                </a:extLst>
              </p:cNvPr>
              <p:cNvGrpSpPr/>
              <p:nvPr/>
            </p:nvGrpSpPr>
            <p:grpSpPr>
              <a:xfrm>
                <a:off x="1532672" y="3019474"/>
                <a:ext cx="2789450" cy="3209859"/>
                <a:chOff x="299301" y="963856"/>
                <a:chExt cx="2789450" cy="3209859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F25E1D5-0E20-95CC-976B-9CE25DA85E8E}"/>
                    </a:ext>
                  </a:extLst>
                </p:cNvPr>
                <p:cNvSpPr txBox="1"/>
                <p:nvPr/>
              </p:nvSpPr>
              <p:spPr>
                <a:xfrm>
                  <a:off x="299301" y="2950303"/>
                  <a:ext cx="2789450" cy="122341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. </a:t>
                  </a: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AB8C7F8-261D-3EF0-48F6-F7290DD12A92}"/>
                    </a:ext>
                  </a:extLst>
                </p:cNvPr>
                <p:cNvSpPr txBox="1"/>
                <p:nvPr/>
              </p:nvSpPr>
              <p:spPr>
                <a:xfrm>
                  <a:off x="552041" y="2641001"/>
                  <a:ext cx="253671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5FF4F676-7DFD-3019-F59A-09DCB2159DE0}"/>
                    </a:ext>
                  </a:extLst>
                </p:cNvPr>
                <p:cNvSpPr txBox="1"/>
                <p:nvPr/>
              </p:nvSpPr>
              <p:spPr>
                <a:xfrm>
                  <a:off x="1256252" y="963856"/>
                  <a:ext cx="622808" cy="186204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US" sz="11500" b="1" dirty="0">
                      <a:solidFill>
                        <a:schemeClr val="accent1"/>
                      </a:solidFill>
                      <a:latin typeface="Arial Nova" panose="020B0504020202020204" pitchFamily="34" charset="0"/>
                    </a:rPr>
                    <a:t>1</a:t>
                  </a:r>
                  <a:endParaRPr lang="en-US" sz="8000" b="1" dirty="0">
                    <a:solidFill>
                      <a:schemeClr val="accent1"/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73FA751A-A68C-4840-E3A0-F29B49BB9A56}"/>
                  </a:ext>
                </a:extLst>
              </p:cNvPr>
              <p:cNvGrpSpPr/>
              <p:nvPr/>
            </p:nvGrpSpPr>
            <p:grpSpPr>
              <a:xfrm>
                <a:off x="5805728" y="3019474"/>
                <a:ext cx="2789450" cy="3209859"/>
                <a:chOff x="299301" y="963856"/>
                <a:chExt cx="2789450" cy="3209859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5C33FB8-3CFE-AE62-86F7-017D1DD33427}"/>
                    </a:ext>
                  </a:extLst>
                </p:cNvPr>
                <p:cNvSpPr txBox="1"/>
                <p:nvPr/>
              </p:nvSpPr>
              <p:spPr>
                <a:xfrm>
                  <a:off x="299301" y="2950303"/>
                  <a:ext cx="2789450" cy="122341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. 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E196A5E7-520F-7FC0-F55A-C5B5F688DB1B}"/>
                    </a:ext>
                  </a:extLst>
                </p:cNvPr>
                <p:cNvSpPr txBox="1"/>
                <p:nvPr/>
              </p:nvSpPr>
              <p:spPr>
                <a:xfrm>
                  <a:off x="552041" y="2641001"/>
                  <a:ext cx="253671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8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CA" sz="1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563AC40-F3CC-58B0-428D-62EB867A3608}"/>
                    </a:ext>
                  </a:extLst>
                </p:cNvPr>
                <p:cNvSpPr txBox="1"/>
                <p:nvPr/>
              </p:nvSpPr>
              <p:spPr>
                <a:xfrm>
                  <a:off x="1256252" y="963856"/>
                  <a:ext cx="622808" cy="186204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US" sz="11500" b="1" dirty="0">
                      <a:solidFill>
                        <a:schemeClr val="accent1"/>
                      </a:solidFill>
                      <a:latin typeface="Arial Nova" panose="020B0504020202020204" pitchFamily="34" charset="0"/>
                    </a:rPr>
                    <a:t>3</a:t>
                  </a:r>
                  <a:endParaRPr lang="en-US" sz="8000" b="1" dirty="0">
                    <a:solidFill>
                      <a:schemeClr val="accent1"/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79143FC-65A3-5394-3362-531265E8DDEA}"/>
                  </a:ext>
                </a:extLst>
              </p:cNvPr>
              <p:cNvGrpSpPr/>
              <p:nvPr/>
            </p:nvGrpSpPr>
            <p:grpSpPr>
              <a:xfrm>
                <a:off x="3682643" y="1533881"/>
                <a:ext cx="2789450" cy="3347641"/>
                <a:chOff x="299301" y="-521737"/>
                <a:chExt cx="2789450" cy="3347641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3CB46375-C95C-E30C-441D-7259D2C3EFDE}"/>
                    </a:ext>
                  </a:extLst>
                </p:cNvPr>
                <p:cNvSpPr txBox="1"/>
                <p:nvPr/>
              </p:nvSpPr>
              <p:spPr>
                <a:xfrm>
                  <a:off x="299301" y="-212435"/>
                  <a:ext cx="2789450" cy="122341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. </a:t>
                  </a: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A27A1098-C714-E79B-72F1-236E8B27917D}"/>
                    </a:ext>
                  </a:extLst>
                </p:cNvPr>
                <p:cNvSpPr txBox="1"/>
                <p:nvPr/>
              </p:nvSpPr>
              <p:spPr>
                <a:xfrm>
                  <a:off x="552041" y="-521737"/>
                  <a:ext cx="253671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8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CA" sz="1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3CA32FFE-AAAC-089F-C6F6-C9AC3571D265}"/>
                    </a:ext>
                  </a:extLst>
                </p:cNvPr>
                <p:cNvSpPr txBox="1"/>
                <p:nvPr/>
              </p:nvSpPr>
              <p:spPr>
                <a:xfrm>
                  <a:off x="1256252" y="963856"/>
                  <a:ext cx="622808" cy="186204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US" sz="11500" b="1" dirty="0">
                      <a:solidFill>
                        <a:schemeClr val="accent2"/>
                      </a:solidFill>
                      <a:latin typeface="Arial Nova" panose="020B0504020202020204" pitchFamily="34" charset="0"/>
                    </a:rPr>
                    <a:t>2</a:t>
                  </a:r>
                  <a:endParaRPr lang="en-US" sz="8000" b="1" dirty="0">
                    <a:solidFill>
                      <a:schemeClr val="accent2"/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705B8970-AA44-153F-B7C6-7D94075C9CBD}"/>
                  </a:ext>
                </a:extLst>
              </p:cNvPr>
              <p:cNvGrpSpPr/>
              <p:nvPr/>
            </p:nvGrpSpPr>
            <p:grpSpPr>
              <a:xfrm>
                <a:off x="7955699" y="1533881"/>
                <a:ext cx="2789450" cy="3347641"/>
                <a:chOff x="299301" y="-521737"/>
                <a:chExt cx="2789450" cy="3347641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71D980B-8BA4-AE3E-C67C-E5A2C548CD51}"/>
                    </a:ext>
                  </a:extLst>
                </p:cNvPr>
                <p:cNvSpPr txBox="1"/>
                <p:nvPr/>
              </p:nvSpPr>
              <p:spPr>
                <a:xfrm>
                  <a:off x="299301" y="-212435"/>
                  <a:ext cx="2789450" cy="122341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Arial (Body)"/>
                    </a:rPr>
                    <a:t>. 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DDD7253-132E-A349-B7DB-46C8FF0FCA29}"/>
                    </a:ext>
                  </a:extLst>
                </p:cNvPr>
                <p:cNvSpPr txBox="1"/>
                <p:nvPr/>
              </p:nvSpPr>
              <p:spPr>
                <a:xfrm>
                  <a:off x="552041" y="-521737"/>
                  <a:ext cx="253671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8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CA" sz="1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4CB54848-10F2-7052-ADD8-EBFC49C94434}"/>
                    </a:ext>
                  </a:extLst>
                </p:cNvPr>
                <p:cNvSpPr txBox="1"/>
                <p:nvPr/>
              </p:nvSpPr>
              <p:spPr>
                <a:xfrm>
                  <a:off x="1256252" y="963856"/>
                  <a:ext cx="622808" cy="186204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US" sz="11500" b="1" dirty="0">
                      <a:solidFill>
                        <a:schemeClr val="accent2"/>
                      </a:solidFill>
                      <a:latin typeface="Arial Nova" panose="020B0504020202020204" pitchFamily="34" charset="0"/>
                    </a:rPr>
                    <a:t>4</a:t>
                  </a:r>
                  <a:endParaRPr lang="en-US" sz="8000" b="1" dirty="0">
                    <a:solidFill>
                      <a:schemeClr val="accent2"/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E873A215-380E-47F1-8391-D19F193C5AA6}"/>
              </a:ext>
            </a:extLst>
          </p:cNvPr>
          <p:cNvGrpSpPr/>
          <p:nvPr/>
        </p:nvGrpSpPr>
        <p:grpSpPr>
          <a:xfrm rot="5400000">
            <a:off x="774604" y="517514"/>
            <a:ext cx="283598" cy="1275172"/>
            <a:chOff x="2119581" y="4889389"/>
            <a:chExt cx="298439" cy="1341907"/>
          </a:xfrm>
          <a:solidFill>
            <a:schemeClr val="accent1"/>
          </a:solidFill>
        </p:grpSpPr>
        <p:sp>
          <p:nvSpPr>
            <p:cNvPr id="177" name="Plus Sign 176">
              <a:extLst>
                <a:ext uri="{FF2B5EF4-FFF2-40B4-BE49-F238E27FC236}">
                  <a16:creationId xmlns:a16="http://schemas.microsoft.com/office/drawing/2014/main" id="{7AE73C92-3D50-DB18-384F-C0EB8DAA41B7}"/>
                </a:ext>
              </a:extLst>
            </p:cNvPr>
            <p:cNvSpPr/>
            <p:nvPr/>
          </p:nvSpPr>
          <p:spPr>
            <a:xfrm>
              <a:off x="2119581" y="4889389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Plus Sign 177">
              <a:extLst>
                <a:ext uri="{FF2B5EF4-FFF2-40B4-BE49-F238E27FC236}">
                  <a16:creationId xmlns:a16="http://schemas.microsoft.com/office/drawing/2014/main" id="{273FA125-33D6-EACB-0EC2-4A6C900DA1E5}"/>
                </a:ext>
              </a:extLst>
            </p:cNvPr>
            <p:cNvSpPr/>
            <p:nvPr/>
          </p:nvSpPr>
          <p:spPr>
            <a:xfrm>
              <a:off x="2119581" y="5409631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Plus Sign 178">
              <a:extLst>
                <a:ext uri="{FF2B5EF4-FFF2-40B4-BE49-F238E27FC236}">
                  <a16:creationId xmlns:a16="http://schemas.microsoft.com/office/drawing/2014/main" id="{27FD249E-24D9-911D-713B-6120E247A8D5}"/>
                </a:ext>
              </a:extLst>
            </p:cNvPr>
            <p:cNvSpPr/>
            <p:nvPr/>
          </p:nvSpPr>
          <p:spPr>
            <a:xfrm>
              <a:off x="2119581" y="5929873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0" name="Block Arc 179">
            <a:extLst>
              <a:ext uri="{FF2B5EF4-FFF2-40B4-BE49-F238E27FC236}">
                <a16:creationId xmlns:a16="http://schemas.microsoft.com/office/drawing/2014/main" id="{EE49DA2B-B993-6468-B8EE-405F5B574FC5}"/>
              </a:ext>
            </a:extLst>
          </p:cNvPr>
          <p:cNvSpPr/>
          <p:nvPr/>
        </p:nvSpPr>
        <p:spPr>
          <a:xfrm rot="7212570">
            <a:off x="10897173" y="-32517"/>
            <a:ext cx="1041400" cy="1041400"/>
          </a:xfrm>
          <a:prstGeom prst="blockArc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BBB828B9-4DD8-EA38-3ED1-937D6135B828}"/>
              </a:ext>
            </a:extLst>
          </p:cNvPr>
          <p:cNvGrpSpPr/>
          <p:nvPr/>
        </p:nvGrpSpPr>
        <p:grpSpPr>
          <a:xfrm flipH="1">
            <a:off x="-128170" y="3653672"/>
            <a:ext cx="1591233" cy="1921602"/>
            <a:chOff x="9761146" y="-155655"/>
            <a:chExt cx="1591233" cy="1921602"/>
          </a:xfrm>
        </p:grpSpPr>
        <p:sp>
          <p:nvSpPr>
            <p:cNvPr id="182" name="Rectangle: Rounded Corners 9">
              <a:extLst>
                <a:ext uri="{FF2B5EF4-FFF2-40B4-BE49-F238E27FC236}">
                  <a16:creationId xmlns:a16="http://schemas.microsoft.com/office/drawing/2014/main" id="{25FCB0E6-29DD-94D6-CA7C-623520A79189}"/>
                </a:ext>
              </a:extLst>
            </p:cNvPr>
            <p:cNvSpPr/>
            <p:nvPr/>
          </p:nvSpPr>
          <p:spPr>
            <a:xfrm>
              <a:off x="9761146" y="-155655"/>
              <a:ext cx="1008390" cy="1921602"/>
            </a:xfrm>
            <a:custGeom>
              <a:avLst/>
              <a:gdLst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7" fmla="*/ 0 w 1266092"/>
                <a:gd name="connsiteY7" fmla="*/ 2412682 h 3045728"/>
                <a:gd name="connsiteX8" fmla="*/ 0 w 1266092"/>
                <a:gd name="connsiteY8" fmla="*/ 633046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8" fmla="*/ 91440 w 1266092"/>
                <a:gd name="connsiteY8" fmla="*/ 2504122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0" fmla="*/ 0 w 1266092"/>
                <a:gd name="connsiteY0" fmla="*/ 633046 h 2412682"/>
                <a:gd name="connsiteX1" fmla="*/ 633046 w 1266092"/>
                <a:gd name="connsiteY1" fmla="*/ 0 h 2412682"/>
                <a:gd name="connsiteX2" fmla="*/ 633046 w 1266092"/>
                <a:gd name="connsiteY2" fmla="*/ 0 h 2412682"/>
                <a:gd name="connsiteX3" fmla="*/ 1266092 w 1266092"/>
                <a:gd name="connsiteY3" fmla="*/ 633046 h 2412682"/>
                <a:gd name="connsiteX4" fmla="*/ 1266092 w 1266092"/>
                <a:gd name="connsiteY4" fmla="*/ 2412682 h 241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6092" h="2412682">
                  <a:moveTo>
                    <a:pt x="0" y="633046"/>
                  </a:moveTo>
                  <a:cubicBezTo>
                    <a:pt x="0" y="283424"/>
                    <a:pt x="283424" y="0"/>
                    <a:pt x="633046" y="0"/>
                  </a:cubicBezTo>
                  <a:lnTo>
                    <a:pt x="633046" y="0"/>
                  </a:lnTo>
                  <a:cubicBezTo>
                    <a:pt x="982668" y="0"/>
                    <a:pt x="1266092" y="283424"/>
                    <a:pt x="1266092" y="633046"/>
                  </a:cubicBezTo>
                  <a:lnTo>
                    <a:pt x="1266092" y="2412682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E96D040E-62D2-B494-40EB-6EA6D1B850FA}"/>
                </a:ext>
              </a:extLst>
            </p:cNvPr>
            <p:cNvSpPr/>
            <p:nvPr/>
          </p:nvSpPr>
          <p:spPr>
            <a:xfrm>
              <a:off x="10356431" y="788272"/>
              <a:ext cx="995948" cy="510856"/>
            </a:xfrm>
            <a:custGeom>
              <a:avLst/>
              <a:gdLst>
                <a:gd name="connsiteX0" fmla="*/ 722141 w 1444282"/>
                <a:gd name="connsiteY0" fmla="*/ 0 h 740822"/>
                <a:gd name="connsiteX1" fmla="*/ 1444282 w 1444282"/>
                <a:gd name="connsiteY1" fmla="*/ 722141 h 740822"/>
                <a:gd name="connsiteX2" fmla="*/ 1443339 w 1444282"/>
                <a:gd name="connsiteY2" fmla="*/ 740822 h 740822"/>
                <a:gd name="connsiteX3" fmla="*/ 943 w 1444282"/>
                <a:gd name="connsiteY3" fmla="*/ 740822 h 740822"/>
                <a:gd name="connsiteX4" fmla="*/ 0 w 1444282"/>
                <a:gd name="connsiteY4" fmla="*/ 722141 h 740822"/>
                <a:gd name="connsiteX5" fmla="*/ 722141 w 1444282"/>
                <a:gd name="connsiteY5" fmla="*/ 0 h 74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4282" h="740822">
                  <a:moveTo>
                    <a:pt x="722141" y="0"/>
                  </a:moveTo>
                  <a:cubicBezTo>
                    <a:pt x="1120968" y="0"/>
                    <a:pt x="1444282" y="323314"/>
                    <a:pt x="1444282" y="722141"/>
                  </a:cubicBezTo>
                  <a:lnTo>
                    <a:pt x="1443339" y="740822"/>
                  </a:lnTo>
                  <a:lnTo>
                    <a:pt x="943" y="740822"/>
                  </a:lnTo>
                  <a:lnTo>
                    <a:pt x="0" y="722141"/>
                  </a:lnTo>
                  <a:cubicBezTo>
                    <a:pt x="0" y="323314"/>
                    <a:pt x="323314" y="0"/>
                    <a:pt x="7221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B8720045-02FA-03F6-F23F-591F5F975813}"/>
              </a:ext>
            </a:extLst>
          </p:cNvPr>
          <p:cNvGrpSpPr/>
          <p:nvPr/>
        </p:nvGrpSpPr>
        <p:grpSpPr>
          <a:xfrm>
            <a:off x="9615661" y="334564"/>
            <a:ext cx="1700631" cy="312001"/>
            <a:chOff x="3376961" y="5423262"/>
            <a:chExt cx="1700631" cy="312001"/>
          </a:xfrm>
          <a:solidFill>
            <a:schemeClr val="accent1"/>
          </a:solidFill>
        </p:grpSpPr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7F7505AE-09BD-5A18-07DE-40C9DBA845F4}"/>
                </a:ext>
              </a:extLst>
            </p:cNvPr>
            <p:cNvSpPr/>
            <p:nvPr/>
          </p:nvSpPr>
          <p:spPr>
            <a:xfrm>
              <a:off x="501009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979E8F29-D61A-8A52-9FD8-66D04BDF4151}"/>
                </a:ext>
              </a:extLst>
            </p:cNvPr>
            <p:cNvSpPr/>
            <p:nvPr/>
          </p:nvSpPr>
          <p:spPr>
            <a:xfrm>
              <a:off x="4683595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8E6331A3-8E63-8E75-3E07-4E0814B3C74E}"/>
                </a:ext>
              </a:extLst>
            </p:cNvPr>
            <p:cNvSpPr/>
            <p:nvPr/>
          </p:nvSpPr>
          <p:spPr>
            <a:xfrm>
              <a:off x="435688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C54E1622-50E1-21FA-C36A-166C8BFD7BDB}"/>
                </a:ext>
              </a:extLst>
            </p:cNvPr>
            <p:cNvSpPr/>
            <p:nvPr/>
          </p:nvSpPr>
          <p:spPr>
            <a:xfrm>
              <a:off x="4030384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1FEDC145-C401-E3C3-5391-2252D14AEBA4}"/>
                </a:ext>
              </a:extLst>
            </p:cNvPr>
            <p:cNvSpPr/>
            <p:nvPr/>
          </p:nvSpPr>
          <p:spPr>
            <a:xfrm>
              <a:off x="3703673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0AC073A-2FE7-6AB6-77DC-11552EFDE99B}"/>
                </a:ext>
              </a:extLst>
            </p:cNvPr>
            <p:cNvSpPr/>
            <p:nvPr/>
          </p:nvSpPr>
          <p:spPr>
            <a:xfrm>
              <a:off x="3376961" y="5667766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318ADA20-15BD-23C4-B5C5-9EB28FB130FB}"/>
                </a:ext>
              </a:extLst>
            </p:cNvPr>
            <p:cNvSpPr/>
            <p:nvPr/>
          </p:nvSpPr>
          <p:spPr>
            <a:xfrm>
              <a:off x="501009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530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DB310A0E-89BC-9A5B-DE3F-CF17DB5FACF0}"/>
                </a:ext>
              </a:extLst>
            </p:cNvPr>
            <p:cNvSpPr/>
            <p:nvPr/>
          </p:nvSpPr>
          <p:spPr>
            <a:xfrm>
              <a:off x="4683595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D9CED87-7306-8EC1-D045-94F9EF8A6646}"/>
                </a:ext>
              </a:extLst>
            </p:cNvPr>
            <p:cNvSpPr/>
            <p:nvPr/>
          </p:nvSpPr>
          <p:spPr>
            <a:xfrm>
              <a:off x="435688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D922A69D-7CCE-BF95-0333-288ADFDA1FC5}"/>
                </a:ext>
              </a:extLst>
            </p:cNvPr>
            <p:cNvSpPr/>
            <p:nvPr/>
          </p:nvSpPr>
          <p:spPr>
            <a:xfrm>
              <a:off x="4030384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CEC8CEC9-7B4D-61F8-E7E1-A7DCF6A1229F}"/>
                </a:ext>
              </a:extLst>
            </p:cNvPr>
            <p:cNvSpPr/>
            <p:nvPr/>
          </p:nvSpPr>
          <p:spPr>
            <a:xfrm>
              <a:off x="3703673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27DA20D-68CC-8AE8-DCB4-499BA8634697}"/>
                </a:ext>
              </a:extLst>
            </p:cNvPr>
            <p:cNvSpPr/>
            <p:nvPr/>
          </p:nvSpPr>
          <p:spPr>
            <a:xfrm>
              <a:off x="3376961" y="5423262"/>
              <a:ext cx="67498" cy="67497"/>
            </a:xfrm>
            <a:custGeom>
              <a:avLst/>
              <a:gdLst>
                <a:gd name="connsiteX0" fmla="*/ 30670 w 61341"/>
                <a:gd name="connsiteY0" fmla="*/ 61341 h 61341"/>
                <a:gd name="connsiteX1" fmla="*/ 0 w 61341"/>
                <a:gd name="connsiteY1" fmla="*/ 30671 h 61341"/>
                <a:gd name="connsiteX2" fmla="*/ 30670 w 61341"/>
                <a:gd name="connsiteY2" fmla="*/ 0 h 61341"/>
                <a:gd name="connsiteX3" fmla="*/ 61341 w 61341"/>
                <a:gd name="connsiteY3" fmla="*/ 30671 h 61341"/>
                <a:gd name="connsiteX4" fmla="*/ 30670 w 61341"/>
                <a:gd name="connsiteY4" fmla="*/ 61341 h 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1" h="61341">
                  <a:moveTo>
                    <a:pt x="30670" y="61341"/>
                  </a:moveTo>
                  <a:cubicBezTo>
                    <a:pt x="13716" y="61341"/>
                    <a:pt x="0" y="47625"/>
                    <a:pt x="0" y="30671"/>
                  </a:cubicBezTo>
                  <a:cubicBezTo>
                    <a:pt x="0" y="13716"/>
                    <a:pt x="13716" y="0"/>
                    <a:pt x="30670" y="0"/>
                  </a:cubicBezTo>
                  <a:cubicBezTo>
                    <a:pt x="47625" y="0"/>
                    <a:pt x="61341" y="13716"/>
                    <a:pt x="61341" y="30671"/>
                  </a:cubicBezTo>
                  <a:cubicBezTo>
                    <a:pt x="61341" y="47625"/>
                    <a:pt x="47625" y="61341"/>
                    <a:pt x="30670" y="61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00489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28;p27">
            <a:extLst>
              <a:ext uri="{FF2B5EF4-FFF2-40B4-BE49-F238E27FC236}">
                <a16:creationId xmlns:a16="http://schemas.microsoft.com/office/drawing/2014/main" id="{A33B87BC-E3F7-1309-7157-ED6B6FB04B38}"/>
              </a:ext>
            </a:extLst>
          </p:cNvPr>
          <p:cNvSpPr/>
          <p:nvPr/>
        </p:nvSpPr>
        <p:spPr>
          <a:xfrm>
            <a:off x="304799" y="345661"/>
            <a:ext cx="6375401" cy="5149985"/>
          </a:xfrm>
          <a:custGeom>
            <a:avLst/>
            <a:gdLst/>
            <a:ahLst/>
            <a:cxnLst/>
            <a:rect l="l" t="t" r="r" b="b"/>
            <a:pathLst>
              <a:path w="130577" h="99375" extrusionOk="0">
                <a:moveTo>
                  <a:pt x="7149" y="1"/>
                </a:moveTo>
                <a:cubicBezTo>
                  <a:pt x="3204" y="1"/>
                  <a:pt x="0" y="3197"/>
                  <a:pt x="0" y="7142"/>
                </a:cubicBezTo>
                <a:lnTo>
                  <a:pt x="0" y="92234"/>
                </a:lnTo>
                <a:cubicBezTo>
                  <a:pt x="0" y="96178"/>
                  <a:pt x="3204" y="99374"/>
                  <a:pt x="7149" y="99374"/>
                </a:cubicBezTo>
                <a:lnTo>
                  <a:pt x="54195" y="99374"/>
                </a:lnTo>
                <a:cubicBezTo>
                  <a:pt x="74449" y="99374"/>
                  <a:pt x="93883" y="91332"/>
                  <a:pt x="108204" y="77010"/>
                </a:cubicBezTo>
                <a:cubicBezTo>
                  <a:pt x="122526" y="62681"/>
                  <a:pt x="130576" y="43255"/>
                  <a:pt x="130576" y="23001"/>
                </a:cubicBezTo>
                <a:lnTo>
                  <a:pt x="130576" y="7150"/>
                </a:lnTo>
                <a:cubicBezTo>
                  <a:pt x="130576" y="3205"/>
                  <a:pt x="127372" y="1"/>
                  <a:pt x="12342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BE416C0-32ED-62F6-82D3-5A18FAD9A18B}"/>
              </a:ext>
            </a:extLst>
          </p:cNvPr>
          <p:cNvGrpSpPr/>
          <p:nvPr/>
        </p:nvGrpSpPr>
        <p:grpSpPr>
          <a:xfrm>
            <a:off x="545394" y="1052053"/>
            <a:ext cx="283598" cy="1275172"/>
            <a:chOff x="2119581" y="4889389"/>
            <a:chExt cx="298439" cy="1341907"/>
          </a:xfrm>
          <a:solidFill>
            <a:schemeClr val="accent1"/>
          </a:solidFill>
        </p:grpSpPr>
        <p:sp>
          <p:nvSpPr>
            <p:cNvPr id="11" name="Plus Sign 10">
              <a:extLst>
                <a:ext uri="{FF2B5EF4-FFF2-40B4-BE49-F238E27FC236}">
                  <a16:creationId xmlns:a16="http://schemas.microsoft.com/office/drawing/2014/main" id="{6505CD29-6B08-91D6-2789-4F06EC470A53}"/>
                </a:ext>
              </a:extLst>
            </p:cNvPr>
            <p:cNvSpPr/>
            <p:nvPr/>
          </p:nvSpPr>
          <p:spPr>
            <a:xfrm>
              <a:off x="2119581" y="4889389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Plus Sign 11">
              <a:extLst>
                <a:ext uri="{FF2B5EF4-FFF2-40B4-BE49-F238E27FC236}">
                  <a16:creationId xmlns:a16="http://schemas.microsoft.com/office/drawing/2014/main" id="{75CBF5C7-429B-5A27-03E5-6A58E5619A62}"/>
                </a:ext>
              </a:extLst>
            </p:cNvPr>
            <p:cNvSpPr/>
            <p:nvPr/>
          </p:nvSpPr>
          <p:spPr>
            <a:xfrm>
              <a:off x="2119581" y="5409631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Plus Sign 12">
              <a:extLst>
                <a:ext uri="{FF2B5EF4-FFF2-40B4-BE49-F238E27FC236}">
                  <a16:creationId xmlns:a16="http://schemas.microsoft.com/office/drawing/2014/main" id="{4EBA0781-E57B-5C3A-FCC0-B148DCB2B31F}"/>
                </a:ext>
              </a:extLst>
            </p:cNvPr>
            <p:cNvSpPr/>
            <p:nvPr/>
          </p:nvSpPr>
          <p:spPr>
            <a:xfrm>
              <a:off x="2119581" y="5929873"/>
              <a:ext cx="298439" cy="301423"/>
            </a:xfrm>
            <a:prstGeom prst="mathPlus">
              <a:avLst>
                <a:gd name="adj1" fmla="val 90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Block Arc 18">
            <a:extLst>
              <a:ext uri="{FF2B5EF4-FFF2-40B4-BE49-F238E27FC236}">
                <a16:creationId xmlns:a16="http://schemas.microsoft.com/office/drawing/2014/main" id="{20FD1D6C-0C61-7ED3-2E93-26B991D91573}"/>
              </a:ext>
            </a:extLst>
          </p:cNvPr>
          <p:cNvSpPr/>
          <p:nvPr/>
        </p:nvSpPr>
        <p:spPr>
          <a:xfrm rot="7212570">
            <a:off x="3340715" y="5109078"/>
            <a:ext cx="1041400" cy="1041400"/>
          </a:xfrm>
          <a:prstGeom prst="blockArc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0C76012-4B37-7938-BF9C-15E7D73C1F2E}"/>
              </a:ext>
            </a:extLst>
          </p:cNvPr>
          <p:cNvGrpSpPr/>
          <p:nvPr/>
        </p:nvGrpSpPr>
        <p:grpSpPr>
          <a:xfrm flipH="1">
            <a:off x="10562855" y="19050"/>
            <a:ext cx="1591233" cy="1921602"/>
            <a:chOff x="9761146" y="-155655"/>
            <a:chExt cx="1591233" cy="1921602"/>
          </a:xfrm>
        </p:grpSpPr>
        <p:sp>
          <p:nvSpPr>
            <p:cNvPr id="31" name="Rectangle: Rounded Corners 9">
              <a:extLst>
                <a:ext uri="{FF2B5EF4-FFF2-40B4-BE49-F238E27FC236}">
                  <a16:creationId xmlns:a16="http://schemas.microsoft.com/office/drawing/2014/main" id="{8B3B9809-7E9A-8C7E-4BE1-5B7F03F304DF}"/>
                </a:ext>
              </a:extLst>
            </p:cNvPr>
            <p:cNvSpPr/>
            <p:nvPr/>
          </p:nvSpPr>
          <p:spPr>
            <a:xfrm>
              <a:off x="9761146" y="-155655"/>
              <a:ext cx="1008390" cy="1921602"/>
            </a:xfrm>
            <a:custGeom>
              <a:avLst/>
              <a:gdLst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7" fmla="*/ 0 w 1266092"/>
                <a:gd name="connsiteY7" fmla="*/ 2412682 h 3045728"/>
                <a:gd name="connsiteX8" fmla="*/ 0 w 1266092"/>
                <a:gd name="connsiteY8" fmla="*/ 633046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8" fmla="*/ 91440 w 1266092"/>
                <a:gd name="connsiteY8" fmla="*/ 2504122 h 3045728"/>
                <a:gd name="connsiteX0" fmla="*/ 0 w 1266092"/>
                <a:gd name="connsiteY0" fmla="*/ 2412682 h 3045728"/>
                <a:gd name="connsiteX1" fmla="*/ 0 w 1266092"/>
                <a:gd name="connsiteY1" fmla="*/ 633046 h 3045728"/>
                <a:gd name="connsiteX2" fmla="*/ 633046 w 1266092"/>
                <a:gd name="connsiteY2" fmla="*/ 0 h 3045728"/>
                <a:gd name="connsiteX3" fmla="*/ 633046 w 1266092"/>
                <a:gd name="connsiteY3" fmla="*/ 0 h 3045728"/>
                <a:gd name="connsiteX4" fmla="*/ 1266092 w 1266092"/>
                <a:gd name="connsiteY4" fmla="*/ 633046 h 3045728"/>
                <a:gd name="connsiteX5" fmla="*/ 1266092 w 1266092"/>
                <a:gd name="connsiteY5" fmla="*/ 2412682 h 3045728"/>
                <a:gd name="connsiteX6" fmla="*/ 633046 w 1266092"/>
                <a:gd name="connsiteY6" fmla="*/ 3045728 h 3045728"/>
                <a:gd name="connsiteX7" fmla="*/ 633046 w 1266092"/>
                <a:gd name="connsiteY7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6" fmla="*/ 633046 w 1266092"/>
                <a:gd name="connsiteY6" fmla="*/ 3045728 h 3045728"/>
                <a:gd name="connsiteX0" fmla="*/ 0 w 1266092"/>
                <a:gd name="connsiteY0" fmla="*/ 633046 h 3045728"/>
                <a:gd name="connsiteX1" fmla="*/ 633046 w 1266092"/>
                <a:gd name="connsiteY1" fmla="*/ 0 h 3045728"/>
                <a:gd name="connsiteX2" fmla="*/ 633046 w 1266092"/>
                <a:gd name="connsiteY2" fmla="*/ 0 h 3045728"/>
                <a:gd name="connsiteX3" fmla="*/ 1266092 w 1266092"/>
                <a:gd name="connsiteY3" fmla="*/ 633046 h 3045728"/>
                <a:gd name="connsiteX4" fmla="*/ 1266092 w 1266092"/>
                <a:gd name="connsiteY4" fmla="*/ 2412682 h 3045728"/>
                <a:gd name="connsiteX5" fmla="*/ 633046 w 1266092"/>
                <a:gd name="connsiteY5" fmla="*/ 3045728 h 3045728"/>
                <a:gd name="connsiteX0" fmla="*/ 0 w 1266092"/>
                <a:gd name="connsiteY0" fmla="*/ 633046 h 2412682"/>
                <a:gd name="connsiteX1" fmla="*/ 633046 w 1266092"/>
                <a:gd name="connsiteY1" fmla="*/ 0 h 2412682"/>
                <a:gd name="connsiteX2" fmla="*/ 633046 w 1266092"/>
                <a:gd name="connsiteY2" fmla="*/ 0 h 2412682"/>
                <a:gd name="connsiteX3" fmla="*/ 1266092 w 1266092"/>
                <a:gd name="connsiteY3" fmla="*/ 633046 h 2412682"/>
                <a:gd name="connsiteX4" fmla="*/ 1266092 w 1266092"/>
                <a:gd name="connsiteY4" fmla="*/ 2412682 h 241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6092" h="2412682">
                  <a:moveTo>
                    <a:pt x="0" y="633046"/>
                  </a:moveTo>
                  <a:cubicBezTo>
                    <a:pt x="0" y="283424"/>
                    <a:pt x="283424" y="0"/>
                    <a:pt x="633046" y="0"/>
                  </a:cubicBezTo>
                  <a:lnTo>
                    <a:pt x="633046" y="0"/>
                  </a:lnTo>
                  <a:cubicBezTo>
                    <a:pt x="982668" y="0"/>
                    <a:pt x="1266092" y="283424"/>
                    <a:pt x="1266092" y="633046"/>
                  </a:cubicBezTo>
                  <a:lnTo>
                    <a:pt x="1266092" y="2412682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4E50F44-08FA-1128-BCC2-371765FFB107}"/>
                </a:ext>
              </a:extLst>
            </p:cNvPr>
            <p:cNvSpPr/>
            <p:nvPr/>
          </p:nvSpPr>
          <p:spPr>
            <a:xfrm>
              <a:off x="10356431" y="788272"/>
              <a:ext cx="995948" cy="510856"/>
            </a:xfrm>
            <a:custGeom>
              <a:avLst/>
              <a:gdLst>
                <a:gd name="connsiteX0" fmla="*/ 722141 w 1444282"/>
                <a:gd name="connsiteY0" fmla="*/ 0 h 740822"/>
                <a:gd name="connsiteX1" fmla="*/ 1444282 w 1444282"/>
                <a:gd name="connsiteY1" fmla="*/ 722141 h 740822"/>
                <a:gd name="connsiteX2" fmla="*/ 1443339 w 1444282"/>
                <a:gd name="connsiteY2" fmla="*/ 740822 h 740822"/>
                <a:gd name="connsiteX3" fmla="*/ 943 w 1444282"/>
                <a:gd name="connsiteY3" fmla="*/ 740822 h 740822"/>
                <a:gd name="connsiteX4" fmla="*/ 0 w 1444282"/>
                <a:gd name="connsiteY4" fmla="*/ 722141 h 740822"/>
                <a:gd name="connsiteX5" fmla="*/ 722141 w 1444282"/>
                <a:gd name="connsiteY5" fmla="*/ 0 h 74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4282" h="740822">
                  <a:moveTo>
                    <a:pt x="722141" y="0"/>
                  </a:moveTo>
                  <a:cubicBezTo>
                    <a:pt x="1120968" y="0"/>
                    <a:pt x="1444282" y="323314"/>
                    <a:pt x="1444282" y="722141"/>
                  </a:cubicBezTo>
                  <a:lnTo>
                    <a:pt x="1443339" y="740822"/>
                  </a:lnTo>
                  <a:lnTo>
                    <a:pt x="943" y="740822"/>
                  </a:lnTo>
                  <a:lnTo>
                    <a:pt x="0" y="722141"/>
                  </a:lnTo>
                  <a:cubicBezTo>
                    <a:pt x="0" y="323314"/>
                    <a:pt x="323314" y="0"/>
                    <a:pt x="7221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FA5A6E2-2286-7E94-7114-70A59A9B0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30" y="1582551"/>
            <a:ext cx="5682959" cy="2787265"/>
          </a:xfrm>
        </p:spPr>
        <p:txBody>
          <a:bodyPr>
            <a:normAutofit/>
          </a:bodyPr>
          <a:lstStyle/>
          <a:p>
            <a:r>
              <a:rPr lang="en-CA" sz="4400" dirty="0">
                <a:solidFill>
                  <a:schemeClr val="bg2"/>
                </a:solidFill>
              </a:rPr>
              <a:t>Thanks for your attention and time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A37F4-CE5A-0668-A420-FD03C138A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6071E8-8D80-7662-1BB1-065ED271B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ABC554-91A4-977A-6F1C-82EEEDF2FA63}"/>
              </a:ext>
            </a:extLst>
          </p:cNvPr>
          <p:cNvGrpSpPr/>
          <p:nvPr/>
        </p:nvGrpSpPr>
        <p:grpSpPr>
          <a:xfrm>
            <a:off x="6920795" y="1793182"/>
            <a:ext cx="4638008" cy="3993875"/>
            <a:chOff x="473784" y="2849021"/>
            <a:chExt cx="2651682" cy="228341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ADF5267-B1F4-64A1-52A6-E6D6814A8EC7}"/>
                </a:ext>
              </a:extLst>
            </p:cNvPr>
            <p:cNvGrpSpPr/>
            <p:nvPr/>
          </p:nvGrpSpPr>
          <p:grpSpPr>
            <a:xfrm>
              <a:off x="473784" y="2849021"/>
              <a:ext cx="2647307" cy="493032"/>
              <a:chOff x="188821" y="4543004"/>
              <a:chExt cx="2647307" cy="493032"/>
            </a:xfrm>
          </p:grpSpPr>
          <p:grpSp>
            <p:nvGrpSpPr>
              <p:cNvPr id="33" name="Graphic 7">
                <a:extLst>
                  <a:ext uri="{FF2B5EF4-FFF2-40B4-BE49-F238E27FC236}">
                    <a16:creationId xmlns:a16="http://schemas.microsoft.com/office/drawing/2014/main" id="{1AA44122-19CE-C2C3-A066-86FB385C9F8F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8B4EB2BB-B0D5-7738-9E4C-D91B2C8B8E06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C1EFBEC2-C54D-BC50-AF8E-AD6DCC50C0E4}"/>
                    </a:ext>
                  </a:extLst>
                </p:cNvPr>
                <p:cNvSpPr/>
                <p:nvPr/>
              </p:nvSpPr>
              <p:spPr>
                <a:xfrm>
                  <a:off x="7947145" y="4654832"/>
                  <a:ext cx="118806" cy="153804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6C5B1F8-6E5D-C598-1834-44C05F701C1C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1968239" cy="369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A1BD810-183F-3793-0D92-9806550BAB71}"/>
                </a:ext>
              </a:extLst>
            </p:cNvPr>
            <p:cNvGrpSpPr/>
            <p:nvPr/>
          </p:nvGrpSpPr>
          <p:grpSpPr>
            <a:xfrm>
              <a:off x="473784" y="4639401"/>
              <a:ext cx="2651682" cy="493032"/>
              <a:chOff x="188821" y="4605529"/>
              <a:chExt cx="2651682" cy="49303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828D349-463C-E166-D81A-51DD5A7A4A1F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2651682" cy="493032"/>
                <a:chOff x="188821" y="5063342"/>
                <a:chExt cx="2651682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F8BF0CC-21D1-F442-EB9E-69387025A611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3409305-68BF-6B56-27CD-1C9F9277ED84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1972614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0327AFA-D9DF-1C97-6490-51F4E7A91CA9}"/>
                  </a:ext>
                </a:extLst>
              </p:cNvPr>
              <p:cNvSpPr/>
              <p:nvPr/>
            </p:nvSpPr>
            <p:spPr>
              <a:xfrm>
                <a:off x="358369" y="4776984"/>
                <a:ext cx="153934" cy="150217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36E51FE-03DF-A3AA-873D-4648E5D170F5}"/>
                </a:ext>
              </a:extLst>
            </p:cNvPr>
            <p:cNvGrpSpPr/>
            <p:nvPr/>
          </p:nvGrpSpPr>
          <p:grpSpPr>
            <a:xfrm>
              <a:off x="473784" y="4049364"/>
              <a:ext cx="2651681" cy="493032"/>
              <a:chOff x="4584493" y="1754862"/>
              <a:chExt cx="2651681" cy="4930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579CA8D-C2E1-0CFB-89D5-CB40E16A2412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2651681" cy="493032"/>
                <a:chOff x="188821" y="3502325"/>
                <a:chExt cx="2651681" cy="493032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48F86018-7F9F-CF6B-CC9F-73E5C06CF6D1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9851B60-280E-3523-8604-08C5F4C52FF5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1972613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F4C32D0-A298-99AE-4999-AD20EC3EFAA0}"/>
                  </a:ext>
                </a:extLst>
              </p:cNvPr>
              <p:cNvSpPr/>
              <p:nvPr/>
            </p:nvSpPr>
            <p:spPr>
              <a:xfrm>
                <a:off x="4778872" y="1924476"/>
                <a:ext cx="104275" cy="153804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8D50C13-636B-A1DC-4D5A-9FE7C1FA57A3}"/>
                </a:ext>
              </a:extLst>
            </p:cNvPr>
            <p:cNvGrpSpPr/>
            <p:nvPr/>
          </p:nvGrpSpPr>
          <p:grpSpPr>
            <a:xfrm>
              <a:off x="473784" y="3439057"/>
              <a:ext cx="2651681" cy="493032"/>
              <a:chOff x="8497465" y="2199732"/>
              <a:chExt cx="2651681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651A9F0-994D-B331-C072-BD77076A3A5E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2651681" cy="493032"/>
                <a:chOff x="188821" y="4022664"/>
                <a:chExt cx="2651681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AF48F75D-B633-11D2-A29D-0F4EA88DCB70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B28B18D-6A77-F223-B4B7-CCAC3886EF5C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1972613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9C3C92F-DFB6-FB34-D6D6-70AE17048596}"/>
                  </a:ext>
                </a:extLst>
              </p:cNvPr>
              <p:cNvSpPr/>
              <p:nvPr/>
            </p:nvSpPr>
            <p:spPr>
              <a:xfrm>
                <a:off x="8666999" y="2387167"/>
                <a:ext cx="153870" cy="118352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pic>
        <p:nvPicPr>
          <p:cNvPr id="38" name="Picture 37" descr="A person wearing a blue scrubs with her arms crossed&#10;&#10;Description automatically generated">
            <a:extLst>
              <a:ext uri="{FF2B5EF4-FFF2-40B4-BE49-F238E27FC236}">
                <a16:creationId xmlns:a16="http://schemas.microsoft.com/office/drawing/2014/main" id="{2A7448B4-995A-943C-2F39-612E80729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3300" y="3550914"/>
            <a:ext cx="3337518" cy="333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45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B7747"/>
      </a:accent1>
      <a:accent2>
        <a:srgbClr val="182B50"/>
      </a:accent2>
      <a:accent3>
        <a:srgbClr val="F1EEE7"/>
      </a:accent3>
      <a:accent4>
        <a:srgbClr val="FB7747"/>
      </a:accent4>
      <a:accent5>
        <a:srgbClr val="182B50"/>
      </a:accent5>
      <a:accent6>
        <a:srgbClr val="F1EEE7"/>
      </a:accent6>
      <a:hlink>
        <a:srgbClr val="0563C1"/>
      </a:hlink>
      <a:folHlink>
        <a:srgbClr val="954F72"/>
      </a:folHlink>
    </a:clrScheme>
    <a:fontScheme name="Custom 12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1573</Words>
  <Application>Microsoft Office PowerPoint</Application>
  <PresentationFormat>Widescreen</PresentationFormat>
  <Paragraphs>193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Aharoni</vt:lpstr>
      <vt:lpstr>Aparajita</vt:lpstr>
      <vt:lpstr>Aptos</vt:lpstr>
      <vt:lpstr>Arial</vt:lpstr>
      <vt:lpstr>Arial (Body)</vt:lpstr>
      <vt:lpstr>Arial Nova</vt:lpstr>
      <vt:lpstr>Arial Rounded MT Bold</vt:lpstr>
      <vt:lpstr>Arial Rounded MT Bold (Headings)</vt:lpstr>
      <vt:lpstr>Calibri</vt:lpstr>
      <vt:lpstr>Century Gothic</vt:lpstr>
      <vt:lpstr>Courier New</vt:lpstr>
      <vt:lpstr>Poppins Light</vt:lpstr>
      <vt:lpstr>Office Theme</vt:lpstr>
      <vt:lpstr>Free Digestive System Study PowerPoint Template</vt:lpstr>
      <vt:lpstr>Table of contents</vt:lpstr>
      <vt:lpstr>PowerPoint Presentation</vt:lpstr>
      <vt:lpstr>Introduction to the Clinic</vt:lpstr>
      <vt:lpstr>Financial Overview</vt:lpstr>
      <vt:lpstr>Appointment Services</vt:lpstr>
      <vt:lpstr>Medical Care Programs</vt:lpstr>
      <vt:lpstr>Advanced Equipment</vt:lpstr>
      <vt:lpstr>Client Testimonials</vt:lpstr>
      <vt:lpstr>Patient Care Tips</vt:lpstr>
      <vt:lpstr>Future projects</vt:lpstr>
      <vt:lpstr>Doctors Team Introduction</vt:lpstr>
      <vt:lpstr>Medical infographics</vt:lpstr>
      <vt:lpstr>Awards and Recognitions</vt:lpstr>
      <vt:lpstr>Medical Care Tips 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2024-12-18T21:57:19Z</dcterms:created>
  <dcterms:modified xsi:type="dcterms:W3CDTF">2025-03-06T00:19:04Z</dcterms:modified>
</cp:coreProperties>
</file>