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19"/>
  </p:notesMasterIdLst>
  <p:sldIdLst>
    <p:sldId id="519" r:id="rId2"/>
    <p:sldId id="531" r:id="rId3"/>
    <p:sldId id="514" r:id="rId4"/>
    <p:sldId id="515" r:id="rId5"/>
    <p:sldId id="525" r:id="rId6"/>
    <p:sldId id="516" r:id="rId7"/>
    <p:sldId id="524" r:id="rId8"/>
    <p:sldId id="262" r:id="rId9"/>
    <p:sldId id="264" r:id="rId10"/>
    <p:sldId id="526" r:id="rId11"/>
    <p:sldId id="266" r:id="rId12"/>
    <p:sldId id="521" r:id="rId13"/>
    <p:sldId id="263" r:id="rId14"/>
    <p:sldId id="509" r:id="rId15"/>
    <p:sldId id="522" r:id="rId16"/>
    <p:sldId id="529" r:id="rId17"/>
    <p:sldId id="51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884"/>
    <a:srgbClr val="FBD29B"/>
    <a:srgbClr val="ABE0E6"/>
    <a:srgbClr val="FEDDE4"/>
    <a:srgbClr val="D9C9D8"/>
    <a:srgbClr val="F8EEC8"/>
    <a:srgbClr val="3F53E5"/>
    <a:srgbClr val="263238"/>
    <a:srgbClr val="FEFBF2"/>
    <a:srgbClr val="1F6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68F8D-A1C0-4877-A5A6-88153BB9DE5C}" v="3" dt="2025-02-13T00:57:54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65" autoAdjust="0"/>
    <p:restoredTop sz="96247" autoAdjust="0"/>
  </p:normalViewPr>
  <p:slideViewPr>
    <p:cSldViewPr snapToGrid="0" showGuides="1">
      <p:cViewPr>
        <p:scale>
          <a:sx n="80" d="100"/>
          <a:sy n="80" d="100"/>
        </p:scale>
        <p:origin x="1038" y="594"/>
      </p:cViewPr>
      <p:guideLst>
        <p:guide orient="horz" pos="2137"/>
        <p:guide pos="3817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0.84</c:v>
                </c:pt>
                <c:pt idx="1">
                  <c:v>0.16000000000000003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6350"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5C6-435A-BE5E-4AEB707C33D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6350"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5C6-435A-BE5E-4AEB707C33DB}"/>
              </c:ext>
            </c:extLst>
          </c:dPt>
          <c:dLbls>
            <c:dLbl>
              <c:idx val="0"/>
              <c:layout>
                <c:manualLayout>
                  <c:x val="-0.19935955782623199"/>
                  <c:y val="-0.199721122109667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9443766345016"/>
                      <c:h val="0.11857957321796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5C6-435A-BE5E-4AEB707C33D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C6-435A-BE5E-4AEB707C33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Women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C6-435A-BE5E-4AEB707C33D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6F-4968-BBAA-89257FE4D0E4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6350"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6F-4968-BBAA-89257FE4D0E4}"/>
              </c:ext>
            </c:extLst>
          </c:dPt>
          <c:dLbls>
            <c:dLbl>
              <c:idx val="0"/>
              <c:layout>
                <c:manualLayout>
                  <c:x val="-0.19349714280391772"/>
                  <c:y val="-0.219000970614115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9443766345016"/>
                      <c:h val="0.11857957321796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A6F-4968-BBAA-89257FE4D0E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6F-4968-BBAA-89257FE4D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6F-4968-BBAA-89257FE4D0E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ED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4590E9B-47DE-ADEE-9A51-446DD7B803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3F76588-6DD1-440A-9FCA-DA556DADBA80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0381" y="6255358"/>
            <a:ext cx="6971237" cy="2714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85431" y="228600"/>
            <a:ext cx="11824842" cy="1230087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 descr="A black and white image of a leaf">
            <a:extLst>
              <a:ext uri="{FF2B5EF4-FFF2-40B4-BE49-F238E27FC236}">
                <a16:creationId xmlns:a16="http://schemas.microsoft.com/office/drawing/2014/main" id="{592724A8-7F00-FD19-84EE-E329E61D3E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4360192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804DE-379F-40DA-8198-8F32E3F6FB19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A1EC-4EA5-4B3A-9E7A-25C489598373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3E76A-ABC9-4623-85C7-4EA2CAE0E037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C3E0-0E4A-46D7-A8C6-A348FF29238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9195-485D-4D35-96CE-CE6EECF7975A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BDA3-9479-4AB3-BDFF-72A5DA0FDF17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233489"/>
            <a:ext cx="5802394" cy="5299756"/>
          </a:xfrm>
          <a:prstGeom prst="roundRect">
            <a:avLst>
              <a:gd name="adj" fmla="val 5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94B-BE76-4489-A8E6-E6ADBB448F72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6184-81BB-4CE7-A3B9-0DD0AD542F6A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C548-72BA-4F80-A2E4-3760399E9D8B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87143" y="727528"/>
            <a:ext cx="5580000" cy="5580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C59E1-312E-4AEE-97EF-0B0AA36E9F09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F08B-BF24-4FC8-9A21-10840A5EA72E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586F-8F16-4886-AC9C-D6F93AB7966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26" y="544748"/>
            <a:ext cx="4900729" cy="5768505"/>
          </a:xfrm>
          <a:prstGeom prst="roundRect">
            <a:avLst>
              <a:gd name="adj" fmla="val 745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785B-84B0-4C5D-A7E7-AD8F30EF68DA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1C9-A62A-48D2-A82B-48A2137BE6A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12B6-F5FD-4097-96B9-D86100D5B06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53E10-70B9-40D4-A2F4-FB41C20BA62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D28D-3B47-4323-ACA9-4729D70E45D1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flipV="1">
            <a:off x="261256" y="152398"/>
            <a:ext cx="2743200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5574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2A7B9-1E42-D5E1-4FA5-B982D008CA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741" y="1501156"/>
            <a:ext cx="4350657" cy="4674014"/>
          </a:xfrm>
          <a:prstGeom prst="roundRect">
            <a:avLst>
              <a:gd name="adj" fmla="val 11162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6BDF1E-70F4-9C21-BAA9-067753E1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83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EEE9CF9-507E-B267-6158-65C2047FFA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2754" y="1160463"/>
            <a:ext cx="3612152" cy="2360548"/>
          </a:xfrm>
          <a:prstGeom prst="round2SameRect">
            <a:avLst>
              <a:gd name="adj1" fmla="val 9289"/>
              <a:gd name="adj2" fmla="val 0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81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71" y="402564"/>
            <a:ext cx="11501739" cy="75789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679" y="986535"/>
            <a:ext cx="1660764" cy="166076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56480" y="5069301"/>
            <a:ext cx="1660764" cy="166076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256480" y="2347457"/>
            <a:ext cx="1660764" cy="166076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0184F7EE-5876-CB6F-8D1D-E78DAB5B50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79" y="3708379"/>
            <a:ext cx="1660764" cy="166076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43FAB4-A999-6319-B4C0-3A39B6D7DF1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BE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27C4123F-817A-442F-B93B-F0B769093F3E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5" name="Picture 4" descr="A black and white image of a leaf">
            <a:extLst>
              <a:ext uri="{FF2B5EF4-FFF2-40B4-BE49-F238E27FC236}">
                <a16:creationId xmlns:a16="http://schemas.microsoft.com/office/drawing/2014/main" id="{6BBEA806-7BF3-16E0-1A8C-166B9E2C8DD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4360192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64" r:id="rId8"/>
    <p:sldLayoutId id="2147483661" r:id="rId9"/>
    <p:sldLayoutId id="2147483667" r:id="rId10"/>
    <p:sldLayoutId id="2147483669" r:id="rId11"/>
    <p:sldLayoutId id="2147483655" r:id="rId12"/>
    <p:sldLayoutId id="2147483666" r:id="rId13"/>
    <p:sldLayoutId id="2147483660" r:id="rId14"/>
    <p:sldLayoutId id="2147483656" r:id="rId15"/>
    <p:sldLayoutId id="2147483657" r:id="rId16"/>
    <p:sldLayoutId id="2147483658" r:id="rId17"/>
    <p:sldLayoutId id="2147483659" r:id="rId18"/>
    <p:sldLayoutId id="2147483670" r:id="rId19"/>
    <p:sldLayoutId id="2147483671" r:id="rId20"/>
    <p:sldLayoutId id="2147483672" r:id="rId21"/>
    <p:sldLayoutId id="2147483673" r:id="rId22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B8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ith her hands on her face looking at a computer&#10;&#10;Description automatically generated">
            <a:extLst>
              <a:ext uri="{FF2B5EF4-FFF2-40B4-BE49-F238E27FC236}">
                <a16:creationId xmlns:a16="http://schemas.microsoft.com/office/drawing/2014/main" id="{5F65C67F-D735-232C-C24F-B998794BE5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88A7D21-C0CB-61CE-3CB7-529B7197EF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chemeClr val="tx2"/>
                </a:solidFill>
                <a:latin typeface="+mj-lt"/>
              </a:rPr>
              <a:t>Presenter name</a:t>
            </a:r>
            <a:endParaRPr lang="en-CA" sz="1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9E5B6D-DAA0-B3AC-237C-2A40631CEC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FEMALE WORK STRESS</a:t>
            </a:r>
          </a:p>
        </p:txBody>
      </p:sp>
      <p:pic>
        <p:nvPicPr>
          <p:cNvPr id="2" name="Picture 1" descr="A black and white image of a leaf">
            <a:extLst>
              <a:ext uri="{FF2B5EF4-FFF2-40B4-BE49-F238E27FC236}">
                <a16:creationId xmlns:a16="http://schemas.microsoft.com/office/drawing/2014/main" id="{56E62DAD-7061-B76A-BD8C-0E5D21B70E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1808" y="0"/>
            <a:ext cx="4360192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52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802AF4-607A-E65E-BC7F-FF6C93219C3D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>
            <a:normAutofit/>
          </a:bodyPr>
          <a:lstStyle/>
          <a:p>
            <a:r>
              <a:rPr lang="en-CA" sz="7200" dirty="0"/>
              <a:t>Table of 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107AA-2B59-0C19-7E35-C12382A45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3195D-A1B2-87E7-96E3-B96C51E5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A304A11-91B1-E437-F314-A17BE6C9C919}"/>
              </a:ext>
            </a:extLst>
          </p:cNvPr>
          <p:cNvGrpSpPr/>
          <p:nvPr/>
        </p:nvGrpSpPr>
        <p:grpSpPr>
          <a:xfrm>
            <a:off x="3747911" y="444606"/>
            <a:ext cx="7757258" cy="5968788"/>
            <a:chOff x="4806931" y="1382767"/>
            <a:chExt cx="6248818" cy="480812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4806931" y="1382767"/>
              <a:ext cx="2852807" cy="4808126"/>
              <a:chOff x="-242182" y="1253653"/>
              <a:chExt cx="3048833" cy="513850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42180" y="1253653"/>
                <a:ext cx="3048831" cy="464495"/>
                <a:chOff x="-121006" y="1682868"/>
                <a:chExt cx="3048831" cy="464495"/>
              </a:xfrm>
            </p:grpSpPr>
            <p:sp>
              <p:nvSpPr>
                <p:cNvPr id="5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21006" y="1682868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421437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Introduction to Stress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42182" y="2032655"/>
                <a:ext cx="2705471" cy="464495"/>
                <a:chOff x="-121008" y="1682868"/>
                <a:chExt cx="2705471" cy="464495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8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Causes of Stress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42182" y="2811657"/>
                <a:ext cx="2705471" cy="464495"/>
                <a:chOff x="-121008" y="1682868"/>
                <a:chExt cx="2705471" cy="464495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The Impact of Stress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42182" y="3590659"/>
                <a:ext cx="2705471" cy="464495"/>
                <a:chOff x="-121008" y="1682868"/>
                <a:chExt cx="2705471" cy="464495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Recognizing Stress Symptoms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42182" y="4369661"/>
                <a:ext cx="2705471" cy="464495"/>
                <a:chOff x="-121008" y="1682868"/>
                <a:chExt cx="2705471" cy="464495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6"/>
                  <a:ext cx="572317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400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Stress 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42182" y="5148663"/>
                <a:ext cx="2705471" cy="464495"/>
                <a:chOff x="-121008" y="1682868"/>
                <a:chExt cx="2705471" cy="464495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Stress Management Techniques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42182" y="5927667"/>
                <a:ext cx="2705471" cy="464495"/>
                <a:chOff x="-121008" y="1682868"/>
                <a:chExt cx="2705471" cy="464495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Workplace Stress Management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8524228" y="1382767"/>
              <a:ext cx="2531521" cy="4808126"/>
              <a:chOff x="-242182" y="1253653"/>
              <a:chExt cx="2705471" cy="513850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42182" y="1253653"/>
                <a:ext cx="2705471" cy="464495"/>
                <a:chOff x="-121008" y="1682868"/>
                <a:chExt cx="2705471" cy="464495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Healthy Coping Mechanisms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42181" y="2032654"/>
                <a:ext cx="2705470" cy="464495"/>
                <a:chOff x="-121007" y="1682867"/>
                <a:chExt cx="2705470" cy="464495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21007" y="1682867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4"/>
                  <a:ext cx="483284" cy="40950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Stress Management Tools and Resources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42181" y="2811657"/>
                <a:ext cx="2705470" cy="464495"/>
                <a:chOff x="-121007" y="1682868"/>
                <a:chExt cx="2705470" cy="464495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Real-Life Examples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42181" y="3590659"/>
                <a:ext cx="2705470" cy="464495"/>
                <a:chOff x="-121007" y="1682868"/>
                <a:chExt cx="2705470" cy="464495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5"/>
                  <a:ext cx="483284" cy="4095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Our Experts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42181" y="4369661"/>
                <a:ext cx="2705470" cy="464495"/>
                <a:chOff x="-121007" y="1682868"/>
                <a:chExt cx="2705470" cy="464495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7"/>
                  <a:ext cx="572317" cy="4095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Long-Term Benefits of Stress Management</a:t>
                  </a:r>
                  <a:endParaRPr lang="en-US" alt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42181" y="5148663"/>
                <a:ext cx="2705470" cy="464495"/>
                <a:chOff x="-121007" y="1682868"/>
                <a:chExt cx="2705470" cy="464495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13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Summary of Key Points 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42181" y="5927667"/>
                <a:ext cx="2705470" cy="464495"/>
                <a:chOff x="-121007" y="1682868"/>
                <a:chExt cx="2705470" cy="464495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000" dirty="0">
                      <a:solidFill>
                        <a:schemeClr val="bg2"/>
                      </a:solidFill>
                    </a:rPr>
                    <a:t>14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35097"/>
                  <a:ext cx="2078075" cy="35665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Thankyou</a:t>
                  </a:r>
                  <a:endParaRPr kumimoji="0" lang="en-US" altLang="en-US" sz="14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4806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ouple of women looking at a computer&#10;&#10;Description automatically generated">
            <a:extLst>
              <a:ext uri="{FF2B5EF4-FFF2-40B4-BE49-F238E27FC236}">
                <a16:creationId xmlns:a16="http://schemas.microsoft.com/office/drawing/2014/main" id="{97BFBD88-1950-22AA-8AA3-2BD27A828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E211B0-0609-60CF-818F-14A0FD8C5DD9}"/>
              </a:ext>
            </a:extLst>
          </p:cNvPr>
          <p:cNvGrpSpPr/>
          <p:nvPr/>
        </p:nvGrpSpPr>
        <p:grpSpPr>
          <a:xfrm>
            <a:off x="988099" y="3024695"/>
            <a:ext cx="4668897" cy="3063855"/>
            <a:chOff x="6423019" y="2693046"/>
            <a:chExt cx="4668897" cy="3063855"/>
          </a:xfrm>
        </p:grpSpPr>
        <p:sp>
          <p:nvSpPr>
            <p:cNvPr id="34" name="Google Shape;4820;p73">
              <a:extLst>
                <a:ext uri="{FF2B5EF4-FFF2-40B4-BE49-F238E27FC236}">
                  <a16:creationId xmlns:a16="http://schemas.microsoft.com/office/drawing/2014/main" id="{A5D496AC-D18E-2B28-ACD1-0F33B9856FBF}"/>
                </a:ext>
              </a:extLst>
            </p:cNvPr>
            <p:cNvSpPr/>
            <p:nvPr/>
          </p:nvSpPr>
          <p:spPr>
            <a:xfrm>
              <a:off x="6423019" y="2693046"/>
              <a:ext cx="4668897" cy="102872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822;p73">
              <a:extLst>
                <a:ext uri="{FF2B5EF4-FFF2-40B4-BE49-F238E27FC236}">
                  <a16:creationId xmlns:a16="http://schemas.microsoft.com/office/drawing/2014/main" id="{2991A063-E802-D332-A8F9-1B329BE3F014}"/>
                </a:ext>
              </a:extLst>
            </p:cNvPr>
            <p:cNvSpPr txBox="1">
              <a:spLocks/>
            </p:cNvSpPr>
            <p:nvPr/>
          </p:nvSpPr>
          <p:spPr>
            <a:xfrm>
              <a:off x="6760633" y="3860197"/>
              <a:ext cx="3993663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7" name="Google Shape;4823;p73">
              <a:extLst>
                <a:ext uri="{FF2B5EF4-FFF2-40B4-BE49-F238E27FC236}">
                  <a16:creationId xmlns:a16="http://schemas.microsoft.com/office/drawing/2014/main" id="{57601509-F514-AC9F-8383-3862B7C98115}"/>
                </a:ext>
              </a:extLst>
            </p:cNvPr>
            <p:cNvSpPr txBox="1">
              <a:spLocks/>
            </p:cNvSpPr>
            <p:nvPr/>
          </p:nvSpPr>
          <p:spPr>
            <a:xfrm>
              <a:off x="6528097" y="2834410"/>
              <a:ext cx="4458740" cy="70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dirty="0">
                  <a:solidFill>
                    <a:schemeClr val="bg2"/>
                  </a:solidFill>
                  <a:latin typeface="+mn-lt"/>
                </a:rPr>
                <a:t>Section Name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E76452-44CB-E72E-D7D2-E4C3117508D7}"/>
              </a:ext>
            </a:extLst>
          </p:cNvPr>
          <p:cNvGrpSpPr/>
          <p:nvPr/>
        </p:nvGrpSpPr>
        <p:grpSpPr>
          <a:xfrm>
            <a:off x="2587552" y="1375309"/>
            <a:ext cx="1469990" cy="1469986"/>
            <a:chOff x="8022471" y="1160463"/>
            <a:chExt cx="1469990" cy="1469986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8022474" y="1160463"/>
              <a:ext cx="1469986" cy="146998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bg2"/>
                </a:solidFill>
              </a:endParaRPr>
            </a:p>
          </p:txBody>
        </p:sp>
        <p:sp>
          <p:nvSpPr>
            <p:cNvPr id="35" name="Google Shape;4821;p73">
              <a:extLst>
                <a:ext uri="{FF2B5EF4-FFF2-40B4-BE49-F238E27FC236}">
                  <a16:creationId xmlns:a16="http://schemas.microsoft.com/office/drawing/2014/main" id="{9AF79E22-3F9B-1B46-24B6-1586B616C277}"/>
                </a:ext>
              </a:extLst>
            </p:cNvPr>
            <p:cNvSpPr txBox="1">
              <a:spLocks/>
            </p:cNvSpPr>
            <p:nvPr/>
          </p:nvSpPr>
          <p:spPr>
            <a:xfrm>
              <a:off x="8022471" y="1393802"/>
              <a:ext cx="1469990" cy="970454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alsamiq Sans"/>
                <a:buNone/>
                <a:defRPr sz="6000" b="1" i="0" u="none" strike="noStrike" cap="none">
                  <a:solidFill>
                    <a:schemeClr val="lt2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3B46"/>
                </a:buClr>
                <a:buSzPts val="6000"/>
                <a:buFont typeface="Balsamiq Sans"/>
                <a:buNone/>
                <a:tabLst/>
                <a:defRPr/>
              </a:pPr>
              <a:r>
                <a:rPr kumimoji="0" lang="e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Balsamiq Sans"/>
                  <a:sym typeface="Balsamiq Sans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9333-80F1-9BC5-FC55-BA55E397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</p:spPr>
        <p:txBody>
          <a:bodyPr/>
          <a:lstStyle/>
          <a:p>
            <a:pPr algn="l"/>
            <a:r>
              <a:rPr lang="en-CA" dirty="0"/>
              <a:t>Introduction to Stress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B3181F-73C4-E747-DC8F-BCBA6E5D625C}"/>
              </a:ext>
            </a:extLst>
          </p:cNvPr>
          <p:cNvGrpSpPr/>
          <p:nvPr/>
        </p:nvGrpSpPr>
        <p:grpSpPr>
          <a:xfrm>
            <a:off x="5987372" y="1479724"/>
            <a:ext cx="5744980" cy="4515330"/>
            <a:chOff x="6292172" y="1638408"/>
            <a:chExt cx="5744980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6292172" y="1638408"/>
              <a:ext cx="5388014" cy="1366018"/>
              <a:chOff x="1527895" y="2770382"/>
              <a:chExt cx="53880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6292172" y="3213064"/>
              <a:ext cx="5388014" cy="1366018"/>
              <a:chOff x="1527895" y="2770382"/>
              <a:chExt cx="53880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6292172" y="4787720"/>
              <a:ext cx="5744980" cy="1366018"/>
              <a:chOff x="1527895" y="2770382"/>
              <a:chExt cx="5744980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730563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17" name="Picture Placeholder 16" descr="A person writing on paper&#10;&#10;Description automatically generated">
            <a:extLst>
              <a:ext uri="{FF2B5EF4-FFF2-40B4-BE49-F238E27FC236}">
                <a16:creationId xmlns:a16="http://schemas.microsoft.com/office/drawing/2014/main" id="{38203098-7741-8457-320C-440690A2B60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A8665-58C8-71BA-1EC4-8975787C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0135-7AC9-83FA-7452-7A5CD09C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Causes of Stress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060D5-BEE2-067C-D429-15D87BEA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91098-2DD6-5677-A867-6A928445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C11ADE-26CC-E0DD-0A65-372804D3315E}"/>
              </a:ext>
            </a:extLst>
          </p:cNvPr>
          <p:cNvGrpSpPr/>
          <p:nvPr/>
        </p:nvGrpSpPr>
        <p:grpSpPr>
          <a:xfrm>
            <a:off x="590079" y="1371599"/>
            <a:ext cx="11011843" cy="4930619"/>
            <a:chOff x="702061" y="1632856"/>
            <a:chExt cx="11011843" cy="493061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49044BB-3006-0C6D-C419-AEB9872D839E}"/>
                </a:ext>
              </a:extLst>
            </p:cNvPr>
            <p:cNvGrpSpPr/>
            <p:nvPr/>
          </p:nvGrpSpPr>
          <p:grpSpPr>
            <a:xfrm>
              <a:off x="702061" y="1632856"/>
              <a:ext cx="4723158" cy="4930619"/>
              <a:chOff x="812800" y="1889911"/>
              <a:chExt cx="3937000" cy="4109930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63F66E0-9B04-7DD3-DB1D-C1B76E775901}"/>
                  </a:ext>
                </a:extLst>
              </p:cNvPr>
              <p:cNvSpPr/>
              <p:nvPr/>
            </p:nvSpPr>
            <p:spPr>
              <a:xfrm>
                <a:off x="812800" y="1889911"/>
                <a:ext cx="3937000" cy="4109930"/>
              </a:xfrm>
              <a:prstGeom prst="roundRect">
                <a:avLst>
                  <a:gd name="adj" fmla="val 721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A0B29A1-8BC1-BD87-A755-1239332C3E34}"/>
                  </a:ext>
                </a:extLst>
              </p:cNvPr>
              <p:cNvGrpSpPr/>
              <p:nvPr/>
            </p:nvGrpSpPr>
            <p:grpSpPr>
              <a:xfrm>
                <a:off x="1239841" y="2053090"/>
                <a:ext cx="3082918" cy="3179310"/>
                <a:chOff x="1239841" y="2053090"/>
                <a:chExt cx="3082918" cy="3179310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7252978-783D-B313-6774-6B19E9B4B99A}"/>
                    </a:ext>
                  </a:extLst>
                </p:cNvPr>
                <p:cNvSpPr/>
                <p:nvPr/>
              </p:nvSpPr>
              <p:spPr>
                <a:xfrm>
                  <a:off x="2261536" y="2053090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138CBDCE-7200-BE8B-CA5F-B7AC9722A773}"/>
                    </a:ext>
                  </a:extLst>
                </p:cNvPr>
                <p:cNvGrpSpPr/>
                <p:nvPr/>
              </p:nvGrpSpPr>
              <p:grpSpPr>
                <a:xfrm>
                  <a:off x="1239841" y="3131844"/>
                  <a:ext cx="3082918" cy="2100556"/>
                  <a:chOff x="1239841" y="3131844"/>
                  <a:chExt cx="3082918" cy="2100556"/>
                </a:xfrm>
              </p:grpSpPr>
              <p:sp>
                <p:nvSpPr>
                  <p:cNvPr id="39" name="Google Shape;5323;p76">
                    <a:extLst>
                      <a:ext uri="{FF2B5EF4-FFF2-40B4-BE49-F238E27FC236}">
                        <a16:creationId xmlns:a16="http://schemas.microsoft.com/office/drawing/2014/main" id="{778ABCBA-EEDB-7848-4D31-0940FC62E7A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39841" y="3486181"/>
                    <a:ext cx="3082918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  <a:p>
                    <a:pPr marL="0" indent="0">
                      <a:lnSpc>
                        <a:spcPct val="100000"/>
                      </a:lnSpc>
                      <a:spcBef>
                        <a:spcPts val="0"/>
                      </a:spcBef>
                      <a:buNone/>
                      <a:defRPr/>
                    </a:pP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E1342982-91DA-336C-1039-174DD4E425A8}"/>
                      </a:ext>
                    </a:extLst>
                  </p:cNvPr>
                  <p:cNvSpPr txBox="1"/>
                  <p:nvPr/>
                </p:nvSpPr>
                <p:spPr>
                  <a:xfrm>
                    <a:off x="1608573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93AD66D-2A38-F0EE-7280-6C94F912B152}"/>
                </a:ext>
              </a:extLst>
            </p:cNvPr>
            <p:cNvGrpSpPr/>
            <p:nvPr/>
          </p:nvGrpSpPr>
          <p:grpSpPr>
            <a:xfrm>
              <a:off x="6990746" y="1632856"/>
              <a:ext cx="4723158" cy="4930619"/>
              <a:chOff x="4366668" y="1889911"/>
              <a:chExt cx="3937000" cy="4109930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1CC115AE-C234-E404-9CFC-0075EEED5CF9}"/>
                  </a:ext>
                </a:extLst>
              </p:cNvPr>
              <p:cNvSpPr/>
              <p:nvPr/>
            </p:nvSpPr>
            <p:spPr>
              <a:xfrm>
                <a:off x="4366668" y="1889911"/>
                <a:ext cx="3937000" cy="4109930"/>
              </a:xfrm>
              <a:prstGeom prst="roundRect">
                <a:avLst>
                  <a:gd name="adj" fmla="val 8139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C12D27A-B34B-711F-B427-C17333009F76}"/>
                  </a:ext>
                </a:extLst>
              </p:cNvPr>
              <p:cNvGrpSpPr/>
              <p:nvPr/>
            </p:nvGrpSpPr>
            <p:grpSpPr>
              <a:xfrm>
                <a:off x="4793709" y="2031908"/>
                <a:ext cx="3082918" cy="3200492"/>
                <a:chOff x="4793709" y="2031908"/>
                <a:chExt cx="3082918" cy="3200492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60F9D9E-0429-6555-B985-A7D78CFFE48B}"/>
                    </a:ext>
                  </a:extLst>
                </p:cNvPr>
                <p:cNvSpPr/>
                <p:nvPr/>
              </p:nvSpPr>
              <p:spPr>
                <a:xfrm>
                  <a:off x="5815404" y="2031908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3A8A6B31-2995-ABB8-A6B9-7CC05D5AB17C}"/>
                    </a:ext>
                  </a:extLst>
                </p:cNvPr>
                <p:cNvGrpSpPr/>
                <p:nvPr/>
              </p:nvGrpSpPr>
              <p:grpSpPr>
                <a:xfrm>
                  <a:off x="4793709" y="3131844"/>
                  <a:ext cx="3082918" cy="2100556"/>
                  <a:chOff x="4793709" y="3131844"/>
                  <a:chExt cx="3082918" cy="2100556"/>
                </a:xfrm>
              </p:grpSpPr>
              <p:sp>
                <p:nvSpPr>
                  <p:cNvPr id="43" name="Google Shape;5323;p76">
                    <a:extLst>
                      <a:ext uri="{FF2B5EF4-FFF2-40B4-BE49-F238E27FC236}">
                        <a16:creationId xmlns:a16="http://schemas.microsoft.com/office/drawing/2014/main" id="{27085F25-E411-36D7-CE06-330D09AE425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793709" y="3486181"/>
                    <a:ext cx="3082918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2C6D139-8AA4-3B5F-AB45-F0E77F9E747D}"/>
                      </a:ext>
                    </a:extLst>
                  </p:cNvPr>
                  <p:cNvSpPr txBox="1"/>
                  <p:nvPr/>
                </p:nvSpPr>
                <p:spPr>
                  <a:xfrm>
                    <a:off x="5162441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2795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Impact of Stress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9EB2404-AEB0-3B4F-F3F6-54BD2E06A12F}"/>
              </a:ext>
            </a:extLst>
          </p:cNvPr>
          <p:cNvGrpSpPr/>
          <p:nvPr/>
        </p:nvGrpSpPr>
        <p:grpSpPr>
          <a:xfrm>
            <a:off x="971433" y="1597055"/>
            <a:ext cx="5124568" cy="4262664"/>
            <a:chOff x="7363640" y="1719278"/>
            <a:chExt cx="5124568" cy="426266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A6716B-B7A6-0E51-EC6F-F4D85A29EDD6}"/>
                </a:ext>
              </a:extLst>
            </p:cNvPr>
            <p:cNvGrpSpPr/>
            <p:nvPr/>
          </p:nvGrpSpPr>
          <p:grpSpPr>
            <a:xfrm>
              <a:off x="7363640" y="1719278"/>
              <a:ext cx="5124568" cy="440825"/>
              <a:chOff x="2711159" y="1542548"/>
              <a:chExt cx="4940292" cy="4249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7368D03-F37D-B4F1-579D-D0F2B4D40B58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071C3914-E61D-E32B-54A4-D039BCEAC8A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78ED0C59-9E3D-7307-7B6C-7FBEFC18BA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34" name="Google Shape;4822;p73">
                <a:extLst>
                  <a:ext uri="{FF2B5EF4-FFF2-40B4-BE49-F238E27FC236}">
                    <a16:creationId xmlns:a16="http://schemas.microsoft.com/office/drawing/2014/main" id="{A0629D3A-6BB7-B5CB-F6D2-88C07A7FD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3121712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3956C5-7CA7-6081-8F64-96F3E5DEB67B}"/>
                </a:ext>
              </a:extLst>
            </p:cNvPr>
            <p:cNvGrpSpPr/>
            <p:nvPr/>
          </p:nvGrpSpPr>
          <p:grpSpPr>
            <a:xfrm>
              <a:off x="7363640" y="2674738"/>
              <a:ext cx="5124568" cy="440825"/>
              <a:chOff x="2711159" y="1542548"/>
              <a:chExt cx="4940292" cy="42497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65F3CB3-3564-10CE-8749-B2EDD06E2CA2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2" name="Google Shape;4547;p70">
                  <a:extLst>
                    <a:ext uri="{FF2B5EF4-FFF2-40B4-BE49-F238E27FC236}">
                      <a16:creationId xmlns:a16="http://schemas.microsoft.com/office/drawing/2014/main" id="{289E37B2-B5C5-C038-46AE-6A9CFF8D80CC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8F15B2A0-A645-D243-80B6-B70166444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41" name="Google Shape;4822;p73">
                <a:extLst>
                  <a:ext uri="{FF2B5EF4-FFF2-40B4-BE49-F238E27FC236}">
                    <a16:creationId xmlns:a16="http://schemas.microsoft.com/office/drawing/2014/main" id="{8FEEE73E-8895-8907-0C3A-760134F28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3121712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802576-F2CA-96C0-5423-590E054EFF46}"/>
                </a:ext>
              </a:extLst>
            </p:cNvPr>
            <p:cNvGrpSpPr/>
            <p:nvPr/>
          </p:nvGrpSpPr>
          <p:grpSpPr>
            <a:xfrm>
              <a:off x="7363640" y="3630198"/>
              <a:ext cx="5124568" cy="440825"/>
              <a:chOff x="2711159" y="1542548"/>
              <a:chExt cx="4940292" cy="424973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722792F-0B4C-8D31-D183-79F2BF94BDB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9" name="Google Shape;4547;p70">
                  <a:extLst>
                    <a:ext uri="{FF2B5EF4-FFF2-40B4-BE49-F238E27FC236}">
                      <a16:creationId xmlns:a16="http://schemas.microsoft.com/office/drawing/2014/main" id="{EC97BF45-29AC-AA60-AD92-EECE2055132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Google Shape;4563;p70">
                  <a:extLst>
                    <a:ext uri="{FF2B5EF4-FFF2-40B4-BE49-F238E27FC236}">
                      <a16:creationId xmlns:a16="http://schemas.microsoft.com/office/drawing/2014/main" id="{0F5E7244-BF26-05BD-0303-2F04FCA74F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48" name="Google Shape;4822;p73">
                <a:extLst>
                  <a:ext uri="{FF2B5EF4-FFF2-40B4-BE49-F238E27FC236}">
                    <a16:creationId xmlns:a16="http://schemas.microsoft.com/office/drawing/2014/main" id="{D9B7DC58-EAAB-ED02-EB53-3082A9C94E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3121712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4242BF-FF23-5BEC-8B8D-AF371C83BB12}"/>
                </a:ext>
              </a:extLst>
            </p:cNvPr>
            <p:cNvGrpSpPr/>
            <p:nvPr/>
          </p:nvGrpSpPr>
          <p:grpSpPr>
            <a:xfrm>
              <a:off x="7363640" y="4585658"/>
              <a:ext cx="5124568" cy="440825"/>
              <a:chOff x="2711159" y="1542548"/>
              <a:chExt cx="4940292" cy="424973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0FE9385-294F-CD7D-B842-81DD09DF6B1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53" name="Google Shape;4547;p70">
                  <a:extLst>
                    <a:ext uri="{FF2B5EF4-FFF2-40B4-BE49-F238E27FC236}">
                      <a16:creationId xmlns:a16="http://schemas.microsoft.com/office/drawing/2014/main" id="{97948B87-BF67-AFF8-6833-0F010BC6D531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4" name="Google Shape;4563;p70">
                  <a:extLst>
                    <a:ext uri="{FF2B5EF4-FFF2-40B4-BE49-F238E27FC236}">
                      <a16:creationId xmlns:a16="http://schemas.microsoft.com/office/drawing/2014/main" id="{A58EC482-0F4E-CCD8-E217-22D6E1F744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51" name="Google Shape;4822;p73">
                <a:extLst>
                  <a:ext uri="{FF2B5EF4-FFF2-40B4-BE49-F238E27FC236}">
                    <a16:creationId xmlns:a16="http://schemas.microsoft.com/office/drawing/2014/main" id="{AA2A2696-0A5E-D930-4351-6C3D627746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3121712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D31115C-1395-22F5-E1DD-54D2C492F098}"/>
                </a:ext>
              </a:extLst>
            </p:cNvPr>
            <p:cNvGrpSpPr/>
            <p:nvPr/>
          </p:nvGrpSpPr>
          <p:grpSpPr>
            <a:xfrm>
              <a:off x="7363640" y="5541117"/>
              <a:ext cx="5124568" cy="440825"/>
              <a:chOff x="2711159" y="1542548"/>
              <a:chExt cx="4940292" cy="42497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20DD7AE-BB5F-4DC0-2C90-82F1B4EA930B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1EAE915D-9834-7337-D573-52C5E27EFDC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4" name="Google Shape;4563;p70">
                  <a:extLst>
                    <a:ext uri="{FF2B5EF4-FFF2-40B4-BE49-F238E27FC236}">
                      <a16:creationId xmlns:a16="http://schemas.microsoft.com/office/drawing/2014/main" id="{3A8A5F7B-F004-5320-7299-C4C4C8FBE2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</a:endParaRPr>
                </a:p>
              </p:txBody>
            </p:sp>
          </p:grpSp>
          <p:sp>
            <p:nvSpPr>
              <p:cNvPr id="37" name="Google Shape;4822;p73">
                <a:extLst>
                  <a:ext uri="{FF2B5EF4-FFF2-40B4-BE49-F238E27FC236}">
                    <a16:creationId xmlns:a16="http://schemas.microsoft.com/office/drawing/2014/main" id="{8E5839AD-3112-DBBF-5267-BF219254DA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3121712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9" name="Picture Placeholder 8" descr="A person standing in front of a board&#10;&#10;Description automatically generated">
            <a:extLst>
              <a:ext uri="{FF2B5EF4-FFF2-40B4-BE49-F238E27FC236}">
                <a16:creationId xmlns:a16="http://schemas.microsoft.com/office/drawing/2014/main" id="{F40E4EE2-59A7-8CF5-DC03-F65FFC2B4B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233489"/>
            <a:ext cx="5802394" cy="5299756"/>
          </a:xfrm>
        </p:spPr>
      </p:pic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67DA3-3EA2-815B-D5AC-64D5C22E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809A-432D-99AC-1196-1A09F5CD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Recognizing Stress Symptoms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497177-4D71-8C6B-9818-CAD2B1000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C7499-DDB4-B048-F0DE-3A48BE14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ED643E-A1B4-F9A1-207B-FF37E2B97DD1}"/>
              </a:ext>
            </a:extLst>
          </p:cNvPr>
          <p:cNvGrpSpPr/>
          <p:nvPr/>
        </p:nvGrpSpPr>
        <p:grpSpPr>
          <a:xfrm>
            <a:off x="469550" y="1545771"/>
            <a:ext cx="11252900" cy="4220110"/>
            <a:chOff x="1408698" y="1843989"/>
            <a:chExt cx="9662505" cy="36236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AF2EC03-2136-4547-3264-16C4D609EED9}"/>
                </a:ext>
              </a:extLst>
            </p:cNvPr>
            <p:cNvGrpSpPr/>
            <p:nvPr/>
          </p:nvGrpSpPr>
          <p:grpSpPr>
            <a:xfrm>
              <a:off x="1408698" y="1843989"/>
              <a:ext cx="2873469" cy="3623674"/>
              <a:chOff x="1408698" y="1843989"/>
              <a:chExt cx="2873469" cy="3623674"/>
            </a:xfrm>
          </p:grpSpPr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8A2678E8-97D1-3657-102F-4811171B85D7}"/>
                  </a:ext>
                </a:extLst>
              </p:cNvPr>
              <p:cNvSpPr/>
              <p:nvPr/>
            </p:nvSpPr>
            <p:spPr>
              <a:xfrm>
                <a:off x="1855271" y="1843989"/>
                <a:ext cx="1978371" cy="19783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</a:rPr>
                  <a:t>01</a:t>
                </a:r>
                <a:endParaRPr sz="3200" b="1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927145D-220D-0F8B-107E-5C48E8508B4C}"/>
                  </a:ext>
                </a:extLst>
              </p:cNvPr>
              <p:cNvGrpSpPr/>
              <p:nvPr/>
            </p:nvGrpSpPr>
            <p:grpSpPr>
              <a:xfrm>
                <a:off x="1408698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10" name="Google Shape;5325;p76">
                  <a:extLst>
                    <a:ext uri="{FF2B5EF4-FFF2-40B4-BE49-F238E27FC236}">
                      <a16:creationId xmlns:a16="http://schemas.microsoft.com/office/drawing/2014/main" id="{F9992F1F-3E26-8785-FA46-9D06EAFF6F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147C0B4-9EB2-3EE5-6D17-655F84A33237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569429-36DF-9F4F-703B-A7B792A7ADDA}"/>
                </a:ext>
              </a:extLst>
            </p:cNvPr>
            <p:cNvGrpSpPr/>
            <p:nvPr/>
          </p:nvGrpSpPr>
          <p:grpSpPr>
            <a:xfrm>
              <a:off x="4598213" y="1843989"/>
              <a:ext cx="2873469" cy="3623674"/>
              <a:chOff x="4598213" y="1843989"/>
              <a:chExt cx="2873469" cy="3623674"/>
            </a:xfrm>
          </p:grpSpPr>
          <p:sp>
            <p:nvSpPr>
              <p:cNvPr id="8" name="Google Shape;5332;p76">
                <a:extLst>
                  <a:ext uri="{FF2B5EF4-FFF2-40B4-BE49-F238E27FC236}">
                    <a16:creationId xmlns:a16="http://schemas.microsoft.com/office/drawing/2014/main" id="{6D377BB4-8155-060A-8ACB-2E63FCAFF39B}"/>
                  </a:ext>
                </a:extLst>
              </p:cNvPr>
              <p:cNvSpPr/>
              <p:nvPr/>
            </p:nvSpPr>
            <p:spPr>
              <a:xfrm>
                <a:off x="5249789" y="1843989"/>
                <a:ext cx="1978371" cy="19783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</a:rPr>
                  <a:t>02</a:t>
                </a:r>
                <a:endParaRPr sz="3200" b="1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7891888-046C-6C79-2F01-7F0E19EC185F}"/>
                  </a:ext>
                </a:extLst>
              </p:cNvPr>
              <p:cNvGrpSpPr/>
              <p:nvPr/>
            </p:nvGrpSpPr>
            <p:grpSpPr>
              <a:xfrm>
                <a:off x="4598213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6" name="Google Shape;5325;p76">
                  <a:extLst>
                    <a:ext uri="{FF2B5EF4-FFF2-40B4-BE49-F238E27FC236}">
                      <a16:creationId xmlns:a16="http://schemas.microsoft.com/office/drawing/2014/main" id="{9D093EFA-5352-9B22-A8CE-ABEA7B8EE85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D2341EB-9DB2-DCE5-DE10-76113264B193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7FB90B6-0060-5370-68CF-15B7E308E2BA}"/>
                </a:ext>
              </a:extLst>
            </p:cNvPr>
            <p:cNvGrpSpPr/>
            <p:nvPr/>
          </p:nvGrpSpPr>
          <p:grpSpPr>
            <a:xfrm>
              <a:off x="8197734" y="1843989"/>
              <a:ext cx="2873469" cy="3623674"/>
              <a:chOff x="8197734" y="1843989"/>
              <a:chExt cx="2873469" cy="3623674"/>
            </a:xfrm>
          </p:grpSpPr>
          <p:sp>
            <p:nvSpPr>
              <p:cNvPr id="28" name="Google Shape;5332;p76">
                <a:extLst>
                  <a:ext uri="{FF2B5EF4-FFF2-40B4-BE49-F238E27FC236}">
                    <a16:creationId xmlns:a16="http://schemas.microsoft.com/office/drawing/2014/main" id="{6001B11B-05A2-B405-7C2F-3D936A4FC7CD}"/>
                  </a:ext>
                </a:extLst>
              </p:cNvPr>
              <p:cNvSpPr/>
              <p:nvPr/>
            </p:nvSpPr>
            <p:spPr>
              <a:xfrm>
                <a:off x="8644307" y="1843989"/>
                <a:ext cx="1978371" cy="19783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bg2"/>
                    </a:solidFill>
                  </a:rPr>
                  <a:t>03</a:t>
                </a:r>
                <a:endParaRPr sz="3200" b="1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32FD19D-3AE2-B456-8319-C7BFD2E6296A}"/>
                  </a:ext>
                </a:extLst>
              </p:cNvPr>
              <p:cNvGrpSpPr/>
              <p:nvPr/>
            </p:nvGrpSpPr>
            <p:grpSpPr>
              <a:xfrm>
                <a:off x="8197734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11" name="Google Shape;5325;p76">
                  <a:extLst>
                    <a:ext uri="{FF2B5EF4-FFF2-40B4-BE49-F238E27FC236}">
                      <a16:creationId xmlns:a16="http://schemas.microsoft.com/office/drawing/2014/main" id="{7B63F898-C68A-4B3A-4DDD-5E36CA5EA8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C3D3B31-C837-EAA4-50BE-A0DFAD819ED2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29120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Stress 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/>
        </p:nvGraphicFramePr>
        <p:xfrm>
          <a:off x="1356725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967097" y="6421528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3500069-631E-147B-976A-874A336BCBB3}"/>
              </a:ext>
            </a:extLst>
          </p:cNvPr>
          <p:cNvGraphicFramePr/>
          <p:nvPr/>
        </p:nvGraphicFramePr>
        <p:xfrm>
          <a:off x="5041437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F5043A5-65D1-4622-0767-997F1A1B872B}"/>
              </a:ext>
            </a:extLst>
          </p:cNvPr>
          <p:cNvGraphicFramePr/>
          <p:nvPr/>
        </p:nvGraphicFramePr>
        <p:xfrm>
          <a:off x="8796373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8BFAFB19-97DA-057F-1831-D3455421AECE}"/>
              </a:ext>
            </a:extLst>
          </p:cNvPr>
          <p:cNvGrpSpPr/>
          <p:nvPr/>
        </p:nvGrpSpPr>
        <p:grpSpPr>
          <a:xfrm>
            <a:off x="967097" y="3816440"/>
            <a:ext cx="10404230" cy="2309645"/>
            <a:chOff x="967097" y="3816440"/>
            <a:chExt cx="10404230" cy="230964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32E025-A679-31CA-6D81-1C86C86901C7}"/>
                </a:ext>
              </a:extLst>
            </p:cNvPr>
            <p:cNvGrpSpPr/>
            <p:nvPr/>
          </p:nvGrpSpPr>
          <p:grpSpPr>
            <a:xfrm>
              <a:off x="967097" y="3816440"/>
              <a:ext cx="2964582" cy="2309645"/>
              <a:chOff x="967097" y="3816440"/>
              <a:chExt cx="2964582" cy="2309645"/>
            </a:xfrm>
          </p:grpSpPr>
          <p:sp>
            <p:nvSpPr>
              <p:cNvPr id="14" name="Google Shape;5323;p76">
                <a:extLst>
                  <a:ext uri="{FF2B5EF4-FFF2-40B4-BE49-F238E27FC236}">
                    <a16:creationId xmlns:a16="http://schemas.microsoft.com/office/drawing/2014/main" id="{EE57BC2A-918B-B594-46D8-35A5762EF7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7098" y="4365502"/>
                <a:ext cx="2964581" cy="176058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729AC19-2E05-6BC7-6ED2-6A4E704CBBAD}"/>
                  </a:ext>
                </a:extLst>
              </p:cNvPr>
              <p:cNvGrpSpPr/>
              <p:nvPr/>
            </p:nvGrpSpPr>
            <p:grpSpPr>
              <a:xfrm>
                <a:off x="967097" y="3816440"/>
                <a:ext cx="2964582" cy="542926"/>
                <a:chOff x="676752" y="2543175"/>
                <a:chExt cx="2964582" cy="542926"/>
              </a:xfrm>
            </p:grpSpPr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49889DA7-284E-153D-FFB6-0401307937B2}"/>
                    </a:ext>
                  </a:extLst>
                </p:cNvPr>
                <p:cNvSpPr/>
                <p:nvPr/>
              </p:nvSpPr>
              <p:spPr>
                <a:xfrm>
                  <a:off x="676752" y="2543175"/>
                  <a:ext cx="2964582" cy="5429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FB497A7-514F-63E6-97EE-EDCA50E89290}"/>
                    </a:ext>
                  </a:extLst>
                </p:cNvPr>
                <p:cNvSpPr txBox="1"/>
                <p:nvPr/>
              </p:nvSpPr>
              <p:spPr>
                <a:xfrm>
                  <a:off x="995743" y="2652433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D815406-8F1C-4637-20EB-261EF31EB578}"/>
                </a:ext>
              </a:extLst>
            </p:cNvPr>
            <p:cNvGrpSpPr/>
            <p:nvPr/>
          </p:nvGrpSpPr>
          <p:grpSpPr>
            <a:xfrm>
              <a:off x="4651809" y="3816440"/>
              <a:ext cx="2964582" cy="2309645"/>
              <a:chOff x="967097" y="3816440"/>
              <a:chExt cx="2964582" cy="2309645"/>
            </a:xfrm>
          </p:grpSpPr>
          <p:sp>
            <p:nvSpPr>
              <p:cNvPr id="24" name="Google Shape;5323;p76">
                <a:extLst>
                  <a:ext uri="{FF2B5EF4-FFF2-40B4-BE49-F238E27FC236}">
                    <a16:creationId xmlns:a16="http://schemas.microsoft.com/office/drawing/2014/main" id="{DABCD199-71E6-32DE-348C-8A0F186F59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7098" y="4365502"/>
                <a:ext cx="2964581" cy="176058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3172F0F-4908-8996-9B7F-DE46D53F692E}"/>
                  </a:ext>
                </a:extLst>
              </p:cNvPr>
              <p:cNvGrpSpPr/>
              <p:nvPr/>
            </p:nvGrpSpPr>
            <p:grpSpPr>
              <a:xfrm>
                <a:off x="967097" y="3816440"/>
                <a:ext cx="2964582" cy="542926"/>
                <a:chOff x="676752" y="2543175"/>
                <a:chExt cx="2964582" cy="542926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1298159-2D65-8130-BF85-538DFBBFD60A}"/>
                    </a:ext>
                  </a:extLst>
                </p:cNvPr>
                <p:cNvSpPr/>
                <p:nvPr/>
              </p:nvSpPr>
              <p:spPr>
                <a:xfrm>
                  <a:off x="676752" y="2543175"/>
                  <a:ext cx="2964582" cy="5429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06E6241-8BF6-D0B5-5ACE-CF53B47A172E}"/>
                    </a:ext>
                  </a:extLst>
                </p:cNvPr>
                <p:cNvSpPr txBox="1"/>
                <p:nvPr/>
              </p:nvSpPr>
              <p:spPr>
                <a:xfrm>
                  <a:off x="995743" y="2652433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0AA10D-0F40-7DF8-0CE5-C9A210319CBE}"/>
                </a:ext>
              </a:extLst>
            </p:cNvPr>
            <p:cNvGrpSpPr/>
            <p:nvPr/>
          </p:nvGrpSpPr>
          <p:grpSpPr>
            <a:xfrm>
              <a:off x="8406745" y="3816440"/>
              <a:ext cx="2964582" cy="2309645"/>
              <a:chOff x="967097" y="3816440"/>
              <a:chExt cx="2964582" cy="2309645"/>
            </a:xfrm>
          </p:grpSpPr>
          <p:sp>
            <p:nvSpPr>
              <p:cNvPr id="41" name="Google Shape;5323;p76">
                <a:extLst>
                  <a:ext uri="{FF2B5EF4-FFF2-40B4-BE49-F238E27FC236}">
                    <a16:creationId xmlns:a16="http://schemas.microsoft.com/office/drawing/2014/main" id="{2B5F9AF7-12D0-017B-E1BF-2B32D626FA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7098" y="4365502"/>
                <a:ext cx="2964581" cy="1760583"/>
              </a:xfrm>
              <a:prstGeom prst="rect">
                <a:avLst/>
              </a:prstGeom>
            </p:spPr>
            <p:txBody>
              <a:bodyPr spcFirstLastPara="1" vert="horz" wrap="square" lIns="91425" tIns="91425" rIns="91425" bIns="91425" rtlCol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11F8CC1-F27C-B0F5-7BB6-E009D3738BB9}"/>
                  </a:ext>
                </a:extLst>
              </p:cNvPr>
              <p:cNvGrpSpPr/>
              <p:nvPr/>
            </p:nvGrpSpPr>
            <p:grpSpPr>
              <a:xfrm>
                <a:off x="967097" y="3816440"/>
                <a:ext cx="2964582" cy="542926"/>
                <a:chOff x="676752" y="2543175"/>
                <a:chExt cx="2964582" cy="542926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B702F96E-2E28-E492-EB51-6088A775BD6D}"/>
                    </a:ext>
                  </a:extLst>
                </p:cNvPr>
                <p:cNvSpPr/>
                <p:nvPr/>
              </p:nvSpPr>
              <p:spPr>
                <a:xfrm>
                  <a:off x="676752" y="2543175"/>
                  <a:ext cx="2964582" cy="5429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2ABA200-A42B-8A9C-759F-3AA193EF52BC}"/>
                    </a:ext>
                  </a:extLst>
                </p:cNvPr>
                <p:cNvSpPr txBox="1"/>
                <p:nvPr/>
              </p:nvSpPr>
              <p:spPr>
                <a:xfrm>
                  <a:off x="995743" y="2652433"/>
                  <a:ext cx="23454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Stress Management Techniques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247B04-9C3F-13E1-0607-FFDCEA95379A}"/>
              </a:ext>
            </a:extLst>
          </p:cNvPr>
          <p:cNvSpPr txBox="1"/>
          <p:nvPr/>
        </p:nvSpPr>
        <p:spPr>
          <a:xfrm>
            <a:off x="579373" y="1410206"/>
            <a:ext cx="23836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C1CA1B-FBFA-F0ED-2E95-39EAB7E521C6}"/>
              </a:ext>
            </a:extLst>
          </p:cNvPr>
          <p:cNvSpPr txBox="1"/>
          <p:nvPr/>
        </p:nvSpPr>
        <p:spPr>
          <a:xfrm>
            <a:off x="3466066" y="1410206"/>
            <a:ext cx="2375569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C45A9F-B975-9A26-5DD4-FD658196C091}"/>
              </a:ext>
            </a:extLst>
          </p:cNvPr>
          <p:cNvSpPr txBox="1"/>
          <p:nvPr/>
        </p:nvSpPr>
        <p:spPr>
          <a:xfrm>
            <a:off x="6355056" y="1410206"/>
            <a:ext cx="2366483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466D79-AF19-7FCB-3AC3-743A680BF00C}"/>
              </a:ext>
            </a:extLst>
          </p:cNvPr>
          <p:cNvSpPr txBox="1"/>
          <p:nvPr/>
        </p:nvSpPr>
        <p:spPr>
          <a:xfrm>
            <a:off x="9232542" y="1410206"/>
            <a:ext cx="2376363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A7F2138-6A35-9C48-0267-E279A635E051}"/>
              </a:ext>
            </a:extLst>
          </p:cNvPr>
          <p:cNvGrpSpPr/>
          <p:nvPr/>
        </p:nvGrpSpPr>
        <p:grpSpPr>
          <a:xfrm>
            <a:off x="497757" y="3516086"/>
            <a:ext cx="11188243" cy="2836591"/>
            <a:chOff x="497757" y="3516086"/>
            <a:chExt cx="11188243" cy="283659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0B19195-1571-52CD-CE7D-74BD5285C75D}"/>
                </a:ext>
              </a:extLst>
            </p:cNvPr>
            <p:cNvGrpSpPr/>
            <p:nvPr/>
          </p:nvGrpSpPr>
          <p:grpSpPr>
            <a:xfrm>
              <a:off x="497757" y="3516086"/>
              <a:ext cx="2538944" cy="2836591"/>
              <a:chOff x="497757" y="3516086"/>
              <a:chExt cx="2538944" cy="2836591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52426ED9-2EB1-BD98-15FC-76EF28416F0E}"/>
                  </a:ext>
                </a:extLst>
              </p:cNvPr>
              <p:cNvSpPr/>
              <p:nvPr/>
            </p:nvSpPr>
            <p:spPr>
              <a:xfrm>
                <a:off x="497757" y="3516086"/>
                <a:ext cx="2538944" cy="283659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D25F7B7-5BCF-AFC2-3C26-7EE765965EDC}"/>
                  </a:ext>
                </a:extLst>
              </p:cNvPr>
              <p:cNvGrpSpPr/>
              <p:nvPr/>
            </p:nvGrpSpPr>
            <p:grpSpPr>
              <a:xfrm>
                <a:off x="985402" y="4049807"/>
                <a:ext cx="1620405" cy="2014233"/>
                <a:chOff x="989365" y="4049807"/>
                <a:chExt cx="1620405" cy="2014233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854B3A4-C764-D9B0-05C2-AE090968DA32}"/>
                    </a:ext>
                  </a:extLst>
                </p:cNvPr>
                <p:cNvSpPr txBox="1"/>
                <p:nvPr/>
              </p:nvSpPr>
              <p:spPr>
                <a:xfrm>
                  <a:off x="1030722" y="5048377"/>
                  <a:ext cx="1480942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01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07D8119-498E-ADCB-E457-E93052115D10}"/>
                    </a:ext>
                  </a:extLst>
                </p:cNvPr>
                <p:cNvSpPr txBox="1"/>
                <p:nvPr/>
              </p:nvSpPr>
              <p:spPr>
                <a:xfrm>
                  <a:off x="989365" y="4049807"/>
                  <a:ext cx="162040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dirty="0">
                      <a:solidFill>
                        <a:schemeClr val="bg2"/>
                      </a:solidFill>
                    </a:rPr>
                    <a:t>Relaxation Techniques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3150F20-2E5F-E01B-0727-B3AB33F3EF55}"/>
                </a:ext>
              </a:extLst>
            </p:cNvPr>
            <p:cNvGrpSpPr/>
            <p:nvPr/>
          </p:nvGrpSpPr>
          <p:grpSpPr>
            <a:xfrm>
              <a:off x="3380418" y="3516088"/>
              <a:ext cx="2538943" cy="2836589"/>
              <a:chOff x="3380418" y="3516088"/>
              <a:chExt cx="2538943" cy="2836589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7D5F133-685C-668C-0B17-64A1B2362BA4}"/>
                  </a:ext>
                </a:extLst>
              </p:cNvPr>
              <p:cNvSpPr/>
              <p:nvPr/>
            </p:nvSpPr>
            <p:spPr>
              <a:xfrm>
                <a:off x="3380418" y="3516088"/>
                <a:ext cx="2538943" cy="283658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680151FC-28C4-E182-5AEF-20BC72FB818C}"/>
                  </a:ext>
                </a:extLst>
              </p:cNvPr>
              <p:cNvGrpSpPr/>
              <p:nvPr/>
            </p:nvGrpSpPr>
            <p:grpSpPr>
              <a:xfrm>
                <a:off x="3646714" y="4049807"/>
                <a:ext cx="2079172" cy="2014233"/>
                <a:chOff x="3650676" y="4049807"/>
                <a:chExt cx="2079172" cy="2014233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913379" y="5048377"/>
                  <a:ext cx="1480941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6000" b="1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kumimoji="0" lang="en-C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650676" y="4049807"/>
                  <a:ext cx="207917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dirty="0">
                      <a:solidFill>
                        <a:schemeClr val="bg2"/>
                      </a:solidFill>
                    </a:rPr>
                    <a:t>Time Management Strategies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AE5C1C2-63EA-CC56-523C-53822911E911}"/>
                </a:ext>
              </a:extLst>
            </p:cNvPr>
            <p:cNvGrpSpPr/>
            <p:nvPr/>
          </p:nvGrpSpPr>
          <p:grpSpPr>
            <a:xfrm>
              <a:off x="6264865" y="3516086"/>
              <a:ext cx="2538944" cy="2836591"/>
              <a:chOff x="6264865" y="3516086"/>
              <a:chExt cx="2538944" cy="2836591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86AF5CA4-3D8E-49D7-A855-40D99EA4B457}"/>
                  </a:ext>
                </a:extLst>
              </p:cNvPr>
              <p:cNvSpPr/>
              <p:nvPr/>
            </p:nvSpPr>
            <p:spPr>
              <a:xfrm>
                <a:off x="6264865" y="3516086"/>
                <a:ext cx="2538944" cy="283659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DC6DFD1-F2FD-82EC-9BA5-1A4F9E3165D6}"/>
                  </a:ext>
                </a:extLst>
              </p:cNvPr>
              <p:cNvGrpSpPr/>
              <p:nvPr/>
            </p:nvGrpSpPr>
            <p:grpSpPr>
              <a:xfrm>
                <a:off x="6530342" y="4049807"/>
                <a:ext cx="2080876" cy="2014233"/>
                <a:chOff x="6534302" y="4049807"/>
                <a:chExt cx="2080876" cy="2014233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0EEA853-A4DC-A978-DAF2-3CB39589B85E}"/>
                    </a:ext>
                  </a:extLst>
                </p:cNvPr>
                <p:cNvSpPr txBox="1"/>
                <p:nvPr/>
              </p:nvSpPr>
              <p:spPr>
                <a:xfrm>
                  <a:off x="6797827" y="5048377"/>
                  <a:ext cx="1480942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03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7504C16-ABA4-FF3F-FC4B-FDC3CEB21186}"/>
                    </a:ext>
                  </a:extLst>
                </p:cNvPr>
                <p:cNvSpPr txBox="1"/>
                <p:nvPr/>
              </p:nvSpPr>
              <p:spPr>
                <a:xfrm>
                  <a:off x="6534302" y="4049807"/>
                  <a:ext cx="208087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dirty="0">
                      <a:solidFill>
                        <a:schemeClr val="bg2"/>
                      </a:solidFill>
                    </a:rPr>
                    <a:t>Physical Activity and Exercise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05BEC2-1114-2176-33ED-433F6230CFC1}"/>
                </a:ext>
              </a:extLst>
            </p:cNvPr>
            <p:cNvGrpSpPr/>
            <p:nvPr/>
          </p:nvGrpSpPr>
          <p:grpSpPr>
            <a:xfrm>
              <a:off x="9147056" y="3516086"/>
              <a:ext cx="2538944" cy="2836591"/>
              <a:chOff x="9147056" y="3516086"/>
              <a:chExt cx="2538944" cy="2836591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53EFBE5F-DB0E-EAEF-69CA-6D0F68517495}"/>
                  </a:ext>
                </a:extLst>
              </p:cNvPr>
              <p:cNvSpPr/>
              <p:nvPr/>
            </p:nvSpPr>
            <p:spPr>
              <a:xfrm>
                <a:off x="9147056" y="3516086"/>
                <a:ext cx="2538944" cy="2836591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380B095-EECD-F750-BC1E-2F8C643FD628}"/>
                  </a:ext>
                </a:extLst>
              </p:cNvPr>
              <p:cNvGrpSpPr/>
              <p:nvPr/>
            </p:nvGrpSpPr>
            <p:grpSpPr>
              <a:xfrm>
                <a:off x="9450418" y="4049807"/>
                <a:ext cx="2002345" cy="2014233"/>
                <a:chOff x="9454613" y="4049807"/>
                <a:chExt cx="2002345" cy="2014233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228A9A-C9F8-4AF7-D06B-53FF6F6CDDC7}"/>
                    </a:ext>
                  </a:extLst>
                </p:cNvPr>
                <p:cNvSpPr txBox="1"/>
                <p:nvPr/>
              </p:nvSpPr>
              <p:spPr>
                <a:xfrm>
                  <a:off x="9680252" y="5048377"/>
                  <a:ext cx="1480942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04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4A3BD94-1FAB-AC22-4E6F-0F2010B56210}"/>
                    </a:ext>
                  </a:extLst>
                </p:cNvPr>
                <p:cNvSpPr txBox="1"/>
                <p:nvPr/>
              </p:nvSpPr>
              <p:spPr>
                <a:xfrm>
                  <a:off x="9454613" y="4049807"/>
                  <a:ext cx="200234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dirty="0">
                      <a:solidFill>
                        <a:schemeClr val="bg2"/>
                      </a:solidFill>
                    </a:rPr>
                    <a:t>Mindfulness and Meditation</a:t>
                  </a:r>
                  <a:endParaRPr lang="en-IN" sz="1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2A208-C36E-EFA1-EB42-65EA1C0E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9B79-0787-58C8-10E4-E62E3A48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Workplace Stress Management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9FCAB-A259-F4B0-74A1-D03BB759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CE7FF-843E-DE09-0618-C6558DDF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64EEB14-8C2E-DE25-402B-412A37C6AA23}"/>
              </a:ext>
            </a:extLst>
          </p:cNvPr>
          <p:cNvGrpSpPr/>
          <p:nvPr/>
        </p:nvGrpSpPr>
        <p:grpSpPr>
          <a:xfrm>
            <a:off x="647700" y="1466339"/>
            <a:ext cx="10896600" cy="4663688"/>
            <a:chOff x="647700" y="1466339"/>
            <a:chExt cx="10896600" cy="4663688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1B0B4DC2-1308-7B25-6441-F091C4E65B4D}"/>
                </a:ext>
              </a:extLst>
            </p:cNvPr>
            <p:cNvGrpSpPr/>
            <p:nvPr/>
          </p:nvGrpSpPr>
          <p:grpSpPr>
            <a:xfrm>
              <a:off x="647700" y="1466339"/>
              <a:ext cx="10896600" cy="4663688"/>
              <a:chOff x="647700" y="1466339"/>
              <a:chExt cx="10896600" cy="4663688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AF20EBF0-1BF9-2480-2222-4425F3C9C67D}"/>
                  </a:ext>
                </a:extLst>
              </p:cNvPr>
              <p:cNvGrpSpPr/>
              <p:nvPr/>
            </p:nvGrpSpPr>
            <p:grpSpPr>
              <a:xfrm>
                <a:off x="1146916" y="1466339"/>
                <a:ext cx="9997334" cy="3243355"/>
                <a:chOff x="1146916" y="1466339"/>
                <a:chExt cx="9997334" cy="3243355"/>
              </a:xfrm>
            </p:grpSpPr>
            <p:grpSp>
              <p:nvGrpSpPr>
                <p:cNvPr id="190" name="Group 189">
                  <a:extLst>
                    <a:ext uri="{FF2B5EF4-FFF2-40B4-BE49-F238E27FC236}">
                      <a16:creationId xmlns:a16="http://schemas.microsoft.com/office/drawing/2014/main" id="{82185F0A-F23E-B128-8C39-345BA875CC65}"/>
                    </a:ext>
                  </a:extLst>
                </p:cNvPr>
                <p:cNvGrpSpPr/>
                <p:nvPr/>
              </p:nvGrpSpPr>
              <p:grpSpPr>
                <a:xfrm>
                  <a:off x="3976239" y="2071231"/>
                  <a:ext cx="4246600" cy="2005466"/>
                  <a:chOff x="4181747" y="2172831"/>
                  <a:chExt cx="4246600" cy="2005466"/>
                </a:xfrm>
              </p:grpSpPr>
              <p:sp>
                <p:nvSpPr>
                  <p:cNvPr id="191" name="Arrow: Pentagon 190">
                    <a:extLst>
                      <a:ext uri="{FF2B5EF4-FFF2-40B4-BE49-F238E27FC236}">
                        <a16:creationId xmlns:a16="http://schemas.microsoft.com/office/drawing/2014/main" id="{02D51581-74EB-D105-6DB4-3060EA2A739A}"/>
                      </a:ext>
                    </a:extLst>
                  </p:cNvPr>
                  <p:cNvSpPr/>
                  <p:nvPr/>
                </p:nvSpPr>
                <p:spPr>
                  <a:xfrm>
                    <a:off x="6444093" y="2172831"/>
                    <a:ext cx="1984254" cy="2005466"/>
                  </a:xfrm>
                  <a:prstGeom prst="homePlate">
                    <a:avLst>
                      <a:gd name="adj" fmla="val 2647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grpSp>
                <p:nvGrpSpPr>
                  <p:cNvPr id="192" name="Group 191">
                    <a:extLst>
                      <a:ext uri="{FF2B5EF4-FFF2-40B4-BE49-F238E27FC236}">
                        <a16:creationId xmlns:a16="http://schemas.microsoft.com/office/drawing/2014/main" id="{42A9E07D-8AAD-F41E-6A69-F9EC9CB9550B}"/>
                      </a:ext>
                    </a:extLst>
                  </p:cNvPr>
                  <p:cNvGrpSpPr/>
                  <p:nvPr/>
                </p:nvGrpSpPr>
                <p:grpSpPr>
                  <a:xfrm>
                    <a:off x="4181747" y="2172831"/>
                    <a:ext cx="1984254" cy="2005466"/>
                    <a:chOff x="4181747" y="2172831"/>
                    <a:chExt cx="1984254" cy="2005466"/>
                  </a:xfrm>
                </p:grpSpPr>
                <p:sp>
                  <p:nvSpPr>
                    <p:cNvPr id="193" name="Arrow: Pentagon 192">
                      <a:extLst>
                        <a:ext uri="{FF2B5EF4-FFF2-40B4-BE49-F238E27FC236}">
                          <a16:creationId xmlns:a16="http://schemas.microsoft.com/office/drawing/2014/main" id="{F5D763F0-B775-CB97-39E2-24947482F2B8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4181747" y="2172831"/>
                      <a:ext cx="1984254" cy="2005466"/>
                    </a:xfrm>
                    <a:prstGeom prst="homePlate">
                      <a:avLst>
                        <a:gd name="adj" fmla="val 27754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4" name="Graphic 59">
                      <a:extLst>
                        <a:ext uri="{FF2B5EF4-FFF2-40B4-BE49-F238E27FC236}">
                          <a16:creationId xmlns:a16="http://schemas.microsoft.com/office/drawing/2014/main" id="{10994DA5-A8FC-EB00-E353-4249CAB0B2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1031" y="2347739"/>
                      <a:ext cx="839712" cy="1655650"/>
                    </a:xfrm>
                    <a:custGeom>
                      <a:avLst/>
                      <a:gdLst>
                        <a:gd name="connsiteX0" fmla="*/ 130316 w 430172"/>
                        <a:gd name="connsiteY0" fmla="*/ 84773 h 848167"/>
                        <a:gd name="connsiteX1" fmla="*/ 215088 w 430172"/>
                        <a:gd name="connsiteY1" fmla="*/ 0 h 848167"/>
                        <a:gd name="connsiteX2" fmla="*/ 299861 w 430172"/>
                        <a:gd name="connsiteY2" fmla="*/ 84773 h 848167"/>
                        <a:gd name="connsiteX3" fmla="*/ 215088 w 430172"/>
                        <a:gd name="connsiteY3" fmla="*/ 169545 h 848167"/>
                        <a:gd name="connsiteX4" fmla="*/ 130316 w 430172"/>
                        <a:gd name="connsiteY4" fmla="*/ 84963 h 848167"/>
                        <a:gd name="connsiteX5" fmla="*/ 130316 w 430172"/>
                        <a:gd name="connsiteY5" fmla="*/ 84773 h 848167"/>
                        <a:gd name="connsiteX6" fmla="*/ 428353 w 430172"/>
                        <a:gd name="connsiteY6" fmla="*/ 438912 h 848167"/>
                        <a:gd name="connsiteX7" fmla="*/ 352725 w 430172"/>
                        <a:gd name="connsiteY7" fmla="*/ 228505 h 848167"/>
                        <a:gd name="connsiteX8" fmla="*/ 299004 w 430172"/>
                        <a:gd name="connsiteY8" fmla="*/ 190405 h 848167"/>
                        <a:gd name="connsiteX9" fmla="*/ 131173 w 430172"/>
                        <a:gd name="connsiteY9" fmla="*/ 190405 h 848167"/>
                        <a:gd name="connsiteX10" fmla="*/ 77452 w 430172"/>
                        <a:gd name="connsiteY10" fmla="*/ 228505 h 848167"/>
                        <a:gd name="connsiteX11" fmla="*/ 1824 w 430172"/>
                        <a:gd name="connsiteY11" fmla="*/ 438912 h 848167"/>
                        <a:gd name="connsiteX12" fmla="*/ 21309 w 430172"/>
                        <a:gd name="connsiteY12" fmla="*/ 479614 h 848167"/>
                        <a:gd name="connsiteX13" fmla="*/ 26779 w 430172"/>
                        <a:gd name="connsiteY13" fmla="*/ 481013 h 848167"/>
                        <a:gd name="connsiteX14" fmla="*/ 62688 w 430172"/>
                        <a:gd name="connsiteY14" fmla="*/ 457867 h 848167"/>
                        <a:gd name="connsiteX15" fmla="*/ 131173 w 430172"/>
                        <a:gd name="connsiteY15" fmla="*/ 281559 h 848167"/>
                        <a:gd name="connsiteX16" fmla="*/ 140031 w 430172"/>
                        <a:gd name="connsiteY16" fmla="*/ 275463 h 848167"/>
                        <a:gd name="connsiteX17" fmla="*/ 140889 w 430172"/>
                        <a:gd name="connsiteY17" fmla="*/ 275463 h 848167"/>
                        <a:gd name="connsiteX18" fmla="*/ 150480 w 430172"/>
                        <a:gd name="connsiteY18" fmla="*/ 284920 h 848167"/>
                        <a:gd name="connsiteX19" fmla="*/ 149842 w 430172"/>
                        <a:gd name="connsiteY19" fmla="*/ 288417 h 848167"/>
                        <a:gd name="connsiteX20" fmla="*/ 29065 w 430172"/>
                        <a:gd name="connsiteY20" fmla="*/ 607219 h 848167"/>
                        <a:gd name="connsiteX21" fmla="*/ 34654 w 430172"/>
                        <a:gd name="connsiteY21" fmla="*/ 619476 h 848167"/>
                        <a:gd name="connsiteX22" fmla="*/ 38019 w 430172"/>
                        <a:gd name="connsiteY22" fmla="*/ 620078 h 848167"/>
                        <a:gd name="connsiteX23" fmla="*/ 123744 w 430172"/>
                        <a:gd name="connsiteY23" fmla="*/ 620078 h 848167"/>
                        <a:gd name="connsiteX24" fmla="*/ 133269 w 430172"/>
                        <a:gd name="connsiteY24" fmla="*/ 629603 h 848167"/>
                        <a:gd name="connsiteX25" fmla="*/ 133269 w 430172"/>
                        <a:gd name="connsiteY25" fmla="*/ 814388 h 848167"/>
                        <a:gd name="connsiteX26" fmla="*/ 159177 w 430172"/>
                        <a:gd name="connsiteY26" fmla="*/ 847535 h 848167"/>
                        <a:gd name="connsiteX27" fmla="*/ 196649 w 430172"/>
                        <a:gd name="connsiteY27" fmla="*/ 822635 h 848167"/>
                        <a:gd name="connsiteX28" fmla="*/ 197277 w 430172"/>
                        <a:gd name="connsiteY28" fmla="*/ 816293 h 848167"/>
                        <a:gd name="connsiteX29" fmla="*/ 197277 w 430172"/>
                        <a:gd name="connsiteY29" fmla="*/ 629412 h 848167"/>
                        <a:gd name="connsiteX30" fmla="*/ 206802 w 430172"/>
                        <a:gd name="connsiteY30" fmla="*/ 619887 h 848167"/>
                        <a:gd name="connsiteX31" fmla="*/ 223947 w 430172"/>
                        <a:gd name="connsiteY31" fmla="*/ 619887 h 848167"/>
                        <a:gd name="connsiteX32" fmla="*/ 233472 w 430172"/>
                        <a:gd name="connsiteY32" fmla="*/ 629412 h 848167"/>
                        <a:gd name="connsiteX33" fmla="*/ 233472 w 430172"/>
                        <a:gd name="connsiteY33" fmla="*/ 814388 h 848167"/>
                        <a:gd name="connsiteX34" fmla="*/ 259380 w 430172"/>
                        <a:gd name="connsiteY34" fmla="*/ 847535 h 848167"/>
                        <a:gd name="connsiteX35" fmla="*/ 296852 w 430172"/>
                        <a:gd name="connsiteY35" fmla="*/ 822635 h 848167"/>
                        <a:gd name="connsiteX36" fmla="*/ 297480 w 430172"/>
                        <a:gd name="connsiteY36" fmla="*/ 816293 h 848167"/>
                        <a:gd name="connsiteX37" fmla="*/ 297480 w 430172"/>
                        <a:gd name="connsiteY37" fmla="*/ 629507 h 848167"/>
                        <a:gd name="connsiteX38" fmla="*/ 307005 w 430172"/>
                        <a:gd name="connsiteY38" fmla="*/ 619982 h 848167"/>
                        <a:gd name="connsiteX39" fmla="*/ 392730 w 430172"/>
                        <a:gd name="connsiteY39" fmla="*/ 619982 h 848167"/>
                        <a:gd name="connsiteX40" fmla="*/ 402286 w 430172"/>
                        <a:gd name="connsiteY40" fmla="*/ 610489 h 848167"/>
                        <a:gd name="connsiteX41" fmla="*/ 401683 w 430172"/>
                        <a:gd name="connsiteY41" fmla="*/ 607124 h 848167"/>
                        <a:gd name="connsiteX42" fmla="*/ 280430 w 430172"/>
                        <a:gd name="connsiteY42" fmla="*/ 288417 h 848167"/>
                        <a:gd name="connsiteX43" fmla="*/ 285887 w 430172"/>
                        <a:gd name="connsiteY43" fmla="*/ 276101 h 848167"/>
                        <a:gd name="connsiteX44" fmla="*/ 289383 w 430172"/>
                        <a:gd name="connsiteY44" fmla="*/ 275463 h 848167"/>
                        <a:gd name="connsiteX45" fmla="*/ 290241 w 430172"/>
                        <a:gd name="connsiteY45" fmla="*/ 275463 h 848167"/>
                        <a:gd name="connsiteX46" fmla="*/ 299099 w 430172"/>
                        <a:gd name="connsiteY46" fmla="*/ 281559 h 848167"/>
                        <a:gd name="connsiteX47" fmla="*/ 367488 w 430172"/>
                        <a:gd name="connsiteY47" fmla="*/ 457867 h 848167"/>
                        <a:gd name="connsiteX48" fmla="*/ 403398 w 430172"/>
                        <a:gd name="connsiteY48" fmla="*/ 481013 h 848167"/>
                        <a:gd name="connsiteX49" fmla="*/ 429751 w 430172"/>
                        <a:gd name="connsiteY49" fmla="*/ 444382 h 848167"/>
                        <a:gd name="connsiteX50" fmla="*/ 428353 w 430172"/>
                        <a:gd name="connsiteY50" fmla="*/ 438912 h 848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</a:cxnLst>
                      <a:rect l="l" t="t" r="r" b="b"/>
                      <a:pathLst>
                        <a:path w="430172" h="848167">
                          <a:moveTo>
                            <a:pt x="130316" y="84773"/>
                          </a:moveTo>
                          <a:cubicBezTo>
                            <a:pt x="130316" y="37954"/>
                            <a:pt x="168270" y="0"/>
                            <a:pt x="215088" y="0"/>
                          </a:cubicBezTo>
                          <a:cubicBezTo>
                            <a:pt x="261907" y="0"/>
                            <a:pt x="299861" y="37954"/>
                            <a:pt x="299861" y="84773"/>
                          </a:cubicBezTo>
                          <a:cubicBezTo>
                            <a:pt x="299861" y="131591"/>
                            <a:pt x="261907" y="169545"/>
                            <a:pt x="215088" y="169545"/>
                          </a:cubicBezTo>
                          <a:cubicBezTo>
                            <a:pt x="168323" y="169597"/>
                            <a:pt x="130368" y="131729"/>
                            <a:pt x="130316" y="84963"/>
                          </a:cubicBezTo>
                          <a:cubicBezTo>
                            <a:pt x="130316" y="84899"/>
                            <a:pt x="130316" y="84836"/>
                            <a:pt x="130316" y="84773"/>
                          </a:cubicBezTo>
                          <a:close/>
                          <a:moveTo>
                            <a:pt x="428353" y="438912"/>
                          </a:moveTo>
                          <a:lnTo>
                            <a:pt x="352725" y="228505"/>
                          </a:lnTo>
                          <a:cubicBezTo>
                            <a:pt x="344671" y="205726"/>
                            <a:pt x="323164" y="190472"/>
                            <a:pt x="299004" y="190405"/>
                          </a:cubicBezTo>
                          <a:lnTo>
                            <a:pt x="131173" y="190405"/>
                          </a:lnTo>
                          <a:cubicBezTo>
                            <a:pt x="107013" y="190472"/>
                            <a:pt x="85506" y="205726"/>
                            <a:pt x="77452" y="228505"/>
                          </a:cubicBezTo>
                          <a:lnTo>
                            <a:pt x="1824" y="438912"/>
                          </a:lnTo>
                          <a:cubicBezTo>
                            <a:pt x="-4035" y="455532"/>
                            <a:pt x="4689" y="473755"/>
                            <a:pt x="21309" y="479614"/>
                          </a:cubicBezTo>
                          <a:cubicBezTo>
                            <a:pt x="23087" y="480241"/>
                            <a:pt x="24918" y="480709"/>
                            <a:pt x="26779" y="481013"/>
                          </a:cubicBezTo>
                          <a:cubicBezTo>
                            <a:pt x="42770" y="482988"/>
                            <a:pt x="57884" y="473246"/>
                            <a:pt x="62688" y="457867"/>
                          </a:cubicBezTo>
                          <a:lnTo>
                            <a:pt x="131173" y="281559"/>
                          </a:lnTo>
                          <a:cubicBezTo>
                            <a:pt x="132587" y="277896"/>
                            <a:pt x="136104" y="275474"/>
                            <a:pt x="140031" y="275463"/>
                          </a:cubicBezTo>
                          <a:lnTo>
                            <a:pt x="140889" y="275463"/>
                          </a:lnTo>
                          <a:cubicBezTo>
                            <a:pt x="146149" y="275426"/>
                            <a:pt x="150443" y="279660"/>
                            <a:pt x="150480" y="284920"/>
                          </a:cubicBezTo>
                          <a:cubicBezTo>
                            <a:pt x="150489" y="286116"/>
                            <a:pt x="150273" y="287302"/>
                            <a:pt x="149842" y="288417"/>
                          </a:cubicBezTo>
                          <a:lnTo>
                            <a:pt x="29065" y="607219"/>
                          </a:lnTo>
                          <a:cubicBezTo>
                            <a:pt x="27224" y="612146"/>
                            <a:pt x="29726" y="617634"/>
                            <a:pt x="34654" y="619476"/>
                          </a:cubicBezTo>
                          <a:cubicBezTo>
                            <a:pt x="35730" y="619878"/>
                            <a:pt x="36870" y="620081"/>
                            <a:pt x="38019" y="620078"/>
                          </a:cubicBezTo>
                          <a:lnTo>
                            <a:pt x="123744" y="620078"/>
                          </a:lnTo>
                          <a:cubicBezTo>
                            <a:pt x="129004" y="620078"/>
                            <a:pt x="133269" y="624342"/>
                            <a:pt x="133269" y="629603"/>
                          </a:cubicBezTo>
                          <a:lnTo>
                            <a:pt x="133269" y="814388"/>
                          </a:lnTo>
                          <a:cubicBezTo>
                            <a:pt x="132850" y="830216"/>
                            <a:pt x="143716" y="844118"/>
                            <a:pt x="159177" y="847535"/>
                          </a:cubicBezTo>
                          <a:cubicBezTo>
                            <a:pt x="176401" y="851006"/>
                            <a:pt x="193177" y="839858"/>
                            <a:pt x="196649" y="822635"/>
                          </a:cubicBezTo>
                          <a:cubicBezTo>
                            <a:pt x="197070" y="820547"/>
                            <a:pt x="197281" y="818422"/>
                            <a:pt x="197277" y="816293"/>
                          </a:cubicBezTo>
                          <a:lnTo>
                            <a:pt x="197277" y="629412"/>
                          </a:lnTo>
                          <a:cubicBezTo>
                            <a:pt x="197277" y="624151"/>
                            <a:pt x="201541" y="619887"/>
                            <a:pt x="206802" y="619887"/>
                          </a:cubicBezTo>
                          <a:lnTo>
                            <a:pt x="223947" y="619887"/>
                          </a:lnTo>
                          <a:cubicBezTo>
                            <a:pt x="229207" y="619887"/>
                            <a:pt x="233472" y="624151"/>
                            <a:pt x="233472" y="629412"/>
                          </a:cubicBezTo>
                          <a:lnTo>
                            <a:pt x="233472" y="814388"/>
                          </a:lnTo>
                          <a:cubicBezTo>
                            <a:pt x="233053" y="830216"/>
                            <a:pt x="243919" y="844118"/>
                            <a:pt x="259380" y="847535"/>
                          </a:cubicBezTo>
                          <a:cubicBezTo>
                            <a:pt x="276604" y="851006"/>
                            <a:pt x="293380" y="839858"/>
                            <a:pt x="296852" y="822635"/>
                          </a:cubicBezTo>
                          <a:cubicBezTo>
                            <a:pt x="297273" y="820547"/>
                            <a:pt x="297484" y="818422"/>
                            <a:pt x="297480" y="816293"/>
                          </a:cubicBezTo>
                          <a:lnTo>
                            <a:pt x="297480" y="629507"/>
                          </a:lnTo>
                          <a:cubicBezTo>
                            <a:pt x="297480" y="624247"/>
                            <a:pt x="301744" y="619982"/>
                            <a:pt x="307005" y="619982"/>
                          </a:cubicBezTo>
                          <a:lnTo>
                            <a:pt x="392730" y="619982"/>
                          </a:lnTo>
                          <a:cubicBezTo>
                            <a:pt x="397990" y="619999"/>
                            <a:pt x="402269" y="615748"/>
                            <a:pt x="402286" y="610489"/>
                          </a:cubicBezTo>
                          <a:cubicBezTo>
                            <a:pt x="402289" y="609339"/>
                            <a:pt x="402085" y="608200"/>
                            <a:pt x="401683" y="607124"/>
                          </a:cubicBezTo>
                          <a:lnTo>
                            <a:pt x="280430" y="288417"/>
                          </a:lnTo>
                          <a:cubicBezTo>
                            <a:pt x="278536" y="283509"/>
                            <a:pt x="280980" y="277996"/>
                            <a:pt x="285887" y="276101"/>
                          </a:cubicBezTo>
                          <a:cubicBezTo>
                            <a:pt x="287002" y="275672"/>
                            <a:pt x="288188" y="275454"/>
                            <a:pt x="289383" y="275463"/>
                          </a:cubicBezTo>
                          <a:lnTo>
                            <a:pt x="290241" y="275463"/>
                          </a:lnTo>
                          <a:cubicBezTo>
                            <a:pt x="294168" y="275474"/>
                            <a:pt x="297685" y="277895"/>
                            <a:pt x="299099" y="281559"/>
                          </a:cubicBezTo>
                          <a:lnTo>
                            <a:pt x="367488" y="457867"/>
                          </a:lnTo>
                          <a:cubicBezTo>
                            <a:pt x="372293" y="473246"/>
                            <a:pt x="387407" y="482988"/>
                            <a:pt x="403398" y="481013"/>
                          </a:cubicBezTo>
                          <a:cubicBezTo>
                            <a:pt x="420790" y="478175"/>
                            <a:pt x="432590" y="461775"/>
                            <a:pt x="429751" y="444382"/>
                          </a:cubicBezTo>
                          <a:cubicBezTo>
                            <a:pt x="429449" y="442521"/>
                            <a:pt x="428980" y="440690"/>
                            <a:pt x="428353" y="438912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63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>
                        <a:solidFill>
                          <a:schemeClr val="accent4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306E35D8-0924-E5B7-2FCB-B78C352ECC15}"/>
                    </a:ext>
                  </a:extLst>
                </p:cNvPr>
                <p:cNvGrpSpPr/>
                <p:nvPr/>
              </p:nvGrpSpPr>
              <p:grpSpPr>
                <a:xfrm>
                  <a:off x="1146916" y="1466339"/>
                  <a:ext cx="9997334" cy="3243355"/>
                  <a:chOff x="1146916" y="1466339"/>
                  <a:chExt cx="9997334" cy="3243355"/>
                </a:xfrm>
              </p:grpSpPr>
              <p:graphicFrame>
                <p:nvGraphicFramePr>
                  <p:cNvPr id="187" name="Chart 186">
                    <a:extLst>
                      <a:ext uri="{FF2B5EF4-FFF2-40B4-BE49-F238E27FC236}">
                        <a16:creationId xmlns:a16="http://schemas.microsoft.com/office/drawing/2014/main" id="{DADE603B-C90C-26CF-F59A-ACC0C2E6A7C4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279426949"/>
                      </p:ext>
                    </p:extLst>
                  </p:nvPr>
                </p:nvGraphicFramePr>
                <p:xfrm>
                  <a:off x="1146916" y="1466339"/>
                  <a:ext cx="3003706" cy="324335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  <p:graphicFrame>
                <p:nvGraphicFramePr>
                  <p:cNvPr id="188" name="Chart 187">
                    <a:extLst>
                      <a:ext uri="{FF2B5EF4-FFF2-40B4-BE49-F238E27FC236}">
                        <a16:creationId xmlns:a16="http://schemas.microsoft.com/office/drawing/2014/main" id="{452620A1-39ED-7BAD-7283-50FCB16F03DA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329312393"/>
                      </p:ext>
                    </p:extLst>
                  </p:nvPr>
                </p:nvGraphicFramePr>
                <p:xfrm>
                  <a:off x="7923435" y="1513964"/>
                  <a:ext cx="3220815" cy="304343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p:grp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F9FBB251-BC72-23ED-111C-951E7AA6FAC9}"/>
                  </a:ext>
                </a:extLst>
              </p:cNvPr>
              <p:cNvGrpSpPr/>
              <p:nvPr/>
            </p:nvGrpSpPr>
            <p:grpSpPr>
              <a:xfrm>
                <a:off x="647700" y="4251605"/>
                <a:ext cx="10896600" cy="1878422"/>
                <a:chOff x="647700" y="4251605"/>
                <a:chExt cx="10896600" cy="1878422"/>
              </a:xfrm>
            </p:grpSpPr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75E5332E-11A7-2F40-79E4-86B294C33F9B}"/>
                    </a:ext>
                  </a:extLst>
                </p:cNvPr>
                <p:cNvGrpSpPr/>
                <p:nvPr/>
              </p:nvGrpSpPr>
              <p:grpSpPr>
                <a:xfrm>
                  <a:off x="647700" y="4251605"/>
                  <a:ext cx="10896600" cy="745566"/>
                  <a:chOff x="853208" y="4353205"/>
                  <a:chExt cx="10896600" cy="745566"/>
                </a:xfrm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7234D793-171C-934F-9266-221E5FCB988F}"/>
                      </a:ext>
                    </a:extLst>
                  </p:cNvPr>
                  <p:cNvGrpSpPr/>
                  <p:nvPr/>
                </p:nvGrpSpPr>
                <p:grpSpPr>
                  <a:xfrm>
                    <a:off x="853208" y="4353205"/>
                    <a:ext cx="4884188" cy="745566"/>
                    <a:chOff x="514616" y="4009266"/>
                    <a:chExt cx="4884188" cy="745566"/>
                  </a:xfrm>
                </p:grpSpPr>
                <p:sp>
                  <p:nvSpPr>
                    <p:cNvPr id="183" name="TextBox 182">
                      <a:extLst>
                        <a:ext uri="{FF2B5EF4-FFF2-40B4-BE49-F238E27FC236}">
                          <a16:creationId xmlns:a16="http://schemas.microsoft.com/office/drawing/2014/main" id="{1E0998C6-E287-76D6-7D7D-5CB3ECACD0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616" y="4293167"/>
                      <a:ext cx="488418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consectetur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adipiscing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elit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sed do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eiusmod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tempor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incididunt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ut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labore et dolore magna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aliqua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lang="en-US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4" name="TextBox 183">
                      <a:extLst>
                        <a:ext uri="{FF2B5EF4-FFF2-40B4-BE49-F238E27FC236}">
                          <a16:creationId xmlns:a16="http://schemas.microsoft.com/office/drawing/2014/main" id="{81BB08C4-8303-41D7-7A3A-C7A3CDE346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16932" y="4009266"/>
                      <a:ext cx="16818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Placeholder here</a:t>
                      </a:r>
                    </a:p>
                  </p:txBody>
                </p:sp>
              </p:grp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94F9D717-06ED-7199-0B2B-1F5792399578}"/>
                      </a:ext>
                    </a:extLst>
                  </p:cNvPr>
                  <p:cNvGrpSpPr/>
                  <p:nvPr/>
                </p:nvGrpSpPr>
                <p:grpSpPr>
                  <a:xfrm>
                    <a:off x="6865620" y="4377649"/>
                    <a:ext cx="4884188" cy="721122"/>
                    <a:chOff x="6459404" y="4424160"/>
                    <a:chExt cx="4884188" cy="721122"/>
                  </a:xfrm>
                </p:grpSpPr>
                <p:sp>
                  <p:nvSpPr>
                    <p:cNvPr id="181" name="TextBox 180">
                      <a:extLst>
                        <a:ext uri="{FF2B5EF4-FFF2-40B4-BE49-F238E27FC236}">
                          <a16:creationId xmlns:a16="http://schemas.microsoft.com/office/drawing/2014/main" id="{16C1B467-00AA-EE90-290B-E9EAA27A91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9404" y="4683617"/>
                      <a:ext cx="488418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Lorem ipsum dolor sit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amet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consectetur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adipiscing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elit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, sed do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eiusmod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tempor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incididunt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ut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 labore et dolore magna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aliqua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lang="en-US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2" name="TextBox 181">
                      <a:extLst>
                        <a:ext uri="{FF2B5EF4-FFF2-40B4-BE49-F238E27FC236}">
                          <a16:creationId xmlns:a16="http://schemas.microsoft.com/office/drawing/2014/main" id="{045BCB26-843A-1D98-26E5-6B9EC2B121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9404" y="4424160"/>
                      <a:ext cx="16818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Placeholder here</a:t>
                      </a:r>
                    </a:p>
                  </p:txBody>
                </p:sp>
              </p:grp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587C7EC3-E9E5-3F1E-3964-2C62545AA7A2}"/>
                    </a:ext>
                  </a:extLst>
                </p:cNvPr>
                <p:cNvGrpSpPr/>
                <p:nvPr/>
              </p:nvGrpSpPr>
              <p:grpSpPr>
                <a:xfrm>
                  <a:off x="1173845" y="5251893"/>
                  <a:ext cx="9844310" cy="878134"/>
                  <a:chOff x="1409092" y="5315393"/>
                  <a:chExt cx="9844310" cy="878134"/>
                </a:xfrm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BAABF7C3-DE74-B062-08E2-4A8202244987}"/>
                      </a:ext>
                    </a:extLst>
                  </p:cNvPr>
                  <p:cNvGrpSpPr/>
                  <p:nvPr/>
                </p:nvGrpSpPr>
                <p:grpSpPr>
                  <a:xfrm>
                    <a:off x="6526037" y="5315393"/>
                    <a:ext cx="4727365" cy="878134"/>
                    <a:chOff x="6526037" y="5333866"/>
                    <a:chExt cx="4727365" cy="878134"/>
                  </a:xfrm>
                  <a:solidFill>
                    <a:schemeClr val="accent1"/>
                  </a:solidFill>
                </p:grpSpPr>
                <p:grpSp>
                  <p:nvGrpSpPr>
                    <p:cNvPr id="153" name="Group 152">
                      <a:extLst>
                        <a:ext uri="{FF2B5EF4-FFF2-40B4-BE49-F238E27FC236}">
                          <a16:creationId xmlns:a16="http://schemas.microsoft.com/office/drawing/2014/main" id="{4804D15D-2C71-4D3E-2325-9554E126588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32383" y="5333866"/>
                      <a:ext cx="4721019" cy="401410"/>
                      <a:chOff x="6532383" y="5333866"/>
                      <a:chExt cx="4721019" cy="401410"/>
                    </a:xfrm>
                    <a:grpFill/>
                  </p:grpSpPr>
                  <p:sp>
                    <p:nvSpPr>
                      <p:cNvPr id="167" name="Rectangle: Rounded Corners 166">
                        <a:extLst>
                          <a:ext uri="{FF2B5EF4-FFF2-40B4-BE49-F238E27FC236}">
                            <a16:creationId xmlns:a16="http://schemas.microsoft.com/office/drawing/2014/main" id="{8F6A7495-F27F-903A-A609-720F25CEC76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694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8" name="Rectangle: Rounded Corners 167">
                        <a:extLst>
                          <a:ext uri="{FF2B5EF4-FFF2-40B4-BE49-F238E27FC236}">
                            <a16:creationId xmlns:a16="http://schemas.microsoft.com/office/drawing/2014/main" id="{1C2E5F77-5C1C-91B9-CA8C-110AC203EA8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6335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9" name="Rectangle: Rounded Corners 168">
                        <a:extLst>
                          <a:ext uri="{FF2B5EF4-FFF2-40B4-BE49-F238E27FC236}">
                            <a16:creationId xmlns:a16="http://schemas.microsoft.com/office/drawing/2014/main" id="{9FB259DE-4A13-FB1E-8D22-6BDC0918E4E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976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0" name="Rectangle: Rounded Corners 169">
                        <a:extLst>
                          <a:ext uri="{FF2B5EF4-FFF2-40B4-BE49-F238E27FC236}">
                            <a16:creationId xmlns:a16="http://schemas.microsoft.com/office/drawing/2014/main" id="{9D6A9024-E788-CE42-AE9D-68E38387093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7616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1" name="Rectangle: Rounded Corners 170">
                        <a:extLst>
                          <a:ext uri="{FF2B5EF4-FFF2-40B4-BE49-F238E27FC236}">
                            <a16:creationId xmlns:a16="http://schemas.microsoft.com/office/drawing/2014/main" id="{FFCC4EB6-9680-892C-9CE2-55676AF2A11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8257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2" name="Rectangle: Rounded Corners 171">
                        <a:extLst>
                          <a:ext uri="{FF2B5EF4-FFF2-40B4-BE49-F238E27FC236}">
                            <a16:creationId xmlns:a16="http://schemas.microsoft.com/office/drawing/2014/main" id="{6692E3B0-2C23-E1F5-11D8-C77B6E6AC69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898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3" name="Rectangle: Rounded Corners 172">
                        <a:extLst>
                          <a:ext uri="{FF2B5EF4-FFF2-40B4-BE49-F238E27FC236}">
                            <a16:creationId xmlns:a16="http://schemas.microsoft.com/office/drawing/2014/main" id="{F588D20F-618E-55E6-609D-FFF6DDB7A07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9539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4" name="Rectangle: Rounded Corners 173">
                        <a:extLst>
                          <a:ext uri="{FF2B5EF4-FFF2-40B4-BE49-F238E27FC236}">
                            <a16:creationId xmlns:a16="http://schemas.microsoft.com/office/drawing/2014/main" id="{41DED41C-7ABE-E757-A2BF-761C3FBF3ED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30180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5" name="Rectangle: Rounded Corners 174">
                        <a:extLst>
                          <a:ext uri="{FF2B5EF4-FFF2-40B4-BE49-F238E27FC236}">
                            <a16:creationId xmlns:a16="http://schemas.microsoft.com/office/drawing/2014/main" id="{B1E155F3-0167-D18E-54E6-FB265EAC3B0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820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6" name="Rectangle: Rounded Corners 175">
                        <a:extLst>
                          <a:ext uri="{FF2B5EF4-FFF2-40B4-BE49-F238E27FC236}">
                            <a16:creationId xmlns:a16="http://schemas.microsoft.com/office/drawing/2014/main" id="{9ED83C50-536F-21F6-53C9-79507C7495D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1461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7" name="Rectangle: Rounded Corners 176">
                        <a:extLst>
                          <a:ext uri="{FF2B5EF4-FFF2-40B4-BE49-F238E27FC236}">
                            <a16:creationId xmlns:a16="http://schemas.microsoft.com/office/drawing/2014/main" id="{767CBB0C-B5B1-B78A-BE66-411CB7B4CA4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2102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8" name="Rectangle: Rounded Corners 177">
                        <a:extLst>
                          <a:ext uri="{FF2B5EF4-FFF2-40B4-BE49-F238E27FC236}">
                            <a16:creationId xmlns:a16="http://schemas.microsoft.com/office/drawing/2014/main" id="{77CC20B9-7500-0234-BBC8-11F73D18F64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743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grpSp>
                  <p:nvGrpSpPr>
                    <p:cNvPr id="154" name="Group 153">
                      <a:extLst>
                        <a:ext uri="{FF2B5EF4-FFF2-40B4-BE49-F238E27FC236}">
                          <a16:creationId xmlns:a16="http://schemas.microsoft.com/office/drawing/2014/main" id="{CF947FAF-AAF1-F996-EE28-6640DD5CBD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6037" y="5810590"/>
                      <a:ext cx="4721015" cy="401410"/>
                      <a:chOff x="6526037" y="5810590"/>
                      <a:chExt cx="4721015" cy="401410"/>
                    </a:xfrm>
                    <a:grpFill/>
                  </p:grpSpPr>
                  <p:sp>
                    <p:nvSpPr>
                      <p:cNvPr id="155" name="Rectangle: Rounded Corners 154">
                        <a:extLst>
                          <a:ext uri="{FF2B5EF4-FFF2-40B4-BE49-F238E27FC236}">
                            <a16:creationId xmlns:a16="http://schemas.microsoft.com/office/drawing/2014/main" id="{A88C7A70-56B2-A1D8-6831-E1CADC3E186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059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6" name="Rectangle: Rounded Corners 155">
                        <a:extLst>
                          <a:ext uri="{FF2B5EF4-FFF2-40B4-BE49-F238E27FC236}">
                            <a16:creationId xmlns:a16="http://schemas.microsoft.com/office/drawing/2014/main" id="{A3713EE4-9BE4-624B-8121-DBD1FB9CC9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5700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7" name="Rectangle: Rounded Corners 156">
                        <a:extLst>
                          <a:ext uri="{FF2B5EF4-FFF2-40B4-BE49-F238E27FC236}">
                            <a16:creationId xmlns:a16="http://schemas.microsoft.com/office/drawing/2014/main" id="{C06C1FF5-3F4B-3815-D4E3-296E956151F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341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8" name="Rectangle: Rounded Corners 157">
                        <a:extLst>
                          <a:ext uri="{FF2B5EF4-FFF2-40B4-BE49-F238E27FC236}">
                            <a16:creationId xmlns:a16="http://schemas.microsoft.com/office/drawing/2014/main" id="{BDE24806-392B-619C-7FF2-AB31AF37C86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6982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9" name="Rectangle: Rounded Corners 158">
                        <a:extLst>
                          <a:ext uri="{FF2B5EF4-FFF2-40B4-BE49-F238E27FC236}">
                            <a16:creationId xmlns:a16="http://schemas.microsoft.com/office/drawing/2014/main" id="{A0E297B2-6A8C-8114-3343-B143E43E79B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7623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0" name="Rectangle: Rounded Corners 159">
                        <a:extLst>
                          <a:ext uri="{FF2B5EF4-FFF2-40B4-BE49-F238E27FC236}">
                            <a16:creationId xmlns:a16="http://schemas.microsoft.com/office/drawing/2014/main" id="{0BA66EB3-116E-0AE8-7C1C-A4D261755DF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263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1" name="Rectangle: Rounded Corners 160">
                        <a:extLst>
                          <a:ext uri="{FF2B5EF4-FFF2-40B4-BE49-F238E27FC236}">
                            <a16:creationId xmlns:a16="http://schemas.microsoft.com/office/drawing/2014/main" id="{96D669B5-2504-2051-34C8-D729E58D573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8904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2" name="Rectangle: Rounded Corners 161">
                        <a:extLst>
                          <a:ext uri="{FF2B5EF4-FFF2-40B4-BE49-F238E27FC236}">
                            <a16:creationId xmlns:a16="http://schemas.microsoft.com/office/drawing/2014/main" id="{FC458E83-6FAD-7862-4B8B-4CF1CAF077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29545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3" name="Rectangle: Rounded Corners 162">
                        <a:extLst>
                          <a:ext uri="{FF2B5EF4-FFF2-40B4-BE49-F238E27FC236}">
                            <a16:creationId xmlns:a16="http://schemas.microsoft.com/office/drawing/2014/main" id="{2637E17F-C431-509A-B5C5-5BFC2066A69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186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4" name="Rectangle: Rounded Corners 163">
                        <a:extLst>
                          <a:ext uri="{FF2B5EF4-FFF2-40B4-BE49-F238E27FC236}">
                            <a16:creationId xmlns:a16="http://schemas.microsoft.com/office/drawing/2014/main" id="{277D15A8-3393-6559-28CA-A925C4201EA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0827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5" name="Rectangle: Rounded Corners 164">
                        <a:extLst>
                          <a:ext uri="{FF2B5EF4-FFF2-40B4-BE49-F238E27FC236}">
                            <a16:creationId xmlns:a16="http://schemas.microsoft.com/office/drawing/2014/main" id="{4E8ADDB7-DEEB-035D-70F2-487E57661DE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1467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6" name="Rectangle: Rounded Corners 165">
                        <a:extLst>
                          <a:ext uri="{FF2B5EF4-FFF2-40B4-BE49-F238E27FC236}">
                            <a16:creationId xmlns:a16="http://schemas.microsoft.com/office/drawing/2014/main" id="{989828FC-AD7C-CE12-DB9D-E0E53F0D839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108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FB9CBE-68BA-360C-0129-DB17CA09B4E0}"/>
                      </a:ext>
                    </a:extLst>
                  </p:cNvPr>
                  <p:cNvGrpSpPr/>
                  <p:nvPr/>
                </p:nvGrpSpPr>
                <p:grpSpPr>
                  <a:xfrm>
                    <a:off x="1409092" y="5315393"/>
                    <a:ext cx="4727365" cy="878134"/>
                    <a:chOff x="6526037" y="5333866"/>
                    <a:chExt cx="4727365" cy="878134"/>
                  </a:xfrm>
                </p:grpSpPr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EB6CD108-45FA-129A-5D89-B6D74D84F1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32383" y="5333866"/>
                      <a:ext cx="4721019" cy="401410"/>
                      <a:chOff x="6532383" y="5333866"/>
                      <a:chExt cx="4721019" cy="401410"/>
                    </a:xfrm>
                  </p:grpSpPr>
                  <p:sp>
                    <p:nvSpPr>
                      <p:cNvPr id="141" name="Rectangle: Rounded Corners 140">
                        <a:extLst>
                          <a:ext uri="{FF2B5EF4-FFF2-40B4-BE49-F238E27FC236}">
                            <a16:creationId xmlns:a16="http://schemas.microsoft.com/office/drawing/2014/main" id="{C2440187-BCFB-0DA1-4D0D-62057D88B78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694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2" name="Rectangle: Rounded Corners 141">
                        <a:extLst>
                          <a:ext uri="{FF2B5EF4-FFF2-40B4-BE49-F238E27FC236}">
                            <a16:creationId xmlns:a16="http://schemas.microsoft.com/office/drawing/2014/main" id="{2A4587C5-B4EA-CA08-D34A-5ACD2E0FBB3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6335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3" name="Rectangle: Rounded Corners 142">
                        <a:extLst>
                          <a:ext uri="{FF2B5EF4-FFF2-40B4-BE49-F238E27FC236}">
                            <a16:creationId xmlns:a16="http://schemas.microsoft.com/office/drawing/2014/main" id="{56625408-0B06-9DF4-51DB-7E462DF9272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976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4" name="Rectangle: Rounded Corners 143">
                        <a:extLst>
                          <a:ext uri="{FF2B5EF4-FFF2-40B4-BE49-F238E27FC236}">
                            <a16:creationId xmlns:a16="http://schemas.microsoft.com/office/drawing/2014/main" id="{593F139A-531D-2B68-0130-E58007427FB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7616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5" name="Rectangle: Rounded Corners 144">
                        <a:extLst>
                          <a:ext uri="{FF2B5EF4-FFF2-40B4-BE49-F238E27FC236}">
                            <a16:creationId xmlns:a16="http://schemas.microsoft.com/office/drawing/2014/main" id="{48608050-937E-3883-A9B9-46E12826E83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8257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6" name="Rectangle: Rounded Corners 145">
                        <a:extLst>
                          <a:ext uri="{FF2B5EF4-FFF2-40B4-BE49-F238E27FC236}">
                            <a16:creationId xmlns:a16="http://schemas.microsoft.com/office/drawing/2014/main" id="{ED1E9BC4-7187-8F87-F3DD-331F50A58E6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898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7" name="Rectangle: Rounded Corners 146">
                        <a:extLst>
                          <a:ext uri="{FF2B5EF4-FFF2-40B4-BE49-F238E27FC236}">
                            <a16:creationId xmlns:a16="http://schemas.microsoft.com/office/drawing/2014/main" id="{EABB604B-B444-F5B6-C1AD-8014F0F45D9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9539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8" name="Rectangle: Rounded Corners 147">
                        <a:extLst>
                          <a:ext uri="{FF2B5EF4-FFF2-40B4-BE49-F238E27FC236}">
                            <a16:creationId xmlns:a16="http://schemas.microsoft.com/office/drawing/2014/main" id="{6CFEB1F8-EC0C-34A4-8ADD-36D60936A3E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30180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9" name="Rectangle: Rounded Corners 148">
                        <a:extLst>
                          <a:ext uri="{FF2B5EF4-FFF2-40B4-BE49-F238E27FC236}">
                            <a16:creationId xmlns:a16="http://schemas.microsoft.com/office/drawing/2014/main" id="{D1E0E8A2-7C5A-FA9D-1AE2-7CA6BA27CDC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820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0" name="Rectangle: Rounded Corners 149">
                        <a:extLst>
                          <a:ext uri="{FF2B5EF4-FFF2-40B4-BE49-F238E27FC236}">
                            <a16:creationId xmlns:a16="http://schemas.microsoft.com/office/drawing/2014/main" id="{E588BCAC-31D1-8019-4AF9-BDCEDAC2C9B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1461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1" name="Rectangle: Rounded Corners 150">
                        <a:extLst>
                          <a:ext uri="{FF2B5EF4-FFF2-40B4-BE49-F238E27FC236}">
                            <a16:creationId xmlns:a16="http://schemas.microsoft.com/office/drawing/2014/main" id="{F93D9AA1-5385-1F3B-FBDA-3601A41D675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2102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2" name="Rectangle: Rounded Corners 151">
                        <a:extLst>
                          <a:ext uri="{FF2B5EF4-FFF2-40B4-BE49-F238E27FC236}">
                            <a16:creationId xmlns:a16="http://schemas.microsoft.com/office/drawing/2014/main" id="{EE82E574-A235-5A3E-968B-63D0C0471E0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743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0C2446E0-4F36-C559-9187-0D46F012EB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6037" y="5810590"/>
                      <a:ext cx="4721015" cy="401410"/>
                      <a:chOff x="6526037" y="5810590"/>
                      <a:chExt cx="4721015" cy="401410"/>
                    </a:xfrm>
                  </p:grpSpPr>
                  <p:sp>
                    <p:nvSpPr>
                      <p:cNvPr id="129" name="Rectangle: Rounded Corners 128">
                        <a:extLst>
                          <a:ext uri="{FF2B5EF4-FFF2-40B4-BE49-F238E27FC236}">
                            <a16:creationId xmlns:a16="http://schemas.microsoft.com/office/drawing/2014/main" id="{11E9D3E4-AF54-9661-55AC-66768B2B73C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059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0" name="Rectangle: Rounded Corners 129">
                        <a:extLst>
                          <a:ext uri="{FF2B5EF4-FFF2-40B4-BE49-F238E27FC236}">
                            <a16:creationId xmlns:a16="http://schemas.microsoft.com/office/drawing/2014/main" id="{FA4016AB-F5F1-C540-D24F-4653C25A29B2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5700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1" name="Rectangle: Rounded Corners 130">
                        <a:extLst>
                          <a:ext uri="{FF2B5EF4-FFF2-40B4-BE49-F238E27FC236}">
                            <a16:creationId xmlns:a16="http://schemas.microsoft.com/office/drawing/2014/main" id="{C1EB6317-C431-AFBA-E8FA-0BA9F55E868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341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2" name="Rectangle: Rounded Corners 131">
                        <a:extLst>
                          <a:ext uri="{FF2B5EF4-FFF2-40B4-BE49-F238E27FC236}">
                            <a16:creationId xmlns:a16="http://schemas.microsoft.com/office/drawing/2014/main" id="{5029F01D-FEB5-7B4E-771E-DF628AA1393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6982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3" name="Rectangle: Rounded Corners 132">
                        <a:extLst>
                          <a:ext uri="{FF2B5EF4-FFF2-40B4-BE49-F238E27FC236}">
                            <a16:creationId xmlns:a16="http://schemas.microsoft.com/office/drawing/2014/main" id="{18BB38B8-09E9-ED88-5D6F-05511C8BD31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7623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4" name="Rectangle: Rounded Corners 133">
                        <a:extLst>
                          <a:ext uri="{FF2B5EF4-FFF2-40B4-BE49-F238E27FC236}">
                            <a16:creationId xmlns:a16="http://schemas.microsoft.com/office/drawing/2014/main" id="{6BF54748-AA48-D69B-840B-8EC2A511E53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263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5" name="Rectangle: Rounded Corners 134">
                        <a:extLst>
                          <a:ext uri="{FF2B5EF4-FFF2-40B4-BE49-F238E27FC236}">
                            <a16:creationId xmlns:a16="http://schemas.microsoft.com/office/drawing/2014/main" id="{D984BE6F-19FB-0220-B361-9B5BA59A9E5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8904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6" name="Rectangle: Rounded Corners 135">
                        <a:extLst>
                          <a:ext uri="{FF2B5EF4-FFF2-40B4-BE49-F238E27FC236}">
                            <a16:creationId xmlns:a16="http://schemas.microsoft.com/office/drawing/2014/main" id="{911CFCB8-E552-DF38-E705-CD2CACCD989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29545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7" name="Rectangle: Rounded Corners 136">
                        <a:extLst>
                          <a:ext uri="{FF2B5EF4-FFF2-40B4-BE49-F238E27FC236}">
                            <a16:creationId xmlns:a16="http://schemas.microsoft.com/office/drawing/2014/main" id="{BA87E953-F166-BC6B-0EEC-65A3FD234D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186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8" name="Rectangle: Rounded Corners 137">
                        <a:extLst>
                          <a:ext uri="{FF2B5EF4-FFF2-40B4-BE49-F238E27FC236}">
                            <a16:creationId xmlns:a16="http://schemas.microsoft.com/office/drawing/2014/main" id="{43986D29-351D-23ED-CDA0-82716A30FD6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0827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9" name="Rectangle: Rounded Corners 138">
                        <a:extLst>
                          <a:ext uri="{FF2B5EF4-FFF2-40B4-BE49-F238E27FC236}">
                            <a16:creationId xmlns:a16="http://schemas.microsoft.com/office/drawing/2014/main" id="{CA1DD586-5A2B-5453-D0CC-2ECE277433F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1467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0" name="Rectangle: Rounded Corners 139">
                        <a:extLst>
                          <a:ext uri="{FF2B5EF4-FFF2-40B4-BE49-F238E27FC236}">
                            <a16:creationId xmlns:a16="http://schemas.microsoft.com/office/drawing/2014/main" id="{0D813167-098F-70B2-DCE6-BFFB415A682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108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  <p:sp>
          <p:nvSpPr>
            <p:cNvPr id="112" name="Graphic 57">
              <a:extLst>
                <a:ext uri="{FF2B5EF4-FFF2-40B4-BE49-F238E27FC236}">
                  <a16:creationId xmlns:a16="http://schemas.microsoft.com/office/drawing/2014/main" id="{F9786C9B-DDB1-C59F-4457-3DB9266CBDF8}"/>
                </a:ext>
              </a:extLst>
            </p:cNvPr>
            <p:cNvSpPr/>
            <p:nvPr/>
          </p:nvSpPr>
          <p:spPr>
            <a:xfrm>
              <a:off x="6541322" y="2330275"/>
              <a:ext cx="635226" cy="1590336"/>
            </a:xfrm>
            <a:custGeom>
              <a:avLst/>
              <a:gdLst>
                <a:gd name="connsiteX0" fmla="*/ 84772 w 338613"/>
                <a:gd name="connsiteY0" fmla="*/ 84773 h 847746"/>
                <a:gd name="connsiteX1" fmla="*/ 169545 w 338613"/>
                <a:gd name="connsiteY1" fmla="*/ 0 h 847746"/>
                <a:gd name="connsiteX2" fmla="*/ 254318 w 338613"/>
                <a:gd name="connsiteY2" fmla="*/ 84773 h 847746"/>
                <a:gd name="connsiteX3" fmla="*/ 169545 w 338613"/>
                <a:gd name="connsiteY3" fmla="*/ 169545 h 847746"/>
                <a:gd name="connsiteX4" fmla="*/ 84772 w 338613"/>
                <a:gd name="connsiteY4" fmla="*/ 84963 h 847746"/>
                <a:gd name="connsiteX5" fmla="*/ 84772 w 338613"/>
                <a:gd name="connsiteY5" fmla="*/ 84773 h 847746"/>
                <a:gd name="connsiteX6" fmla="*/ 253365 w 338613"/>
                <a:gd name="connsiteY6" fmla="*/ 190691 h 847746"/>
                <a:gd name="connsiteX7" fmla="*/ 85725 w 338613"/>
                <a:gd name="connsiteY7" fmla="*/ 190691 h 847746"/>
                <a:gd name="connsiteX8" fmla="*/ 0 w 338613"/>
                <a:gd name="connsiteY8" fmla="*/ 276416 h 847746"/>
                <a:gd name="connsiteX9" fmla="*/ 0 w 338613"/>
                <a:gd name="connsiteY9" fmla="*/ 470535 h 847746"/>
                <a:gd name="connsiteX10" fmla="*/ 31814 w 338613"/>
                <a:gd name="connsiteY10" fmla="*/ 508635 h 847746"/>
                <a:gd name="connsiteX11" fmla="*/ 63627 w 338613"/>
                <a:gd name="connsiteY11" fmla="*/ 470535 h 847746"/>
                <a:gd name="connsiteX12" fmla="*/ 63627 w 338613"/>
                <a:gd name="connsiteY12" fmla="*/ 307276 h 847746"/>
                <a:gd name="connsiteX13" fmla="*/ 74200 w 338613"/>
                <a:gd name="connsiteY13" fmla="*/ 296704 h 847746"/>
                <a:gd name="connsiteX14" fmla="*/ 84772 w 338613"/>
                <a:gd name="connsiteY14" fmla="*/ 307276 h 847746"/>
                <a:gd name="connsiteX15" fmla="*/ 84772 w 338613"/>
                <a:gd name="connsiteY15" fmla="*/ 814864 h 847746"/>
                <a:gd name="connsiteX16" fmla="*/ 109823 w 338613"/>
                <a:gd name="connsiteY16" fmla="*/ 847058 h 847746"/>
                <a:gd name="connsiteX17" fmla="*/ 147718 w 338613"/>
                <a:gd name="connsiteY17" fmla="*/ 822310 h 847746"/>
                <a:gd name="connsiteX18" fmla="*/ 148399 w 338613"/>
                <a:gd name="connsiteY18" fmla="*/ 815912 h 847746"/>
                <a:gd name="connsiteX19" fmla="*/ 148399 w 338613"/>
                <a:gd name="connsiteY19" fmla="*/ 530162 h 847746"/>
                <a:gd name="connsiteX20" fmla="*/ 169545 w 338613"/>
                <a:gd name="connsiteY20" fmla="*/ 509016 h 847746"/>
                <a:gd name="connsiteX21" fmla="*/ 190691 w 338613"/>
                <a:gd name="connsiteY21" fmla="*/ 530162 h 847746"/>
                <a:gd name="connsiteX22" fmla="*/ 190691 w 338613"/>
                <a:gd name="connsiteY22" fmla="*/ 814864 h 847746"/>
                <a:gd name="connsiteX23" fmla="*/ 215741 w 338613"/>
                <a:gd name="connsiteY23" fmla="*/ 847058 h 847746"/>
                <a:gd name="connsiteX24" fmla="*/ 253235 w 338613"/>
                <a:gd name="connsiteY24" fmla="*/ 821948 h 847746"/>
                <a:gd name="connsiteX25" fmla="*/ 253841 w 338613"/>
                <a:gd name="connsiteY25" fmla="*/ 815912 h 847746"/>
                <a:gd name="connsiteX26" fmla="*/ 253841 w 338613"/>
                <a:gd name="connsiteY26" fmla="*/ 307276 h 847746"/>
                <a:gd name="connsiteX27" fmla="*/ 264414 w 338613"/>
                <a:gd name="connsiteY27" fmla="*/ 296704 h 847746"/>
                <a:gd name="connsiteX28" fmla="*/ 274987 w 338613"/>
                <a:gd name="connsiteY28" fmla="*/ 307276 h 847746"/>
                <a:gd name="connsiteX29" fmla="*/ 274987 w 338613"/>
                <a:gd name="connsiteY29" fmla="*/ 470535 h 847746"/>
                <a:gd name="connsiteX30" fmla="*/ 306800 w 338613"/>
                <a:gd name="connsiteY30" fmla="*/ 508635 h 847746"/>
                <a:gd name="connsiteX31" fmla="*/ 338614 w 338613"/>
                <a:gd name="connsiteY31" fmla="*/ 470535 h 847746"/>
                <a:gd name="connsiteX32" fmla="*/ 338614 w 338613"/>
                <a:gd name="connsiteY32" fmla="*/ 276416 h 847746"/>
                <a:gd name="connsiteX33" fmla="*/ 253365 w 338613"/>
                <a:gd name="connsiteY33" fmla="*/ 190691 h 84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8613" h="847746">
                  <a:moveTo>
                    <a:pt x="84772" y="84773"/>
                  </a:moveTo>
                  <a:cubicBezTo>
                    <a:pt x="84772" y="37954"/>
                    <a:pt x="122727" y="0"/>
                    <a:pt x="169545" y="0"/>
                  </a:cubicBezTo>
                  <a:cubicBezTo>
                    <a:pt x="216363" y="0"/>
                    <a:pt x="254318" y="37954"/>
                    <a:pt x="254318" y="84773"/>
                  </a:cubicBezTo>
                  <a:cubicBezTo>
                    <a:pt x="254318" y="131591"/>
                    <a:pt x="216363" y="169545"/>
                    <a:pt x="169545" y="169545"/>
                  </a:cubicBezTo>
                  <a:cubicBezTo>
                    <a:pt x="122779" y="169597"/>
                    <a:pt x="84825" y="131729"/>
                    <a:pt x="84772" y="84963"/>
                  </a:cubicBezTo>
                  <a:cubicBezTo>
                    <a:pt x="84772" y="84899"/>
                    <a:pt x="84772" y="84836"/>
                    <a:pt x="84772" y="84773"/>
                  </a:cubicBezTo>
                  <a:close/>
                  <a:moveTo>
                    <a:pt x="253365" y="190691"/>
                  </a:moveTo>
                  <a:lnTo>
                    <a:pt x="85725" y="190691"/>
                  </a:lnTo>
                  <a:cubicBezTo>
                    <a:pt x="38380" y="190691"/>
                    <a:pt x="0" y="229071"/>
                    <a:pt x="0" y="276416"/>
                  </a:cubicBezTo>
                  <a:lnTo>
                    <a:pt x="0" y="470535"/>
                  </a:lnTo>
                  <a:cubicBezTo>
                    <a:pt x="0" y="491490"/>
                    <a:pt x="14288" y="508635"/>
                    <a:pt x="31814" y="508635"/>
                  </a:cubicBezTo>
                  <a:cubicBezTo>
                    <a:pt x="49340" y="508635"/>
                    <a:pt x="63627" y="491490"/>
                    <a:pt x="63627" y="470535"/>
                  </a:cubicBezTo>
                  <a:lnTo>
                    <a:pt x="63627" y="307276"/>
                  </a:lnTo>
                  <a:cubicBezTo>
                    <a:pt x="63627" y="301438"/>
                    <a:pt x="68361" y="296704"/>
                    <a:pt x="74200" y="296704"/>
                  </a:cubicBezTo>
                  <a:cubicBezTo>
                    <a:pt x="80039" y="296704"/>
                    <a:pt x="84772" y="301438"/>
                    <a:pt x="84772" y="307276"/>
                  </a:cubicBezTo>
                  <a:lnTo>
                    <a:pt x="84772" y="814864"/>
                  </a:lnTo>
                  <a:cubicBezTo>
                    <a:pt x="84538" y="830143"/>
                    <a:pt x="94956" y="843530"/>
                    <a:pt x="109823" y="847058"/>
                  </a:cubicBezTo>
                  <a:cubicBezTo>
                    <a:pt x="127122" y="850688"/>
                    <a:pt x="144088" y="839608"/>
                    <a:pt x="147718" y="822310"/>
                  </a:cubicBezTo>
                  <a:cubicBezTo>
                    <a:pt x="148159" y="820205"/>
                    <a:pt x="148388" y="818061"/>
                    <a:pt x="148399" y="815912"/>
                  </a:cubicBezTo>
                  <a:lnTo>
                    <a:pt x="148399" y="530162"/>
                  </a:lnTo>
                  <a:cubicBezTo>
                    <a:pt x="148399" y="518483"/>
                    <a:pt x="157866" y="509016"/>
                    <a:pt x="169545" y="509016"/>
                  </a:cubicBezTo>
                  <a:cubicBezTo>
                    <a:pt x="181224" y="509016"/>
                    <a:pt x="190691" y="518483"/>
                    <a:pt x="190691" y="530162"/>
                  </a:cubicBezTo>
                  <a:lnTo>
                    <a:pt x="190691" y="814864"/>
                  </a:lnTo>
                  <a:cubicBezTo>
                    <a:pt x="190492" y="830130"/>
                    <a:pt x="200894" y="843499"/>
                    <a:pt x="215741" y="847058"/>
                  </a:cubicBezTo>
                  <a:cubicBezTo>
                    <a:pt x="233029" y="850478"/>
                    <a:pt x="249816" y="839235"/>
                    <a:pt x="253235" y="821948"/>
                  </a:cubicBezTo>
                  <a:cubicBezTo>
                    <a:pt x="253629" y="819960"/>
                    <a:pt x="253832" y="817938"/>
                    <a:pt x="253841" y="815912"/>
                  </a:cubicBezTo>
                  <a:lnTo>
                    <a:pt x="253841" y="307276"/>
                  </a:lnTo>
                  <a:cubicBezTo>
                    <a:pt x="253841" y="301438"/>
                    <a:pt x="258575" y="296704"/>
                    <a:pt x="264414" y="296704"/>
                  </a:cubicBezTo>
                  <a:cubicBezTo>
                    <a:pt x="270253" y="296704"/>
                    <a:pt x="274987" y="301438"/>
                    <a:pt x="274987" y="307276"/>
                  </a:cubicBezTo>
                  <a:lnTo>
                    <a:pt x="274987" y="470535"/>
                  </a:lnTo>
                  <a:cubicBezTo>
                    <a:pt x="274987" y="491490"/>
                    <a:pt x="289370" y="508635"/>
                    <a:pt x="306800" y="508635"/>
                  </a:cubicBezTo>
                  <a:cubicBezTo>
                    <a:pt x="324231" y="508635"/>
                    <a:pt x="338614" y="491490"/>
                    <a:pt x="338614" y="470535"/>
                  </a:cubicBezTo>
                  <a:lnTo>
                    <a:pt x="338614" y="276416"/>
                  </a:lnTo>
                  <a:cubicBezTo>
                    <a:pt x="338615" y="229256"/>
                    <a:pt x="300523" y="190952"/>
                    <a:pt x="253365" y="190691"/>
                  </a:cubicBezTo>
                  <a:close/>
                </a:path>
              </a:pathLst>
            </a:custGeom>
            <a:solidFill>
              <a:schemeClr val="bg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5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Healthy Coping Mechanisms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ADC2A-4029-1EB8-738E-444596F97561}"/>
              </a:ext>
            </a:extLst>
          </p:cNvPr>
          <p:cNvGrpSpPr/>
          <p:nvPr/>
        </p:nvGrpSpPr>
        <p:grpSpPr>
          <a:xfrm>
            <a:off x="515240" y="1454816"/>
            <a:ext cx="11161519" cy="4148714"/>
            <a:chOff x="515241" y="1707479"/>
            <a:chExt cx="11161519" cy="414871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15241" y="1707479"/>
              <a:ext cx="2329822" cy="4148714"/>
              <a:chOff x="523204" y="1396996"/>
              <a:chExt cx="2329822" cy="4148714"/>
            </a:xfrm>
          </p:grpSpPr>
          <p:sp>
            <p:nvSpPr>
              <p:cNvPr id="35" name="Circle: Hollow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614180" y="1396996"/>
                <a:ext cx="2147870" cy="2147870"/>
              </a:xfrm>
              <a:prstGeom prst="donut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59140" y="1707479"/>
              <a:ext cx="2329822" cy="4148714"/>
              <a:chOff x="3311343" y="1396996"/>
              <a:chExt cx="2329822" cy="4148714"/>
            </a:xfrm>
          </p:grpSpPr>
          <p:sp>
            <p:nvSpPr>
              <p:cNvPr id="29" name="Circle: Hollow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402319" y="1396996"/>
                <a:ext cx="2147870" cy="2147870"/>
              </a:xfrm>
              <a:prstGeom prst="donut">
                <a:avLst/>
              </a:pr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03039" y="1707479"/>
              <a:ext cx="2329822" cy="4148714"/>
              <a:chOff x="6362151" y="1396996"/>
              <a:chExt cx="2329822" cy="4148714"/>
            </a:xfrm>
          </p:grpSpPr>
          <p:sp>
            <p:nvSpPr>
              <p:cNvPr id="23" name="Circle: Hollow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453127" y="1396996"/>
                <a:ext cx="2147870" cy="2147870"/>
              </a:xfrm>
              <a:prstGeom prst="donut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46938" y="1707479"/>
              <a:ext cx="2329822" cy="4148714"/>
              <a:chOff x="9354901" y="1396996"/>
              <a:chExt cx="2329822" cy="4148714"/>
            </a:xfrm>
          </p:grpSpPr>
          <p:sp>
            <p:nvSpPr>
              <p:cNvPr id="17" name="Circle: Hollow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445877" y="1396996"/>
                <a:ext cx="2147870" cy="2147870"/>
              </a:xfrm>
              <a:prstGeom prst="donut">
                <a:avLst/>
              </a:pr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86A8D-A436-CA89-C853-8E4F0808B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2E01-4F5E-D724-6577-00D8A4A2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Stress Management Tools and Resources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D929B-8A5E-C80C-5FC1-FA7911EAD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EFDA1-622F-6E40-1E0B-5A2592ED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F1CBEB-2070-5AA7-3500-3B8A470E1DAD}"/>
              </a:ext>
            </a:extLst>
          </p:cNvPr>
          <p:cNvGrpSpPr/>
          <p:nvPr/>
        </p:nvGrpSpPr>
        <p:grpSpPr>
          <a:xfrm>
            <a:off x="975265" y="1416958"/>
            <a:ext cx="10009664" cy="4487719"/>
            <a:chOff x="975265" y="1416958"/>
            <a:chExt cx="10009664" cy="4487719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E46CA6F-7E7B-FC50-7773-EB62813B0F95}"/>
                </a:ext>
              </a:extLst>
            </p:cNvPr>
            <p:cNvGrpSpPr/>
            <p:nvPr/>
          </p:nvGrpSpPr>
          <p:grpSpPr>
            <a:xfrm>
              <a:off x="6433672" y="1416958"/>
              <a:ext cx="4551257" cy="1888078"/>
              <a:chOff x="6433672" y="1416958"/>
              <a:chExt cx="4551257" cy="188807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92CF486-011F-A2B2-7C0E-1C197743D60C}"/>
                  </a:ext>
                </a:extLst>
              </p:cNvPr>
              <p:cNvGrpSpPr/>
              <p:nvPr/>
            </p:nvGrpSpPr>
            <p:grpSpPr>
              <a:xfrm>
                <a:off x="8470071" y="183575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BACE5F2-C29E-4F03-FDF9-C1B7167EFFAD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515DF46D-8706-29D4-A8A5-8F343D8951D0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2F6B41D-324F-F3E4-1F7E-6E8E77BCF207}"/>
                  </a:ext>
                </a:extLst>
              </p:cNvPr>
              <p:cNvSpPr/>
              <p:nvPr/>
            </p:nvSpPr>
            <p:spPr>
              <a:xfrm>
                <a:off x="6433672" y="1416958"/>
                <a:ext cx="1752063" cy="17520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48515DD-82B9-2700-A28A-E6DE9EEB26AF}"/>
                </a:ext>
              </a:extLst>
            </p:cNvPr>
            <p:cNvGrpSpPr/>
            <p:nvPr/>
          </p:nvGrpSpPr>
          <p:grpSpPr>
            <a:xfrm>
              <a:off x="6433672" y="4016599"/>
              <a:ext cx="4551257" cy="1888078"/>
              <a:chOff x="6433672" y="4016599"/>
              <a:chExt cx="4551257" cy="1888078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85BFCD7-F090-6189-A4F4-826D83777CC4}"/>
                  </a:ext>
                </a:extLst>
              </p:cNvPr>
              <p:cNvGrpSpPr/>
              <p:nvPr/>
            </p:nvGrpSpPr>
            <p:grpSpPr>
              <a:xfrm>
                <a:off x="8470071" y="4435397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0D1D218-EDE0-811A-2239-725FE0131819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578A676-D99D-A008-F01E-373FF4803134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C8FB08F-1A3C-265C-EEA4-4D6198A8D452}"/>
                  </a:ext>
                </a:extLst>
              </p:cNvPr>
              <p:cNvSpPr/>
              <p:nvPr/>
            </p:nvSpPr>
            <p:spPr>
              <a:xfrm>
                <a:off x="6433672" y="4016599"/>
                <a:ext cx="1752063" cy="175205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04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882A6D8-9EB9-0FDE-EFCF-CA045C39CEA0}"/>
                </a:ext>
              </a:extLst>
            </p:cNvPr>
            <p:cNvGrpSpPr/>
            <p:nvPr/>
          </p:nvGrpSpPr>
          <p:grpSpPr>
            <a:xfrm>
              <a:off x="975265" y="1416958"/>
              <a:ext cx="4551257" cy="1888078"/>
              <a:chOff x="975265" y="1416958"/>
              <a:chExt cx="4551257" cy="188807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56ECDE-E3BB-C7A9-178F-0A792BE6FB95}"/>
                  </a:ext>
                </a:extLst>
              </p:cNvPr>
              <p:cNvGrpSpPr/>
              <p:nvPr/>
            </p:nvGrpSpPr>
            <p:grpSpPr>
              <a:xfrm>
                <a:off x="3011664" y="183575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FAB3281-DF2D-8B03-1228-D5C022C43150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975665D-1CA7-0204-1507-A5FED34431E3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F916C3F-D788-E62A-587B-11796CAB247F}"/>
                  </a:ext>
                </a:extLst>
              </p:cNvPr>
              <p:cNvSpPr/>
              <p:nvPr/>
            </p:nvSpPr>
            <p:spPr>
              <a:xfrm>
                <a:off x="975265" y="1416958"/>
                <a:ext cx="1752063" cy="175205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E9A4171-7D1D-7434-62DE-B46C46F8C60E}"/>
                </a:ext>
              </a:extLst>
            </p:cNvPr>
            <p:cNvGrpSpPr/>
            <p:nvPr/>
          </p:nvGrpSpPr>
          <p:grpSpPr>
            <a:xfrm>
              <a:off x="975265" y="4016599"/>
              <a:ext cx="4551257" cy="1888078"/>
              <a:chOff x="975265" y="4016599"/>
              <a:chExt cx="4551257" cy="188807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98F7A92-C8DD-5574-9EE7-96588D2A20EC}"/>
                  </a:ext>
                </a:extLst>
              </p:cNvPr>
              <p:cNvGrpSpPr/>
              <p:nvPr/>
            </p:nvGrpSpPr>
            <p:grpSpPr>
              <a:xfrm>
                <a:off x="3011664" y="4435397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49779B1-CBE5-11BD-F954-32A3DC9A567C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6F8DEB7-0DDF-BA9B-69DA-393E0962CE77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F0AD5F76-B6F4-AF44-DA45-ABEAE447FF93}"/>
                  </a:ext>
                </a:extLst>
              </p:cNvPr>
              <p:cNvSpPr/>
              <p:nvPr/>
            </p:nvSpPr>
            <p:spPr>
              <a:xfrm>
                <a:off x="975265" y="4016599"/>
                <a:ext cx="1752063" cy="17520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557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person wearing headphones and using a computer&#10;&#10;Description automatically generated">
            <a:extLst>
              <a:ext uri="{FF2B5EF4-FFF2-40B4-BE49-F238E27FC236}">
                <a16:creationId xmlns:a16="http://schemas.microsoft.com/office/drawing/2014/main" id="{B12DB5F5-258C-60BA-FA2A-D8ED8B4EEA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B7A0F4CF-BD19-60B6-192C-5365A474C386}"/>
              </a:ext>
            </a:extLst>
          </p:cNvPr>
          <p:cNvSpPr/>
          <p:nvPr/>
        </p:nvSpPr>
        <p:spPr>
          <a:xfrm>
            <a:off x="3934905" y="1555086"/>
            <a:ext cx="8142701" cy="1296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Real-Life Examples of Stress Management Success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D28907-9D74-2995-EE2C-BAA46FC237DD}"/>
              </a:ext>
            </a:extLst>
          </p:cNvPr>
          <p:cNvGrpSpPr/>
          <p:nvPr/>
        </p:nvGrpSpPr>
        <p:grpSpPr>
          <a:xfrm>
            <a:off x="4583006" y="1675396"/>
            <a:ext cx="6422481" cy="1095729"/>
            <a:chOff x="4583006" y="1675396"/>
            <a:chExt cx="6422481" cy="10957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FB75C6-ADCB-F921-D548-7654AA511037}"/>
                </a:ext>
              </a:extLst>
            </p:cNvPr>
            <p:cNvGrpSpPr/>
            <p:nvPr/>
          </p:nvGrpSpPr>
          <p:grpSpPr>
            <a:xfrm>
              <a:off x="4583006" y="1675396"/>
              <a:ext cx="2790382" cy="1095729"/>
              <a:chOff x="3152935" y="1283329"/>
              <a:chExt cx="2695574" cy="10585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62B96D-ACB5-A8FA-0A69-E351B37C8CDE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1"/>
                    </a:solidFill>
                  </a:rPr>
                  <a:t>. </a:t>
                </a:r>
                <a:endParaRPr lang="en-IN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CACB78-285B-22E5-9919-C21097B7ABE0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Lorem ipsum</a:t>
                </a:r>
                <a:endParaRPr lang="en-I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B42AC9-23C2-F39A-CB94-003C56CCF7CC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2193267-BFFC-FD79-C0E3-3D3FD712E68A}"/>
                </a:ext>
              </a:extLst>
            </p:cNvPr>
            <p:cNvGrpSpPr/>
            <p:nvPr/>
          </p:nvGrpSpPr>
          <p:grpSpPr>
            <a:xfrm>
              <a:off x="8215105" y="1675396"/>
              <a:ext cx="2790382" cy="1095729"/>
              <a:chOff x="3152935" y="1283329"/>
              <a:chExt cx="2695574" cy="105850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E8B260-2FC6-E40A-E349-E8CAF0C53103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1"/>
                    </a:solidFill>
                  </a:rPr>
                  <a:t>. </a:t>
                </a:r>
                <a:endParaRPr lang="en-IN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1C9C034-72A7-A03E-AA96-B1C357DB8A74}"/>
                  </a:ext>
                </a:extLst>
              </p:cNvPr>
              <p:cNvSpPr txBox="1"/>
              <p:nvPr/>
            </p:nvSpPr>
            <p:spPr>
              <a:xfrm>
                <a:off x="3888895" y="1283329"/>
                <a:ext cx="1223655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Lorem ipsum</a:t>
                </a:r>
                <a:endParaRPr lang="en-I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E6FC6B-70BC-554F-AD6B-DAE070337CE5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4281214" y="3015470"/>
            <a:ext cx="7588032" cy="3319338"/>
            <a:chOff x="628650" y="2855817"/>
            <a:chExt cx="7330216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533525" cy="3206559"/>
              <a:chOff x="628650" y="2958910"/>
              <a:chExt cx="1533525" cy="3206559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>
                  <a:gd name="adj" fmla="val 3371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>
                  <a:gd name="adj" fmla="val 3190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>
                  <a:gd name="adj" fmla="val 3009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>
                  <a:gd name="adj" fmla="val 2828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1"/>
                    </a:solidFill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49" y="2950459"/>
              <a:ext cx="5577617" cy="2983631"/>
              <a:chOff x="2381249" y="2950459"/>
              <a:chExt cx="5577617" cy="298363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49" y="2950459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49" y="3806252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49" y="4662050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49" y="5517843"/>
                <a:ext cx="5577617" cy="41624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4E7E90-7346-9BCC-E96B-5A91783DAEA3}"/>
              </a:ext>
            </a:extLst>
          </p:cNvPr>
          <p:cNvGrpSpPr/>
          <p:nvPr/>
        </p:nvGrpSpPr>
        <p:grpSpPr>
          <a:xfrm>
            <a:off x="322753" y="2852963"/>
            <a:ext cx="3612151" cy="3481845"/>
            <a:chOff x="8576883" y="1210719"/>
            <a:chExt cx="3612151" cy="3481845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576883" y="1210719"/>
              <a:ext cx="3612151" cy="348184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6528328-7DE8-2095-D88F-6B9273F9CDC8}"/>
                </a:ext>
              </a:extLst>
            </p:cNvPr>
            <p:cNvGrpSpPr/>
            <p:nvPr/>
          </p:nvGrpSpPr>
          <p:grpSpPr>
            <a:xfrm>
              <a:off x="8667693" y="1469886"/>
              <a:ext cx="3051687" cy="2934440"/>
              <a:chOff x="8641875" y="1469886"/>
              <a:chExt cx="3051687" cy="293444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8641875" y="3686404"/>
                <a:ext cx="2770734" cy="717922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8649769" y="1832533"/>
                <a:ext cx="304379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8699510" y="1469886"/>
                <a:ext cx="451096" cy="277643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Our Experts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pic>
        <p:nvPicPr>
          <p:cNvPr id="19" name="Picture Placeholder 18" descr="A person in a vest and tie&#10;&#10;Description automatically generated">
            <a:extLst>
              <a:ext uri="{FF2B5EF4-FFF2-40B4-BE49-F238E27FC236}">
                <a16:creationId xmlns:a16="http://schemas.microsoft.com/office/drawing/2014/main" id="{E8148162-29B5-ABCE-E004-BC9F41E7204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with long hair wearing glasses&#10;&#10;Description automatically generated">
            <a:extLst>
              <a:ext uri="{FF2B5EF4-FFF2-40B4-BE49-F238E27FC236}">
                <a16:creationId xmlns:a16="http://schemas.microsoft.com/office/drawing/2014/main" id="{6B7DC7FE-ED85-6B8C-38D9-27D3B95F24D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person with long hair blowing in the wind&#10;&#10;Description automatically generated">
            <a:extLst>
              <a:ext uri="{FF2B5EF4-FFF2-40B4-BE49-F238E27FC236}">
                <a16:creationId xmlns:a16="http://schemas.microsoft.com/office/drawing/2014/main" id="{FA417EF1-B826-1836-C345-2DC35365B3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in a suit&#10;&#10;Description automatically generated">
            <a:extLst>
              <a:ext uri="{FF2B5EF4-FFF2-40B4-BE49-F238E27FC236}">
                <a16:creationId xmlns:a16="http://schemas.microsoft.com/office/drawing/2014/main" id="{6726FC94-3A88-1BB9-7706-7E363BE5D2D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B59C93A-8DD8-4371-F6B7-4F578FCEBE31}"/>
              </a:ext>
            </a:extLst>
          </p:cNvPr>
          <p:cNvGrpSpPr/>
          <p:nvPr/>
        </p:nvGrpSpPr>
        <p:grpSpPr>
          <a:xfrm>
            <a:off x="1947972" y="1335690"/>
            <a:ext cx="5009388" cy="956478"/>
            <a:chOff x="2753468" y="2008018"/>
            <a:chExt cx="5009388" cy="956478"/>
          </a:xfrm>
        </p:grpSpPr>
        <p:sp>
          <p:nvSpPr>
            <p:cNvPr id="2" name="Google Shape;201;p29">
              <a:extLst>
                <a:ext uri="{FF2B5EF4-FFF2-40B4-BE49-F238E27FC236}">
                  <a16:creationId xmlns:a16="http://schemas.microsoft.com/office/drawing/2014/main" id="{E109F516-9523-6F5E-58AC-E2937857AD31}"/>
                </a:ext>
              </a:extLst>
            </p:cNvPr>
            <p:cNvSpPr/>
            <p:nvPr/>
          </p:nvSpPr>
          <p:spPr>
            <a:xfrm>
              <a:off x="2753468" y="2008018"/>
              <a:ext cx="2811772" cy="5788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81CDEB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EDF6F9C-7DD0-E402-B0A1-70C3CAF58468}"/>
                </a:ext>
              </a:extLst>
            </p:cNvPr>
            <p:cNvGrpSpPr/>
            <p:nvPr/>
          </p:nvGrpSpPr>
          <p:grpSpPr>
            <a:xfrm flipH="1">
              <a:off x="3119673" y="2016499"/>
              <a:ext cx="4643183" cy="947997"/>
              <a:chOff x="6429236" y="1548095"/>
              <a:chExt cx="4643183" cy="94799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1D09160-F6B9-71F4-D514-6A4C40BCE819}"/>
                  </a:ext>
                </a:extLst>
              </p:cNvPr>
              <p:cNvGrpSpPr/>
              <p:nvPr/>
            </p:nvGrpSpPr>
            <p:grpSpPr>
              <a:xfrm>
                <a:off x="8993058" y="1548095"/>
                <a:ext cx="2079360" cy="558479"/>
                <a:chOff x="9244230" y="1272713"/>
                <a:chExt cx="2079360" cy="55847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CE9580-230C-64BA-7D3D-44BAFD508E6D}"/>
                    </a:ext>
                  </a:extLst>
                </p:cNvPr>
                <p:cNvSpPr txBox="1"/>
                <p:nvPr/>
              </p:nvSpPr>
              <p:spPr>
                <a:xfrm>
                  <a:off x="9244230" y="1272713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4CB8F10-BF2C-00A9-2288-A62C0CDB3ABA}"/>
                    </a:ext>
                  </a:extLst>
                </p:cNvPr>
                <p:cNvSpPr txBox="1"/>
                <p:nvPr/>
              </p:nvSpPr>
              <p:spPr>
                <a:xfrm>
                  <a:off x="9638577" y="1554193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D168A7-EC7E-3749-20AE-1CE1DA6F34C6}"/>
                  </a:ext>
                </a:extLst>
              </p:cNvPr>
              <p:cNvSpPr txBox="1"/>
              <p:nvPr/>
            </p:nvSpPr>
            <p:spPr>
              <a:xfrm>
                <a:off x="6429236" y="2065205"/>
                <a:ext cx="464318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F518CC0-E50C-3178-FC7F-BA511FEE34A5}"/>
              </a:ext>
            </a:extLst>
          </p:cNvPr>
          <p:cNvGrpSpPr/>
          <p:nvPr/>
        </p:nvGrpSpPr>
        <p:grpSpPr>
          <a:xfrm>
            <a:off x="1947972" y="4059526"/>
            <a:ext cx="5009388" cy="956478"/>
            <a:chOff x="2753468" y="2008018"/>
            <a:chExt cx="5009388" cy="956478"/>
          </a:xfrm>
        </p:grpSpPr>
        <p:sp>
          <p:nvSpPr>
            <p:cNvPr id="14" name="Google Shape;201;p29">
              <a:extLst>
                <a:ext uri="{FF2B5EF4-FFF2-40B4-BE49-F238E27FC236}">
                  <a16:creationId xmlns:a16="http://schemas.microsoft.com/office/drawing/2014/main" id="{6DCBDFFD-EC7B-DC83-A140-85CA169AF2A2}"/>
                </a:ext>
              </a:extLst>
            </p:cNvPr>
            <p:cNvSpPr/>
            <p:nvPr/>
          </p:nvSpPr>
          <p:spPr>
            <a:xfrm>
              <a:off x="2753468" y="2008018"/>
              <a:ext cx="2811772" cy="5788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81CDEB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230A641-34BD-0030-56E5-6D7F82B2BBB8}"/>
                </a:ext>
              </a:extLst>
            </p:cNvPr>
            <p:cNvGrpSpPr/>
            <p:nvPr/>
          </p:nvGrpSpPr>
          <p:grpSpPr>
            <a:xfrm flipH="1">
              <a:off x="3119673" y="2016499"/>
              <a:ext cx="4643183" cy="947997"/>
              <a:chOff x="6429236" y="1548095"/>
              <a:chExt cx="4643183" cy="94799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076807A-33A6-6355-8FEB-6957F05390BB}"/>
                  </a:ext>
                </a:extLst>
              </p:cNvPr>
              <p:cNvGrpSpPr/>
              <p:nvPr/>
            </p:nvGrpSpPr>
            <p:grpSpPr>
              <a:xfrm>
                <a:off x="8993058" y="1548095"/>
                <a:ext cx="2079360" cy="558479"/>
                <a:chOff x="9244230" y="1272713"/>
                <a:chExt cx="2079360" cy="558479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516C8FF-8112-424C-A288-AE53C7907F9A}"/>
                    </a:ext>
                  </a:extLst>
                </p:cNvPr>
                <p:cNvSpPr txBox="1"/>
                <p:nvPr/>
              </p:nvSpPr>
              <p:spPr>
                <a:xfrm>
                  <a:off x="9244230" y="1272713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C46FB5C-236A-5E95-FE81-D77CECD6FF55}"/>
                    </a:ext>
                  </a:extLst>
                </p:cNvPr>
                <p:cNvSpPr txBox="1"/>
                <p:nvPr/>
              </p:nvSpPr>
              <p:spPr>
                <a:xfrm>
                  <a:off x="9638577" y="1554193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801EB0-2898-9B26-06F0-09D095C00F63}"/>
                  </a:ext>
                </a:extLst>
              </p:cNvPr>
              <p:cNvSpPr txBox="1"/>
              <p:nvPr/>
            </p:nvSpPr>
            <p:spPr>
              <a:xfrm>
                <a:off x="6429236" y="2065205"/>
                <a:ext cx="464318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43F6A2-40E0-97FD-E879-0B44F19169B0}"/>
              </a:ext>
            </a:extLst>
          </p:cNvPr>
          <p:cNvGrpSpPr/>
          <p:nvPr/>
        </p:nvGrpSpPr>
        <p:grpSpPr>
          <a:xfrm>
            <a:off x="3769444" y="2697608"/>
            <a:ext cx="5009388" cy="956478"/>
            <a:chOff x="2753468" y="2008018"/>
            <a:chExt cx="5009388" cy="956478"/>
          </a:xfrm>
        </p:grpSpPr>
        <p:sp>
          <p:nvSpPr>
            <p:cNvPr id="24" name="Google Shape;201;p29">
              <a:extLst>
                <a:ext uri="{FF2B5EF4-FFF2-40B4-BE49-F238E27FC236}">
                  <a16:creationId xmlns:a16="http://schemas.microsoft.com/office/drawing/2014/main" id="{326E5B69-4B65-3D8D-F57D-E5AA0BC11A73}"/>
                </a:ext>
              </a:extLst>
            </p:cNvPr>
            <p:cNvSpPr/>
            <p:nvPr/>
          </p:nvSpPr>
          <p:spPr>
            <a:xfrm>
              <a:off x="2753468" y="2008018"/>
              <a:ext cx="2811772" cy="57889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81CDEB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3B5AF60-F8C9-6AF2-C2FE-603E36A89CF3}"/>
                </a:ext>
              </a:extLst>
            </p:cNvPr>
            <p:cNvGrpSpPr/>
            <p:nvPr/>
          </p:nvGrpSpPr>
          <p:grpSpPr>
            <a:xfrm flipH="1">
              <a:off x="3119673" y="2016499"/>
              <a:ext cx="4643183" cy="947997"/>
              <a:chOff x="6429236" y="1548095"/>
              <a:chExt cx="4643183" cy="947997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5AD9196-A8F6-3E9C-8B9E-D98B65638E93}"/>
                  </a:ext>
                </a:extLst>
              </p:cNvPr>
              <p:cNvGrpSpPr/>
              <p:nvPr/>
            </p:nvGrpSpPr>
            <p:grpSpPr>
              <a:xfrm>
                <a:off x="8993058" y="1548095"/>
                <a:ext cx="2079360" cy="558479"/>
                <a:chOff x="9244230" y="1272713"/>
                <a:chExt cx="2079360" cy="558479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0B1CA1B-898E-CE04-B427-6529B8D9A4E3}"/>
                    </a:ext>
                  </a:extLst>
                </p:cNvPr>
                <p:cNvSpPr txBox="1"/>
                <p:nvPr/>
              </p:nvSpPr>
              <p:spPr>
                <a:xfrm>
                  <a:off x="9244230" y="1272713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E20BF61-995B-1CBC-2EC1-F11130332240}"/>
                    </a:ext>
                  </a:extLst>
                </p:cNvPr>
                <p:cNvSpPr txBox="1"/>
                <p:nvPr/>
              </p:nvSpPr>
              <p:spPr>
                <a:xfrm>
                  <a:off x="9638577" y="1554193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12ABC28-073A-31B7-862B-52398A3BA7D5}"/>
                  </a:ext>
                </a:extLst>
              </p:cNvPr>
              <p:cNvSpPr txBox="1"/>
              <p:nvPr/>
            </p:nvSpPr>
            <p:spPr>
              <a:xfrm>
                <a:off x="6429236" y="2065205"/>
                <a:ext cx="464318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A0ED79-B551-F16B-C4B3-3150E440DAA3}"/>
              </a:ext>
            </a:extLst>
          </p:cNvPr>
          <p:cNvGrpSpPr/>
          <p:nvPr/>
        </p:nvGrpSpPr>
        <p:grpSpPr>
          <a:xfrm>
            <a:off x="3769444" y="5421444"/>
            <a:ext cx="5009388" cy="956478"/>
            <a:chOff x="2753468" y="2008018"/>
            <a:chExt cx="5009388" cy="956478"/>
          </a:xfrm>
        </p:grpSpPr>
        <p:sp>
          <p:nvSpPr>
            <p:cNvPr id="39" name="Google Shape;201;p29">
              <a:extLst>
                <a:ext uri="{FF2B5EF4-FFF2-40B4-BE49-F238E27FC236}">
                  <a16:creationId xmlns:a16="http://schemas.microsoft.com/office/drawing/2014/main" id="{5416856C-3ACC-59FE-3372-6D77004039AE}"/>
                </a:ext>
              </a:extLst>
            </p:cNvPr>
            <p:cNvSpPr/>
            <p:nvPr/>
          </p:nvSpPr>
          <p:spPr>
            <a:xfrm>
              <a:off x="2753468" y="2008018"/>
              <a:ext cx="2811772" cy="57889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81CDEB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EF5EE0A-3B8E-9983-FF21-EB9B8369068F}"/>
                </a:ext>
              </a:extLst>
            </p:cNvPr>
            <p:cNvGrpSpPr/>
            <p:nvPr/>
          </p:nvGrpSpPr>
          <p:grpSpPr>
            <a:xfrm flipH="1">
              <a:off x="3119673" y="2016499"/>
              <a:ext cx="4643183" cy="947997"/>
              <a:chOff x="6429236" y="1548095"/>
              <a:chExt cx="4643183" cy="947997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AF9E7E5-0A7A-46B4-AF93-70C1A204A2F3}"/>
                  </a:ext>
                </a:extLst>
              </p:cNvPr>
              <p:cNvGrpSpPr/>
              <p:nvPr/>
            </p:nvGrpSpPr>
            <p:grpSpPr>
              <a:xfrm>
                <a:off x="8993058" y="1548095"/>
                <a:ext cx="2079360" cy="558479"/>
                <a:chOff x="9244230" y="1272713"/>
                <a:chExt cx="2079360" cy="558479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3AF2D705-A624-A412-AFC2-522E15D5B6D8}"/>
                    </a:ext>
                  </a:extLst>
                </p:cNvPr>
                <p:cNvSpPr txBox="1"/>
                <p:nvPr/>
              </p:nvSpPr>
              <p:spPr>
                <a:xfrm>
                  <a:off x="9244230" y="1272713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base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bg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9AF2DAF-0580-F22A-1D1D-0F29BD970989}"/>
                    </a:ext>
                  </a:extLst>
                </p:cNvPr>
                <p:cNvSpPr txBox="1"/>
                <p:nvPr/>
              </p:nvSpPr>
              <p:spPr>
                <a:xfrm>
                  <a:off x="9638577" y="1554193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769AB16-D53B-419C-5769-48981053E22F}"/>
                  </a:ext>
                </a:extLst>
              </p:cNvPr>
              <p:cNvSpPr txBox="1"/>
              <p:nvPr/>
            </p:nvSpPr>
            <p:spPr>
              <a:xfrm>
                <a:off x="6429236" y="2065205"/>
                <a:ext cx="464318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CC74EF3-04CE-28E8-3D12-2E555A9EC58A}"/>
              </a:ext>
            </a:extLst>
          </p:cNvPr>
          <p:cNvGrpSpPr/>
          <p:nvPr/>
        </p:nvGrpSpPr>
        <p:grpSpPr>
          <a:xfrm>
            <a:off x="9090234" y="1181445"/>
            <a:ext cx="2762676" cy="5233281"/>
            <a:chOff x="8129445" y="1144641"/>
            <a:chExt cx="2762676" cy="5233281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06E66AC-8A01-C880-F180-0A12FE1C9502}"/>
                </a:ext>
              </a:extLst>
            </p:cNvPr>
            <p:cNvSpPr/>
            <p:nvPr/>
          </p:nvSpPr>
          <p:spPr>
            <a:xfrm>
              <a:off x="8129445" y="1144641"/>
              <a:ext cx="2762676" cy="523328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951AFB-2ACB-A7A8-5ADB-7293375E3426}"/>
                </a:ext>
              </a:extLst>
            </p:cNvPr>
            <p:cNvSpPr txBox="1"/>
            <p:nvPr/>
          </p:nvSpPr>
          <p:spPr>
            <a:xfrm>
              <a:off x="8228149" y="1766455"/>
              <a:ext cx="2206392" cy="39703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</a:t>
              </a:r>
            </a:p>
            <a:p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</a:t>
              </a:r>
            </a:p>
            <a:p>
              <a:endPara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Aparajita" panose="02020603050405020304" pitchFamily="18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BE2C0F4-E04E-6900-8713-B1789C6BE209}"/>
                </a:ext>
              </a:extLst>
            </p:cNvPr>
            <p:cNvSpPr txBox="1"/>
            <p:nvPr/>
          </p:nvSpPr>
          <p:spPr>
            <a:xfrm>
              <a:off x="8277889" y="1403808"/>
              <a:ext cx="451096" cy="277643"/>
            </a:xfrm>
            <a:custGeom>
              <a:avLst/>
              <a:gdLst/>
              <a:ahLst/>
              <a:cxnLst/>
              <a:rect l="l" t="t" r="r" b="b"/>
              <a:pathLst>
                <a:path w="829289" h="510416">
                  <a:moveTo>
                    <a:pt x="760182" y="0"/>
                  </a:moveTo>
                  <a:lnTo>
                    <a:pt x="769976" y="6530"/>
                  </a:lnTo>
                  <a:cubicBezTo>
                    <a:pt x="745671" y="20678"/>
                    <a:pt x="725900" y="40177"/>
                    <a:pt x="710664" y="65027"/>
                  </a:cubicBezTo>
                  <a:cubicBezTo>
                    <a:pt x="695428" y="89876"/>
                    <a:pt x="686540" y="116812"/>
                    <a:pt x="684000" y="145833"/>
                  </a:cubicBezTo>
                  <a:cubicBezTo>
                    <a:pt x="733337" y="160707"/>
                    <a:pt x="769886" y="182473"/>
                    <a:pt x="793647" y="211132"/>
                  </a:cubicBezTo>
                  <a:cubicBezTo>
                    <a:pt x="817408" y="239790"/>
                    <a:pt x="829289" y="275886"/>
                    <a:pt x="829289" y="319418"/>
                  </a:cubicBezTo>
                  <a:cubicBezTo>
                    <a:pt x="829289" y="354607"/>
                    <a:pt x="821127" y="386802"/>
                    <a:pt x="804802" y="416005"/>
                  </a:cubicBezTo>
                  <a:cubicBezTo>
                    <a:pt x="788478" y="445208"/>
                    <a:pt x="766349" y="468244"/>
                    <a:pt x="738416" y="485113"/>
                  </a:cubicBezTo>
                  <a:cubicBezTo>
                    <a:pt x="710482" y="501981"/>
                    <a:pt x="679466" y="510416"/>
                    <a:pt x="645365" y="510416"/>
                  </a:cubicBezTo>
                  <a:cubicBezTo>
                    <a:pt x="610540" y="510416"/>
                    <a:pt x="579523" y="501800"/>
                    <a:pt x="552315" y="484568"/>
                  </a:cubicBezTo>
                  <a:cubicBezTo>
                    <a:pt x="525108" y="467337"/>
                    <a:pt x="503886" y="443757"/>
                    <a:pt x="488649" y="413829"/>
                  </a:cubicBezTo>
                  <a:cubicBezTo>
                    <a:pt x="473413" y="383900"/>
                    <a:pt x="465795" y="350253"/>
                    <a:pt x="465795" y="312888"/>
                  </a:cubicBezTo>
                  <a:cubicBezTo>
                    <a:pt x="465795" y="263914"/>
                    <a:pt x="478764" y="217117"/>
                    <a:pt x="504702" y="172497"/>
                  </a:cubicBezTo>
                  <a:cubicBezTo>
                    <a:pt x="530640" y="127876"/>
                    <a:pt x="566101" y="90148"/>
                    <a:pt x="611084" y="59313"/>
                  </a:cubicBezTo>
                  <a:cubicBezTo>
                    <a:pt x="656067" y="28478"/>
                    <a:pt x="705766" y="8707"/>
                    <a:pt x="760182" y="0"/>
                  </a:cubicBezTo>
                  <a:close/>
                  <a:moveTo>
                    <a:pt x="294387" y="0"/>
                  </a:moveTo>
                  <a:lnTo>
                    <a:pt x="304182" y="6530"/>
                  </a:lnTo>
                  <a:cubicBezTo>
                    <a:pt x="279876" y="20678"/>
                    <a:pt x="260105" y="40177"/>
                    <a:pt x="244869" y="65027"/>
                  </a:cubicBezTo>
                  <a:cubicBezTo>
                    <a:pt x="229633" y="89876"/>
                    <a:pt x="220745" y="116812"/>
                    <a:pt x="218206" y="145833"/>
                  </a:cubicBezTo>
                  <a:cubicBezTo>
                    <a:pt x="267542" y="160707"/>
                    <a:pt x="304091" y="182473"/>
                    <a:pt x="327852" y="211132"/>
                  </a:cubicBezTo>
                  <a:cubicBezTo>
                    <a:pt x="351614" y="239790"/>
                    <a:pt x="363494" y="275886"/>
                    <a:pt x="363494" y="319418"/>
                  </a:cubicBezTo>
                  <a:cubicBezTo>
                    <a:pt x="363494" y="354607"/>
                    <a:pt x="355332" y="386802"/>
                    <a:pt x="339007" y="416005"/>
                  </a:cubicBezTo>
                  <a:cubicBezTo>
                    <a:pt x="322683" y="445208"/>
                    <a:pt x="300554" y="468244"/>
                    <a:pt x="272621" y="485113"/>
                  </a:cubicBezTo>
                  <a:cubicBezTo>
                    <a:pt x="244688" y="501981"/>
                    <a:pt x="213671" y="510416"/>
                    <a:pt x="179571" y="510416"/>
                  </a:cubicBezTo>
                  <a:cubicBezTo>
                    <a:pt x="144382" y="510416"/>
                    <a:pt x="113275" y="501800"/>
                    <a:pt x="86248" y="484568"/>
                  </a:cubicBezTo>
                  <a:cubicBezTo>
                    <a:pt x="59222" y="467337"/>
                    <a:pt x="38091" y="443757"/>
                    <a:pt x="22855" y="413829"/>
                  </a:cubicBezTo>
                  <a:cubicBezTo>
                    <a:pt x="7618" y="383900"/>
                    <a:pt x="0" y="350253"/>
                    <a:pt x="0" y="312888"/>
                  </a:cubicBezTo>
                  <a:cubicBezTo>
                    <a:pt x="0" y="263914"/>
                    <a:pt x="12969" y="217117"/>
                    <a:pt x="38907" y="172497"/>
                  </a:cubicBezTo>
                  <a:cubicBezTo>
                    <a:pt x="64845" y="127876"/>
                    <a:pt x="100306" y="90148"/>
                    <a:pt x="145289" y="59313"/>
                  </a:cubicBezTo>
                  <a:cubicBezTo>
                    <a:pt x="190272" y="28478"/>
                    <a:pt x="239972" y="8707"/>
                    <a:pt x="2943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CA" sz="66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D657-71AD-1EF7-064E-91AC2F8C9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3941-DDF4-B1A5-751E-19C00844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Long-Term Benefits of Stress Management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547B8-820E-FC88-4667-A9AFE0F0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AFFC8-9D13-CEEA-9CEE-7FA9F486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61C777D-505C-E47D-BACD-3097D9B49AF6}"/>
              </a:ext>
            </a:extLst>
          </p:cNvPr>
          <p:cNvGrpSpPr/>
          <p:nvPr/>
        </p:nvGrpSpPr>
        <p:grpSpPr>
          <a:xfrm>
            <a:off x="770071" y="1831288"/>
            <a:ext cx="10651858" cy="4286110"/>
            <a:chOff x="770071" y="1859863"/>
            <a:chExt cx="10651858" cy="42861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CAA58D-FEDF-C3FD-FA4C-87B10D40532B}"/>
                </a:ext>
              </a:extLst>
            </p:cNvPr>
            <p:cNvGrpSpPr/>
            <p:nvPr/>
          </p:nvGrpSpPr>
          <p:grpSpPr>
            <a:xfrm>
              <a:off x="786694" y="3298436"/>
              <a:ext cx="10370256" cy="1124728"/>
              <a:chOff x="786694" y="3298436"/>
              <a:chExt cx="10370256" cy="112472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46834D0-E92C-AE3C-8A90-B2B89AF4A9B3}"/>
                  </a:ext>
                </a:extLst>
              </p:cNvPr>
              <p:cNvGrpSpPr/>
              <p:nvPr/>
            </p:nvGrpSpPr>
            <p:grpSpPr>
              <a:xfrm>
                <a:off x="8286044" y="3298436"/>
                <a:ext cx="2870906" cy="1124728"/>
                <a:chOff x="8286044" y="3729814"/>
                <a:chExt cx="2870906" cy="1124728"/>
              </a:xfrm>
            </p:grpSpPr>
            <p:sp>
              <p:nvSpPr>
                <p:cNvPr id="7" name="Freeform 32">
                  <a:extLst>
                    <a:ext uri="{FF2B5EF4-FFF2-40B4-BE49-F238E27FC236}">
                      <a16:creationId xmlns:a16="http://schemas.microsoft.com/office/drawing/2014/main" id="{B295634C-E3AD-4023-94E3-11293851B6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86044" y="3729814"/>
                  <a:ext cx="2870906" cy="1124728"/>
                </a:xfrm>
                <a:prstGeom prst="chevron">
                  <a:avLst/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0" name="Oval 35">
                  <a:extLst>
                    <a:ext uri="{FF2B5EF4-FFF2-40B4-BE49-F238E27FC236}">
                      <a16:creationId xmlns:a16="http://schemas.microsoft.com/office/drawing/2014/main" id="{39077DF6-28CA-0207-DE71-C796220C2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21660" y="3784828"/>
                  <a:ext cx="1009461" cy="1014700"/>
                </a:xfrm>
                <a:prstGeom prst="ellipse">
                  <a:avLst/>
                </a:prstGeom>
                <a:solidFill>
                  <a:schemeClr val="accent6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C7211C1-0E4D-687F-FDBA-25336D4E0590}"/>
                  </a:ext>
                </a:extLst>
              </p:cNvPr>
              <p:cNvGrpSpPr/>
              <p:nvPr/>
            </p:nvGrpSpPr>
            <p:grpSpPr>
              <a:xfrm>
                <a:off x="5786261" y="3300183"/>
                <a:ext cx="2870906" cy="1121235"/>
                <a:chOff x="5767632" y="2867058"/>
                <a:chExt cx="2870906" cy="1121235"/>
              </a:xfrm>
            </p:grpSpPr>
            <p:sp>
              <p:nvSpPr>
                <p:cNvPr id="11" name="Freeform 36">
                  <a:extLst>
                    <a:ext uri="{FF2B5EF4-FFF2-40B4-BE49-F238E27FC236}">
                      <a16:creationId xmlns:a16="http://schemas.microsoft.com/office/drawing/2014/main" id="{9D4BB512-2155-295A-F963-D2DEB524A5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7632" y="2867058"/>
                  <a:ext cx="2870906" cy="1121235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4" name="Oval 39">
                  <a:extLst>
                    <a:ext uri="{FF2B5EF4-FFF2-40B4-BE49-F238E27FC236}">
                      <a16:creationId xmlns:a16="http://schemas.microsoft.com/office/drawing/2014/main" id="{7CDCB558-B507-D247-1F30-35CA804533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04994" y="2921198"/>
                  <a:ext cx="1009461" cy="10129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6DF0CAC-9539-3771-D761-EBB8F84A51B8}"/>
                  </a:ext>
                </a:extLst>
              </p:cNvPr>
              <p:cNvGrpSpPr/>
              <p:nvPr/>
            </p:nvGrpSpPr>
            <p:grpSpPr>
              <a:xfrm>
                <a:off x="3285519" y="3298436"/>
                <a:ext cx="2873422" cy="1124728"/>
                <a:chOff x="3250007" y="3729814"/>
                <a:chExt cx="2873422" cy="1124728"/>
              </a:xfrm>
            </p:grpSpPr>
            <p:sp>
              <p:nvSpPr>
                <p:cNvPr id="15" name="Freeform 40">
                  <a:extLst>
                    <a:ext uri="{FF2B5EF4-FFF2-40B4-BE49-F238E27FC236}">
                      <a16:creationId xmlns:a16="http://schemas.microsoft.com/office/drawing/2014/main" id="{4B4F729B-7350-27C7-EB92-5A2A83B698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0007" y="3729814"/>
                  <a:ext cx="2873422" cy="1124728"/>
                </a:xfrm>
                <a:prstGeom prst="chevron">
                  <a:avLst/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8" name="Oval 43">
                  <a:extLst>
                    <a:ext uri="{FF2B5EF4-FFF2-40B4-BE49-F238E27FC236}">
                      <a16:creationId xmlns:a16="http://schemas.microsoft.com/office/drawing/2014/main" id="{5F6E5D28-1ED2-4362-26CF-3F8F3823E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86581" y="3784828"/>
                  <a:ext cx="1011207" cy="1014700"/>
                </a:xfrm>
                <a:prstGeom prst="ellipse">
                  <a:avLst/>
                </a:prstGeom>
                <a:solidFill>
                  <a:schemeClr val="accent6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FF707FE0-6CE2-457F-9DF8-1CE401E3034E}"/>
                  </a:ext>
                </a:extLst>
              </p:cNvPr>
              <p:cNvGrpSpPr/>
              <p:nvPr/>
            </p:nvGrpSpPr>
            <p:grpSpPr>
              <a:xfrm>
                <a:off x="786694" y="3300183"/>
                <a:ext cx="2870906" cy="1121235"/>
                <a:chOff x="786694" y="3141254"/>
                <a:chExt cx="2870906" cy="1121235"/>
              </a:xfrm>
            </p:grpSpPr>
            <p:sp>
              <p:nvSpPr>
                <p:cNvPr id="19" name="Freeform 44">
                  <a:extLst>
                    <a:ext uri="{FF2B5EF4-FFF2-40B4-BE49-F238E27FC236}">
                      <a16:creationId xmlns:a16="http://schemas.microsoft.com/office/drawing/2014/main" id="{5DADF4C0-FD2A-9BE6-9B6A-111ADA6F6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694" y="3141254"/>
                  <a:ext cx="2870906" cy="1121235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23" name="Oval 47">
                  <a:extLst>
                    <a:ext uri="{FF2B5EF4-FFF2-40B4-BE49-F238E27FC236}">
                      <a16:creationId xmlns:a16="http://schemas.microsoft.com/office/drawing/2014/main" id="{3676AF98-6CA0-B804-3455-B62D95EA04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69915" y="3195394"/>
                  <a:ext cx="1011207" cy="10129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660FFE6-275C-2AAB-D41B-766156067787}"/>
                </a:ext>
              </a:extLst>
            </p:cNvPr>
            <p:cNvGrpSpPr/>
            <p:nvPr/>
          </p:nvGrpSpPr>
          <p:grpSpPr>
            <a:xfrm>
              <a:off x="770071" y="1859863"/>
              <a:ext cx="2567314" cy="1117715"/>
              <a:chOff x="253104" y="1407629"/>
              <a:chExt cx="2567314" cy="111771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78A6C3C-9861-BD88-495B-910211E3C515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798801-74EF-81F4-48D1-1DAE48797EBE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C651C20-6232-33E9-1C48-6B2C45AB9659}"/>
                </a:ext>
              </a:extLst>
            </p:cNvPr>
            <p:cNvGrpSpPr/>
            <p:nvPr/>
          </p:nvGrpSpPr>
          <p:grpSpPr>
            <a:xfrm>
              <a:off x="3821282" y="5028258"/>
              <a:ext cx="2567314" cy="1117715"/>
              <a:chOff x="253104" y="1407629"/>
              <a:chExt cx="2567314" cy="111771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0BE9F5-0CDD-085F-02C6-9E05CA021DE0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5D16D5-EA61-F99D-657A-360A693EC620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74AB6F1-B8CB-A16F-C36E-17B2CCA1221E}"/>
                </a:ext>
              </a:extLst>
            </p:cNvPr>
            <p:cNvGrpSpPr/>
            <p:nvPr/>
          </p:nvGrpSpPr>
          <p:grpSpPr>
            <a:xfrm>
              <a:off x="8854615" y="5028258"/>
              <a:ext cx="2567314" cy="1117715"/>
              <a:chOff x="253104" y="1407629"/>
              <a:chExt cx="2567314" cy="111771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9C4448B-0432-E980-57B4-50738CECE291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C42357-8D77-323E-A167-48CEF7E14F70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8844DC8-4427-BC84-A9FF-F9C94CD17E09}"/>
                </a:ext>
              </a:extLst>
            </p:cNvPr>
            <p:cNvGrpSpPr/>
            <p:nvPr/>
          </p:nvGrpSpPr>
          <p:grpSpPr>
            <a:xfrm>
              <a:off x="6437081" y="1859863"/>
              <a:ext cx="2567314" cy="1117715"/>
              <a:chOff x="253104" y="1407629"/>
              <a:chExt cx="2567314" cy="111771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75F20CE-5B67-3723-B0CD-F3BC9D68255A}"/>
                  </a:ext>
                </a:extLst>
              </p:cNvPr>
              <p:cNvSpPr txBox="1"/>
              <p:nvPr/>
            </p:nvSpPr>
            <p:spPr>
              <a:xfrm>
                <a:off x="268757" y="1407629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8DB359-6E3E-CF29-0388-1FC66049D482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844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98E5-6F11-4503-2768-796404947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AE94-7339-5FDE-F208-848ABFC8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681826-110A-367B-1BA6-88C83E99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5EA02C-EA09-40C3-B448-3C4F5176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48F4DE-A51C-E726-5A67-16166B69D6AB}"/>
              </a:ext>
            </a:extLst>
          </p:cNvPr>
          <p:cNvGrpSpPr/>
          <p:nvPr/>
        </p:nvGrpSpPr>
        <p:grpSpPr>
          <a:xfrm>
            <a:off x="4318794" y="1728788"/>
            <a:ext cx="3554412" cy="3554413"/>
            <a:chOff x="4319588" y="1652588"/>
            <a:chExt cx="3554412" cy="355441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7085DF1-6D2F-09CC-6181-B67CFDCF6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1652588"/>
              <a:ext cx="1749425" cy="1747838"/>
            </a:xfrm>
            <a:custGeom>
              <a:avLst/>
              <a:gdLst>
                <a:gd name="T0" fmla="*/ 0 w 9178"/>
                <a:gd name="T1" fmla="*/ 0 h 9178"/>
                <a:gd name="T2" fmla="*/ 9178 w 9178"/>
                <a:gd name="T3" fmla="*/ 9178 h 9178"/>
                <a:gd name="T4" fmla="*/ 0 w 9178"/>
                <a:gd name="T5" fmla="*/ 9178 h 9178"/>
                <a:gd name="T6" fmla="*/ 0 w 9178"/>
                <a:gd name="T7" fmla="*/ 0 h 9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8" h="9178">
                  <a:moveTo>
                    <a:pt x="0" y="0"/>
                  </a:moveTo>
                  <a:cubicBezTo>
                    <a:pt x="5069" y="0"/>
                    <a:pt x="9178" y="4109"/>
                    <a:pt x="9178" y="9178"/>
                  </a:cubicBezTo>
                  <a:lnTo>
                    <a:pt x="0" y="91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3A7BFB0-7031-51A4-5C4B-B165D8131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3457576"/>
              <a:ext cx="1749425" cy="1749425"/>
            </a:xfrm>
            <a:custGeom>
              <a:avLst/>
              <a:gdLst>
                <a:gd name="T0" fmla="*/ 9178 w 9178"/>
                <a:gd name="T1" fmla="*/ 0 h 9177"/>
                <a:gd name="T2" fmla="*/ 0 w 9178"/>
                <a:gd name="T3" fmla="*/ 9177 h 9177"/>
                <a:gd name="T4" fmla="*/ 0 w 9178"/>
                <a:gd name="T5" fmla="*/ 0 h 9177"/>
                <a:gd name="T6" fmla="*/ 9178 w 9178"/>
                <a:gd name="T7" fmla="*/ 0 h 9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8" h="9177">
                  <a:moveTo>
                    <a:pt x="9178" y="0"/>
                  </a:moveTo>
                  <a:cubicBezTo>
                    <a:pt x="9178" y="5068"/>
                    <a:pt x="5069" y="9177"/>
                    <a:pt x="0" y="9177"/>
                  </a:cubicBezTo>
                  <a:lnTo>
                    <a:pt x="0" y="0"/>
                  </a:lnTo>
                  <a:lnTo>
                    <a:pt x="917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728D5AF-32B9-2867-91AC-2EF2314AC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3457576"/>
              <a:ext cx="1747838" cy="1749425"/>
            </a:xfrm>
            <a:custGeom>
              <a:avLst/>
              <a:gdLst>
                <a:gd name="T0" fmla="*/ 9177 w 9177"/>
                <a:gd name="T1" fmla="*/ 9177 h 9177"/>
                <a:gd name="T2" fmla="*/ 0 w 9177"/>
                <a:gd name="T3" fmla="*/ 0 h 9177"/>
                <a:gd name="T4" fmla="*/ 9177 w 9177"/>
                <a:gd name="T5" fmla="*/ 0 h 9177"/>
                <a:gd name="T6" fmla="*/ 9177 w 9177"/>
                <a:gd name="T7" fmla="*/ 9177 h 9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7" h="9177">
                  <a:moveTo>
                    <a:pt x="9177" y="9177"/>
                  </a:moveTo>
                  <a:cubicBezTo>
                    <a:pt x="4109" y="9177"/>
                    <a:pt x="0" y="5068"/>
                    <a:pt x="0" y="0"/>
                  </a:cubicBezTo>
                  <a:lnTo>
                    <a:pt x="9177" y="0"/>
                  </a:lnTo>
                  <a:lnTo>
                    <a:pt x="9177" y="917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925F40A-4DBF-B1BE-65F9-29AB1DD16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1652588"/>
              <a:ext cx="1747838" cy="1747838"/>
            </a:xfrm>
            <a:custGeom>
              <a:avLst/>
              <a:gdLst>
                <a:gd name="T0" fmla="*/ 0 w 9177"/>
                <a:gd name="T1" fmla="*/ 9178 h 9178"/>
                <a:gd name="T2" fmla="*/ 9177 w 9177"/>
                <a:gd name="T3" fmla="*/ 0 h 9178"/>
                <a:gd name="T4" fmla="*/ 9177 w 9177"/>
                <a:gd name="T5" fmla="*/ 9178 h 9178"/>
                <a:gd name="T6" fmla="*/ 0 w 9177"/>
                <a:gd name="T7" fmla="*/ 9178 h 9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7" h="9178">
                  <a:moveTo>
                    <a:pt x="0" y="9178"/>
                  </a:moveTo>
                  <a:cubicBezTo>
                    <a:pt x="0" y="4109"/>
                    <a:pt x="4109" y="0"/>
                    <a:pt x="9177" y="0"/>
                  </a:cubicBezTo>
                  <a:lnTo>
                    <a:pt x="9177" y="9178"/>
                  </a:lnTo>
                  <a:lnTo>
                    <a:pt x="0" y="917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C277A0-56B7-AEB4-1D12-3C4F691709E3}"/>
              </a:ext>
            </a:extLst>
          </p:cNvPr>
          <p:cNvGrpSpPr/>
          <p:nvPr/>
        </p:nvGrpSpPr>
        <p:grpSpPr>
          <a:xfrm>
            <a:off x="686544" y="1779521"/>
            <a:ext cx="3603675" cy="1492316"/>
            <a:chOff x="2339296" y="1354938"/>
            <a:chExt cx="3603675" cy="149231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83B9AC-ABCE-789D-00A7-0BCB2AAEF223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FE5A9C-5290-4A6E-487C-EBA3C893E372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C986D8-0318-B4AA-7ADE-BD86AF72FC37}"/>
              </a:ext>
            </a:extLst>
          </p:cNvPr>
          <p:cNvGrpSpPr/>
          <p:nvPr/>
        </p:nvGrpSpPr>
        <p:grpSpPr>
          <a:xfrm>
            <a:off x="686544" y="4298745"/>
            <a:ext cx="3603675" cy="1492316"/>
            <a:chOff x="2339296" y="1354938"/>
            <a:chExt cx="3603675" cy="14923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90E8A1-8001-21C3-FF9A-1D6C29066F0C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50B242-120A-4DB0-6BC5-0667153C293A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D9ADEE-7D32-6C01-A554-C456D8F387D8}"/>
              </a:ext>
            </a:extLst>
          </p:cNvPr>
          <p:cNvGrpSpPr/>
          <p:nvPr/>
        </p:nvGrpSpPr>
        <p:grpSpPr>
          <a:xfrm>
            <a:off x="8342761" y="1779521"/>
            <a:ext cx="3603675" cy="1492316"/>
            <a:chOff x="2339296" y="1354938"/>
            <a:chExt cx="3603675" cy="14923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023151-FBDA-3E8A-2139-E32D459F78A9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0D7644-9931-F5B5-CF1F-46D8BC77CCB0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169D58-D866-C7E7-8EA6-8E3E08B3E3B9}"/>
              </a:ext>
            </a:extLst>
          </p:cNvPr>
          <p:cNvGrpSpPr/>
          <p:nvPr/>
        </p:nvGrpSpPr>
        <p:grpSpPr>
          <a:xfrm>
            <a:off x="8342761" y="4298745"/>
            <a:ext cx="3603675" cy="1492316"/>
            <a:chOff x="2339296" y="1354938"/>
            <a:chExt cx="3603675" cy="149231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520217-8473-7B25-7E98-C38D856C751A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7C4B87-0AA8-CDE8-CF8A-9996C51015BD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581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r>
              <a:rPr lang="en-US" altLang="en-US" sz="3200" dirty="0"/>
              <a:t>Thank You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676181-11B2-4C3B-9E9A-A34DB1504863}"/>
              </a:ext>
            </a:extLst>
          </p:cNvPr>
          <p:cNvGrpSpPr/>
          <p:nvPr/>
        </p:nvGrpSpPr>
        <p:grpSpPr>
          <a:xfrm>
            <a:off x="6347596" y="1756550"/>
            <a:ext cx="5090311" cy="3993875"/>
            <a:chOff x="429210" y="1812874"/>
            <a:chExt cx="5090311" cy="399387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B43A166-181F-2B44-EB03-16CC14153A8D}"/>
                </a:ext>
              </a:extLst>
            </p:cNvPr>
            <p:cNvGrpSpPr/>
            <p:nvPr/>
          </p:nvGrpSpPr>
          <p:grpSpPr>
            <a:xfrm>
              <a:off x="429210" y="1812874"/>
              <a:ext cx="5082389" cy="862353"/>
              <a:chOff x="6015650" y="1880849"/>
              <a:chExt cx="5082389" cy="86235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7533602" y="2024973"/>
                <a:ext cx="3564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6015650" y="1880849"/>
                <a:ext cx="862356" cy="862353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47873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6D19A35-F662-6392-869E-F4F5C5B9E718}"/>
                </a:ext>
              </a:extLst>
            </p:cNvPr>
            <p:cNvGrpSpPr/>
            <p:nvPr/>
          </p:nvGrpSpPr>
          <p:grpSpPr>
            <a:xfrm>
              <a:off x="429210" y="4944396"/>
              <a:ext cx="5090311" cy="862353"/>
              <a:chOff x="6015650" y="5012371"/>
              <a:chExt cx="5090311" cy="86235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A4FA379-8F3A-0659-FE3D-970ED0F69389}"/>
                  </a:ext>
                </a:extLst>
              </p:cNvPr>
              <p:cNvSpPr txBox="1"/>
              <p:nvPr/>
            </p:nvSpPr>
            <p:spPr>
              <a:xfrm>
                <a:off x="7533601" y="5148766"/>
                <a:ext cx="35723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323A5D39-9545-4B4A-26CD-E4A2F94411C0}"/>
                  </a:ext>
                </a:extLst>
              </p:cNvPr>
              <p:cNvGrpSpPr/>
              <p:nvPr/>
            </p:nvGrpSpPr>
            <p:grpSpPr>
              <a:xfrm>
                <a:off x="6015650" y="5012371"/>
                <a:ext cx="862355" cy="862353"/>
                <a:chOff x="6015650" y="5012371"/>
                <a:chExt cx="862355" cy="862353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6015650" y="5012371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6295777" y="5296144"/>
                  <a:ext cx="302100" cy="294809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74A2AED-6997-ACFE-22E7-B854F6169878}"/>
                </a:ext>
              </a:extLst>
            </p:cNvPr>
            <p:cNvGrpSpPr/>
            <p:nvPr/>
          </p:nvGrpSpPr>
          <p:grpSpPr>
            <a:xfrm>
              <a:off x="429210" y="3912372"/>
              <a:ext cx="5090308" cy="862353"/>
              <a:chOff x="6015650" y="3980347"/>
              <a:chExt cx="5090308" cy="86235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2D5C42-3C9E-F44A-A2BF-7FF2AF692561}"/>
                  </a:ext>
                </a:extLst>
              </p:cNvPr>
              <p:cNvSpPr txBox="1"/>
              <p:nvPr/>
            </p:nvSpPr>
            <p:spPr>
              <a:xfrm>
                <a:off x="7533600" y="4107502"/>
                <a:ext cx="3572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2E9E358-5991-85CD-7284-C51F27AE49B6}"/>
                  </a:ext>
                </a:extLst>
              </p:cNvPr>
              <p:cNvGrpSpPr/>
              <p:nvPr/>
            </p:nvGrpSpPr>
            <p:grpSpPr>
              <a:xfrm>
                <a:off x="6015650" y="3980347"/>
                <a:ext cx="862356" cy="862353"/>
                <a:chOff x="6015650" y="3980347"/>
                <a:chExt cx="862356" cy="862353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6015650" y="3980347"/>
                  <a:ext cx="862356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6344506" y="4260601"/>
                  <a:ext cx="204643" cy="301844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A79A99C-969A-9863-A691-E0A51504B371}"/>
                </a:ext>
              </a:extLst>
            </p:cNvPr>
            <p:cNvGrpSpPr/>
            <p:nvPr/>
          </p:nvGrpSpPr>
          <p:grpSpPr>
            <a:xfrm>
              <a:off x="429210" y="2844895"/>
              <a:ext cx="5090309" cy="862353"/>
              <a:chOff x="6015650" y="2912870"/>
              <a:chExt cx="5090309" cy="86235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F4E5FD-663D-4851-EF36-5EB716AC05A8}"/>
                  </a:ext>
                </a:extLst>
              </p:cNvPr>
              <p:cNvSpPr txBox="1"/>
              <p:nvPr/>
            </p:nvSpPr>
            <p:spPr>
              <a:xfrm>
                <a:off x="7533601" y="3066236"/>
                <a:ext cx="3572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8F603D6-7F15-A8F8-2EE6-C4C020C2ED13}"/>
                  </a:ext>
                </a:extLst>
              </p:cNvPr>
              <p:cNvGrpSpPr/>
              <p:nvPr/>
            </p:nvGrpSpPr>
            <p:grpSpPr>
              <a:xfrm>
                <a:off x="6015650" y="2912870"/>
                <a:ext cx="862355" cy="862353"/>
                <a:chOff x="6015650" y="2912870"/>
                <a:chExt cx="862355" cy="862353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6015650" y="2912870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6295840" y="3227913"/>
                  <a:ext cx="301974" cy="232267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37" name="Picture 36" descr="A person sitting at a desk using a computer&#10;&#10;Description automatically generated">
            <a:extLst>
              <a:ext uri="{FF2B5EF4-FFF2-40B4-BE49-F238E27FC236}">
                <a16:creationId xmlns:a16="http://schemas.microsoft.com/office/drawing/2014/main" id="{65C6E001-F984-0AFF-8D5F-B1EFF35C3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5182" y="1294848"/>
            <a:ext cx="6578477" cy="52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0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97091"/>
      </a:accent1>
      <a:accent2>
        <a:srgbClr val="E5AC6D"/>
      </a:accent2>
      <a:accent3>
        <a:srgbClr val="ABE0E6"/>
      </a:accent3>
      <a:accent4>
        <a:srgbClr val="43969F"/>
      </a:accent4>
      <a:accent5>
        <a:srgbClr val="497091"/>
      </a:accent5>
      <a:accent6>
        <a:srgbClr val="E5AC6D"/>
      </a:accent6>
      <a:hlink>
        <a:srgbClr val="00B050"/>
      </a:hlink>
      <a:folHlink>
        <a:srgbClr val="E53D7A"/>
      </a:folHlink>
    </a:clrScheme>
    <a:fontScheme name="Custom 43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2259</Words>
  <Application>Microsoft Office PowerPoint</Application>
  <PresentationFormat>Widescreen</PresentationFormat>
  <Paragraphs>245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Aparajita</vt:lpstr>
      <vt:lpstr>Aptos</vt:lpstr>
      <vt:lpstr>Arial</vt:lpstr>
      <vt:lpstr>Arial Nova</vt:lpstr>
      <vt:lpstr>Avenir Next LT Pro</vt:lpstr>
      <vt:lpstr>Avenir Next LT Pro Demi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Roboto</vt:lpstr>
      <vt:lpstr>Verdana</vt:lpstr>
      <vt:lpstr>Office Theme</vt:lpstr>
      <vt:lpstr>FEMALE WORK STRESS</vt:lpstr>
      <vt:lpstr>Table of contents</vt:lpstr>
      <vt:lpstr>PowerPoint Presentation</vt:lpstr>
      <vt:lpstr>Introduction to Stress</vt:lpstr>
      <vt:lpstr>Causes of Stress</vt:lpstr>
      <vt:lpstr>The Impact of Stress</vt:lpstr>
      <vt:lpstr>Recognizing Stress Symptoms</vt:lpstr>
      <vt:lpstr>Stress Market Analysis </vt:lpstr>
      <vt:lpstr>Stress Management Techniques</vt:lpstr>
      <vt:lpstr>Workplace Stress Management</vt:lpstr>
      <vt:lpstr>Healthy Coping Mechanisms</vt:lpstr>
      <vt:lpstr>Stress Management Tools and Resources</vt:lpstr>
      <vt:lpstr>Real-Life Examples of Stress Management Success</vt:lpstr>
      <vt:lpstr>Our Experts</vt:lpstr>
      <vt:lpstr>Long-Term Benefits of Stress Management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2025-02-13T00:56:10Z</dcterms:created>
  <dcterms:modified xsi:type="dcterms:W3CDTF">2025-02-13T00:57:54Z</dcterms:modified>
</cp:coreProperties>
</file>