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19"/>
  </p:notesMasterIdLst>
  <p:handoutMasterIdLst>
    <p:handoutMasterId r:id="rId20"/>
  </p:handoutMasterIdLst>
  <p:sldIdLst>
    <p:sldId id="2141413504" r:id="rId2"/>
    <p:sldId id="2141413487" r:id="rId3"/>
    <p:sldId id="2141413502" r:id="rId4"/>
    <p:sldId id="2141413507" r:id="rId5"/>
    <p:sldId id="2141413508" r:id="rId6"/>
    <p:sldId id="2141413509" r:id="rId7"/>
    <p:sldId id="266" r:id="rId8"/>
    <p:sldId id="267" r:id="rId9"/>
    <p:sldId id="263" r:id="rId10"/>
    <p:sldId id="268" r:id="rId11"/>
    <p:sldId id="509" r:id="rId12"/>
    <p:sldId id="272" r:id="rId13"/>
    <p:sldId id="274" r:id="rId14"/>
    <p:sldId id="276" r:id="rId15"/>
    <p:sldId id="260" r:id="rId16"/>
    <p:sldId id="278" r:id="rId17"/>
    <p:sldId id="214141349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AFF9"/>
    <a:srgbClr val="16151B"/>
    <a:srgbClr val="00A8D0"/>
    <a:srgbClr val="66FFFF"/>
    <a:srgbClr val="E1313C"/>
    <a:srgbClr val="F0989E"/>
    <a:srgbClr val="FE0000"/>
    <a:srgbClr val="F9F4F1"/>
    <a:srgbClr val="FEC957"/>
    <a:srgbClr val="F798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67C131-77F2-4393-B1E3-F9363107AA04}" v="2" dt="2025-03-05T00:44:00.8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86" autoAdjust="0"/>
    <p:restoredTop sz="96076" autoAdjust="0"/>
  </p:normalViewPr>
  <p:slideViewPr>
    <p:cSldViewPr snapToGrid="0">
      <p:cViewPr varScale="1">
        <p:scale>
          <a:sx n="99" d="100"/>
          <a:sy n="99" d="100"/>
        </p:scale>
        <p:origin x="576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84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3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768-491A-AD8D-01007555990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768-491A-AD8D-010075559909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768-491A-AD8D-010075559909}"/>
              </c:ext>
            </c:extLst>
          </c:dPt>
          <c:dPt>
            <c:idx val="3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768-491A-AD8D-0100755599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effectLst/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</c:v>
                </c:pt>
                <c:pt idx="1">
                  <c:v>0.15</c:v>
                </c:pt>
                <c:pt idx="2">
                  <c:v>0.25</c:v>
                </c:pt>
                <c:pt idx="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768-491A-AD8D-0100755599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A-4402-B8B5-9A4C3718FF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0A-4402-B8B5-9A4C3718FF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220</c:v>
                </c:pt>
                <c:pt idx="1">
                  <c:v>240</c:v>
                </c:pt>
                <c:pt idx="2">
                  <c:v>200</c:v>
                </c:pt>
                <c:pt idx="3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0A-4402-B8B5-9A4C3718F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10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bg2"/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2025-03-04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04-03-2025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FBBF687-C756-9A76-24DD-894B6A5CDC47}"/>
              </a:ext>
            </a:extLst>
          </p:cNvPr>
          <p:cNvSpPr/>
          <p:nvPr userDrawn="1"/>
        </p:nvSpPr>
        <p:spPr>
          <a:xfrm>
            <a:off x="137160" y="138637"/>
            <a:ext cx="11917680" cy="6580726"/>
          </a:xfrm>
          <a:prstGeom prst="roundRect">
            <a:avLst>
              <a:gd name="adj" fmla="val 67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672166"/>
            <a:ext cx="2743200" cy="194491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672166"/>
            <a:ext cx="4114800" cy="194491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672166"/>
            <a:ext cx="2743200" cy="194491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62502" y="1702114"/>
            <a:ext cx="6679738" cy="2359877"/>
          </a:xfrm>
        </p:spPr>
        <p:txBody>
          <a:bodyPr anchor="ctr">
            <a:normAutofit/>
          </a:bodyPr>
          <a:lstStyle>
            <a:lvl1pPr algn="ctr">
              <a:defRPr sz="5400" b="1">
                <a:solidFill>
                  <a:schemeClr val="bg1"/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67DDAA7-6E1F-E929-BFC3-DAF0BAA17CB2}"/>
              </a:ext>
            </a:extLst>
          </p:cNvPr>
          <p:cNvSpPr/>
          <p:nvPr userDrawn="1"/>
        </p:nvSpPr>
        <p:spPr>
          <a:xfrm>
            <a:off x="1114772" y="4245245"/>
            <a:ext cx="4775199" cy="782320"/>
          </a:xfrm>
          <a:prstGeom prst="roundRect">
            <a:avLst>
              <a:gd name="adj" fmla="val 2969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63212" y="4341091"/>
            <a:ext cx="6678319" cy="59062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762C2C0-3467-799E-EA9D-788B1CA8B6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9098" y="285931"/>
            <a:ext cx="5121138" cy="6238941"/>
          </a:xfrm>
          <a:prstGeom prst="roundRect">
            <a:avLst>
              <a:gd name="adj" fmla="val 5879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A256D34E-3F73-311E-7605-C2F97545CC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6050" y="546409"/>
            <a:ext cx="5419492" cy="5776331"/>
          </a:xfrm>
          <a:prstGeom prst="roundRect">
            <a:avLst>
              <a:gd name="adj" fmla="val 5339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731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7504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F130B44-E11A-2142-3411-3E313172EB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6050" y="546409"/>
            <a:ext cx="5419492" cy="5776331"/>
          </a:xfrm>
          <a:prstGeom prst="roundRect">
            <a:avLst>
              <a:gd name="adj" fmla="val 5339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6447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4659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7C41116-C507-E374-F6CF-2A24F90C86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0687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99085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91298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874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130F0C7-4D06-D82D-D0AC-94B7F7BD2A98}"/>
              </a:ext>
            </a:extLst>
          </p:cNvPr>
          <p:cNvSpPr/>
          <p:nvPr userDrawn="1"/>
        </p:nvSpPr>
        <p:spPr>
          <a:xfrm>
            <a:off x="183294" y="225086"/>
            <a:ext cx="11825413" cy="6388778"/>
          </a:xfrm>
          <a:prstGeom prst="roundRect">
            <a:avLst>
              <a:gd name="adj" fmla="val 462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225086"/>
            <a:ext cx="11685793" cy="673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040971"/>
            <a:ext cx="11685793" cy="54574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13864"/>
            <a:ext cx="2743200" cy="22119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13864"/>
            <a:ext cx="4114800" cy="22119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641" y="6613864"/>
            <a:ext cx="2743200" cy="221195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17" r:id="rId5"/>
    <p:sldLayoutId id="2147483723" r:id="rId6"/>
    <p:sldLayoutId id="2147483724" r:id="rId7"/>
    <p:sldLayoutId id="2147483702" r:id="rId8"/>
    <p:sldLayoutId id="2147483701" r:id="rId9"/>
    <p:sldLayoutId id="2147483677" r:id="rId10"/>
    <p:sldLayoutId id="2147483678" r:id="rId11"/>
    <p:sldLayoutId id="2147483679" r:id="rId12"/>
    <p:sldLayoutId id="2147483683" r:id="rId13"/>
    <p:sldLayoutId id="2147483684" r:id="rId14"/>
    <p:sldLayoutId id="2147483685" r:id="rId15"/>
    <p:sldLayoutId id="2147483686" r:id="rId16"/>
    <p:sldLayoutId id="2147483725" r:id="rId1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96A55-D4A1-C539-F603-5A069758A7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i="0" u="none" strike="noStrike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Aid Kit</a:t>
            </a:r>
            <a:br>
              <a:rPr lang="en-US" sz="7200" i="0" u="none" strike="noStrik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FA013A-CA6C-CF8A-04BB-BFADE27C3F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spc="600" dirty="0"/>
              <a:t>Presenter Name</a:t>
            </a:r>
            <a:endParaRPr lang="en-CA" b="1" spc="600" dirty="0"/>
          </a:p>
        </p:txBody>
      </p:sp>
      <p:pic>
        <p:nvPicPr>
          <p:cNvPr id="6" name="Picture Placeholder 5" descr="A red lock on a circuit board&#10;&#10;Description automatically generated">
            <a:extLst>
              <a:ext uri="{FF2B5EF4-FFF2-40B4-BE49-F238E27FC236}">
                <a16:creationId xmlns:a16="http://schemas.microsoft.com/office/drawing/2014/main" id="{5B2C692D-7ACB-B17E-6BE3-42F6A9A6B0E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54" name="Group 353">
            <a:extLst>
              <a:ext uri="{FF2B5EF4-FFF2-40B4-BE49-F238E27FC236}">
                <a16:creationId xmlns:a16="http://schemas.microsoft.com/office/drawing/2014/main" id="{A399E882-15CF-7811-C317-A8D06DD3B1F9}"/>
              </a:ext>
            </a:extLst>
          </p:cNvPr>
          <p:cNvGrpSpPr/>
          <p:nvPr/>
        </p:nvGrpSpPr>
        <p:grpSpPr>
          <a:xfrm>
            <a:off x="321764" y="4039350"/>
            <a:ext cx="1406469" cy="1438824"/>
            <a:chOff x="313924" y="3391684"/>
            <a:chExt cx="1406469" cy="143882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79AFA11-D964-7408-415B-3A732B20D26A}"/>
                </a:ext>
              </a:extLst>
            </p:cNvPr>
            <p:cNvGrpSpPr/>
            <p:nvPr/>
          </p:nvGrpSpPr>
          <p:grpSpPr>
            <a:xfrm>
              <a:off x="313924" y="3391684"/>
              <a:ext cx="840712" cy="1132434"/>
              <a:chOff x="4494642" y="3873801"/>
              <a:chExt cx="875501" cy="1179298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D2BCA20-3DEC-3468-DA06-F110D38BE43C}"/>
                  </a:ext>
                </a:extLst>
              </p:cNvPr>
              <p:cNvSpPr/>
              <p:nvPr/>
            </p:nvSpPr>
            <p:spPr>
              <a:xfrm>
                <a:off x="4494642" y="4827542"/>
                <a:ext cx="875501" cy="225557"/>
              </a:xfrm>
              <a:custGeom>
                <a:avLst/>
                <a:gdLst>
                  <a:gd name="connsiteX0" fmla="*/ 509168 w 509168"/>
                  <a:gd name="connsiteY0" fmla="*/ 65589 h 131178"/>
                  <a:gd name="connsiteX1" fmla="*/ 254584 w 509168"/>
                  <a:gd name="connsiteY1" fmla="*/ 131178 h 131178"/>
                  <a:gd name="connsiteX2" fmla="*/ 0 w 509168"/>
                  <a:gd name="connsiteY2" fmla="*/ 65589 h 131178"/>
                  <a:gd name="connsiteX3" fmla="*/ 254584 w 509168"/>
                  <a:gd name="connsiteY3" fmla="*/ 0 h 131178"/>
                  <a:gd name="connsiteX4" fmla="*/ 509168 w 509168"/>
                  <a:gd name="connsiteY4" fmla="*/ 65589 h 131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168" h="131178">
                    <a:moveTo>
                      <a:pt x="509168" y="65589"/>
                    </a:moveTo>
                    <a:cubicBezTo>
                      <a:pt x="509168" y="101813"/>
                      <a:pt x="395192" y="131178"/>
                      <a:pt x="254584" y="131178"/>
                    </a:cubicBezTo>
                    <a:cubicBezTo>
                      <a:pt x="113976" y="131178"/>
                      <a:pt x="0" y="101813"/>
                      <a:pt x="0" y="65589"/>
                    </a:cubicBezTo>
                    <a:cubicBezTo>
                      <a:pt x="0" y="29365"/>
                      <a:pt x="113976" y="0"/>
                      <a:pt x="254584" y="0"/>
                    </a:cubicBezTo>
                    <a:cubicBezTo>
                      <a:pt x="395192" y="0"/>
                      <a:pt x="509168" y="29365"/>
                      <a:pt x="509168" y="65589"/>
                    </a:cubicBezTo>
                    <a:close/>
                  </a:path>
                </a:pathLst>
              </a:custGeom>
              <a:solidFill>
                <a:schemeClr val="tx2">
                  <a:alpha val="28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 dirty="0"/>
              </a:p>
            </p:txBody>
          </p:sp>
          <p:grpSp>
            <p:nvGrpSpPr>
              <p:cNvPr id="24" name="Graphic 3">
                <a:extLst>
                  <a:ext uri="{FF2B5EF4-FFF2-40B4-BE49-F238E27FC236}">
                    <a16:creationId xmlns:a16="http://schemas.microsoft.com/office/drawing/2014/main" id="{0F6E36E6-C5DE-F0EB-64C7-F3E7AF8D09E7}"/>
                  </a:ext>
                </a:extLst>
              </p:cNvPr>
              <p:cNvGrpSpPr/>
              <p:nvPr/>
            </p:nvGrpSpPr>
            <p:grpSpPr>
              <a:xfrm>
                <a:off x="4579464" y="3873801"/>
                <a:ext cx="738040" cy="1091529"/>
                <a:chOff x="5223548" y="3908259"/>
                <a:chExt cx="429224" cy="634804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E5FAB49E-836C-47EA-F61D-62EC59701D5D}"/>
                    </a:ext>
                  </a:extLst>
                </p:cNvPr>
                <p:cNvSpPr/>
                <p:nvPr/>
              </p:nvSpPr>
              <p:spPr>
                <a:xfrm>
                  <a:off x="5253942" y="4020797"/>
                  <a:ext cx="368436" cy="522265"/>
                </a:xfrm>
                <a:custGeom>
                  <a:avLst/>
                  <a:gdLst>
                    <a:gd name="connsiteX0" fmla="*/ 333994 w 368436"/>
                    <a:gd name="connsiteY0" fmla="*/ 522265 h 522265"/>
                    <a:gd name="connsiteX1" fmla="*/ 34433 w 368436"/>
                    <a:gd name="connsiteY1" fmla="*/ 522265 h 522265"/>
                    <a:gd name="connsiteX2" fmla="*/ 0 w 368436"/>
                    <a:gd name="connsiteY2" fmla="*/ 487832 h 522265"/>
                    <a:gd name="connsiteX3" fmla="*/ 0 w 368436"/>
                    <a:gd name="connsiteY3" fmla="*/ 49901 h 522265"/>
                    <a:gd name="connsiteX4" fmla="*/ 49901 w 368436"/>
                    <a:gd name="connsiteY4" fmla="*/ 0 h 522265"/>
                    <a:gd name="connsiteX5" fmla="*/ 318535 w 368436"/>
                    <a:gd name="connsiteY5" fmla="*/ 0 h 522265"/>
                    <a:gd name="connsiteX6" fmla="*/ 368437 w 368436"/>
                    <a:gd name="connsiteY6" fmla="*/ 49901 h 522265"/>
                    <a:gd name="connsiteX7" fmla="*/ 368437 w 368436"/>
                    <a:gd name="connsiteY7" fmla="*/ 487832 h 522265"/>
                    <a:gd name="connsiteX8" fmla="*/ 333994 w 368436"/>
                    <a:gd name="connsiteY8" fmla="*/ 522265 h 5222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68436" h="522265">
                      <a:moveTo>
                        <a:pt x="333994" y="522265"/>
                      </a:moveTo>
                      <a:lnTo>
                        <a:pt x="34433" y="522265"/>
                      </a:lnTo>
                      <a:cubicBezTo>
                        <a:pt x="15497" y="522265"/>
                        <a:pt x="0" y="506768"/>
                        <a:pt x="0" y="487832"/>
                      </a:cubicBezTo>
                      <a:lnTo>
                        <a:pt x="0" y="49901"/>
                      </a:lnTo>
                      <a:cubicBezTo>
                        <a:pt x="0" y="22460"/>
                        <a:pt x="22450" y="0"/>
                        <a:pt x="49901" y="0"/>
                      </a:cubicBezTo>
                      <a:lnTo>
                        <a:pt x="318535" y="0"/>
                      </a:lnTo>
                      <a:cubicBezTo>
                        <a:pt x="345986" y="0"/>
                        <a:pt x="368437" y="22460"/>
                        <a:pt x="368437" y="49901"/>
                      </a:cubicBezTo>
                      <a:lnTo>
                        <a:pt x="368437" y="487832"/>
                      </a:lnTo>
                      <a:cubicBezTo>
                        <a:pt x="368427" y="506768"/>
                        <a:pt x="352930" y="522265"/>
                        <a:pt x="333994" y="522265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8B88C410-79E9-E80B-8ED5-53B61D10A8C1}"/>
                    </a:ext>
                  </a:extLst>
                </p:cNvPr>
                <p:cNvSpPr/>
                <p:nvPr/>
              </p:nvSpPr>
              <p:spPr>
                <a:xfrm>
                  <a:off x="5253885" y="4163853"/>
                  <a:ext cx="368750" cy="216455"/>
                </a:xfrm>
                <a:custGeom>
                  <a:avLst/>
                  <a:gdLst>
                    <a:gd name="connsiteX0" fmla="*/ 0 w 368750"/>
                    <a:gd name="connsiteY0" fmla="*/ 0 h 216455"/>
                    <a:gd name="connsiteX1" fmla="*/ 368751 w 368750"/>
                    <a:gd name="connsiteY1" fmla="*/ 0 h 216455"/>
                    <a:gd name="connsiteX2" fmla="*/ 368751 w 368750"/>
                    <a:gd name="connsiteY2" fmla="*/ 216456 h 216455"/>
                    <a:gd name="connsiteX3" fmla="*/ 0 w 368750"/>
                    <a:gd name="connsiteY3" fmla="*/ 216456 h 2164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750" h="216455">
                      <a:moveTo>
                        <a:pt x="0" y="0"/>
                      </a:moveTo>
                      <a:lnTo>
                        <a:pt x="368751" y="0"/>
                      </a:lnTo>
                      <a:lnTo>
                        <a:pt x="368751" y="216456"/>
                      </a:lnTo>
                      <a:lnTo>
                        <a:pt x="0" y="2164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D9148153-381D-4D66-71CA-CF95EA52AC04}"/>
                    </a:ext>
                  </a:extLst>
                </p:cNvPr>
                <p:cNvSpPr/>
                <p:nvPr/>
              </p:nvSpPr>
              <p:spPr>
                <a:xfrm>
                  <a:off x="5575287" y="4021074"/>
                  <a:ext cx="47082" cy="521989"/>
                </a:xfrm>
                <a:custGeom>
                  <a:avLst/>
                  <a:gdLst>
                    <a:gd name="connsiteX0" fmla="*/ 0 w 47082"/>
                    <a:gd name="connsiteY0" fmla="*/ 0 h 521989"/>
                    <a:gd name="connsiteX1" fmla="*/ 0 w 47082"/>
                    <a:gd name="connsiteY1" fmla="*/ 521989 h 521989"/>
                    <a:gd name="connsiteX2" fmla="*/ 12649 w 47082"/>
                    <a:gd name="connsiteY2" fmla="*/ 521989 h 521989"/>
                    <a:gd name="connsiteX3" fmla="*/ 47082 w 47082"/>
                    <a:gd name="connsiteY3" fmla="*/ 487556 h 521989"/>
                    <a:gd name="connsiteX4" fmla="*/ 47082 w 47082"/>
                    <a:gd name="connsiteY4" fmla="*/ 49625 h 521989"/>
                    <a:gd name="connsiteX5" fmla="*/ 0 w 47082"/>
                    <a:gd name="connsiteY5" fmla="*/ 0 h 5219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7082" h="521989">
                      <a:moveTo>
                        <a:pt x="0" y="0"/>
                      </a:moveTo>
                      <a:lnTo>
                        <a:pt x="0" y="521989"/>
                      </a:lnTo>
                      <a:lnTo>
                        <a:pt x="12649" y="521989"/>
                      </a:lnTo>
                      <a:cubicBezTo>
                        <a:pt x="31594" y="521989"/>
                        <a:pt x="47082" y="506492"/>
                        <a:pt x="47082" y="487556"/>
                      </a:cubicBezTo>
                      <a:lnTo>
                        <a:pt x="47082" y="49625"/>
                      </a:lnTo>
                      <a:cubicBezTo>
                        <a:pt x="47082" y="23136"/>
                        <a:pt x="26118" y="1505"/>
                        <a:pt x="0" y="0"/>
                      </a:cubicBezTo>
                      <a:close/>
                    </a:path>
                  </a:pathLst>
                </a:custGeom>
                <a:solidFill>
                  <a:srgbClr val="004E87">
                    <a:alpha val="5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7B6A42DD-7DD6-9203-784C-E5489379959B}"/>
                    </a:ext>
                  </a:extLst>
                </p:cNvPr>
                <p:cNvSpPr/>
                <p:nvPr/>
              </p:nvSpPr>
              <p:spPr>
                <a:xfrm>
                  <a:off x="5254132" y="4040285"/>
                  <a:ext cx="367931" cy="45405"/>
                </a:xfrm>
                <a:custGeom>
                  <a:avLst/>
                  <a:gdLst>
                    <a:gd name="connsiteX0" fmla="*/ 0 w 367931"/>
                    <a:gd name="connsiteY0" fmla="*/ 0 h 45405"/>
                    <a:gd name="connsiteX1" fmla="*/ 367932 w 367931"/>
                    <a:gd name="connsiteY1" fmla="*/ 0 h 45405"/>
                    <a:gd name="connsiteX2" fmla="*/ 367932 w 367931"/>
                    <a:gd name="connsiteY2" fmla="*/ 45406 h 45405"/>
                    <a:gd name="connsiteX3" fmla="*/ 0 w 367931"/>
                    <a:gd name="connsiteY3" fmla="*/ 45406 h 45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7931" h="45405">
                      <a:moveTo>
                        <a:pt x="0" y="0"/>
                      </a:moveTo>
                      <a:lnTo>
                        <a:pt x="367932" y="0"/>
                      </a:lnTo>
                      <a:lnTo>
                        <a:pt x="367932" y="45406"/>
                      </a:lnTo>
                      <a:lnTo>
                        <a:pt x="0" y="45406"/>
                      </a:lnTo>
                      <a:close/>
                    </a:path>
                  </a:pathLst>
                </a:custGeom>
                <a:solidFill>
                  <a:schemeClr val="tx2">
                    <a:alpha val="27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C022B7D0-8AE3-B60B-2EC4-4F3C25D061C5}"/>
                    </a:ext>
                  </a:extLst>
                </p:cNvPr>
                <p:cNvSpPr/>
                <p:nvPr/>
              </p:nvSpPr>
              <p:spPr>
                <a:xfrm>
                  <a:off x="5275392" y="3908259"/>
                  <a:ext cx="325554" cy="108184"/>
                </a:xfrm>
                <a:custGeom>
                  <a:avLst/>
                  <a:gdLst>
                    <a:gd name="connsiteX0" fmla="*/ 312010 w 325554"/>
                    <a:gd name="connsiteY0" fmla="*/ 108185 h 108184"/>
                    <a:gd name="connsiteX1" fmla="*/ 13525 w 325554"/>
                    <a:gd name="connsiteY1" fmla="*/ 108185 h 108184"/>
                    <a:gd name="connsiteX2" fmla="*/ 0 w 325554"/>
                    <a:gd name="connsiteY2" fmla="*/ 94659 h 108184"/>
                    <a:gd name="connsiteX3" fmla="*/ 0 w 325554"/>
                    <a:gd name="connsiteY3" fmla="*/ 59036 h 108184"/>
                    <a:gd name="connsiteX4" fmla="*/ 59036 w 325554"/>
                    <a:gd name="connsiteY4" fmla="*/ 0 h 108184"/>
                    <a:gd name="connsiteX5" fmla="*/ 266519 w 325554"/>
                    <a:gd name="connsiteY5" fmla="*/ 0 h 108184"/>
                    <a:gd name="connsiteX6" fmla="*/ 325555 w 325554"/>
                    <a:gd name="connsiteY6" fmla="*/ 59036 h 108184"/>
                    <a:gd name="connsiteX7" fmla="*/ 325555 w 325554"/>
                    <a:gd name="connsiteY7" fmla="*/ 94659 h 108184"/>
                    <a:gd name="connsiteX8" fmla="*/ 312010 w 325554"/>
                    <a:gd name="connsiteY8" fmla="*/ 108185 h 108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25554" h="108184">
                      <a:moveTo>
                        <a:pt x="312010" y="108185"/>
                      </a:moveTo>
                      <a:lnTo>
                        <a:pt x="13525" y="108185"/>
                      </a:lnTo>
                      <a:cubicBezTo>
                        <a:pt x="6086" y="108185"/>
                        <a:pt x="0" y="102098"/>
                        <a:pt x="0" y="94659"/>
                      </a:cubicBezTo>
                      <a:lnTo>
                        <a:pt x="0" y="59036"/>
                      </a:lnTo>
                      <a:cubicBezTo>
                        <a:pt x="0" y="26565"/>
                        <a:pt x="26565" y="0"/>
                        <a:pt x="59036" y="0"/>
                      </a:cubicBezTo>
                      <a:lnTo>
                        <a:pt x="266519" y="0"/>
                      </a:lnTo>
                      <a:cubicBezTo>
                        <a:pt x="298990" y="0"/>
                        <a:pt x="325555" y="26565"/>
                        <a:pt x="325555" y="59036"/>
                      </a:cubicBezTo>
                      <a:lnTo>
                        <a:pt x="325555" y="94659"/>
                      </a:lnTo>
                      <a:cubicBezTo>
                        <a:pt x="325536" y="102098"/>
                        <a:pt x="319449" y="108185"/>
                        <a:pt x="312010" y="108185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2C471953-EB0F-67A4-B916-AD32B73561EC}"/>
                    </a:ext>
                  </a:extLst>
                </p:cNvPr>
                <p:cNvSpPr/>
                <p:nvPr/>
              </p:nvSpPr>
              <p:spPr>
                <a:xfrm>
                  <a:off x="5223548" y="3994375"/>
                  <a:ext cx="429224" cy="68122"/>
                </a:xfrm>
                <a:custGeom>
                  <a:avLst/>
                  <a:gdLst>
                    <a:gd name="connsiteX0" fmla="*/ 395164 w 429224"/>
                    <a:gd name="connsiteY0" fmla="*/ 68123 h 68122"/>
                    <a:gd name="connsiteX1" fmla="*/ 34061 w 429224"/>
                    <a:gd name="connsiteY1" fmla="*/ 68123 h 68122"/>
                    <a:gd name="connsiteX2" fmla="*/ 0 w 429224"/>
                    <a:gd name="connsiteY2" fmla="*/ 34062 h 68122"/>
                    <a:gd name="connsiteX3" fmla="*/ 0 w 429224"/>
                    <a:gd name="connsiteY3" fmla="*/ 34062 h 68122"/>
                    <a:gd name="connsiteX4" fmla="*/ 34061 w 429224"/>
                    <a:gd name="connsiteY4" fmla="*/ 0 h 68122"/>
                    <a:gd name="connsiteX5" fmla="*/ 395164 w 429224"/>
                    <a:gd name="connsiteY5" fmla="*/ 0 h 68122"/>
                    <a:gd name="connsiteX6" fmla="*/ 429225 w 429224"/>
                    <a:gd name="connsiteY6" fmla="*/ 34062 h 68122"/>
                    <a:gd name="connsiteX7" fmla="*/ 429225 w 429224"/>
                    <a:gd name="connsiteY7" fmla="*/ 34062 h 68122"/>
                    <a:gd name="connsiteX8" fmla="*/ 395164 w 429224"/>
                    <a:gd name="connsiteY8" fmla="*/ 68123 h 68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224" h="68122">
                      <a:moveTo>
                        <a:pt x="395164" y="68123"/>
                      </a:moveTo>
                      <a:lnTo>
                        <a:pt x="34061" y="68123"/>
                      </a:lnTo>
                      <a:cubicBezTo>
                        <a:pt x="15326" y="68123"/>
                        <a:pt x="0" y="52797"/>
                        <a:pt x="0" y="34062"/>
                      </a:cubicBezTo>
                      <a:lnTo>
                        <a:pt x="0" y="34062"/>
                      </a:lnTo>
                      <a:cubicBezTo>
                        <a:pt x="0" y="15335"/>
                        <a:pt x="15326" y="0"/>
                        <a:pt x="34061" y="0"/>
                      </a:cubicBezTo>
                      <a:lnTo>
                        <a:pt x="395164" y="0"/>
                      </a:lnTo>
                      <a:cubicBezTo>
                        <a:pt x="413890" y="0"/>
                        <a:pt x="429225" y="15326"/>
                        <a:pt x="429225" y="34062"/>
                      </a:cubicBezTo>
                      <a:lnTo>
                        <a:pt x="429225" y="34062"/>
                      </a:lnTo>
                      <a:cubicBezTo>
                        <a:pt x="429216" y="52797"/>
                        <a:pt x="413890" y="68123"/>
                        <a:pt x="395164" y="68123"/>
                      </a:cubicBezTo>
                      <a:close/>
                    </a:path>
                  </a:pathLst>
                </a:custGeom>
                <a:solidFill>
                  <a:schemeClr val="bg2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31" name="Graphic 3">
                  <a:extLst>
                    <a:ext uri="{FF2B5EF4-FFF2-40B4-BE49-F238E27FC236}">
                      <a16:creationId xmlns:a16="http://schemas.microsoft.com/office/drawing/2014/main" id="{380F5540-9105-8EA5-2420-84DEFD4A17C1}"/>
                    </a:ext>
                  </a:extLst>
                </p:cNvPr>
                <p:cNvGrpSpPr/>
                <p:nvPr/>
              </p:nvGrpSpPr>
              <p:grpSpPr>
                <a:xfrm>
                  <a:off x="5373881" y="4207716"/>
                  <a:ext cx="105594" cy="104136"/>
                  <a:chOff x="5373881" y="4207716"/>
                  <a:chExt cx="105594" cy="104136"/>
                </a:xfrm>
                <a:solidFill>
                  <a:srgbClr val="003C78"/>
                </a:solidFill>
              </p:grpSpPr>
              <p:sp>
                <p:nvSpPr>
                  <p:cNvPr id="32" name="Freeform: Shape 31">
                    <a:extLst>
                      <a:ext uri="{FF2B5EF4-FFF2-40B4-BE49-F238E27FC236}">
                        <a16:creationId xmlns:a16="http://schemas.microsoft.com/office/drawing/2014/main" id="{4EDE64AF-96DA-4661-1F77-C1CF7E755C42}"/>
                      </a:ext>
                    </a:extLst>
                  </p:cNvPr>
                  <p:cNvSpPr/>
                  <p:nvPr/>
                </p:nvSpPr>
                <p:spPr>
                  <a:xfrm>
                    <a:off x="5413143" y="4207716"/>
                    <a:ext cx="27060" cy="104136"/>
                  </a:xfrm>
                  <a:custGeom>
                    <a:avLst/>
                    <a:gdLst>
                      <a:gd name="connsiteX0" fmla="*/ 13716 w 27060"/>
                      <a:gd name="connsiteY0" fmla="*/ 104137 h 104136"/>
                      <a:gd name="connsiteX1" fmla="*/ 13345 w 27060"/>
                      <a:gd name="connsiteY1" fmla="*/ 104137 h 104136"/>
                      <a:gd name="connsiteX2" fmla="*/ 0 w 27060"/>
                      <a:gd name="connsiteY2" fmla="*/ 90792 h 104136"/>
                      <a:gd name="connsiteX3" fmla="*/ 0 w 27060"/>
                      <a:gd name="connsiteY3" fmla="*/ 13345 h 104136"/>
                      <a:gd name="connsiteX4" fmla="*/ 13345 w 27060"/>
                      <a:gd name="connsiteY4" fmla="*/ 0 h 104136"/>
                      <a:gd name="connsiteX5" fmla="*/ 13716 w 27060"/>
                      <a:gd name="connsiteY5" fmla="*/ 0 h 104136"/>
                      <a:gd name="connsiteX6" fmla="*/ 27060 w 27060"/>
                      <a:gd name="connsiteY6" fmla="*/ 13345 h 104136"/>
                      <a:gd name="connsiteX7" fmla="*/ 27060 w 27060"/>
                      <a:gd name="connsiteY7" fmla="*/ 90792 h 104136"/>
                      <a:gd name="connsiteX8" fmla="*/ 13716 w 27060"/>
                      <a:gd name="connsiteY8" fmla="*/ 104137 h 1041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060" h="104136">
                        <a:moveTo>
                          <a:pt x="13716" y="104137"/>
                        </a:moveTo>
                        <a:lnTo>
                          <a:pt x="13345" y="104137"/>
                        </a:lnTo>
                        <a:cubicBezTo>
                          <a:pt x="5972" y="104137"/>
                          <a:pt x="0" y="98165"/>
                          <a:pt x="0" y="90792"/>
                        </a:cubicBezTo>
                        <a:lnTo>
                          <a:pt x="0" y="13345"/>
                        </a:lnTo>
                        <a:cubicBezTo>
                          <a:pt x="0" y="5972"/>
                          <a:pt x="5972" y="0"/>
                          <a:pt x="13345" y="0"/>
                        </a:cubicBezTo>
                        <a:lnTo>
                          <a:pt x="13716" y="0"/>
                        </a:lnTo>
                        <a:cubicBezTo>
                          <a:pt x="21088" y="0"/>
                          <a:pt x="27060" y="5972"/>
                          <a:pt x="27060" y="13345"/>
                        </a:cubicBezTo>
                        <a:lnTo>
                          <a:pt x="27060" y="90792"/>
                        </a:lnTo>
                        <a:cubicBezTo>
                          <a:pt x="27070" y="98165"/>
                          <a:pt x="21088" y="104137"/>
                          <a:pt x="13716" y="104137"/>
                        </a:cubicBezTo>
                        <a:close/>
                      </a:path>
                    </a:pathLst>
                  </a:custGeom>
                  <a:solidFill>
                    <a:srgbClr val="003C7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B3707542-50A4-1768-B22C-EAF18341C8C5}"/>
                      </a:ext>
                    </a:extLst>
                  </p:cNvPr>
                  <p:cNvSpPr/>
                  <p:nvPr/>
                </p:nvSpPr>
                <p:spPr>
                  <a:xfrm>
                    <a:off x="5373881" y="4246435"/>
                    <a:ext cx="105594" cy="26689"/>
                  </a:xfrm>
                  <a:custGeom>
                    <a:avLst/>
                    <a:gdLst>
                      <a:gd name="connsiteX0" fmla="*/ 0 w 105594"/>
                      <a:gd name="connsiteY0" fmla="*/ 13345 h 26689"/>
                      <a:gd name="connsiteX1" fmla="*/ 0 w 105594"/>
                      <a:gd name="connsiteY1" fmla="*/ 13345 h 26689"/>
                      <a:gd name="connsiteX2" fmla="*/ 13345 w 105594"/>
                      <a:gd name="connsiteY2" fmla="*/ 0 h 26689"/>
                      <a:gd name="connsiteX3" fmla="*/ 92250 w 105594"/>
                      <a:gd name="connsiteY3" fmla="*/ 0 h 26689"/>
                      <a:gd name="connsiteX4" fmla="*/ 105594 w 105594"/>
                      <a:gd name="connsiteY4" fmla="*/ 13345 h 26689"/>
                      <a:gd name="connsiteX5" fmla="*/ 105594 w 105594"/>
                      <a:gd name="connsiteY5" fmla="*/ 13345 h 26689"/>
                      <a:gd name="connsiteX6" fmla="*/ 92250 w 105594"/>
                      <a:gd name="connsiteY6" fmla="*/ 26689 h 26689"/>
                      <a:gd name="connsiteX7" fmla="*/ 13345 w 105594"/>
                      <a:gd name="connsiteY7" fmla="*/ 26689 h 26689"/>
                      <a:gd name="connsiteX8" fmla="*/ 0 w 105594"/>
                      <a:gd name="connsiteY8" fmla="*/ 13345 h 266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5594" h="26689">
                        <a:moveTo>
                          <a:pt x="0" y="13345"/>
                        </a:moveTo>
                        <a:lnTo>
                          <a:pt x="0" y="13345"/>
                        </a:lnTo>
                        <a:cubicBezTo>
                          <a:pt x="0" y="5972"/>
                          <a:pt x="5972" y="0"/>
                          <a:pt x="13345" y="0"/>
                        </a:cubicBezTo>
                        <a:lnTo>
                          <a:pt x="92250" y="0"/>
                        </a:lnTo>
                        <a:cubicBezTo>
                          <a:pt x="99622" y="0"/>
                          <a:pt x="105594" y="5982"/>
                          <a:pt x="105594" y="13345"/>
                        </a:cubicBezTo>
                        <a:lnTo>
                          <a:pt x="105594" y="13345"/>
                        </a:lnTo>
                        <a:cubicBezTo>
                          <a:pt x="105594" y="20717"/>
                          <a:pt x="99613" y="26689"/>
                          <a:pt x="92250" y="26689"/>
                        </a:cubicBezTo>
                        <a:lnTo>
                          <a:pt x="13345" y="26689"/>
                        </a:lnTo>
                        <a:cubicBezTo>
                          <a:pt x="5972" y="26689"/>
                          <a:pt x="0" y="20717"/>
                          <a:pt x="0" y="13345"/>
                        </a:cubicBezTo>
                        <a:close/>
                      </a:path>
                    </a:pathLst>
                  </a:custGeom>
                  <a:solidFill>
                    <a:srgbClr val="003C7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1F0B008-1702-0F6E-1992-52DE8861D613}"/>
                </a:ext>
              </a:extLst>
            </p:cNvPr>
            <p:cNvGrpSpPr/>
            <p:nvPr/>
          </p:nvGrpSpPr>
          <p:grpSpPr>
            <a:xfrm>
              <a:off x="833319" y="3703234"/>
              <a:ext cx="887074" cy="1127274"/>
              <a:chOff x="3385278" y="3879175"/>
              <a:chExt cx="923784" cy="1173924"/>
            </a:xfrm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B9A2DD34-F6FF-211B-8823-7F986D1B9E94}"/>
                  </a:ext>
                </a:extLst>
              </p:cNvPr>
              <p:cNvSpPr/>
              <p:nvPr/>
            </p:nvSpPr>
            <p:spPr>
              <a:xfrm>
                <a:off x="3385278" y="4827542"/>
                <a:ext cx="923784" cy="225557"/>
              </a:xfrm>
              <a:custGeom>
                <a:avLst/>
                <a:gdLst>
                  <a:gd name="connsiteX0" fmla="*/ 537248 w 537248"/>
                  <a:gd name="connsiteY0" fmla="*/ 65589 h 131178"/>
                  <a:gd name="connsiteX1" fmla="*/ 268624 w 537248"/>
                  <a:gd name="connsiteY1" fmla="*/ 131178 h 131178"/>
                  <a:gd name="connsiteX2" fmla="*/ 0 w 537248"/>
                  <a:gd name="connsiteY2" fmla="*/ 65589 h 131178"/>
                  <a:gd name="connsiteX3" fmla="*/ 268624 w 537248"/>
                  <a:gd name="connsiteY3" fmla="*/ 0 h 131178"/>
                  <a:gd name="connsiteX4" fmla="*/ 537248 w 537248"/>
                  <a:gd name="connsiteY4" fmla="*/ 65589 h 131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7248" h="131178">
                    <a:moveTo>
                      <a:pt x="537248" y="65589"/>
                    </a:moveTo>
                    <a:cubicBezTo>
                      <a:pt x="537248" y="101813"/>
                      <a:pt x="416986" y="131178"/>
                      <a:pt x="268624" y="131178"/>
                    </a:cubicBezTo>
                    <a:cubicBezTo>
                      <a:pt x="120263" y="131178"/>
                      <a:pt x="0" y="101813"/>
                      <a:pt x="0" y="65589"/>
                    </a:cubicBezTo>
                    <a:cubicBezTo>
                      <a:pt x="0" y="29365"/>
                      <a:pt x="120263" y="0"/>
                      <a:pt x="268624" y="0"/>
                    </a:cubicBezTo>
                    <a:cubicBezTo>
                      <a:pt x="416986" y="0"/>
                      <a:pt x="537248" y="29365"/>
                      <a:pt x="537248" y="65589"/>
                    </a:cubicBezTo>
                    <a:close/>
                  </a:path>
                </a:pathLst>
              </a:custGeom>
              <a:solidFill>
                <a:schemeClr val="tx2">
                  <a:alpha val="28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44" name="Graphic 3">
                <a:extLst>
                  <a:ext uri="{FF2B5EF4-FFF2-40B4-BE49-F238E27FC236}">
                    <a16:creationId xmlns:a16="http://schemas.microsoft.com/office/drawing/2014/main" id="{F135009E-9DA8-C4CB-2D2F-111BE323620E}"/>
                  </a:ext>
                </a:extLst>
              </p:cNvPr>
              <p:cNvGrpSpPr/>
              <p:nvPr/>
            </p:nvGrpSpPr>
            <p:grpSpPr>
              <a:xfrm>
                <a:off x="3486363" y="3879175"/>
                <a:ext cx="738042" cy="1091527"/>
                <a:chOff x="4587830" y="3911384"/>
                <a:chExt cx="429225" cy="634803"/>
              </a:xfrm>
            </p:grpSpPr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2669EBF0-F19D-736B-1BC7-D7551B37DEF5}"/>
                    </a:ext>
                  </a:extLst>
                </p:cNvPr>
                <p:cNvSpPr/>
                <p:nvPr/>
              </p:nvSpPr>
              <p:spPr>
                <a:xfrm>
                  <a:off x="4618224" y="4023922"/>
                  <a:ext cx="368436" cy="522265"/>
                </a:xfrm>
                <a:custGeom>
                  <a:avLst/>
                  <a:gdLst>
                    <a:gd name="connsiteX0" fmla="*/ 333994 w 368436"/>
                    <a:gd name="connsiteY0" fmla="*/ 522265 h 522265"/>
                    <a:gd name="connsiteX1" fmla="*/ 34433 w 368436"/>
                    <a:gd name="connsiteY1" fmla="*/ 522265 h 522265"/>
                    <a:gd name="connsiteX2" fmla="*/ 0 w 368436"/>
                    <a:gd name="connsiteY2" fmla="*/ 487832 h 522265"/>
                    <a:gd name="connsiteX3" fmla="*/ 0 w 368436"/>
                    <a:gd name="connsiteY3" fmla="*/ 49901 h 522265"/>
                    <a:gd name="connsiteX4" fmla="*/ 49902 w 368436"/>
                    <a:gd name="connsiteY4" fmla="*/ 0 h 522265"/>
                    <a:gd name="connsiteX5" fmla="*/ 318535 w 368436"/>
                    <a:gd name="connsiteY5" fmla="*/ 0 h 522265"/>
                    <a:gd name="connsiteX6" fmla="*/ 368437 w 368436"/>
                    <a:gd name="connsiteY6" fmla="*/ 49901 h 522265"/>
                    <a:gd name="connsiteX7" fmla="*/ 368437 w 368436"/>
                    <a:gd name="connsiteY7" fmla="*/ 487832 h 522265"/>
                    <a:gd name="connsiteX8" fmla="*/ 333994 w 368436"/>
                    <a:gd name="connsiteY8" fmla="*/ 522265 h 5222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68436" h="522265">
                      <a:moveTo>
                        <a:pt x="333994" y="522265"/>
                      </a:moveTo>
                      <a:lnTo>
                        <a:pt x="34433" y="522265"/>
                      </a:lnTo>
                      <a:cubicBezTo>
                        <a:pt x="15497" y="522265"/>
                        <a:pt x="0" y="506768"/>
                        <a:pt x="0" y="487832"/>
                      </a:cubicBezTo>
                      <a:lnTo>
                        <a:pt x="0" y="49901"/>
                      </a:lnTo>
                      <a:cubicBezTo>
                        <a:pt x="0" y="22460"/>
                        <a:pt x="22460" y="0"/>
                        <a:pt x="49902" y="0"/>
                      </a:cubicBezTo>
                      <a:lnTo>
                        <a:pt x="318535" y="0"/>
                      </a:lnTo>
                      <a:cubicBezTo>
                        <a:pt x="345977" y="0"/>
                        <a:pt x="368437" y="22460"/>
                        <a:pt x="368437" y="49901"/>
                      </a:cubicBezTo>
                      <a:lnTo>
                        <a:pt x="368437" y="487832"/>
                      </a:lnTo>
                      <a:cubicBezTo>
                        <a:pt x="368427" y="506768"/>
                        <a:pt x="352930" y="522265"/>
                        <a:pt x="333994" y="522265"/>
                      </a:cubicBezTo>
                      <a:close/>
                    </a:path>
                  </a:pathLst>
                </a:custGeom>
                <a:solidFill>
                  <a:srgbClr val="26C47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4563C8D1-5226-18D1-B288-EA74E4374D4B}"/>
                    </a:ext>
                  </a:extLst>
                </p:cNvPr>
                <p:cNvSpPr/>
                <p:nvPr/>
              </p:nvSpPr>
              <p:spPr>
                <a:xfrm>
                  <a:off x="4618320" y="4202210"/>
                  <a:ext cx="368369" cy="154257"/>
                </a:xfrm>
                <a:custGeom>
                  <a:avLst/>
                  <a:gdLst>
                    <a:gd name="connsiteX0" fmla="*/ 0 w 368369"/>
                    <a:gd name="connsiteY0" fmla="*/ 0 h 154257"/>
                    <a:gd name="connsiteX1" fmla="*/ 368370 w 368369"/>
                    <a:gd name="connsiteY1" fmla="*/ 0 h 154257"/>
                    <a:gd name="connsiteX2" fmla="*/ 368370 w 368369"/>
                    <a:gd name="connsiteY2" fmla="*/ 154257 h 154257"/>
                    <a:gd name="connsiteX3" fmla="*/ 0 w 368369"/>
                    <a:gd name="connsiteY3" fmla="*/ 154257 h 154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369" h="154257">
                      <a:moveTo>
                        <a:pt x="0" y="0"/>
                      </a:moveTo>
                      <a:lnTo>
                        <a:pt x="368370" y="0"/>
                      </a:lnTo>
                      <a:lnTo>
                        <a:pt x="368370" y="154257"/>
                      </a:lnTo>
                      <a:lnTo>
                        <a:pt x="0" y="154257"/>
                      </a:lnTo>
                      <a:close/>
                    </a:path>
                  </a:pathLst>
                </a:custGeom>
                <a:solidFill>
                  <a:srgbClr val="31966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0E61E156-9A98-4796-57C9-1F35A786C235}"/>
                    </a:ext>
                  </a:extLst>
                </p:cNvPr>
                <p:cNvSpPr/>
                <p:nvPr/>
              </p:nvSpPr>
              <p:spPr>
                <a:xfrm>
                  <a:off x="4939569" y="4024198"/>
                  <a:ext cx="47082" cy="521989"/>
                </a:xfrm>
                <a:custGeom>
                  <a:avLst/>
                  <a:gdLst>
                    <a:gd name="connsiteX0" fmla="*/ 0 w 47082"/>
                    <a:gd name="connsiteY0" fmla="*/ 0 h 521989"/>
                    <a:gd name="connsiteX1" fmla="*/ 0 w 47082"/>
                    <a:gd name="connsiteY1" fmla="*/ 521989 h 521989"/>
                    <a:gd name="connsiteX2" fmla="*/ 12649 w 47082"/>
                    <a:gd name="connsiteY2" fmla="*/ 521989 h 521989"/>
                    <a:gd name="connsiteX3" fmla="*/ 47082 w 47082"/>
                    <a:gd name="connsiteY3" fmla="*/ 487556 h 521989"/>
                    <a:gd name="connsiteX4" fmla="*/ 47082 w 47082"/>
                    <a:gd name="connsiteY4" fmla="*/ 49625 h 521989"/>
                    <a:gd name="connsiteX5" fmla="*/ 0 w 47082"/>
                    <a:gd name="connsiteY5" fmla="*/ 0 h 5219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7082" h="521989">
                      <a:moveTo>
                        <a:pt x="0" y="0"/>
                      </a:moveTo>
                      <a:lnTo>
                        <a:pt x="0" y="521989"/>
                      </a:lnTo>
                      <a:lnTo>
                        <a:pt x="12649" y="521989"/>
                      </a:lnTo>
                      <a:cubicBezTo>
                        <a:pt x="31585" y="521989"/>
                        <a:pt x="47082" y="506492"/>
                        <a:pt x="47082" y="487556"/>
                      </a:cubicBezTo>
                      <a:lnTo>
                        <a:pt x="47082" y="49625"/>
                      </a:lnTo>
                      <a:cubicBezTo>
                        <a:pt x="47082" y="23136"/>
                        <a:pt x="26118" y="1505"/>
                        <a:pt x="0" y="0"/>
                      </a:cubicBezTo>
                      <a:close/>
                    </a:path>
                  </a:pathLst>
                </a:custGeom>
                <a:solidFill>
                  <a:srgbClr val="1D965B">
                    <a:alpha val="45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F9DEFB0E-7C1D-2E3E-C724-90040E2A7F1F}"/>
                    </a:ext>
                  </a:extLst>
                </p:cNvPr>
                <p:cNvSpPr/>
                <p:nvPr/>
              </p:nvSpPr>
              <p:spPr>
                <a:xfrm>
                  <a:off x="4618415" y="4043400"/>
                  <a:ext cx="367931" cy="45405"/>
                </a:xfrm>
                <a:custGeom>
                  <a:avLst/>
                  <a:gdLst>
                    <a:gd name="connsiteX0" fmla="*/ 0 w 367931"/>
                    <a:gd name="connsiteY0" fmla="*/ 0 h 45405"/>
                    <a:gd name="connsiteX1" fmla="*/ 367932 w 367931"/>
                    <a:gd name="connsiteY1" fmla="*/ 0 h 45405"/>
                    <a:gd name="connsiteX2" fmla="*/ 367932 w 367931"/>
                    <a:gd name="connsiteY2" fmla="*/ 45406 h 45405"/>
                    <a:gd name="connsiteX3" fmla="*/ 0 w 367931"/>
                    <a:gd name="connsiteY3" fmla="*/ 45406 h 45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7931" h="45405">
                      <a:moveTo>
                        <a:pt x="0" y="0"/>
                      </a:moveTo>
                      <a:lnTo>
                        <a:pt x="367932" y="0"/>
                      </a:lnTo>
                      <a:lnTo>
                        <a:pt x="367932" y="45406"/>
                      </a:lnTo>
                      <a:lnTo>
                        <a:pt x="0" y="45406"/>
                      </a:lnTo>
                      <a:close/>
                    </a:path>
                  </a:pathLst>
                </a:custGeom>
                <a:solidFill>
                  <a:srgbClr val="1D965B">
                    <a:alpha val="5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B51A487D-C957-443E-41EF-F6EEE03202D5}"/>
                    </a:ext>
                  </a:extLst>
                </p:cNvPr>
                <p:cNvSpPr/>
                <p:nvPr/>
              </p:nvSpPr>
              <p:spPr>
                <a:xfrm>
                  <a:off x="4618167" y="4244282"/>
                  <a:ext cx="368541" cy="60102"/>
                </a:xfrm>
                <a:custGeom>
                  <a:avLst/>
                  <a:gdLst>
                    <a:gd name="connsiteX0" fmla="*/ 0 w 368541"/>
                    <a:gd name="connsiteY0" fmla="*/ 0 h 60102"/>
                    <a:gd name="connsiteX1" fmla="*/ 368541 w 368541"/>
                    <a:gd name="connsiteY1" fmla="*/ 0 h 60102"/>
                    <a:gd name="connsiteX2" fmla="*/ 368541 w 368541"/>
                    <a:gd name="connsiteY2" fmla="*/ 60103 h 60102"/>
                    <a:gd name="connsiteX3" fmla="*/ 0 w 368541"/>
                    <a:gd name="connsiteY3" fmla="*/ 60103 h 601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541" h="60102">
                      <a:moveTo>
                        <a:pt x="0" y="0"/>
                      </a:moveTo>
                      <a:lnTo>
                        <a:pt x="368541" y="0"/>
                      </a:lnTo>
                      <a:lnTo>
                        <a:pt x="368541" y="60103"/>
                      </a:lnTo>
                      <a:lnTo>
                        <a:pt x="0" y="6010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D051DE42-E836-5A90-A4C3-711D59CD4BDF}"/>
                    </a:ext>
                  </a:extLst>
                </p:cNvPr>
                <p:cNvSpPr/>
                <p:nvPr/>
              </p:nvSpPr>
              <p:spPr>
                <a:xfrm>
                  <a:off x="4639665" y="3911384"/>
                  <a:ext cx="325555" cy="108184"/>
                </a:xfrm>
                <a:custGeom>
                  <a:avLst/>
                  <a:gdLst>
                    <a:gd name="connsiteX0" fmla="*/ 312020 w 325555"/>
                    <a:gd name="connsiteY0" fmla="*/ 108185 h 108184"/>
                    <a:gd name="connsiteX1" fmla="*/ 13526 w 325555"/>
                    <a:gd name="connsiteY1" fmla="*/ 108185 h 108184"/>
                    <a:gd name="connsiteX2" fmla="*/ 0 w 325555"/>
                    <a:gd name="connsiteY2" fmla="*/ 94659 h 108184"/>
                    <a:gd name="connsiteX3" fmla="*/ 0 w 325555"/>
                    <a:gd name="connsiteY3" fmla="*/ 59036 h 108184"/>
                    <a:gd name="connsiteX4" fmla="*/ 59036 w 325555"/>
                    <a:gd name="connsiteY4" fmla="*/ 0 h 108184"/>
                    <a:gd name="connsiteX5" fmla="*/ 266519 w 325555"/>
                    <a:gd name="connsiteY5" fmla="*/ 0 h 108184"/>
                    <a:gd name="connsiteX6" fmla="*/ 325555 w 325555"/>
                    <a:gd name="connsiteY6" fmla="*/ 59036 h 108184"/>
                    <a:gd name="connsiteX7" fmla="*/ 325555 w 325555"/>
                    <a:gd name="connsiteY7" fmla="*/ 94659 h 108184"/>
                    <a:gd name="connsiteX8" fmla="*/ 312020 w 325555"/>
                    <a:gd name="connsiteY8" fmla="*/ 108185 h 108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25555" h="108184">
                      <a:moveTo>
                        <a:pt x="312020" y="108185"/>
                      </a:moveTo>
                      <a:lnTo>
                        <a:pt x="13526" y="108185"/>
                      </a:lnTo>
                      <a:cubicBezTo>
                        <a:pt x="6086" y="108185"/>
                        <a:pt x="0" y="102098"/>
                        <a:pt x="0" y="94659"/>
                      </a:cubicBezTo>
                      <a:lnTo>
                        <a:pt x="0" y="59036"/>
                      </a:lnTo>
                      <a:cubicBezTo>
                        <a:pt x="0" y="26565"/>
                        <a:pt x="26565" y="0"/>
                        <a:pt x="59036" y="0"/>
                      </a:cubicBezTo>
                      <a:lnTo>
                        <a:pt x="266519" y="0"/>
                      </a:lnTo>
                      <a:cubicBezTo>
                        <a:pt x="298990" y="0"/>
                        <a:pt x="325555" y="26565"/>
                        <a:pt x="325555" y="59036"/>
                      </a:cubicBezTo>
                      <a:lnTo>
                        <a:pt x="325555" y="94659"/>
                      </a:lnTo>
                      <a:cubicBezTo>
                        <a:pt x="325545" y="102098"/>
                        <a:pt x="319459" y="108185"/>
                        <a:pt x="312020" y="108185"/>
                      </a:cubicBezTo>
                      <a:close/>
                    </a:path>
                  </a:pathLst>
                </a:custGeom>
                <a:solidFill>
                  <a:srgbClr val="1D965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F582CF77-6D2E-64EB-C484-63621197DFC5}"/>
                    </a:ext>
                  </a:extLst>
                </p:cNvPr>
                <p:cNvSpPr/>
                <p:nvPr/>
              </p:nvSpPr>
              <p:spPr>
                <a:xfrm>
                  <a:off x="4587830" y="3997499"/>
                  <a:ext cx="429225" cy="68122"/>
                </a:xfrm>
                <a:custGeom>
                  <a:avLst/>
                  <a:gdLst>
                    <a:gd name="connsiteX0" fmla="*/ 395164 w 429225"/>
                    <a:gd name="connsiteY0" fmla="*/ 68123 h 68122"/>
                    <a:gd name="connsiteX1" fmla="*/ 34052 w 429225"/>
                    <a:gd name="connsiteY1" fmla="*/ 68123 h 68122"/>
                    <a:gd name="connsiteX2" fmla="*/ 0 w 429225"/>
                    <a:gd name="connsiteY2" fmla="*/ 34061 h 68122"/>
                    <a:gd name="connsiteX3" fmla="*/ 0 w 429225"/>
                    <a:gd name="connsiteY3" fmla="*/ 34061 h 68122"/>
                    <a:gd name="connsiteX4" fmla="*/ 34052 w 429225"/>
                    <a:gd name="connsiteY4" fmla="*/ 0 h 68122"/>
                    <a:gd name="connsiteX5" fmla="*/ 395164 w 429225"/>
                    <a:gd name="connsiteY5" fmla="*/ 0 h 68122"/>
                    <a:gd name="connsiteX6" fmla="*/ 429225 w 429225"/>
                    <a:gd name="connsiteY6" fmla="*/ 34061 h 68122"/>
                    <a:gd name="connsiteX7" fmla="*/ 429225 w 429225"/>
                    <a:gd name="connsiteY7" fmla="*/ 34061 h 68122"/>
                    <a:gd name="connsiteX8" fmla="*/ 395164 w 429225"/>
                    <a:gd name="connsiteY8" fmla="*/ 68123 h 68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225" h="68122">
                      <a:moveTo>
                        <a:pt x="395164" y="68123"/>
                      </a:moveTo>
                      <a:lnTo>
                        <a:pt x="34052" y="68123"/>
                      </a:lnTo>
                      <a:cubicBezTo>
                        <a:pt x="15326" y="68123"/>
                        <a:pt x="0" y="52797"/>
                        <a:pt x="0" y="34061"/>
                      </a:cubicBezTo>
                      <a:lnTo>
                        <a:pt x="0" y="34061"/>
                      </a:lnTo>
                      <a:cubicBezTo>
                        <a:pt x="0" y="15326"/>
                        <a:pt x="15326" y="0"/>
                        <a:pt x="34052" y="0"/>
                      </a:cubicBezTo>
                      <a:lnTo>
                        <a:pt x="395164" y="0"/>
                      </a:lnTo>
                      <a:cubicBezTo>
                        <a:pt x="413890" y="0"/>
                        <a:pt x="429225" y="15326"/>
                        <a:pt x="429225" y="34061"/>
                      </a:cubicBezTo>
                      <a:lnTo>
                        <a:pt x="429225" y="34061"/>
                      </a:lnTo>
                      <a:cubicBezTo>
                        <a:pt x="429225" y="52797"/>
                        <a:pt x="413890" y="68123"/>
                        <a:pt x="395164" y="68123"/>
                      </a:cubicBezTo>
                      <a:close/>
                    </a:path>
                  </a:pathLst>
                </a:custGeom>
                <a:solidFill>
                  <a:srgbClr val="1D965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970F6515-BB96-4D1B-68A6-8221C4056E6D}"/>
                    </a:ext>
                  </a:extLst>
                </p:cNvPr>
                <p:cNvSpPr/>
                <p:nvPr/>
              </p:nvSpPr>
              <p:spPr>
                <a:xfrm>
                  <a:off x="4673850" y="3943778"/>
                  <a:ext cx="271119" cy="32051"/>
                </a:xfrm>
                <a:custGeom>
                  <a:avLst/>
                  <a:gdLst>
                    <a:gd name="connsiteX0" fmla="*/ 271120 w 271119"/>
                    <a:gd name="connsiteY0" fmla="*/ 32052 h 32051"/>
                    <a:gd name="connsiteX1" fmla="*/ 32052 w 271119"/>
                    <a:gd name="connsiteY1" fmla="*/ 32052 h 32051"/>
                    <a:gd name="connsiteX2" fmla="*/ 0 w 271119"/>
                    <a:gd name="connsiteY2" fmla="*/ 0 h 32051"/>
                    <a:gd name="connsiteX3" fmla="*/ 0 w 271119"/>
                    <a:gd name="connsiteY3" fmla="*/ 0 h 32051"/>
                    <a:gd name="connsiteX4" fmla="*/ 239068 w 271119"/>
                    <a:gd name="connsiteY4" fmla="*/ 0 h 32051"/>
                    <a:gd name="connsiteX5" fmla="*/ 271120 w 271119"/>
                    <a:gd name="connsiteY5" fmla="*/ 32052 h 32051"/>
                    <a:gd name="connsiteX6" fmla="*/ 271120 w 271119"/>
                    <a:gd name="connsiteY6" fmla="*/ 32052 h 320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71119" h="32051">
                      <a:moveTo>
                        <a:pt x="271120" y="32052"/>
                      </a:moveTo>
                      <a:lnTo>
                        <a:pt x="32052" y="32052"/>
                      </a:lnTo>
                      <a:cubicBezTo>
                        <a:pt x="14345" y="32052"/>
                        <a:pt x="0" y="17697"/>
                        <a:pt x="0" y="0"/>
                      </a:cubicBezTo>
                      <a:lnTo>
                        <a:pt x="0" y="0"/>
                      </a:lnTo>
                      <a:lnTo>
                        <a:pt x="239068" y="0"/>
                      </a:lnTo>
                      <a:cubicBezTo>
                        <a:pt x="256765" y="0"/>
                        <a:pt x="271120" y="14354"/>
                        <a:pt x="271120" y="32052"/>
                      </a:cubicBezTo>
                      <a:lnTo>
                        <a:pt x="271120" y="32052"/>
                      </a:lnTo>
                      <a:close/>
                    </a:path>
                  </a:pathLst>
                </a:custGeom>
                <a:solidFill>
                  <a:srgbClr val="FFFFFF">
                    <a:alpha val="9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  <p:grpSp>
        <p:nvGrpSpPr>
          <p:cNvPr id="54" name="Graphic 3">
            <a:extLst>
              <a:ext uri="{FF2B5EF4-FFF2-40B4-BE49-F238E27FC236}">
                <a16:creationId xmlns:a16="http://schemas.microsoft.com/office/drawing/2014/main" id="{B3481D37-F85E-2D21-FBB6-6AC74811D256}"/>
              </a:ext>
            </a:extLst>
          </p:cNvPr>
          <p:cNvGrpSpPr/>
          <p:nvPr/>
        </p:nvGrpSpPr>
        <p:grpSpPr>
          <a:xfrm>
            <a:off x="6830391" y="4850073"/>
            <a:ext cx="1198302" cy="1639968"/>
            <a:chOff x="7470514" y="3177025"/>
            <a:chExt cx="684618" cy="936955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33D3D54-F6B6-0C25-D7FE-76EDD10F7F8C}"/>
                </a:ext>
              </a:extLst>
            </p:cNvPr>
            <p:cNvSpPr/>
            <p:nvPr/>
          </p:nvSpPr>
          <p:spPr>
            <a:xfrm>
              <a:off x="7470514" y="3979525"/>
              <a:ext cx="684618" cy="134454"/>
            </a:xfrm>
            <a:custGeom>
              <a:avLst/>
              <a:gdLst>
                <a:gd name="connsiteX0" fmla="*/ 684619 w 684618"/>
                <a:gd name="connsiteY0" fmla="*/ 67227 h 134454"/>
                <a:gd name="connsiteX1" fmla="*/ 342310 w 684618"/>
                <a:gd name="connsiteY1" fmla="*/ 134455 h 134454"/>
                <a:gd name="connsiteX2" fmla="*/ 0 w 684618"/>
                <a:gd name="connsiteY2" fmla="*/ 67227 h 134454"/>
                <a:gd name="connsiteX3" fmla="*/ 342310 w 684618"/>
                <a:gd name="connsiteY3" fmla="*/ 0 h 134454"/>
                <a:gd name="connsiteX4" fmla="*/ 684619 w 684618"/>
                <a:gd name="connsiteY4" fmla="*/ 67227 h 13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18" h="134454">
                  <a:moveTo>
                    <a:pt x="684619" y="67227"/>
                  </a:moveTo>
                  <a:cubicBezTo>
                    <a:pt x="684619" y="104356"/>
                    <a:pt x="531362" y="134455"/>
                    <a:pt x="342310" y="134455"/>
                  </a:cubicBezTo>
                  <a:cubicBezTo>
                    <a:pt x="153257" y="134455"/>
                    <a:pt x="0" y="104356"/>
                    <a:pt x="0" y="67227"/>
                  </a:cubicBezTo>
                  <a:cubicBezTo>
                    <a:pt x="0" y="30098"/>
                    <a:pt x="153258" y="0"/>
                    <a:pt x="342310" y="0"/>
                  </a:cubicBezTo>
                  <a:cubicBezTo>
                    <a:pt x="531362" y="0"/>
                    <a:pt x="684619" y="30098"/>
                    <a:pt x="684619" y="67227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56" name="Graphic 3">
              <a:extLst>
                <a:ext uri="{FF2B5EF4-FFF2-40B4-BE49-F238E27FC236}">
                  <a16:creationId xmlns:a16="http://schemas.microsoft.com/office/drawing/2014/main" id="{88099610-A9F3-2880-E9ED-6DAE6DBADB7E}"/>
                </a:ext>
              </a:extLst>
            </p:cNvPr>
            <p:cNvGrpSpPr/>
            <p:nvPr/>
          </p:nvGrpSpPr>
          <p:grpSpPr>
            <a:xfrm>
              <a:off x="7494289" y="3177025"/>
              <a:ext cx="628059" cy="903046"/>
              <a:chOff x="7494289" y="3177025"/>
              <a:chExt cx="628059" cy="903046"/>
            </a:xfrm>
          </p:grpSpPr>
          <p:grpSp>
            <p:nvGrpSpPr>
              <p:cNvPr id="57" name="Graphic 3">
                <a:extLst>
                  <a:ext uri="{FF2B5EF4-FFF2-40B4-BE49-F238E27FC236}">
                    <a16:creationId xmlns:a16="http://schemas.microsoft.com/office/drawing/2014/main" id="{6376F310-34E2-6BD2-F1CC-747D468ABFD5}"/>
                  </a:ext>
                </a:extLst>
              </p:cNvPr>
              <p:cNvGrpSpPr/>
              <p:nvPr/>
            </p:nvGrpSpPr>
            <p:grpSpPr>
              <a:xfrm>
                <a:off x="7566555" y="3798274"/>
                <a:ext cx="42014" cy="95354"/>
                <a:chOff x="7566555" y="3798274"/>
                <a:chExt cx="42014" cy="95354"/>
              </a:xfrm>
            </p:grpSpPr>
            <p:sp>
              <p:nvSpPr>
                <p:cNvPr id="352" name="Freeform: Shape 351">
                  <a:extLst>
                    <a:ext uri="{FF2B5EF4-FFF2-40B4-BE49-F238E27FC236}">
                      <a16:creationId xmlns:a16="http://schemas.microsoft.com/office/drawing/2014/main" id="{1A4A45AB-621B-6CC3-E5F0-0445920DA304}"/>
                    </a:ext>
                  </a:extLst>
                </p:cNvPr>
                <p:cNvSpPr/>
                <p:nvPr/>
              </p:nvSpPr>
              <p:spPr>
                <a:xfrm>
                  <a:off x="7566783" y="3841537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3" name="Freeform: Shape 352">
                  <a:extLst>
                    <a:ext uri="{FF2B5EF4-FFF2-40B4-BE49-F238E27FC236}">
                      <a16:creationId xmlns:a16="http://schemas.microsoft.com/office/drawing/2014/main" id="{A7EE9ADD-E185-27A9-518F-A5CA4E480155}"/>
                    </a:ext>
                  </a:extLst>
                </p:cNvPr>
                <p:cNvSpPr/>
                <p:nvPr/>
              </p:nvSpPr>
              <p:spPr>
                <a:xfrm>
                  <a:off x="7566555" y="3798274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8" name="Graphic 3">
                <a:extLst>
                  <a:ext uri="{FF2B5EF4-FFF2-40B4-BE49-F238E27FC236}">
                    <a16:creationId xmlns:a16="http://schemas.microsoft.com/office/drawing/2014/main" id="{AFDBE6F6-40A5-4569-4F3A-DE3B60789EA4}"/>
                  </a:ext>
                </a:extLst>
              </p:cNvPr>
              <p:cNvGrpSpPr/>
              <p:nvPr/>
            </p:nvGrpSpPr>
            <p:grpSpPr>
              <a:xfrm>
                <a:off x="7528466" y="3722398"/>
                <a:ext cx="47243" cy="95401"/>
                <a:chOff x="7528466" y="3722398"/>
                <a:chExt cx="47243" cy="95401"/>
              </a:xfrm>
            </p:grpSpPr>
            <p:sp>
              <p:nvSpPr>
                <p:cNvPr id="350" name="Freeform: Shape 349">
                  <a:extLst>
                    <a:ext uri="{FF2B5EF4-FFF2-40B4-BE49-F238E27FC236}">
                      <a16:creationId xmlns:a16="http://schemas.microsoft.com/office/drawing/2014/main" id="{80E69521-E4A5-297A-6129-5163750E6A76}"/>
                    </a:ext>
                  </a:extLst>
                </p:cNvPr>
                <p:cNvSpPr/>
                <p:nvPr/>
              </p:nvSpPr>
              <p:spPr>
                <a:xfrm>
                  <a:off x="7530950" y="3763632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33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1" name="Freeform: Shape 350">
                  <a:extLst>
                    <a:ext uri="{FF2B5EF4-FFF2-40B4-BE49-F238E27FC236}">
                      <a16:creationId xmlns:a16="http://schemas.microsoft.com/office/drawing/2014/main" id="{E59A882E-B49A-99F1-0A4F-8B2453346FAE}"/>
                    </a:ext>
                  </a:extLst>
                </p:cNvPr>
                <p:cNvSpPr/>
                <p:nvPr/>
              </p:nvSpPr>
              <p:spPr>
                <a:xfrm>
                  <a:off x="7528466" y="3722398"/>
                  <a:ext cx="44831" cy="52921"/>
                </a:xfrm>
                <a:custGeom>
                  <a:avLst/>
                  <a:gdLst>
                    <a:gd name="connsiteX0" fmla="*/ 44832 w 44831"/>
                    <a:gd name="connsiteY0" fmla="*/ 48730 h 52921"/>
                    <a:gd name="connsiteX1" fmla="*/ 41917 w 44831"/>
                    <a:gd name="connsiteY1" fmla="*/ 19698 h 52921"/>
                    <a:gd name="connsiteX2" fmla="*/ 20524 w 44831"/>
                    <a:gd name="connsiteY2" fmla="*/ 86 h 52921"/>
                    <a:gd name="connsiteX3" fmla="*/ 17181 w 44831"/>
                    <a:gd name="connsiteY3" fmla="*/ 419 h 52921"/>
                    <a:gd name="connsiteX4" fmla="*/ 122 w 44831"/>
                    <a:gd name="connsiteY4" fmla="*/ 23889 h 52921"/>
                    <a:gd name="connsiteX5" fmla="*/ 3036 w 44831"/>
                    <a:gd name="connsiteY5" fmla="*/ 52921 h 52921"/>
                    <a:gd name="connsiteX6" fmla="*/ 44832 w 44831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1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77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9" name="Graphic 3">
                <a:extLst>
                  <a:ext uri="{FF2B5EF4-FFF2-40B4-BE49-F238E27FC236}">
                    <a16:creationId xmlns:a16="http://schemas.microsoft.com/office/drawing/2014/main" id="{1DEEF25D-DE1B-D330-7E87-1EC8CB365221}"/>
                  </a:ext>
                </a:extLst>
              </p:cNvPr>
              <p:cNvGrpSpPr/>
              <p:nvPr/>
            </p:nvGrpSpPr>
            <p:grpSpPr>
              <a:xfrm>
                <a:off x="7534712" y="3626303"/>
                <a:ext cx="55359" cy="94324"/>
                <a:chOff x="7534712" y="3626303"/>
                <a:chExt cx="55359" cy="94324"/>
              </a:xfrm>
            </p:grpSpPr>
            <p:sp>
              <p:nvSpPr>
                <p:cNvPr id="348" name="Freeform: Shape 347">
                  <a:extLst>
                    <a:ext uri="{FF2B5EF4-FFF2-40B4-BE49-F238E27FC236}">
                      <a16:creationId xmlns:a16="http://schemas.microsoft.com/office/drawing/2014/main" id="{F641D302-477F-F124-9E66-C908237EC684}"/>
                    </a:ext>
                  </a:extLst>
                </p:cNvPr>
                <p:cNvSpPr/>
                <p:nvPr/>
              </p:nvSpPr>
              <p:spPr>
                <a:xfrm>
                  <a:off x="7541047" y="3664000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9" name="Freeform: Shape 348">
                  <a:extLst>
                    <a:ext uri="{FF2B5EF4-FFF2-40B4-BE49-F238E27FC236}">
                      <a16:creationId xmlns:a16="http://schemas.microsoft.com/office/drawing/2014/main" id="{71C49BF1-3FB4-6390-3B42-D9E6EA98B332}"/>
                    </a:ext>
                  </a:extLst>
                </p:cNvPr>
                <p:cNvSpPr/>
                <p:nvPr/>
              </p:nvSpPr>
              <p:spPr>
                <a:xfrm>
                  <a:off x="7534712" y="3626303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0" name="Graphic 3">
                <a:extLst>
                  <a:ext uri="{FF2B5EF4-FFF2-40B4-BE49-F238E27FC236}">
                    <a16:creationId xmlns:a16="http://schemas.microsoft.com/office/drawing/2014/main" id="{BF154062-AACF-6F17-5D02-FA3DC325A24A}"/>
                  </a:ext>
                </a:extLst>
              </p:cNvPr>
              <p:cNvGrpSpPr/>
              <p:nvPr/>
            </p:nvGrpSpPr>
            <p:grpSpPr>
              <a:xfrm>
                <a:off x="7531455" y="3536577"/>
                <a:ext cx="55359" cy="94333"/>
                <a:chOff x="7531455" y="3536577"/>
                <a:chExt cx="55359" cy="94333"/>
              </a:xfrm>
            </p:grpSpPr>
            <p:sp>
              <p:nvSpPr>
                <p:cNvPr id="346" name="Freeform: Shape 345">
                  <a:extLst>
                    <a:ext uri="{FF2B5EF4-FFF2-40B4-BE49-F238E27FC236}">
                      <a16:creationId xmlns:a16="http://schemas.microsoft.com/office/drawing/2014/main" id="{C2CE93A2-096E-FDC2-7F11-325267B0069A}"/>
                    </a:ext>
                  </a:extLst>
                </p:cNvPr>
                <p:cNvSpPr/>
                <p:nvPr/>
              </p:nvSpPr>
              <p:spPr>
                <a:xfrm>
                  <a:off x="7537789" y="3574284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1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97"/>
                        <a:pt x="34681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7" name="Freeform: Shape 346">
                  <a:extLst>
                    <a:ext uri="{FF2B5EF4-FFF2-40B4-BE49-F238E27FC236}">
                      <a16:creationId xmlns:a16="http://schemas.microsoft.com/office/drawing/2014/main" id="{CFC7DF0D-3D9C-EF73-B226-7F3C14592379}"/>
                    </a:ext>
                  </a:extLst>
                </p:cNvPr>
                <p:cNvSpPr/>
                <p:nvPr/>
              </p:nvSpPr>
              <p:spPr>
                <a:xfrm>
                  <a:off x="7531455" y="3536577"/>
                  <a:ext cx="48692" cy="55404"/>
                </a:xfrm>
                <a:custGeom>
                  <a:avLst/>
                  <a:gdLst>
                    <a:gd name="connsiteX0" fmla="*/ 48692 w 48692"/>
                    <a:gd name="connsiteY0" fmla="*/ 44975 h 55404"/>
                    <a:gd name="connsiteX1" fmla="*/ 41444 w 48692"/>
                    <a:gd name="connsiteY1" fmla="*/ 16714 h 55404"/>
                    <a:gd name="connsiteX2" fmla="*/ 17355 w 48692"/>
                    <a:gd name="connsiteY2" fmla="*/ 541 h 55404"/>
                    <a:gd name="connsiteX3" fmla="*/ 14097 w 48692"/>
                    <a:gd name="connsiteY3" fmla="*/ 1379 h 55404"/>
                    <a:gd name="connsiteX4" fmla="*/ 753 w 48692"/>
                    <a:gd name="connsiteY4" fmla="*/ 27144 h 55404"/>
                    <a:gd name="connsiteX5" fmla="*/ 8001 w 48692"/>
                    <a:gd name="connsiteY5" fmla="*/ 55405 h 55404"/>
                    <a:gd name="connsiteX6" fmla="*/ 48692 w 48692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2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1" name="Graphic 3">
                <a:extLst>
                  <a:ext uri="{FF2B5EF4-FFF2-40B4-BE49-F238E27FC236}">
                    <a16:creationId xmlns:a16="http://schemas.microsoft.com/office/drawing/2014/main" id="{74A55D7A-E7DF-21E1-2145-9B3E052639C8}"/>
                  </a:ext>
                </a:extLst>
              </p:cNvPr>
              <p:cNvGrpSpPr/>
              <p:nvPr/>
            </p:nvGrpSpPr>
            <p:grpSpPr>
              <a:xfrm>
                <a:off x="7534319" y="3457145"/>
                <a:ext cx="72629" cy="86989"/>
                <a:chOff x="7534319" y="3457145"/>
                <a:chExt cx="72629" cy="86989"/>
              </a:xfrm>
            </p:grpSpPr>
            <p:sp>
              <p:nvSpPr>
                <p:cNvPr id="344" name="Freeform: Shape 343">
                  <a:extLst>
                    <a:ext uri="{FF2B5EF4-FFF2-40B4-BE49-F238E27FC236}">
                      <a16:creationId xmlns:a16="http://schemas.microsoft.com/office/drawing/2014/main" id="{1E817439-85A3-18A3-7457-D86EDB04562F}"/>
                    </a:ext>
                  </a:extLst>
                </p:cNvPr>
                <p:cNvSpPr/>
                <p:nvPr/>
              </p:nvSpPr>
              <p:spPr>
                <a:xfrm>
                  <a:off x="7550762" y="3485168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79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79"/>
                      </a:lnTo>
                      <a:cubicBezTo>
                        <a:pt x="58807" y="35861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5" name="Freeform: Shape 344">
                  <a:extLst>
                    <a:ext uri="{FF2B5EF4-FFF2-40B4-BE49-F238E27FC236}">
                      <a16:creationId xmlns:a16="http://schemas.microsoft.com/office/drawing/2014/main" id="{7A5E807B-A801-51AB-4ED5-6909FDC53E8C}"/>
                    </a:ext>
                  </a:extLst>
                </p:cNvPr>
                <p:cNvSpPr/>
                <p:nvPr/>
              </p:nvSpPr>
              <p:spPr>
                <a:xfrm>
                  <a:off x="7534319" y="3457145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8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2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8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2" name="Graphic 3">
                <a:extLst>
                  <a:ext uri="{FF2B5EF4-FFF2-40B4-BE49-F238E27FC236}">
                    <a16:creationId xmlns:a16="http://schemas.microsoft.com/office/drawing/2014/main" id="{D7391B53-C1C1-DCFC-8155-17B074B94C2C}"/>
                  </a:ext>
                </a:extLst>
              </p:cNvPr>
              <p:cNvGrpSpPr/>
              <p:nvPr/>
            </p:nvGrpSpPr>
            <p:grpSpPr>
              <a:xfrm>
                <a:off x="7550648" y="3887590"/>
                <a:ext cx="42014" cy="95354"/>
                <a:chOff x="7550648" y="3887590"/>
                <a:chExt cx="42014" cy="95354"/>
              </a:xfrm>
            </p:grpSpPr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C6AD0522-4A6F-1994-DFC7-106DDD5C9D0C}"/>
                    </a:ext>
                  </a:extLst>
                </p:cNvPr>
                <p:cNvSpPr/>
                <p:nvPr/>
              </p:nvSpPr>
              <p:spPr>
                <a:xfrm>
                  <a:off x="7550877" y="3930853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1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3" name="Freeform: Shape 342">
                  <a:extLst>
                    <a:ext uri="{FF2B5EF4-FFF2-40B4-BE49-F238E27FC236}">
                      <a16:creationId xmlns:a16="http://schemas.microsoft.com/office/drawing/2014/main" id="{0709FEAD-3E0B-737E-A849-38D96086B99A}"/>
                    </a:ext>
                  </a:extLst>
                </p:cNvPr>
                <p:cNvSpPr/>
                <p:nvPr/>
              </p:nvSpPr>
              <p:spPr>
                <a:xfrm>
                  <a:off x="7550648" y="3887590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116CD3BD-F83B-F7F7-D33A-965879871851}"/>
                  </a:ext>
                </a:extLst>
              </p:cNvPr>
              <p:cNvSpPr/>
              <p:nvPr/>
            </p:nvSpPr>
            <p:spPr>
              <a:xfrm>
                <a:off x="7494289" y="3249739"/>
                <a:ext cx="628059" cy="830332"/>
              </a:xfrm>
              <a:custGeom>
                <a:avLst/>
                <a:gdLst>
                  <a:gd name="connsiteX0" fmla="*/ 436197 w 628059"/>
                  <a:gd name="connsiteY0" fmla="*/ 830332 h 830332"/>
                  <a:gd name="connsiteX1" fmla="*/ 191862 w 628059"/>
                  <a:gd name="connsiteY1" fmla="*/ 830332 h 830332"/>
                  <a:gd name="connsiteX2" fmla="*/ 0 w 628059"/>
                  <a:gd name="connsiteY2" fmla="*/ 638470 h 830332"/>
                  <a:gd name="connsiteX3" fmla="*/ 0 w 628059"/>
                  <a:gd name="connsiteY3" fmla="*/ 107233 h 830332"/>
                  <a:gd name="connsiteX4" fmla="*/ 107232 w 628059"/>
                  <a:gd name="connsiteY4" fmla="*/ 0 h 830332"/>
                  <a:gd name="connsiteX5" fmla="*/ 520827 w 628059"/>
                  <a:gd name="connsiteY5" fmla="*/ 0 h 830332"/>
                  <a:gd name="connsiteX6" fmla="*/ 628059 w 628059"/>
                  <a:gd name="connsiteY6" fmla="*/ 107233 h 830332"/>
                  <a:gd name="connsiteX7" fmla="*/ 628059 w 628059"/>
                  <a:gd name="connsiteY7" fmla="*/ 638470 h 830332"/>
                  <a:gd name="connsiteX8" fmla="*/ 436197 w 628059"/>
                  <a:gd name="connsiteY8" fmla="*/ 830332 h 83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8059" h="830332">
                    <a:moveTo>
                      <a:pt x="436197" y="830332"/>
                    </a:moveTo>
                    <a:lnTo>
                      <a:pt x="191862" y="830332"/>
                    </a:lnTo>
                    <a:cubicBezTo>
                      <a:pt x="85897" y="830332"/>
                      <a:pt x="0" y="744436"/>
                      <a:pt x="0" y="638470"/>
                    </a:cubicBezTo>
                    <a:lnTo>
                      <a:pt x="0" y="107233"/>
                    </a:lnTo>
                    <a:cubicBezTo>
                      <a:pt x="0" y="48016"/>
                      <a:pt x="48006" y="0"/>
                      <a:pt x="107232" y="0"/>
                    </a:cubicBezTo>
                    <a:lnTo>
                      <a:pt x="520827" y="0"/>
                    </a:lnTo>
                    <a:cubicBezTo>
                      <a:pt x="580044" y="0"/>
                      <a:pt x="628059" y="48006"/>
                      <a:pt x="628059" y="107233"/>
                    </a:cubicBezTo>
                    <a:lnTo>
                      <a:pt x="628059" y="638470"/>
                    </a:lnTo>
                    <a:cubicBezTo>
                      <a:pt x="628050" y="744436"/>
                      <a:pt x="542154" y="830332"/>
                      <a:pt x="436197" y="8303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EFCD7D78-33E1-9902-BE65-D4313CE55256}"/>
                  </a:ext>
                </a:extLst>
              </p:cNvPr>
              <p:cNvSpPr/>
              <p:nvPr/>
            </p:nvSpPr>
            <p:spPr>
              <a:xfrm>
                <a:off x="7520520" y="3249206"/>
                <a:ext cx="575709" cy="827055"/>
              </a:xfrm>
              <a:custGeom>
                <a:avLst/>
                <a:gdLst>
                  <a:gd name="connsiteX0" fmla="*/ 383857 w 575709"/>
                  <a:gd name="connsiteY0" fmla="*/ 827056 h 827055"/>
                  <a:gd name="connsiteX1" fmla="*/ 191862 w 575709"/>
                  <a:gd name="connsiteY1" fmla="*/ 827056 h 827055"/>
                  <a:gd name="connsiteX2" fmla="*/ 0 w 575709"/>
                  <a:gd name="connsiteY2" fmla="*/ 635194 h 827055"/>
                  <a:gd name="connsiteX3" fmla="*/ 0 w 575709"/>
                  <a:gd name="connsiteY3" fmla="*/ 98546 h 827055"/>
                  <a:gd name="connsiteX4" fmla="*/ 98546 w 575709"/>
                  <a:gd name="connsiteY4" fmla="*/ 0 h 827055"/>
                  <a:gd name="connsiteX5" fmla="*/ 477164 w 575709"/>
                  <a:gd name="connsiteY5" fmla="*/ 0 h 827055"/>
                  <a:gd name="connsiteX6" fmla="*/ 575710 w 575709"/>
                  <a:gd name="connsiteY6" fmla="*/ 98546 h 827055"/>
                  <a:gd name="connsiteX7" fmla="*/ 575710 w 575709"/>
                  <a:gd name="connsiteY7" fmla="*/ 635194 h 827055"/>
                  <a:gd name="connsiteX8" fmla="*/ 383857 w 575709"/>
                  <a:gd name="connsiteY8" fmla="*/ 827056 h 827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5709" h="827055">
                    <a:moveTo>
                      <a:pt x="383857" y="827056"/>
                    </a:moveTo>
                    <a:lnTo>
                      <a:pt x="191862" y="827056"/>
                    </a:lnTo>
                    <a:cubicBezTo>
                      <a:pt x="85906" y="827056"/>
                      <a:pt x="0" y="741159"/>
                      <a:pt x="0" y="635194"/>
                    </a:cubicBezTo>
                    <a:lnTo>
                      <a:pt x="0" y="98546"/>
                    </a:lnTo>
                    <a:cubicBezTo>
                      <a:pt x="0" y="44120"/>
                      <a:pt x="44120" y="0"/>
                      <a:pt x="98546" y="0"/>
                    </a:cubicBezTo>
                    <a:lnTo>
                      <a:pt x="477164" y="0"/>
                    </a:lnTo>
                    <a:cubicBezTo>
                      <a:pt x="531590" y="0"/>
                      <a:pt x="575710" y="44120"/>
                      <a:pt x="575710" y="98546"/>
                    </a:cubicBezTo>
                    <a:lnTo>
                      <a:pt x="575710" y="635194"/>
                    </a:lnTo>
                    <a:cubicBezTo>
                      <a:pt x="575720" y="741159"/>
                      <a:pt x="489823" y="827056"/>
                      <a:pt x="383857" y="827056"/>
                    </a:cubicBezTo>
                    <a:close/>
                  </a:path>
                </a:pathLst>
              </a:custGeom>
              <a:solidFill>
                <a:srgbClr val="6CD4FF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65" name="Graphic 3">
                <a:extLst>
                  <a:ext uri="{FF2B5EF4-FFF2-40B4-BE49-F238E27FC236}">
                    <a16:creationId xmlns:a16="http://schemas.microsoft.com/office/drawing/2014/main" id="{F5253CD8-20B1-823F-148B-64B21914C8F9}"/>
                  </a:ext>
                </a:extLst>
              </p:cNvPr>
              <p:cNvGrpSpPr/>
              <p:nvPr/>
            </p:nvGrpSpPr>
            <p:grpSpPr>
              <a:xfrm>
                <a:off x="7596787" y="3910374"/>
                <a:ext cx="42014" cy="95354"/>
                <a:chOff x="7596787" y="3910374"/>
                <a:chExt cx="42014" cy="95354"/>
              </a:xfrm>
            </p:grpSpPr>
            <p:sp>
              <p:nvSpPr>
                <p:cNvPr id="340" name="Freeform: Shape 339">
                  <a:extLst>
                    <a:ext uri="{FF2B5EF4-FFF2-40B4-BE49-F238E27FC236}">
                      <a16:creationId xmlns:a16="http://schemas.microsoft.com/office/drawing/2014/main" id="{E1F0AD8C-CEC0-5E4C-6B87-AE726DD517B4}"/>
                    </a:ext>
                  </a:extLst>
                </p:cNvPr>
                <p:cNvSpPr/>
                <p:nvPr/>
              </p:nvSpPr>
              <p:spPr>
                <a:xfrm>
                  <a:off x="7597006" y="3953636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1" name="Freeform: Shape 340">
                  <a:extLst>
                    <a:ext uri="{FF2B5EF4-FFF2-40B4-BE49-F238E27FC236}">
                      <a16:creationId xmlns:a16="http://schemas.microsoft.com/office/drawing/2014/main" id="{F0E79588-0BFC-CA80-8015-30B8F777167A}"/>
                    </a:ext>
                  </a:extLst>
                </p:cNvPr>
                <p:cNvSpPr/>
                <p:nvPr/>
              </p:nvSpPr>
              <p:spPr>
                <a:xfrm>
                  <a:off x="7596787" y="3910374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7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6" name="Graphic 3">
                <a:extLst>
                  <a:ext uri="{FF2B5EF4-FFF2-40B4-BE49-F238E27FC236}">
                    <a16:creationId xmlns:a16="http://schemas.microsoft.com/office/drawing/2014/main" id="{BF5CAA54-5DAE-6239-7944-4A20272D5259}"/>
                  </a:ext>
                </a:extLst>
              </p:cNvPr>
              <p:cNvGrpSpPr/>
              <p:nvPr/>
            </p:nvGrpSpPr>
            <p:grpSpPr>
              <a:xfrm>
                <a:off x="7657956" y="3949522"/>
                <a:ext cx="42014" cy="95354"/>
                <a:chOff x="7657956" y="3949522"/>
                <a:chExt cx="42014" cy="95354"/>
              </a:xfrm>
            </p:grpSpPr>
            <p:sp>
              <p:nvSpPr>
                <p:cNvPr id="338" name="Freeform: Shape 337">
                  <a:extLst>
                    <a:ext uri="{FF2B5EF4-FFF2-40B4-BE49-F238E27FC236}">
                      <a16:creationId xmlns:a16="http://schemas.microsoft.com/office/drawing/2014/main" id="{81797D14-5BE5-9A4C-DA66-152B546D4475}"/>
                    </a:ext>
                  </a:extLst>
                </p:cNvPr>
                <p:cNvSpPr/>
                <p:nvPr/>
              </p:nvSpPr>
              <p:spPr>
                <a:xfrm>
                  <a:off x="7658185" y="3992784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1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9" name="Freeform: Shape 338">
                  <a:extLst>
                    <a:ext uri="{FF2B5EF4-FFF2-40B4-BE49-F238E27FC236}">
                      <a16:creationId xmlns:a16="http://schemas.microsoft.com/office/drawing/2014/main" id="{EC657F06-E5B2-80BB-7F38-791DDDC4CCB7}"/>
                    </a:ext>
                  </a:extLst>
                </p:cNvPr>
                <p:cNvSpPr/>
                <p:nvPr/>
              </p:nvSpPr>
              <p:spPr>
                <a:xfrm>
                  <a:off x="7657956" y="3949522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7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7" name="Graphic 3">
                <a:extLst>
                  <a:ext uri="{FF2B5EF4-FFF2-40B4-BE49-F238E27FC236}">
                    <a16:creationId xmlns:a16="http://schemas.microsoft.com/office/drawing/2014/main" id="{9DDECB1B-D983-5A7F-2C86-4C9DC6A690D2}"/>
                  </a:ext>
                </a:extLst>
              </p:cNvPr>
              <p:cNvGrpSpPr/>
              <p:nvPr/>
            </p:nvGrpSpPr>
            <p:grpSpPr>
              <a:xfrm>
                <a:off x="7642050" y="3836965"/>
                <a:ext cx="42014" cy="95354"/>
                <a:chOff x="7642050" y="3836965"/>
                <a:chExt cx="42014" cy="95354"/>
              </a:xfrm>
            </p:grpSpPr>
            <p:sp>
              <p:nvSpPr>
                <p:cNvPr id="336" name="Freeform: Shape 335">
                  <a:extLst>
                    <a:ext uri="{FF2B5EF4-FFF2-40B4-BE49-F238E27FC236}">
                      <a16:creationId xmlns:a16="http://schemas.microsoft.com/office/drawing/2014/main" id="{1180B2E3-EF07-171F-F07A-9C9C812DBDFF}"/>
                    </a:ext>
                  </a:extLst>
                </p:cNvPr>
                <p:cNvSpPr/>
                <p:nvPr/>
              </p:nvSpPr>
              <p:spPr>
                <a:xfrm>
                  <a:off x="7642278" y="3880227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1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1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7" name="Freeform: Shape 336">
                  <a:extLst>
                    <a:ext uri="{FF2B5EF4-FFF2-40B4-BE49-F238E27FC236}">
                      <a16:creationId xmlns:a16="http://schemas.microsoft.com/office/drawing/2014/main" id="{C4F1F6AC-D5D8-24BD-BEC1-61F26DD1F71E}"/>
                    </a:ext>
                  </a:extLst>
                </p:cNvPr>
                <p:cNvSpPr/>
                <p:nvPr/>
              </p:nvSpPr>
              <p:spPr>
                <a:xfrm>
                  <a:off x="7642050" y="3836965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8" name="Graphic 3">
                <a:extLst>
                  <a:ext uri="{FF2B5EF4-FFF2-40B4-BE49-F238E27FC236}">
                    <a16:creationId xmlns:a16="http://schemas.microsoft.com/office/drawing/2014/main" id="{49D3B7AB-88C1-5288-3EEB-C2195453BB35}"/>
                  </a:ext>
                </a:extLst>
              </p:cNvPr>
              <p:cNvGrpSpPr/>
              <p:nvPr/>
            </p:nvGrpSpPr>
            <p:grpSpPr>
              <a:xfrm>
                <a:off x="7715654" y="3936999"/>
                <a:ext cx="58474" cy="93556"/>
                <a:chOff x="7715654" y="3936999"/>
                <a:chExt cx="58474" cy="93556"/>
              </a:xfrm>
            </p:grpSpPr>
            <p:sp>
              <p:nvSpPr>
                <p:cNvPr id="334" name="Freeform: Shape 333">
                  <a:extLst>
                    <a:ext uri="{FF2B5EF4-FFF2-40B4-BE49-F238E27FC236}">
                      <a16:creationId xmlns:a16="http://schemas.microsoft.com/office/drawing/2014/main" id="{E6B1EC19-B9A9-8DA8-397E-322C9F0364CC}"/>
                    </a:ext>
                  </a:extLst>
                </p:cNvPr>
                <p:cNvSpPr/>
                <p:nvPr/>
              </p:nvSpPr>
              <p:spPr>
                <a:xfrm>
                  <a:off x="7715654" y="3973191"/>
                  <a:ext cx="50525" cy="57364"/>
                </a:xfrm>
                <a:custGeom>
                  <a:avLst/>
                  <a:gdLst>
                    <a:gd name="connsiteX0" fmla="*/ 50526 w 50525"/>
                    <a:gd name="connsiteY0" fmla="*/ 12697 h 57364"/>
                    <a:gd name="connsiteX1" fmla="*/ 40524 w 50525"/>
                    <a:gd name="connsiteY1" fmla="*/ 43901 h 57364"/>
                    <a:gd name="connsiteX2" fmla="*/ 16407 w 50525"/>
                    <a:gd name="connsiteY2" fmla="*/ 56464 h 57364"/>
                    <a:gd name="connsiteX3" fmla="*/ 13245 w 50525"/>
                    <a:gd name="connsiteY3" fmla="*/ 55445 h 57364"/>
                    <a:gd name="connsiteX4" fmla="*/ 929 w 50525"/>
                    <a:gd name="connsiteY4" fmla="*/ 31204 h 57364"/>
                    <a:gd name="connsiteX5" fmla="*/ 10930 w 50525"/>
                    <a:gd name="connsiteY5" fmla="*/ 0 h 57364"/>
                    <a:gd name="connsiteX6" fmla="*/ 50526 w 50525"/>
                    <a:gd name="connsiteY6" fmla="*/ 12697 h 57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525" h="57364">
                      <a:moveTo>
                        <a:pt x="50526" y="12697"/>
                      </a:moveTo>
                      <a:lnTo>
                        <a:pt x="40524" y="43901"/>
                      </a:lnTo>
                      <a:cubicBezTo>
                        <a:pt x="37276" y="54026"/>
                        <a:pt x="26427" y="59674"/>
                        <a:pt x="16407" y="56464"/>
                      </a:cubicBezTo>
                      <a:lnTo>
                        <a:pt x="13245" y="55445"/>
                      </a:lnTo>
                      <a:cubicBezTo>
                        <a:pt x="3225" y="52235"/>
                        <a:pt x="-2319" y="41329"/>
                        <a:pt x="929" y="31204"/>
                      </a:cubicBezTo>
                      <a:lnTo>
                        <a:pt x="10930" y="0"/>
                      </a:lnTo>
                      <a:lnTo>
                        <a:pt x="50526" y="1269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5" name="Freeform: Shape 334">
                  <a:extLst>
                    <a:ext uri="{FF2B5EF4-FFF2-40B4-BE49-F238E27FC236}">
                      <a16:creationId xmlns:a16="http://schemas.microsoft.com/office/drawing/2014/main" id="{5682B281-328B-4C57-9CDB-08706DCE7D6E}"/>
                    </a:ext>
                  </a:extLst>
                </p:cNvPr>
                <p:cNvSpPr/>
                <p:nvPr/>
              </p:nvSpPr>
              <p:spPr>
                <a:xfrm>
                  <a:off x="7724070" y="3936999"/>
                  <a:ext cx="50058" cy="56156"/>
                </a:xfrm>
                <a:custGeom>
                  <a:avLst/>
                  <a:gdLst>
                    <a:gd name="connsiteX0" fmla="*/ 40005 w 50058"/>
                    <a:gd name="connsiteY0" fmla="*/ 56156 h 56156"/>
                    <a:gd name="connsiteX1" fmla="*/ 48911 w 50058"/>
                    <a:gd name="connsiteY1" fmla="*/ 28372 h 56156"/>
                    <a:gd name="connsiteX2" fmla="*/ 37119 w 50058"/>
                    <a:gd name="connsiteY2" fmla="*/ 1854 h 56156"/>
                    <a:gd name="connsiteX3" fmla="*/ 33919 w 50058"/>
                    <a:gd name="connsiteY3" fmla="*/ 826 h 56156"/>
                    <a:gd name="connsiteX4" fmla="*/ 8906 w 50058"/>
                    <a:gd name="connsiteY4" fmla="*/ 15542 h 56156"/>
                    <a:gd name="connsiteX5" fmla="*/ 0 w 50058"/>
                    <a:gd name="connsiteY5" fmla="*/ 43326 h 56156"/>
                    <a:gd name="connsiteX6" fmla="*/ 40005 w 50058"/>
                    <a:gd name="connsiteY6" fmla="*/ 56156 h 56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058" h="56156">
                      <a:moveTo>
                        <a:pt x="40005" y="56156"/>
                      </a:moveTo>
                      <a:lnTo>
                        <a:pt x="48911" y="28372"/>
                      </a:lnTo>
                      <a:cubicBezTo>
                        <a:pt x="52549" y="17037"/>
                        <a:pt x="47244" y="5102"/>
                        <a:pt x="37119" y="1854"/>
                      </a:cubicBezTo>
                      <a:lnTo>
                        <a:pt x="33919" y="826"/>
                      </a:lnTo>
                      <a:cubicBezTo>
                        <a:pt x="23794" y="-2422"/>
                        <a:pt x="12545" y="4207"/>
                        <a:pt x="8906" y="15542"/>
                      </a:cubicBezTo>
                      <a:lnTo>
                        <a:pt x="0" y="43326"/>
                      </a:lnTo>
                      <a:lnTo>
                        <a:pt x="40005" y="561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9" name="Graphic 3">
                <a:extLst>
                  <a:ext uri="{FF2B5EF4-FFF2-40B4-BE49-F238E27FC236}">
                    <a16:creationId xmlns:a16="http://schemas.microsoft.com/office/drawing/2014/main" id="{E735255D-D33C-B286-8777-459648BE1033}"/>
                  </a:ext>
                </a:extLst>
              </p:cNvPr>
              <p:cNvGrpSpPr/>
              <p:nvPr/>
            </p:nvGrpSpPr>
            <p:grpSpPr>
              <a:xfrm>
                <a:off x="7792535" y="3911593"/>
                <a:ext cx="42014" cy="95354"/>
                <a:chOff x="7792535" y="3911593"/>
                <a:chExt cx="42014" cy="95354"/>
              </a:xfrm>
            </p:grpSpPr>
            <p:sp>
              <p:nvSpPr>
                <p:cNvPr id="332" name="Freeform: Shape 331">
                  <a:extLst>
                    <a:ext uri="{FF2B5EF4-FFF2-40B4-BE49-F238E27FC236}">
                      <a16:creationId xmlns:a16="http://schemas.microsoft.com/office/drawing/2014/main" id="{F9D785FE-B7C7-6586-843C-C131F7A646F6}"/>
                    </a:ext>
                  </a:extLst>
                </p:cNvPr>
                <p:cNvSpPr/>
                <p:nvPr/>
              </p:nvSpPr>
              <p:spPr>
                <a:xfrm>
                  <a:off x="7792764" y="3954856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3" name="Freeform: Shape 332">
                  <a:extLst>
                    <a:ext uri="{FF2B5EF4-FFF2-40B4-BE49-F238E27FC236}">
                      <a16:creationId xmlns:a16="http://schemas.microsoft.com/office/drawing/2014/main" id="{F813CD59-068F-4031-F2D9-D94D0B22B64C}"/>
                    </a:ext>
                  </a:extLst>
                </p:cNvPr>
                <p:cNvSpPr/>
                <p:nvPr/>
              </p:nvSpPr>
              <p:spPr>
                <a:xfrm>
                  <a:off x="7792535" y="3911593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6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6 h 50825"/>
                    <a:gd name="connsiteX6" fmla="*/ 42015 w 42014"/>
                    <a:gd name="connsiteY6" fmla="*/ 50826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6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6"/>
                      </a:lnTo>
                      <a:lnTo>
                        <a:pt x="42015" y="508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0" name="Graphic 3">
                <a:extLst>
                  <a:ext uri="{FF2B5EF4-FFF2-40B4-BE49-F238E27FC236}">
                    <a16:creationId xmlns:a16="http://schemas.microsoft.com/office/drawing/2014/main" id="{26BBDD03-9277-7BB1-4105-5CF9C8B88A12}"/>
                  </a:ext>
                </a:extLst>
              </p:cNvPr>
              <p:cNvGrpSpPr/>
              <p:nvPr/>
            </p:nvGrpSpPr>
            <p:grpSpPr>
              <a:xfrm>
                <a:off x="7823120" y="3806380"/>
                <a:ext cx="42014" cy="95354"/>
                <a:chOff x="7823120" y="3806380"/>
                <a:chExt cx="42014" cy="95354"/>
              </a:xfrm>
            </p:grpSpPr>
            <p:sp>
              <p:nvSpPr>
                <p:cNvPr id="330" name="Freeform: Shape 329">
                  <a:extLst>
                    <a:ext uri="{FF2B5EF4-FFF2-40B4-BE49-F238E27FC236}">
                      <a16:creationId xmlns:a16="http://schemas.microsoft.com/office/drawing/2014/main" id="{0794F85B-7389-80F1-38A5-16B295DF6130}"/>
                    </a:ext>
                  </a:extLst>
                </p:cNvPr>
                <p:cNvSpPr/>
                <p:nvPr/>
              </p:nvSpPr>
              <p:spPr>
                <a:xfrm>
                  <a:off x="7823349" y="3849642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1" name="Freeform: Shape 330">
                  <a:extLst>
                    <a:ext uri="{FF2B5EF4-FFF2-40B4-BE49-F238E27FC236}">
                      <a16:creationId xmlns:a16="http://schemas.microsoft.com/office/drawing/2014/main" id="{AD668BF6-2B48-A27B-1B36-841C31AB5DEF}"/>
                    </a:ext>
                  </a:extLst>
                </p:cNvPr>
                <p:cNvSpPr/>
                <p:nvPr/>
              </p:nvSpPr>
              <p:spPr>
                <a:xfrm>
                  <a:off x="7823120" y="3806380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1" name="Graphic 3">
                <a:extLst>
                  <a:ext uri="{FF2B5EF4-FFF2-40B4-BE49-F238E27FC236}">
                    <a16:creationId xmlns:a16="http://schemas.microsoft.com/office/drawing/2014/main" id="{E6775192-D086-0EBB-9195-02B6EF80FBD4}"/>
                  </a:ext>
                </a:extLst>
              </p:cNvPr>
              <p:cNvGrpSpPr/>
              <p:nvPr/>
            </p:nvGrpSpPr>
            <p:grpSpPr>
              <a:xfrm>
                <a:off x="7842261" y="3923933"/>
                <a:ext cx="50154" cy="95162"/>
                <a:chOff x="7842261" y="3923933"/>
                <a:chExt cx="50154" cy="95162"/>
              </a:xfrm>
            </p:grpSpPr>
            <p:sp>
              <p:nvSpPr>
                <p:cNvPr id="328" name="Freeform: Shape 327">
                  <a:extLst>
                    <a:ext uri="{FF2B5EF4-FFF2-40B4-BE49-F238E27FC236}">
                      <a16:creationId xmlns:a16="http://schemas.microsoft.com/office/drawing/2014/main" id="{E2650B7C-32B5-83A3-12C2-41E939093F2B}"/>
                    </a:ext>
                  </a:extLst>
                </p:cNvPr>
                <p:cNvSpPr/>
                <p:nvPr/>
              </p:nvSpPr>
              <p:spPr>
                <a:xfrm>
                  <a:off x="7842261" y="3963962"/>
                  <a:ext cx="46343" cy="55134"/>
                </a:xfrm>
                <a:custGeom>
                  <a:avLst/>
                  <a:gdLst>
                    <a:gd name="connsiteX0" fmla="*/ 46343 w 46343"/>
                    <a:gd name="connsiteY0" fmla="*/ 6372 h 55134"/>
                    <a:gd name="connsiteX1" fmla="*/ 41324 w 46343"/>
                    <a:gd name="connsiteY1" fmla="*/ 38748 h 55134"/>
                    <a:gd name="connsiteX2" fmla="*/ 19454 w 46343"/>
                    <a:gd name="connsiteY2" fmla="*/ 54911 h 55134"/>
                    <a:gd name="connsiteX3" fmla="*/ 16168 w 46343"/>
                    <a:gd name="connsiteY3" fmla="*/ 54407 h 55134"/>
                    <a:gd name="connsiteX4" fmla="*/ 233 w 46343"/>
                    <a:gd name="connsiteY4" fmla="*/ 32375 h 55134"/>
                    <a:gd name="connsiteX5" fmla="*/ 5252 w 46343"/>
                    <a:gd name="connsiteY5" fmla="*/ 0 h 55134"/>
                    <a:gd name="connsiteX6" fmla="*/ 46343 w 46343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43" h="55134">
                      <a:moveTo>
                        <a:pt x="46343" y="6372"/>
                      </a:moveTo>
                      <a:lnTo>
                        <a:pt x="41324" y="38748"/>
                      </a:lnTo>
                      <a:cubicBezTo>
                        <a:pt x="39695" y="49254"/>
                        <a:pt x="29856" y="56521"/>
                        <a:pt x="19454" y="54911"/>
                      </a:cubicBezTo>
                      <a:lnTo>
                        <a:pt x="16168" y="54407"/>
                      </a:lnTo>
                      <a:cubicBezTo>
                        <a:pt x="5776" y="52797"/>
                        <a:pt x="-1405" y="42881"/>
                        <a:pt x="233" y="32375"/>
                      </a:cubicBezTo>
                      <a:lnTo>
                        <a:pt x="5252" y="0"/>
                      </a:lnTo>
                      <a:lnTo>
                        <a:pt x="46343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9" name="Freeform: Shape 328">
                  <a:extLst>
                    <a:ext uri="{FF2B5EF4-FFF2-40B4-BE49-F238E27FC236}">
                      <a16:creationId xmlns:a16="http://schemas.microsoft.com/office/drawing/2014/main" id="{C0F086E5-44AA-75E4-D6CE-E36C25D89897}"/>
                    </a:ext>
                  </a:extLst>
                </p:cNvPr>
                <p:cNvSpPr/>
                <p:nvPr/>
              </p:nvSpPr>
              <p:spPr>
                <a:xfrm>
                  <a:off x="7846142" y="392393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2" name="Graphic 3">
                <a:extLst>
                  <a:ext uri="{FF2B5EF4-FFF2-40B4-BE49-F238E27FC236}">
                    <a16:creationId xmlns:a16="http://schemas.microsoft.com/office/drawing/2014/main" id="{A7FA54B5-E53F-B656-8AC7-28C2B39E50B0}"/>
                  </a:ext>
                </a:extLst>
              </p:cNvPr>
              <p:cNvGrpSpPr/>
              <p:nvPr/>
            </p:nvGrpSpPr>
            <p:grpSpPr>
              <a:xfrm>
                <a:off x="7765178" y="3900683"/>
                <a:ext cx="50161" cy="95163"/>
                <a:chOff x="7765178" y="3900683"/>
                <a:chExt cx="50161" cy="95163"/>
              </a:xfrm>
            </p:grpSpPr>
            <p:sp>
              <p:nvSpPr>
                <p:cNvPr id="326" name="Freeform: Shape 325">
                  <a:extLst>
                    <a:ext uri="{FF2B5EF4-FFF2-40B4-BE49-F238E27FC236}">
                      <a16:creationId xmlns:a16="http://schemas.microsoft.com/office/drawing/2014/main" id="{C5C49F58-C0D3-D7B2-B1DA-B693B2AA5A8D}"/>
                    </a:ext>
                  </a:extLst>
                </p:cNvPr>
                <p:cNvSpPr/>
                <p:nvPr/>
              </p:nvSpPr>
              <p:spPr>
                <a:xfrm>
                  <a:off x="7765178" y="3940701"/>
                  <a:ext cx="46350" cy="55144"/>
                </a:xfrm>
                <a:custGeom>
                  <a:avLst/>
                  <a:gdLst>
                    <a:gd name="connsiteX0" fmla="*/ 46351 w 46350"/>
                    <a:gd name="connsiteY0" fmla="*/ 6382 h 55144"/>
                    <a:gd name="connsiteX1" fmla="*/ 41331 w 46350"/>
                    <a:gd name="connsiteY1" fmla="*/ 38757 h 55144"/>
                    <a:gd name="connsiteX2" fmla="*/ 19462 w 46350"/>
                    <a:gd name="connsiteY2" fmla="*/ 54921 h 55144"/>
                    <a:gd name="connsiteX3" fmla="*/ 16175 w 46350"/>
                    <a:gd name="connsiteY3" fmla="*/ 54407 h 55144"/>
                    <a:gd name="connsiteX4" fmla="*/ 230 w 46350"/>
                    <a:gd name="connsiteY4" fmla="*/ 32376 h 55144"/>
                    <a:gd name="connsiteX5" fmla="*/ 5250 w 46350"/>
                    <a:gd name="connsiteY5" fmla="*/ 0 h 55144"/>
                    <a:gd name="connsiteX6" fmla="*/ 46351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1" y="6382"/>
                      </a:moveTo>
                      <a:lnTo>
                        <a:pt x="41331" y="38757"/>
                      </a:lnTo>
                      <a:cubicBezTo>
                        <a:pt x="39702" y="49264"/>
                        <a:pt x="29863" y="56531"/>
                        <a:pt x="19462" y="5492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2"/>
                        <a:pt x="230" y="32376"/>
                      </a:cubicBezTo>
                      <a:lnTo>
                        <a:pt x="5250" y="0"/>
                      </a:lnTo>
                      <a:lnTo>
                        <a:pt x="46351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7" name="Freeform: Shape 326">
                  <a:extLst>
                    <a:ext uri="{FF2B5EF4-FFF2-40B4-BE49-F238E27FC236}">
                      <a16:creationId xmlns:a16="http://schemas.microsoft.com/office/drawing/2014/main" id="{B16AEB2A-3709-9976-F8E2-8161FB7F77A3}"/>
                    </a:ext>
                  </a:extLst>
                </p:cNvPr>
                <p:cNvSpPr/>
                <p:nvPr/>
              </p:nvSpPr>
              <p:spPr>
                <a:xfrm>
                  <a:off x="7769066" y="390068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3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3" name="Graphic 3">
                <a:extLst>
                  <a:ext uri="{FF2B5EF4-FFF2-40B4-BE49-F238E27FC236}">
                    <a16:creationId xmlns:a16="http://schemas.microsoft.com/office/drawing/2014/main" id="{908C6282-4971-DC52-BE17-AF13276CE6A3}"/>
                  </a:ext>
                </a:extLst>
              </p:cNvPr>
              <p:cNvGrpSpPr/>
              <p:nvPr/>
            </p:nvGrpSpPr>
            <p:grpSpPr>
              <a:xfrm>
                <a:off x="7882630" y="3949622"/>
                <a:ext cx="50162" cy="95163"/>
                <a:chOff x="7882630" y="3949622"/>
                <a:chExt cx="50162" cy="95163"/>
              </a:xfrm>
            </p:grpSpPr>
            <p:sp>
              <p:nvSpPr>
                <p:cNvPr id="324" name="Freeform: Shape 323">
                  <a:extLst>
                    <a:ext uri="{FF2B5EF4-FFF2-40B4-BE49-F238E27FC236}">
                      <a16:creationId xmlns:a16="http://schemas.microsoft.com/office/drawing/2014/main" id="{678FEC55-AFAF-7B04-5637-67514E57E599}"/>
                    </a:ext>
                  </a:extLst>
                </p:cNvPr>
                <p:cNvSpPr/>
                <p:nvPr/>
              </p:nvSpPr>
              <p:spPr>
                <a:xfrm>
                  <a:off x="7882630" y="3989650"/>
                  <a:ext cx="46350" cy="55135"/>
                </a:xfrm>
                <a:custGeom>
                  <a:avLst/>
                  <a:gdLst>
                    <a:gd name="connsiteX0" fmla="*/ 46351 w 46350"/>
                    <a:gd name="connsiteY0" fmla="*/ 6372 h 55135"/>
                    <a:gd name="connsiteX1" fmla="*/ 41331 w 46350"/>
                    <a:gd name="connsiteY1" fmla="*/ 38748 h 55135"/>
                    <a:gd name="connsiteX2" fmla="*/ 19462 w 46350"/>
                    <a:gd name="connsiteY2" fmla="*/ 54912 h 55135"/>
                    <a:gd name="connsiteX3" fmla="*/ 16176 w 46350"/>
                    <a:gd name="connsiteY3" fmla="*/ 54407 h 55135"/>
                    <a:gd name="connsiteX4" fmla="*/ 231 w 46350"/>
                    <a:gd name="connsiteY4" fmla="*/ 32376 h 55135"/>
                    <a:gd name="connsiteX5" fmla="*/ 5250 w 46350"/>
                    <a:gd name="connsiteY5" fmla="*/ 0 h 55135"/>
                    <a:gd name="connsiteX6" fmla="*/ 46351 w 46350"/>
                    <a:gd name="connsiteY6" fmla="*/ 6372 h 5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5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2"/>
                        <a:pt x="19462" y="54912"/>
                      </a:cubicBezTo>
                      <a:lnTo>
                        <a:pt x="16176" y="54407"/>
                      </a:lnTo>
                      <a:cubicBezTo>
                        <a:pt x="5774" y="52797"/>
                        <a:pt x="-1398" y="42882"/>
                        <a:pt x="231" y="32376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5" name="Freeform: Shape 324">
                  <a:extLst>
                    <a:ext uri="{FF2B5EF4-FFF2-40B4-BE49-F238E27FC236}">
                      <a16:creationId xmlns:a16="http://schemas.microsoft.com/office/drawing/2014/main" id="{FC1BC7CA-4A22-FBDA-72CE-1D5F8E89489E}"/>
                    </a:ext>
                  </a:extLst>
                </p:cNvPr>
                <p:cNvSpPr/>
                <p:nvPr/>
              </p:nvSpPr>
              <p:spPr>
                <a:xfrm>
                  <a:off x="7886518" y="3949622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4" name="Graphic 3">
                <a:extLst>
                  <a:ext uri="{FF2B5EF4-FFF2-40B4-BE49-F238E27FC236}">
                    <a16:creationId xmlns:a16="http://schemas.microsoft.com/office/drawing/2014/main" id="{F9E48042-F78F-CE0B-5E78-72BACC2BCA07}"/>
                  </a:ext>
                </a:extLst>
              </p:cNvPr>
              <p:cNvGrpSpPr/>
              <p:nvPr/>
            </p:nvGrpSpPr>
            <p:grpSpPr>
              <a:xfrm>
                <a:off x="7922988" y="3940993"/>
                <a:ext cx="50161" cy="95163"/>
                <a:chOff x="7922988" y="3940993"/>
                <a:chExt cx="50161" cy="95163"/>
              </a:xfrm>
            </p:grpSpPr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C4830243-C2BA-874B-E395-09C39E98882D}"/>
                    </a:ext>
                  </a:extLst>
                </p:cNvPr>
                <p:cNvSpPr/>
                <p:nvPr/>
              </p:nvSpPr>
              <p:spPr>
                <a:xfrm>
                  <a:off x="7922988" y="3981021"/>
                  <a:ext cx="46350" cy="55134"/>
                </a:xfrm>
                <a:custGeom>
                  <a:avLst/>
                  <a:gdLst>
                    <a:gd name="connsiteX0" fmla="*/ 46350 w 46350"/>
                    <a:gd name="connsiteY0" fmla="*/ 6372 h 55134"/>
                    <a:gd name="connsiteX1" fmla="*/ 41331 w 46350"/>
                    <a:gd name="connsiteY1" fmla="*/ 38748 h 55134"/>
                    <a:gd name="connsiteX2" fmla="*/ 19461 w 46350"/>
                    <a:gd name="connsiteY2" fmla="*/ 54912 h 55134"/>
                    <a:gd name="connsiteX3" fmla="*/ 16175 w 46350"/>
                    <a:gd name="connsiteY3" fmla="*/ 54407 h 55134"/>
                    <a:gd name="connsiteX4" fmla="*/ 231 w 46350"/>
                    <a:gd name="connsiteY4" fmla="*/ 32376 h 55134"/>
                    <a:gd name="connsiteX5" fmla="*/ 5250 w 46350"/>
                    <a:gd name="connsiteY5" fmla="*/ 0 h 55134"/>
                    <a:gd name="connsiteX6" fmla="*/ 46350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0" y="6372"/>
                      </a:moveTo>
                      <a:lnTo>
                        <a:pt x="41331" y="38748"/>
                      </a:lnTo>
                      <a:cubicBezTo>
                        <a:pt x="39702" y="49244"/>
                        <a:pt x="29863" y="56522"/>
                        <a:pt x="19461" y="54912"/>
                      </a:cubicBezTo>
                      <a:lnTo>
                        <a:pt x="16175" y="54407"/>
                      </a:lnTo>
                      <a:cubicBezTo>
                        <a:pt x="5783" y="52797"/>
                        <a:pt x="-1398" y="42882"/>
                        <a:pt x="231" y="32376"/>
                      </a:cubicBezTo>
                      <a:lnTo>
                        <a:pt x="5250" y="0"/>
                      </a:lnTo>
                      <a:lnTo>
                        <a:pt x="46350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F9608703-6C15-5BDE-E5E1-9B220E237DD3}"/>
                    </a:ext>
                  </a:extLst>
                </p:cNvPr>
                <p:cNvSpPr/>
                <p:nvPr/>
              </p:nvSpPr>
              <p:spPr>
                <a:xfrm>
                  <a:off x="7926876" y="394099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5" name="Graphic 3">
                <a:extLst>
                  <a:ext uri="{FF2B5EF4-FFF2-40B4-BE49-F238E27FC236}">
                    <a16:creationId xmlns:a16="http://schemas.microsoft.com/office/drawing/2014/main" id="{301D75BF-A687-B3D4-284B-7957A1419B49}"/>
                  </a:ext>
                </a:extLst>
              </p:cNvPr>
              <p:cNvGrpSpPr/>
              <p:nvPr/>
            </p:nvGrpSpPr>
            <p:grpSpPr>
              <a:xfrm>
                <a:off x="7866724" y="3855420"/>
                <a:ext cx="50161" cy="95162"/>
                <a:chOff x="7866724" y="3855420"/>
                <a:chExt cx="50161" cy="95162"/>
              </a:xfrm>
            </p:grpSpPr>
            <p:sp>
              <p:nvSpPr>
                <p:cNvPr id="320" name="Freeform: Shape 319">
                  <a:extLst>
                    <a:ext uri="{FF2B5EF4-FFF2-40B4-BE49-F238E27FC236}">
                      <a16:creationId xmlns:a16="http://schemas.microsoft.com/office/drawing/2014/main" id="{C1ECF670-31F0-0F61-F98B-25B64EE2F769}"/>
                    </a:ext>
                  </a:extLst>
                </p:cNvPr>
                <p:cNvSpPr/>
                <p:nvPr/>
              </p:nvSpPr>
              <p:spPr>
                <a:xfrm>
                  <a:off x="7866724" y="3895448"/>
                  <a:ext cx="46350" cy="55134"/>
                </a:xfrm>
                <a:custGeom>
                  <a:avLst/>
                  <a:gdLst>
                    <a:gd name="connsiteX0" fmla="*/ 46351 w 46350"/>
                    <a:gd name="connsiteY0" fmla="*/ 6372 h 55134"/>
                    <a:gd name="connsiteX1" fmla="*/ 41331 w 46350"/>
                    <a:gd name="connsiteY1" fmla="*/ 38748 h 55134"/>
                    <a:gd name="connsiteX2" fmla="*/ 19462 w 46350"/>
                    <a:gd name="connsiteY2" fmla="*/ 54911 h 55134"/>
                    <a:gd name="connsiteX3" fmla="*/ 16175 w 46350"/>
                    <a:gd name="connsiteY3" fmla="*/ 54407 h 55134"/>
                    <a:gd name="connsiteX4" fmla="*/ 230 w 46350"/>
                    <a:gd name="connsiteY4" fmla="*/ 32375 h 55134"/>
                    <a:gd name="connsiteX5" fmla="*/ 5250 w 46350"/>
                    <a:gd name="connsiteY5" fmla="*/ 0 h 55134"/>
                    <a:gd name="connsiteX6" fmla="*/ 46351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44"/>
                        <a:pt x="29863" y="56521"/>
                        <a:pt x="19462" y="5491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DFCD016B-AE5F-A793-C95A-BE55E0848CF8}"/>
                    </a:ext>
                  </a:extLst>
                </p:cNvPr>
                <p:cNvSpPr/>
                <p:nvPr/>
              </p:nvSpPr>
              <p:spPr>
                <a:xfrm>
                  <a:off x="7870621" y="3855420"/>
                  <a:ext cx="46264" cy="53906"/>
                </a:xfrm>
                <a:custGeom>
                  <a:avLst/>
                  <a:gdLst>
                    <a:gd name="connsiteX0" fmla="*/ 41500 w 46264"/>
                    <a:gd name="connsiteY0" fmla="*/ 53906 h 53906"/>
                    <a:gd name="connsiteX1" fmla="*/ 45977 w 46264"/>
                    <a:gd name="connsiteY1" fmla="*/ 25074 h 53906"/>
                    <a:gd name="connsiteX2" fmla="*/ 30204 w 46264"/>
                    <a:gd name="connsiteY2" fmla="*/ 718 h 53906"/>
                    <a:gd name="connsiteX3" fmla="*/ 26879 w 46264"/>
                    <a:gd name="connsiteY3" fmla="*/ 204 h 53906"/>
                    <a:gd name="connsiteX4" fmla="*/ 4467 w 46264"/>
                    <a:gd name="connsiteY4" fmla="*/ 18635 h 53906"/>
                    <a:gd name="connsiteX5" fmla="*/ 0 w 46264"/>
                    <a:gd name="connsiteY5" fmla="*/ 47467 h 53906"/>
                    <a:gd name="connsiteX6" fmla="*/ 41500 w 46264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64" h="53906">
                      <a:moveTo>
                        <a:pt x="41500" y="53906"/>
                      </a:moveTo>
                      <a:lnTo>
                        <a:pt x="45977" y="25074"/>
                      </a:lnTo>
                      <a:cubicBezTo>
                        <a:pt x="47806" y="13310"/>
                        <a:pt x="40700" y="2347"/>
                        <a:pt x="30204" y="718"/>
                      </a:cubicBezTo>
                      <a:lnTo>
                        <a:pt x="26879" y="204"/>
                      </a:lnTo>
                      <a:cubicBezTo>
                        <a:pt x="16373" y="-1425"/>
                        <a:pt x="6296" y="6872"/>
                        <a:pt x="4467" y="18635"/>
                      </a:cubicBezTo>
                      <a:lnTo>
                        <a:pt x="0" y="47467"/>
                      </a:lnTo>
                      <a:lnTo>
                        <a:pt x="4150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6" name="Graphic 3">
                <a:extLst>
                  <a:ext uri="{FF2B5EF4-FFF2-40B4-BE49-F238E27FC236}">
                    <a16:creationId xmlns:a16="http://schemas.microsoft.com/office/drawing/2014/main" id="{22AFFA26-4130-8C4C-2774-79699977EA2B}"/>
                  </a:ext>
                </a:extLst>
              </p:cNvPr>
              <p:cNvGrpSpPr/>
              <p:nvPr/>
            </p:nvGrpSpPr>
            <p:grpSpPr>
              <a:xfrm>
                <a:off x="7686544" y="3877467"/>
                <a:ext cx="61029" cy="92740"/>
                <a:chOff x="7686544" y="3877467"/>
                <a:chExt cx="61029" cy="92740"/>
              </a:xfrm>
            </p:grpSpPr>
            <p:sp>
              <p:nvSpPr>
                <p:cNvPr id="318" name="Freeform: Shape 317">
                  <a:extLst>
                    <a:ext uri="{FF2B5EF4-FFF2-40B4-BE49-F238E27FC236}">
                      <a16:creationId xmlns:a16="http://schemas.microsoft.com/office/drawing/2014/main" id="{E4EC538D-7793-3586-88BF-01CF98D72097}"/>
                    </a:ext>
                  </a:extLst>
                </p:cNvPr>
                <p:cNvSpPr/>
                <p:nvPr/>
              </p:nvSpPr>
              <p:spPr>
                <a:xfrm>
                  <a:off x="7695876" y="3912346"/>
                  <a:ext cx="51697" cy="57862"/>
                </a:xfrm>
                <a:custGeom>
                  <a:avLst/>
                  <a:gdLst>
                    <a:gd name="connsiteX0" fmla="*/ 38929 w 51697"/>
                    <a:gd name="connsiteY0" fmla="*/ 0 h 57862"/>
                    <a:gd name="connsiteX1" fmla="*/ 50454 w 51697"/>
                    <a:gd name="connsiteY1" fmla="*/ 30671 h 57862"/>
                    <a:gd name="connsiteX2" fmla="*/ 39348 w 51697"/>
                    <a:gd name="connsiteY2" fmla="*/ 55483 h 57862"/>
                    <a:gd name="connsiteX3" fmla="*/ 36233 w 51697"/>
                    <a:gd name="connsiteY3" fmla="*/ 56655 h 57862"/>
                    <a:gd name="connsiteX4" fmla="*/ 11525 w 51697"/>
                    <a:gd name="connsiteY4" fmla="*/ 45301 h 57862"/>
                    <a:gd name="connsiteX5" fmla="*/ 0 w 51697"/>
                    <a:gd name="connsiteY5" fmla="*/ 14631 h 57862"/>
                    <a:gd name="connsiteX6" fmla="*/ 38929 w 51697"/>
                    <a:gd name="connsiteY6" fmla="*/ 0 h 57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697" h="57862">
                      <a:moveTo>
                        <a:pt x="38929" y="0"/>
                      </a:moveTo>
                      <a:lnTo>
                        <a:pt x="50454" y="30671"/>
                      </a:lnTo>
                      <a:cubicBezTo>
                        <a:pt x="54197" y="40615"/>
                        <a:pt x="49197" y="51788"/>
                        <a:pt x="39348" y="55483"/>
                      </a:cubicBezTo>
                      <a:lnTo>
                        <a:pt x="36233" y="56655"/>
                      </a:lnTo>
                      <a:cubicBezTo>
                        <a:pt x="26384" y="60360"/>
                        <a:pt x="15269" y="55245"/>
                        <a:pt x="11525" y="45301"/>
                      </a:cubicBezTo>
                      <a:lnTo>
                        <a:pt x="0" y="14631"/>
                      </a:lnTo>
                      <a:lnTo>
                        <a:pt x="3892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9" name="Freeform: Shape 318">
                  <a:extLst>
                    <a:ext uri="{FF2B5EF4-FFF2-40B4-BE49-F238E27FC236}">
                      <a16:creationId xmlns:a16="http://schemas.microsoft.com/office/drawing/2014/main" id="{D581362C-34C8-5CA7-3E8B-352055BF1AC5}"/>
                    </a:ext>
                  </a:extLst>
                </p:cNvPr>
                <p:cNvSpPr/>
                <p:nvPr/>
              </p:nvSpPr>
              <p:spPr>
                <a:xfrm>
                  <a:off x="7686544" y="3877467"/>
                  <a:ext cx="51118" cy="56662"/>
                </a:xfrm>
                <a:custGeom>
                  <a:avLst/>
                  <a:gdLst>
                    <a:gd name="connsiteX0" fmla="*/ 51118 w 51118"/>
                    <a:gd name="connsiteY0" fmla="*/ 41880 h 56662"/>
                    <a:gd name="connsiteX1" fmla="*/ 40850 w 51118"/>
                    <a:gd name="connsiteY1" fmla="*/ 14571 h 56662"/>
                    <a:gd name="connsiteX2" fmla="*/ 15142 w 51118"/>
                    <a:gd name="connsiteY2" fmla="*/ 1103 h 56662"/>
                    <a:gd name="connsiteX3" fmla="*/ 11999 w 51118"/>
                    <a:gd name="connsiteY3" fmla="*/ 2284 h 56662"/>
                    <a:gd name="connsiteX4" fmla="*/ 1531 w 51118"/>
                    <a:gd name="connsiteY4" fmla="*/ 29345 h 56662"/>
                    <a:gd name="connsiteX5" fmla="*/ 11799 w 51118"/>
                    <a:gd name="connsiteY5" fmla="*/ 56662 h 56662"/>
                    <a:gd name="connsiteX6" fmla="*/ 51118 w 51118"/>
                    <a:gd name="connsiteY6" fmla="*/ 41880 h 56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118" h="56662">
                      <a:moveTo>
                        <a:pt x="51118" y="41880"/>
                      </a:moveTo>
                      <a:lnTo>
                        <a:pt x="40850" y="14571"/>
                      </a:lnTo>
                      <a:cubicBezTo>
                        <a:pt x="36659" y="3427"/>
                        <a:pt x="25096" y="-2631"/>
                        <a:pt x="15142" y="1103"/>
                      </a:cubicBezTo>
                      <a:lnTo>
                        <a:pt x="11999" y="2284"/>
                      </a:lnTo>
                      <a:cubicBezTo>
                        <a:pt x="2055" y="6027"/>
                        <a:pt x="-2660" y="18200"/>
                        <a:pt x="1531" y="29345"/>
                      </a:cubicBezTo>
                      <a:lnTo>
                        <a:pt x="11799" y="56662"/>
                      </a:lnTo>
                      <a:lnTo>
                        <a:pt x="51118" y="418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7" name="Graphic 3">
                <a:extLst>
                  <a:ext uri="{FF2B5EF4-FFF2-40B4-BE49-F238E27FC236}">
                    <a16:creationId xmlns:a16="http://schemas.microsoft.com/office/drawing/2014/main" id="{F3683093-4422-35F6-9022-391516EC89E7}"/>
                  </a:ext>
                </a:extLst>
              </p:cNvPr>
              <p:cNvGrpSpPr/>
              <p:nvPr/>
            </p:nvGrpSpPr>
            <p:grpSpPr>
              <a:xfrm>
                <a:off x="7597557" y="3819939"/>
                <a:ext cx="50171" cy="95162"/>
                <a:chOff x="7597557" y="3819939"/>
                <a:chExt cx="50171" cy="95162"/>
              </a:xfrm>
            </p:grpSpPr>
            <p:sp>
              <p:nvSpPr>
                <p:cNvPr id="316" name="Freeform: Shape 315">
                  <a:extLst>
                    <a:ext uri="{FF2B5EF4-FFF2-40B4-BE49-F238E27FC236}">
                      <a16:creationId xmlns:a16="http://schemas.microsoft.com/office/drawing/2014/main" id="{0F263611-D3F9-2913-FEDB-EC5942BD5260}"/>
                    </a:ext>
                  </a:extLst>
                </p:cNvPr>
                <p:cNvSpPr/>
                <p:nvPr/>
              </p:nvSpPr>
              <p:spPr>
                <a:xfrm>
                  <a:off x="7597557" y="3859977"/>
                  <a:ext cx="46350" cy="55125"/>
                </a:xfrm>
                <a:custGeom>
                  <a:avLst/>
                  <a:gdLst>
                    <a:gd name="connsiteX0" fmla="*/ 46351 w 46350"/>
                    <a:gd name="connsiteY0" fmla="*/ 6363 h 55125"/>
                    <a:gd name="connsiteX1" fmla="*/ 41331 w 46350"/>
                    <a:gd name="connsiteY1" fmla="*/ 38738 h 55125"/>
                    <a:gd name="connsiteX2" fmla="*/ 19462 w 46350"/>
                    <a:gd name="connsiteY2" fmla="*/ 54902 h 55125"/>
                    <a:gd name="connsiteX3" fmla="*/ 16175 w 46350"/>
                    <a:gd name="connsiteY3" fmla="*/ 54397 h 55125"/>
                    <a:gd name="connsiteX4" fmla="*/ 230 w 46350"/>
                    <a:gd name="connsiteY4" fmla="*/ 32375 h 55125"/>
                    <a:gd name="connsiteX5" fmla="*/ 5250 w 46350"/>
                    <a:gd name="connsiteY5" fmla="*/ 0 h 55125"/>
                    <a:gd name="connsiteX6" fmla="*/ 46351 w 46350"/>
                    <a:gd name="connsiteY6" fmla="*/ 6363 h 5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25">
                      <a:moveTo>
                        <a:pt x="46351" y="6363"/>
                      </a:moveTo>
                      <a:lnTo>
                        <a:pt x="41331" y="38738"/>
                      </a:lnTo>
                      <a:cubicBezTo>
                        <a:pt x="39702" y="49244"/>
                        <a:pt x="29863" y="56512"/>
                        <a:pt x="19462" y="54902"/>
                      </a:cubicBezTo>
                      <a:lnTo>
                        <a:pt x="16175" y="54397"/>
                      </a:lnTo>
                      <a:cubicBezTo>
                        <a:pt x="5784" y="52787"/>
                        <a:pt x="-1398" y="42872"/>
                        <a:pt x="230" y="32375"/>
                      </a:cubicBezTo>
                      <a:lnTo>
                        <a:pt x="5250" y="0"/>
                      </a:lnTo>
                      <a:lnTo>
                        <a:pt x="46351" y="6363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7" name="Freeform: Shape 316">
                  <a:extLst>
                    <a:ext uri="{FF2B5EF4-FFF2-40B4-BE49-F238E27FC236}">
                      <a16:creationId xmlns:a16="http://schemas.microsoft.com/office/drawing/2014/main" id="{C1102AC0-8AC8-504F-D906-6944B5A29B39}"/>
                    </a:ext>
                  </a:extLst>
                </p:cNvPr>
                <p:cNvSpPr/>
                <p:nvPr/>
              </p:nvSpPr>
              <p:spPr>
                <a:xfrm>
                  <a:off x="7601454" y="3819939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92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8" name="Graphic 3">
                <a:extLst>
                  <a:ext uri="{FF2B5EF4-FFF2-40B4-BE49-F238E27FC236}">
                    <a16:creationId xmlns:a16="http://schemas.microsoft.com/office/drawing/2014/main" id="{D72E3076-032A-3FA4-E065-3340D4CC4C2F}"/>
                  </a:ext>
                </a:extLst>
              </p:cNvPr>
              <p:cNvGrpSpPr/>
              <p:nvPr/>
            </p:nvGrpSpPr>
            <p:grpSpPr>
              <a:xfrm>
                <a:off x="7689321" y="3788126"/>
                <a:ext cx="50161" cy="95163"/>
                <a:chOff x="7689321" y="3788126"/>
                <a:chExt cx="50161" cy="95163"/>
              </a:xfrm>
            </p:grpSpPr>
            <p:sp>
              <p:nvSpPr>
                <p:cNvPr id="314" name="Freeform: Shape 313">
                  <a:extLst>
                    <a:ext uri="{FF2B5EF4-FFF2-40B4-BE49-F238E27FC236}">
                      <a16:creationId xmlns:a16="http://schemas.microsoft.com/office/drawing/2014/main" id="{0620326F-7DEB-32DB-414C-29F6C230212D}"/>
                    </a:ext>
                  </a:extLst>
                </p:cNvPr>
                <p:cNvSpPr/>
                <p:nvPr/>
              </p:nvSpPr>
              <p:spPr>
                <a:xfrm>
                  <a:off x="7689321" y="3828154"/>
                  <a:ext cx="46350" cy="55134"/>
                </a:xfrm>
                <a:custGeom>
                  <a:avLst/>
                  <a:gdLst>
                    <a:gd name="connsiteX0" fmla="*/ 46351 w 46350"/>
                    <a:gd name="connsiteY0" fmla="*/ 6372 h 55134"/>
                    <a:gd name="connsiteX1" fmla="*/ 41331 w 46350"/>
                    <a:gd name="connsiteY1" fmla="*/ 38748 h 55134"/>
                    <a:gd name="connsiteX2" fmla="*/ 19462 w 46350"/>
                    <a:gd name="connsiteY2" fmla="*/ 54911 h 55134"/>
                    <a:gd name="connsiteX3" fmla="*/ 16175 w 46350"/>
                    <a:gd name="connsiteY3" fmla="*/ 54407 h 55134"/>
                    <a:gd name="connsiteX4" fmla="*/ 230 w 46350"/>
                    <a:gd name="connsiteY4" fmla="*/ 32375 h 55134"/>
                    <a:gd name="connsiteX5" fmla="*/ 5250 w 46350"/>
                    <a:gd name="connsiteY5" fmla="*/ 0 h 55134"/>
                    <a:gd name="connsiteX6" fmla="*/ 46351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1"/>
                        <a:pt x="19462" y="5491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5" name="Freeform: Shape 314">
                  <a:extLst>
                    <a:ext uri="{FF2B5EF4-FFF2-40B4-BE49-F238E27FC236}">
                      <a16:creationId xmlns:a16="http://schemas.microsoft.com/office/drawing/2014/main" id="{2D11A84D-04A6-3C6A-29D0-CD44EC72595C}"/>
                    </a:ext>
                  </a:extLst>
                </p:cNvPr>
                <p:cNvSpPr/>
                <p:nvPr/>
              </p:nvSpPr>
              <p:spPr>
                <a:xfrm>
                  <a:off x="7693209" y="3788126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93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9" name="Graphic 3">
                <a:extLst>
                  <a:ext uri="{FF2B5EF4-FFF2-40B4-BE49-F238E27FC236}">
                    <a16:creationId xmlns:a16="http://schemas.microsoft.com/office/drawing/2014/main" id="{9FEDCCF9-2856-B30E-1295-30B4142A83F2}"/>
                  </a:ext>
                </a:extLst>
              </p:cNvPr>
              <p:cNvGrpSpPr/>
              <p:nvPr/>
            </p:nvGrpSpPr>
            <p:grpSpPr>
              <a:xfrm>
                <a:off x="7745220" y="3805315"/>
                <a:ext cx="51136" cy="95051"/>
                <a:chOff x="7745220" y="3805315"/>
                <a:chExt cx="51136" cy="95051"/>
              </a:xfrm>
            </p:grpSpPr>
            <p:sp>
              <p:nvSpPr>
                <p:cNvPr id="312" name="Freeform: Shape 311">
                  <a:extLst>
                    <a:ext uri="{FF2B5EF4-FFF2-40B4-BE49-F238E27FC236}">
                      <a16:creationId xmlns:a16="http://schemas.microsoft.com/office/drawing/2014/main" id="{F0876385-8BE2-C5D0-A912-C16A459A9880}"/>
                    </a:ext>
                  </a:extLst>
                </p:cNvPr>
                <p:cNvSpPr/>
                <p:nvPr/>
              </p:nvSpPr>
              <p:spPr>
                <a:xfrm>
                  <a:off x="7749492" y="3844928"/>
                  <a:ext cx="46865" cy="55438"/>
                </a:xfrm>
                <a:custGeom>
                  <a:avLst/>
                  <a:gdLst>
                    <a:gd name="connsiteX0" fmla="*/ 40967 w 46865"/>
                    <a:gd name="connsiteY0" fmla="*/ 0 h 55438"/>
                    <a:gd name="connsiteX1" fmla="*/ 46577 w 46865"/>
                    <a:gd name="connsiteY1" fmla="*/ 32280 h 55438"/>
                    <a:gd name="connsiteX2" fmla="*/ 31032 w 46865"/>
                    <a:gd name="connsiteY2" fmla="*/ 54588 h 55438"/>
                    <a:gd name="connsiteX3" fmla="*/ 27756 w 46865"/>
                    <a:gd name="connsiteY3" fmla="*/ 55159 h 55438"/>
                    <a:gd name="connsiteX4" fmla="*/ 5601 w 46865"/>
                    <a:gd name="connsiteY4" fmla="*/ 39396 h 55438"/>
                    <a:gd name="connsiteX5" fmla="*/ 0 w 46865"/>
                    <a:gd name="connsiteY5" fmla="*/ 7115 h 55438"/>
                    <a:gd name="connsiteX6" fmla="*/ 40967 w 46865"/>
                    <a:gd name="connsiteY6" fmla="*/ 0 h 55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65" h="55438">
                      <a:moveTo>
                        <a:pt x="40967" y="0"/>
                      </a:moveTo>
                      <a:lnTo>
                        <a:pt x="46577" y="32280"/>
                      </a:lnTo>
                      <a:cubicBezTo>
                        <a:pt x="48396" y="42748"/>
                        <a:pt x="41405" y="52788"/>
                        <a:pt x="31032" y="54588"/>
                      </a:cubicBezTo>
                      <a:lnTo>
                        <a:pt x="27756" y="55159"/>
                      </a:lnTo>
                      <a:cubicBezTo>
                        <a:pt x="17393" y="56960"/>
                        <a:pt x="7420" y="49864"/>
                        <a:pt x="5601" y="39396"/>
                      </a:cubicBezTo>
                      <a:lnTo>
                        <a:pt x="0" y="7115"/>
                      </a:lnTo>
                      <a:lnTo>
                        <a:pt x="4096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3" name="Freeform: Shape 312">
                  <a:extLst>
                    <a:ext uri="{FF2B5EF4-FFF2-40B4-BE49-F238E27FC236}">
                      <a16:creationId xmlns:a16="http://schemas.microsoft.com/office/drawing/2014/main" id="{B6B50CCD-DF42-786D-9233-EF2678C703BA}"/>
                    </a:ext>
                  </a:extLst>
                </p:cNvPr>
                <p:cNvSpPr/>
                <p:nvPr/>
              </p:nvSpPr>
              <p:spPr>
                <a:xfrm>
                  <a:off x="7745220" y="3805315"/>
                  <a:ext cx="46743" cy="54204"/>
                </a:xfrm>
                <a:custGeom>
                  <a:avLst/>
                  <a:gdLst>
                    <a:gd name="connsiteX0" fmla="*/ 46743 w 46743"/>
                    <a:gd name="connsiteY0" fmla="*/ 47023 h 54204"/>
                    <a:gd name="connsiteX1" fmla="*/ 41753 w 46743"/>
                    <a:gd name="connsiteY1" fmla="*/ 18276 h 54204"/>
                    <a:gd name="connsiteX2" fmla="*/ 19007 w 46743"/>
                    <a:gd name="connsiteY2" fmla="*/ 255 h 54204"/>
                    <a:gd name="connsiteX3" fmla="*/ 15692 w 46743"/>
                    <a:gd name="connsiteY3" fmla="*/ 827 h 54204"/>
                    <a:gd name="connsiteX4" fmla="*/ 357 w 46743"/>
                    <a:gd name="connsiteY4" fmla="*/ 25458 h 54204"/>
                    <a:gd name="connsiteX5" fmla="*/ 5348 w 46743"/>
                    <a:gd name="connsiteY5" fmla="*/ 54205 h 54204"/>
                    <a:gd name="connsiteX6" fmla="*/ 46743 w 46743"/>
                    <a:gd name="connsiteY6" fmla="*/ 47023 h 54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743" h="54204">
                      <a:moveTo>
                        <a:pt x="46743" y="47023"/>
                      </a:moveTo>
                      <a:lnTo>
                        <a:pt x="41753" y="18276"/>
                      </a:lnTo>
                      <a:cubicBezTo>
                        <a:pt x="39714" y="6542"/>
                        <a:pt x="29484" y="-1564"/>
                        <a:pt x="19007" y="255"/>
                      </a:cubicBezTo>
                      <a:lnTo>
                        <a:pt x="15692" y="827"/>
                      </a:lnTo>
                      <a:cubicBezTo>
                        <a:pt x="5224" y="2646"/>
                        <a:pt x="-1681" y="13733"/>
                        <a:pt x="357" y="25458"/>
                      </a:cubicBezTo>
                      <a:lnTo>
                        <a:pt x="5348" y="54205"/>
                      </a:lnTo>
                      <a:lnTo>
                        <a:pt x="46743" y="470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0" name="Graphic 3">
                <a:extLst>
                  <a:ext uri="{FF2B5EF4-FFF2-40B4-BE49-F238E27FC236}">
                    <a16:creationId xmlns:a16="http://schemas.microsoft.com/office/drawing/2014/main" id="{809DE5D6-AFB9-7D5C-C7A8-23534917CA0F}"/>
                  </a:ext>
                </a:extLst>
              </p:cNvPr>
              <p:cNvGrpSpPr/>
              <p:nvPr/>
            </p:nvGrpSpPr>
            <p:grpSpPr>
              <a:xfrm>
                <a:off x="7795762" y="3729404"/>
                <a:ext cx="50161" cy="95163"/>
                <a:chOff x="7795762" y="3729404"/>
                <a:chExt cx="50161" cy="95163"/>
              </a:xfrm>
            </p:grpSpPr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B3C4670B-41FE-07F3-D594-EE3A6FB5D364}"/>
                    </a:ext>
                  </a:extLst>
                </p:cNvPr>
                <p:cNvSpPr/>
                <p:nvPr/>
              </p:nvSpPr>
              <p:spPr>
                <a:xfrm>
                  <a:off x="7795762" y="3769432"/>
                  <a:ext cx="46350" cy="55135"/>
                </a:xfrm>
                <a:custGeom>
                  <a:avLst/>
                  <a:gdLst>
                    <a:gd name="connsiteX0" fmla="*/ 46351 w 46350"/>
                    <a:gd name="connsiteY0" fmla="*/ 6372 h 55135"/>
                    <a:gd name="connsiteX1" fmla="*/ 41331 w 46350"/>
                    <a:gd name="connsiteY1" fmla="*/ 38748 h 55135"/>
                    <a:gd name="connsiteX2" fmla="*/ 19462 w 46350"/>
                    <a:gd name="connsiteY2" fmla="*/ 54912 h 55135"/>
                    <a:gd name="connsiteX3" fmla="*/ 16175 w 46350"/>
                    <a:gd name="connsiteY3" fmla="*/ 54407 h 55135"/>
                    <a:gd name="connsiteX4" fmla="*/ 230 w 46350"/>
                    <a:gd name="connsiteY4" fmla="*/ 32376 h 55135"/>
                    <a:gd name="connsiteX5" fmla="*/ 5250 w 46350"/>
                    <a:gd name="connsiteY5" fmla="*/ 0 h 55135"/>
                    <a:gd name="connsiteX6" fmla="*/ 46351 w 46350"/>
                    <a:gd name="connsiteY6" fmla="*/ 6372 h 5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5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1"/>
                        <a:pt x="19462" y="54912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2"/>
                        <a:pt x="230" y="32376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1" name="Freeform: Shape 310">
                  <a:extLst>
                    <a:ext uri="{FF2B5EF4-FFF2-40B4-BE49-F238E27FC236}">
                      <a16:creationId xmlns:a16="http://schemas.microsoft.com/office/drawing/2014/main" id="{F6289EC0-0859-5688-BC93-770B3862CFB1}"/>
                    </a:ext>
                  </a:extLst>
                </p:cNvPr>
                <p:cNvSpPr/>
                <p:nvPr/>
              </p:nvSpPr>
              <p:spPr>
                <a:xfrm>
                  <a:off x="7799650" y="3729404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3" y="719"/>
                      </a:cubicBezTo>
                      <a:lnTo>
                        <a:pt x="26889" y="204"/>
                      </a:lnTo>
                      <a:cubicBezTo>
                        <a:pt x="1639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1" name="Graphic 3">
                <a:extLst>
                  <a:ext uri="{FF2B5EF4-FFF2-40B4-BE49-F238E27FC236}">
                    <a16:creationId xmlns:a16="http://schemas.microsoft.com/office/drawing/2014/main" id="{29798EBF-0364-C29E-9740-F4E85FA75C05}"/>
                  </a:ext>
                </a:extLst>
              </p:cNvPr>
              <p:cNvGrpSpPr/>
              <p:nvPr/>
            </p:nvGrpSpPr>
            <p:grpSpPr>
              <a:xfrm>
                <a:off x="7863057" y="3748978"/>
                <a:ext cx="50161" cy="95163"/>
                <a:chOff x="7863057" y="3748978"/>
                <a:chExt cx="50161" cy="95163"/>
              </a:xfrm>
            </p:grpSpPr>
            <p:sp>
              <p:nvSpPr>
                <p:cNvPr id="308" name="Freeform: Shape 307">
                  <a:extLst>
                    <a:ext uri="{FF2B5EF4-FFF2-40B4-BE49-F238E27FC236}">
                      <a16:creationId xmlns:a16="http://schemas.microsoft.com/office/drawing/2014/main" id="{BB9B3B96-86A4-8461-0281-4C617C5A5FF1}"/>
                    </a:ext>
                  </a:extLst>
                </p:cNvPr>
                <p:cNvSpPr/>
                <p:nvPr/>
              </p:nvSpPr>
              <p:spPr>
                <a:xfrm>
                  <a:off x="7863057" y="3788997"/>
                  <a:ext cx="46350" cy="55144"/>
                </a:xfrm>
                <a:custGeom>
                  <a:avLst/>
                  <a:gdLst>
                    <a:gd name="connsiteX0" fmla="*/ 46351 w 46350"/>
                    <a:gd name="connsiteY0" fmla="*/ 6382 h 55144"/>
                    <a:gd name="connsiteX1" fmla="*/ 41331 w 46350"/>
                    <a:gd name="connsiteY1" fmla="*/ 38757 h 55144"/>
                    <a:gd name="connsiteX2" fmla="*/ 19462 w 46350"/>
                    <a:gd name="connsiteY2" fmla="*/ 54921 h 55144"/>
                    <a:gd name="connsiteX3" fmla="*/ 16175 w 46350"/>
                    <a:gd name="connsiteY3" fmla="*/ 54407 h 55144"/>
                    <a:gd name="connsiteX4" fmla="*/ 230 w 46350"/>
                    <a:gd name="connsiteY4" fmla="*/ 32375 h 55144"/>
                    <a:gd name="connsiteX5" fmla="*/ 5250 w 46350"/>
                    <a:gd name="connsiteY5" fmla="*/ 0 h 55144"/>
                    <a:gd name="connsiteX6" fmla="*/ 46351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1" y="6382"/>
                      </a:moveTo>
                      <a:lnTo>
                        <a:pt x="41331" y="38757"/>
                      </a:lnTo>
                      <a:cubicBezTo>
                        <a:pt x="39702" y="49263"/>
                        <a:pt x="29863" y="56531"/>
                        <a:pt x="19462" y="5492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9" name="Freeform: Shape 308">
                  <a:extLst>
                    <a:ext uri="{FF2B5EF4-FFF2-40B4-BE49-F238E27FC236}">
                      <a16:creationId xmlns:a16="http://schemas.microsoft.com/office/drawing/2014/main" id="{04125586-9DA5-9629-510C-BBA53D86394C}"/>
                    </a:ext>
                  </a:extLst>
                </p:cNvPr>
                <p:cNvSpPr/>
                <p:nvPr/>
              </p:nvSpPr>
              <p:spPr>
                <a:xfrm>
                  <a:off x="7866954" y="3748978"/>
                  <a:ext cx="46264" cy="53906"/>
                </a:xfrm>
                <a:custGeom>
                  <a:avLst/>
                  <a:gdLst>
                    <a:gd name="connsiteX0" fmla="*/ 41500 w 46264"/>
                    <a:gd name="connsiteY0" fmla="*/ 53906 h 53906"/>
                    <a:gd name="connsiteX1" fmla="*/ 45977 w 46264"/>
                    <a:gd name="connsiteY1" fmla="*/ 25074 h 53906"/>
                    <a:gd name="connsiteX2" fmla="*/ 30204 w 46264"/>
                    <a:gd name="connsiteY2" fmla="*/ 719 h 53906"/>
                    <a:gd name="connsiteX3" fmla="*/ 26879 w 46264"/>
                    <a:gd name="connsiteY3" fmla="*/ 204 h 53906"/>
                    <a:gd name="connsiteX4" fmla="*/ 4467 w 46264"/>
                    <a:gd name="connsiteY4" fmla="*/ 18635 h 53906"/>
                    <a:gd name="connsiteX5" fmla="*/ 0 w 46264"/>
                    <a:gd name="connsiteY5" fmla="*/ 47467 h 53906"/>
                    <a:gd name="connsiteX6" fmla="*/ 41500 w 46264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64" h="53906">
                      <a:moveTo>
                        <a:pt x="41500" y="53906"/>
                      </a:moveTo>
                      <a:lnTo>
                        <a:pt x="45977" y="25074"/>
                      </a:lnTo>
                      <a:cubicBezTo>
                        <a:pt x="47806" y="13311"/>
                        <a:pt x="40700" y="2347"/>
                        <a:pt x="30204" y="719"/>
                      </a:cubicBezTo>
                      <a:lnTo>
                        <a:pt x="26879" y="204"/>
                      </a:lnTo>
                      <a:cubicBezTo>
                        <a:pt x="16373" y="-1425"/>
                        <a:pt x="6296" y="6872"/>
                        <a:pt x="4467" y="18635"/>
                      </a:cubicBezTo>
                      <a:lnTo>
                        <a:pt x="0" y="47467"/>
                      </a:lnTo>
                      <a:lnTo>
                        <a:pt x="4150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2" name="Graphic 3">
                <a:extLst>
                  <a:ext uri="{FF2B5EF4-FFF2-40B4-BE49-F238E27FC236}">
                    <a16:creationId xmlns:a16="http://schemas.microsoft.com/office/drawing/2014/main" id="{B12CC452-BB63-6757-2C32-CCDA6C749692}"/>
                  </a:ext>
                </a:extLst>
              </p:cNvPr>
              <p:cNvGrpSpPr/>
              <p:nvPr/>
            </p:nvGrpSpPr>
            <p:grpSpPr>
              <a:xfrm>
                <a:off x="7913215" y="3861535"/>
                <a:ext cx="50161" cy="95163"/>
                <a:chOff x="7913215" y="3861535"/>
                <a:chExt cx="50161" cy="95163"/>
              </a:xfrm>
            </p:grpSpPr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3E8BB549-609A-288C-809C-8CCBE8E30C9E}"/>
                    </a:ext>
                  </a:extLst>
                </p:cNvPr>
                <p:cNvSpPr/>
                <p:nvPr/>
              </p:nvSpPr>
              <p:spPr>
                <a:xfrm>
                  <a:off x="7913215" y="3901554"/>
                  <a:ext cx="46350" cy="55144"/>
                </a:xfrm>
                <a:custGeom>
                  <a:avLst/>
                  <a:gdLst>
                    <a:gd name="connsiteX0" fmla="*/ 46350 w 46350"/>
                    <a:gd name="connsiteY0" fmla="*/ 6382 h 55144"/>
                    <a:gd name="connsiteX1" fmla="*/ 41331 w 46350"/>
                    <a:gd name="connsiteY1" fmla="*/ 38757 h 55144"/>
                    <a:gd name="connsiteX2" fmla="*/ 19461 w 46350"/>
                    <a:gd name="connsiteY2" fmla="*/ 54921 h 55144"/>
                    <a:gd name="connsiteX3" fmla="*/ 16175 w 46350"/>
                    <a:gd name="connsiteY3" fmla="*/ 54407 h 55144"/>
                    <a:gd name="connsiteX4" fmla="*/ 231 w 46350"/>
                    <a:gd name="connsiteY4" fmla="*/ 32375 h 55144"/>
                    <a:gd name="connsiteX5" fmla="*/ 5250 w 46350"/>
                    <a:gd name="connsiteY5" fmla="*/ 0 h 55144"/>
                    <a:gd name="connsiteX6" fmla="*/ 46350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0" y="6382"/>
                      </a:moveTo>
                      <a:lnTo>
                        <a:pt x="41331" y="38757"/>
                      </a:lnTo>
                      <a:cubicBezTo>
                        <a:pt x="39702" y="49263"/>
                        <a:pt x="29863" y="56531"/>
                        <a:pt x="19461" y="54921"/>
                      </a:cubicBezTo>
                      <a:lnTo>
                        <a:pt x="16175" y="54407"/>
                      </a:lnTo>
                      <a:cubicBezTo>
                        <a:pt x="5783" y="52797"/>
                        <a:pt x="-1398" y="42882"/>
                        <a:pt x="231" y="32375"/>
                      </a:cubicBezTo>
                      <a:lnTo>
                        <a:pt x="5250" y="0"/>
                      </a:lnTo>
                      <a:lnTo>
                        <a:pt x="46350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0FC525C3-596E-3645-8A14-018D668106BA}"/>
                    </a:ext>
                  </a:extLst>
                </p:cNvPr>
                <p:cNvSpPr/>
                <p:nvPr/>
              </p:nvSpPr>
              <p:spPr>
                <a:xfrm>
                  <a:off x="7917103" y="3861535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8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3" name="Graphic 3">
                <a:extLst>
                  <a:ext uri="{FF2B5EF4-FFF2-40B4-BE49-F238E27FC236}">
                    <a16:creationId xmlns:a16="http://schemas.microsoft.com/office/drawing/2014/main" id="{829B637B-C17D-8A4B-114D-D0CBAF56C989}"/>
                  </a:ext>
                </a:extLst>
              </p:cNvPr>
              <p:cNvGrpSpPr/>
              <p:nvPr/>
            </p:nvGrpSpPr>
            <p:grpSpPr>
              <a:xfrm>
                <a:off x="8005998" y="3896731"/>
                <a:ext cx="48110" cy="95343"/>
                <a:chOff x="8005998" y="3896731"/>
                <a:chExt cx="48110" cy="95343"/>
              </a:xfrm>
            </p:grpSpPr>
            <p:sp>
              <p:nvSpPr>
                <p:cNvPr id="304" name="Freeform: Shape 303">
                  <a:extLst>
                    <a:ext uri="{FF2B5EF4-FFF2-40B4-BE49-F238E27FC236}">
                      <a16:creationId xmlns:a16="http://schemas.microsoft.com/office/drawing/2014/main" id="{BF7C0564-4DF2-AACA-5997-2AFEE6208472}"/>
                    </a:ext>
                  </a:extLst>
                </p:cNvPr>
                <p:cNvSpPr/>
                <p:nvPr/>
              </p:nvSpPr>
              <p:spPr>
                <a:xfrm>
                  <a:off x="8008867" y="3937606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1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20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1" y="32547"/>
                      </a:lnTo>
                      <a:cubicBezTo>
                        <a:pt x="46339" y="43101"/>
                        <a:pt x="3879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5" name="Freeform: Shape 304">
                  <a:extLst>
                    <a:ext uri="{FF2B5EF4-FFF2-40B4-BE49-F238E27FC236}">
                      <a16:creationId xmlns:a16="http://schemas.microsoft.com/office/drawing/2014/main" id="{11EB4BF2-8C45-096A-74D8-15D5881C7AFD}"/>
                    </a:ext>
                  </a:extLst>
                </p:cNvPr>
                <p:cNvSpPr/>
                <p:nvPr/>
              </p:nvSpPr>
              <p:spPr>
                <a:xfrm>
                  <a:off x="8005998" y="3896731"/>
                  <a:ext cx="45264" cy="53238"/>
                </a:xfrm>
                <a:custGeom>
                  <a:avLst/>
                  <a:gdLst>
                    <a:gd name="connsiteX0" fmla="*/ 45265 w 45264"/>
                    <a:gd name="connsiteY0" fmla="*/ 48362 h 53238"/>
                    <a:gd name="connsiteX1" fmla="*/ 41883 w 45264"/>
                    <a:gd name="connsiteY1" fmla="*/ 19377 h 53238"/>
                    <a:gd name="connsiteX2" fmla="*/ 20186 w 45264"/>
                    <a:gd name="connsiteY2" fmla="*/ 118 h 53238"/>
                    <a:gd name="connsiteX3" fmla="*/ 16842 w 45264"/>
                    <a:gd name="connsiteY3" fmla="*/ 508 h 53238"/>
                    <a:gd name="connsiteX4" fmla="*/ 164 w 45264"/>
                    <a:gd name="connsiteY4" fmla="*/ 24254 h 53238"/>
                    <a:gd name="connsiteX5" fmla="*/ 3545 w 45264"/>
                    <a:gd name="connsiteY5" fmla="*/ 53239 h 53238"/>
                    <a:gd name="connsiteX6" fmla="*/ 45265 w 45264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4" h="53238">
                      <a:moveTo>
                        <a:pt x="45265" y="48362"/>
                      </a:moveTo>
                      <a:lnTo>
                        <a:pt x="41883" y="19377"/>
                      </a:lnTo>
                      <a:cubicBezTo>
                        <a:pt x="40502" y="7547"/>
                        <a:pt x="30739" y="-1121"/>
                        <a:pt x="20186" y="118"/>
                      </a:cubicBezTo>
                      <a:lnTo>
                        <a:pt x="16842" y="508"/>
                      </a:lnTo>
                      <a:cubicBezTo>
                        <a:pt x="6288" y="1737"/>
                        <a:pt x="-1217" y="12424"/>
                        <a:pt x="164" y="24254"/>
                      </a:cubicBezTo>
                      <a:lnTo>
                        <a:pt x="3545" y="53239"/>
                      </a:lnTo>
                      <a:lnTo>
                        <a:pt x="45265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4" name="Graphic 3">
                <a:extLst>
                  <a:ext uri="{FF2B5EF4-FFF2-40B4-BE49-F238E27FC236}">
                    <a16:creationId xmlns:a16="http://schemas.microsoft.com/office/drawing/2014/main" id="{4B7AA2A2-7928-A3F4-F055-8066F679BDD4}"/>
                  </a:ext>
                </a:extLst>
              </p:cNvPr>
              <p:cNvGrpSpPr/>
              <p:nvPr/>
            </p:nvGrpSpPr>
            <p:grpSpPr>
              <a:xfrm>
                <a:off x="7969348" y="3933554"/>
                <a:ext cx="48108" cy="95343"/>
                <a:chOff x="7969348" y="3933554"/>
                <a:chExt cx="48108" cy="95343"/>
              </a:xfrm>
            </p:grpSpPr>
            <p:sp>
              <p:nvSpPr>
                <p:cNvPr id="302" name="Freeform: Shape 301">
                  <a:extLst>
                    <a:ext uri="{FF2B5EF4-FFF2-40B4-BE49-F238E27FC236}">
                      <a16:creationId xmlns:a16="http://schemas.microsoft.com/office/drawing/2014/main" id="{D360F06B-A589-0595-F402-1740C6F462C6}"/>
                    </a:ext>
                  </a:extLst>
                </p:cNvPr>
                <p:cNvSpPr/>
                <p:nvPr/>
              </p:nvSpPr>
              <p:spPr>
                <a:xfrm>
                  <a:off x="7972215" y="3974430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0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20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79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3" name="Freeform: Shape 302">
                  <a:extLst>
                    <a:ext uri="{FF2B5EF4-FFF2-40B4-BE49-F238E27FC236}">
                      <a16:creationId xmlns:a16="http://schemas.microsoft.com/office/drawing/2014/main" id="{1CE71B5B-791F-C34D-40B4-528997726B3B}"/>
                    </a:ext>
                  </a:extLst>
                </p:cNvPr>
                <p:cNvSpPr/>
                <p:nvPr/>
              </p:nvSpPr>
              <p:spPr>
                <a:xfrm>
                  <a:off x="7969348" y="3933554"/>
                  <a:ext cx="45262" cy="53238"/>
                </a:xfrm>
                <a:custGeom>
                  <a:avLst/>
                  <a:gdLst>
                    <a:gd name="connsiteX0" fmla="*/ 45262 w 45262"/>
                    <a:gd name="connsiteY0" fmla="*/ 48362 h 53238"/>
                    <a:gd name="connsiteX1" fmla="*/ 41881 w 45262"/>
                    <a:gd name="connsiteY1" fmla="*/ 19377 h 53238"/>
                    <a:gd name="connsiteX2" fmla="*/ 20183 w 45262"/>
                    <a:gd name="connsiteY2" fmla="*/ 118 h 53238"/>
                    <a:gd name="connsiteX3" fmla="*/ 16850 w 45262"/>
                    <a:gd name="connsiteY3" fmla="*/ 508 h 53238"/>
                    <a:gd name="connsiteX4" fmla="*/ 162 w 45262"/>
                    <a:gd name="connsiteY4" fmla="*/ 24254 h 53238"/>
                    <a:gd name="connsiteX5" fmla="*/ 3543 w 45262"/>
                    <a:gd name="connsiteY5" fmla="*/ 53239 h 53238"/>
                    <a:gd name="connsiteX6" fmla="*/ 45262 w 45262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2" h="53238">
                      <a:moveTo>
                        <a:pt x="45262" y="48362"/>
                      </a:moveTo>
                      <a:lnTo>
                        <a:pt x="41881" y="19377"/>
                      </a:lnTo>
                      <a:cubicBezTo>
                        <a:pt x="40500" y="7547"/>
                        <a:pt x="30737" y="-1121"/>
                        <a:pt x="20183" y="118"/>
                      </a:cubicBezTo>
                      <a:lnTo>
                        <a:pt x="16850" y="508"/>
                      </a:lnTo>
                      <a:cubicBezTo>
                        <a:pt x="6296" y="1737"/>
                        <a:pt x="-1210" y="12424"/>
                        <a:pt x="162" y="24254"/>
                      </a:cubicBezTo>
                      <a:lnTo>
                        <a:pt x="3543" y="53239"/>
                      </a:lnTo>
                      <a:lnTo>
                        <a:pt x="45262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5" name="Graphic 3">
                <a:extLst>
                  <a:ext uri="{FF2B5EF4-FFF2-40B4-BE49-F238E27FC236}">
                    <a16:creationId xmlns:a16="http://schemas.microsoft.com/office/drawing/2014/main" id="{7A009E1E-65D6-4E74-0C23-1DC23DBD9A92}"/>
                  </a:ext>
                </a:extLst>
              </p:cNvPr>
              <p:cNvGrpSpPr/>
              <p:nvPr/>
            </p:nvGrpSpPr>
            <p:grpSpPr>
              <a:xfrm>
                <a:off x="7960804" y="3851658"/>
                <a:ext cx="48108" cy="95343"/>
                <a:chOff x="7960804" y="3851658"/>
                <a:chExt cx="48108" cy="95343"/>
              </a:xfrm>
            </p:grpSpPr>
            <p:sp>
              <p:nvSpPr>
                <p:cNvPr id="300" name="Freeform: Shape 299">
                  <a:extLst>
                    <a:ext uri="{FF2B5EF4-FFF2-40B4-BE49-F238E27FC236}">
                      <a16:creationId xmlns:a16="http://schemas.microsoft.com/office/drawing/2014/main" id="{E3CBECD8-477F-0254-5170-2D15A9874C4E}"/>
                    </a:ext>
                  </a:extLst>
                </p:cNvPr>
                <p:cNvSpPr/>
                <p:nvPr/>
              </p:nvSpPr>
              <p:spPr>
                <a:xfrm>
                  <a:off x="7963671" y="3892534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0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19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80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19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1" name="Freeform: Shape 300">
                  <a:extLst>
                    <a:ext uri="{FF2B5EF4-FFF2-40B4-BE49-F238E27FC236}">
                      <a16:creationId xmlns:a16="http://schemas.microsoft.com/office/drawing/2014/main" id="{5499AD9C-B69F-E363-8F8E-CA7913D7F2D2}"/>
                    </a:ext>
                  </a:extLst>
                </p:cNvPr>
                <p:cNvSpPr/>
                <p:nvPr/>
              </p:nvSpPr>
              <p:spPr>
                <a:xfrm>
                  <a:off x="7960804" y="3851658"/>
                  <a:ext cx="45262" cy="53238"/>
                </a:xfrm>
                <a:custGeom>
                  <a:avLst/>
                  <a:gdLst>
                    <a:gd name="connsiteX0" fmla="*/ 45263 w 45262"/>
                    <a:gd name="connsiteY0" fmla="*/ 48362 h 53238"/>
                    <a:gd name="connsiteX1" fmla="*/ 41881 w 45262"/>
                    <a:gd name="connsiteY1" fmla="*/ 19377 h 53238"/>
                    <a:gd name="connsiteX2" fmla="*/ 20183 w 45262"/>
                    <a:gd name="connsiteY2" fmla="*/ 118 h 53238"/>
                    <a:gd name="connsiteX3" fmla="*/ 16850 w 45262"/>
                    <a:gd name="connsiteY3" fmla="*/ 508 h 53238"/>
                    <a:gd name="connsiteX4" fmla="*/ 162 w 45262"/>
                    <a:gd name="connsiteY4" fmla="*/ 24254 h 53238"/>
                    <a:gd name="connsiteX5" fmla="*/ 3543 w 45262"/>
                    <a:gd name="connsiteY5" fmla="*/ 53239 h 53238"/>
                    <a:gd name="connsiteX6" fmla="*/ 45263 w 45262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2" h="53238">
                      <a:moveTo>
                        <a:pt x="45263" y="48362"/>
                      </a:moveTo>
                      <a:lnTo>
                        <a:pt x="41881" y="19377"/>
                      </a:lnTo>
                      <a:cubicBezTo>
                        <a:pt x="40500" y="7547"/>
                        <a:pt x="30737" y="-1120"/>
                        <a:pt x="20183" y="118"/>
                      </a:cubicBezTo>
                      <a:lnTo>
                        <a:pt x="16850" y="508"/>
                      </a:lnTo>
                      <a:cubicBezTo>
                        <a:pt x="6296" y="1737"/>
                        <a:pt x="-1210" y="12424"/>
                        <a:pt x="162" y="24254"/>
                      </a:cubicBezTo>
                      <a:lnTo>
                        <a:pt x="3543" y="53239"/>
                      </a:lnTo>
                      <a:lnTo>
                        <a:pt x="45263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6" name="Graphic 3">
                <a:extLst>
                  <a:ext uri="{FF2B5EF4-FFF2-40B4-BE49-F238E27FC236}">
                    <a16:creationId xmlns:a16="http://schemas.microsoft.com/office/drawing/2014/main" id="{D1DAE7D1-E70E-3077-A688-7BDE9DE0229D}"/>
                  </a:ext>
                </a:extLst>
              </p:cNvPr>
              <p:cNvGrpSpPr/>
              <p:nvPr/>
            </p:nvGrpSpPr>
            <p:grpSpPr>
              <a:xfrm>
                <a:off x="8041546" y="3841867"/>
                <a:ext cx="48110" cy="95343"/>
                <a:chOff x="8041546" y="3841867"/>
                <a:chExt cx="48110" cy="95343"/>
              </a:xfrm>
            </p:grpSpPr>
            <p:sp>
              <p:nvSpPr>
                <p:cNvPr id="298" name="Freeform: Shape 297">
                  <a:extLst>
                    <a:ext uri="{FF2B5EF4-FFF2-40B4-BE49-F238E27FC236}">
                      <a16:creationId xmlns:a16="http://schemas.microsoft.com/office/drawing/2014/main" id="{5E6F6588-8435-F315-230C-D7C9B02BFC80}"/>
                    </a:ext>
                  </a:extLst>
                </p:cNvPr>
                <p:cNvSpPr/>
                <p:nvPr/>
              </p:nvSpPr>
              <p:spPr>
                <a:xfrm>
                  <a:off x="8044415" y="3882742"/>
                  <a:ext cx="45241" cy="54468"/>
                </a:xfrm>
                <a:custGeom>
                  <a:avLst/>
                  <a:gdLst>
                    <a:gd name="connsiteX0" fmla="*/ 41310 w 45241"/>
                    <a:gd name="connsiteY0" fmla="*/ 0 h 54468"/>
                    <a:gd name="connsiteX1" fmla="*/ 45110 w 45241"/>
                    <a:gd name="connsiteY1" fmla="*/ 32547 h 54468"/>
                    <a:gd name="connsiteX2" fmla="*/ 28346 w 45241"/>
                    <a:gd name="connsiteY2" fmla="*/ 53959 h 54468"/>
                    <a:gd name="connsiteX3" fmla="*/ 25041 w 45241"/>
                    <a:gd name="connsiteY3" fmla="*/ 54340 h 54468"/>
                    <a:gd name="connsiteX4" fmla="*/ 3800 w 45241"/>
                    <a:gd name="connsiteY4" fmla="*/ 37367 h 54468"/>
                    <a:gd name="connsiteX5" fmla="*/ 0 w 45241"/>
                    <a:gd name="connsiteY5" fmla="*/ 4820 h 54468"/>
                    <a:gd name="connsiteX6" fmla="*/ 41310 w 45241"/>
                    <a:gd name="connsiteY6" fmla="*/ 0 h 54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8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795" y="52740"/>
                        <a:pt x="28346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0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9" name="Freeform: Shape 298">
                  <a:extLst>
                    <a:ext uri="{FF2B5EF4-FFF2-40B4-BE49-F238E27FC236}">
                      <a16:creationId xmlns:a16="http://schemas.microsoft.com/office/drawing/2014/main" id="{71394F6E-89E2-5339-D337-AC92A0348ADE}"/>
                    </a:ext>
                  </a:extLst>
                </p:cNvPr>
                <p:cNvSpPr/>
                <p:nvPr/>
              </p:nvSpPr>
              <p:spPr>
                <a:xfrm>
                  <a:off x="8041546" y="3841867"/>
                  <a:ext cx="45264" cy="53238"/>
                </a:xfrm>
                <a:custGeom>
                  <a:avLst/>
                  <a:gdLst>
                    <a:gd name="connsiteX0" fmla="*/ 45265 w 45264"/>
                    <a:gd name="connsiteY0" fmla="*/ 48362 h 53238"/>
                    <a:gd name="connsiteX1" fmla="*/ 41883 w 45264"/>
                    <a:gd name="connsiteY1" fmla="*/ 19377 h 53238"/>
                    <a:gd name="connsiteX2" fmla="*/ 20185 w 45264"/>
                    <a:gd name="connsiteY2" fmla="*/ 118 h 53238"/>
                    <a:gd name="connsiteX3" fmla="*/ 16852 w 45264"/>
                    <a:gd name="connsiteY3" fmla="*/ 508 h 53238"/>
                    <a:gd name="connsiteX4" fmla="*/ 164 w 45264"/>
                    <a:gd name="connsiteY4" fmla="*/ 24254 h 53238"/>
                    <a:gd name="connsiteX5" fmla="*/ 3545 w 45264"/>
                    <a:gd name="connsiteY5" fmla="*/ 53239 h 53238"/>
                    <a:gd name="connsiteX6" fmla="*/ 45265 w 45264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4" h="53238">
                      <a:moveTo>
                        <a:pt x="45265" y="48362"/>
                      </a:moveTo>
                      <a:lnTo>
                        <a:pt x="41883" y="19377"/>
                      </a:lnTo>
                      <a:cubicBezTo>
                        <a:pt x="40502" y="7547"/>
                        <a:pt x="30739" y="-1121"/>
                        <a:pt x="20185" y="118"/>
                      </a:cubicBezTo>
                      <a:lnTo>
                        <a:pt x="16852" y="508"/>
                      </a:lnTo>
                      <a:cubicBezTo>
                        <a:pt x="6298" y="1737"/>
                        <a:pt x="-1217" y="12424"/>
                        <a:pt x="164" y="24254"/>
                      </a:cubicBezTo>
                      <a:lnTo>
                        <a:pt x="3545" y="53239"/>
                      </a:lnTo>
                      <a:lnTo>
                        <a:pt x="45265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7" name="Graphic 3">
                <a:extLst>
                  <a:ext uri="{FF2B5EF4-FFF2-40B4-BE49-F238E27FC236}">
                    <a16:creationId xmlns:a16="http://schemas.microsoft.com/office/drawing/2014/main" id="{00B694DB-DFB0-0D4A-4D16-469D5443FC52}"/>
                  </a:ext>
                </a:extLst>
              </p:cNvPr>
              <p:cNvGrpSpPr/>
              <p:nvPr/>
            </p:nvGrpSpPr>
            <p:grpSpPr>
              <a:xfrm>
                <a:off x="7980857" y="3843641"/>
                <a:ext cx="73569" cy="86353"/>
                <a:chOff x="7980857" y="3843641"/>
                <a:chExt cx="73569" cy="86353"/>
              </a:xfrm>
            </p:grpSpPr>
            <p:sp>
              <p:nvSpPr>
                <p:cNvPr id="296" name="Freeform: Shape 295">
                  <a:extLst>
                    <a:ext uri="{FF2B5EF4-FFF2-40B4-BE49-F238E27FC236}">
                      <a16:creationId xmlns:a16="http://schemas.microsoft.com/office/drawing/2014/main" id="{A013B747-C76F-0CAE-2591-D9ADC03220AA}"/>
                    </a:ext>
                  </a:extLst>
                </p:cNvPr>
                <p:cNvSpPr/>
                <p:nvPr/>
              </p:nvSpPr>
              <p:spPr>
                <a:xfrm>
                  <a:off x="7980857" y="3871045"/>
                  <a:ext cx="56480" cy="58949"/>
                </a:xfrm>
                <a:custGeom>
                  <a:avLst/>
                  <a:gdLst>
                    <a:gd name="connsiteX0" fmla="*/ 56480 w 56480"/>
                    <a:gd name="connsiteY0" fmla="*/ 24117 h 58949"/>
                    <a:gd name="connsiteX1" fmla="*/ 37478 w 56480"/>
                    <a:gd name="connsiteY1" fmla="*/ 50806 h 58949"/>
                    <a:gd name="connsiteX2" fmla="*/ 10684 w 56480"/>
                    <a:gd name="connsiteY2" fmla="*/ 55454 h 58949"/>
                    <a:gd name="connsiteX3" fmla="*/ 7969 w 56480"/>
                    <a:gd name="connsiteY3" fmla="*/ 53521 h 58949"/>
                    <a:gd name="connsiteX4" fmla="*/ 3597 w 56480"/>
                    <a:gd name="connsiteY4" fmla="*/ 26689 h 58949"/>
                    <a:gd name="connsiteX5" fmla="*/ 22600 w 56480"/>
                    <a:gd name="connsiteY5" fmla="*/ 0 h 58949"/>
                    <a:gd name="connsiteX6" fmla="*/ 56480 w 56480"/>
                    <a:gd name="connsiteY6" fmla="*/ 24117 h 58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480" h="58949">
                      <a:moveTo>
                        <a:pt x="56480" y="24117"/>
                      </a:moveTo>
                      <a:lnTo>
                        <a:pt x="37478" y="50806"/>
                      </a:lnTo>
                      <a:cubicBezTo>
                        <a:pt x="31315" y="59465"/>
                        <a:pt x="19257" y="61551"/>
                        <a:pt x="10684" y="55454"/>
                      </a:cubicBezTo>
                      <a:lnTo>
                        <a:pt x="7969" y="53521"/>
                      </a:lnTo>
                      <a:cubicBezTo>
                        <a:pt x="-603" y="47415"/>
                        <a:pt x="-2575" y="35347"/>
                        <a:pt x="3597" y="26689"/>
                      </a:cubicBezTo>
                      <a:lnTo>
                        <a:pt x="22600" y="0"/>
                      </a:lnTo>
                      <a:lnTo>
                        <a:pt x="56480" y="2411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7" name="Freeform: Shape 296">
                  <a:extLst>
                    <a:ext uri="{FF2B5EF4-FFF2-40B4-BE49-F238E27FC236}">
                      <a16:creationId xmlns:a16="http://schemas.microsoft.com/office/drawing/2014/main" id="{5B0CD385-CAD8-656F-C9E6-CEA929CAF730}"/>
                    </a:ext>
                  </a:extLst>
                </p:cNvPr>
                <p:cNvSpPr/>
                <p:nvPr/>
              </p:nvSpPr>
              <p:spPr>
                <a:xfrm>
                  <a:off x="7998914" y="3843641"/>
                  <a:ext cx="55513" cy="57798"/>
                </a:xfrm>
                <a:custGeom>
                  <a:avLst/>
                  <a:gdLst>
                    <a:gd name="connsiteX0" fmla="*/ 34214 w 55513"/>
                    <a:gd name="connsiteY0" fmla="*/ 57799 h 57798"/>
                    <a:gd name="connsiteX1" fmla="*/ 51140 w 55513"/>
                    <a:gd name="connsiteY1" fmla="*/ 34024 h 57798"/>
                    <a:gd name="connsiteX2" fmla="*/ 47958 w 55513"/>
                    <a:gd name="connsiteY2" fmla="*/ 5183 h 57798"/>
                    <a:gd name="connsiteX3" fmla="*/ 45225 w 55513"/>
                    <a:gd name="connsiteY3" fmla="*/ 3240 h 57798"/>
                    <a:gd name="connsiteX4" fmla="*/ 16926 w 55513"/>
                    <a:gd name="connsiteY4" fmla="*/ 9669 h 57798"/>
                    <a:gd name="connsiteX5" fmla="*/ 0 w 55513"/>
                    <a:gd name="connsiteY5" fmla="*/ 33443 h 57798"/>
                    <a:gd name="connsiteX6" fmla="*/ 34214 w 55513"/>
                    <a:gd name="connsiteY6" fmla="*/ 57799 h 57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513" h="57798">
                      <a:moveTo>
                        <a:pt x="34214" y="57799"/>
                      </a:moveTo>
                      <a:lnTo>
                        <a:pt x="51140" y="34024"/>
                      </a:lnTo>
                      <a:cubicBezTo>
                        <a:pt x="58045" y="24328"/>
                        <a:pt x="56617" y="11345"/>
                        <a:pt x="47958" y="5183"/>
                      </a:cubicBezTo>
                      <a:lnTo>
                        <a:pt x="45225" y="3240"/>
                      </a:lnTo>
                      <a:cubicBezTo>
                        <a:pt x="36566" y="-2923"/>
                        <a:pt x="23831" y="-28"/>
                        <a:pt x="16926" y="9669"/>
                      </a:cubicBezTo>
                      <a:lnTo>
                        <a:pt x="0" y="33443"/>
                      </a:lnTo>
                      <a:lnTo>
                        <a:pt x="34214" y="577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8" name="Graphic 3">
                <a:extLst>
                  <a:ext uri="{FF2B5EF4-FFF2-40B4-BE49-F238E27FC236}">
                    <a16:creationId xmlns:a16="http://schemas.microsoft.com/office/drawing/2014/main" id="{797C009E-3CE1-37B1-CE1F-5385A7B9C5CF}"/>
                  </a:ext>
                </a:extLst>
              </p:cNvPr>
              <p:cNvGrpSpPr/>
              <p:nvPr/>
            </p:nvGrpSpPr>
            <p:grpSpPr>
              <a:xfrm>
                <a:off x="7910912" y="3753285"/>
                <a:ext cx="57049" cy="93925"/>
                <a:chOff x="7910912" y="3753285"/>
                <a:chExt cx="57049" cy="93925"/>
              </a:xfrm>
            </p:grpSpPr>
            <p:sp>
              <p:nvSpPr>
                <p:cNvPr id="294" name="Freeform: Shape 293">
                  <a:extLst>
                    <a:ext uri="{FF2B5EF4-FFF2-40B4-BE49-F238E27FC236}">
                      <a16:creationId xmlns:a16="http://schemas.microsoft.com/office/drawing/2014/main" id="{CA662497-7BB8-A4EB-BE8D-BF9E4802A869}"/>
                    </a:ext>
                  </a:extLst>
                </p:cNvPr>
                <p:cNvSpPr/>
                <p:nvPr/>
              </p:nvSpPr>
              <p:spPr>
                <a:xfrm>
                  <a:off x="7910912" y="3790168"/>
                  <a:ext cx="49854" cy="57042"/>
                </a:xfrm>
                <a:custGeom>
                  <a:avLst/>
                  <a:gdLst>
                    <a:gd name="connsiteX0" fmla="*/ 49854 w 49854"/>
                    <a:gd name="connsiteY0" fmla="*/ 11621 h 57042"/>
                    <a:gd name="connsiteX1" fmla="*/ 40701 w 49854"/>
                    <a:gd name="connsiteY1" fmla="*/ 43082 h 57042"/>
                    <a:gd name="connsiteX2" fmla="*/ 16936 w 49854"/>
                    <a:gd name="connsiteY2" fmla="*/ 56293 h 57042"/>
                    <a:gd name="connsiteX3" fmla="*/ 13745 w 49854"/>
                    <a:gd name="connsiteY3" fmla="*/ 55359 h 57042"/>
                    <a:gd name="connsiteX4" fmla="*/ 772 w 49854"/>
                    <a:gd name="connsiteY4" fmla="*/ 31461 h 57042"/>
                    <a:gd name="connsiteX5" fmla="*/ 9925 w 49854"/>
                    <a:gd name="connsiteY5" fmla="*/ 0 h 57042"/>
                    <a:gd name="connsiteX6" fmla="*/ 49854 w 49854"/>
                    <a:gd name="connsiteY6" fmla="*/ 11621 h 57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54" h="57042">
                      <a:moveTo>
                        <a:pt x="49854" y="11621"/>
                      </a:moveTo>
                      <a:lnTo>
                        <a:pt x="40701" y="43082"/>
                      </a:lnTo>
                      <a:cubicBezTo>
                        <a:pt x="37729" y="53283"/>
                        <a:pt x="27032" y="59226"/>
                        <a:pt x="16936" y="56293"/>
                      </a:cubicBezTo>
                      <a:lnTo>
                        <a:pt x="13745" y="55359"/>
                      </a:lnTo>
                      <a:cubicBezTo>
                        <a:pt x="3639" y="52416"/>
                        <a:pt x="-2190" y="41662"/>
                        <a:pt x="772" y="31461"/>
                      </a:cubicBezTo>
                      <a:lnTo>
                        <a:pt x="9925" y="0"/>
                      </a:lnTo>
                      <a:lnTo>
                        <a:pt x="49854" y="11621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5" name="Freeform: Shape 294">
                  <a:extLst>
                    <a:ext uri="{FF2B5EF4-FFF2-40B4-BE49-F238E27FC236}">
                      <a16:creationId xmlns:a16="http://schemas.microsoft.com/office/drawing/2014/main" id="{1C01D492-EBFB-8EDA-64CD-B0CECFA24CB2}"/>
                    </a:ext>
                  </a:extLst>
                </p:cNvPr>
                <p:cNvSpPr/>
                <p:nvPr/>
              </p:nvSpPr>
              <p:spPr>
                <a:xfrm>
                  <a:off x="7918513" y="3753285"/>
                  <a:ext cx="49448" cy="55829"/>
                </a:xfrm>
                <a:custGeom>
                  <a:avLst/>
                  <a:gdLst>
                    <a:gd name="connsiteX0" fmla="*/ 40339 w 49448"/>
                    <a:gd name="connsiteY0" fmla="*/ 55829 h 55829"/>
                    <a:gd name="connsiteX1" fmla="*/ 48492 w 49448"/>
                    <a:gd name="connsiteY1" fmla="*/ 27816 h 55829"/>
                    <a:gd name="connsiteX2" fmla="*/ 35986 w 49448"/>
                    <a:gd name="connsiteY2" fmla="*/ 1632 h 55829"/>
                    <a:gd name="connsiteX3" fmla="*/ 32756 w 49448"/>
                    <a:gd name="connsiteY3" fmla="*/ 689 h 55829"/>
                    <a:gd name="connsiteX4" fmla="*/ 8154 w 49448"/>
                    <a:gd name="connsiteY4" fmla="*/ 16081 h 55829"/>
                    <a:gd name="connsiteX5" fmla="*/ 0 w 49448"/>
                    <a:gd name="connsiteY5" fmla="*/ 44094 h 55829"/>
                    <a:gd name="connsiteX6" fmla="*/ 40339 w 49448"/>
                    <a:gd name="connsiteY6" fmla="*/ 55829 h 55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48" h="55829">
                      <a:moveTo>
                        <a:pt x="40339" y="55829"/>
                      </a:moveTo>
                      <a:lnTo>
                        <a:pt x="48492" y="27816"/>
                      </a:lnTo>
                      <a:cubicBezTo>
                        <a:pt x="51816" y="16386"/>
                        <a:pt x="46196" y="4603"/>
                        <a:pt x="35986" y="1632"/>
                      </a:cubicBezTo>
                      <a:lnTo>
                        <a:pt x="32756" y="689"/>
                      </a:lnTo>
                      <a:cubicBezTo>
                        <a:pt x="22555" y="-2283"/>
                        <a:pt x="11478" y="4641"/>
                        <a:pt x="8154" y="16081"/>
                      </a:cubicBezTo>
                      <a:lnTo>
                        <a:pt x="0" y="44094"/>
                      </a:lnTo>
                      <a:lnTo>
                        <a:pt x="40339" y="558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9" name="Graphic 3">
                <a:extLst>
                  <a:ext uri="{FF2B5EF4-FFF2-40B4-BE49-F238E27FC236}">
                    <a16:creationId xmlns:a16="http://schemas.microsoft.com/office/drawing/2014/main" id="{7FE802CA-80AB-747A-D4A1-CA9A362F9AE3}"/>
                  </a:ext>
                </a:extLst>
              </p:cNvPr>
              <p:cNvGrpSpPr/>
              <p:nvPr/>
            </p:nvGrpSpPr>
            <p:grpSpPr>
              <a:xfrm>
                <a:off x="7960014" y="3746501"/>
                <a:ext cx="49567" cy="95221"/>
                <a:chOff x="7960014" y="3746501"/>
                <a:chExt cx="49567" cy="95221"/>
              </a:xfrm>
            </p:grpSpPr>
            <p:sp>
              <p:nvSpPr>
                <p:cNvPr id="292" name="Freeform: Shape 291">
                  <a:extLst>
                    <a:ext uri="{FF2B5EF4-FFF2-40B4-BE49-F238E27FC236}">
                      <a16:creationId xmlns:a16="http://schemas.microsoft.com/office/drawing/2014/main" id="{0EA072CE-6393-F505-DDC0-6499ABE7150E}"/>
                    </a:ext>
                  </a:extLst>
                </p:cNvPr>
                <p:cNvSpPr/>
                <p:nvPr/>
              </p:nvSpPr>
              <p:spPr>
                <a:xfrm>
                  <a:off x="7960014" y="3786768"/>
                  <a:ext cx="46033" cy="54953"/>
                </a:xfrm>
                <a:custGeom>
                  <a:avLst/>
                  <a:gdLst>
                    <a:gd name="connsiteX0" fmla="*/ 46034 w 46033"/>
                    <a:gd name="connsiteY0" fmla="*/ 5934 h 54953"/>
                    <a:gd name="connsiteX1" fmla="*/ 41357 w 46033"/>
                    <a:gd name="connsiteY1" fmla="*/ 38367 h 54953"/>
                    <a:gd name="connsiteX2" fmla="*/ 19669 w 46033"/>
                    <a:gd name="connsiteY2" fmla="*/ 54759 h 54953"/>
                    <a:gd name="connsiteX3" fmla="*/ 16373 w 46033"/>
                    <a:gd name="connsiteY3" fmla="*/ 54283 h 54953"/>
                    <a:gd name="connsiteX4" fmla="*/ 199 w 46033"/>
                    <a:gd name="connsiteY4" fmla="*/ 32433 h 54953"/>
                    <a:gd name="connsiteX5" fmla="*/ 4876 w 46033"/>
                    <a:gd name="connsiteY5" fmla="*/ 0 h 54953"/>
                    <a:gd name="connsiteX6" fmla="*/ 46034 w 46033"/>
                    <a:gd name="connsiteY6" fmla="*/ 5934 h 5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3" h="54953">
                      <a:moveTo>
                        <a:pt x="46034" y="5934"/>
                      </a:moveTo>
                      <a:lnTo>
                        <a:pt x="41357" y="38367"/>
                      </a:lnTo>
                      <a:cubicBezTo>
                        <a:pt x="39843" y="48882"/>
                        <a:pt x="30080" y="56264"/>
                        <a:pt x="19669" y="54759"/>
                      </a:cubicBezTo>
                      <a:lnTo>
                        <a:pt x="16373" y="54283"/>
                      </a:lnTo>
                      <a:cubicBezTo>
                        <a:pt x="5962" y="52778"/>
                        <a:pt x="-1315" y="42948"/>
                        <a:pt x="199" y="32433"/>
                      </a:cubicBezTo>
                      <a:lnTo>
                        <a:pt x="4876" y="0"/>
                      </a:lnTo>
                      <a:lnTo>
                        <a:pt x="46034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3" name="Freeform: Shape 292">
                  <a:extLst>
                    <a:ext uri="{FF2B5EF4-FFF2-40B4-BE49-F238E27FC236}">
                      <a16:creationId xmlns:a16="http://schemas.microsoft.com/office/drawing/2014/main" id="{C08DBD95-5C99-FB9D-CA9D-46A37D81E067}"/>
                    </a:ext>
                  </a:extLst>
                </p:cNvPr>
                <p:cNvSpPr/>
                <p:nvPr/>
              </p:nvSpPr>
              <p:spPr>
                <a:xfrm>
                  <a:off x="7963595" y="3746501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6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6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0" name="Graphic 3">
                <a:extLst>
                  <a:ext uri="{FF2B5EF4-FFF2-40B4-BE49-F238E27FC236}">
                    <a16:creationId xmlns:a16="http://schemas.microsoft.com/office/drawing/2014/main" id="{34C5CCB7-95E4-1A79-6542-804E3442A9E9}"/>
                  </a:ext>
                </a:extLst>
              </p:cNvPr>
              <p:cNvGrpSpPr/>
              <p:nvPr/>
            </p:nvGrpSpPr>
            <p:grpSpPr>
              <a:xfrm>
                <a:off x="8011399" y="3756293"/>
                <a:ext cx="49568" cy="95221"/>
                <a:chOff x="8011399" y="3756293"/>
                <a:chExt cx="49568" cy="95221"/>
              </a:xfrm>
            </p:grpSpPr>
            <p:sp>
              <p:nvSpPr>
                <p:cNvPr id="290" name="Freeform: Shape 289">
                  <a:extLst>
                    <a:ext uri="{FF2B5EF4-FFF2-40B4-BE49-F238E27FC236}">
                      <a16:creationId xmlns:a16="http://schemas.microsoft.com/office/drawing/2014/main" id="{5A0D6EEB-5110-2D5C-60E6-AE027637EE3F}"/>
                    </a:ext>
                  </a:extLst>
                </p:cNvPr>
                <p:cNvSpPr/>
                <p:nvPr/>
              </p:nvSpPr>
              <p:spPr>
                <a:xfrm>
                  <a:off x="8011399" y="3796560"/>
                  <a:ext cx="46035" cy="54954"/>
                </a:xfrm>
                <a:custGeom>
                  <a:avLst/>
                  <a:gdLst>
                    <a:gd name="connsiteX0" fmla="*/ 46036 w 46035"/>
                    <a:gd name="connsiteY0" fmla="*/ 5934 h 54954"/>
                    <a:gd name="connsiteX1" fmla="*/ 41359 w 46035"/>
                    <a:gd name="connsiteY1" fmla="*/ 38367 h 54954"/>
                    <a:gd name="connsiteX2" fmla="*/ 19671 w 46035"/>
                    <a:gd name="connsiteY2" fmla="*/ 54759 h 54954"/>
                    <a:gd name="connsiteX3" fmla="*/ 16375 w 46035"/>
                    <a:gd name="connsiteY3" fmla="*/ 54283 h 54954"/>
                    <a:gd name="connsiteX4" fmla="*/ 202 w 46035"/>
                    <a:gd name="connsiteY4" fmla="*/ 32433 h 54954"/>
                    <a:gd name="connsiteX5" fmla="*/ 4878 w 46035"/>
                    <a:gd name="connsiteY5" fmla="*/ 0 h 54954"/>
                    <a:gd name="connsiteX6" fmla="*/ 46036 w 46035"/>
                    <a:gd name="connsiteY6" fmla="*/ 5934 h 5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5" h="54954">
                      <a:moveTo>
                        <a:pt x="46036" y="5934"/>
                      </a:moveTo>
                      <a:lnTo>
                        <a:pt x="41359" y="38367"/>
                      </a:lnTo>
                      <a:cubicBezTo>
                        <a:pt x="39844" y="48882"/>
                        <a:pt x="30081" y="56264"/>
                        <a:pt x="19671" y="54759"/>
                      </a:cubicBezTo>
                      <a:lnTo>
                        <a:pt x="16375" y="54283"/>
                      </a:lnTo>
                      <a:cubicBezTo>
                        <a:pt x="5964" y="52778"/>
                        <a:pt x="-1322" y="42948"/>
                        <a:pt x="202" y="32433"/>
                      </a:cubicBezTo>
                      <a:lnTo>
                        <a:pt x="4878" y="0"/>
                      </a:lnTo>
                      <a:lnTo>
                        <a:pt x="46036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id="{DA0EFDA6-0F00-6D1B-AF0B-74A8D6F98082}"/>
                    </a:ext>
                  </a:extLst>
                </p:cNvPr>
                <p:cNvSpPr/>
                <p:nvPr/>
              </p:nvSpPr>
              <p:spPr>
                <a:xfrm>
                  <a:off x="8014982" y="3756293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5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5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1" name="Graphic 3">
                <a:extLst>
                  <a:ext uri="{FF2B5EF4-FFF2-40B4-BE49-F238E27FC236}">
                    <a16:creationId xmlns:a16="http://schemas.microsoft.com/office/drawing/2014/main" id="{7886395E-04BA-886B-0F09-B574C7E32B37}"/>
                  </a:ext>
                </a:extLst>
              </p:cNvPr>
              <p:cNvGrpSpPr/>
              <p:nvPr/>
            </p:nvGrpSpPr>
            <p:grpSpPr>
              <a:xfrm>
                <a:off x="8041565" y="3704724"/>
                <a:ext cx="49578" cy="95221"/>
                <a:chOff x="8041565" y="3704724"/>
                <a:chExt cx="49578" cy="95221"/>
              </a:xfrm>
            </p:grpSpPr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A103D605-A48B-0D60-AF20-3BCD377FE0FF}"/>
                    </a:ext>
                  </a:extLst>
                </p:cNvPr>
                <p:cNvSpPr/>
                <p:nvPr/>
              </p:nvSpPr>
              <p:spPr>
                <a:xfrm>
                  <a:off x="8041565" y="3744991"/>
                  <a:ext cx="46035" cy="54954"/>
                </a:xfrm>
                <a:custGeom>
                  <a:avLst/>
                  <a:gdLst>
                    <a:gd name="connsiteX0" fmla="*/ 46036 w 46035"/>
                    <a:gd name="connsiteY0" fmla="*/ 5934 h 54954"/>
                    <a:gd name="connsiteX1" fmla="*/ 41359 w 46035"/>
                    <a:gd name="connsiteY1" fmla="*/ 38367 h 54954"/>
                    <a:gd name="connsiteX2" fmla="*/ 19671 w 46035"/>
                    <a:gd name="connsiteY2" fmla="*/ 54759 h 54954"/>
                    <a:gd name="connsiteX3" fmla="*/ 16375 w 46035"/>
                    <a:gd name="connsiteY3" fmla="*/ 54283 h 54954"/>
                    <a:gd name="connsiteX4" fmla="*/ 202 w 46035"/>
                    <a:gd name="connsiteY4" fmla="*/ 32433 h 54954"/>
                    <a:gd name="connsiteX5" fmla="*/ 4878 w 46035"/>
                    <a:gd name="connsiteY5" fmla="*/ 0 h 54954"/>
                    <a:gd name="connsiteX6" fmla="*/ 46036 w 46035"/>
                    <a:gd name="connsiteY6" fmla="*/ 5934 h 5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5" h="54954">
                      <a:moveTo>
                        <a:pt x="46036" y="5934"/>
                      </a:moveTo>
                      <a:lnTo>
                        <a:pt x="41359" y="38367"/>
                      </a:lnTo>
                      <a:cubicBezTo>
                        <a:pt x="39844" y="48882"/>
                        <a:pt x="30081" y="56264"/>
                        <a:pt x="19671" y="54759"/>
                      </a:cubicBezTo>
                      <a:lnTo>
                        <a:pt x="16375" y="54283"/>
                      </a:lnTo>
                      <a:cubicBezTo>
                        <a:pt x="5964" y="52778"/>
                        <a:pt x="-1322" y="42948"/>
                        <a:pt x="202" y="32433"/>
                      </a:cubicBezTo>
                      <a:lnTo>
                        <a:pt x="4878" y="0"/>
                      </a:lnTo>
                      <a:lnTo>
                        <a:pt x="46036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9" name="Freeform: Shape 288">
                  <a:extLst>
                    <a:ext uri="{FF2B5EF4-FFF2-40B4-BE49-F238E27FC236}">
                      <a16:creationId xmlns:a16="http://schemas.microsoft.com/office/drawing/2014/main" id="{376DF501-C4A0-9ECD-846A-53A393A14E40}"/>
                    </a:ext>
                  </a:extLst>
                </p:cNvPr>
                <p:cNvSpPr/>
                <p:nvPr/>
              </p:nvSpPr>
              <p:spPr>
                <a:xfrm>
                  <a:off x="8045157" y="3704724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5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5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2" name="Graphic 3">
                <a:extLst>
                  <a:ext uri="{FF2B5EF4-FFF2-40B4-BE49-F238E27FC236}">
                    <a16:creationId xmlns:a16="http://schemas.microsoft.com/office/drawing/2014/main" id="{E8C7ACBE-067D-AED9-CBA1-76739A8D543F}"/>
                  </a:ext>
                </a:extLst>
              </p:cNvPr>
              <p:cNvGrpSpPr/>
              <p:nvPr/>
            </p:nvGrpSpPr>
            <p:grpSpPr>
              <a:xfrm>
                <a:off x="7731216" y="3724632"/>
                <a:ext cx="67185" cy="90155"/>
                <a:chOff x="7731216" y="3724632"/>
                <a:chExt cx="67185" cy="90155"/>
              </a:xfrm>
            </p:grpSpPr>
            <p:sp>
              <p:nvSpPr>
                <p:cNvPr id="286" name="Freeform: Shape 285">
                  <a:extLst>
                    <a:ext uri="{FF2B5EF4-FFF2-40B4-BE49-F238E27FC236}">
                      <a16:creationId xmlns:a16="http://schemas.microsoft.com/office/drawing/2014/main" id="{01EBBA3A-24B1-D7D6-FC56-AB391D7EB117}"/>
                    </a:ext>
                  </a:extLst>
                </p:cNvPr>
                <p:cNvSpPr/>
                <p:nvPr/>
              </p:nvSpPr>
              <p:spPr>
                <a:xfrm>
                  <a:off x="7744168" y="3756078"/>
                  <a:ext cx="54234" cy="58708"/>
                </a:xfrm>
                <a:custGeom>
                  <a:avLst/>
                  <a:gdLst>
                    <a:gd name="connsiteX0" fmla="*/ 36824 w 54234"/>
                    <a:gd name="connsiteY0" fmla="*/ 0 h 58708"/>
                    <a:gd name="connsiteX1" fmla="*/ 52025 w 54234"/>
                    <a:gd name="connsiteY1" fmla="*/ 29023 h 58708"/>
                    <a:gd name="connsiteX2" fmla="*/ 44044 w 54234"/>
                    <a:gd name="connsiteY2" fmla="*/ 55016 h 58708"/>
                    <a:gd name="connsiteX3" fmla="*/ 41100 w 54234"/>
                    <a:gd name="connsiteY3" fmla="*/ 56560 h 58708"/>
                    <a:gd name="connsiteX4" fmla="*/ 15192 w 54234"/>
                    <a:gd name="connsiteY4" fmla="*/ 48311 h 58708"/>
                    <a:gd name="connsiteX5" fmla="*/ 0 w 54234"/>
                    <a:gd name="connsiteY5" fmla="*/ 19288 h 58708"/>
                    <a:gd name="connsiteX6" fmla="*/ 36824 w 54234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34" h="58708">
                      <a:moveTo>
                        <a:pt x="36824" y="0"/>
                      </a:moveTo>
                      <a:lnTo>
                        <a:pt x="52025" y="29023"/>
                      </a:lnTo>
                      <a:cubicBezTo>
                        <a:pt x="56950" y="38433"/>
                        <a:pt x="53359" y="50130"/>
                        <a:pt x="44044" y="55016"/>
                      </a:cubicBezTo>
                      <a:lnTo>
                        <a:pt x="41100" y="56560"/>
                      </a:lnTo>
                      <a:cubicBezTo>
                        <a:pt x="31775" y="61436"/>
                        <a:pt x="20117" y="57731"/>
                        <a:pt x="15192" y="48311"/>
                      </a:cubicBezTo>
                      <a:lnTo>
                        <a:pt x="0" y="19288"/>
                      </a:lnTo>
                      <a:lnTo>
                        <a:pt x="36824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16061FAB-101C-580D-1D01-50B52083711C}"/>
                    </a:ext>
                  </a:extLst>
                </p:cNvPr>
                <p:cNvSpPr/>
                <p:nvPr/>
              </p:nvSpPr>
              <p:spPr>
                <a:xfrm>
                  <a:off x="7731216" y="3724632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1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3" name="Graphic 3">
                <a:extLst>
                  <a:ext uri="{FF2B5EF4-FFF2-40B4-BE49-F238E27FC236}">
                    <a16:creationId xmlns:a16="http://schemas.microsoft.com/office/drawing/2014/main" id="{47464370-FD4F-02B9-915C-82649ABC3765}"/>
                  </a:ext>
                </a:extLst>
              </p:cNvPr>
              <p:cNvGrpSpPr/>
              <p:nvPr/>
            </p:nvGrpSpPr>
            <p:grpSpPr>
              <a:xfrm>
                <a:off x="7711538" y="3757426"/>
                <a:ext cx="67180" cy="90155"/>
                <a:chOff x="7711538" y="3757426"/>
                <a:chExt cx="67180" cy="90155"/>
              </a:xfrm>
            </p:grpSpPr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1542F617-93A1-4723-0C7F-7C6F4B6CE139}"/>
                    </a:ext>
                  </a:extLst>
                </p:cNvPr>
                <p:cNvSpPr/>
                <p:nvPr/>
              </p:nvSpPr>
              <p:spPr>
                <a:xfrm>
                  <a:off x="7724470" y="3788873"/>
                  <a:ext cx="54248" cy="58708"/>
                </a:xfrm>
                <a:custGeom>
                  <a:avLst/>
                  <a:gdLst>
                    <a:gd name="connsiteX0" fmla="*/ 36843 w 54248"/>
                    <a:gd name="connsiteY0" fmla="*/ 0 h 58708"/>
                    <a:gd name="connsiteX1" fmla="*/ 52035 w 54248"/>
                    <a:gd name="connsiteY1" fmla="*/ 29023 h 58708"/>
                    <a:gd name="connsiteX2" fmla="*/ 44053 w 54248"/>
                    <a:gd name="connsiteY2" fmla="*/ 55016 h 58708"/>
                    <a:gd name="connsiteX3" fmla="*/ 41100 w 54248"/>
                    <a:gd name="connsiteY3" fmla="*/ 56559 h 58708"/>
                    <a:gd name="connsiteX4" fmla="*/ 15192 w 54248"/>
                    <a:gd name="connsiteY4" fmla="*/ 48311 h 58708"/>
                    <a:gd name="connsiteX5" fmla="*/ 0 w 54248"/>
                    <a:gd name="connsiteY5" fmla="*/ 19278 h 58708"/>
                    <a:gd name="connsiteX6" fmla="*/ 36843 w 54248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48" h="58708">
                      <a:moveTo>
                        <a:pt x="36843" y="0"/>
                      </a:moveTo>
                      <a:lnTo>
                        <a:pt x="52035" y="29023"/>
                      </a:lnTo>
                      <a:cubicBezTo>
                        <a:pt x="56969" y="38433"/>
                        <a:pt x="53369" y="50130"/>
                        <a:pt x="44053" y="55016"/>
                      </a:cubicBezTo>
                      <a:lnTo>
                        <a:pt x="41100" y="56559"/>
                      </a:lnTo>
                      <a:cubicBezTo>
                        <a:pt x="31785" y="61436"/>
                        <a:pt x="20117" y="57731"/>
                        <a:pt x="15192" y="48311"/>
                      </a:cubicBezTo>
                      <a:lnTo>
                        <a:pt x="0" y="19278"/>
                      </a:lnTo>
                      <a:lnTo>
                        <a:pt x="36843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5A545479-8BBA-68B8-A3CF-4BA6ED2B37F2}"/>
                    </a:ext>
                  </a:extLst>
                </p:cNvPr>
                <p:cNvSpPr/>
                <p:nvPr/>
              </p:nvSpPr>
              <p:spPr>
                <a:xfrm>
                  <a:off x="7711538" y="3757426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1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4" name="Graphic 3">
                <a:extLst>
                  <a:ext uri="{FF2B5EF4-FFF2-40B4-BE49-F238E27FC236}">
                    <a16:creationId xmlns:a16="http://schemas.microsoft.com/office/drawing/2014/main" id="{675398B4-A213-805D-DCD8-D892F6B614EC}"/>
                  </a:ext>
                </a:extLst>
              </p:cNvPr>
              <p:cNvGrpSpPr/>
              <p:nvPr/>
            </p:nvGrpSpPr>
            <p:grpSpPr>
              <a:xfrm>
                <a:off x="7535897" y="3593082"/>
                <a:ext cx="67170" cy="90155"/>
                <a:chOff x="7535897" y="3593082"/>
                <a:chExt cx="67170" cy="90155"/>
              </a:xfrm>
            </p:grpSpPr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D0E91074-8352-2F02-8331-A0BB78EA72A5}"/>
                    </a:ext>
                  </a:extLst>
                </p:cNvPr>
                <p:cNvSpPr/>
                <p:nvPr/>
              </p:nvSpPr>
              <p:spPr>
                <a:xfrm>
                  <a:off x="7548829" y="3624529"/>
                  <a:ext cx="54238" cy="58708"/>
                </a:xfrm>
                <a:custGeom>
                  <a:avLst/>
                  <a:gdLst>
                    <a:gd name="connsiteX0" fmla="*/ 36833 w 54238"/>
                    <a:gd name="connsiteY0" fmla="*/ 0 h 58708"/>
                    <a:gd name="connsiteX1" fmla="*/ 52025 w 54238"/>
                    <a:gd name="connsiteY1" fmla="*/ 29023 h 58708"/>
                    <a:gd name="connsiteX2" fmla="*/ 44044 w 54238"/>
                    <a:gd name="connsiteY2" fmla="*/ 55016 h 58708"/>
                    <a:gd name="connsiteX3" fmla="*/ 41100 w 54238"/>
                    <a:gd name="connsiteY3" fmla="*/ 56559 h 58708"/>
                    <a:gd name="connsiteX4" fmla="*/ 15192 w 54238"/>
                    <a:gd name="connsiteY4" fmla="*/ 48311 h 58708"/>
                    <a:gd name="connsiteX5" fmla="*/ 0 w 54238"/>
                    <a:gd name="connsiteY5" fmla="*/ 19288 h 58708"/>
                    <a:gd name="connsiteX6" fmla="*/ 36833 w 54238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38" h="58708">
                      <a:moveTo>
                        <a:pt x="36833" y="0"/>
                      </a:moveTo>
                      <a:lnTo>
                        <a:pt x="52025" y="29023"/>
                      </a:lnTo>
                      <a:cubicBezTo>
                        <a:pt x="56959" y="38433"/>
                        <a:pt x="53359" y="50130"/>
                        <a:pt x="44044" y="55016"/>
                      </a:cubicBezTo>
                      <a:lnTo>
                        <a:pt x="41100" y="56559"/>
                      </a:lnTo>
                      <a:cubicBezTo>
                        <a:pt x="31775" y="61436"/>
                        <a:pt x="20117" y="57731"/>
                        <a:pt x="15192" y="48311"/>
                      </a:cubicBezTo>
                      <a:lnTo>
                        <a:pt x="0" y="19288"/>
                      </a:lnTo>
                      <a:lnTo>
                        <a:pt x="36833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C3FA9C90-7700-62D9-CCB4-ACB840808AA4}"/>
                    </a:ext>
                  </a:extLst>
                </p:cNvPr>
                <p:cNvSpPr/>
                <p:nvPr/>
              </p:nvSpPr>
              <p:spPr>
                <a:xfrm>
                  <a:off x="7535897" y="3593082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2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5" name="Graphic 3">
                <a:extLst>
                  <a:ext uri="{FF2B5EF4-FFF2-40B4-BE49-F238E27FC236}">
                    <a16:creationId xmlns:a16="http://schemas.microsoft.com/office/drawing/2014/main" id="{38C045E6-2328-D3A8-C219-781070B4276A}"/>
                  </a:ext>
                </a:extLst>
              </p:cNvPr>
              <p:cNvGrpSpPr/>
              <p:nvPr/>
            </p:nvGrpSpPr>
            <p:grpSpPr>
              <a:xfrm>
                <a:off x="7643109" y="3746410"/>
                <a:ext cx="47243" cy="95392"/>
                <a:chOff x="7643109" y="3746410"/>
                <a:chExt cx="47243" cy="95392"/>
              </a:xfrm>
            </p:grpSpPr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90F84363-AE14-B260-94DD-7F8DAE962A57}"/>
                    </a:ext>
                  </a:extLst>
                </p:cNvPr>
                <p:cNvSpPr/>
                <p:nvPr/>
              </p:nvSpPr>
              <p:spPr>
                <a:xfrm>
                  <a:off x="7645593" y="3787635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43532D94-3199-3F19-F7D2-DCD637121379}"/>
                    </a:ext>
                  </a:extLst>
                </p:cNvPr>
                <p:cNvSpPr/>
                <p:nvPr/>
              </p:nvSpPr>
              <p:spPr>
                <a:xfrm>
                  <a:off x="7643109" y="3746410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6" name="Graphic 3">
                <a:extLst>
                  <a:ext uri="{FF2B5EF4-FFF2-40B4-BE49-F238E27FC236}">
                    <a16:creationId xmlns:a16="http://schemas.microsoft.com/office/drawing/2014/main" id="{EB0C19DA-3259-8000-CE71-EDD62366C684}"/>
                  </a:ext>
                </a:extLst>
              </p:cNvPr>
              <p:cNvGrpSpPr/>
              <p:nvPr/>
            </p:nvGrpSpPr>
            <p:grpSpPr>
              <a:xfrm>
                <a:off x="7566033" y="3728056"/>
                <a:ext cx="47245" cy="95392"/>
                <a:chOff x="7566033" y="3728056"/>
                <a:chExt cx="47245" cy="95392"/>
              </a:xfrm>
            </p:grpSpPr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85379FB5-E9A8-E12C-8D04-2612C7149BF3}"/>
                    </a:ext>
                  </a:extLst>
                </p:cNvPr>
                <p:cNvSpPr/>
                <p:nvPr/>
              </p:nvSpPr>
              <p:spPr>
                <a:xfrm>
                  <a:off x="7568517" y="3769280"/>
                  <a:ext cx="44761" cy="54167"/>
                </a:xfrm>
                <a:custGeom>
                  <a:avLst/>
                  <a:gdLst>
                    <a:gd name="connsiteX0" fmla="*/ 41386 w 44761"/>
                    <a:gd name="connsiteY0" fmla="*/ 0 h 54167"/>
                    <a:gd name="connsiteX1" fmla="*/ 44663 w 44761"/>
                    <a:gd name="connsiteY1" fmla="*/ 32604 h 54167"/>
                    <a:gd name="connsiteX2" fmla="*/ 27556 w 44761"/>
                    <a:gd name="connsiteY2" fmla="*/ 53740 h 54167"/>
                    <a:gd name="connsiteX3" fmla="*/ 24241 w 44761"/>
                    <a:gd name="connsiteY3" fmla="*/ 54073 h 54167"/>
                    <a:gd name="connsiteX4" fmla="*/ 3277 w 44761"/>
                    <a:gd name="connsiteY4" fmla="*/ 36757 h 54167"/>
                    <a:gd name="connsiteX5" fmla="*/ 0 w 44761"/>
                    <a:gd name="connsiteY5" fmla="*/ 4153 h 54167"/>
                    <a:gd name="connsiteX6" fmla="*/ 41386 w 44761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61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9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43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E1A08864-1208-ABC9-9C40-14FFA9F68E83}"/>
                    </a:ext>
                  </a:extLst>
                </p:cNvPr>
                <p:cNvSpPr/>
                <p:nvPr/>
              </p:nvSpPr>
              <p:spPr>
                <a:xfrm>
                  <a:off x="7566033" y="3728056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5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7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1"/>
                        <a:pt x="20525" y="86"/>
                      </a:cubicBezTo>
                      <a:lnTo>
                        <a:pt x="17181" y="419"/>
                      </a:lnTo>
                      <a:cubicBezTo>
                        <a:pt x="6609" y="1486"/>
                        <a:pt x="-1069" y="12040"/>
                        <a:pt x="122" y="23889"/>
                      </a:cubicBezTo>
                      <a:lnTo>
                        <a:pt x="3037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7" name="Graphic 3">
                <a:extLst>
                  <a:ext uri="{FF2B5EF4-FFF2-40B4-BE49-F238E27FC236}">
                    <a16:creationId xmlns:a16="http://schemas.microsoft.com/office/drawing/2014/main" id="{923C9224-8454-BBC9-AFB0-26D3BDA3D7E2}"/>
                  </a:ext>
                </a:extLst>
              </p:cNvPr>
              <p:cNvGrpSpPr/>
              <p:nvPr/>
            </p:nvGrpSpPr>
            <p:grpSpPr>
              <a:xfrm>
                <a:off x="7541439" y="3801846"/>
                <a:ext cx="47243" cy="95401"/>
                <a:chOff x="7541439" y="3801846"/>
                <a:chExt cx="47243" cy="95401"/>
              </a:xfrm>
            </p:grpSpPr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15EA3CA2-A885-D6C2-3E03-D9189F023919}"/>
                    </a:ext>
                  </a:extLst>
                </p:cNvPr>
                <p:cNvSpPr/>
                <p:nvPr/>
              </p:nvSpPr>
              <p:spPr>
                <a:xfrm>
                  <a:off x="7543923" y="3843080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2D8087EC-22BB-6D00-ADD1-EA080C7073B0}"/>
                    </a:ext>
                  </a:extLst>
                </p:cNvPr>
                <p:cNvSpPr/>
                <p:nvPr/>
              </p:nvSpPr>
              <p:spPr>
                <a:xfrm>
                  <a:off x="7541439" y="3801846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8" name="Graphic 3">
                <a:extLst>
                  <a:ext uri="{FF2B5EF4-FFF2-40B4-BE49-F238E27FC236}">
                    <a16:creationId xmlns:a16="http://schemas.microsoft.com/office/drawing/2014/main" id="{30CEEDFF-CBB2-3221-F242-7BC4EE3AFC5E}"/>
                  </a:ext>
                </a:extLst>
              </p:cNvPr>
              <p:cNvGrpSpPr/>
              <p:nvPr/>
            </p:nvGrpSpPr>
            <p:grpSpPr>
              <a:xfrm>
                <a:off x="7531600" y="3659180"/>
                <a:ext cx="47243" cy="95403"/>
                <a:chOff x="7531600" y="3659180"/>
                <a:chExt cx="47243" cy="95403"/>
              </a:xfrm>
            </p:grpSpPr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DA282BC4-E3B7-23CC-D26A-C407F523A889}"/>
                    </a:ext>
                  </a:extLst>
                </p:cNvPr>
                <p:cNvSpPr/>
                <p:nvPr/>
              </p:nvSpPr>
              <p:spPr>
                <a:xfrm>
                  <a:off x="7534084" y="3700414"/>
                  <a:ext cx="44759" cy="54169"/>
                </a:xfrm>
                <a:custGeom>
                  <a:avLst/>
                  <a:gdLst>
                    <a:gd name="connsiteX0" fmla="*/ 41386 w 44759"/>
                    <a:gd name="connsiteY0" fmla="*/ 0 h 54169"/>
                    <a:gd name="connsiteX1" fmla="*/ 44663 w 44759"/>
                    <a:gd name="connsiteY1" fmla="*/ 32604 h 54169"/>
                    <a:gd name="connsiteX2" fmla="*/ 27556 w 44759"/>
                    <a:gd name="connsiteY2" fmla="*/ 53740 h 54169"/>
                    <a:gd name="connsiteX3" fmla="*/ 24241 w 44759"/>
                    <a:gd name="connsiteY3" fmla="*/ 54073 h 54169"/>
                    <a:gd name="connsiteX4" fmla="*/ 3277 w 44759"/>
                    <a:gd name="connsiteY4" fmla="*/ 36757 h 54169"/>
                    <a:gd name="connsiteX5" fmla="*/ 0 w 44759"/>
                    <a:gd name="connsiteY5" fmla="*/ 4153 h 54169"/>
                    <a:gd name="connsiteX6" fmla="*/ 41386 w 44759"/>
                    <a:gd name="connsiteY6" fmla="*/ 0 h 541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9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31"/>
                        <a:pt x="4343" y="47339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558F5978-B653-1072-A79E-082CF904CDBC}"/>
                    </a:ext>
                  </a:extLst>
                </p:cNvPr>
                <p:cNvSpPr/>
                <p:nvPr/>
              </p:nvSpPr>
              <p:spPr>
                <a:xfrm>
                  <a:off x="7531600" y="3659180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1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9" name="Graphic 3">
                <a:extLst>
                  <a:ext uri="{FF2B5EF4-FFF2-40B4-BE49-F238E27FC236}">
                    <a16:creationId xmlns:a16="http://schemas.microsoft.com/office/drawing/2014/main" id="{DA75411B-0EFE-1C37-8869-9432AF359FBD}"/>
                  </a:ext>
                </a:extLst>
              </p:cNvPr>
              <p:cNvGrpSpPr/>
              <p:nvPr/>
            </p:nvGrpSpPr>
            <p:grpSpPr>
              <a:xfrm>
                <a:off x="7615327" y="3647506"/>
                <a:ext cx="51305" cy="95020"/>
                <a:chOff x="7615327" y="3647506"/>
                <a:chExt cx="51305" cy="95020"/>
              </a:xfrm>
            </p:grpSpPr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76B0F7DE-F0EA-164D-A565-1FE2928CEA5E}"/>
                    </a:ext>
                  </a:extLst>
                </p:cNvPr>
                <p:cNvSpPr/>
                <p:nvPr/>
              </p:nvSpPr>
              <p:spPr>
                <a:xfrm>
                  <a:off x="7615327" y="3687032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9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6 w 46953"/>
                    <a:gd name="connsiteY5" fmla="*/ 0 h 55495"/>
                    <a:gd name="connsiteX6" fmla="*/ 46953 w 46953"/>
                    <a:gd name="connsiteY6" fmla="*/ 7249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9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87"/>
                        <a:pt x="-1557" y="42729"/>
                        <a:pt x="300" y="32261"/>
                      </a:cubicBezTo>
                      <a:lnTo>
                        <a:pt x="6006" y="0"/>
                      </a:lnTo>
                      <a:lnTo>
                        <a:pt x="46953" y="724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8090C21D-0E37-786B-E0A1-F0A1DE3409D1}"/>
                    </a:ext>
                  </a:extLst>
                </p:cNvPr>
                <p:cNvSpPr/>
                <p:nvPr/>
              </p:nvSpPr>
              <p:spPr>
                <a:xfrm>
                  <a:off x="7619809" y="3647506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3 w 46823"/>
                    <a:gd name="connsiteY1" fmla="*/ 25524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3" y="25524"/>
                      </a:lnTo>
                      <a:cubicBezTo>
                        <a:pt x="48530" y="13799"/>
                        <a:pt x="41662" y="269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0" name="Graphic 3">
                <a:extLst>
                  <a:ext uri="{FF2B5EF4-FFF2-40B4-BE49-F238E27FC236}">
                    <a16:creationId xmlns:a16="http://schemas.microsoft.com/office/drawing/2014/main" id="{30901B0E-384C-E82F-5739-03CB71D49A4C}"/>
                  </a:ext>
                </a:extLst>
              </p:cNvPr>
              <p:cNvGrpSpPr/>
              <p:nvPr/>
            </p:nvGrpSpPr>
            <p:grpSpPr>
              <a:xfrm>
                <a:off x="7682212" y="3686654"/>
                <a:ext cx="51305" cy="95020"/>
                <a:chOff x="7682212" y="3686654"/>
                <a:chExt cx="51305" cy="95020"/>
              </a:xfrm>
            </p:grpSpPr>
            <p:sp>
              <p:nvSpPr>
                <p:cNvPr id="270" name="Freeform: Shape 269">
                  <a:extLst>
                    <a:ext uri="{FF2B5EF4-FFF2-40B4-BE49-F238E27FC236}">
                      <a16:creationId xmlns:a16="http://schemas.microsoft.com/office/drawing/2014/main" id="{ECE6D90C-7C7D-6767-7597-99C834D52515}"/>
                    </a:ext>
                  </a:extLst>
                </p:cNvPr>
                <p:cNvSpPr/>
                <p:nvPr/>
              </p:nvSpPr>
              <p:spPr>
                <a:xfrm>
                  <a:off x="7682212" y="3726180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1" name="Freeform: Shape 270">
                  <a:extLst>
                    <a:ext uri="{FF2B5EF4-FFF2-40B4-BE49-F238E27FC236}">
                      <a16:creationId xmlns:a16="http://schemas.microsoft.com/office/drawing/2014/main" id="{0A5DC206-59B7-0678-EA4F-79A74E654098}"/>
                    </a:ext>
                  </a:extLst>
                </p:cNvPr>
                <p:cNvSpPr/>
                <p:nvPr/>
              </p:nvSpPr>
              <p:spPr>
                <a:xfrm>
                  <a:off x="7686703" y="3686654"/>
                  <a:ext cx="46814" cy="54260"/>
                </a:xfrm>
                <a:custGeom>
                  <a:avLst/>
                  <a:gdLst>
                    <a:gd name="connsiteX0" fmla="*/ 41358 w 46814"/>
                    <a:gd name="connsiteY0" fmla="*/ 54261 h 54260"/>
                    <a:gd name="connsiteX1" fmla="*/ 46444 w 46814"/>
                    <a:gd name="connsiteY1" fmla="*/ 25533 h 54260"/>
                    <a:gd name="connsiteX2" fmla="*/ 31185 w 46814"/>
                    <a:gd name="connsiteY2" fmla="*/ 844 h 54260"/>
                    <a:gd name="connsiteX3" fmla="*/ 27880 w 46814"/>
                    <a:gd name="connsiteY3" fmla="*/ 263 h 54260"/>
                    <a:gd name="connsiteX4" fmla="*/ 5086 w 46814"/>
                    <a:gd name="connsiteY4" fmla="*/ 18218 h 54260"/>
                    <a:gd name="connsiteX5" fmla="*/ 0 w 46814"/>
                    <a:gd name="connsiteY5" fmla="*/ 46955 h 54260"/>
                    <a:gd name="connsiteX6" fmla="*/ 41358 w 46814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14" h="54260">
                      <a:moveTo>
                        <a:pt x="41358" y="54261"/>
                      </a:moveTo>
                      <a:lnTo>
                        <a:pt x="46444" y="25533"/>
                      </a:lnTo>
                      <a:cubicBezTo>
                        <a:pt x="48520" y="13808"/>
                        <a:pt x="41653" y="2702"/>
                        <a:pt x="31185" y="844"/>
                      </a:cubicBezTo>
                      <a:lnTo>
                        <a:pt x="27880" y="263"/>
                      </a:lnTo>
                      <a:cubicBezTo>
                        <a:pt x="17412" y="-1585"/>
                        <a:pt x="715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58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1" name="Graphic 3">
                <a:extLst>
                  <a:ext uri="{FF2B5EF4-FFF2-40B4-BE49-F238E27FC236}">
                    <a16:creationId xmlns:a16="http://schemas.microsoft.com/office/drawing/2014/main" id="{3FC6A064-339A-8A0F-FB57-E6465EC19BB3}"/>
                  </a:ext>
                </a:extLst>
              </p:cNvPr>
              <p:cNvGrpSpPr/>
              <p:nvPr/>
            </p:nvGrpSpPr>
            <p:grpSpPr>
              <a:xfrm>
                <a:off x="7829030" y="3686654"/>
                <a:ext cx="51295" cy="95020"/>
                <a:chOff x="7829030" y="3686654"/>
                <a:chExt cx="51295" cy="95020"/>
              </a:xfrm>
            </p:grpSpPr>
            <p:sp>
              <p:nvSpPr>
                <p:cNvPr id="268" name="Freeform: Shape 267">
                  <a:extLst>
                    <a:ext uri="{FF2B5EF4-FFF2-40B4-BE49-F238E27FC236}">
                      <a16:creationId xmlns:a16="http://schemas.microsoft.com/office/drawing/2014/main" id="{A48F3C91-6411-5AE6-8A4A-093C46723913}"/>
                    </a:ext>
                  </a:extLst>
                </p:cNvPr>
                <p:cNvSpPr/>
                <p:nvPr/>
              </p:nvSpPr>
              <p:spPr>
                <a:xfrm>
                  <a:off x="7829030" y="3726180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9" name="Freeform: Shape 268">
                  <a:extLst>
                    <a:ext uri="{FF2B5EF4-FFF2-40B4-BE49-F238E27FC236}">
                      <a16:creationId xmlns:a16="http://schemas.microsoft.com/office/drawing/2014/main" id="{5A4BAEBE-7D38-03FF-F8B8-022E90F68D15}"/>
                    </a:ext>
                  </a:extLst>
                </p:cNvPr>
                <p:cNvSpPr/>
                <p:nvPr/>
              </p:nvSpPr>
              <p:spPr>
                <a:xfrm>
                  <a:off x="7833502" y="368665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3 w 46823"/>
                    <a:gd name="connsiteY1" fmla="*/ 25533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5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3" y="25533"/>
                      </a:lnTo>
                      <a:cubicBezTo>
                        <a:pt x="48530" y="13808"/>
                        <a:pt x="41662" y="270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2" name="Graphic 3">
                <a:extLst>
                  <a:ext uri="{FF2B5EF4-FFF2-40B4-BE49-F238E27FC236}">
                    <a16:creationId xmlns:a16="http://schemas.microsoft.com/office/drawing/2014/main" id="{AD4C754A-5340-7916-B789-D8215069E7F5}"/>
                  </a:ext>
                </a:extLst>
              </p:cNvPr>
              <p:cNvGrpSpPr/>
              <p:nvPr/>
            </p:nvGrpSpPr>
            <p:grpSpPr>
              <a:xfrm>
                <a:off x="7925281" y="3675234"/>
                <a:ext cx="51295" cy="95030"/>
                <a:chOff x="7925281" y="3675234"/>
                <a:chExt cx="51295" cy="95030"/>
              </a:xfrm>
            </p:grpSpPr>
            <p:sp>
              <p:nvSpPr>
                <p:cNvPr id="266" name="Freeform: Shape 265">
                  <a:extLst>
                    <a:ext uri="{FF2B5EF4-FFF2-40B4-BE49-F238E27FC236}">
                      <a16:creationId xmlns:a16="http://schemas.microsoft.com/office/drawing/2014/main" id="{2EEFE032-6764-F3DF-AFE5-18916369FF43}"/>
                    </a:ext>
                  </a:extLst>
                </p:cNvPr>
                <p:cNvSpPr/>
                <p:nvPr/>
              </p:nvSpPr>
              <p:spPr>
                <a:xfrm>
                  <a:off x="7925281" y="3714769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8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7" name="Freeform: Shape 266">
                  <a:extLst>
                    <a:ext uri="{FF2B5EF4-FFF2-40B4-BE49-F238E27FC236}">
                      <a16:creationId xmlns:a16="http://schemas.microsoft.com/office/drawing/2014/main" id="{FB44456C-0761-EB33-FC8A-FC43A77156D5}"/>
                    </a:ext>
                  </a:extLst>
                </p:cNvPr>
                <p:cNvSpPr/>
                <p:nvPr/>
              </p:nvSpPr>
              <p:spPr>
                <a:xfrm>
                  <a:off x="7929752" y="367523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24 h 54260"/>
                    <a:gd name="connsiteX2" fmla="*/ 31195 w 46823"/>
                    <a:gd name="connsiteY2" fmla="*/ 844 h 54260"/>
                    <a:gd name="connsiteX3" fmla="*/ 27880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24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0" y="263"/>
                      </a:lnTo>
                      <a:cubicBezTo>
                        <a:pt x="17412" y="-1585"/>
                        <a:pt x="715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3" name="Graphic 3">
                <a:extLst>
                  <a:ext uri="{FF2B5EF4-FFF2-40B4-BE49-F238E27FC236}">
                    <a16:creationId xmlns:a16="http://schemas.microsoft.com/office/drawing/2014/main" id="{472B266F-B756-AA95-9DB6-62431E7862F5}"/>
                  </a:ext>
                </a:extLst>
              </p:cNvPr>
              <p:cNvGrpSpPr/>
              <p:nvPr/>
            </p:nvGrpSpPr>
            <p:grpSpPr>
              <a:xfrm>
                <a:off x="7949795" y="3685407"/>
                <a:ext cx="64532" cy="91389"/>
                <a:chOff x="7949795" y="3685407"/>
                <a:chExt cx="64532" cy="91389"/>
              </a:xfrm>
            </p:grpSpPr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6D2BD3F0-0DD7-D0F7-6AF6-E0C4987A463B}"/>
                    </a:ext>
                  </a:extLst>
                </p:cNvPr>
                <p:cNvSpPr/>
                <p:nvPr/>
              </p:nvSpPr>
              <p:spPr>
                <a:xfrm>
                  <a:off x="7961128" y="3718379"/>
                  <a:ext cx="53199" cy="58417"/>
                </a:xfrm>
                <a:custGeom>
                  <a:avLst/>
                  <a:gdLst>
                    <a:gd name="connsiteX0" fmla="*/ 37824 w 53199"/>
                    <a:gd name="connsiteY0" fmla="*/ 0 h 58417"/>
                    <a:gd name="connsiteX1" fmla="*/ 51445 w 53199"/>
                    <a:gd name="connsiteY1" fmla="*/ 29804 h 58417"/>
                    <a:gd name="connsiteX2" fmla="*/ 42081 w 53199"/>
                    <a:gd name="connsiteY2" fmla="*/ 55331 h 58417"/>
                    <a:gd name="connsiteX3" fmla="*/ 39053 w 53199"/>
                    <a:gd name="connsiteY3" fmla="*/ 56712 h 58417"/>
                    <a:gd name="connsiteX4" fmla="*/ 13621 w 53199"/>
                    <a:gd name="connsiteY4" fmla="*/ 47092 h 58417"/>
                    <a:gd name="connsiteX5" fmla="*/ 0 w 53199"/>
                    <a:gd name="connsiteY5" fmla="*/ 17297 h 58417"/>
                    <a:gd name="connsiteX6" fmla="*/ 37824 w 53199"/>
                    <a:gd name="connsiteY6" fmla="*/ 0 h 58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199" h="58417">
                      <a:moveTo>
                        <a:pt x="37824" y="0"/>
                      </a:moveTo>
                      <a:lnTo>
                        <a:pt x="51445" y="29804"/>
                      </a:lnTo>
                      <a:cubicBezTo>
                        <a:pt x="55864" y="39471"/>
                        <a:pt x="51645" y="50959"/>
                        <a:pt x="42081" y="55331"/>
                      </a:cubicBezTo>
                      <a:lnTo>
                        <a:pt x="39053" y="56712"/>
                      </a:lnTo>
                      <a:cubicBezTo>
                        <a:pt x="29480" y="61084"/>
                        <a:pt x="18040" y="56759"/>
                        <a:pt x="13621" y="47092"/>
                      </a:cubicBezTo>
                      <a:lnTo>
                        <a:pt x="0" y="17297"/>
                      </a:lnTo>
                      <a:lnTo>
                        <a:pt x="37824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5" name="Freeform: Shape 264">
                  <a:extLst>
                    <a:ext uri="{FF2B5EF4-FFF2-40B4-BE49-F238E27FC236}">
                      <a16:creationId xmlns:a16="http://schemas.microsoft.com/office/drawing/2014/main" id="{09960B01-E9A4-6189-DDB5-5048671AFACC}"/>
                    </a:ext>
                  </a:extLst>
                </p:cNvPr>
                <p:cNvSpPr/>
                <p:nvPr/>
              </p:nvSpPr>
              <p:spPr>
                <a:xfrm>
                  <a:off x="7949795" y="3685407"/>
                  <a:ext cx="52490" cy="57222"/>
                </a:xfrm>
                <a:custGeom>
                  <a:avLst/>
                  <a:gdLst>
                    <a:gd name="connsiteX0" fmla="*/ 52490 w 52490"/>
                    <a:gd name="connsiteY0" fmla="*/ 39763 h 57222"/>
                    <a:gd name="connsiteX1" fmla="*/ 40365 w 52490"/>
                    <a:gd name="connsiteY1" fmla="*/ 13227 h 57222"/>
                    <a:gd name="connsiteX2" fmla="*/ 13790 w 52490"/>
                    <a:gd name="connsiteY2" fmla="*/ 1568 h 57222"/>
                    <a:gd name="connsiteX3" fmla="*/ 10733 w 52490"/>
                    <a:gd name="connsiteY3" fmla="*/ 2968 h 57222"/>
                    <a:gd name="connsiteX4" fmla="*/ 2160 w 52490"/>
                    <a:gd name="connsiteY4" fmla="*/ 30686 h 57222"/>
                    <a:gd name="connsiteX5" fmla="*/ 14285 w 52490"/>
                    <a:gd name="connsiteY5" fmla="*/ 57223 h 57222"/>
                    <a:gd name="connsiteX6" fmla="*/ 52490 w 52490"/>
                    <a:gd name="connsiteY6" fmla="*/ 39763 h 57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2490" h="57222">
                      <a:moveTo>
                        <a:pt x="52490" y="39763"/>
                      </a:moveTo>
                      <a:lnTo>
                        <a:pt x="40365" y="13227"/>
                      </a:lnTo>
                      <a:cubicBezTo>
                        <a:pt x="35412" y="2397"/>
                        <a:pt x="23458" y="-2852"/>
                        <a:pt x="13790" y="1568"/>
                      </a:cubicBezTo>
                      <a:lnTo>
                        <a:pt x="10733" y="2968"/>
                      </a:lnTo>
                      <a:cubicBezTo>
                        <a:pt x="1065" y="7388"/>
                        <a:pt x="-2793" y="19866"/>
                        <a:pt x="2160" y="30686"/>
                      </a:cubicBezTo>
                      <a:lnTo>
                        <a:pt x="14285" y="57223"/>
                      </a:lnTo>
                      <a:lnTo>
                        <a:pt x="52490" y="3976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4" name="Graphic 3">
                <a:extLst>
                  <a:ext uri="{FF2B5EF4-FFF2-40B4-BE49-F238E27FC236}">
                    <a16:creationId xmlns:a16="http://schemas.microsoft.com/office/drawing/2014/main" id="{F0670FB3-71DD-DBBF-F455-F99735294FFA}"/>
                  </a:ext>
                </a:extLst>
              </p:cNvPr>
              <p:cNvGrpSpPr/>
              <p:nvPr/>
            </p:nvGrpSpPr>
            <p:grpSpPr>
              <a:xfrm>
                <a:off x="7732780" y="3627914"/>
                <a:ext cx="51305" cy="95039"/>
                <a:chOff x="7732780" y="3627914"/>
                <a:chExt cx="51305" cy="95039"/>
              </a:xfrm>
            </p:grpSpPr>
            <p:sp>
              <p:nvSpPr>
                <p:cNvPr id="262" name="Freeform: Shape 261">
                  <a:extLst>
                    <a:ext uri="{FF2B5EF4-FFF2-40B4-BE49-F238E27FC236}">
                      <a16:creationId xmlns:a16="http://schemas.microsoft.com/office/drawing/2014/main" id="{AF06AE85-B1E4-08B6-B404-4F4F00AC959C}"/>
                    </a:ext>
                  </a:extLst>
                </p:cNvPr>
                <p:cNvSpPr/>
                <p:nvPr/>
              </p:nvSpPr>
              <p:spPr>
                <a:xfrm>
                  <a:off x="7732780" y="3667458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8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3" name="Freeform: Shape 262">
                  <a:extLst>
                    <a:ext uri="{FF2B5EF4-FFF2-40B4-BE49-F238E27FC236}">
                      <a16:creationId xmlns:a16="http://schemas.microsoft.com/office/drawing/2014/main" id="{20A4D1DC-893C-F5F0-75D3-70E7114EF8C4}"/>
                    </a:ext>
                  </a:extLst>
                </p:cNvPr>
                <p:cNvSpPr/>
                <p:nvPr/>
              </p:nvSpPr>
              <p:spPr>
                <a:xfrm>
                  <a:off x="7737252" y="3627914"/>
                  <a:ext cx="46833" cy="54269"/>
                </a:xfrm>
                <a:custGeom>
                  <a:avLst/>
                  <a:gdLst>
                    <a:gd name="connsiteX0" fmla="*/ 41377 w 46833"/>
                    <a:gd name="connsiteY0" fmla="*/ 54270 h 54269"/>
                    <a:gd name="connsiteX1" fmla="*/ 46463 w 46833"/>
                    <a:gd name="connsiteY1" fmla="*/ 25543 h 54269"/>
                    <a:gd name="connsiteX2" fmla="*/ 31204 w 46833"/>
                    <a:gd name="connsiteY2" fmla="*/ 854 h 54269"/>
                    <a:gd name="connsiteX3" fmla="*/ 27889 w 46833"/>
                    <a:gd name="connsiteY3" fmla="*/ 263 h 54269"/>
                    <a:gd name="connsiteX4" fmla="*/ 5086 w 46833"/>
                    <a:gd name="connsiteY4" fmla="*/ 18218 h 54269"/>
                    <a:gd name="connsiteX5" fmla="*/ 0 w 46833"/>
                    <a:gd name="connsiteY5" fmla="*/ 46955 h 54269"/>
                    <a:gd name="connsiteX6" fmla="*/ 41377 w 46833"/>
                    <a:gd name="connsiteY6" fmla="*/ 54270 h 54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33" h="54269">
                      <a:moveTo>
                        <a:pt x="41377" y="54270"/>
                      </a:moveTo>
                      <a:lnTo>
                        <a:pt x="46463" y="25543"/>
                      </a:lnTo>
                      <a:cubicBezTo>
                        <a:pt x="48539" y="13817"/>
                        <a:pt x="41672" y="2711"/>
                        <a:pt x="31204" y="85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77" y="542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5" name="Graphic 3">
                <a:extLst>
                  <a:ext uri="{FF2B5EF4-FFF2-40B4-BE49-F238E27FC236}">
                    <a16:creationId xmlns:a16="http://schemas.microsoft.com/office/drawing/2014/main" id="{93724BD5-FA6F-B867-FC5D-56DBD7A622D7}"/>
                  </a:ext>
                </a:extLst>
              </p:cNvPr>
              <p:cNvGrpSpPr/>
              <p:nvPr/>
            </p:nvGrpSpPr>
            <p:grpSpPr>
              <a:xfrm>
                <a:off x="7547481" y="3518062"/>
                <a:ext cx="51305" cy="95020"/>
                <a:chOff x="7547481" y="3518062"/>
                <a:chExt cx="51305" cy="95020"/>
              </a:xfrm>
            </p:grpSpPr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913D598F-9B7B-FE1E-CDB9-F0354BC34A59}"/>
                    </a:ext>
                  </a:extLst>
                </p:cNvPr>
                <p:cNvSpPr/>
                <p:nvPr/>
              </p:nvSpPr>
              <p:spPr>
                <a:xfrm>
                  <a:off x="7547481" y="355758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7504F42B-0D28-18B8-2746-0A366E51A051}"/>
                    </a:ext>
                  </a:extLst>
                </p:cNvPr>
                <p:cNvSpPr/>
                <p:nvPr/>
              </p:nvSpPr>
              <p:spPr>
                <a:xfrm>
                  <a:off x="7551962" y="351806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33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33"/>
                      </a:lnTo>
                      <a:cubicBezTo>
                        <a:pt x="48530" y="13808"/>
                        <a:pt x="41662" y="270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6" name="Graphic 3">
                <a:extLst>
                  <a:ext uri="{FF2B5EF4-FFF2-40B4-BE49-F238E27FC236}">
                    <a16:creationId xmlns:a16="http://schemas.microsoft.com/office/drawing/2014/main" id="{821BE694-FB72-283E-FC7B-2D415544C725}"/>
                  </a:ext>
                </a:extLst>
              </p:cNvPr>
              <p:cNvGrpSpPr/>
              <p:nvPr/>
            </p:nvGrpSpPr>
            <p:grpSpPr>
              <a:xfrm>
                <a:off x="7778465" y="3675234"/>
                <a:ext cx="51293" cy="95030"/>
                <a:chOff x="7778465" y="3675234"/>
                <a:chExt cx="51293" cy="95030"/>
              </a:xfrm>
            </p:grpSpPr>
            <p:sp>
              <p:nvSpPr>
                <p:cNvPr id="258" name="Freeform: Shape 257">
                  <a:extLst>
                    <a:ext uri="{FF2B5EF4-FFF2-40B4-BE49-F238E27FC236}">
                      <a16:creationId xmlns:a16="http://schemas.microsoft.com/office/drawing/2014/main" id="{F485A273-9ECC-A5BD-C9E0-4CA7DCD1EB88}"/>
                    </a:ext>
                  </a:extLst>
                </p:cNvPr>
                <p:cNvSpPr/>
                <p:nvPr/>
              </p:nvSpPr>
              <p:spPr>
                <a:xfrm>
                  <a:off x="7778465" y="3714769"/>
                  <a:ext cx="46951" cy="55495"/>
                </a:xfrm>
                <a:custGeom>
                  <a:avLst/>
                  <a:gdLst>
                    <a:gd name="connsiteX0" fmla="*/ 46951 w 46951"/>
                    <a:gd name="connsiteY0" fmla="*/ 7248 h 55495"/>
                    <a:gd name="connsiteX1" fmla="*/ 41246 w 46951"/>
                    <a:gd name="connsiteY1" fmla="*/ 39510 h 55495"/>
                    <a:gd name="connsiteX2" fmla="*/ 19043 w 46951"/>
                    <a:gd name="connsiteY2" fmla="*/ 55207 h 55495"/>
                    <a:gd name="connsiteX3" fmla="*/ 15766 w 46951"/>
                    <a:gd name="connsiteY3" fmla="*/ 54626 h 55495"/>
                    <a:gd name="connsiteX4" fmla="*/ 298 w 46951"/>
                    <a:gd name="connsiteY4" fmla="*/ 32261 h 55495"/>
                    <a:gd name="connsiteX5" fmla="*/ 6003 w 46951"/>
                    <a:gd name="connsiteY5" fmla="*/ 0 h 55495"/>
                    <a:gd name="connsiteX6" fmla="*/ 46951 w 46951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1" h="55495">
                      <a:moveTo>
                        <a:pt x="46951" y="7248"/>
                      </a:moveTo>
                      <a:lnTo>
                        <a:pt x="41246" y="39510"/>
                      </a:lnTo>
                      <a:cubicBezTo>
                        <a:pt x="39398" y="49977"/>
                        <a:pt x="29406" y="57035"/>
                        <a:pt x="19043" y="55207"/>
                      </a:cubicBezTo>
                      <a:lnTo>
                        <a:pt x="15766" y="54626"/>
                      </a:lnTo>
                      <a:cubicBezTo>
                        <a:pt x="5403" y="52787"/>
                        <a:pt x="-1550" y="42729"/>
                        <a:pt x="298" y="32261"/>
                      </a:cubicBezTo>
                      <a:lnTo>
                        <a:pt x="6003" y="0"/>
                      </a:lnTo>
                      <a:lnTo>
                        <a:pt x="46951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9" name="Freeform: Shape 258">
                  <a:extLst>
                    <a:ext uri="{FF2B5EF4-FFF2-40B4-BE49-F238E27FC236}">
                      <a16:creationId xmlns:a16="http://schemas.microsoft.com/office/drawing/2014/main" id="{FEA61129-E40A-FB1C-A3DB-61C0653202B4}"/>
                    </a:ext>
                  </a:extLst>
                </p:cNvPr>
                <p:cNvSpPr/>
                <p:nvPr/>
              </p:nvSpPr>
              <p:spPr>
                <a:xfrm>
                  <a:off x="7782934" y="367523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24 h 54260"/>
                    <a:gd name="connsiteX2" fmla="*/ 31195 w 46823"/>
                    <a:gd name="connsiteY2" fmla="*/ 844 h 54260"/>
                    <a:gd name="connsiteX3" fmla="*/ 27889 w 46823"/>
                    <a:gd name="connsiteY3" fmla="*/ 263 h 54260"/>
                    <a:gd name="connsiteX4" fmla="*/ 5087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24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7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7" name="Graphic 3">
                <a:extLst>
                  <a:ext uri="{FF2B5EF4-FFF2-40B4-BE49-F238E27FC236}">
                    <a16:creationId xmlns:a16="http://schemas.microsoft.com/office/drawing/2014/main" id="{666538B5-7DCF-D11C-6071-13203CFD2431}"/>
                  </a:ext>
                </a:extLst>
              </p:cNvPr>
              <p:cNvGrpSpPr/>
              <p:nvPr/>
            </p:nvGrpSpPr>
            <p:grpSpPr>
              <a:xfrm>
                <a:off x="8010101" y="3689912"/>
                <a:ext cx="51305" cy="95030"/>
                <a:chOff x="8010101" y="3689912"/>
                <a:chExt cx="51305" cy="95030"/>
              </a:xfrm>
            </p:grpSpPr>
            <p:sp>
              <p:nvSpPr>
                <p:cNvPr id="256" name="Freeform: Shape 255">
                  <a:extLst>
                    <a:ext uri="{FF2B5EF4-FFF2-40B4-BE49-F238E27FC236}">
                      <a16:creationId xmlns:a16="http://schemas.microsoft.com/office/drawing/2014/main" id="{6563B3A3-511A-07C1-B9CC-0AD4E0801932}"/>
                    </a:ext>
                  </a:extLst>
                </p:cNvPr>
                <p:cNvSpPr/>
                <p:nvPr/>
              </p:nvSpPr>
              <p:spPr>
                <a:xfrm>
                  <a:off x="8010101" y="372944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7" name="Freeform: Shape 256">
                  <a:extLst>
                    <a:ext uri="{FF2B5EF4-FFF2-40B4-BE49-F238E27FC236}">
                      <a16:creationId xmlns:a16="http://schemas.microsoft.com/office/drawing/2014/main" id="{48007493-5FB6-6C4E-7CE5-024E34AB0248}"/>
                    </a:ext>
                  </a:extLst>
                </p:cNvPr>
                <p:cNvSpPr/>
                <p:nvPr/>
              </p:nvSpPr>
              <p:spPr>
                <a:xfrm>
                  <a:off x="8014582" y="368991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0 h 54260"/>
                    <a:gd name="connsiteX1" fmla="*/ 46454 w 46823"/>
                    <a:gd name="connsiteY1" fmla="*/ 25533 h 54260"/>
                    <a:gd name="connsiteX2" fmla="*/ 31194 w 46823"/>
                    <a:gd name="connsiteY2" fmla="*/ 85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55 h 54260"/>
                    <a:gd name="connsiteX6" fmla="*/ 41367 w 46823"/>
                    <a:gd name="connsiteY6" fmla="*/ 54260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0"/>
                      </a:moveTo>
                      <a:lnTo>
                        <a:pt x="46454" y="25533"/>
                      </a:lnTo>
                      <a:cubicBezTo>
                        <a:pt x="48530" y="13808"/>
                        <a:pt x="41662" y="2702"/>
                        <a:pt x="31194" y="85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67" y="542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8" name="Graphic 3">
                <a:extLst>
                  <a:ext uri="{FF2B5EF4-FFF2-40B4-BE49-F238E27FC236}">
                    <a16:creationId xmlns:a16="http://schemas.microsoft.com/office/drawing/2014/main" id="{1431FE4F-FF96-15EA-4BF0-09EF381AAFB5}"/>
                  </a:ext>
                </a:extLst>
              </p:cNvPr>
              <p:cNvGrpSpPr/>
              <p:nvPr/>
            </p:nvGrpSpPr>
            <p:grpSpPr>
              <a:xfrm>
                <a:off x="7561268" y="3649496"/>
                <a:ext cx="55359" cy="94324"/>
                <a:chOff x="7561268" y="3649496"/>
                <a:chExt cx="55359" cy="94324"/>
              </a:xfrm>
            </p:grpSpPr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AAABFDE0-6433-CD3F-4186-AC970858504D}"/>
                    </a:ext>
                  </a:extLst>
                </p:cNvPr>
                <p:cNvSpPr/>
                <p:nvPr/>
              </p:nvSpPr>
              <p:spPr>
                <a:xfrm>
                  <a:off x="7567602" y="3687194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1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1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5" name="Freeform: Shape 254">
                  <a:extLst>
                    <a:ext uri="{FF2B5EF4-FFF2-40B4-BE49-F238E27FC236}">
                      <a16:creationId xmlns:a16="http://schemas.microsoft.com/office/drawing/2014/main" id="{F83D3791-02E2-0877-9A73-89AD170A0537}"/>
                    </a:ext>
                  </a:extLst>
                </p:cNvPr>
                <p:cNvSpPr/>
                <p:nvPr/>
              </p:nvSpPr>
              <p:spPr>
                <a:xfrm>
                  <a:off x="7561268" y="3649496"/>
                  <a:ext cx="48701" cy="55404"/>
                </a:xfrm>
                <a:custGeom>
                  <a:avLst/>
                  <a:gdLst>
                    <a:gd name="connsiteX0" fmla="*/ 48701 w 48701"/>
                    <a:gd name="connsiteY0" fmla="*/ 44975 h 55404"/>
                    <a:gd name="connsiteX1" fmla="*/ 41453 w 48701"/>
                    <a:gd name="connsiteY1" fmla="*/ 16714 h 55404"/>
                    <a:gd name="connsiteX2" fmla="*/ 17355 w 48701"/>
                    <a:gd name="connsiteY2" fmla="*/ 541 h 55404"/>
                    <a:gd name="connsiteX3" fmla="*/ 14097 w 48701"/>
                    <a:gd name="connsiteY3" fmla="*/ 1379 h 55404"/>
                    <a:gd name="connsiteX4" fmla="*/ 753 w 48701"/>
                    <a:gd name="connsiteY4" fmla="*/ 27144 h 55404"/>
                    <a:gd name="connsiteX5" fmla="*/ 8001 w 48701"/>
                    <a:gd name="connsiteY5" fmla="*/ 55405 h 55404"/>
                    <a:gd name="connsiteX6" fmla="*/ 48701 w 4870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5404">
                      <a:moveTo>
                        <a:pt x="48701" y="44975"/>
                      </a:moveTo>
                      <a:lnTo>
                        <a:pt x="41453" y="16714"/>
                      </a:lnTo>
                      <a:cubicBezTo>
                        <a:pt x="38500" y="5179"/>
                        <a:pt x="27651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8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701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9" name="Graphic 3">
                <a:extLst>
                  <a:ext uri="{FF2B5EF4-FFF2-40B4-BE49-F238E27FC236}">
                    <a16:creationId xmlns:a16="http://schemas.microsoft.com/office/drawing/2014/main" id="{FEE98D16-9395-1321-C3E0-652C85E456C2}"/>
                  </a:ext>
                </a:extLst>
              </p:cNvPr>
              <p:cNvGrpSpPr/>
              <p:nvPr/>
            </p:nvGrpSpPr>
            <p:grpSpPr>
              <a:xfrm>
                <a:off x="7602045" y="3749004"/>
                <a:ext cx="55368" cy="94323"/>
                <a:chOff x="7602045" y="3749004"/>
                <a:chExt cx="55368" cy="94323"/>
              </a:xfrm>
            </p:grpSpPr>
            <p:sp>
              <p:nvSpPr>
                <p:cNvPr id="252" name="Freeform: Shape 251">
                  <a:extLst>
                    <a:ext uri="{FF2B5EF4-FFF2-40B4-BE49-F238E27FC236}">
                      <a16:creationId xmlns:a16="http://schemas.microsoft.com/office/drawing/2014/main" id="{7ED8CF74-BEE0-39E7-CBE3-10DB8C93E4FE}"/>
                    </a:ext>
                  </a:extLst>
                </p:cNvPr>
                <p:cNvSpPr/>
                <p:nvPr/>
              </p:nvSpPr>
              <p:spPr>
                <a:xfrm>
                  <a:off x="7608389" y="3786701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8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3" name="Freeform: Shape 252">
                  <a:extLst>
                    <a:ext uri="{FF2B5EF4-FFF2-40B4-BE49-F238E27FC236}">
                      <a16:creationId xmlns:a16="http://schemas.microsoft.com/office/drawing/2014/main" id="{36F58650-2629-7307-21A0-D9F5E0A31B18}"/>
                    </a:ext>
                  </a:extLst>
                </p:cNvPr>
                <p:cNvSpPr/>
                <p:nvPr/>
              </p:nvSpPr>
              <p:spPr>
                <a:xfrm>
                  <a:off x="7602045" y="3749004"/>
                  <a:ext cx="48701" cy="55404"/>
                </a:xfrm>
                <a:custGeom>
                  <a:avLst/>
                  <a:gdLst>
                    <a:gd name="connsiteX0" fmla="*/ 48701 w 48701"/>
                    <a:gd name="connsiteY0" fmla="*/ 44975 h 55404"/>
                    <a:gd name="connsiteX1" fmla="*/ 41453 w 48701"/>
                    <a:gd name="connsiteY1" fmla="*/ 16714 h 55404"/>
                    <a:gd name="connsiteX2" fmla="*/ 17355 w 48701"/>
                    <a:gd name="connsiteY2" fmla="*/ 541 h 55404"/>
                    <a:gd name="connsiteX3" fmla="*/ 14097 w 48701"/>
                    <a:gd name="connsiteY3" fmla="*/ 1379 h 55404"/>
                    <a:gd name="connsiteX4" fmla="*/ 753 w 48701"/>
                    <a:gd name="connsiteY4" fmla="*/ 27144 h 55404"/>
                    <a:gd name="connsiteX5" fmla="*/ 8001 w 48701"/>
                    <a:gd name="connsiteY5" fmla="*/ 55405 h 55404"/>
                    <a:gd name="connsiteX6" fmla="*/ 48701 w 4870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5404">
                      <a:moveTo>
                        <a:pt x="48701" y="44975"/>
                      </a:moveTo>
                      <a:lnTo>
                        <a:pt x="41453" y="16714"/>
                      </a:lnTo>
                      <a:cubicBezTo>
                        <a:pt x="38500" y="5179"/>
                        <a:pt x="27651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701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0" name="Graphic 3">
                <a:extLst>
                  <a:ext uri="{FF2B5EF4-FFF2-40B4-BE49-F238E27FC236}">
                    <a16:creationId xmlns:a16="http://schemas.microsoft.com/office/drawing/2014/main" id="{494167AB-CB55-F1D8-1338-F506727B77BC}"/>
                  </a:ext>
                </a:extLst>
              </p:cNvPr>
              <p:cNvGrpSpPr/>
              <p:nvPr/>
            </p:nvGrpSpPr>
            <p:grpSpPr>
              <a:xfrm>
                <a:off x="7773342" y="3621759"/>
                <a:ext cx="55358" cy="94334"/>
                <a:chOff x="7773342" y="3621759"/>
                <a:chExt cx="55358" cy="94334"/>
              </a:xfrm>
            </p:grpSpPr>
            <p:sp>
              <p:nvSpPr>
                <p:cNvPr id="250" name="Freeform: Shape 249">
                  <a:extLst>
                    <a:ext uri="{FF2B5EF4-FFF2-40B4-BE49-F238E27FC236}">
                      <a16:creationId xmlns:a16="http://schemas.microsoft.com/office/drawing/2014/main" id="{FBFEA679-DD8F-355F-B127-3607D9EC5506}"/>
                    </a:ext>
                  </a:extLst>
                </p:cNvPr>
                <p:cNvSpPr/>
                <p:nvPr/>
              </p:nvSpPr>
              <p:spPr>
                <a:xfrm>
                  <a:off x="7779677" y="3659467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5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5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5"/>
                        <a:pt x="10773" y="52368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1" name="Freeform: Shape 250">
                  <a:extLst>
                    <a:ext uri="{FF2B5EF4-FFF2-40B4-BE49-F238E27FC236}">
                      <a16:creationId xmlns:a16="http://schemas.microsoft.com/office/drawing/2014/main" id="{DE914F20-9EA5-52FA-E617-A451634A075A}"/>
                    </a:ext>
                  </a:extLst>
                </p:cNvPr>
                <p:cNvSpPr/>
                <p:nvPr/>
              </p:nvSpPr>
              <p:spPr>
                <a:xfrm>
                  <a:off x="7773342" y="3621759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0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1" name="Graphic 3">
                <a:extLst>
                  <a:ext uri="{FF2B5EF4-FFF2-40B4-BE49-F238E27FC236}">
                    <a16:creationId xmlns:a16="http://schemas.microsoft.com/office/drawing/2014/main" id="{9C4625DD-82DB-8B90-0689-00DDB01FC851}"/>
                  </a:ext>
                </a:extLst>
              </p:cNvPr>
              <p:cNvGrpSpPr/>
              <p:nvPr/>
            </p:nvGrpSpPr>
            <p:grpSpPr>
              <a:xfrm>
                <a:off x="7866325" y="3662545"/>
                <a:ext cx="55358" cy="94323"/>
                <a:chOff x="7866325" y="3662545"/>
                <a:chExt cx="55358" cy="94323"/>
              </a:xfrm>
            </p:grpSpPr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09B6B1BC-0E73-6F44-8688-59762DEFF7E7}"/>
                    </a:ext>
                  </a:extLst>
                </p:cNvPr>
                <p:cNvSpPr/>
                <p:nvPr/>
              </p:nvSpPr>
              <p:spPr>
                <a:xfrm>
                  <a:off x="7872660" y="3700243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9" name="Freeform: Shape 248">
                  <a:extLst>
                    <a:ext uri="{FF2B5EF4-FFF2-40B4-BE49-F238E27FC236}">
                      <a16:creationId xmlns:a16="http://schemas.microsoft.com/office/drawing/2014/main" id="{3A39403B-0DAA-9369-596F-62E0A294352A}"/>
                    </a:ext>
                  </a:extLst>
                </p:cNvPr>
                <p:cNvSpPr/>
                <p:nvPr/>
              </p:nvSpPr>
              <p:spPr>
                <a:xfrm>
                  <a:off x="7866325" y="3662545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2" name="Graphic 3">
                <a:extLst>
                  <a:ext uri="{FF2B5EF4-FFF2-40B4-BE49-F238E27FC236}">
                    <a16:creationId xmlns:a16="http://schemas.microsoft.com/office/drawing/2014/main" id="{B2CF9918-4054-1E1C-D6A7-E5D081EFFCAD}"/>
                  </a:ext>
                </a:extLst>
              </p:cNvPr>
              <p:cNvGrpSpPr/>
              <p:nvPr/>
            </p:nvGrpSpPr>
            <p:grpSpPr>
              <a:xfrm>
                <a:off x="7897320" y="3585869"/>
                <a:ext cx="55359" cy="94334"/>
                <a:chOff x="7897320" y="3585869"/>
                <a:chExt cx="55359" cy="94334"/>
              </a:xfrm>
            </p:grpSpPr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FFD14E5D-CA6F-E3DF-A009-6077873332A8}"/>
                    </a:ext>
                  </a:extLst>
                </p:cNvPr>
                <p:cNvSpPr/>
                <p:nvPr/>
              </p:nvSpPr>
              <p:spPr>
                <a:xfrm>
                  <a:off x="7903654" y="3623576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5"/>
                        <a:pt x="10773" y="52368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B867BDA8-CAA4-7B38-F2D6-8DB40B0554C4}"/>
                    </a:ext>
                  </a:extLst>
                </p:cNvPr>
                <p:cNvSpPr/>
                <p:nvPr/>
              </p:nvSpPr>
              <p:spPr>
                <a:xfrm>
                  <a:off x="7897320" y="3585869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3" name="Graphic 3">
                <a:extLst>
                  <a:ext uri="{FF2B5EF4-FFF2-40B4-BE49-F238E27FC236}">
                    <a16:creationId xmlns:a16="http://schemas.microsoft.com/office/drawing/2014/main" id="{4CFCBC6A-1B2E-015F-E17D-DE3348B56368}"/>
                  </a:ext>
                </a:extLst>
              </p:cNvPr>
              <p:cNvGrpSpPr/>
              <p:nvPr/>
            </p:nvGrpSpPr>
            <p:grpSpPr>
              <a:xfrm>
                <a:off x="7584109" y="3569562"/>
                <a:ext cx="55358" cy="94324"/>
                <a:chOff x="7584109" y="3569562"/>
                <a:chExt cx="55358" cy="94324"/>
              </a:xfrm>
            </p:grpSpPr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74E30CED-4B72-D5A0-63EE-A26FA6576321}"/>
                    </a:ext>
                  </a:extLst>
                </p:cNvPr>
                <p:cNvSpPr/>
                <p:nvPr/>
              </p:nvSpPr>
              <p:spPr>
                <a:xfrm>
                  <a:off x="7590443" y="3607260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9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D224F3DC-73E8-3176-93FD-7D84898B0306}"/>
                    </a:ext>
                  </a:extLst>
                </p:cNvPr>
                <p:cNvSpPr/>
                <p:nvPr/>
              </p:nvSpPr>
              <p:spPr>
                <a:xfrm>
                  <a:off x="7584109" y="3569562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4" name="Graphic 3">
                <a:extLst>
                  <a:ext uri="{FF2B5EF4-FFF2-40B4-BE49-F238E27FC236}">
                    <a16:creationId xmlns:a16="http://schemas.microsoft.com/office/drawing/2014/main" id="{09424A73-9E73-347F-B994-BA892A497B23}"/>
                  </a:ext>
                </a:extLst>
              </p:cNvPr>
              <p:cNvGrpSpPr/>
              <p:nvPr/>
            </p:nvGrpSpPr>
            <p:grpSpPr>
              <a:xfrm>
                <a:off x="7807709" y="3579271"/>
                <a:ext cx="54696" cy="94456"/>
                <a:chOff x="7807709" y="3579271"/>
                <a:chExt cx="54696" cy="94456"/>
              </a:xfrm>
            </p:grpSpPr>
            <p:sp>
              <p:nvSpPr>
                <p:cNvPr id="242" name="Freeform: Shape 241">
                  <a:extLst>
                    <a:ext uri="{FF2B5EF4-FFF2-40B4-BE49-F238E27FC236}">
                      <a16:creationId xmlns:a16="http://schemas.microsoft.com/office/drawing/2014/main" id="{3B2040DF-02E6-F452-240B-D0108D58040E}"/>
                    </a:ext>
                  </a:extLst>
                </p:cNvPr>
                <p:cNvSpPr/>
                <p:nvPr/>
              </p:nvSpPr>
              <p:spPr>
                <a:xfrm>
                  <a:off x="7807709" y="3617280"/>
                  <a:ext cx="48701" cy="56447"/>
                </a:xfrm>
                <a:custGeom>
                  <a:avLst/>
                  <a:gdLst>
                    <a:gd name="connsiteX0" fmla="*/ 48701 w 48701"/>
                    <a:gd name="connsiteY0" fmla="*/ 9830 h 56447"/>
                    <a:gd name="connsiteX1" fmla="*/ 40957 w 48701"/>
                    <a:gd name="connsiteY1" fmla="*/ 41662 h 56447"/>
                    <a:gd name="connsiteX2" fmla="*/ 17802 w 48701"/>
                    <a:gd name="connsiteY2" fmla="*/ 55912 h 56447"/>
                    <a:gd name="connsiteX3" fmla="*/ 14573 w 48701"/>
                    <a:gd name="connsiteY3" fmla="*/ 55131 h 56447"/>
                    <a:gd name="connsiteX4" fmla="*/ 552 w 48701"/>
                    <a:gd name="connsiteY4" fmla="*/ 31833 h 56447"/>
                    <a:gd name="connsiteX5" fmla="*/ 8296 w 48701"/>
                    <a:gd name="connsiteY5" fmla="*/ 0 h 56447"/>
                    <a:gd name="connsiteX6" fmla="*/ 48701 w 48701"/>
                    <a:gd name="connsiteY6" fmla="*/ 9830 h 56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47">
                      <a:moveTo>
                        <a:pt x="48701" y="9830"/>
                      </a:moveTo>
                      <a:lnTo>
                        <a:pt x="40957" y="41662"/>
                      </a:lnTo>
                      <a:cubicBezTo>
                        <a:pt x="38443" y="51988"/>
                        <a:pt x="28022" y="58398"/>
                        <a:pt x="17802" y="55912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3" name="Freeform: Shape 242">
                  <a:extLst>
                    <a:ext uri="{FF2B5EF4-FFF2-40B4-BE49-F238E27FC236}">
                      <a16:creationId xmlns:a16="http://schemas.microsoft.com/office/drawing/2014/main" id="{25FB37B9-3DE7-A91B-419C-54EA605EA3D4}"/>
                    </a:ext>
                  </a:extLst>
                </p:cNvPr>
                <p:cNvSpPr/>
                <p:nvPr/>
              </p:nvSpPr>
              <p:spPr>
                <a:xfrm>
                  <a:off x="7814014" y="3579271"/>
                  <a:ext cx="48391" cy="55239"/>
                </a:xfrm>
                <a:custGeom>
                  <a:avLst/>
                  <a:gdLst>
                    <a:gd name="connsiteX0" fmla="*/ 40815 w 48391"/>
                    <a:gd name="connsiteY0" fmla="*/ 55240 h 55239"/>
                    <a:gd name="connsiteX1" fmla="*/ 47711 w 48391"/>
                    <a:gd name="connsiteY1" fmla="*/ 26884 h 55239"/>
                    <a:gd name="connsiteX2" fmla="*/ 34052 w 48391"/>
                    <a:gd name="connsiteY2" fmla="*/ 1281 h 55239"/>
                    <a:gd name="connsiteX3" fmla="*/ 30785 w 48391"/>
                    <a:gd name="connsiteY3" fmla="*/ 490 h 55239"/>
                    <a:gd name="connsiteX4" fmla="*/ 6896 w 48391"/>
                    <a:gd name="connsiteY4" fmla="*/ 16959 h 55239"/>
                    <a:gd name="connsiteX5" fmla="*/ 0 w 48391"/>
                    <a:gd name="connsiteY5" fmla="*/ 45315 h 55239"/>
                    <a:gd name="connsiteX6" fmla="*/ 40815 w 48391"/>
                    <a:gd name="connsiteY6" fmla="*/ 55240 h 5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39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5" name="Graphic 3">
                <a:extLst>
                  <a:ext uri="{FF2B5EF4-FFF2-40B4-BE49-F238E27FC236}">
                    <a16:creationId xmlns:a16="http://schemas.microsoft.com/office/drawing/2014/main" id="{9D40325E-7F7E-73AF-1151-6101B98108B3}"/>
                  </a:ext>
                </a:extLst>
              </p:cNvPr>
              <p:cNvGrpSpPr/>
              <p:nvPr/>
            </p:nvGrpSpPr>
            <p:grpSpPr>
              <a:xfrm>
                <a:off x="7853581" y="3589825"/>
                <a:ext cx="54697" cy="94465"/>
                <a:chOff x="7853581" y="3589825"/>
                <a:chExt cx="54697" cy="94465"/>
              </a:xfrm>
            </p:grpSpPr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438D4F64-2E8D-F8D5-3DF0-5709AFFAB637}"/>
                    </a:ext>
                  </a:extLst>
                </p:cNvPr>
                <p:cNvSpPr/>
                <p:nvPr/>
              </p:nvSpPr>
              <p:spPr>
                <a:xfrm>
                  <a:off x="7853581" y="3627834"/>
                  <a:ext cx="48701" cy="56456"/>
                </a:xfrm>
                <a:custGeom>
                  <a:avLst/>
                  <a:gdLst>
                    <a:gd name="connsiteX0" fmla="*/ 48701 w 48701"/>
                    <a:gd name="connsiteY0" fmla="*/ 9830 h 56456"/>
                    <a:gd name="connsiteX1" fmla="*/ 40957 w 48701"/>
                    <a:gd name="connsiteY1" fmla="*/ 41662 h 56456"/>
                    <a:gd name="connsiteX2" fmla="*/ 17802 w 48701"/>
                    <a:gd name="connsiteY2" fmla="*/ 55921 h 56456"/>
                    <a:gd name="connsiteX3" fmla="*/ 14573 w 48701"/>
                    <a:gd name="connsiteY3" fmla="*/ 55131 h 56456"/>
                    <a:gd name="connsiteX4" fmla="*/ 552 w 48701"/>
                    <a:gd name="connsiteY4" fmla="*/ 31833 h 56456"/>
                    <a:gd name="connsiteX5" fmla="*/ 8296 w 48701"/>
                    <a:gd name="connsiteY5" fmla="*/ 0 h 56456"/>
                    <a:gd name="connsiteX6" fmla="*/ 48701 w 48701"/>
                    <a:gd name="connsiteY6" fmla="*/ 9830 h 56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6">
                      <a:moveTo>
                        <a:pt x="48701" y="9830"/>
                      </a:moveTo>
                      <a:lnTo>
                        <a:pt x="40957" y="41662"/>
                      </a:lnTo>
                      <a:cubicBezTo>
                        <a:pt x="38443" y="51988"/>
                        <a:pt x="28022" y="5840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CEC72B25-775F-02EB-FAB1-E6E08D6BAF71}"/>
                    </a:ext>
                  </a:extLst>
                </p:cNvPr>
                <p:cNvSpPr/>
                <p:nvPr/>
              </p:nvSpPr>
              <p:spPr>
                <a:xfrm>
                  <a:off x="7859887" y="3589825"/>
                  <a:ext cx="48391" cy="55239"/>
                </a:xfrm>
                <a:custGeom>
                  <a:avLst/>
                  <a:gdLst>
                    <a:gd name="connsiteX0" fmla="*/ 40815 w 48391"/>
                    <a:gd name="connsiteY0" fmla="*/ 55240 h 55239"/>
                    <a:gd name="connsiteX1" fmla="*/ 47711 w 48391"/>
                    <a:gd name="connsiteY1" fmla="*/ 26884 h 55239"/>
                    <a:gd name="connsiteX2" fmla="*/ 34052 w 48391"/>
                    <a:gd name="connsiteY2" fmla="*/ 1281 h 55239"/>
                    <a:gd name="connsiteX3" fmla="*/ 30785 w 48391"/>
                    <a:gd name="connsiteY3" fmla="*/ 490 h 55239"/>
                    <a:gd name="connsiteX4" fmla="*/ 6896 w 48391"/>
                    <a:gd name="connsiteY4" fmla="*/ 16959 h 55239"/>
                    <a:gd name="connsiteX5" fmla="*/ 0 w 48391"/>
                    <a:gd name="connsiteY5" fmla="*/ 45315 h 55239"/>
                    <a:gd name="connsiteX6" fmla="*/ 40815 w 48391"/>
                    <a:gd name="connsiteY6" fmla="*/ 55240 h 5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39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6" name="Graphic 3">
                <a:extLst>
                  <a:ext uri="{FF2B5EF4-FFF2-40B4-BE49-F238E27FC236}">
                    <a16:creationId xmlns:a16="http://schemas.microsoft.com/office/drawing/2014/main" id="{8B5A3957-B29A-9AF7-8206-FFC214F16BC2}"/>
                  </a:ext>
                </a:extLst>
              </p:cNvPr>
              <p:cNvGrpSpPr/>
              <p:nvPr/>
            </p:nvGrpSpPr>
            <p:grpSpPr>
              <a:xfrm>
                <a:off x="7948003" y="3576013"/>
                <a:ext cx="54697" cy="94456"/>
                <a:chOff x="7948003" y="3576013"/>
                <a:chExt cx="54697" cy="94456"/>
              </a:xfrm>
            </p:grpSpPr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1B0ADE62-A0AE-66C0-AC7E-C304A8E9537E}"/>
                    </a:ext>
                  </a:extLst>
                </p:cNvPr>
                <p:cNvSpPr/>
                <p:nvPr/>
              </p:nvSpPr>
              <p:spPr>
                <a:xfrm>
                  <a:off x="7948003" y="3614013"/>
                  <a:ext cx="48701" cy="56456"/>
                </a:xfrm>
                <a:custGeom>
                  <a:avLst/>
                  <a:gdLst>
                    <a:gd name="connsiteX0" fmla="*/ 48701 w 48701"/>
                    <a:gd name="connsiteY0" fmla="*/ 9839 h 56456"/>
                    <a:gd name="connsiteX1" fmla="*/ 40957 w 48701"/>
                    <a:gd name="connsiteY1" fmla="*/ 41672 h 56456"/>
                    <a:gd name="connsiteX2" fmla="*/ 17802 w 48701"/>
                    <a:gd name="connsiteY2" fmla="*/ 55921 h 56456"/>
                    <a:gd name="connsiteX3" fmla="*/ 14573 w 48701"/>
                    <a:gd name="connsiteY3" fmla="*/ 55131 h 56456"/>
                    <a:gd name="connsiteX4" fmla="*/ 552 w 48701"/>
                    <a:gd name="connsiteY4" fmla="*/ 31832 h 56456"/>
                    <a:gd name="connsiteX5" fmla="*/ 8296 w 48701"/>
                    <a:gd name="connsiteY5" fmla="*/ 0 h 56456"/>
                    <a:gd name="connsiteX6" fmla="*/ 48701 w 48701"/>
                    <a:gd name="connsiteY6" fmla="*/ 9839 h 56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6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0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33696E00-1CCB-27D2-DABA-EF92251E749E}"/>
                    </a:ext>
                  </a:extLst>
                </p:cNvPr>
                <p:cNvSpPr/>
                <p:nvPr/>
              </p:nvSpPr>
              <p:spPr>
                <a:xfrm>
                  <a:off x="7954308" y="3576013"/>
                  <a:ext cx="48391" cy="55240"/>
                </a:xfrm>
                <a:custGeom>
                  <a:avLst/>
                  <a:gdLst>
                    <a:gd name="connsiteX0" fmla="*/ 40815 w 48391"/>
                    <a:gd name="connsiteY0" fmla="*/ 55240 h 55240"/>
                    <a:gd name="connsiteX1" fmla="*/ 47711 w 48391"/>
                    <a:gd name="connsiteY1" fmla="*/ 26884 h 55240"/>
                    <a:gd name="connsiteX2" fmla="*/ 34052 w 48391"/>
                    <a:gd name="connsiteY2" fmla="*/ 1281 h 55240"/>
                    <a:gd name="connsiteX3" fmla="*/ 30785 w 48391"/>
                    <a:gd name="connsiteY3" fmla="*/ 490 h 55240"/>
                    <a:gd name="connsiteX4" fmla="*/ 6896 w 48391"/>
                    <a:gd name="connsiteY4" fmla="*/ 16959 h 55240"/>
                    <a:gd name="connsiteX5" fmla="*/ 0 w 48391"/>
                    <a:gd name="connsiteY5" fmla="*/ 45315 h 55240"/>
                    <a:gd name="connsiteX6" fmla="*/ 40815 w 48391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6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7" name="Graphic 3">
                <a:extLst>
                  <a:ext uri="{FF2B5EF4-FFF2-40B4-BE49-F238E27FC236}">
                    <a16:creationId xmlns:a16="http://schemas.microsoft.com/office/drawing/2014/main" id="{88695689-E673-B686-A5B6-6368C4C5B44A}"/>
                  </a:ext>
                </a:extLst>
              </p:cNvPr>
              <p:cNvGrpSpPr/>
              <p:nvPr/>
            </p:nvGrpSpPr>
            <p:grpSpPr>
              <a:xfrm>
                <a:off x="7698410" y="3582538"/>
                <a:ext cx="54700" cy="94459"/>
                <a:chOff x="7698410" y="3582538"/>
                <a:chExt cx="54700" cy="94459"/>
              </a:xfrm>
            </p:grpSpPr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18B6E3C9-FE00-2267-4ADD-9D62B22DCD3A}"/>
                    </a:ext>
                  </a:extLst>
                </p:cNvPr>
                <p:cNvSpPr/>
                <p:nvPr/>
              </p:nvSpPr>
              <p:spPr>
                <a:xfrm>
                  <a:off x="7698410" y="3620547"/>
                  <a:ext cx="48701" cy="56450"/>
                </a:xfrm>
                <a:custGeom>
                  <a:avLst/>
                  <a:gdLst>
                    <a:gd name="connsiteX0" fmla="*/ 48701 w 48701"/>
                    <a:gd name="connsiteY0" fmla="*/ 9830 h 56450"/>
                    <a:gd name="connsiteX1" fmla="*/ 40957 w 48701"/>
                    <a:gd name="connsiteY1" fmla="*/ 41663 h 56450"/>
                    <a:gd name="connsiteX2" fmla="*/ 17802 w 48701"/>
                    <a:gd name="connsiteY2" fmla="*/ 55912 h 56450"/>
                    <a:gd name="connsiteX3" fmla="*/ 14573 w 48701"/>
                    <a:gd name="connsiteY3" fmla="*/ 55131 h 56450"/>
                    <a:gd name="connsiteX4" fmla="*/ 552 w 48701"/>
                    <a:gd name="connsiteY4" fmla="*/ 31833 h 56450"/>
                    <a:gd name="connsiteX5" fmla="*/ 8296 w 48701"/>
                    <a:gd name="connsiteY5" fmla="*/ 0 h 56450"/>
                    <a:gd name="connsiteX6" fmla="*/ 48701 w 48701"/>
                    <a:gd name="connsiteY6" fmla="*/ 9830 h 56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0">
                      <a:moveTo>
                        <a:pt x="48701" y="9830"/>
                      </a:moveTo>
                      <a:lnTo>
                        <a:pt x="40957" y="41663"/>
                      </a:lnTo>
                      <a:cubicBezTo>
                        <a:pt x="38443" y="51988"/>
                        <a:pt x="28022" y="58407"/>
                        <a:pt x="17802" y="55912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11DC66BA-6955-FD43-5816-5EF3478CDEF8}"/>
                    </a:ext>
                  </a:extLst>
                </p:cNvPr>
                <p:cNvSpPr/>
                <p:nvPr/>
              </p:nvSpPr>
              <p:spPr>
                <a:xfrm>
                  <a:off x="7704715" y="3582538"/>
                  <a:ext cx="48395" cy="55240"/>
                </a:xfrm>
                <a:custGeom>
                  <a:avLst/>
                  <a:gdLst>
                    <a:gd name="connsiteX0" fmla="*/ 40814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4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4" y="55240"/>
                      </a:moveTo>
                      <a:lnTo>
                        <a:pt x="47711" y="26884"/>
                      </a:lnTo>
                      <a:cubicBezTo>
                        <a:pt x="50530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4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8" name="Graphic 3">
                <a:extLst>
                  <a:ext uri="{FF2B5EF4-FFF2-40B4-BE49-F238E27FC236}">
                    <a16:creationId xmlns:a16="http://schemas.microsoft.com/office/drawing/2014/main" id="{34C926AC-2070-E559-F8CC-82E7A9E72876}"/>
                  </a:ext>
                </a:extLst>
              </p:cNvPr>
              <p:cNvGrpSpPr/>
              <p:nvPr/>
            </p:nvGrpSpPr>
            <p:grpSpPr>
              <a:xfrm>
                <a:off x="7629896" y="3558068"/>
                <a:ext cx="54700" cy="94459"/>
                <a:chOff x="7629896" y="3558068"/>
                <a:chExt cx="54700" cy="94459"/>
              </a:xfrm>
            </p:grpSpPr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0E358399-A48D-44BD-E236-75FC08AD53D4}"/>
                    </a:ext>
                  </a:extLst>
                </p:cNvPr>
                <p:cNvSpPr/>
                <p:nvPr/>
              </p:nvSpPr>
              <p:spPr>
                <a:xfrm>
                  <a:off x="7629896" y="3596068"/>
                  <a:ext cx="48701" cy="56459"/>
                </a:xfrm>
                <a:custGeom>
                  <a:avLst/>
                  <a:gdLst>
                    <a:gd name="connsiteX0" fmla="*/ 48701 w 48701"/>
                    <a:gd name="connsiteY0" fmla="*/ 9839 h 56459"/>
                    <a:gd name="connsiteX1" fmla="*/ 40957 w 48701"/>
                    <a:gd name="connsiteY1" fmla="*/ 41672 h 56459"/>
                    <a:gd name="connsiteX2" fmla="*/ 17802 w 48701"/>
                    <a:gd name="connsiteY2" fmla="*/ 55921 h 56459"/>
                    <a:gd name="connsiteX3" fmla="*/ 14573 w 48701"/>
                    <a:gd name="connsiteY3" fmla="*/ 55131 h 56459"/>
                    <a:gd name="connsiteX4" fmla="*/ 552 w 48701"/>
                    <a:gd name="connsiteY4" fmla="*/ 31832 h 56459"/>
                    <a:gd name="connsiteX5" fmla="*/ 8296 w 48701"/>
                    <a:gd name="connsiteY5" fmla="*/ 0 h 56459"/>
                    <a:gd name="connsiteX6" fmla="*/ 48701 w 48701"/>
                    <a:gd name="connsiteY6" fmla="*/ 9839 h 56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9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1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EDF7E929-F037-D2C4-A6E2-0E69D6E846C3}"/>
                    </a:ext>
                  </a:extLst>
                </p:cNvPr>
                <p:cNvSpPr/>
                <p:nvPr/>
              </p:nvSpPr>
              <p:spPr>
                <a:xfrm>
                  <a:off x="7636201" y="3558068"/>
                  <a:ext cx="48395" cy="55240"/>
                </a:xfrm>
                <a:custGeom>
                  <a:avLst/>
                  <a:gdLst>
                    <a:gd name="connsiteX0" fmla="*/ 40815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5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30" y="1532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9" name="Graphic 3">
                <a:extLst>
                  <a:ext uri="{FF2B5EF4-FFF2-40B4-BE49-F238E27FC236}">
                    <a16:creationId xmlns:a16="http://schemas.microsoft.com/office/drawing/2014/main" id="{64910576-9611-3505-7953-18FD6E829567}"/>
                  </a:ext>
                </a:extLst>
              </p:cNvPr>
              <p:cNvGrpSpPr/>
              <p:nvPr/>
            </p:nvGrpSpPr>
            <p:grpSpPr>
              <a:xfrm>
                <a:off x="7652737" y="3631477"/>
                <a:ext cx="54700" cy="94459"/>
                <a:chOff x="7652737" y="3631477"/>
                <a:chExt cx="54700" cy="94459"/>
              </a:xfrm>
            </p:grpSpPr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4607694C-7CEB-8407-BB62-CD6260EF7538}"/>
                    </a:ext>
                  </a:extLst>
                </p:cNvPr>
                <p:cNvSpPr/>
                <p:nvPr/>
              </p:nvSpPr>
              <p:spPr>
                <a:xfrm>
                  <a:off x="7652737" y="3669477"/>
                  <a:ext cx="48701" cy="56459"/>
                </a:xfrm>
                <a:custGeom>
                  <a:avLst/>
                  <a:gdLst>
                    <a:gd name="connsiteX0" fmla="*/ 48701 w 48701"/>
                    <a:gd name="connsiteY0" fmla="*/ 9839 h 56459"/>
                    <a:gd name="connsiteX1" fmla="*/ 40957 w 48701"/>
                    <a:gd name="connsiteY1" fmla="*/ 41672 h 56459"/>
                    <a:gd name="connsiteX2" fmla="*/ 17802 w 48701"/>
                    <a:gd name="connsiteY2" fmla="*/ 55921 h 56459"/>
                    <a:gd name="connsiteX3" fmla="*/ 14573 w 48701"/>
                    <a:gd name="connsiteY3" fmla="*/ 55131 h 56459"/>
                    <a:gd name="connsiteX4" fmla="*/ 552 w 48701"/>
                    <a:gd name="connsiteY4" fmla="*/ 31832 h 56459"/>
                    <a:gd name="connsiteX5" fmla="*/ 8296 w 48701"/>
                    <a:gd name="connsiteY5" fmla="*/ 0 h 56459"/>
                    <a:gd name="connsiteX6" fmla="*/ 48701 w 48701"/>
                    <a:gd name="connsiteY6" fmla="*/ 9839 h 56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9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1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24307044-FAE2-BFC7-9708-EBAA34976122}"/>
                    </a:ext>
                  </a:extLst>
                </p:cNvPr>
                <p:cNvSpPr/>
                <p:nvPr/>
              </p:nvSpPr>
              <p:spPr>
                <a:xfrm>
                  <a:off x="7659042" y="3631477"/>
                  <a:ext cx="48395" cy="55240"/>
                </a:xfrm>
                <a:custGeom>
                  <a:avLst/>
                  <a:gdLst>
                    <a:gd name="connsiteX0" fmla="*/ 40815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5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30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0" name="Graphic 3">
                <a:extLst>
                  <a:ext uri="{FF2B5EF4-FFF2-40B4-BE49-F238E27FC236}">
                    <a16:creationId xmlns:a16="http://schemas.microsoft.com/office/drawing/2014/main" id="{FB7FEE75-0FD6-68DE-02FB-E0B2B361925E}"/>
                  </a:ext>
                </a:extLst>
              </p:cNvPr>
              <p:cNvGrpSpPr/>
              <p:nvPr/>
            </p:nvGrpSpPr>
            <p:grpSpPr>
              <a:xfrm>
                <a:off x="7731224" y="3601727"/>
                <a:ext cx="74509" cy="85679"/>
                <a:chOff x="7731224" y="3601727"/>
                <a:chExt cx="74509" cy="85679"/>
              </a:xfrm>
            </p:grpSpPr>
            <p:sp>
              <p:nvSpPr>
                <p:cNvPr id="230" name="Freeform: Shape 229">
                  <a:extLst>
                    <a:ext uri="{FF2B5EF4-FFF2-40B4-BE49-F238E27FC236}">
                      <a16:creationId xmlns:a16="http://schemas.microsoft.com/office/drawing/2014/main" id="{37E01768-C2EC-E6DA-F5CA-CECB788CE69C}"/>
                    </a:ext>
                  </a:extLst>
                </p:cNvPr>
                <p:cNvSpPr/>
                <p:nvPr/>
              </p:nvSpPr>
              <p:spPr>
                <a:xfrm>
                  <a:off x="7748977" y="3628472"/>
                  <a:ext cx="56755" cy="58934"/>
                </a:xfrm>
                <a:custGeom>
                  <a:avLst/>
                  <a:gdLst>
                    <a:gd name="connsiteX0" fmla="*/ 33347 w 56755"/>
                    <a:gd name="connsiteY0" fmla="*/ 0 h 58934"/>
                    <a:gd name="connsiteX1" fmla="*/ 52921 w 56755"/>
                    <a:gd name="connsiteY1" fmla="*/ 26280 h 58934"/>
                    <a:gd name="connsiteX2" fmla="*/ 49121 w 56755"/>
                    <a:gd name="connsiteY2" fmla="*/ 53207 h 58934"/>
                    <a:gd name="connsiteX3" fmla="*/ 46454 w 56755"/>
                    <a:gd name="connsiteY3" fmla="*/ 55198 h 58934"/>
                    <a:gd name="connsiteX4" fmla="*/ 19574 w 56755"/>
                    <a:gd name="connsiteY4" fmla="*/ 51130 h 58934"/>
                    <a:gd name="connsiteX5" fmla="*/ 0 w 56755"/>
                    <a:gd name="connsiteY5" fmla="*/ 24851 h 58934"/>
                    <a:gd name="connsiteX6" fmla="*/ 33347 w 56755"/>
                    <a:gd name="connsiteY6" fmla="*/ 0 h 5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55" h="58934">
                      <a:moveTo>
                        <a:pt x="33347" y="0"/>
                      </a:moveTo>
                      <a:lnTo>
                        <a:pt x="52921" y="26280"/>
                      </a:lnTo>
                      <a:cubicBezTo>
                        <a:pt x="59265" y="34805"/>
                        <a:pt x="57560" y="46920"/>
                        <a:pt x="49121" y="53207"/>
                      </a:cubicBezTo>
                      <a:lnTo>
                        <a:pt x="46454" y="55198"/>
                      </a:lnTo>
                      <a:cubicBezTo>
                        <a:pt x="38015" y="61484"/>
                        <a:pt x="25918" y="59646"/>
                        <a:pt x="19574" y="51130"/>
                      </a:cubicBezTo>
                      <a:lnTo>
                        <a:pt x="0" y="24851"/>
                      </a:lnTo>
                      <a:lnTo>
                        <a:pt x="3334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1" name="Freeform: Shape 230">
                  <a:extLst>
                    <a:ext uri="{FF2B5EF4-FFF2-40B4-BE49-F238E27FC236}">
                      <a16:creationId xmlns:a16="http://schemas.microsoft.com/office/drawing/2014/main" id="{0598D92F-EAC0-DCF9-40BD-0C357AAD1D83}"/>
                    </a:ext>
                  </a:extLst>
                </p:cNvPr>
                <p:cNvSpPr/>
                <p:nvPr/>
              </p:nvSpPr>
              <p:spPr>
                <a:xfrm>
                  <a:off x="7731224" y="3601727"/>
                  <a:ext cx="55787" cy="57787"/>
                </a:xfrm>
                <a:custGeom>
                  <a:avLst/>
                  <a:gdLst>
                    <a:gd name="connsiteX0" fmla="*/ 55787 w 55787"/>
                    <a:gd name="connsiteY0" fmla="*/ 32689 h 57787"/>
                    <a:gd name="connsiteX1" fmla="*/ 38356 w 55787"/>
                    <a:gd name="connsiteY1" fmla="*/ 9286 h 57787"/>
                    <a:gd name="connsiteX2" fmla="*/ 9924 w 55787"/>
                    <a:gd name="connsiteY2" fmla="*/ 3466 h 57787"/>
                    <a:gd name="connsiteX3" fmla="*/ 7229 w 55787"/>
                    <a:gd name="connsiteY3" fmla="*/ 5476 h 57787"/>
                    <a:gd name="connsiteX4" fmla="*/ 4666 w 55787"/>
                    <a:gd name="connsiteY4" fmla="*/ 34384 h 57787"/>
                    <a:gd name="connsiteX5" fmla="*/ 22097 w 55787"/>
                    <a:gd name="connsiteY5" fmla="*/ 57787 h 57787"/>
                    <a:gd name="connsiteX6" fmla="*/ 55787 w 55787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7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1" name="Graphic 3">
                <a:extLst>
                  <a:ext uri="{FF2B5EF4-FFF2-40B4-BE49-F238E27FC236}">
                    <a16:creationId xmlns:a16="http://schemas.microsoft.com/office/drawing/2014/main" id="{72EDBE8E-9BBF-D7EA-CFAD-8B81AC932AAD}"/>
                  </a:ext>
                </a:extLst>
              </p:cNvPr>
              <p:cNvGrpSpPr/>
              <p:nvPr/>
            </p:nvGrpSpPr>
            <p:grpSpPr>
              <a:xfrm>
                <a:off x="7850315" y="3828465"/>
                <a:ext cx="74503" cy="85692"/>
                <a:chOff x="7850315" y="3828465"/>
                <a:chExt cx="74503" cy="85692"/>
              </a:xfrm>
            </p:grpSpPr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45637DA7-206B-0EDA-680C-57223BC58F90}"/>
                    </a:ext>
                  </a:extLst>
                </p:cNvPr>
                <p:cNvSpPr/>
                <p:nvPr/>
              </p:nvSpPr>
              <p:spPr>
                <a:xfrm>
                  <a:off x="7868049" y="3855224"/>
                  <a:ext cx="56769" cy="58934"/>
                </a:xfrm>
                <a:custGeom>
                  <a:avLst/>
                  <a:gdLst>
                    <a:gd name="connsiteX0" fmla="*/ 33357 w 56769"/>
                    <a:gd name="connsiteY0" fmla="*/ 0 h 58934"/>
                    <a:gd name="connsiteX1" fmla="*/ 52930 w 56769"/>
                    <a:gd name="connsiteY1" fmla="*/ 26280 h 58934"/>
                    <a:gd name="connsiteX2" fmla="*/ 49130 w 56769"/>
                    <a:gd name="connsiteY2" fmla="*/ 53207 h 58934"/>
                    <a:gd name="connsiteX3" fmla="*/ 46463 w 56769"/>
                    <a:gd name="connsiteY3" fmla="*/ 55198 h 58934"/>
                    <a:gd name="connsiteX4" fmla="*/ 19574 w 56769"/>
                    <a:gd name="connsiteY4" fmla="*/ 51130 h 58934"/>
                    <a:gd name="connsiteX5" fmla="*/ 0 w 56769"/>
                    <a:gd name="connsiteY5" fmla="*/ 24851 h 58934"/>
                    <a:gd name="connsiteX6" fmla="*/ 33357 w 56769"/>
                    <a:gd name="connsiteY6" fmla="*/ 0 h 5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69" h="58934">
                      <a:moveTo>
                        <a:pt x="33357" y="0"/>
                      </a:moveTo>
                      <a:lnTo>
                        <a:pt x="52930" y="26280"/>
                      </a:lnTo>
                      <a:cubicBezTo>
                        <a:pt x="59284" y="34805"/>
                        <a:pt x="57569" y="46920"/>
                        <a:pt x="49130" y="53207"/>
                      </a:cubicBezTo>
                      <a:lnTo>
                        <a:pt x="46463" y="55198"/>
                      </a:lnTo>
                      <a:cubicBezTo>
                        <a:pt x="38024" y="61484"/>
                        <a:pt x="25927" y="59646"/>
                        <a:pt x="19574" y="51130"/>
                      </a:cubicBezTo>
                      <a:lnTo>
                        <a:pt x="0" y="24851"/>
                      </a:lnTo>
                      <a:lnTo>
                        <a:pt x="3335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9" name="Freeform: Shape 228">
                  <a:extLst>
                    <a:ext uri="{FF2B5EF4-FFF2-40B4-BE49-F238E27FC236}">
                      <a16:creationId xmlns:a16="http://schemas.microsoft.com/office/drawing/2014/main" id="{BC137A66-3579-EBFD-5D00-2D01039655A0}"/>
                    </a:ext>
                  </a:extLst>
                </p:cNvPr>
                <p:cNvSpPr/>
                <p:nvPr/>
              </p:nvSpPr>
              <p:spPr>
                <a:xfrm>
                  <a:off x="7850315" y="3828465"/>
                  <a:ext cx="55777" cy="57781"/>
                </a:xfrm>
                <a:custGeom>
                  <a:avLst/>
                  <a:gdLst>
                    <a:gd name="connsiteX0" fmla="*/ 55778 w 55777"/>
                    <a:gd name="connsiteY0" fmla="*/ 32693 h 57781"/>
                    <a:gd name="connsiteX1" fmla="*/ 38347 w 55777"/>
                    <a:gd name="connsiteY1" fmla="*/ 9290 h 57781"/>
                    <a:gd name="connsiteX2" fmla="*/ 9924 w 55777"/>
                    <a:gd name="connsiteY2" fmla="*/ 3470 h 57781"/>
                    <a:gd name="connsiteX3" fmla="*/ 7229 w 55777"/>
                    <a:gd name="connsiteY3" fmla="*/ 5480 h 57781"/>
                    <a:gd name="connsiteX4" fmla="*/ 4667 w 55777"/>
                    <a:gd name="connsiteY4" fmla="*/ 34379 h 57781"/>
                    <a:gd name="connsiteX5" fmla="*/ 22097 w 55777"/>
                    <a:gd name="connsiteY5" fmla="*/ 57782 h 57781"/>
                    <a:gd name="connsiteX6" fmla="*/ 55778 w 55777"/>
                    <a:gd name="connsiteY6" fmla="*/ 32693 h 57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77" h="57781">
                      <a:moveTo>
                        <a:pt x="55778" y="32693"/>
                      </a:moveTo>
                      <a:lnTo>
                        <a:pt x="38347" y="9290"/>
                      </a:lnTo>
                      <a:cubicBezTo>
                        <a:pt x="31232" y="-263"/>
                        <a:pt x="18440" y="-2883"/>
                        <a:pt x="9924" y="3470"/>
                      </a:cubicBezTo>
                      <a:lnTo>
                        <a:pt x="7229" y="5480"/>
                      </a:lnTo>
                      <a:cubicBezTo>
                        <a:pt x="-1296" y="11824"/>
                        <a:pt x="-2449" y="24835"/>
                        <a:pt x="4667" y="34379"/>
                      </a:cubicBezTo>
                      <a:lnTo>
                        <a:pt x="22097" y="57782"/>
                      </a:lnTo>
                      <a:lnTo>
                        <a:pt x="55778" y="326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2" name="Graphic 3">
                <a:extLst>
                  <a:ext uri="{FF2B5EF4-FFF2-40B4-BE49-F238E27FC236}">
                    <a16:creationId xmlns:a16="http://schemas.microsoft.com/office/drawing/2014/main" id="{9AE81A2F-7E83-ABBD-0202-45967F72A791}"/>
                  </a:ext>
                </a:extLst>
              </p:cNvPr>
              <p:cNvGrpSpPr/>
              <p:nvPr/>
            </p:nvGrpSpPr>
            <p:grpSpPr>
              <a:xfrm>
                <a:off x="7775267" y="3877409"/>
                <a:ext cx="74509" cy="85691"/>
                <a:chOff x="7775267" y="3877409"/>
                <a:chExt cx="74509" cy="85691"/>
              </a:xfrm>
            </p:grpSpPr>
            <p:sp>
              <p:nvSpPr>
                <p:cNvPr id="226" name="Freeform: Shape 225">
                  <a:extLst>
                    <a:ext uri="{FF2B5EF4-FFF2-40B4-BE49-F238E27FC236}">
                      <a16:creationId xmlns:a16="http://schemas.microsoft.com/office/drawing/2014/main" id="{E0E84CAF-9A4F-2BF4-D106-6BBA7622CB3B}"/>
                    </a:ext>
                  </a:extLst>
                </p:cNvPr>
                <p:cNvSpPr/>
                <p:nvPr/>
              </p:nvSpPr>
              <p:spPr>
                <a:xfrm>
                  <a:off x="7793021" y="3904164"/>
                  <a:ext cx="56755" cy="58936"/>
                </a:xfrm>
                <a:custGeom>
                  <a:avLst/>
                  <a:gdLst>
                    <a:gd name="connsiteX0" fmla="*/ 33347 w 56755"/>
                    <a:gd name="connsiteY0" fmla="*/ 0 h 58936"/>
                    <a:gd name="connsiteX1" fmla="*/ 52921 w 56755"/>
                    <a:gd name="connsiteY1" fmla="*/ 26280 h 58936"/>
                    <a:gd name="connsiteX2" fmla="*/ 49120 w 56755"/>
                    <a:gd name="connsiteY2" fmla="*/ 53207 h 58936"/>
                    <a:gd name="connsiteX3" fmla="*/ 46453 w 56755"/>
                    <a:gd name="connsiteY3" fmla="*/ 55198 h 58936"/>
                    <a:gd name="connsiteX4" fmla="*/ 19574 w 56755"/>
                    <a:gd name="connsiteY4" fmla="*/ 51130 h 58936"/>
                    <a:gd name="connsiteX5" fmla="*/ 0 w 56755"/>
                    <a:gd name="connsiteY5" fmla="*/ 24851 h 58936"/>
                    <a:gd name="connsiteX6" fmla="*/ 33347 w 56755"/>
                    <a:gd name="connsiteY6" fmla="*/ 0 h 58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55" h="58936">
                      <a:moveTo>
                        <a:pt x="33347" y="0"/>
                      </a:moveTo>
                      <a:lnTo>
                        <a:pt x="52921" y="26280"/>
                      </a:lnTo>
                      <a:cubicBezTo>
                        <a:pt x="59264" y="34805"/>
                        <a:pt x="57560" y="46920"/>
                        <a:pt x="49120" y="53207"/>
                      </a:cubicBezTo>
                      <a:lnTo>
                        <a:pt x="46453" y="55198"/>
                      </a:lnTo>
                      <a:cubicBezTo>
                        <a:pt x="38014" y="61484"/>
                        <a:pt x="25917" y="59655"/>
                        <a:pt x="19574" y="51130"/>
                      </a:cubicBezTo>
                      <a:lnTo>
                        <a:pt x="0" y="24851"/>
                      </a:lnTo>
                      <a:lnTo>
                        <a:pt x="3334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7" name="Freeform: Shape 226">
                  <a:extLst>
                    <a:ext uri="{FF2B5EF4-FFF2-40B4-BE49-F238E27FC236}">
                      <a16:creationId xmlns:a16="http://schemas.microsoft.com/office/drawing/2014/main" id="{D745CA41-142C-904A-038E-5C9F3E3050B0}"/>
                    </a:ext>
                  </a:extLst>
                </p:cNvPr>
                <p:cNvSpPr/>
                <p:nvPr/>
              </p:nvSpPr>
              <p:spPr>
                <a:xfrm>
                  <a:off x="7775267" y="3877409"/>
                  <a:ext cx="55786" cy="57787"/>
                </a:xfrm>
                <a:custGeom>
                  <a:avLst/>
                  <a:gdLst>
                    <a:gd name="connsiteX0" fmla="*/ 55787 w 55786"/>
                    <a:gd name="connsiteY0" fmla="*/ 32689 h 57787"/>
                    <a:gd name="connsiteX1" fmla="*/ 38356 w 55786"/>
                    <a:gd name="connsiteY1" fmla="*/ 9286 h 57787"/>
                    <a:gd name="connsiteX2" fmla="*/ 9924 w 55786"/>
                    <a:gd name="connsiteY2" fmla="*/ 3466 h 57787"/>
                    <a:gd name="connsiteX3" fmla="*/ 7229 w 55786"/>
                    <a:gd name="connsiteY3" fmla="*/ 5476 h 57787"/>
                    <a:gd name="connsiteX4" fmla="*/ 4666 w 55786"/>
                    <a:gd name="connsiteY4" fmla="*/ 34384 h 57787"/>
                    <a:gd name="connsiteX5" fmla="*/ 22097 w 55786"/>
                    <a:gd name="connsiteY5" fmla="*/ 57787 h 57787"/>
                    <a:gd name="connsiteX6" fmla="*/ 55787 w 55786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6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3" name="Graphic 3">
                <a:extLst>
                  <a:ext uri="{FF2B5EF4-FFF2-40B4-BE49-F238E27FC236}">
                    <a16:creationId xmlns:a16="http://schemas.microsoft.com/office/drawing/2014/main" id="{134E29EE-5CB9-E330-FE2F-AD30059F65C6}"/>
                  </a:ext>
                </a:extLst>
              </p:cNvPr>
              <p:cNvGrpSpPr/>
              <p:nvPr/>
            </p:nvGrpSpPr>
            <p:grpSpPr>
              <a:xfrm>
                <a:off x="7553411" y="3957343"/>
                <a:ext cx="74513" cy="85691"/>
                <a:chOff x="7553411" y="3957343"/>
                <a:chExt cx="74513" cy="85691"/>
              </a:xfrm>
            </p:grpSpPr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BF82463F-4C0F-7FBF-64E3-92B6BFF40FB7}"/>
                    </a:ext>
                  </a:extLst>
                </p:cNvPr>
                <p:cNvSpPr/>
                <p:nvPr/>
              </p:nvSpPr>
              <p:spPr>
                <a:xfrm>
                  <a:off x="7571155" y="3984098"/>
                  <a:ext cx="56768" cy="58936"/>
                </a:xfrm>
                <a:custGeom>
                  <a:avLst/>
                  <a:gdLst>
                    <a:gd name="connsiteX0" fmla="*/ 33356 w 56768"/>
                    <a:gd name="connsiteY0" fmla="*/ 0 h 58936"/>
                    <a:gd name="connsiteX1" fmla="*/ 52930 w 56768"/>
                    <a:gd name="connsiteY1" fmla="*/ 26279 h 58936"/>
                    <a:gd name="connsiteX2" fmla="*/ 49130 w 56768"/>
                    <a:gd name="connsiteY2" fmla="*/ 53207 h 58936"/>
                    <a:gd name="connsiteX3" fmla="*/ 46463 w 56768"/>
                    <a:gd name="connsiteY3" fmla="*/ 55197 h 58936"/>
                    <a:gd name="connsiteX4" fmla="*/ 19574 w 56768"/>
                    <a:gd name="connsiteY4" fmla="*/ 51130 h 58936"/>
                    <a:gd name="connsiteX5" fmla="*/ 0 w 56768"/>
                    <a:gd name="connsiteY5" fmla="*/ 24851 h 58936"/>
                    <a:gd name="connsiteX6" fmla="*/ 33356 w 56768"/>
                    <a:gd name="connsiteY6" fmla="*/ 0 h 58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68" h="58936">
                      <a:moveTo>
                        <a:pt x="33356" y="0"/>
                      </a:moveTo>
                      <a:lnTo>
                        <a:pt x="52930" y="26279"/>
                      </a:lnTo>
                      <a:cubicBezTo>
                        <a:pt x="59284" y="34804"/>
                        <a:pt x="57569" y="46920"/>
                        <a:pt x="49130" y="53207"/>
                      </a:cubicBezTo>
                      <a:lnTo>
                        <a:pt x="46463" y="55197"/>
                      </a:lnTo>
                      <a:cubicBezTo>
                        <a:pt x="38024" y="61484"/>
                        <a:pt x="25927" y="59655"/>
                        <a:pt x="19574" y="51130"/>
                      </a:cubicBezTo>
                      <a:lnTo>
                        <a:pt x="0" y="24851"/>
                      </a:lnTo>
                      <a:lnTo>
                        <a:pt x="3335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5" name="Freeform: Shape 224">
                  <a:extLst>
                    <a:ext uri="{FF2B5EF4-FFF2-40B4-BE49-F238E27FC236}">
                      <a16:creationId xmlns:a16="http://schemas.microsoft.com/office/drawing/2014/main" id="{057576AD-3BF8-493A-58EA-641894DD38D0}"/>
                    </a:ext>
                  </a:extLst>
                </p:cNvPr>
                <p:cNvSpPr/>
                <p:nvPr/>
              </p:nvSpPr>
              <p:spPr>
                <a:xfrm>
                  <a:off x="7553411" y="3957343"/>
                  <a:ext cx="55787" cy="57787"/>
                </a:xfrm>
                <a:custGeom>
                  <a:avLst/>
                  <a:gdLst>
                    <a:gd name="connsiteX0" fmla="*/ 55787 w 55787"/>
                    <a:gd name="connsiteY0" fmla="*/ 32689 h 57787"/>
                    <a:gd name="connsiteX1" fmla="*/ 38356 w 55787"/>
                    <a:gd name="connsiteY1" fmla="*/ 9286 h 57787"/>
                    <a:gd name="connsiteX2" fmla="*/ 9924 w 55787"/>
                    <a:gd name="connsiteY2" fmla="*/ 3466 h 57787"/>
                    <a:gd name="connsiteX3" fmla="*/ 7229 w 55787"/>
                    <a:gd name="connsiteY3" fmla="*/ 5476 h 57787"/>
                    <a:gd name="connsiteX4" fmla="*/ 4666 w 55787"/>
                    <a:gd name="connsiteY4" fmla="*/ 34384 h 57787"/>
                    <a:gd name="connsiteX5" fmla="*/ 22097 w 55787"/>
                    <a:gd name="connsiteY5" fmla="*/ 57787 h 57787"/>
                    <a:gd name="connsiteX6" fmla="*/ 55787 w 55787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7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4" name="Graphic 3">
                <a:extLst>
                  <a:ext uri="{FF2B5EF4-FFF2-40B4-BE49-F238E27FC236}">
                    <a16:creationId xmlns:a16="http://schemas.microsoft.com/office/drawing/2014/main" id="{273EAEAC-8D9D-08BB-34BD-2486AA91CDF8}"/>
                  </a:ext>
                </a:extLst>
              </p:cNvPr>
              <p:cNvGrpSpPr/>
              <p:nvPr/>
            </p:nvGrpSpPr>
            <p:grpSpPr>
              <a:xfrm>
                <a:off x="7759900" y="3958303"/>
                <a:ext cx="72629" cy="86999"/>
                <a:chOff x="7759900" y="3958303"/>
                <a:chExt cx="72629" cy="86999"/>
              </a:xfrm>
            </p:grpSpPr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87FC4E5A-0DA3-47BC-FA60-3498BBB1457A}"/>
                    </a:ext>
                  </a:extLst>
                </p:cNvPr>
                <p:cNvSpPr/>
                <p:nvPr/>
              </p:nvSpPr>
              <p:spPr>
                <a:xfrm>
                  <a:off x="7776343" y="3986336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79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79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99F8E62E-62B9-0303-D833-7147631A7E0F}"/>
                    </a:ext>
                  </a:extLst>
                </p:cNvPr>
                <p:cNvSpPr/>
                <p:nvPr/>
              </p:nvSpPr>
              <p:spPr>
                <a:xfrm>
                  <a:off x="7759900" y="3958303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9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5" name="Graphic 3">
                <a:extLst>
                  <a:ext uri="{FF2B5EF4-FFF2-40B4-BE49-F238E27FC236}">
                    <a16:creationId xmlns:a16="http://schemas.microsoft.com/office/drawing/2014/main" id="{2C4AD37B-3523-B8BE-CBFB-0059FD0C1726}"/>
                  </a:ext>
                </a:extLst>
              </p:cNvPr>
              <p:cNvGrpSpPr/>
              <p:nvPr/>
            </p:nvGrpSpPr>
            <p:grpSpPr>
              <a:xfrm>
                <a:off x="7993177" y="3604316"/>
                <a:ext cx="72620" cy="86989"/>
                <a:chOff x="7993177" y="3604316"/>
                <a:chExt cx="72620" cy="86989"/>
              </a:xfrm>
            </p:grpSpPr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92244E0A-5A8C-D86E-12C6-87050B688A2C}"/>
                    </a:ext>
                  </a:extLst>
                </p:cNvPr>
                <p:cNvSpPr/>
                <p:nvPr/>
              </p:nvSpPr>
              <p:spPr>
                <a:xfrm>
                  <a:off x="8009610" y="3632339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80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80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798FFB13-AD58-8F4A-B221-296411428515}"/>
                    </a:ext>
                  </a:extLst>
                </p:cNvPr>
                <p:cNvSpPr/>
                <p:nvPr/>
              </p:nvSpPr>
              <p:spPr>
                <a:xfrm>
                  <a:off x="7993177" y="3604316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8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8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6" name="Graphic 3">
                <a:extLst>
                  <a:ext uri="{FF2B5EF4-FFF2-40B4-BE49-F238E27FC236}">
                    <a16:creationId xmlns:a16="http://schemas.microsoft.com/office/drawing/2014/main" id="{D37A0C36-9983-3D89-FEBF-78BEC2084F54}"/>
                  </a:ext>
                </a:extLst>
              </p:cNvPr>
              <p:cNvGrpSpPr/>
              <p:nvPr/>
            </p:nvGrpSpPr>
            <p:grpSpPr>
              <a:xfrm>
                <a:off x="7815364" y="3646731"/>
                <a:ext cx="72629" cy="86989"/>
                <a:chOff x="7815364" y="3646731"/>
                <a:chExt cx="72629" cy="86989"/>
              </a:xfrm>
            </p:grpSpPr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0F659A95-FC13-F314-AF33-3827B3EBF4BD}"/>
                    </a:ext>
                  </a:extLst>
                </p:cNvPr>
                <p:cNvSpPr/>
                <p:nvPr/>
              </p:nvSpPr>
              <p:spPr>
                <a:xfrm>
                  <a:off x="7831807" y="3674754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80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80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EB7F2612-474D-8BEE-7288-F049C3154F40}"/>
                    </a:ext>
                  </a:extLst>
                </p:cNvPr>
                <p:cNvSpPr/>
                <p:nvPr/>
              </p:nvSpPr>
              <p:spPr>
                <a:xfrm>
                  <a:off x="7815364" y="3646731"/>
                  <a:ext cx="55247" cy="57817"/>
                </a:xfrm>
                <a:custGeom>
                  <a:avLst/>
                  <a:gdLst>
                    <a:gd name="connsiteX0" fmla="*/ 55248 w 55247"/>
                    <a:gd name="connsiteY0" fmla="*/ 34158 h 57817"/>
                    <a:gd name="connsiteX1" fmla="*/ 38817 w 55247"/>
                    <a:gd name="connsiteY1" fmla="*/ 10040 h 57817"/>
                    <a:gd name="connsiteX2" fmla="*/ 10661 w 55247"/>
                    <a:gd name="connsiteY2" fmla="*/ 3030 h 57817"/>
                    <a:gd name="connsiteX3" fmla="*/ 7880 w 55247"/>
                    <a:gd name="connsiteY3" fmla="*/ 4925 h 57817"/>
                    <a:gd name="connsiteX4" fmla="*/ 4099 w 55247"/>
                    <a:gd name="connsiteY4" fmla="*/ 33700 h 57817"/>
                    <a:gd name="connsiteX5" fmla="*/ 20529 w 55247"/>
                    <a:gd name="connsiteY5" fmla="*/ 57818 h 57817"/>
                    <a:gd name="connsiteX6" fmla="*/ 55248 w 55247"/>
                    <a:gd name="connsiteY6" fmla="*/ 34158 h 5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17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700"/>
                      </a:cubicBezTo>
                      <a:lnTo>
                        <a:pt x="20529" y="5781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7" name="Graphic 3">
                <a:extLst>
                  <a:ext uri="{FF2B5EF4-FFF2-40B4-BE49-F238E27FC236}">
                    <a16:creationId xmlns:a16="http://schemas.microsoft.com/office/drawing/2014/main" id="{8A8F4564-0D36-2DBA-14F6-886966AF5467}"/>
                  </a:ext>
                </a:extLst>
              </p:cNvPr>
              <p:cNvGrpSpPr/>
              <p:nvPr/>
            </p:nvGrpSpPr>
            <p:grpSpPr>
              <a:xfrm>
                <a:off x="7753375" y="3532535"/>
                <a:ext cx="72629" cy="86999"/>
                <a:chOff x="7753375" y="3532535"/>
                <a:chExt cx="72629" cy="86999"/>
              </a:xfrm>
            </p:grpSpPr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230869C9-423D-0CD0-6F87-FF4C79116216}"/>
                    </a:ext>
                  </a:extLst>
                </p:cNvPr>
                <p:cNvSpPr/>
                <p:nvPr/>
              </p:nvSpPr>
              <p:spPr>
                <a:xfrm>
                  <a:off x="7769828" y="3560568"/>
                  <a:ext cx="56177" cy="58966"/>
                </a:xfrm>
                <a:custGeom>
                  <a:avLst/>
                  <a:gdLst>
                    <a:gd name="connsiteX0" fmla="*/ 34366 w 56177"/>
                    <a:gd name="connsiteY0" fmla="*/ 0 h 58966"/>
                    <a:gd name="connsiteX1" fmla="*/ 52816 w 56177"/>
                    <a:gd name="connsiteY1" fmla="*/ 27080 h 58966"/>
                    <a:gd name="connsiteX2" fmla="*/ 47882 w 56177"/>
                    <a:gd name="connsiteY2" fmla="*/ 53816 h 58966"/>
                    <a:gd name="connsiteX3" fmla="*/ 45129 w 56177"/>
                    <a:gd name="connsiteY3" fmla="*/ 55693 h 58966"/>
                    <a:gd name="connsiteX4" fmla="*/ 18440 w 56177"/>
                    <a:gd name="connsiteY4" fmla="*/ 50492 h 58966"/>
                    <a:gd name="connsiteX5" fmla="*/ 0 w 56177"/>
                    <a:gd name="connsiteY5" fmla="*/ 23413 h 58966"/>
                    <a:gd name="connsiteX6" fmla="*/ 34366 w 56177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77" h="58966">
                      <a:moveTo>
                        <a:pt x="34366" y="0"/>
                      </a:moveTo>
                      <a:lnTo>
                        <a:pt x="52816" y="27080"/>
                      </a:lnTo>
                      <a:cubicBezTo>
                        <a:pt x="58798" y="35862"/>
                        <a:pt x="56579" y="47901"/>
                        <a:pt x="47882" y="53816"/>
                      </a:cubicBezTo>
                      <a:lnTo>
                        <a:pt x="45129" y="55693"/>
                      </a:lnTo>
                      <a:cubicBezTo>
                        <a:pt x="36433" y="61617"/>
                        <a:pt x="24422" y="59274"/>
                        <a:pt x="18440" y="50492"/>
                      </a:cubicBezTo>
                      <a:lnTo>
                        <a:pt x="0" y="23413"/>
                      </a:lnTo>
                      <a:lnTo>
                        <a:pt x="3436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id="{6866E193-D441-0D1E-ED18-1A212ED5E829}"/>
                    </a:ext>
                  </a:extLst>
                </p:cNvPr>
                <p:cNvSpPr/>
                <p:nvPr/>
              </p:nvSpPr>
              <p:spPr>
                <a:xfrm>
                  <a:off x="7753375" y="3532535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1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9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1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8" name="Graphic 3">
                <a:extLst>
                  <a:ext uri="{FF2B5EF4-FFF2-40B4-BE49-F238E27FC236}">
                    <a16:creationId xmlns:a16="http://schemas.microsoft.com/office/drawing/2014/main" id="{AFF49DB6-051D-1162-4617-FA588E11CD5F}"/>
                  </a:ext>
                </a:extLst>
              </p:cNvPr>
              <p:cNvGrpSpPr/>
              <p:nvPr/>
            </p:nvGrpSpPr>
            <p:grpSpPr>
              <a:xfrm>
                <a:off x="7652284" y="3533427"/>
                <a:ext cx="75778" cy="84704"/>
                <a:chOff x="7652284" y="3533427"/>
                <a:chExt cx="75778" cy="84704"/>
              </a:xfrm>
            </p:grpSpPr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426DE9C5-AD78-2BFD-5443-340A51461D95}"/>
                    </a:ext>
                  </a:extLst>
                </p:cNvPr>
                <p:cNvSpPr/>
                <p:nvPr/>
              </p:nvSpPr>
              <p:spPr>
                <a:xfrm>
                  <a:off x="7670939" y="3533427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47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4 w 57123"/>
                    <a:gd name="connsiteY5" fmla="*/ 58860 h 58859"/>
                    <a:gd name="connsiteX6" fmla="*/ 0 w 57123"/>
                    <a:gd name="connsiteY6" fmla="*/ 33047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47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7"/>
                        <a:pt x="52940" y="33161"/>
                      </a:cubicBezTo>
                      <a:lnTo>
                        <a:pt x="32614" y="58860"/>
                      </a:lnTo>
                      <a:lnTo>
                        <a:pt x="0" y="3304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224A755C-5DD1-1D9B-BD68-D3BF74B61BD0}"/>
                    </a:ext>
                  </a:extLst>
                </p:cNvPr>
                <p:cNvSpPr/>
                <p:nvPr/>
              </p:nvSpPr>
              <p:spPr>
                <a:xfrm>
                  <a:off x="7652284" y="3560416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1 h 57715"/>
                    <a:gd name="connsiteX4" fmla="*/ 38020 w 56126"/>
                    <a:gd name="connsiteY4" fmla="*/ 48939 h 57715"/>
                    <a:gd name="connsiteX5" fmla="*/ 56127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1"/>
                      </a:lnTo>
                      <a:cubicBezTo>
                        <a:pt x="17769" y="60522"/>
                        <a:pt x="30638" y="58283"/>
                        <a:pt x="38020" y="48939"/>
                      </a:cubicBezTo>
                      <a:lnTo>
                        <a:pt x="56127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9" name="Graphic 3">
                <a:extLst>
                  <a:ext uri="{FF2B5EF4-FFF2-40B4-BE49-F238E27FC236}">
                    <a16:creationId xmlns:a16="http://schemas.microsoft.com/office/drawing/2014/main" id="{3D2B811C-FF6B-DCF5-1F3F-FDB214D87902}"/>
                  </a:ext>
                </a:extLst>
              </p:cNvPr>
              <p:cNvGrpSpPr/>
              <p:nvPr/>
            </p:nvGrpSpPr>
            <p:grpSpPr>
              <a:xfrm>
                <a:off x="7701376" y="3556297"/>
                <a:ext cx="75778" cy="84705"/>
                <a:chOff x="7701376" y="3556297"/>
                <a:chExt cx="75778" cy="84705"/>
              </a:xfrm>
            </p:grpSpPr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BAA6FD85-20E0-6DB1-8BD4-9D4CD971D1BA}"/>
                    </a:ext>
                  </a:extLst>
                </p:cNvPr>
                <p:cNvSpPr/>
                <p:nvPr/>
              </p:nvSpPr>
              <p:spPr>
                <a:xfrm>
                  <a:off x="7720031" y="3556297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47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3 w 57123"/>
                    <a:gd name="connsiteY5" fmla="*/ 58860 h 58859"/>
                    <a:gd name="connsiteX6" fmla="*/ 0 w 57123"/>
                    <a:gd name="connsiteY6" fmla="*/ 33047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47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8" y="12663"/>
                        <a:pt x="59541" y="24827"/>
                        <a:pt x="52940" y="33161"/>
                      </a:cubicBezTo>
                      <a:lnTo>
                        <a:pt x="32613" y="58860"/>
                      </a:lnTo>
                      <a:lnTo>
                        <a:pt x="0" y="3304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8A65EF2B-1E87-3BA9-7F52-EE20586B618B}"/>
                    </a:ext>
                  </a:extLst>
                </p:cNvPr>
                <p:cNvSpPr/>
                <p:nvPr/>
              </p:nvSpPr>
              <p:spPr>
                <a:xfrm>
                  <a:off x="7701376" y="3583285"/>
                  <a:ext cx="56126" cy="57716"/>
                </a:xfrm>
                <a:custGeom>
                  <a:avLst/>
                  <a:gdLst>
                    <a:gd name="connsiteX0" fmla="*/ 23180 w 56126"/>
                    <a:gd name="connsiteY0" fmla="*/ 0 h 57716"/>
                    <a:gd name="connsiteX1" fmla="*/ 5073 w 56126"/>
                    <a:gd name="connsiteY1" fmla="*/ 22879 h 57716"/>
                    <a:gd name="connsiteX2" fmla="*/ 6797 w 56126"/>
                    <a:gd name="connsiteY2" fmla="*/ 51845 h 57716"/>
                    <a:gd name="connsiteX3" fmla="*/ 9435 w 56126"/>
                    <a:gd name="connsiteY3" fmla="*/ 53930 h 57716"/>
                    <a:gd name="connsiteX4" fmla="*/ 38020 w 56126"/>
                    <a:gd name="connsiteY4" fmla="*/ 48949 h 57716"/>
                    <a:gd name="connsiteX5" fmla="*/ 56127 w 56126"/>
                    <a:gd name="connsiteY5" fmla="*/ 26070 h 57716"/>
                    <a:gd name="connsiteX6" fmla="*/ 23180 w 56126"/>
                    <a:gd name="connsiteY6" fmla="*/ 0 h 5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6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38" y="58283"/>
                        <a:pt x="38020" y="48949"/>
                      </a:cubicBezTo>
                      <a:lnTo>
                        <a:pt x="56127" y="2607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0" name="Graphic 3">
                <a:extLst>
                  <a:ext uri="{FF2B5EF4-FFF2-40B4-BE49-F238E27FC236}">
                    <a16:creationId xmlns:a16="http://schemas.microsoft.com/office/drawing/2014/main" id="{168CF342-871A-FDA5-3072-BB7F69299953}"/>
                  </a:ext>
                </a:extLst>
              </p:cNvPr>
              <p:cNvGrpSpPr/>
              <p:nvPr/>
            </p:nvGrpSpPr>
            <p:grpSpPr>
              <a:xfrm>
                <a:off x="7963866" y="3601931"/>
                <a:ext cx="75765" cy="84713"/>
                <a:chOff x="7963866" y="3601931"/>
                <a:chExt cx="75765" cy="84713"/>
              </a:xfrm>
            </p:grpSpPr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51978EB7-DDE5-A909-4733-6C88FB01391E}"/>
                    </a:ext>
                  </a:extLst>
                </p:cNvPr>
                <p:cNvSpPr/>
                <p:nvPr/>
              </p:nvSpPr>
              <p:spPr>
                <a:xfrm>
                  <a:off x="7982511" y="3601931"/>
                  <a:ext cx="57119" cy="58859"/>
                </a:xfrm>
                <a:custGeom>
                  <a:avLst/>
                  <a:gdLst>
                    <a:gd name="connsiteX0" fmla="*/ 0 w 57119"/>
                    <a:gd name="connsiteY0" fmla="*/ 33056 h 58859"/>
                    <a:gd name="connsiteX1" fmla="*/ 20326 w 57119"/>
                    <a:gd name="connsiteY1" fmla="*/ 7358 h 58859"/>
                    <a:gd name="connsiteX2" fmla="*/ 47320 w 57119"/>
                    <a:gd name="connsiteY2" fmla="*/ 4072 h 58859"/>
                    <a:gd name="connsiteX3" fmla="*/ 49930 w 57119"/>
                    <a:gd name="connsiteY3" fmla="*/ 6138 h 58859"/>
                    <a:gd name="connsiteX4" fmla="*/ 52940 w 57119"/>
                    <a:gd name="connsiteY4" fmla="*/ 33161 h 58859"/>
                    <a:gd name="connsiteX5" fmla="*/ 32614 w 57119"/>
                    <a:gd name="connsiteY5" fmla="*/ 58859 h 58859"/>
                    <a:gd name="connsiteX6" fmla="*/ 0 w 57119"/>
                    <a:gd name="connsiteY6" fmla="*/ 33056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19" h="5885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8"/>
                      </a:lnTo>
                      <a:cubicBezTo>
                        <a:pt x="58179" y="12663"/>
                        <a:pt x="59531" y="24826"/>
                        <a:pt x="52940" y="33161"/>
                      </a:cubicBezTo>
                      <a:lnTo>
                        <a:pt x="32614" y="58859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A8CA0100-3859-3E6D-6ACB-57DC146B0C9E}"/>
                    </a:ext>
                  </a:extLst>
                </p:cNvPr>
                <p:cNvSpPr/>
                <p:nvPr/>
              </p:nvSpPr>
              <p:spPr>
                <a:xfrm>
                  <a:off x="7963866" y="3628929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1 h 57715"/>
                    <a:gd name="connsiteX4" fmla="*/ 38019 w 56126"/>
                    <a:gd name="connsiteY4" fmla="*/ 48939 h 57715"/>
                    <a:gd name="connsiteX5" fmla="*/ 56126 w 56126"/>
                    <a:gd name="connsiteY5" fmla="*/ 26061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4"/>
                        <a:pt x="-1538" y="45253"/>
                        <a:pt x="6797" y="51845"/>
                      </a:cubicBezTo>
                      <a:lnTo>
                        <a:pt x="9435" y="53931"/>
                      </a:lnTo>
                      <a:cubicBezTo>
                        <a:pt x="17769" y="60522"/>
                        <a:pt x="30628" y="58284"/>
                        <a:pt x="38019" y="48939"/>
                      </a:cubicBezTo>
                      <a:lnTo>
                        <a:pt x="56126" y="26061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1" name="Graphic 3">
                <a:extLst>
                  <a:ext uri="{FF2B5EF4-FFF2-40B4-BE49-F238E27FC236}">
                    <a16:creationId xmlns:a16="http://schemas.microsoft.com/office/drawing/2014/main" id="{7255DBDC-D161-47FF-CDD2-FE3ED655C6C5}"/>
                  </a:ext>
                </a:extLst>
              </p:cNvPr>
              <p:cNvGrpSpPr/>
              <p:nvPr/>
            </p:nvGrpSpPr>
            <p:grpSpPr>
              <a:xfrm>
                <a:off x="7888818" y="3548096"/>
                <a:ext cx="75778" cy="84713"/>
                <a:chOff x="7888818" y="3548096"/>
                <a:chExt cx="75778" cy="84713"/>
              </a:xfrm>
            </p:grpSpPr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41A18910-A36B-A8D1-EA2B-957BE34BA72F}"/>
                    </a:ext>
                  </a:extLst>
                </p:cNvPr>
                <p:cNvSpPr/>
                <p:nvPr/>
              </p:nvSpPr>
              <p:spPr>
                <a:xfrm>
                  <a:off x="7907474" y="3548096"/>
                  <a:ext cx="57123" cy="58849"/>
                </a:xfrm>
                <a:custGeom>
                  <a:avLst/>
                  <a:gdLst>
                    <a:gd name="connsiteX0" fmla="*/ 0 w 57123"/>
                    <a:gd name="connsiteY0" fmla="*/ 33056 h 58849"/>
                    <a:gd name="connsiteX1" fmla="*/ 20326 w 57123"/>
                    <a:gd name="connsiteY1" fmla="*/ 7358 h 58849"/>
                    <a:gd name="connsiteX2" fmla="*/ 47320 w 57123"/>
                    <a:gd name="connsiteY2" fmla="*/ 4072 h 58849"/>
                    <a:gd name="connsiteX3" fmla="*/ 49930 w 57123"/>
                    <a:gd name="connsiteY3" fmla="*/ 6139 h 58849"/>
                    <a:gd name="connsiteX4" fmla="*/ 52940 w 57123"/>
                    <a:gd name="connsiteY4" fmla="*/ 33161 h 58849"/>
                    <a:gd name="connsiteX5" fmla="*/ 32614 w 57123"/>
                    <a:gd name="connsiteY5" fmla="*/ 58850 h 58849"/>
                    <a:gd name="connsiteX6" fmla="*/ 0 w 57123"/>
                    <a:gd name="connsiteY6" fmla="*/ 33056 h 58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4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6"/>
                        <a:pt x="52940" y="33161"/>
                      </a:cubicBezTo>
                      <a:lnTo>
                        <a:pt x="32614" y="58850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7F75E1DF-5EF8-950B-940E-93A164D39D37}"/>
                    </a:ext>
                  </a:extLst>
                </p:cNvPr>
                <p:cNvSpPr/>
                <p:nvPr/>
              </p:nvSpPr>
              <p:spPr>
                <a:xfrm>
                  <a:off x="7888818" y="3575094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0 h 57715"/>
                    <a:gd name="connsiteX4" fmla="*/ 38019 w 56126"/>
                    <a:gd name="connsiteY4" fmla="*/ 48939 h 57715"/>
                    <a:gd name="connsiteX5" fmla="*/ 56126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28" y="58283"/>
                        <a:pt x="38019" y="48939"/>
                      </a:cubicBezTo>
                      <a:lnTo>
                        <a:pt x="56126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2" name="Graphic 3">
                <a:extLst>
                  <a:ext uri="{FF2B5EF4-FFF2-40B4-BE49-F238E27FC236}">
                    <a16:creationId xmlns:a16="http://schemas.microsoft.com/office/drawing/2014/main" id="{FC3E20C7-8330-267F-49D4-01F2636932BE}"/>
                  </a:ext>
                </a:extLst>
              </p:cNvPr>
              <p:cNvGrpSpPr/>
              <p:nvPr/>
            </p:nvGrpSpPr>
            <p:grpSpPr>
              <a:xfrm>
                <a:off x="7844775" y="3525264"/>
                <a:ext cx="75778" cy="84704"/>
                <a:chOff x="7844775" y="3525264"/>
                <a:chExt cx="75778" cy="84704"/>
              </a:xfrm>
            </p:grpSpPr>
            <p:sp>
              <p:nvSpPr>
                <p:cNvPr id="206" name="Freeform: Shape 205">
                  <a:extLst>
                    <a:ext uri="{FF2B5EF4-FFF2-40B4-BE49-F238E27FC236}">
                      <a16:creationId xmlns:a16="http://schemas.microsoft.com/office/drawing/2014/main" id="{B32250E4-699E-92A9-795D-AFE86BEF0962}"/>
                    </a:ext>
                  </a:extLst>
                </p:cNvPr>
                <p:cNvSpPr/>
                <p:nvPr/>
              </p:nvSpPr>
              <p:spPr>
                <a:xfrm>
                  <a:off x="7863430" y="3525264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56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3 w 57123"/>
                    <a:gd name="connsiteY5" fmla="*/ 58860 h 58859"/>
                    <a:gd name="connsiteX6" fmla="*/ 0 w 57123"/>
                    <a:gd name="connsiteY6" fmla="*/ 33056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7"/>
                        <a:pt x="52940" y="33161"/>
                      </a:cubicBezTo>
                      <a:lnTo>
                        <a:pt x="32613" y="58860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7" name="Freeform: Shape 206">
                  <a:extLst>
                    <a:ext uri="{FF2B5EF4-FFF2-40B4-BE49-F238E27FC236}">
                      <a16:creationId xmlns:a16="http://schemas.microsoft.com/office/drawing/2014/main" id="{2FA24603-5BE9-9A53-E782-51555E044E98}"/>
                    </a:ext>
                  </a:extLst>
                </p:cNvPr>
                <p:cNvSpPr/>
                <p:nvPr/>
              </p:nvSpPr>
              <p:spPr>
                <a:xfrm>
                  <a:off x="7844775" y="3552253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0 h 57715"/>
                    <a:gd name="connsiteX4" fmla="*/ 38019 w 56126"/>
                    <a:gd name="connsiteY4" fmla="*/ 48939 h 57715"/>
                    <a:gd name="connsiteX5" fmla="*/ 56126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28" y="58283"/>
                        <a:pt x="38019" y="48939"/>
                      </a:cubicBezTo>
                      <a:lnTo>
                        <a:pt x="56126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3" name="Graphic 3">
                <a:extLst>
                  <a:ext uri="{FF2B5EF4-FFF2-40B4-BE49-F238E27FC236}">
                    <a16:creationId xmlns:a16="http://schemas.microsoft.com/office/drawing/2014/main" id="{89A23A4D-46EE-8050-34E7-5107DCC1A21F}"/>
                  </a:ext>
                </a:extLst>
              </p:cNvPr>
              <p:cNvGrpSpPr/>
              <p:nvPr/>
            </p:nvGrpSpPr>
            <p:grpSpPr>
              <a:xfrm>
                <a:off x="7826047" y="3485813"/>
                <a:ext cx="47588" cy="95371"/>
                <a:chOff x="7826047" y="3485813"/>
                <a:chExt cx="47588" cy="95371"/>
              </a:xfrm>
            </p:grpSpPr>
            <p:sp>
              <p:nvSpPr>
                <p:cNvPr id="204" name="Freeform: Shape 203">
                  <a:extLst>
                    <a:ext uri="{FF2B5EF4-FFF2-40B4-BE49-F238E27FC236}">
                      <a16:creationId xmlns:a16="http://schemas.microsoft.com/office/drawing/2014/main" id="{4944B1DF-32A1-AD65-6F75-9C3B02880316}"/>
                    </a:ext>
                  </a:extLst>
                </p:cNvPr>
                <p:cNvSpPr/>
                <p:nvPr/>
              </p:nvSpPr>
              <p:spPr>
                <a:xfrm>
                  <a:off x="7826047" y="3526898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59 w 44945"/>
                    <a:gd name="connsiteY1" fmla="*/ 37004 h 54286"/>
                    <a:gd name="connsiteX2" fmla="*/ 20381 w 44945"/>
                    <a:gd name="connsiteY2" fmla="*/ 54178 h 54286"/>
                    <a:gd name="connsiteX3" fmla="*/ 17075 w 44945"/>
                    <a:gd name="connsiteY3" fmla="*/ 53825 h 54286"/>
                    <a:gd name="connsiteX4" fmla="*/ 112 w 44945"/>
                    <a:gd name="connsiteY4" fmla="*/ 32575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59" y="37004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5" y="53825"/>
                      </a:lnTo>
                      <a:cubicBezTo>
                        <a:pt x="6617" y="52702"/>
                        <a:pt x="-1022" y="43139"/>
                        <a:pt x="112" y="32575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5" name="Freeform: Shape 204">
                  <a:extLst>
                    <a:ext uri="{FF2B5EF4-FFF2-40B4-BE49-F238E27FC236}">
                      <a16:creationId xmlns:a16="http://schemas.microsoft.com/office/drawing/2014/main" id="{8EDC0F4A-0001-E169-D3C4-21C41020EF43}"/>
                    </a:ext>
                  </a:extLst>
                </p:cNvPr>
                <p:cNvSpPr/>
                <p:nvPr/>
              </p:nvSpPr>
              <p:spPr>
                <a:xfrm>
                  <a:off x="7828626" y="3485813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4" name="Graphic 3">
                <a:extLst>
                  <a:ext uri="{FF2B5EF4-FFF2-40B4-BE49-F238E27FC236}">
                    <a16:creationId xmlns:a16="http://schemas.microsoft.com/office/drawing/2014/main" id="{D708C8B2-FCD2-D0DB-A48B-F17870AB0D2F}"/>
                  </a:ext>
                </a:extLst>
              </p:cNvPr>
              <p:cNvGrpSpPr/>
              <p:nvPr/>
            </p:nvGrpSpPr>
            <p:grpSpPr>
              <a:xfrm>
                <a:off x="7596028" y="3474392"/>
                <a:ext cx="47598" cy="95381"/>
                <a:chOff x="7596028" y="3474392"/>
                <a:chExt cx="47598" cy="95381"/>
              </a:xfrm>
            </p:grpSpPr>
            <p:sp>
              <p:nvSpPr>
                <p:cNvPr id="202" name="Freeform: Shape 201">
                  <a:extLst>
                    <a:ext uri="{FF2B5EF4-FFF2-40B4-BE49-F238E27FC236}">
                      <a16:creationId xmlns:a16="http://schemas.microsoft.com/office/drawing/2014/main" id="{5F5ACE87-57DE-F733-F762-0425F638C77D}"/>
                    </a:ext>
                  </a:extLst>
                </p:cNvPr>
                <p:cNvSpPr/>
                <p:nvPr/>
              </p:nvSpPr>
              <p:spPr>
                <a:xfrm>
                  <a:off x="7596028" y="351548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3" name="Freeform: Shape 202">
                  <a:extLst>
                    <a:ext uri="{FF2B5EF4-FFF2-40B4-BE49-F238E27FC236}">
                      <a16:creationId xmlns:a16="http://schemas.microsoft.com/office/drawing/2014/main" id="{09D95CE1-0043-DBD4-FDB0-4AC3709E2EB6}"/>
                    </a:ext>
                  </a:extLst>
                </p:cNvPr>
                <p:cNvSpPr/>
                <p:nvPr/>
              </p:nvSpPr>
              <p:spPr>
                <a:xfrm>
                  <a:off x="7598616" y="3474392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5" name="Graphic 3">
                <a:extLst>
                  <a:ext uri="{FF2B5EF4-FFF2-40B4-BE49-F238E27FC236}">
                    <a16:creationId xmlns:a16="http://schemas.microsoft.com/office/drawing/2014/main" id="{441AF74D-EF75-D1B3-5697-3CAF2BB0B969}"/>
                  </a:ext>
                </a:extLst>
              </p:cNvPr>
              <p:cNvGrpSpPr/>
              <p:nvPr/>
            </p:nvGrpSpPr>
            <p:grpSpPr>
              <a:xfrm>
                <a:off x="7710223" y="3454818"/>
                <a:ext cx="47588" cy="95381"/>
                <a:chOff x="7710223" y="3454818"/>
                <a:chExt cx="47588" cy="95381"/>
              </a:xfrm>
            </p:grpSpPr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7D2E6D31-3616-64C4-B025-652AD74A8A49}"/>
                    </a:ext>
                  </a:extLst>
                </p:cNvPr>
                <p:cNvSpPr/>
                <p:nvPr/>
              </p:nvSpPr>
              <p:spPr>
                <a:xfrm>
                  <a:off x="7710223" y="3495913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2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2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1" name="Freeform: Shape 200">
                  <a:extLst>
                    <a:ext uri="{FF2B5EF4-FFF2-40B4-BE49-F238E27FC236}">
                      <a16:creationId xmlns:a16="http://schemas.microsoft.com/office/drawing/2014/main" id="{15C17B14-EA2B-45ED-D811-19614B44D27E}"/>
                    </a:ext>
                  </a:extLst>
                </p:cNvPr>
                <p:cNvSpPr/>
                <p:nvPr/>
              </p:nvSpPr>
              <p:spPr>
                <a:xfrm>
                  <a:off x="7712802" y="3454818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3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6" name="Graphic 3">
                <a:extLst>
                  <a:ext uri="{FF2B5EF4-FFF2-40B4-BE49-F238E27FC236}">
                    <a16:creationId xmlns:a16="http://schemas.microsoft.com/office/drawing/2014/main" id="{1ECD26B5-B81E-A5D7-DDDF-E5E2E2729B61}"/>
                  </a:ext>
                </a:extLst>
              </p:cNvPr>
              <p:cNvGrpSpPr/>
              <p:nvPr/>
            </p:nvGrpSpPr>
            <p:grpSpPr>
              <a:xfrm>
                <a:off x="7778736" y="3451561"/>
                <a:ext cx="47598" cy="95371"/>
                <a:chOff x="7778736" y="3451561"/>
                <a:chExt cx="47598" cy="95371"/>
              </a:xfrm>
            </p:grpSpPr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CF36EC12-C6F5-A7DF-AD03-5DF87FB05ADB}"/>
                    </a:ext>
                  </a:extLst>
                </p:cNvPr>
                <p:cNvSpPr/>
                <p:nvPr/>
              </p:nvSpPr>
              <p:spPr>
                <a:xfrm>
                  <a:off x="7778736" y="349264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4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5 h 54286"/>
                    <a:gd name="connsiteX5" fmla="*/ 3607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4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5"/>
                      </a:cubicBezTo>
                      <a:lnTo>
                        <a:pt x="3607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8EF4084B-D678-4A56-A4CE-6A78C4E660FB}"/>
                    </a:ext>
                  </a:extLst>
                </p:cNvPr>
                <p:cNvSpPr/>
                <p:nvPr/>
              </p:nvSpPr>
              <p:spPr>
                <a:xfrm>
                  <a:off x="7781325" y="3451561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7" name="Graphic 3">
                <a:extLst>
                  <a:ext uri="{FF2B5EF4-FFF2-40B4-BE49-F238E27FC236}">
                    <a16:creationId xmlns:a16="http://schemas.microsoft.com/office/drawing/2014/main" id="{F5BF4E9B-67C7-FD91-D849-344871B348E7}"/>
                  </a:ext>
                </a:extLst>
              </p:cNvPr>
              <p:cNvGrpSpPr/>
              <p:nvPr/>
            </p:nvGrpSpPr>
            <p:grpSpPr>
              <a:xfrm>
                <a:off x="8041379" y="3523332"/>
                <a:ext cx="47588" cy="95381"/>
                <a:chOff x="8041379" y="3523332"/>
                <a:chExt cx="47588" cy="95381"/>
              </a:xfrm>
            </p:grpSpPr>
            <p:sp>
              <p:nvSpPr>
                <p:cNvPr id="196" name="Freeform: Shape 195">
                  <a:extLst>
                    <a:ext uri="{FF2B5EF4-FFF2-40B4-BE49-F238E27FC236}">
                      <a16:creationId xmlns:a16="http://schemas.microsoft.com/office/drawing/2014/main" id="{78C766CC-5685-0A38-8E1D-CFC955725CA6}"/>
                    </a:ext>
                  </a:extLst>
                </p:cNvPr>
                <p:cNvSpPr/>
                <p:nvPr/>
              </p:nvSpPr>
              <p:spPr>
                <a:xfrm>
                  <a:off x="8041379" y="356442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2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48"/>
                        <a:pt x="112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92021284-2B1C-05B4-63CA-0A14A20DE78D}"/>
                    </a:ext>
                  </a:extLst>
                </p:cNvPr>
                <p:cNvSpPr/>
                <p:nvPr/>
              </p:nvSpPr>
              <p:spPr>
                <a:xfrm>
                  <a:off x="8043957" y="3523332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3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8" name="Graphic 3">
                <a:extLst>
                  <a:ext uri="{FF2B5EF4-FFF2-40B4-BE49-F238E27FC236}">
                    <a16:creationId xmlns:a16="http://schemas.microsoft.com/office/drawing/2014/main" id="{3BBE844F-458C-4EAA-1817-1A01C77A6B30}"/>
                  </a:ext>
                </a:extLst>
              </p:cNvPr>
              <p:cNvGrpSpPr/>
              <p:nvPr/>
            </p:nvGrpSpPr>
            <p:grpSpPr>
              <a:xfrm>
                <a:off x="7984286" y="3490709"/>
                <a:ext cx="47588" cy="95371"/>
                <a:chOff x="7984286" y="3490709"/>
                <a:chExt cx="47588" cy="95371"/>
              </a:xfrm>
            </p:grpSpPr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BD2BBA86-8D0B-56A9-3445-C91425258553}"/>
                    </a:ext>
                  </a:extLst>
                </p:cNvPr>
                <p:cNvSpPr/>
                <p:nvPr/>
              </p:nvSpPr>
              <p:spPr>
                <a:xfrm>
                  <a:off x="7984286" y="3531793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id="{6EA5625C-6666-2904-6C5E-162523F0C4E8}"/>
                    </a:ext>
                  </a:extLst>
                </p:cNvPr>
                <p:cNvSpPr/>
                <p:nvPr/>
              </p:nvSpPr>
              <p:spPr>
                <a:xfrm>
                  <a:off x="7986864" y="3490709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4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4"/>
                      </a:lnTo>
                      <a:cubicBezTo>
                        <a:pt x="46139" y="12205"/>
                        <a:pt x="38529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9" name="Graphic 3">
                <a:extLst>
                  <a:ext uri="{FF2B5EF4-FFF2-40B4-BE49-F238E27FC236}">
                    <a16:creationId xmlns:a16="http://schemas.microsoft.com/office/drawing/2014/main" id="{343AACC1-D489-C027-1F0F-28EB018D569F}"/>
                  </a:ext>
                </a:extLst>
              </p:cNvPr>
              <p:cNvGrpSpPr/>
              <p:nvPr/>
            </p:nvGrpSpPr>
            <p:grpSpPr>
              <a:xfrm>
                <a:off x="7635185" y="3503758"/>
                <a:ext cx="47588" cy="95371"/>
                <a:chOff x="7635185" y="3503758"/>
                <a:chExt cx="47588" cy="95371"/>
              </a:xfrm>
            </p:grpSpPr>
            <p:sp>
              <p:nvSpPr>
                <p:cNvPr id="192" name="Freeform: Shape 191">
                  <a:extLst>
                    <a:ext uri="{FF2B5EF4-FFF2-40B4-BE49-F238E27FC236}">
                      <a16:creationId xmlns:a16="http://schemas.microsoft.com/office/drawing/2014/main" id="{93B8398D-C672-DA27-2036-A91B338DF079}"/>
                    </a:ext>
                  </a:extLst>
                </p:cNvPr>
                <p:cNvSpPr/>
                <p:nvPr/>
              </p:nvSpPr>
              <p:spPr>
                <a:xfrm>
                  <a:off x="7635185" y="3544842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607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607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3" name="Freeform: Shape 192">
                  <a:extLst>
                    <a:ext uri="{FF2B5EF4-FFF2-40B4-BE49-F238E27FC236}">
                      <a16:creationId xmlns:a16="http://schemas.microsoft.com/office/drawing/2014/main" id="{DD231CF9-C9F8-DFFF-6006-F67AC610A94A}"/>
                    </a:ext>
                  </a:extLst>
                </p:cNvPr>
                <p:cNvSpPr/>
                <p:nvPr/>
              </p:nvSpPr>
              <p:spPr>
                <a:xfrm>
                  <a:off x="7637764" y="3503758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4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4"/>
                      </a:lnTo>
                      <a:cubicBezTo>
                        <a:pt x="46139" y="12205"/>
                        <a:pt x="38529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0" name="Graphic 3">
                <a:extLst>
                  <a:ext uri="{FF2B5EF4-FFF2-40B4-BE49-F238E27FC236}">
                    <a16:creationId xmlns:a16="http://schemas.microsoft.com/office/drawing/2014/main" id="{F1DFDE41-2D6B-287B-7DD5-86ED192C0D61}"/>
                  </a:ext>
                </a:extLst>
              </p:cNvPr>
              <p:cNvGrpSpPr/>
              <p:nvPr/>
            </p:nvGrpSpPr>
            <p:grpSpPr>
              <a:xfrm>
                <a:off x="7862591" y="3432344"/>
                <a:ext cx="75247" cy="85131"/>
                <a:chOff x="7862591" y="3432344"/>
                <a:chExt cx="75247" cy="85131"/>
              </a:xfrm>
            </p:grpSpPr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85F598F0-A3D7-6E7F-93CA-DCC217BC9C04}"/>
                    </a:ext>
                  </a:extLst>
                </p:cNvPr>
                <p:cNvSpPr/>
                <p:nvPr/>
              </p:nvSpPr>
              <p:spPr>
                <a:xfrm>
                  <a:off x="7862591" y="3458584"/>
                  <a:ext cx="56979" cy="58891"/>
                </a:xfrm>
                <a:custGeom>
                  <a:avLst/>
                  <a:gdLst>
                    <a:gd name="connsiteX0" fmla="*/ 56979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79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79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2" y="4650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9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6C0F3D3E-FF2E-CBD3-B572-79EC7AEC49DB}"/>
                    </a:ext>
                  </a:extLst>
                </p:cNvPr>
                <p:cNvSpPr/>
                <p:nvPr/>
              </p:nvSpPr>
              <p:spPr>
                <a:xfrm>
                  <a:off x="7881861" y="3432344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6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1" name="Graphic 3">
                <a:extLst>
                  <a:ext uri="{FF2B5EF4-FFF2-40B4-BE49-F238E27FC236}">
                    <a16:creationId xmlns:a16="http://schemas.microsoft.com/office/drawing/2014/main" id="{0268B495-CC75-0B7D-4DF5-7A3413CF5C43}"/>
                  </a:ext>
                </a:extLst>
              </p:cNvPr>
              <p:cNvGrpSpPr/>
              <p:nvPr/>
            </p:nvGrpSpPr>
            <p:grpSpPr>
              <a:xfrm>
                <a:off x="7554285" y="3424191"/>
                <a:ext cx="75237" cy="85131"/>
                <a:chOff x="7554285" y="3424191"/>
                <a:chExt cx="75237" cy="85131"/>
              </a:xfrm>
            </p:grpSpPr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82D9D2D9-B088-C4C5-01E6-ADB4318F295D}"/>
                    </a:ext>
                  </a:extLst>
                </p:cNvPr>
                <p:cNvSpPr/>
                <p:nvPr/>
              </p:nvSpPr>
              <p:spPr>
                <a:xfrm>
                  <a:off x="7554285" y="3450431"/>
                  <a:ext cx="56979" cy="58891"/>
                </a:xfrm>
                <a:custGeom>
                  <a:avLst/>
                  <a:gdLst>
                    <a:gd name="connsiteX0" fmla="*/ 56980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80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8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1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8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40FE18E6-040F-272C-D284-2123B1499C43}"/>
                    </a:ext>
                  </a:extLst>
                </p:cNvPr>
                <p:cNvSpPr/>
                <p:nvPr/>
              </p:nvSpPr>
              <p:spPr>
                <a:xfrm>
                  <a:off x="7573546" y="3424191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2" name="Graphic 3">
                <a:extLst>
                  <a:ext uri="{FF2B5EF4-FFF2-40B4-BE49-F238E27FC236}">
                    <a16:creationId xmlns:a16="http://schemas.microsoft.com/office/drawing/2014/main" id="{34BCC0DA-F39E-5AB4-2DFC-9FD91B9FEAFC}"/>
                  </a:ext>
                </a:extLst>
              </p:cNvPr>
              <p:cNvGrpSpPr/>
              <p:nvPr/>
            </p:nvGrpSpPr>
            <p:grpSpPr>
              <a:xfrm>
                <a:off x="7526415" y="3391396"/>
                <a:ext cx="75237" cy="85131"/>
                <a:chOff x="7526415" y="3391396"/>
                <a:chExt cx="75237" cy="85131"/>
              </a:xfrm>
            </p:grpSpPr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462469B5-D141-2319-BCD3-CA5DEAE07604}"/>
                    </a:ext>
                  </a:extLst>
                </p:cNvPr>
                <p:cNvSpPr/>
                <p:nvPr/>
              </p:nvSpPr>
              <p:spPr>
                <a:xfrm>
                  <a:off x="7526415" y="3417636"/>
                  <a:ext cx="56970" cy="58890"/>
                </a:xfrm>
                <a:custGeom>
                  <a:avLst/>
                  <a:gdLst>
                    <a:gd name="connsiteX0" fmla="*/ 56970 w 56970"/>
                    <a:gd name="connsiteY0" fmla="*/ 25394 h 58890"/>
                    <a:gd name="connsiteX1" fmla="*/ 36968 w 56970"/>
                    <a:gd name="connsiteY1" fmla="*/ 51340 h 58890"/>
                    <a:gd name="connsiteX2" fmla="*/ 10021 w 56970"/>
                    <a:gd name="connsiteY2" fmla="*/ 54959 h 58890"/>
                    <a:gd name="connsiteX3" fmla="*/ 7383 w 56970"/>
                    <a:gd name="connsiteY3" fmla="*/ 52930 h 58890"/>
                    <a:gd name="connsiteX4" fmla="*/ 4030 w 56970"/>
                    <a:gd name="connsiteY4" fmla="*/ 25946 h 58890"/>
                    <a:gd name="connsiteX5" fmla="*/ 24042 w 56970"/>
                    <a:gd name="connsiteY5" fmla="*/ 0 h 58890"/>
                    <a:gd name="connsiteX6" fmla="*/ 56970 w 56970"/>
                    <a:gd name="connsiteY6" fmla="*/ 25394 h 58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0" h="58890">
                      <a:moveTo>
                        <a:pt x="5697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1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A1D66400-7F59-EDE7-F738-6604FA61049E}"/>
                    </a:ext>
                  </a:extLst>
                </p:cNvPr>
                <p:cNvSpPr/>
                <p:nvPr/>
              </p:nvSpPr>
              <p:spPr>
                <a:xfrm>
                  <a:off x="7545676" y="3391396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3" name="Graphic 3">
                <a:extLst>
                  <a:ext uri="{FF2B5EF4-FFF2-40B4-BE49-F238E27FC236}">
                    <a16:creationId xmlns:a16="http://schemas.microsoft.com/office/drawing/2014/main" id="{AD10B752-A6ED-A793-1C5E-C2A394DC8370}"/>
                  </a:ext>
                </a:extLst>
              </p:cNvPr>
              <p:cNvGrpSpPr/>
              <p:nvPr/>
            </p:nvGrpSpPr>
            <p:grpSpPr>
              <a:xfrm>
                <a:off x="7524758" y="3559827"/>
                <a:ext cx="75237" cy="85127"/>
                <a:chOff x="7524758" y="3559827"/>
                <a:chExt cx="75237" cy="85127"/>
              </a:xfrm>
            </p:grpSpPr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87511488-A540-42E8-0D60-0DDE4F336C13}"/>
                    </a:ext>
                  </a:extLst>
                </p:cNvPr>
                <p:cNvSpPr/>
                <p:nvPr/>
              </p:nvSpPr>
              <p:spPr>
                <a:xfrm>
                  <a:off x="7524758" y="3586067"/>
                  <a:ext cx="56969" cy="58887"/>
                </a:xfrm>
                <a:custGeom>
                  <a:avLst/>
                  <a:gdLst>
                    <a:gd name="connsiteX0" fmla="*/ 56970 w 56969"/>
                    <a:gd name="connsiteY0" fmla="*/ 25394 h 58887"/>
                    <a:gd name="connsiteX1" fmla="*/ 36958 w 56969"/>
                    <a:gd name="connsiteY1" fmla="*/ 51340 h 58887"/>
                    <a:gd name="connsiteX2" fmla="*/ 10012 w 56969"/>
                    <a:gd name="connsiteY2" fmla="*/ 54959 h 58887"/>
                    <a:gd name="connsiteX3" fmla="*/ 7383 w 56969"/>
                    <a:gd name="connsiteY3" fmla="*/ 52930 h 58887"/>
                    <a:gd name="connsiteX4" fmla="*/ 4030 w 56969"/>
                    <a:gd name="connsiteY4" fmla="*/ 25946 h 58887"/>
                    <a:gd name="connsiteX5" fmla="*/ 24042 w 56969"/>
                    <a:gd name="connsiteY5" fmla="*/ 0 h 58887"/>
                    <a:gd name="connsiteX6" fmla="*/ 56970 w 56969"/>
                    <a:gd name="connsiteY6" fmla="*/ 25394 h 58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69" h="58887">
                      <a:moveTo>
                        <a:pt x="56970" y="25394"/>
                      </a:moveTo>
                      <a:lnTo>
                        <a:pt x="36958" y="51340"/>
                      </a:lnTo>
                      <a:cubicBezTo>
                        <a:pt x="30472" y="59760"/>
                        <a:pt x="18337" y="61379"/>
                        <a:pt x="10012" y="54959"/>
                      </a:cubicBezTo>
                      <a:lnTo>
                        <a:pt x="7383" y="52930"/>
                      </a:lnTo>
                      <a:cubicBezTo>
                        <a:pt x="-952" y="4651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A198391A-DAC4-9CDF-CF9A-B97BBD775A56}"/>
                    </a:ext>
                  </a:extLst>
                </p:cNvPr>
                <p:cNvSpPr/>
                <p:nvPr/>
              </p:nvSpPr>
              <p:spPr>
                <a:xfrm>
                  <a:off x="7544019" y="3559827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2 w 55976"/>
                    <a:gd name="connsiteY1" fmla="*/ 34641 h 57748"/>
                    <a:gd name="connsiteX2" fmla="*/ 48996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2" y="34641"/>
                      </a:lnTo>
                      <a:cubicBezTo>
                        <a:pt x="58350" y="25211"/>
                        <a:pt x="5741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40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4" name="Graphic 3">
                <a:extLst>
                  <a:ext uri="{FF2B5EF4-FFF2-40B4-BE49-F238E27FC236}">
                    <a16:creationId xmlns:a16="http://schemas.microsoft.com/office/drawing/2014/main" id="{B0D18A62-799F-CFFD-D651-F86780FC107A}"/>
                  </a:ext>
                </a:extLst>
              </p:cNvPr>
              <p:cNvGrpSpPr/>
              <p:nvPr/>
            </p:nvGrpSpPr>
            <p:grpSpPr>
              <a:xfrm>
                <a:off x="7644002" y="3445393"/>
                <a:ext cx="75247" cy="85131"/>
                <a:chOff x="7644002" y="3445393"/>
                <a:chExt cx="75247" cy="85131"/>
              </a:xfrm>
            </p:grpSpPr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A1D9D840-DFE3-8EF8-AD4E-E1D5AF342D41}"/>
                    </a:ext>
                  </a:extLst>
                </p:cNvPr>
                <p:cNvSpPr/>
                <p:nvPr/>
              </p:nvSpPr>
              <p:spPr>
                <a:xfrm>
                  <a:off x="7644002" y="3471633"/>
                  <a:ext cx="56979" cy="58891"/>
                </a:xfrm>
                <a:custGeom>
                  <a:avLst/>
                  <a:gdLst>
                    <a:gd name="connsiteX0" fmla="*/ 56980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80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8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0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8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3C4A2D97-3E21-A2B9-5E05-24592354871A}"/>
                    </a:ext>
                  </a:extLst>
                </p:cNvPr>
                <p:cNvSpPr/>
                <p:nvPr/>
              </p:nvSpPr>
              <p:spPr>
                <a:xfrm>
                  <a:off x="7663272" y="3445393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5" name="Graphic 3">
                <a:extLst>
                  <a:ext uri="{FF2B5EF4-FFF2-40B4-BE49-F238E27FC236}">
                    <a16:creationId xmlns:a16="http://schemas.microsoft.com/office/drawing/2014/main" id="{F079CE49-3B7B-93AC-456D-B42CDFF84A35}"/>
                  </a:ext>
                </a:extLst>
              </p:cNvPr>
              <p:cNvGrpSpPr/>
              <p:nvPr/>
            </p:nvGrpSpPr>
            <p:grpSpPr>
              <a:xfrm>
                <a:off x="7735365" y="3450289"/>
                <a:ext cx="75238" cy="85131"/>
                <a:chOff x="7735365" y="3450289"/>
                <a:chExt cx="75238" cy="85131"/>
              </a:xfrm>
            </p:grpSpPr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6E520308-C671-2EA7-03FB-16A4BC4E9085}"/>
                    </a:ext>
                  </a:extLst>
                </p:cNvPr>
                <p:cNvSpPr/>
                <p:nvPr/>
              </p:nvSpPr>
              <p:spPr>
                <a:xfrm>
                  <a:off x="7735365" y="3476529"/>
                  <a:ext cx="56969" cy="58891"/>
                </a:xfrm>
                <a:custGeom>
                  <a:avLst/>
                  <a:gdLst>
                    <a:gd name="connsiteX0" fmla="*/ 56970 w 56969"/>
                    <a:gd name="connsiteY0" fmla="*/ 25394 h 58891"/>
                    <a:gd name="connsiteX1" fmla="*/ 36958 w 56969"/>
                    <a:gd name="connsiteY1" fmla="*/ 51340 h 58891"/>
                    <a:gd name="connsiteX2" fmla="*/ 10012 w 56969"/>
                    <a:gd name="connsiteY2" fmla="*/ 54959 h 58891"/>
                    <a:gd name="connsiteX3" fmla="*/ 7383 w 56969"/>
                    <a:gd name="connsiteY3" fmla="*/ 52930 h 58891"/>
                    <a:gd name="connsiteX4" fmla="*/ 4030 w 56969"/>
                    <a:gd name="connsiteY4" fmla="*/ 25946 h 58891"/>
                    <a:gd name="connsiteX5" fmla="*/ 24042 w 56969"/>
                    <a:gd name="connsiteY5" fmla="*/ 0 h 58891"/>
                    <a:gd name="connsiteX6" fmla="*/ 56970 w 5696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69" h="58891">
                      <a:moveTo>
                        <a:pt x="56970" y="25394"/>
                      </a:moveTo>
                      <a:lnTo>
                        <a:pt x="36958" y="51340"/>
                      </a:lnTo>
                      <a:cubicBezTo>
                        <a:pt x="30472" y="59760"/>
                        <a:pt x="18346" y="61389"/>
                        <a:pt x="10012" y="54959"/>
                      </a:cubicBezTo>
                      <a:lnTo>
                        <a:pt x="7383" y="52930"/>
                      </a:lnTo>
                      <a:cubicBezTo>
                        <a:pt x="-952" y="4650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B2EFA696-0450-1003-D89D-55EEA4C67AF5}"/>
                    </a:ext>
                  </a:extLst>
                </p:cNvPr>
                <p:cNvSpPr/>
                <p:nvPr/>
              </p:nvSpPr>
              <p:spPr>
                <a:xfrm>
                  <a:off x="7754635" y="3450289"/>
                  <a:ext cx="55968" cy="57748"/>
                </a:xfrm>
                <a:custGeom>
                  <a:avLst/>
                  <a:gdLst>
                    <a:gd name="connsiteX0" fmla="*/ 33252 w 55968"/>
                    <a:gd name="connsiteY0" fmla="*/ 57749 h 57748"/>
                    <a:gd name="connsiteX1" fmla="*/ 51073 w 55968"/>
                    <a:gd name="connsiteY1" fmla="*/ 34641 h 57748"/>
                    <a:gd name="connsiteX2" fmla="*/ 48996 w 55968"/>
                    <a:gd name="connsiteY2" fmla="*/ 5695 h 57748"/>
                    <a:gd name="connsiteX3" fmla="*/ 46339 w 55968"/>
                    <a:gd name="connsiteY3" fmla="*/ 3647 h 57748"/>
                    <a:gd name="connsiteX4" fmla="*/ 17821 w 55968"/>
                    <a:gd name="connsiteY4" fmla="*/ 8990 h 57748"/>
                    <a:gd name="connsiteX5" fmla="*/ 0 w 55968"/>
                    <a:gd name="connsiteY5" fmla="*/ 32098 h 57748"/>
                    <a:gd name="connsiteX6" fmla="*/ 33252 w 55968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68" h="57748">
                      <a:moveTo>
                        <a:pt x="33252" y="57749"/>
                      </a:moveTo>
                      <a:lnTo>
                        <a:pt x="51073" y="34641"/>
                      </a:lnTo>
                      <a:cubicBezTo>
                        <a:pt x="58341" y="25211"/>
                        <a:pt x="5740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52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6" name="Graphic 3">
                <a:extLst>
                  <a:ext uri="{FF2B5EF4-FFF2-40B4-BE49-F238E27FC236}">
                    <a16:creationId xmlns:a16="http://schemas.microsoft.com/office/drawing/2014/main" id="{1CFCFA5F-B079-728F-347A-995FA4FFDF3B}"/>
                  </a:ext>
                </a:extLst>
              </p:cNvPr>
              <p:cNvGrpSpPr/>
              <p:nvPr/>
            </p:nvGrpSpPr>
            <p:grpSpPr>
              <a:xfrm>
                <a:off x="7550767" y="3887022"/>
                <a:ext cx="51295" cy="95020"/>
                <a:chOff x="7550767" y="3887022"/>
                <a:chExt cx="51295" cy="95020"/>
              </a:xfrm>
            </p:grpSpPr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10E9A631-FAAD-BBB7-BC03-2DB26D071989}"/>
                    </a:ext>
                  </a:extLst>
                </p:cNvPr>
                <p:cNvSpPr/>
                <p:nvPr/>
              </p:nvSpPr>
              <p:spPr>
                <a:xfrm>
                  <a:off x="7550767" y="392654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9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9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9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1FFCFFD3-87D8-403C-6EDC-DF24DC9E742D}"/>
                    </a:ext>
                  </a:extLst>
                </p:cNvPr>
                <p:cNvSpPr/>
                <p:nvPr/>
              </p:nvSpPr>
              <p:spPr>
                <a:xfrm>
                  <a:off x="7555239" y="388702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0 h 54260"/>
                    <a:gd name="connsiteX1" fmla="*/ 46454 w 46823"/>
                    <a:gd name="connsiteY1" fmla="*/ 25523 h 54260"/>
                    <a:gd name="connsiteX2" fmla="*/ 31195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0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0"/>
                      </a:moveTo>
                      <a:lnTo>
                        <a:pt x="46454" y="25523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7" name="Graphic 3">
                <a:extLst>
                  <a:ext uri="{FF2B5EF4-FFF2-40B4-BE49-F238E27FC236}">
                    <a16:creationId xmlns:a16="http://schemas.microsoft.com/office/drawing/2014/main" id="{3E94C6AA-5450-C4AD-7819-C9A8E0B425DC}"/>
                  </a:ext>
                </a:extLst>
              </p:cNvPr>
              <p:cNvGrpSpPr/>
              <p:nvPr/>
            </p:nvGrpSpPr>
            <p:grpSpPr>
              <a:xfrm>
                <a:off x="7553333" y="3709379"/>
                <a:ext cx="75246" cy="85131"/>
                <a:chOff x="7553333" y="3709379"/>
                <a:chExt cx="75246" cy="85131"/>
              </a:xfrm>
            </p:grpSpPr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02371E4D-B774-93CD-8BFF-FA664ED376AB}"/>
                    </a:ext>
                  </a:extLst>
                </p:cNvPr>
                <p:cNvSpPr/>
                <p:nvPr/>
              </p:nvSpPr>
              <p:spPr>
                <a:xfrm>
                  <a:off x="7553333" y="3735619"/>
                  <a:ext cx="56979" cy="58890"/>
                </a:xfrm>
                <a:custGeom>
                  <a:avLst/>
                  <a:gdLst>
                    <a:gd name="connsiteX0" fmla="*/ 56979 w 56979"/>
                    <a:gd name="connsiteY0" fmla="*/ 25394 h 58890"/>
                    <a:gd name="connsiteX1" fmla="*/ 36967 w 56979"/>
                    <a:gd name="connsiteY1" fmla="*/ 51340 h 58890"/>
                    <a:gd name="connsiteX2" fmla="*/ 10021 w 56979"/>
                    <a:gd name="connsiteY2" fmla="*/ 54959 h 58890"/>
                    <a:gd name="connsiteX3" fmla="*/ 7383 w 56979"/>
                    <a:gd name="connsiteY3" fmla="*/ 52930 h 58890"/>
                    <a:gd name="connsiteX4" fmla="*/ 4030 w 56979"/>
                    <a:gd name="connsiteY4" fmla="*/ 25946 h 58890"/>
                    <a:gd name="connsiteX5" fmla="*/ 24042 w 56979"/>
                    <a:gd name="connsiteY5" fmla="*/ 0 h 58890"/>
                    <a:gd name="connsiteX6" fmla="*/ 56979 w 56979"/>
                    <a:gd name="connsiteY6" fmla="*/ 25394 h 58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0">
                      <a:moveTo>
                        <a:pt x="56979" y="25394"/>
                      </a:moveTo>
                      <a:lnTo>
                        <a:pt x="36967" y="51340"/>
                      </a:lnTo>
                      <a:cubicBezTo>
                        <a:pt x="30481" y="59760"/>
                        <a:pt x="18356" y="61388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2" y="4651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9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835FC71F-348E-304B-14F7-E12381EDDCEE}"/>
                    </a:ext>
                  </a:extLst>
                </p:cNvPr>
                <p:cNvSpPr/>
                <p:nvPr/>
              </p:nvSpPr>
              <p:spPr>
                <a:xfrm>
                  <a:off x="7572603" y="3709379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704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704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8" name="Graphic 3">
                <a:extLst>
                  <a:ext uri="{FF2B5EF4-FFF2-40B4-BE49-F238E27FC236}">
                    <a16:creationId xmlns:a16="http://schemas.microsoft.com/office/drawing/2014/main" id="{5D335424-6640-1D8A-D052-2AFF42B2630C}"/>
                  </a:ext>
                </a:extLst>
              </p:cNvPr>
              <p:cNvGrpSpPr/>
              <p:nvPr/>
            </p:nvGrpSpPr>
            <p:grpSpPr>
              <a:xfrm>
                <a:off x="7933992" y="3463734"/>
                <a:ext cx="57091" cy="93922"/>
                <a:chOff x="7933992" y="3463734"/>
                <a:chExt cx="57091" cy="93922"/>
              </a:xfrm>
            </p:grpSpPr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0140DC64-99D0-F98B-3759-864D0A24622F}"/>
                    </a:ext>
                  </a:extLst>
                </p:cNvPr>
                <p:cNvSpPr/>
                <p:nvPr/>
              </p:nvSpPr>
              <p:spPr>
                <a:xfrm>
                  <a:off x="7941211" y="3500609"/>
                  <a:ext cx="49872" cy="57047"/>
                </a:xfrm>
                <a:custGeom>
                  <a:avLst/>
                  <a:gdLst>
                    <a:gd name="connsiteX0" fmla="*/ 39919 w 49872"/>
                    <a:gd name="connsiteY0" fmla="*/ 0 h 57047"/>
                    <a:gd name="connsiteX1" fmla="*/ 49092 w 49872"/>
                    <a:gd name="connsiteY1" fmla="*/ 31452 h 57047"/>
                    <a:gd name="connsiteX2" fmla="*/ 36138 w 49872"/>
                    <a:gd name="connsiteY2" fmla="*/ 55359 h 57047"/>
                    <a:gd name="connsiteX3" fmla="*/ 32947 w 49872"/>
                    <a:gd name="connsiteY3" fmla="*/ 56293 h 57047"/>
                    <a:gd name="connsiteX4" fmla="*/ 9173 w 49872"/>
                    <a:gd name="connsiteY4" fmla="*/ 43101 h 57047"/>
                    <a:gd name="connsiteX5" fmla="*/ 0 w 49872"/>
                    <a:gd name="connsiteY5" fmla="*/ 11649 h 57047"/>
                    <a:gd name="connsiteX6" fmla="*/ 39919 w 49872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2" h="57047">
                      <a:moveTo>
                        <a:pt x="39919" y="0"/>
                      </a:moveTo>
                      <a:lnTo>
                        <a:pt x="49092" y="31452"/>
                      </a:lnTo>
                      <a:cubicBezTo>
                        <a:pt x="52073" y="41653"/>
                        <a:pt x="46244" y="52416"/>
                        <a:pt x="36138" y="55359"/>
                      </a:cubicBezTo>
                      <a:lnTo>
                        <a:pt x="32947" y="56293"/>
                      </a:lnTo>
                      <a:cubicBezTo>
                        <a:pt x="22851" y="59236"/>
                        <a:pt x="12144" y="53302"/>
                        <a:pt x="9173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C7B5FEE4-77F4-D8FB-B08B-0D9115EA84DA}"/>
                    </a:ext>
                  </a:extLst>
                </p:cNvPr>
                <p:cNvSpPr/>
                <p:nvPr/>
              </p:nvSpPr>
              <p:spPr>
                <a:xfrm>
                  <a:off x="7933992" y="3463734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9" name="Graphic 3">
                <a:extLst>
                  <a:ext uri="{FF2B5EF4-FFF2-40B4-BE49-F238E27FC236}">
                    <a16:creationId xmlns:a16="http://schemas.microsoft.com/office/drawing/2014/main" id="{61B44136-4242-EC97-26FA-9979C2212880}"/>
                  </a:ext>
                </a:extLst>
              </p:cNvPr>
              <p:cNvGrpSpPr/>
              <p:nvPr/>
            </p:nvGrpSpPr>
            <p:grpSpPr>
              <a:xfrm>
                <a:off x="8009030" y="3468620"/>
                <a:ext cx="57097" cy="93931"/>
                <a:chOff x="8009030" y="3468620"/>
                <a:chExt cx="57097" cy="93931"/>
              </a:xfrm>
            </p:grpSpPr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DA4CDD49-E0B3-F9CB-3F8A-2A490A23A809}"/>
                    </a:ext>
                  </a:extLst>
                </p:cNvPr>
                <p:cNvSpPr/>
                <p:nvPr/>
              </p:nvSpPr>
              <p:spPr>
                <a:xfrm>
                  <a:off x="8016249" y="3505504"/>
                  <a:ext cx="49878" cy="57046"/>
                </a:xfrm>
                <a:custGeom>
                  <a:avLst/>
                  <a:gdLst>
                    <a:gd name="connsiteX0" fmla="*/ 39919 w 49878"/>
                    <a:gd name="connsiteY0" fmla="*/ 0 h 57046"/>
                    <a:gd name="connsiteX1" fmla="*/ 49101 w 49878"/>
                    <a:gd name="connsiteY1" fmla="*/ 31452 h 57046"/>
                    <a:gd name="connsiteX2" fmla="*/ 36147 w 49878"/>
                    <a:gd name="connsiteY2" fmla="*/ 55359 h 57046"/>
                    <a:gd name="connsiteX3" fmla="*/ 32956 w 49878"/>
                    <a:gd name="connsiteY3" fmla="*/ 56292 h 57046"/>
                    <a:gd name="connsiteX4" fmla="*/ 9182 w 49878"/>
                    <a:gd name="connsiteY4" fmla="*/ 43101 h 57046"/>
                    <a:gd name="connsiteX5" fmla="*/ 0 w 49878"/>
                    <a:gd name="connsiteY5" fmla="*/ 11649 h 57046"/>
                    <a:gd name="connsiteX6" fmla="*/ 39919 w 49878"/>
                    <a:gd name="connsiteY6" fmla="*/ 0 h 57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8" h="57046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73" y="41653"/>
                        <a:pt x="46253" y="52416"/>
                        <a:pt x="36147" y="55359"/>
                      </a:cubicBezTo>
                      <a:lnTo>
                        <a:pt x="32956" y="56292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A4F70EBC-616F-6DA4-E2FA-3EB34E95A168}"/>
                    </a:ext>
                  </a:extLst>
                </p:cNvPr>
                <p:cNvSpPr/>
                <p:nvPr/>
              </p:nvSpPr>
              <p:spPr>
                <a:xfrm>
                  <a:off x="8009030" y="3468620"/>
                  <a:ext cx="49462" cy="55839"/>
                </a:xfrm>
                <a:custGeom>
                  <a:avLst/>
                  <a:gdLst>
                    <a:gd name="connsiteX0" fmla="*/ 49463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3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3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3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0" name="Graphic 3">
                <a:extLst>
                  <a:ext uri="{FF2B5EF4-FFF2-40B4-BE49-F238E27FC236}">
                    <a16:creationId xmlns:a16="http://schemas.microsoft.com/office/drawing/2014/main" id="{1319CCFD-FD05-8732-B52B-89CF0CECC31D}"/>
                  </a:ext>
                </a:extLst>
              </p:cNvPr>
              <p:cNvGrpSpPr/>
              <p:nvPr/>
            </p:nvGrpSpPr>
            <p:grpSpPr>
              <a:xfrm>
                <a:off x="7533485" y="3488299"/>
                <a:ext cx="57091" cy="93931"/>
                <a:chOff x="7533485" y="3488299"/>
                <a:chExt cx="57091" cy="93931"/>
              </a:xfrm>
            </p:grpSpPr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3809494E-F493-3357-4993-2BA368541F6F}"/>
                    </a:ext>
                  </a:extLst>
                </p:cNvPr>
                <p:cNvSpPr/>
                <p:nvPr/>
              </p:nvSpPr>
              <p:spPr>
                <a:xfrm>
                  <a:off x="7540704" y="3525183"/>
                  <a:ext cx="49872" cy="57047"/>
                </a:xfrm>
                <a:custGeom>
                  <a:avLst/>
                  <a:gdLst>
                    <a:gd name="connsiteX0" fmla="*/ 39919 w 49872"/>
                    <a:gd name="connsiteY0" fmla="*/ 0 h 57047"/>
                    <a:gd name="connsiteX1" fmla="*/ 49092 w 49872"/>
                    <a:gd name="connsiteY1" fmla="*/ 31452 h 57047"/>
                    <a:gd name="connsiteX2" fmla="*/ 36138 w 49872"/>
                    <a:gd name="connsiteY2" fmla="*/ 55359 h 57047"/>
                    <a:gd name="connsiteX3" fmla="*/ 32947 w 49872"/>
                    <a:gd name="connsiteY3" fmla="*/ 56293 h 57047"/>
                    <a:gd name="connsiteX4" fmla="*/ 9173 w 49872"/>
                    <a:gd name="connsiteY4" fmla="*/ 43101 h 57047"/>
                    <a:gd name="connsiteX5" fmla="*/ 0 w 49872"/>
                    <a:gd name="connsiteY5" fmla="*/ 11649 h 57047"/>
                    <a:gd name="connsiteX6" fmla="*/ 39919 w 49872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2" h="57047">
                      <a:moveTo>
                        <a:pt x="39919" y="0"/>
                      </a:moveTo>
                      <a:lnTo>
                        <a:pt x="49092" y="31452"/>
                      </a:lnTo>
                      <a:cubicBezTo>
                        <a:pt x="52073" y="41653"/>
                        <a:pt x="46244" y="52416"/>
                        <a:pt x="36138" y="55359"/>
                      </a:cubicBezTo>
                      <a:lnTo>
                        <a:pt x="32947" y="56293"/>
                      </a:lnTo>
                      <a:cubicBezTo>
                        <a:pt x="22851" y="59236"/>
                        <a:pt x="12145" y="53302"/>
                        <a:pt x="9173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D3730EFD-EED6-E43F-341E-DA583E41A306}"/>
                    </a:ext>
                  </a:extLst>
                </p:cNvPr>
                <p:cNvSpPr/>
                <p:nvPr/>
              </p:nvSpPr>
              <p:spPr>
                <a:xfrm>
                  <a:off x="7533485" y="3488299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1" name="Graphic 3">
                <a:extLst>
                  <a:ext uri="{FF2B5EF4-FFF2-40B4-BE49-F238E27FC236}">
                    <a16:creationId xmlns:a16="http://schemas.microsoft.com/office/drawing/2014/main" id="{51712382-E75A-452D-40D8-E32CDC8F09BE}"/>
                  </a:ext>
                </a:extLst>
              </p:cNvPr>
              <p:cNvGrpSpPr/>
              <p:nvPr/>
            </p:nvGrpSpPr>
            <p:grpSpPr>
              <a:xfrm>
                <a:off x="7811643" y="3424576"/>
                <a:ext cx="57097" cy="93921"/>
                <a:chOff x="7811643" y="3424576"/>
                <a:chExt cx="57097" cy="93921"/>
              </a:xfrm>
            </p:grpSpPr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D3E6DADF-A171-4CE1-C2BA-E2D56E1EEA83}"/>
                    </a:ext>
                  </a:extLst>
                </p:cNvPr>
                <p:cNvSpPr/>
                <p:nvPr/>
              </p:nvSpPr>
              <p:spPr>
                <a:xfrm>
                  <a:off x="7818862" y="3461451"/>
                  <a:ext cx="49878" cy="57047"/>
                </a:xfrm>
                <a:custGeom>
                  <a:avLst/>
                  <a:gdLst>
                    <a:gd name="connsiteX0" fmla="*/ 39919 w 49878"/>
                    <a:gd name="connsiteY0" fmla="*/ 0 h 57047"/>
                    <a:gd name="connsiteX1" fmla="*/ 49101 w 49878"/>
                    <a:gd name="connsiteY1" fmla="*/ 31452 h 57047"/>
                    <a:gd name="connsiteX2" fmla="*/ 36148 w 49878"/>
                    <a:gd name="connsiteY2" fmla="*/ 55359 h 57047"/>
                    <a:gd name="connsiteX3" fmla="*/ 32957 w 49878"/>
                    <a:gd name="connsiteY3" fmla="*/ 56293 h 57047"/>
                    <a:gd name="connsiteX4" fmla="*/ 9182 w 49878"/>
                    <a:gd name="connsiteY4" fmla="*/ 43101 h 57047"/>
                    <a:gd name="connsiteX5" fmla="*/ 0 w 49878"/>
                    <a:gd name="connsiteY5" fmla="*/ 11649 h 57047"/>
                    <a:gd name="connsiteX6" fmla="*/ 39919 w 49878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8" h="57047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73" y="41653"/>
                        <a:pt x="46254" y="52416"/>
                        <a:pt x="36148" y="55359"/>
                      </a:cubicBezTo>
                      <a:lnTo>
                        <a:pt x="32957" y="56293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41EAAFFD-A30A-C2E3-0511-D416890A60C3}"/>
                    </a:ext>
                  </a:extLst>
                </p:cNvPr>
                <p:cNvSpPr/>
                <p:nvPr/>
              </p:nvSpPr>
              <p:spPr>
                <a:xfrm>
                  <a:off x="7811643" y="3424576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0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2" name="Graphic 3">
                <a:extLst>
                  <a:ext uri="{FF2B5EF4-FFF2-40B4-BE49-F238E27FC236}">
                    <a16:creationId xmlns:a16="http://schemas.microsoft.com/office/drawing/2014/main" id="{E0D87B3A-79C6-7B70-828A-3327E5D54BBF}"/>
                  </a:ext>
                </a:extLst>
              </p:cNvPr>
              <p:cNvGrpSpPr/>
              <p:nvPr/>
            </p:nvGrpSpPr>
            <p:grpSpPr>
              <a:xfrm>
                <a:off x="7599569" y="3388686"/>
                <a:ext cx="57110" cy="93931"/>
                <a:chOff x="7599569" y="3388686"/>
                <a:chExt cx="57110" cy="93931"/>
              </a:xfrm>
            </p:grpSpPr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C3E5A7C7-A7FC-6352-83CA-E3FDBCA9A1D6}"/>
                    </a:ext>
                  </a:extLst>
                </p:cNvPr>
                <p:cNvSpPr/>
                <p:nvPr/>
              </p:nvSpPr>
              <p:spPr>
                <a:xfrm>
                  <a:off x="7606798" y="3425570"/>
                  <a:ext cx="49881" cy="57047"/>
                </a:xfrm>
                <a:custGeom>
                  <a:avLst/>
                  <a:gdLst>
                    <a:gd name="connsiteX0" fmla="*/ 39919 w 49881"/>
                    <a:gd name="connsiteY0" fmla="*/ 0 h 57047"/>
                    <a:gd name="connsiteX1" fmla="*/ 49101 w 49881"/>
                    <a:gd name="connsiteY1" fmla="*/ 31452 h 57047"/>
                    <a:gd name="connsiteX2" fmla="*/ 36147 w 49881"/>
                    <a:gd name="connsiteY2" fmla="*/ 55359 h 57047"/>
                    <a:gd name="connsiteX3" fmla="*/ 32956 w 49881"/>
                    <a:gd name="connsiteY3" fmla="*/ 56293 h 57047"/>
                    <a:gd name="connsiteX4" fmla="*/ 9182 w 49881"/>
                    <a:gd name="connsiteY4" fmla="*/ 43101 h 57047"/>
                    <a:gd name="connsiteX5" fmla="*/ 0 w 49881"/>
                    <a:gd name="connsiteY5" fmla="*/ 11649 h 57047"/>
                    <a:gd name="connsiteX6" fmla="*/ 39919 w 49881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81" h="57047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83" y="41653"/>
                        <a:pt x="46253" y="52416"/>
                        <a:pt x="36147" y="55359"/>
                      </a:cubicBezTo>
                      <a:lnTo>
                        <a:pt x="32956" y="56293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D65F3D5C-005A-F94B-BE4F-6CBF52B374EB}"/>
                    </a:ext>
                  </a:extLst>
                </p:cNvPr>
                <p:cNvSpPr/>
                <p:nvPr/>
              </p:nvSpPr>
              <p:spPr>
                <a:xfrm>
                  <a:off x="7599569" y="3388686"/>
                  <a:ext cx="49462" cy="55839"/>
                </a:xfrm>
                <a:custGeom>
                  <a:avLst/>
                  <a:gdLst>
                    <a:gd name="connsiteX0" fmla="*/ 49463 w 49462"/>
                    <a:gd name="connsiteY0" fmla="*/ 44076 h 55839"/>
                    <a:gd name="connsiteX1" fmla="*/ 41290 w 49462"/>
                    <a:gd name="connsiteY1" fmla="*/ 16063 h 55839"/>
                    <a:gd name="connsiteX2" fmla="*/ 16677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3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3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7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3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3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3" name="Graphic 3">
                <a:extLst>
                  <a:ext uri="{FF2B5EF4-FFF2-40B4-BE49-F238E27FC236}">
                    <a16:creationId xmlns:a16="http://schemas.microsoft.com/office/drawing/2014/main" id="{625F9407-4B08-27DF-9C7F-2D63B4E6D56C}"/>
                  </a:ext>
                </a:extLst>
              </p:cNvPr>
              <p:cNvGrpSpPr/>
              <p:nvPr/>
            </p:nvGrpSpPr>
            <p:grpSpPr>
              <a:xfrm>
                <a:off x="7699427" y="3391382"/>
                <a:ext cx="81918" cy="79054"/>
                <a:chOff x="7699427" y="3391382"/>
                <a:chExt cx="81918" cy="79054"/>
              </a:xfrm>
            </p:grpSpPr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67011578-50BB-8D95-A89D-EF30F7126624}"/>
                    </a:ext>
                  </a:extLst>
                </p:cNvPr>
                <p:cNvSpPr/>
                <p:nvPr/>
              </p:nvSpPr>
              <p:spPr>
                <a:xfrm>
                  <a:off x="7699427" y="3412493"/>
                  <a:ext cx="58504" cy="57944"/>
                </a:xfrm>
                <a:custGeom>
                  <a:avLst/>
                  <a:gdLst>
                    <a:gd name="connsiteX0" fmla="*/ 58504 w 58504"/>
                    <a:gd name="connsiteY0" fmla="*/ 30480 h 57944"/>
                    <a:gd name="connsiteX1" fmla="*/ 34492 w 58504"/>
                    <a:gd name="connsiteY1" fmla="*/ 52769 h 57944"/>
                    <a:gd name="connsiteX2" fmla="*/ 7317 w 58504"/>
                    <a:gd name="connsiteY2" fmla="*/ 51892 h 57944"/>
                    <a:gd name="connsiteX3" fmla="*/ 5050 w 58504"/>
                    <a:gd name="connsiteY3" fmla="*/ 49454 h 57944"/>
                    <a:gd name="connsiteX4" fmla="*/ 6193 w 58504"/>
                    <a:gd name="connsiteY4" fmla="*/ 22288 h 57944"/>
                    <a:gd name="connsiteX5" fmla="*/ 30206 w 58504"/>
                    <a:gd name="connsiteY5" fmla="*/ 0 h 57944"/>
                    <a:gd name="connsiteX6" fmla="*/ 58504 w 58504"/>
                    <a:gd name="connsiteY6" fmla="*/ 30480 h 57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4" h="57944">
                      <a:moveTo>
                        <a:pt x="58504" y="30480"/>
                      </a:moveTo>
                      <a:lnTo>
                        <a:pt x="34492" y="52769"/>
                      </a:lnTo>
                      <a:cubicBezTo>
                        <a:pt x="26700" y="59998"/>
                        <a:pt x="14470" y="59607"/>
                        <a:pt x="7317" y="51892"/>
                      </a:cubicBezTo>
                      <a:lnTo>
                        <a:pt x="5050" y="49454"/>
                      </a:lnTo>
                      <a:cubicBezTo>
                        <a:pt x="-2113" y="41748"/>
                        <a:pt x="-1589" y="29518"/>
                        <a:pt x="6193" y="22288"/>
                      </a:cubicBezTo>
                      <a:lnTo>
                        <a:pt x="30206" y="0"/>
                      </a:lnTo>
                      <a:lnTo>
                        <a:pt x="58504" y="3048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5167F485-0D08-282D-CA20-1E89502EFBE5}"/>
                    </a:ext>
                  </a:extLst>
                </p:cNvPr>
                <p:cNvSpPr/>
                <p:nvPr/>
              </p:nvSpPr>
              <p:spPr>
                <a:xfrm>
                  <a:off x="7723946" y="3391382"/>
                  <a:ext cx="57399" cy="56886"/>
                </a:xfrm>
                <a:custGeom>
                  <a:avLst/>
                  <a:gdLst>
                    <a:gd name="connsiteX0" fmla="*/ 28585 w 57399"/>
                    <a:gd name="connsiteY0" fmla="*/ 56886 h 56886"/>
                    <a:gd name="connsiteX1" fmla="*/ 49968 w 57399"/>
                    <a:gd name="connsiteY1" fmla="*/ 37036 h 56886"/>
                    <a:gd name="connsiteX2" fmla="*/ 52683 w 57399"/>
                    <a:gd name="connsiteY2" fmla="*/ 8147 h 56886"/>
                    <a:gd name="connsiteX3" fmla="*/ 50397 w 57399"/>
                    <a:gd name="connsiteY3" fmla="*/ 5680 h 56886"/>
                    <a:gd name="connsiteX4" fmla="*/ 21384 w 57399"/>
                    <a:gd name="connsiteY4" fmla="*/ 6251 h 56886"/>
                    <a:gd name="connsiteX5" fmla="*/ 0 w 57399"/>
                    <a:gd name="connsiteY5" fmla="*/ 26101 h 56886"/>
                    <a:gd name="connsiteX6" fmla="*/ 28585 w 57399"/>
                    <a:gd name="connsiteY6" fmla="*/ 56886 h 5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399" h="56886">
                      <a:moveTo>
                        <a:pt x="28585" y="56886"/>
                      </a:moveTo>
                      <a:lnTo>
                        <a:pt x="49968" y="37036"/>
                      </a:lnTo>
                      <a:cubicBezTo>
                        <a:pt x="58693" y="28930"/>
                        <a:pt x="59912" y="15938"/>
                        <a:pt x="52683" y="814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9" y="-1854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4" name="Graphic 3">
                <a:extLst>
                  <a:ext uri="{FF2B5EF4-FFF2-40B4-BE49-F238E27FC236}">
                    <a16:creationId xmlns:a16="http://schemas.microsoft.com/office/drawing/2014/main" id="{2FD1B73B-A8AD-E83C-9FF3-D19536B5ACCD}"/>
                  </a:ext>
                </a:extLst>
              </p:cNvPr>
              <p:cNvGrpSpPr/>
              <p:nvPr/>
            </p:nvGrpSpPr>
            <p:grpSpPr>
              <a:xfrm>
                <a:off x="7740200" y="3414223"/>
                <a:ext cx="81931" cy="79046"/>
                <a:chOff x="7740200" y="3414223"/>
                <a:chExt cx="81931" cy="79046"/>
              </a:xfrm>
            </p:grpSpPr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D45FEBEB-9A54-CBDA-3164-6D93BDA8DBB1}"/>
                    </a:ext>
                  </a:extLst>
                </p:cNvPr>
                <p:cNvSpPr/>
                <p:nvPr/>
              </p:nvSpPr>
              <p:spPr>
                <a:xfrm>
                  <a:off x="7740200" y="3435334"/>
                  <a:ext cx="58507" cy="57936"/>
                </a:xfrm>
                <a:custGeom>
                  <a:avLst/>
                  <a:gdLst>
                    <a:gd name="connsiteX0" fmla="*/ 58508 w 58507"/>
                    <a:gd name="connsiteY0" fmla="*/ 30471 h 57936"/>
                    <a:gd name="connsiteX1" fmla="*/ 34495 w 58507"/>
                    <a:gd name="connsiteY1" fmla="*/ 52759 h 57936"/>
                    <a:gd name="connsiteX2" fmla="*/ 7321 w 58507"/>
                    <a:gd name="connsiteY2" fmla="*/ 51892 h 57936"/>
                    <a:gd name="connsiteX3" fmla="*/ 5053 w 58507"/>
                    <a:gd name="connsiteY3" fmla="*/ 49454 h 57936"/>
                    <a:gd name="connsiteX4" fmla="*/ 6196 w 58507"/>
                    <a:gd name="connsiteY4" fmla="*/ 22289 h 57936"/>
                    <a:gd name="connsiteX5" fmla="*/ 30209 w 58507"/>
                    <a:gd name="connsiteY5" fmla="*/ 0 h 57936"/>
                    <a:gd name="connsiteX6" fmla="*/ 58508 w 58507"/>
                    <a:gd name="connsiteY6" fmla="*/ 30471 h 57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7" h="57936">
                      <a:moveTo>
                        <a:pt x="58508" y="30471"/>
                      </a:moveTo>
                      <a:lnTo>
                        <a:pt x="34495" y="52759"/>
                      </a:lnTo>
                      <a:cubicBezTo>
                        <a:pt x="26704" y="59989"/>
                        <a:pt x="14474" y="59598"/>
                        <a:pt x="7321" y="51892"/>
                      </a:cubicBezTo>
                      <a:lnTo>
                        <a:pt x="5053" y="49454"/>
                      </a:lnTo>
                      <a:cubicBezTo>
                        <a:pt x="-2109" y="41748"/>
                        <a:pt x="-1595" y="29518"/>
                        <a:pt x="6196" y="22289"/>
                      </a:cubicBezTo>
                      <a:lnTo>
                        <a:pt x="30209" y="0"/>
                      </a:lnTo>
                      <a:lnTo>
                        <a:pt x="58508" y="30471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FF71416B-3880-B6F8-8DE4-F8BB086BD43D}"/>
                    </a:ext>
                  </a:extLst>
                </p:cNvPr>
                <p:cNvSpPr/>
                <p:nvPr/>
              </p:nvSpPr>
              <p:spPr>
                <a:xfrm>
                  <a:off x="7764732" y="3414223"/>
                  <a:ext cx="57398" cy="56886"/>
                </a:xfrm>
                <a:custGeom>
                  <a:avLst/>
                  <a:gdLst>
                    <a:gd name="connsiteX0" fmla="*/ 28585 w 57398"/>
                    <a:gd name="connsiteY0" fmla="*/ 56886 h 56886"/>
                    <a:gd name="connsiteX1" fmla="*/ 49968 w 57398"/>
                    <a:gd name="connsiteY1" fmla="*/ 37036 h 56886"/>
                    <a:gd name="connsiteX2" fmla="*/ 52683 w 57398"/>
                    <a:gd name="connsiteY2" fmla="*/ 8147 h 56886"/>
                    <a:gd name="connsiteX3" fmla="*/ 50397 w 57398"/>
                    <a:gd name="connsiteY3" fmla="*/ 5680 h 56886"/>
                    <a:gd name="connsiteX4" fmla="*/ 21384 w 57398"/>
                    <a:gd name="connsiteY4" fmla="*/ 6251 h 56886"/>
                    <a:gd name="connsiteX5" fmla="*/ 0 w 57398"/>
                    <a:gd name="connsiteY5" fmla="*/ 26101 h 56886"/>
                    <a:gd name="connsiteX6" fmla="*/ 28585 w 57398"/>
                    <a:gd name="connsiteY6" fmla="*/ 56886 h 5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398" h="56886">
                      <a:moveTo>
                        <a:pt x="28585" y="56886"/>
                      </a:moveTo>
                      <a:lnTo>
                        <a:pt x="49968" y="37036"/>
                      </a:lnTo>
                      <a:cubicBezTo>
                        <a:pt x="58693" y="28940"/>
                        <a:pt x="59912" y="15938"/>
                        <a:pt x="52683" y="814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8" y="-1855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5" name="Graphic 3">
                <a:extLst>
                  <a:ext uri="{FF2B5EF4-FFF2-40B4-BE49-F238E27FC236}">
                    <a16:creationId xmlns:a16="http://schemas.microsoft.com/office/drawing/2014/main" id="{2C2546DB-AF55-5D1D-5496-877E586ED2B3}"/>
                  </a:ext>
                </a:extLst>
              </p:cNvPr>
              <p:cNvGrpSpPr/>
              <p:nvPr/>
            </p:nvGrpSpPr>
            <p:grpSpPr>
              <a:xfrm>
                <a:off x="7921280" y="3402812"/>
                <a:ext cx="81925" cy="79036"/>
                <a:chOff x="7921280" y="3402812"/>
                <a:chExt cx="81925" cy="79036"/>
              </a:xfrm>
            </p:grpSpPr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9BAD217E-28F1-6182-967B-BD7360512B7F}"/>
                    </a:ext>
                  </a:extLst>
                </p:cNvPr>
                <p:cNvSpPr/>
                <p:nvPr/>
              </p:nvSpPr>
              <p:spPr>
                <a:xfrm>
                  <a:off x="7921280" y="3423913"/>
                  <a:ext cx="58507" cy="57936"/>
                </a:xfrm>
                <a:custGeom>
                  <a:avLst/>
                  <a:gdLst>
                    <a:gd name="connsiteX0" fmla="*/ 58508 w 58507"/>
                    <a:gd name="connsiteY0" fmla="*/ 30470 h 57936"/>
                    <a:gd name="connsiteX1" fmla="*/ 34495 w 58507"/>
                    <a:gd name="connsiteY1" fmla="*/ 52759 h 57936"/>
                    <a:gd name="connsiteX2" fmla="*/ 7320 w 58507"/>
                    <a:gd name="connsiteY2" fmla="*/ 51892 h 57936"/>
                    <a:gd name="connsiteX3" fmla="*/ 5054 w 58507"/>
                    <a:gd name="connsiteY3" fmla="*/ 49454 h 57936"/>
                    <a:gd name="connsiteX4" fmla="*/ 6197 w 58507"/>
                    <a:gd name="connsiteY4" fmla="*/ 22288 h 57936"/>
                    <a:gd name="connsiteX5" fmla="*/ 30209 w 58507"/>
                    <a:gd name="connsiteY5" fmla="*/ 0 h 57936"/>
                    <a:gd name="connsiteX6" fmla="*/ 58508 w 58507"/>
                    <a:gd name="connsiteY6" fmla="*/ 30470 h 57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7" h="57936">
                      <a:moveTo>
                        <a:pt x="58508" y="30470"/>
                      </a:moveTo>
                      <a:lnTo>
                        <a:pt x="34495" y="52759"/>
                      </a:lnTo>
                      <a:cubicBezTo>
                        <a:pt x="26704" y="59988"/>
                        <a:pt x="14474" y="59598"/>
                        <a:pt x="7320" y="51892"/>
                      </a:cubicBezTo>
                      <a:lnTo>
                        <a:pt x="5054" y="49454"/>
                      </a:lnTo>
                      <a:cubicBezTo>
                        <a:pt x="-2109" y="41748"/>
                        <a:pt x="-1595" y="29518"/>
                        <a:pt x="6197" y="22288"/>
                      </a:cubicBezTo>
                      <a:lnTo>
                        <a:pt x="30209" y="0"/>
                      </a:lnTo>
                      <a:lnTo>
                        <a:pt x="58508" y="3047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8BA7AC1E-CE46-FDD0-19A5-46502E71B948}"/>
                    </a:ext>
                  </a:extLst>
                </p:cNvPr>
                <p:cNvSpPr/>
                <p:nvPr/>
              </p:nvSpPr>
              <p:spPr>
                <a:xfrm>
                  <a:off x="7945802" y="3402812"/>
                  <a:ext cx="57403" cy="56876"/>
                </a:xfrm>
                <a:custGeom>
                  <a:avLst/>
                  <a:gdLst>
                    <a:gd name="connsiteX0" fmla="*/ 28585 w 57403"/>
                    <a:gd name="connsiteY0" fmla="*/ 56877 h 56876"/>
                    <a:gd name="connsiteX1" fmla="*/ 49968 w 57403"/>
                    <a:gd name="connsiteY1" fmla="*/ 37027 h 56876"/>
                    <a:gd name="connsiteX2" fmla="*/ 52683 w 57403"/>
                    <a:gd name="connsiteY2" fmla="*/ 8137 h 56876"/>
                    <a:gd name="connsiteX3" fmla="*/ 50397 w 57403"/>
                    <a:gd name="connsiteY3" fmla="*/ 5680 h 56876"/>
                    <a:gd name="connsiteX4" fmla="*/ 21384 w 57403"/>
                    <a:gd name="connsiteY4" fmla="*/ 6251 h 56876"/>
                    <a:gd name="connsiteX5" fmla="*/ 0 w 57403"/>
                    <a:gd name="connsiteY5" fmla="*/ 26101 h 56876"/>
                    <a:gd name="connsiteX6" fmla="*/ 28585 w 57403"/>
                    <a:gd name="connsiteY6" fmla="*/ 56877 h 56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03" h="56876">
                      <a:moveTo>
                        <a:pt x="28585" y="56877"/>
                      </a:moveTo>
                      <a:lnTo>
                        <a:pt x="49968" y="37027"/>
                      </a:lnTo>
                      <a:cubicBezTo>
                        <a:pt x="58693" y="28921"/>
                        <a:pt x="59922" y="15929"/>
                        <a:pt x="52683" y="813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9" y="-1855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6A17FDCE-6BB5-5041-87DC-FC4333807799}"/>
                  </a:ext>
                </a:extLst>
              </p:cNvPr>
              <p:cNvSpPr/>
              <p:nvPr/>
            </p:nvSpPr>
            <p:spPr>
              <a:xfrm>
                <a:off x="7624391" y="3177025"/>
                <a:ext cx="367855" cy="72180"/>
              </a:xfrm>
              <a:custGeom>
                <a:avLst/>
                <a:gdLst>
                  <a:gd name="connsiteX0" fmla="*/ 367855 w 367855"/>
                  <a:gd name="connsiteY0" fmla="*/ 72180 h 72180"/>
                  <a:gd name="connsiteX1" fmla="*/ 0 w 367855"/>
                  <a:gd name="connsiteY1" fmla="*/ 72180 h 72180"/>
                  <a:gd name="connsiteX2" fmla="*/ 0 w 367855"/>
                  <a:gd name="connsiteY2" fmla="*/ 31975 h 72180"/>
                  <a:gd name="connsiteX3" fmla="*/ 31975 w 367855"/>
                  <a:gd name="connsiteY3" fmla="*/ 0 h 72180"/>
                  <a:gd name="connsiteX4" fmla="*/ 335880 w 367855"/>
                  <a:gd name="connsiteY4" fmla="*/ 0 h 72180"/>
                  <a:gd name="connsiteX5" fmla="*/ 367855 w 367855"/>
                  <a:gd name="connsiteY5" fmla="*/ 31975 h 72180"/>
                  <a:gd name="connsiteX6" fmla="*/ 367855 w 367855"/>
                  <a:gd name="connsiteY6" fmla="*/ 72180 h 72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855" h="72180">
                    <a:moveTo>
                      <a:pt x="367855" y="72180"/>
                    </a:moveTo>
                    <a:lnTo>
                      <a:pt x="0" y="72180"/>
                    </a:lnTo>
                    <a:lnTo>
                      <a:pt x="0" y="31975"/>
                    </a:lnTo>
                    <a:cubicBezTo>
                      <a:pt x="0" y="14316"/>
                      <a:pt x="14316" y="0"/>
                      <a:pt x="31975" y="0"/>
                    </a:cubicBezTo>
                    <a:lnTo>
                      <a:pt x="335880" y="0"/>
                    </a:lnTo>
                    <a:cubicBezTo>
                      <a:pt x="353539" y="0"/>
                      <a:pt x="367855" y="14316"/>
                      <a:pt x="367855" y="31975"/>
                    </a:cubicBezTo>
                    <a:lnTo>
                      <a:pt x="367855" y="72180"/>
                    </a:lnTo>
                    <a:close/>
                  </a:path>
                </a:pathLst>
              </a:custGeom>
              <a:solidFill>
                <a:srgbClr val="13B76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134E1883-C5D1-2403-6873-D93DBE7C3BB9}"/>
                  </a:ext>
                </a:extLst>
              </p:cNvPr>
              <p:cNvSpPr/>
              <p:nvPr/>
            </p:nvSpPr>
            <p:spPr>
              <a:xfrm>
                <a:off x="7644917" y="3191922"/>
                <a:ext cx="13039" cy="51987"/>
              </a:xfrm>
              <a:custGeom>
                <a:avLst/>
                <a:gdLst>
                  <a:gd name="connsiteX0" fmla="*/ 6772 w 13039"/>
                  <a:gd name="connsiteY0" fmla="*/ 51987 h 51987"/>
                  <a:gd name="connsiteX1" fmla="*/ 6267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7 w 13039"/>
                  <a:gd name="connsiteY4" fmla="*/ 0 h 51987"/>
                  <a:gd name="connsiteX5" fmla="*/ 6772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7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72" y="51987"/>
                    </a:moveTo>
                    <a:lnTo>
                      <a:pt x="6267" y="51987"/>
                    </a:lnTo>
                    <a:cubicBezTo>
                      <a:pt x="2819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19" y="0"/>
                      <a:pt x="6267" y="0"/>
                    </a:cubicBezTo>
                    <a:lnTo>
                      <a:pt x="6772" y="0"/>
                    </a:lnTo>
                    <a:cubicBezTo>
                      <a:pt x="10220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9" y="49168"/>
                      <a:pt x="10230" y="51987"/>
                      <a:pt x="677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591BAE37-1EE7-C41F-D06E-04107BD8E02F}"/>
                  </a:ext>
                </a:extLst>
              </p:cNvPr>
              <p:cNvSpPr/>
              <p:nvPr/>
            </p:nvSpPr>
            <p:spPr>
              <a:xfrm>
                <a:off x="7798879" y="3191922"/>
                <a:ext cx="13039" cy="51987"/>
              </a:xfrm>
              <a:custGeom>
                <a:avLst/>
                <a:gdLst>
                  <a:gd name="connsiteX0" fmla="*/ 6772 w 13039"/>
                  <a:gd name="connsiteY0" fmla="*/ 51987 h 51987"/>
                  <a:gd name="connsiteX1" fmla="*/ 6267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7 w 13039"/>
                  <a:gd name="connsiteY4" fmla="*/ 0 h 51987"/>
                  <a:gd name="connsiteX5" fmla="*/ 6772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7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72" y="51987"/>
                    </a:moveTo>
                    <a:lnTo>
                      <a:pt x="6267" y="51987"/>
                    </a:lnTo>
                    <a:cubicBezTo>
                      <a:pt x="2819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19" y="0"/>
                      <a:pt x="6267" y="0"/>
                    </a:cubicBezTo>
                    <a:lnTo>
                      <a:pt x="6772" y="0"/>
                    </a:lnTo>
                    <a:cubicBezTo>
                      <a:pt x="10220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0" y="49168"/>
                      <a:pt x="10220" y="51987"/>
                      <a:pt x="677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5A110B72-58E2-0597-BDB4-5A763EBB07A8}"/>
                  </a:ext>
                </a:extLst>
              </p:cNvPr>
              <p:cNvSpPr/>
              <p:nvPr/>
            </p:nvSpPr>
            <p:spPr>
              <a:xfrm>
                <a:off x="7952822" y="3191922"/>
                <a:ext cx="13039" cy="51987"/>
              </a:xfrm>
              <a:custGeom>
                <a:avLst/>
                <a:gdLst>
                  <a:gd name="connsiteX0" fmla="*/ 6782 w 13039"/>
                  <a:gd name="connsiteY0" fmla="*/ 51987 h 51987"/>
                  <a:gd name="connsiteX1" fmla="*/ 6268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8 w 13039"/>
                  <a:gd name="connsiteY4" fmla="*/ 0 h 51987"/>
                  <a:gd name="connsiteX5" fmla="*/ 6773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8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82" y="51987"/>
                    </a:moveTo>
                    <a:lnTo>
                      <a:pt x="6268" y="51987"/>
                    </a:lnTo>
                    <a:cubicBezTo>
                      <a:pt x="2820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20" y="0"/>
                      <a:pt x="6268" y="0"/>
                    </a:cubicBezTo>
                    <a:lnTo>
                      <a:pt x="6773" y="0"/>
                    </a:lnTo>
                    <a:cubicBezTo>
                      <a:pt x="10221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9" y="49168"/>
                      <a:pt x="10230" y="51987"/>
                      <a:pt x="678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1622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59881-A9BD-EC4B-B29C-977594022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cs typeface="Cascadia Mono" panose="020B0609020000020004" pitchFamily="49" charset="0"/>
              </a:rPr>
              <a:t>Table of contents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219EEA0-0FE3-F621-3A6D-F57D4058B247}"/>
              </a:ext>
            </a:extLst>
          </p:cNvPr>
          <p:cNvGrpSpPr/>
          <p:nvPr/>
        </p:nvGrpSpPr>
        <p:grpSpPr>
          <a:xfrm>
            <a:off x="483960" y="1469047"/>
            <a:ext cx="3437261" cy="4258507"/>
            <a:chOff x="483960" y="1469047"/>
            <a:chExt cx="3437261" cy="42585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6BB2500-7AC3-FAA4-3813-A4501F472C59}"/>
                </a:ext>
              </a:extLst>
            </p:cNvPr>
            <p:cNvGrpSpPr/>
            <p:nvPr/>
          </p:nvGrpSpPr>
          <p:grpSpPr>
            <a:xfrm>
              <a:off x="483960" y="1469047"/>
              <a:ext cx="3437261" cy="848876"/>
              <a:chOff x="5462984" y="2992029"/>
              <a:chExt cx="3437261" cy="848876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952AC82-6008-918E-CFD2-F8A944FA5665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32" name="Rectangle: Rounded Corners 31">
                  <a:extLst>
                    <a:ext uri="{FF2B5EF4-FFF2-40B4-BE49-F238E27FC236}">
                      <a16:creationId xmlns:a16="http://schemas.microsoft.com/office/drawing/2014/main" id="{0CF76031-03B7-86F1-5AC8-EB086D6E9256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25150AF-03C9-3EF6-A0F8-461A61C3E165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01</a:t>
                  </a: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BBA4C54-5307-3684-69B4-AFB34B5676A8}"/>
                  </a:ext>
                </a:extLst>
              </p:cNvPr>
              <p:cNvSpPr txBox="1"/>
              <p:nvPr/>
            </p:nvSpPr>
            <p:spPr>
              <a:xfrm>
                <a:off x="6440305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906F5BD-91ED-022D-A564-BE447396129B}"/>
                </a:ext>
              </a:extLst>
            </p:cNvPr>
            <p:cNvGrpSpPr/>
            <p:nvPr/>
          </p:nvGrpSpPr>
          <p:grpSpPr>
            <a:xfrm>
              <a:off x="483960" y="3173862"/>
              <a:ext cx="3437261" cy="848876"/>
              <a:chOff x="5462984" y="2992029"/>
              <a:chExt cx="3437261" cy="848876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521A3503-107F-4D79-957D-268DEEEFDA4E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D45B20C9-972F-0EAF-3CB0-60787B43986F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1113C55-79ED-1E92-64FB-8266F331F00C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02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CC5C972-D3F5-0CDE-248C-C8358C3E9A7F}"/>
                  </a:ext>
                </a:extLst>
              </p:cNvPr>
              <p:cNvSpPr txBox="1"/>
              <p:nvPr/>
            </p:nvSpPr>
            <p:spPr>
              <a:xfrm>
                <a:off x="6440305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397180B-E961-3D0E-509C-5982CD98B792}"/>
                </a:ext>
              </a:extLst>
            </p:cNvPr>
            <p:cNvGrpSpPr/>
            <p:nvPr/>
          </p:nvGrpSpPr>
          <p:grpSpPr>
            <a:xfrm>
              <a:off x="483960" y="4878678"/>
              <a:ext cx="3437261" cy="848876"/>
              <a:chOff x="5462984" y="2992029"/>
              <a:chExt cx="3437261" cy="84887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50F9C62-500C-3186-AD5C-0FE30477C736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5E7107C2-7679-1AAA-DD2F-0BF4CD974F2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2E348EA-EAEE-9DB5-A9B7-274C18FFFE9B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03</a:t>
                  </a: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EF295AC-028B-BF80-5A32-F921CC64211A}"/>
                  </a:ext>
                </a:extLst>
              </p:cNvPr>
              <p:cNvSpPr txBox="1"/>
              <p:nvPr/>
            </p:nvSpPr>
            <p:spPr>
              <a:xfrm>
                <a:off x="6440305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5AFE7AD-6AC5-711E-C70D-C2E13239D318}"/>
              </a:ext>
            </a:extLst>
          </p:cNvPr>
          <p:cNvGrpSpPr/>
          <p:nvPr/>
        </p:nvGrpSpPr>
        <p:grpSpPr>
          <a:xfrm>
            <a:off x="4377369" y="1469047"/>
            <a:ext cx="3437261" cy="4258507"/>
            <a:chOff x="4435558" y="1469047"/>
            <a:chExt cx="3437261" cy="4258507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470852C-7554-7359-F28B-3E5F85D0034A}"/>
                </a:ext>
              </a:extLst>
            </p:cNvPr>
            <p:cNvGrpSpPr/>
            <p:nvPr/>
          </p:nvGrpSpPr>
          <p:grpSpPr>
            <a:xfrm>
              <a:off x="4435558" y="1469047"/>
              <a:ext cx="3437261" cy="848876"/>
              <a:chOff x="5462984" y="2992029"/>
              <a:chExt cx="3437261" cy="848876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6E3B96CA-7461-F5AB-3EE6-5803000A7986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7D11FF45-F1C7-9113-621C-C7ACB9714857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431DA78-65D3-2530-03E3-157F6AB41D59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04</a:t>
                  </a:r>
                </a:p>
              </p:txBody>
            </p: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0DC0E62-D7C3-3472-3E5E-63014A13EAC0}"/>
                  </a:ext>
                </a:extLst>
              </p:cNvPr>
              <p:cNvSpPr txBox="1"/>
              <p:nvPr/>
            </p:nvSpPr>
            <p:spPr>
              <a:xfrm>
                <a:off x="6440305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7CD90FC-DA00-A580-B1FA-3612BED67ED9}"/>
                </a:ext>
              </a:extLst>
            </p:cNvPr>
            <p:cNvGrpSpPr/>
            <p:nvPr/>
          </p:nvGrpSpPr>
          <p:grpSpPr>
            <a:xfrm>
              <a:off x="4435558" y="3173862"/>
              <a:ext cx="3437261" cy="848876"/>
              <a:chOff x="5462984" y="2992029"/>
              <a:chExt cx="3437261" cy="848876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EA66AF86-BFD5-AD43-889A-65FA942B9A93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48" name="Rectangle: Rounded Corners 47">
                  <a:extLst>
                    <a:ext uri="{FF2B5EF4-FFF2-40B4-BE49-F238E27FC236}">
                      <a16:creationId xmlns:a16="http://schemas.microsoft.com/office/drawing/2014/main" id="{7D3E5E6B-48BD-4F02-9A02-9A9F6191B429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FEDF905B-EAA5-0356-5646-224091BF7854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05</a:t>
                  </a:r>
                </a:p>
              </p:txBody>
            </p: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7354B2C-3463-ED91-A50F-E96603449F50}"/>
                  </a:ext>
                </a:extLst>
              </p:cNvPr>
              <p:cNvSpPr txBox="1"/>
              <p:nvPr/>
            </p:nvSpPr>
            <p:spPr>
              <a:xfrm>
                <a:off x="6440305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00E6442-FD8E-796B-3FCD-38F219E880FB}"/>
                </a:ext>
              </a:extLst>
            </p:cNvPr>
            <p:cNvGrpSpPr/>
            <p:nvPr/>
          </p:nvGrpSpPr>
          <p:grpSpPr>
            <a:xfrm>
              <a:off x="4435558" y="4878678"/>
              <a:ext cx="3437261" cy="848876"/>
              <a:chOff x="5462984" y="2992029"/>
              <a:chExt cx="3437261" cy="84887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EE7D2145-8D84-1470-B0BC-8FBAEDDFFDAA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3DEAA7A6-E445-A627-4581-E38152F68AD9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FE5E987C-FDBE-6DF0-5967-73AA4B5E2ADD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06</a:t>
                  </a:r>
                </a:p>
              </p:txBody>
            </p: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AACBB11-7C4A-6F9C-7F54-A0D8FF2C382B}"/>
                  </a:ext>
                </a:extLst>
              </p:cNvPr>
              <p:cNvSpPr txBox="1"/>
              <p:nvPr/>
            </p:nvSpPr>
            <p:spPr>
              <a:xfrm>
                <a:off x="6440305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A8DC820-B712-BD8C-FF2C-EE0B8FE71488}"/>
              </a:ext>
            </a:extLst>
          </p:cNvPr>
          <p:cNvGrpSpPr/>
          <p:nvPr/>
        </p:nvGrpSpPr>
        <p:grpSpPr>
          <a:xfrm>
            <a:off x="8270779" y="1469047"/>
            <a:ext cx="3437261" cy="4258507"/>
            <a:chOff x="483960" y="1469047"/>
            <a:chExt cx="3437261" cy="425850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FAAA009-4D1D-A475-0F5F-E25CDF7B40F4}"/>
                </a:ext>
              </a:extLst>
            </p:cNvPr>
            <p:cNvGrpSpPr/>
            <p:nvPr/>
          </p:nvGrpSpPr>
          <p:grpSpPr>
            <a:xfrm>
              <a:off x="483960" y="1469047"/>
              <a:ext cx="3437261" cy="848876"/>
              <a:chOff x="5462984" y="2992029"/>
              <a:chExt cx="3437261" cy="848876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930B2A4E-F03D-9D48-0620-478E3486D313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40" name="Rectangle: Rounded Corners 39">
                  <a:extLst>
                    <a:ext uri="{FF2B5EF4-FFF2-40B4-BE49-F238E27FC236}">
                      <a16:creationId xmlns:a16="http://schemas.microsoft.com/office/drawing/2014/main" id="{ED909571-DAE9-8285-0EE0-9760DF32C49B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419F2C41-0DB8-9059-6797-3AE8B4EF016F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07</a:t>
                  </a:r>
                </a:p>
              </p:txBody>
            </p:sp>
          </p:grp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0E121AE-7CE4-1A51-9173-03EAE3374F3B}"/>
                  </a:ext>
                </a:extLst>
              </p:cNvPr>
              <p:cNvSpPr txBox="1"/>
              <p:nvPr/>
            </p:nvSpPr>
            <p:spPr>
              <a:xfrm>
                <a:off x="6440305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598B5D7-4276-AB5F-B8BF-850D14088C61}"/>
                </a:ext>
              </a:extLst>
            </p:cNvPr>
            <p:cNvGrpSpPr/>
            <p:nvPr/>
          </p:nvGrpSpPr>
          <p:grpSpPr>
            <a:xfrm>
              <a:off x="483960" y="3173862"/>
              <a:ext cx="3437261" cy="848876"/>
              <a:chOff x="5462984" y="2992029"/>
              <a:chExt cx="3437261" cy="848876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EEDCCA5C-8BC9-3B39-71BB-0F4D652A2EA4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9CCF6FD6-3F49-F075-1DBC-6F946E4C200A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CF6AC3CF-5D6A-C72C-BFD9-D89FD3C7E042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08</a:t>
                  </a: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0BFBD7D-055B-B299-3C8B-5F2E7EB5B18A}"/>
                  </a:ext>
                </a:extLst>
              </p:cNvPr>
              <p:cNvSpPr txBox="1"/>
              <p:nvPr/>
            </p:nvSpPr>
            <p:spPr>
              <a:xfrm>
                <a:off x="6440305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424F0FF-E4E8-3496-AC3B-C4392C745649}"/>
                </a:ext>
              </a:extLst>
            </p:cNvPr>
            <p:cNvGrpSpPr/>
            <p:nvPr/>
          </p:nvGrpSpPr>
          <p:grpSpPr>
            <a:xfrm>
              <a:off x="483960" y="4878678"/>
              <a:ext cx="3437261" cy="848876"/>
              <a:chOff x="5462984" y="2992029"/>
              <a:chExt cx="3437261" cy="848876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700EC85-44A5-81E3-50B5-E1AE31650739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36BBC79F-1F8E-3BEA-767C-2EFB66F99048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2D5C6CE-C6A5-FDF9-7B08-F18AD49BDB3C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09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838CE1F-0237-F260-FCFC-ABEEB7D9B18B}"/>
                  </a:ext>
                </a:extLst>
              </p:cNvPr>
              <p:cNvSpPr txBox="1"/>
              <p:nvPr/>
            </p:nvSpPr>
            <p:spPr>
              <a:xfrm>
                <a:off x="6440305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bg2"/>
                    </a:solidFill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261131F-E2BC-8ED4-7FF9-F94684DF06CC}"/>
              </a:ext>
            </a:extLst>
          </p:cNvPr>
          <p:cNvGrpSpPr/>
          <p:nvPr/>
        </p:nvGrpSpPr>
        <p:grpSpPr>
          <a:xfrm>
            <a:off x="9459592" y="5626282"/>
            <a:ext cx="2036956" cy="1177338"/>
            <a:chOff x="3092681" y="836210"/>
            <a:chExt cx="6006638" cy="3471773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65DFFAB-5F50-F74A-FDA4-C8BF9FB3AD23}"/>
                </a:ext>
              </a:extLst>
            </p:cNvPr>
            <p:cNvSpPr/>
            <p:nvPr/>
          </p:nvSpPr>
          <p:spPr>
            <a:xfrm>
              <a:off x="3092681" y="3992544"/>
              <a:ext cx="6006638" cy="315439"/>
            </a:xfrm>
            <a:custGeom>
              <a:avLst/>
              <a:gdLst>
                <a:gd name="connsiteX0" fmla="*/ 1163441 w 1163440"/>
                <a:gd name="connsiteY0" fmla="*/ 91726 h 183451"/>
                <a:gd name="connsiteX1" fmla="*/ 581720 w 1163440"/>
                <a:gd name="connsiteY1" fmla="*/ 183452 h 183451"/>
                <a:gd name="connsiteX2" fmla="*/ 0 w 1163440"/>
                <a:gd name="connsiteY2" fmla="*/ 91726 h 183451"/>
                <a:gd name="connsiteX3" fmla="*/ 581720 w 1163440"/>
                <a:gd name="connsiteY3" fmla="*/ 0 h 183451"/>
                <a:gd name="connsiteX4" fmla="*/ 1163441 w 1163440"/>
                <a:gd name="connsiteY4" fmla="*/ 91726 h 18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3440" h="183451">
                  <a:moveTo>
                    <a:pt x="1163441" y="91726"/>
                  </a:moveTo>
                  <a:cubicBezTo>
                    <a:pt x="1163441" y="142385"/>
                    <a:pt x="902996" y="183452"/>
                    <a:pt x="581720" y="183452"/>
                  </a:cubicBezTo>
                  <a:cubicBezTo>
                    <a:pt x="260445" y="183452"/>
                    <a:pt x="0" y="142385"/>
                    <a:pt x="0" y="91726"/>
                  </a:cubicBezTo>
                  <a:cubicBezTo>
                    <a:pt x="0" y="41067"/>
                    <a:pt x="260445" y="0"/>
                    <a:pt x="581720" y="0"/>
                  </a:cubicBezTo>
                  <a:cubicBezTo>
                    <a:pt x="902996" y="0"/>
                    <a:pt x="1163441" y="41067"/>
                    <a:pt x="1163441" y="91726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46" name="Graphic 3">
              <a:extLst>
                <a:ext uri="{FF2B5EF4-FFF2-40B4-BE49-F238E27FC236}">
                  <a16:creationId xmlns:a16="http://schemas.microsoft.com/office/drawing/2014/main" id="{C85DF94C-4A38-5D41-AA9B-8057C568ABDB}"/>
                </a:ext>
              </a:extLst>
            </p:cNvPr>
            <p:cNvGrpSpPr/>
            <p:nvPr/>
          </p:nvGrpSpPr>
          <p:grpSpPr>
            <a:xfrm>
              <a:off x="3615750" y="836210"/>
              <a:ext cx="4834915" cy="3371080"/>
              <a:chOff x="4663078" y="2141677"/>
              <a:chExt cx="2811856" cy="1960530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0B8080F4-F590-47BA-B380-15E47CFDE45F}"/>
                  </a:ext>
                </a:extLst>
              </p:cNvPr>
              <p:cNvSpPr/>
              <p:nvPr/>
            </p:nvSpPr>
            <p:spPr>
              <a:xfrm>
                <a:off x="4929739" y="2391470"/>
                <a:ext cx="509311" cy="113842"/>
              </a:xfrm>
              <a:custGeom>
                <a:avLst/>
                <a:gdLst>
                  <a:gd name="connsiteX0" fmla="*/ 509311 w 509311"/>
                  <a:gd name="connsiteY0" fmla="*/ 113843 h 113842"/>
                  <a:gd name="connsiteX1" fmla="*/ 509311 w 509311"/>
                  <a:gd name="connsiteY1" fmla="*/ 73524 h 113842"/>
                  <a:gd name="connsiteX2" fmla="*/ 441836 w 509311"/>
                  <a:gd name="connsiteY2" fmla="*/ 0 h 113842"/>
                  <a:gd name="connsiteX3" fmla="*/ 67475 w 509311"/>
                  <a:gd name="connsiteY3" fmla="*/ 0 h 113842"/>
                  <a:gd name="connsiteX4" fmla="*/ 0 w 509311"/>
                  <a:gd name="connsiteY4" fmla="*/ 73524 h 113842"/>
                  <a:gd name="connsiteX5" fmla="*/ 0 w 509311"/>
                  <a:gd name="connsiteY5" fmla="*/ 113843 h 113842"/>
                  <a:gd name="connsiteX6" fmla="*/ 509311 w 509311"/>
                  <a:gd name="connsiteY6" fmla="*/ 113843 h 113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9311" h="113842">
                    <a:moveTo>
                      <a:pt x="509311" y="113843"/>
                    </a:moveTo>
                    <a:lnTo>
                      <a:pt x="509311" y="73524"/>
                    </a:lnTo>
                    <a:cubicBezTo>
                      <a:pt x="509311" y="33090"/>
                      <a:pt x="478946" y="0"/>
                      <a:pt x="441836" y="0"/>
                    </a:cubicBezTo>
                    <a:lnTo>
                      <a:pt x="67475" y="0"/>
                    </a:lnTo>
                    <a:cubicBezTo>
                      <a:pt x="30366" y="0"/>
                      <a:pt x="0" y="33090"/>
                      <a:pt x="0" y="73524"/>
                    </a:cubicBezTo>
                    <a:lnTo>
                      <a:pt x="0" y="113843"/>
                    </a:lnTo>
                    <a:lnTo>
                      <a:pt x="509311" y="113843"/>
                    </a:lnTo>
                    <a:close/>
                  </a:path>
                </a:pathLst>
              </a:custGeom>
              <a:solidFill>
                <a:srgbClr val="B314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6199A449-BFDE-8DAD-273D-0697A2301E24}"/>
                  </a:ext>
                </a:extLst>
              </p:cNvPr>
              <p:cNvSpPr/>
              <p:nvPr/>
            </p:nvSpPr>
            <p:spPr>
              <a:xfrm>
                <a:off x="6692655" y="2384640"/>
                <a:ext cx="509311" cy="127501"/>
              </a:xfrm>
              <a:custGeom>
                <a:avLst/>
                <a:gdLst>
                  <a:gd name="connsiteX0" fmla="*/ 509311 w 509311"/>
                  <a:gd name="connsiteY0" fmla="*/ 127502 h 127501"/>
                  <a:gd name="connsiteX1" fmla="*/ 509311 w 509311"/>
                  <a:gd name="connsiteY1" fmla="*/ 82344 h 127501"/>
                  <a:gd name="connsiteX2" fmla="*/ 441836 w 509311"/>
                  <a:gd name="connsiteY2" fmla="*/ 0 h 127501"/>
                  <a:gd name="connsiteX3" fmla="*/ 67475 w 509311"/>
                  <a:gd name="connsiteY3" fmla="*/ 0 h 127501"/>
                  <a:gd name="connsiteX4" fmla="*/ 0 w 509311"/>
                  <a:gd name="connsiteY4" fmla="*/ 82344 h 127501"/>
                  <a:gd name="connsiteX5" fmla="*/ 0 w 509311"/>
                  <a:gd name="connsiteY5" fmla="*/ 127502 h 127501"/>
                  <a:gd name="connsiteX6" fmla="*/ 509311 w 509311"/>
                  <a:gd name="connsiteY6" fmla="*/ 127502 h 127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9311" h="127501">
                    <a:moveTo>
                      <a:pt x="509311" y="127502"/>
                    </a:moveTo>
                    <a:lnTo>
                      <a:pt x="509311" y="82344"/>
                    </a:lnTo>
                    <a:cubicBezTo>
                      <a:pt x="509311" y="37052"/>
                      <a:pt x="478946" y="0"/>
                      <a:pt x="441836" y="0"/>
                    </a:cubicBezTo>
                    <a:lnTo>
                      <a:pt x="67475" y="0"/>
                    </a:lnTo>
                    <a:cubicBezTo>
                      <a:pt x="30366" y="0"/>
                      <a:pt x="0" y="37052"/>
                      <a:pt x="0" y="82344"/>
                    </a:cubicBezTo>
                    <a:lnTo>
                      <a:pt x="0" y="127502"/>
                    </a:lnTo>
                    <a:lnTo>
                      <a:pt x="509311" y="127502"/>
                    </a:lnTo>
                    <a:close/>
                  </a:path>
                </a:pathLst>
              </a:custGeom>
              <a:solidFill>
                <a:srgbClr val="B314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C188DA42-16FD-B115-58C5-F412247B2237}"/>
                  </a:ext>
                </a:extLst>
              </p:cNvPr>
              <p:cNvSpPr/>
              <p:nvPr/>
            </p:nvSpPr>
            <p:spPr>
              <a:xfrm>
                <a:off x="5731335" y="2141677"/>
                <a:ext cx="686085" cy="608495"/>
              </a:xfrm>
              <a:custGeom>
                <a:avLst/>
                <a:gdLst>
                  <a:gd name="connsiteX0" fmla="*/ 594608 w 686085"/>
                  <a:gd name="connsiteY0" fmla="*/ 0 h 608495"/>
                  <a:gd name="connsiteX1" fmla="*/ 91478 w 686085"/>
                  <a:gd name="connsiteY1" fmla="*/ 0 h 608495"/>
                  <a:gd name="connsiteX2" fmla="*/ 0 w 686085"/>
                  <a:gd name="connsiteY2" fmla="*/ 81324 h 608495"/>
                  <a:gd name="connsiteX3" fmla="*/ 0 w 686085"/>
                  <a:gd name="connsiteY3" fmla="*/ 528599 h 608495"/>
                  <a:gd name="connsiteX4" fmla="*/ 62370 w 686085"/>
                  <a:gd name="connsiteY4" fmla="*/ 605599 h 608495"/>
                  <a:gd name="connsiteX5" fmla="*/ 62370 w 686085"/>
                  <a:gd name="connsiteY5" fmla="*/ 110890 h 608495"/>
                  <a:gd name="connsiteX6" fmla="*/ 611238 w 686085"/>
                  <a:gd name="connsiteY6" fmla="*/ 110890 h 608495"/>
                  <a:gd name="connsiteX7" fmla="*/ 611238 w 686085"/>
                  <a:gd name="connsiteY7" fmla="*/ 608495 h 608495"/>
                  <a:gd name="connsiteX8" fmla="*/ 686086 w 686085"/>
                  <a:gd name="connsiteY8" fmla="*/ 528590 h 608495"/>
                  <a:gd name="connsiteX9" fmla="*/ 686086 w 686085"/>
                  <a:gd name="connsiteY9" fmla="*/ 81315 h 608495"/>
                  <a:gd name="connsiteX10" fmla="*/ 594608 w 686085"/>
                  <a:gd name="connsiteY10" fmla="*/ 0 h 608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6085" h="608495">
                    <a:moveTo>
                      <a:pt x="594608" y="0"/>
                    </a:moveTo>
                    <a:lnTo>
                      <a:pt x="91478" y="0"/>
                    </a:lnTo>
                    <a:cubicBezTo>
                      <a:pt x="41167" y="0"/>
                      <a:pt x="0" y="36595"/>
                      <a:pt x="0" y="81324"/>
                    </a:cubicBezTo>
                    <a:lnTo>
                      <a:pt x="0" y="528599"/>
                    </a:lnTo>
                    <a:cubicBezTo>
                      <a:pt x="0" y="564280"/>
                      <a:pt x="26232" y="594722"/>
                      <a:pt x="62370" y="605599"/>
                    </a:cubicBezTo>
                    <a:lnTo>
                      <a:pt x="62370" y="110890"/>
                    </a:lnTo>
                    <a:lnTo>
                      <a:pt x="611238" y="110890"/>
                    </a:lnTo>
                    <a:lnTo>
                      <a:pt x="611238" y="608495"/>
                    </a:lnTo>
                    <a:cubicBezTo>
                      <a:pt x="653672" y="601485"/>
                      <a:pt x="686086" y="568271"/>
                      <a:pt x="686086" y="528590"/>
                    </a:cubicBezTo>
                    <a:lnTo>
                      <a:pt x="686086" y="81315"/>
                    </a:lnTo>
                    <a:cubicBezTo>
                      <a:pt x="686086" y="36595"/>
                      <a:pt x="644919" y="0"/>
                      <a:pt x="594608" y="0"/>
                    </a:cubicBezTo>
                    <a:close/>
                  </a:path>
                </a:pathLst>
              </a:custGeom>
              <a:solidFill>
                <a:srgbClr val="B314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4F18BC52-59E1-F461-C1D2-1F32D1D16F93}"/>
                  </a:ext>
                </a:extLst>
              </p:cNvPr>
              <p:cNvSpPr/>
              <p:nvPr/>
            </p:nvSpPr>
            <p:spPr>
              <a:xfrm>
                <a:off x="4663078" y="2502227"/>
                <a:ext cx="2811856" cy="1599980"/>
              </a:xfrm>
              <a:custGeom>
                <a:avLst/>
                <a:gdLst>
                  <a:gd name="connsiteX0" fmla="*/ 2736418 w 2811856"/>
                  <a:gd name="connsiteY0" fmla="*/ 1599981 h 1599980"/>
                  <a:gd name="connsiteX1" fmla="*/ 75429 w 2811856"/>
                  <a:gd name="connsiteY1" fmla="*/ 1599981 h 1599980"/>
                  <a:gd name="connsiteX2" fmla="*/ 0 w 2811856"/>
                  <a:gd name="connsiteY2" fmla="*/ 1524552 h 1599980"/>
                  <a:gd name="connsiteX3" fmla="*/ 0 w 2811856"/>
                  <a:gd name="connsiteY3" fmla="*/ 118062 h 1599980"/>
                  <a:gd name="connsiteX4" fmla="*/ 118062 w 2811856"/>
                  <a:gd name="connsiteY4" fmla="*/ 0 h 1599980"/>
                  <a:gd name="connsiteX5" fmla="*/ 2693784 w 2811856"/>
                  <a:gd name="connsiteY5" fmla="*/ 0 h 1599980"/>
                  <a:gd name="connsiteX6" fmla="*/ 2811856 w 2811856"/>
                  <a:gd name="connsiteY6" fmla="*/ 118062 h 1599980"/>
                  <a:gd name="connsiteX7" fmla="*/ 2811856 w 2811856"/>
                  <a:gd name="connsiteY7" fmla="*/ 1524552 h 1599980"/>
                  <a:gd name="connsiteX8" fmla="*/ 2736418 w 2811856"/>
                  <a:gd name="connsiteY8" fmla="*/ 1599981 h 1599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11856" h="1599980">
                    <a:moveTo>
                      <a:pt x="2736418" y="1599981"/>
                    </a:moveTo>
                    <a:lnTo>
                      <a:pt x="75429" y="1599981"/>
                    </a:lnTo>
                    <a:cubicBezTo>
                      <a:pt x="33938" y="1599981"/>
                      <a:pt x="0" y="1566034"/>
                      <a:pt x="0" y="1524552"/>
                    </a:cubicBezTo>
                    <a:lnTo>
                      <a:pt x="0" y="118062"/>
                    </a:lnTo>
                    <a:cubicBezTo>
                      <a:pt x="0" y="53130"/>
                      <a:pt x="53130" y="0"/>
                      <a:pt x="118062" y="0"/>
                    </a:cubicBezTo>
                    <a:lnTo>
                      <a:pt x="2693784" y="0"/>
                    </a:lnTo>
                    <a:cubicBezTo>
                      <a:pt x="2758726" y="0"/>
                      <a:pt x="2811856" y="53130"/>
                      <a:pt x="2811856" y="118062"/>
                    </a:cubicBezTo>
                    <a:lnTo>
                      <a:pt x="2811856" y="1524552"/>
                    </a:lnTo>
                    <a:cubicBezTo>
                      <a:pt x="2811847" y="1566034"/>
                      <a:pt x="2777900" y="1599981"/>
                      <a:pt x="2736418" y="1599981"/>
                    </a:cubicBezTo>
                    <a:close/>
                  </a:path>
                </a:pathLst>
              </a:custGeom>
              <a:solidFill>
                <a:srgbClr val="EA1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58" name="Graphic 3">
                <a:extLst>
                  <a:ext uri="{FF2B5EF4-FFF2-40B4-BE49-F238E27FC236}">
                    <a16:creationId xmlns:a16="http://schemas.microsoft.com/office/drawing/2014/main" id="{D62EE0DD-BE20-E0DA-E2BF-7EE397EC73A8}"/>
                  </a:ext>
                </a:extLst>
              </p:cNvPr>
              <p:cNvGrpSpPr/>
              <p:nvPr/>
            </p:nvGrpSpPr>
            <p:grpSpPr>
              <a:xfrm>
                <a:off x="5525298" y="2751631"/>
                <a:ext cx="1120333" cy="1120333"/>
                <a:chOff x="5525298" y="2751631"/>
                <a:chExt cx="1120333" cy="1120333"/>
              </a:xfrm>
            </p:grpSpPr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3C188C3E-1873-440E-0C2F-3B7F88B96A3B}"/>
                    </a:ext>
                  </a:extLst>
                </p:cNvPr>
                <p:cNvSpPr/>
                <p:nvPr/>
              </p:nvSpPr>
              <p:spPr>
                <a:xfrm rot="-4751945">
                  <a:off x="5606559" y="2832892"/>
                  <a:ext cx="957811" cy="957811"/>
                </a:xfrm>
                <a:custGeom>
                  <a:avLst/>
                  <a:gdLst>
                    <a:gd name="connsiteX0" fmla="*/ 957811 w 957811"/>
                    <a:gd name="connsiteY0" fmla="*/ 478906 h 957811"/>
                    <a:gd name="connsiteX1" fmla="*/ 478906 w 957811"/>
                    <a:gd name="connsiteY1" fmla="*/ 957811 h 957811"/>
                    <a:gd name="connsiteX2" fmla="*/ 0 w 957811"/>
                    <a:gd name="connsiteY2" fmla="*/ 478906 h 957811"/>
                    <a:gd name="connsiteX3" fmla="*/ 478906 w 957811"/>
                    <a:gd name="connsiteY3" fmla="*/ 0 h 957811"/>
                    <a:gd name="connsiteX4" fmla="*/ 957811 w 957811"/>
                    <a:gd name="connsiteY4" fmla="*/ 478906 h 957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7811" h="957811">
                      <a:moveTo>
                        <a:pt x="957811" y="478906"/>
                      </a:moveTo>
                      <a:cubicBezTo>
                        <a:pt x="957811" y="743398"/>
                        <a:pt x="743398" y="957811"/>
                        <a:pt x="478906" y="957811"/>
                      </a:cubicBezTo>
                      <a:cubicBezTo>
                        <a:pt x="214413" y="957811"/>
                        <a:pt x="0" y="743398"/>
                        <a:pt x="0" y="478906"/>
                      </a:cubicBezTo>
                      <a:cubicBezTo>
                        <a:pt x="0" y="214413"/>
                        <a:pt x="214413" y="0"/>
                        <a:pt x="478906" y="0"/>
                      </a:cubicBezTo>
                      <a:cubicBezTo>
                        <a:pt x="743398" y="0"/>
                        <a:pt x="957811" y="214413"/>
                        <a:pt x="957811" y="478906"/>
                      </a:cubicBezTo>
                      <a:close/>
                    </a:path>
                  </a:pathLst>
                </a:custGeom>
                <a:solidFill>
                  <a:srgbClr val="B3142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4710857E-3082-F8C7-CDD9-B1F6A9179F60}"/>
                    </a:ext>
                  </a:extLst>
                </p:cNvPr>
                <p:cNvSpPr/>
                <p:nvPr/>
              </p:nvSpPr>
              <p:spPr>
                <a:xfrm rot="-4068934">
                  <a:off x="5667735" y="2892224"/>
                  <a:ext cx="835480" cy="835480"/>
                </a:xfrm>
                <a:custGeom>
                  <a:avLst/>
                  <a:gdLst>
                    <a:gd name="connsiteX0" fmla="*/ 835481 w 835480"/>
                    <a:gd name="connsiteY0" fmla="*/ 417741 h 835480"/>
                    <a:gd name="connsiteX1" fmla="*/ 417740 w 835480"/>
                    <a:gd name="connsiteY1" fmla="*/ 835481 h 835480"/>
                    <a:gd name="connsiteX2" fmla="*/ 0 w 835480"/>
                    <a:gd name="connsiteY2" fmla="*/ 417741 h 835480"/>
                    <a:gd name="connsiteX3" fmla="*/ 417740 w 835480"/>
                    <a:gd name="connsiteY3" fmla="*/ 0 h 835480"/>
                    <a:gd name="connsiteX4" fmla="*/ 835481 w 835480"/>
                    <a:gd name="connsiteY4" fmla="*/ 417741 h 8354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5480" h="835480">
                      <a:moveTo>
                        <a:pt x="835481" y="417741"/>
                      </a:moveTo>
                      <a:cubicBezTo>
                        <a:pt x="835481" y="648452"/>
                        <a:pt x="648452" y="835481"/>
                        <a:pt x="417740" y="835481"/>
                      </a:cubicBezTo>
                      <a:cubicBezTo>
                        <a:pt x="187029" y="835481"/>
                        <a:pt x="0" y="648452"/>
                        <a:pt x="0" y="417741"/>
                      </a:cubicBezTo>
                      <a:cubicBezTo>
                        <a:pt x="0" y="187029"/>
                        <a:pt x="187029" y="0"/>
                        <a:pt x="417740" y="0"/>
                      </a:cubicBezTo>
                      <a:cubicBezTo>
                        <a:pt x="648452" y="0"/>
                        <a:pt x="835481" y="187029"/>
                        <a:pt x="835481" y="4177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61" name="Graphic 3">
                  <a:extLst>
                    <a:ext uri="{FF2B5EF4-FFF2-40B4-BE49-F238E27FC236}">
                      <a16:creationId xmlns:a16="http://schemas.microsoft.com/office/drawing/2014/main" id="{70A151AC-47F5-4F49-6621-D5D4C2A73B9E}"/>
                    </a:ext>
                  </a:extLst>
                </p:cNvPr>
                <p:cNvGrpSpPr/>
                <p:nvPr/>
              </p:nvGrpSpPr>
              <p:grpSpPr>
                <a:xfrm>
                  <a:off x="5816231" y="3045732"/>
                  <a:ext cx="532209" cy="532209"/>
                  <a:chOff x="5816231" y="3045732"/>
                  <a:chExt cx="532209" cy="532209"/>
                </a:xfrm>
                <a:solidFill>
                  <a:srgbClr val="B3142C"/>
                </a:solidFill>
              </p:grpSpPr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id="{9A13307D-3ADC-CC49-A668-06B96B32F8C9}"/>
                      </a:ext>
                    </a:extLst>
                  </p:cNvPr>
                  <p:cNvSpPr/>
                  <p:nvPr/>
                </p:nvSpPr>
                <p:spPr>
                  <a:xfrm>
                    <a:off x="6014132" y="3045732"/>
                    <a:ext cx="136417" cy="532209"/>
                  </a:xfrm>
                  <a:custGeom>
                    <a:avLst/>
                    <a:gdLst>
                      <a:gd name="connsiteX0" fmla="*/ 103013 w 136417"/>
                      <a:gd name="connsiteY0" fmla="*/ 532209 h 532209"/>
                      <a:gd name="connsiteX1" fmla="*/ 33404 w 136417"/>
                      <a:gd name="connsiteY1" fmla="*/ 532209 h 532209"/>
                      <a:gd name="connsiteX2" fmla="*/ 0 w 136417"/>
                      <a:gd name="connsiteY2" fmla="*/ 498805 h 532209"/>
                      <a:gd name="connsiteX3" fmla="*/ 0 w 136417"/>
                      <a:gd name="connsiteY3" fmla="*/ 33404 h 532209"/>
                      <a:gd name="connsiteX4" fmla="*/ 33404 w 136417"/>
                      <a:gd name="connsiteY4" fmla="*/ 0 h 532209"/>
                      <a:gd name="connsiteX5" fmla="*/ 103013 w 136417"/>
                      <a:gd name="connsiteY5" fmla="*/ 0 h 532209"/>
                      <a:gd name="connsiteX6" fmla="*/ 136417 w 136417"/>
                      <a:gd name="connsiteY6" fmla="*/ 33404 h 532209"/>
                      <a:gd name="connsiteX7" fmla="*/ 136417 w 136417"/>
                      <a:gd name="connsiteY7" fmla="*/ 498805 h 532209"/>
                      <a:gd name="connsiteX8" fmla="*/ 103013 w 136417"/>
                      <a:gd name="connsiteY8" fmla="*/ 532209 h 5322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6417" h="532209">
                        <a:moveTo>
                          <a:pt x="103013" y="532209"/>
                        </a:moveTo>
                        <a:lnTo>
                          <a:pt x="33404" y="532209"/>
                        </a:lnTo>
                        <a:cubicBezTo>
                          <a:pt x="14954" y="532209"/>
                          <a:pt x="0" y="517255"/>
                          <a:pt x="0" y="498805"/>
                        </a:cubicBezTo>
                        <a:lnTo>
                          <a:pt x="0" y="33404"/>
                        </a:lnTo>
                        <a:cubicBezTo>
                          <a:pt x="0" y="14954"/>
                          <a:pt x="14954" y="0"/>
                          <a:pt x="33404" y="0"/>
                        </a:cubicBezTo>
                        <a:lnTo>
                          <a:pt x="103013" y="0"/>
                        </a:lnTo>
                        <a:cubicBezTo>
                          <a:pt x="121463" y="0"/>
                          <a:pt x="136417" y="14954"/>
                          <a:pt x="136417" y="33404"/>
                        </a:cubicBezTo>
                        <a:lnTo>
                          <a:pt x="136417" y="498805"/>
                        </a:lnTo>
                        <a:cubicBezTo>
                          <a:pt x="136417" y="517255"/>
                          <a:pt x="121453" y="532209"/>
                          <a:pt x="103013" y="532209"/>
                        </a:cubicBezTo>
                        <a:close/>
                      </a:path>
                    </a:pathLst>
                  </a:custGeom>
                  <a:solidFill>
                    <a:srgbClr val="B3142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id="{5DA1B487-C977-FCB7-A369-86D4A79905BE}"/>
                      </a:ext>
                    </a:extLst>
                  </p:cNvPr>
                  <p:cNvSpPr/>
                  <p:nvPr/>
                </p:nvSpPr>
                <p:spPr>
                  <a:xfrm>
                    <a:off x="5816231" y="3243633"/>
                    <a:ext cx="532209" cy="136416"/>
                  </a:xfrm>
                  <a:custGeom>
                    <a:avLst/>
                    <a:gdLst>
                      <a:gd name="connsiteX0" fmla="*/ 0 w 532209"/>
                      <a:gd name="connsiteY0" fmla="*/ 103013 h 136416"/>
                      <a:gd name="connsiteX1" fmla="*/ 0 w 532209"/>
                      <a:gd name="connsiteY1" fmla="*/ 33404 h 136416"/>
                      <a:gd name="connsiteX2" fmla="*/ 33404 w 532209"/>
                      <a:gd name="connsiteY2" fmla="*/ 0 h 136416"/>
                      <a:gd name="connsiteX3" fmla="*/ 498805 w 532209"/>
                      <a:gd name="connsiteY3" fmla="*/ 0 h 136416"/>
                      <a:gd name="connsiteX4" fmla="*/ 532209 w 532209"/>
                      <a:gd name="connsiteY4" fmla="*/ 33404 h 136416"/>
                      <a:gd name="connsiteX5" fmla="*/ 532209 w 532209"/>
                      <a:gd name="connsiteY5" fmla="*/ 103013 h 136416"/>
                      <a:gd name="connsiteX6" fmla="*/ 498805 w 532209"/>
                      <a:gd name="connsiteY6" fmla="*/ 136417 h 136416"/>
                      <a:gd name="connsiteX7" fmla="*/ 33404 w 532209"/>
                      <a:gd name="connsiteY7" fmla="*/ 136417 h 136416"/>
                      <a:gd name="connsiteX8" fmla="*/ 0 w 532209"/>
                      <a:gd name="connsiteY8" fmla="*/ 103013 h 136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2209" h="136416">
                        <a:moveTo>
                          <a:pt x="0" y="103013"/>
                        </a:moveTo>
                        <a:lnTo>
                          <a:pt x="0" y="33404"/>
                        </a:lnTo>
                        <a:cubicBezTo>
                          <a:pt x="0" y="14954"/>
                          <a:pt x="14954" y="0"/>
                          <a:pt x="33404" y="0"/>
                        </a:cubicBezTo>
                        <a:lnTo>
                          <a:pt x="498805" y="0"/>
                        </a:lnTo>
                        <a:cubicBezTo>
                          <a:pt x="517255" y="0"/>
                          <a:pt x="532209" y="14954"/>
                          <a:pt x="532209" y="33404"/>
                        </a:cubicBezTo>
                        <a:lnTo>
                          <a:pt x="532209" y="103013"/>
                        </a:lnTo>
                        <a:cubicBezTo>
                          <a:pt x="532209" y="121463"/>
                          <a:pt x="517255" y="136417"/>
                          <a:pt x="498805" y="136417"/>
                        </a:cubicBezTo>
                        <a:lnTo>
                          <a:pt x="33404" y="136417"/>
                        </a:lnTo>
                        <a:cubicBezTo>
                          <a:pt x="14954" y="136417"/>
                          <a:pt x="0" y="121463"/>
                          <a:pt x="0" y="103013"/>
                        </a:cubicBezTo>
                        <a:close/>
                      </a:path>
                    </a:pathLst>
                  </a:custGeom>
                  <a:solidFill>
                    <a:srgbClr val="B3142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</p:grpSp>
      <p:sp>
        <p:nvSpPr>
          <p:cNvPr id="64" name="Footer Placeholder 63">
            <a:extLst>
              <a:ext uri="{FF2B5EF4-FFF2-40B4-BE49-F238E27FC236}">
                <a16:creationId xmlns:a16="http://schemas.microsoft.com/office/drawing/2014/main" id="{5AF1581F-0E6F-B751-E3D7-BD1B9D6430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5" name="Slide Number Placeholder 64">
            <a:extLst>
              <a:ext uri="{FF2B5EF4-FFF2-40B4-BE49-F238E27FC236}">
                <a16:creationId xmlns:a16="http://schemas.microsoft.com/office/drawing/2014/main" id="{1B14A414-3E6A-6547-8D6D-6E0260B6D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1828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erson in a white coat looking at a tablet&#10;&#10;Description automatically generated">
            <a:extLst>
              <a:ext uri="{FF2B5EF4-FFF2-40B4-BE49-F238E27FC236}">
                <a16:creationId xmlns:a16="http://schemas.microsoft.com/office/drawing/2014/main" id="{41C1130E-D1E9-21E1-B7D1-6C83433EE79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77681FF6-0ECA-6E19-8202-781C9538273F}"/>
              </a:ext>
            </a:extLst>
          </p:cNvPr>
          <p:cNvSpPr/>
          <p:nvPr/>
        </p:nvSpPr>
        <p:spPr>
          <a:xfrm>
            <a:off x="4646541" y="868206"/>
            <a:ext cx="2299574" cy="23027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bg2"/>
                </a:solidFill>
                <a:ea typeface="Cascadia Mono" panose="020B0609020000020004" pitchFamily="49" charset="0"/>
                <a:cs typeface="Cascadia Mono" panose="020B0609020000020004" pitchFamily="49" charset="0"/>
              </a:rPr>
              <a:t>01</a:t>
            </a:r>
            <a:endParaRPr lang="en-CA" sz="7200" b="1" dirty="0">
              <a:solidFill>
                <a:schemeClr val="bg2"/>
              </a:solidFill>
              <a:ea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A20B7AB-F58E-6CED-5F02-3DDAD2FFC2DC}"/>
              </a:ext>
            </a:extLst>
          </p:cNvPr>
          <p:cNvGrpSpPr/>
          <p:nvPr/>
        </p:nvGrpSpPr>
        <p:grpSpPr>
          <a:xfrm>
            <a:off x="6096000" y="2607813"/>
            <a:ext cx="4883505" cy="2158477"/>
            <a:chOff x="901660" y="2817158"/>
            <a:chExt cx="4883505" cy="215847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EACAF7B-F8F5-9179-4B56-73CC3979BD66}"/>
                </a:ext>
              </a:extLst>
            </p:cNvPr>
            <p:cNvGrpSpPr/>
            <p:nvPr/>
          </p:nvGrpSpPr>
          <p:grpSpPr>
            <a:xfrm>
              <a:off x="901660" y="2817158"/>
              <a:ext cx="4883505" cy="962955"/>
              <a:chOff x="5842825" y="3247521"/>
              <a:chExt cx="2924434" cy="337892"/>
            </a:xfrm>
          </p:grpSpPr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1CAAB0FB-7283-6C24-F0B8-2A84AE13E9C4}"/>
                  </a:ext>
                </a:extLst>
              </p:cNvPr>
              <p:cNvSpPr/>
              <p:nvPr/>
            </p:nvSpPr>
            <p:spPr>
              <a:xfrm>
                <a:off x="5842825" y="3247521"/>
                <a:ext cx="2924434" cy="337892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3600" dirty="0">
                  <a:solidFill>
                    <a:schemeClr val="bg1"/>
                  </a:solidFill>
                  <a:latin typeface="+mj-lt"/>
                  <a:ea typeface="Cascadia Mono" panose="020B0609020000020004" pitchFamily="49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7A5E970-B7BA-9CB9-7F03-B3CAC3897A56}"/>
                  </a:ext>
                </a:extLst>
              </p:cNvPr>
              <p:cNvSpPr txBox="1"/>
              <p:nvPr/>
            </p:nvSpPr>
            <p:spPr>
              <a:xfrm>
                <a:off x="5976389" y="3305610"/>
                <a:ext cx="2657306" cy="22139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sz="3200" b="1" i="0" u="none" strike="noStrike" dirty="0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First Aid Kit</a:t>
                </a:r>
                <a:br>
                  <a:rPr lang="en-US" sz="3200" b="1" i="0" u="none" strike="noStrike" dirty="0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</a:br>
                <a:endParaRPr lang="en-US" sz="200" b="1" spc="0" dirty="0">
                  <a:solidFill>
                    <a:schemeClr val="bg2"/>
                  </a:solidFill>
                  <a:latin typeface="+mj-lt"/>
                  <a:ea typeface="Cascadia Mono" panose="020B0609020000020004" pitchFamily="49" charset="0"/>
                  <a:cs typeface="Cascadia Mono" panose="020B0609020000020004" pitchFamily="49" charset="0"/>
                </a:endParaRP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ED2BA81-267B-5F40-607B-A1890DEE3F83}"/>
                </a:ext>
              </a:extLst>
            </p:cNvPr>
            <p:cNvSpPr txBox="1"/>
            <p:nvPr/>
          </p:nvSpPr>
          <p:spPr>
            <a:xfrm>
              <a:off x="1289956" y="4236971"/>
              <a:ext cx="4272171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Lorem ipsum dolor sit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amet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,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consectetur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adipiscing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elit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, sed do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eiusmod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tempor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incididunt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ut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 labore et dolore magna </a:t>
              </a:r>
              <a:r>
                <a:rPr lang="en-CA" sz="1400" i="0" dirty="0" err="1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aliqua</a:t>
              </a:r>
              <a:r>
                <a:rPr lang="en-CA" sz="1400" i="0" dirty="0">
                  <a:solidFill>
                    <a:schemeClr val="bg1"/>
                  </a:solidFill>
                  <a:effectLst/>
                  <a:ea typeface="Cascadia Mono" panose="020B0609020000020004" pitchFamily="49" charset="0"/>
                  <a:cs typeface="Cascadia Mono" panose="020B0609020000020004" pitchFamily="49" charset="0"/>
                </a:rPr>
                <a:t>. </a:t>
              </a:r>
            </a:p>
          </p:txBody>
        </p:sp>
      </p:grpSp>
      <p:grpSp>
        <p:nvGrpSpPr>
          <p:cNvPr id="4" name="Graphic 3">
            <a:extLst>
              <a:ext uri="{FF2B5EF4-FFF2-40B4-BE49-F238E27FC236}">
                <a16:creationId xmlns:a16="http://schemas.microsoft.com/office/drawing/2014/main" id="{FA551F8B-002B-C5AD-C6CB-DF3ECF64CB53}"/>
              </a:ext>
            </a:extLst>
          </p:cNvPr>
          <p:cNvGrpSpPr/>
          <p:nvPr/>
        </p:nvGrpSpPr>
        <p:grpSpPr>
          <a:xfrm>
            <a:off x="6484296" y="982780"/>
            <a:ext cx="1177183" cy="1611069"/>
            <a:chOff x="7470514" y="3177025"/>
            <a:chExt cx="684618" cy="936955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752EC6-24EB-54A3-BC83-462B005A2547}"/>
                </a:ext>
              </a:extLst>
            </p:cNvPr>
            <p:cNvSpPr/>
            <p:nvPr/>
          </p:nvSpPr>
          <p:spPr>
            <a:xfrm>
              <a:off x="7470514" y="3979525"/>
              <a:ext cx="684618" cy="134454"/>
            </a:xfrm>
            <a:custGeom>
              <a:avLst/>
              <a:gdLst>
                <a:gd name="connsiteX0" fmla="*/ 684619 w 684618"/>
                <a:gd name="connsiteY0" fmla="*/ 67227 h 134454"/>
                <a:gd name="connsiteX1" fmla="*/ 342310 w 684618"/>
                <a:gd name="connsiteY1" fmla="*/ 134455 h 134454"/>
                <a:gd name="connsiteX2" fmla="*/ 0 w 684618"/>
                <a:gd name="connsiteY2" fmla="*/ 67227 h 134454"/>
                <a:gd name="connsiteX3" fmla="*/ 342310 w 684618"/>
                <a:gd name="connsiteY3" fmla="*/ 0 h 134454"/>
                <a:gd name="connsiteX4" fmla="*/ 684619 w 684618"/>
                <a:gd name="connsiteY4" fmla="*/ 67227 h 13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18" h="134454">
                  <a:moveTo>
                    <a:pt x="684619" y="67227"/>
                  </a:moveTo>
                  <a:cubicBezTo>
                    <a:pt x="684619" y="104356"/>
                    <a:pt x="531362" y="134455"/>
                    <a:pt x="342310" y="134455"/>
                  </a:cubicBezTo>
                  <a:cubicBezTo>
                    <a:pt x="153257" y="134455"/>
                    <a:pt x="0" y="104356"/>
                    <a:pt x="0" y="67227"/>
                  </a:cubicBezTo>
                  <a:cubicBezTo>
                    <a:pt x="0" y="30098"/>
                    <a:pt x="153258" y="0"/>
                    <a:pt x="342310" y="0"/>
                  </a:cubicBezTo>
                  <a:cubicBezTo>
                    <a:pt x="531362" y="0"/>
                    <a:pt x="684619" y="30098"/>
                    <a:pt x="684619" y="67227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6" name="Graphic 3">
              <a:extLst>
                <a:ext uri="{FF2B5EF4-FFF2-40B4-BE49-F238E27FC236}">
                  <a16:creationId xmlns:a16="http://schemas.microsoft.com/office/drawing/2014/main" id="{C6D748A6-3DE4-3B51-3E37-9C193F52B186}"/>
                </a:ext>
              </a:extLst>
            </p:cNvPr>
            <p:cNvGrpSpPr/>
            <p:nvPr/>
          </p:nvGrpSpPr>
          <p:grpSpPr>
            <a:xfrm>
              <a:off x="7494289" y="3177025"/>
              <a:ext cx="628059" cy="903046"/>
              <a:chOff x="7494289" y="3177025"/>
              <a:chExt cx="628059" cy="903046"/>
            </a:xfrm>
          </p:grpSpPr>
          <p:grpSp>
            <p:nvGrpSpPr>
              <p:cNvPr id="7" name="Graphic 3">
                <a:extLst>
                  <a:ext uri="{FF2B5EF4-FFF2-40B4-BE49-F238E27FC236}">
                    <a16:creationId xmlns:a16="http://schemas.microsoft.com/office/drawing/2014/main" id="{17D3A2F5-899D-1702-5351-8C9E1A8BBF8A}"/>
                  </a:ext>
                </a:extLst>
              </p:cNvPr>
              <p:cNvGrpSpPr/>
              <p:nvPr/>
            </p:nvGrpSpPr>
            <p:grpSpPr>
              <a:xfrm>
                <a:off x="7566555" y="3798274"/>
                <a:ext cx="42014" cy="95354"/>
                <a:chOff x="7566555" y="3798274"/>
                <a:chExt cx="42014" cy="95354"/>
              </a:xfrm>
            </p:grpSpPr>
            <p:sp>
              <p:nvSpPr>
                <p:cNvPr id="309" name="Freeform: Shape 308">
                  <a:extLst>
                    <a:ext uri="{FF2B5EF4-FFF2-40B4-BE49-F238E27FC236}">
                      <a16:creationId xmlns:a16="http://schemas.microsoft.com/office/drawing/2014/main" id="{850FAE83-C3BD-846E-CAAF-C7DB36086BF9}"/>
                    </a:ext>
                  </a:extLst>
                </p:cNvPr>
                <p:cNvSpPr/>
                <p:nvPr/>
              </p:nvSpPr>
              <p:spPr>
                <a:xfrm>
                  <a:off x="7566783" y="3841537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850C2F5F-7888-0244-A84D-65E490048A34}"/>
                    </a:ext>
                  </a:extLst>
                </p:cNvPr>
                <p:cNvSpPr/>
                <p:nvPr/>
              </p:nvSpPr>
              <p:spPr>
                <a:xfrm>
                  <a:off x="7566555" y="3798274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" name="Graphic 3">
                <a:extLst>
                  <a:ext uri="{FF2B5EF4-FFF2-40B4-BE49-F238E27FC236}">
                    <a16:creationId xmlns:a16="http://schemas.microsoft.com/office/drawing/2014/main" id="{9C1DEEF9-8178-9DE5-8BBA-7656AEE15A92}"/>
                  </a:ext>
                </a:extLst>
              </p:cNvPr>
              <p:cNvGrpSpPr/>
              <p:nvPr/>
            </p:nvGrpSpPr>
            <p:grpSpPr>
              <a:xfrm>
                <a:off x="7528466" y="3722398"/>
                <a:ext cx="47243" cy="95401"/>
                <a:chOff x="7528466" y="3722398"/>
                <a:chExt cx="47243" cy="95401"/>
              </a:xfrm>
            </p:grpSpPr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A0E6510F-BB95-4507-43F6-8357AAE50CF2}"/>
                    </a:ext>
                  </a:extLst>
                </p:cNvPr>
                <p:cNvSpPr/>
                <p:nvPr/>
              </p:nvSpPr>
              <p:spPr>
                <a:xfrm>
                  <a:off x="7530950" y="3763632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33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8" name="Freeform: Shape 307">
                  <a:extLst>
                    <a:ext uri="{FF2B5EF4-FFF2-40B4-BE49-F238E27FC236}">
                      <a16:creationId xmlns:a16="http://schemas.microsoft.com/office/drawing/2014/main" id="{A78362EF-FB6B-FE2F-5A26-FCAD14BBDE2B}"/>
                    </a:ext>
                  </a:extLst>
                </p:cNvPr>
                <p:cNvSpPr/>
                <p:nvPr/>
              </p:nvSpPr>
              <p:spPr>
                <a:xfrm>
                  <a:off x="7528466" y="3722398"/>
                  <a:ext cx="44831" cy="52921"/>
                </a:xfrm>
                <a:custGeom>
                  <a:avLst/>
                  <a:gdLst>
                    <a:gd name="connsiteX0" fmla="*/ 44832 w 44831"/>
                    <a:gd name="connsiteY0" fmla="*/ 48730 h 52921"/>
                    <a:gd name="connsiteX1" fmla="*/ 41917 w 44831"/>
                    <a:gd name="connsiteY1" fmla="*/ 19698 h 52921"/>
                    <a:gd name="connsiteX2" fmla="*/ 20524 w 44831"/>
                    <a:gd name="connsiteY2" fmla="*/ 86 h 52921"/>
                    <a:gd name="connsiteX3" fmla="*/ 17181 w 44831"/>
                    <a:gd name="connsiteY3" fmla="*/ 419 h 52921"/>
                    <a:gd name="connsiteX4" fmla="*/ 122 w 44831"/>
                    <a:gd name="connsiteY4" fmla="*/ 23889 h 52921"/>
                    <a:gd name="connsiteX5" fmla="*/ 3036 w 44831"/>
                    <a:gd name="connsiteY5" fmla="*/ 52921 h 52921"/>
                    <a:gd name="connsiteX6" fmla="*/ 44832 w 44831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1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77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" name="Graphic 3">
                <a:extLst>
                  <a:ext uri="{FF2B5EF4-FFF2-40B4-BE49-F238E27FC236}">
                    <a16:creationId xmlns:a16="http://schemas.microsoft.com/office/drawing/2014/main" id="{52AA24F2-0FB7-8DAC-2C43-CA1064BD09F3}"/>
                  </a:ext>
                </a:extLst>
              </p:cNvPr>
              <p:cNvGrpSpPr/>
              <p:nvPr/>
            </p:nvGrpSpPr>
            <p:grpSpPr>
              <a:xfrm>
                <a:off x="7534712" y="3626303"/>
                <a:ext cx="55359" cy="94324"/>
                <a:chOff x="7534712" y="3626303"/>
                <a:chExt cx="55359" cy="94324"/>
              </a:xfrm>
            </p:grpSpPr>
            <p:sp>
              <p:nvSpPr>
                <p:cNvPr id="305" name="Freeform: Shape 304">
                  <a:extLst>
                    <a:ext uri="{FF2B5EF4-FFF2-40B4-BE49-F238E27FC236}">
                      <a16:creationId xmlns:a16="http://schemas.microsoft.com/office/drawing/2014/main" id="{3967CA46-16E4-37C4-6043-8EF910638126}"/>
                    </a:ext>
                  </a:extLst>
                </p:cNvPr>
                <p:cNvSpPr/>
                <p:nvPr/>
              </p:nvSpPr>
              <p:spPr>
                <a:xfrm>
                  <a:off x="7541047" y="3664000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E7F2D082-C528-9AFF-B81D-6D62AF032706}"/>
                    </a:ext>
                  </a:extLst>
                </p:cNvPr>
                <p:cNvSpPr/>
                <p:nvPr/>
              </p:nvSpPr>
              <p:spPr>
                <a:xfrm>
                  <a:off x="7534712" y="3626303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" name="Graphic 3">
                <a:extLst>
                  <a:ext uri="{FF2B5EF4-FFF2-40B4-BE49-F238E27FC236}">
                    <a16:creationId xmlns:a16="http://schemas.microsoft.com/office/drawing/2014/main" id="{7CF0E5E2-BF4F-A222-9C27-BC45E25D1D27}"/>
                  </a:ext>
                </a:extLst>
              </p:cNvPr>
              <p:cNvGrpSpPr/>
              <p:nvPr/>
            </p:nvGrpSpPr>
            <p:grpSpPr>
              <a:xfrm>
                <a:off x="7531455" y="3536577"/>
                <a:ext cx="55359" cy="94333"/>
                <a:chOff x="7531455" y="3536577"/>
                <a:chExt cx="55359" cy="94333"/>
              </a:xfrm>
            </p:grpSpPr>
            <p:sp>
              <p:nvSpPr>
                <p:cNvPr id="303" name="Freeform: Shape 302">
                  <a:extLst>
                    <a:ext uri="{FF2B5EF4-FFF2-40B4-BE49-F238E27FC236}">
                      <a16:creationId xmlns:a16="http://schemas.microsoft.com/office/drawing/2014/main" id="{E6E46180-C044-4CF5-66B0-E2CC755801AD}"/>
                    </a:ext>
                  </a:extLst>
                </p:cNvPr>
                <p:cNvSpPr/>
                <p:nvPr/>
              </p:nvSpPr>
              <p:spPr>
                <a:xfrm>
                  <a:off x="7537789" y="3574284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1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97"/>
                        <a:pt x="34681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4" name="Freeform: Shape 303">
                  <a:extLst>
                    <a:ext uri="{FF2B5EF4-FFF2-40B4-BE49-F238E27FC236}">
                      <a16:creationId xmlns:a16="http://schemas.microsoft.com/office/drawing/2014/main" id="{41993679-B694-5028-1217-3B7E5C601A55}"/>
                    </a:ext>
                  </a:extLst>
                </p:cNvPr>
                <p:cNvSpPr/>
                <p:nvPr/>
              </p:nvSpPr>
              <p:spPr>
                <a:xfrm>
                  <a:off x="7531455" y="3536577"/>
                  <a:ext cx="48692" cy="55404"/>
                </a:xfrm>
                <a:custGeom>
                  <a:avLst/>
                  <a:gdLst>
                    <a:gd name="connsiteX0" fmla="*/ 48692 w 48692"/>
                    <a:gd name="connsiteY0" fmla="*/ 44975 h 55404"/>
                    <a:gd name="connsiteX1" fmla="*/ 41444 w 48692"/>
                    <a:gd name="connsiteY1" fmla="*/ 16714 h 55404"/>
                    <a:gd name="connsiteX2" fmla="*/ 17355 w 48692"/>
                    <a:gd name="connsiteY2" fmla="*/ 541 h 55404"/>
                    <a:gd name="connsiteX3" fmla="*/ 14097 w 48692"/>
                    <a:gd name="connsiteY3" fmla="*/ 1379 h 55404"/>
                    <a:gd name="connsiteX4" fmla="*/ 753 w 48692"/>
                    <a:gd name="connsiteY4" fmla="*/ 27144 h 55404"/>
                    <a:gd name="connsiteX5" fmla="*/ 8001 w 48692"/>
                    <a:gd name="connsiteY5" fmla="*/ 55405 h 55404"/>
                    <a:gd name="connsiteX6" fmla="*/ 48692 w 48692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2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" name="Graphic 3">
                <a:extLst>
                  <a:ext uri="{FF2B5EF4-FFF2-40B4-BE49-F238E27FC236}">
                    <a16:creationId xmlns:a16="http://schemas.microsoft.com/office/drawing/2014/main" id="{69723113-B106-DDC0-2546-88C5489C0A9A}"/>
                  </a:ext>
                </a:extLst>
              </p:cNvPr>
              <p:cNvGrpSpPr/>
              <p:nvPr/>
            </p:nvGrpSpPr>
            <p:grpSpPr>
              <a:xfrm>
                <a:off x="7534319" y="3457145"/>
                <a:ext cx="72629" cy="86989"/>
                <a:chOff x="7534319" y="3457145"/>
                <a:chExt cx="72629" cy="86989"/>
              </a:xfrm>
            </p:grpSpPr>
            <p:sp>
              <p:nvSpPr>
                <p:cNvPr id="301" name="Freeform: Shape 300">
                  <a:extLst>
                    <a:ext uri="{FF2B5EF4-FFF2-40B4-BE49-F238E27FC236}">
                      <a16:creationId xmlns:a16="http://schemas.microsoft.com/office/drawing/2014/main" id="{C69148C3-FE5F-1943-B4EA-0EABB1630C03}"/>
                    </a:ext>
                  </a:extLst>
                </p:cNvPr>
                <p:cNvSpPr/>
                <p:nvPr/>
              </p:nvSpPr>
              <p:spPr>
                <a:xfrm>
                  <a:off x="7550762" y="3485168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79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79"/>
                      </a:lnTo>
                      <a:cubicBezTo>
                        <a:pt x="58807" y="35861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2" name="Freeform: Shape 301">
                  <a:extLst>
                    <a:ext uri="{FF2B5EF4-FFF2-40B4-BE49-F238E27FC236}">
                      <a16:creationId xmlns:a16="http://schemas.microsoft.com/office/drawing/2014/main" id="{3E4D9A75-BAC6-FA5E-7CC6-E8E62F8391E1}"/>
                    </a:ext>
                  </a:extLst>
                </p:cNvPr>
                <p:cNvSpPr/>
                <p:nvPr/>
              </p:nvSpPr>
              <p:spPr>
                <a:xfrm>
                  <a:off x="7534319" y="3457145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8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2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8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" name="Graphic 3">
                <a:extLst>
                  <a:ext uri="{FF2B5EF4-FFF2-40B4-BE49-F238E27FC236}">
                    <a16:creationId xmlns:a16="http://schemas.microsoft.com/office/drawing/2014/main" id="{B053EABF-FAC5-FA01-9519-10F978A7E76F}"/>
                  </a:ext>
                </a:extLst>
              </p:cNvPr>
              <p:cNvGrpSpPr/>
              <p:nvPr/>
            </p:nvGrpSpPr>
            <p:grpSpPr>
              <a:xfrm>
                <a:off x="7550648" y="3887590"/>
                <a:ext cx="42014" cy="95354"/>
                <a:chOff x="7550648" y="3887590"/>
                <a:chExt cx="42014" cy="95354"/>
              </a:xfrm>
            </p:grpSpPr>
            <p:sp>
              <p:nvSpPr>
                <p:cNvPr id="299" name="Freeform: Shape 298">
                  <a:extLst>
                    <a:ext uri="{FF2B5EF4-FFF2-40B4-BE49-F238E27FC236}">
                      <a16:creationId xmlns:a16="http://schemas.microsoft.com/office/drawing/2014/main" id="{BBBAC799-9CE9-CE40-FEA1-40B1724ABDCF}"/>
                    </a:ext>
                  </a:extLst>
                </p:cNvPr>
                <p:cNvSpPr/>
                <p:nvPr/>
              </p:nvSpPr>
              <p:spPr>
                <a:xfrm>
                  <a:off x="7550877" y="3930853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1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0" name="Freeform: Shape 299">
                  <a:extLst>
                    <a:ext uri="{FF2B5EF4-FFF2-40B4-BE49-F238E27FC236}">
                      <a16:creationId xmlns:a16="http://schemas.microsoft.com/office/drawing/2014/main" id="{F35CE227-A013-8A9E-5EA4-EE5E5C5F68BE}"/>
                    </a:ext>
                  </a:extLst>
                </p:cNvPr>
                <p:cNvSpPr/>
                <p:nvPr/>
              </p:nvSpPr>
              <p:spPr>
                <a:xfrm>
                  <a:off x="7550648" y="3887590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96705200-B5D2-1A2B-CD55-8E24EEB25E07}"/>
                  </a:ext>
                </a:extLst>
              </p:cNvPr>
              <p:cNvSpPr/>
              <p:nvPr/>
            </p:nvSpPr>
            <p:spPr>
              <a:xfrm>
                <a:off x="7494289" y="3249739"/>
                <a:ext cx="628059" cy="830332"/>
              </a:xfrm>
              <a:custGeom>
                <a:avLst/>
                <a:gdLst>
                  <a:gd name="connsiteX0" fmla="*/ 436197 w 628059"/>
                  <a:gd name="connsiteY0" fmla="*/ 830332 h 830332"/>
                  <a:gd name="connsiteX1" fmla="*/ 191862 w 628059"/>
                  <a:gd name="connsiteY1" fmla="*/ 830332 h 830332"/>
                  <a:gd name="connsiteX2" fmla="*/ 0 w 628059"/>
                  <a:gd name="connsiteY2" fmla="*/ 638470 h 830332"/>
                  <a:gd name="connsiteX3" fmla="*/ 0 w 628059"/>
                  <a:gd name="connsiteY3" fmla="*/ 107233 h 830332"/>
                  <a:gd name="connsiteX4" fmla="*/ 107232 w 628059"/>
                  <a:gd name="connsiteY4" fmla="*/ 0 h 830332"/>
                  <a:gd name="connsiteX5" fmla="*/ 520827 w 628059"/>
                  <a:gd name="connsiteY5" fmla="*/ 0 h 830332"/>
                  <a:gd name="connsiteX6" fmla="*/ 628059 w 628059"/>
                  <a:gd name="connsiteY6" fmla="*/ 107233 h 830332"/>
                  <a:gd name="connsiteX7" fmla="*/ 628059 w 628059"/>
                  <a:gd name="connsiteY7" fmla="*/ 638470 h 830332"/>
                  <a:gd name="connsiteX8" fmla="*/ 436197 w 628059"/>
                  <a:gd name="connsiteY8" fmla="*/ 830332 h 83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8059" h="830332">
                    <a:moveTo>
                      <a:pt x="436197" y="830332"/>
                    </a:moveTo>
                    <a:lnTo>
                      <a:pt x="191862" y="830332"/>
                    </a:lnTo>
                    <a:cubicBezTo>
                      <a:pt x="85897" y="830332"/>
                      <a:pt x="0" y="744436"/>
                      <a:pt x="0" y="638470"/>
                    </a:cubicBezTo>
                    <a:lnTo>
                      <a:pt x="0" y="107233"/>
                    </a:lnTo>
                    <a:cubicBezTo>
                      <a:pt x="0" y="48016"/>
                      <a:pt x="48006" y="0"/>
                      <a:pt x="107232" y="0"/>
                    </a:cubicBezTo>
                    <a:lnTo>
                      <a:pt x="520827" y="0"/>
                    </a:lnTo>
                    <a:cubicBezTo>
                      <a:pt x="580044" y="0"/>
                      <a:pt x="628059" y="48006"/>
                      <a:pt x="628059" y="107233"/>
                    </a:cubicBezTo>
                    <a:lnTo>
                      <a:pt x="628059" y="638470"/>
                    </a:lnTo>
                    <a:cubicBezTo>
                      <a:pt x="628050" y="744436"/>
                      <a:pt x="542154" y="830332"/>
                      <a:pt x="436197" y="8303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121E8562-3A1F-0A81-E419-368F094D0EB7}"/>
                  </a:ext>
                </a:extLst>
              </p:cNvPr>
              <p:cNvSpPr/>
              <p:nvPr/>
            </p:nvSpPr>
            <p:spPr>
              <a:xfrm>
                <a:off x="7520520" y="3249206"/>
                <a:ext cx="575709" cy="827055"/>
              </a:xfrm>
              <a:custGeom>
                <a:avLst/>
                <a:gdLst>
                  <a:gd name="connsiteX0" fmla="*/ 383857 w 575709"/>
                  <a:gd name="connsiteY0" fmla="*/ 827056 h 827055"/>
                  <a:gd name="connsiteX1" fmla="*/ 191862 w 575709"/>
                  <a:gd name="connsiteY1" fmla="*/ 827056 h 827055"/>
                  <a:gd name="connsiteX2" fmla="*/ 0 w 575709"/>
                  <a:gd name="connsiteY2" fmla="*/ 635194 h 827055"/>
                  <a:gd name="connsiteX3" fmla="*/ 0 w 575709"/>
                  <a:gd name="connsiteY3" fmla="*/ 98546 h 827055"/>
                  <a:gd name="connsiteX4" fmla="*/ 98546 w 575709"/>
                  <a:gd name="connsiteY4" fmla="*/ 0 h 827055"/>
                  <a:gd name="connsiteX5" fmla="*/ 477164 w 575709"/>
                  <a:gd name="connsiteY5" fmla="*/ 0 h 827055"/>
                  <a:gd name="connsiteX6" fmla="*/ 575710 w 575709"/>
                  <a:gd name="connsiteY6" fmla="*/ 98546 h 827055"/>
                  <a:gd name="connsiteX7" fmla="*/ 575710 w 575709"/>
                  <a:gd name="connsiteY7" fmla="*/ 635194 h 827055"/>
                  <a:gd name="connsiteX8" fmla="*/ 383857 w 575709"/>
                  <a:gd name="connsiteY8" fmla="*/ 827056 h 827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5709" h="827055">
                    <a:moveTo>
                      <a:pt x="383857" y="827056"/>
                    </a:moveTo>
                    <a:lnTo>
                      <a:pt x="191862" y="827056"/>
                    </a:lnTo>
                    <a:cubicBezTo>
                      <a:pt x="85906" y="827056"/>
                      <a:pt x="0" y="741159"/>
                      <a:pt x="0" y="635194"/>
                    </a:cubicBezTo>
                    <a:lnTo>
                      <a:pt x="0" y="98546"/>
                    </a:lnTo>
                    <a:cubicBezTo>
                      <a:pt x="0" y="44120"/>
                      <a:pt x="44120" y="0"/>
                      <a:pt x="98546" y="0"/>
                    </a:cubicBezTo>
                    <a:lnTo>
                      <a:pt x="477164" y="0"/>
                    </a:lnTo>
                    <a:cubicBezTo>
                      <a:pt x="531590" y="0"/>
                      <a:pt x="575710" y="44120"/>
                      <a:pt x="575710" y="98546"/>
                    </a:cubicBezTo>
                    <a:lnTo>
                      <a:pt x="575710" y="635194"/>
                    </a:lnTo>
                    <a:cubicBezTo>
                      <a:pt x="575720" y="741159"/>
                      <a:pt x="489823" y="827056"/>
                      <a:pt x="383857" y="827056"/>
                    </a:cubicBezTo>
                    <a:close/>
                  </a:path>
                </a:pathLst>
              </a:custGeom>
              <a:solidFill>
                <a:srgbClr val="6CD4FF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16" name="Graphic 3">
                <a:extLst>
                  <a:ext uri="{FF2B5EF4-FFF2-40B4-BE49-F238E27FC236}">
                    <a16:creationId xmlns:a16="http://schemas.microsoft.com/office/drawing/2014/main" id="{0F32EB02-8805-429D-6DE1-09AC27CC4A3F}"/>
                  </a:ext>
                </a:extLst>
              </p:cNvPr>
              <p:cNvGrpSpPr/>
              <p:nvPr/>
            </p:nvGrpSpPr>
            <p:grpSpPr>
              <a:xfrm>
                <a:off x="7596787" y="3910374"/>
                <a:ext cx="42014" cy="95354"/>
                <a:chOff x="7596787" y="3910374"/>
                <a:chExt cx="42014" cy="95354"/>
              </a:xfrm>
            </p:grpSpPr>
            <p:sp>
              <p:nvSpPr>
                <p:cNvPr id="297" name="Freeform: Shape 296">
                  <a:extLst>
                    <a:ext uri="{FF2B5EF4-FFF2-40B4-BE49-F238E27FC236}">
                      <a16:creationId xmlns:a16="http://schemas.microsoft.com/office/drawing/2014/main" id="{757F5D80-2196-55B1-3EC1-A763794A554A}"/>
                    </a:ext>
                  </a:extLst>
                </p:cNvPr>
                <p:cNvSpPr/>
                <p:nvPr/>
              </p:nvSpPr>
              <p:spPr>
                <a:xfrm>
                  <a:off x="7597006" y="3953636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8" name="Freeform: Shape 297">
                  <a:extLst>
                    <a:ext uri="{FF2B5EF4-FFF2-40B4-BE49-F238E27FC236}">
                      <a16:creationId xmlns:a16="http://schemas.microsoft.com/office/drawing/2014/main" id="{60838BC6-31DF-CD0D-64D7-4B0E7CCA4E32}"/>
                    </a:ext>
                  </a:extLst>
                </p:cNvPr>
                <p:cNvSpPr/>
                <p:nvPr/>
              </p:nvSpPr>
              <p:spPr>
                <a:xfrm>
                  <a:off x="7596787" y="3910374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7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7" name="Graphic 3">
                <a:extLst>
                  <a:ext uri="{FF2B5EF4-FFF2-40B4-BE49-F238E27FC236}">
                    <a16:creationId xmlns:a16="http://schemas.microsoft.com/office/drawing/2014/main" id="{8AF9110C-13DE-EF12-4199-A993500601DF}"/>
                  </a:ext>
                </a:extLst>
              </p:cNvPr>
              <p:cNvGrpSpPr/>
              <p:nvPr/>
            </p:nvGrpSpPr>
            <p:grpSpPr>
              <a:xfrm>
                <a:off x="7657956" y="3949522"/>
                <a:ext cx="42014" cy="95354"/>
                <a:chOff x="7657956" y="3949522"/>
                <a:chExt cx="42014" cy="95354"/>
              </a:xfrm>
            </p:grpSpPr>
            <p:sp>
              <p:nvSpPr>
                <p:cNvPr id="295" name="Freeform: Shape 294">
                  <a:extLst>
                    <a:ext uri="{FF2B5EF4-FFF2-40B4-BE49-F238E27FC236}">
                      <a16:creationId xmlns:a16="http://schemas.microsoft.com/office/drawing/2014/main" id="{C14524F3-6EAF-A6A7-AFD2-742209975D21}"/>
                    </a:ext>
                  </a:extLst>
                </p:cNvPr>
                <p:cNvSpPr/>
                <p:nvPr/>
              </p:nvSpPr>
              <p:spPr>
                <a:xfrm>
                  <a:off x="7658185" y="3992784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1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6" name="Freeform: Shape 295">
                  <a:extLst>
                    <a:ext uri="{FF2B5EF4-FFF2-40B4-BE49-F238E27FC236}">
                      <a16:creationId xmlns:a16="http://schemas.microsoft.com/office/drawing/2014/main" id="{AB375C97-E34A-D78A-C57E-8255707DBC61}"/>
                    </a:ext>
                  </a:extLst>
                </p:cNvPr>
                <p:cNvSpPr/>
                <p:nvPr/>
              </p:nvSpPr>
              <p:spPr>
                <a:xfrm>
                  <a:off x="7657956" y="3949522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7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8" name="Graphic 3">
                <a:extLst>
                  <a:ext uri="{FF2B5EF4-FFF2-40B4-BE49-F238E27FC236}">
                    <a16:creationId xmlns:a16="http://schemas.microsoft.com/office/drawing/2014/main" id="{427CC9F2-D95D-CEAC-BFCC-F688EBFEF975}"/>
                  </a:ext>
                </a:extLst>
              </p:cNvPr>
              <p:cNvGrpSpPr/>
              <p:nvPr/>
            </p:nvGrpSpPr>
            <p:grpSpPr>
              <a:xfrm>
                <a:off x="7642050" y="3836965"/>
                <a:ext cx="42014" cy="95354"/>
                <a:chOff x="7642050" y="3836965"/>
                <a:chExt cx="42014" cy="95354"/>
              </a:xfrm>
            </p:grpSpPr>
            <p:sp>
              <p:nvSpPr>
                <p:cNvPr id="293" name="Freeform: Shape 292">
                  <a:extLst>
                    <a:ext uri="{FF2B5EF4-FFF2-40B4-BE49-F238E27FC236}">
                      <a16:creationId xmlns:a16="http://schemas.microsoft.com/office/drawing/2014/main" id="{E38469F6-3B9B-60A5-728C-24FE60A744C1}"/>
                    </a:ext>
                  </a:extLst>
                </p:cNvPr>
                <p:cNvSpPr/>
                <p:nvPr/>
              </p:nvSpPr>
              <p:spPr>
                <a:xfrm>
                  <a:off x="7642278" y="3880227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1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1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4" name="Freeform: Shape 293">
                  <a:extLst>
                    <a:ext uri="{FF2B5EF4-FFF2-40B4-BE49-F238E27FC236}">
                      <a16:creationId xmlns:a16="http://schemas.microsoft.com/office/drawing/2014/main" id="{51AAA635-A45A-161F-6F8A-8E519AA0CC75}"/>
                    </a:ext>
                  </a:extLst>
                </p:cNvPr>
                <p:cNvSpPr/>
                <p:nvPr/>
              </p:nvSpPr>
              <p:spPr>
                <a:xfrm>
                  <a:off x="7642050" y="3836965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9" name="Graphic 3">
                <a:extLst>
                  <a:ext uri="{FF2B5EF4-FFF2-40B4-BE49-F238E27FC236}">
                    <a16:creationId xmlns:a16="http://schemas.microsoft.com/office/drawing/2014/main" id="{3AA6065C-1DAF-3576-D5A3-FEC121D0390F}"/>
                  </a:ext>
                </a:extLst>
              </p:cNvPr>
              <p:cNvGrpSpPr/>
              <p:nvPr/>
            </p:nvGrpSpPr>
            <p:grpSpPr>
              <a:xfrm>
                <a:off x="7715654" y="3936999"/>
                <a:ext cx="58474" cy="93556"/>
                <a:chOff x="7715654" y="3936999"/>
                <a:chExt cx="58474" cy="93556"/>
              </a:xfrm>
            </p:grpSpPr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id="{4591EF76-A94B-8F98-80D1-2B24BCEB06BB}"/>
                    </a:ext>
                  </a:extLst>
                </p:cNvPr>
                <p:cNvSpPr/>
                <p:nvPr/>
              </p:nvSpPr>
              <p:spPr>
                <a:xfrm>
                  <a:off x="7715654" y="3973191"/>
                  <a:ext cx="50525" cy="57364"/>
                </a:xfrm>
                <a:custGeom>
                  <a:avLst/>
                  <a:gdLst>
                    <a:gd name="connsiteX0" fmla="*/ 50526 w 50525"/>
                    <a:gd name="connsiteY0" fmla="*/ 12697 h 57364"/>
                    <a:gd name="connsiteX1" fmla="*/ 40524 w 50525"/>
                    <a:gd name="connsiteY1" fmla="*/ 43901 h 57364"/>
                    <a:gd name="connsiteX2" fmla="*/ 16407 w 50525"/>
                    <a:gd name="connsiteY2" fmla="*/ 56464 h 57364"/>
                    <a:gd name="connsiteX3" fmla="*/ 13245 w 50525"/>
                    <a:gd name="connsiteY3" fmla="*/ 55445 h 57364"/>
                    <a:gd name="connsiteX4" fmla="*/ 929 w 50525"/>
                    <a:gd name="connsiteY4" fmla="*/ 31204 h 57364"/>
                    <a:gd name="connsiteX5" fmla="*/ 10930 w 50525"/>
                    <a:gd name="connsiteY5" fmla="*/ 0 h 57364"/>
                    <a:gd name="connsiteX6" fmla="*/ 50526 w 50525"/>
                    <a:gd name="connsiteY6" fmla="*/ 12697 h 57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525" h="57364">
                      <a:moveTo>
                        <a:pt x="50526" y="12697"/>
                      </a:moveTo>
                      <a:lnTo>
                        <a:pt x="40524" y="43901"/>
                      </a:lnTo>
                      <a:cubicBezTo>
                        <a:pt x="37276" y="54026"/>
                        <a:pt x="26427" y="59674"/>
                        <a:pt x="16407" y="56464"/>
                      </a:cubicBezTo>
                      <a:lnTo>
                        <a:pt x="13245" y="55445"/>
                      </a:lnTo>
                      <a:cubicBezTo>
                        <a:pt x="3225" y="52235"/>
                        <a:pt x="-2319" y="41329"/>
                        <a:pt x="929" y="31204"/>
                      </a:cubicBezTo>
                      <a:lnTo>
                        <a:pt x="10930" y="0"/>
                      </a:lnTo>
                      <a:lnTo>
                        <a:pt x="50526" y="1269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2" name="Freeform: Shape 291">
                  <a:extLst>
                    <a:ext uri="{FF2B5EF4-FFF2-40B4-BE49-F238E27FC236}">
                      <a16:creationId xmlns:a16="http://schemas.microsoft.com/office/drawing/2014/main" id="{883CAD98-1D82-96D4-7EAC-6A75B9D56761}"/>
                    </a:ext>
                  </a:extLst>
                </p:cNvPr>
                <p:cNvSpPr/>
                <p:nvPr/>
              </p:nvSpPr>
              <p:spPr>
                <a:xfrm>
                  <a:off x="7724070" y="3936999"/>
                  <a:ext cx="50058" cy="56156"/>
                </a:xfrm>
                <a:custGeom>
                  <a:avLst/>
                  <a:gdLst>
                    <a:gd name="connsiteX0" fmla="*/ 40005 w 50058"/>
                    <a:gd name="connsiteY0" fmla="*/ 56156 h 56156"/>
                    <a:gd name="connsiteX1" fmla="*/ 48911 w 50058"/>
                    <a:gd name="connsiteY1" fmla="*/ 28372 h 56156"/>
                    <a:gd name="connsiteX2" fmla="*/ 37119 w 50058"/>
                    <a:gd name="connsiteY2" fmla="*/ 1854 h 56156"/>
                    <a:gd name="connsiteX3" fmla="*/ 33919 w 50058"/>
                    <a:gd name="connsiteY3" fmla="*/ 826 h 56156"/>
                    <a:gd name="connsiteX4" fmla="*/ 8906 w 50058"/>
                    <a:gd name="connsiteY4" fmla="*/ 15542 h 56156"/>
                    <a:gd name="connsiteX5" fmla="*/ 0 w 50058"/>
                    <a:gd name="connsiteY5" fmla="*/ 43326 h 56156"/>
                    <a:gd name="connsiteX6" fmla="*/ 40005 w 50058"/>
                    <a:gd name="connsiteY6" fmla="*/ 56156 h 56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058" h="56156">
                      <a:moveTo>
                        <a:pt x="40005" y="56156"/>
                      </a:moveTo>
                      <a:lnTo>
                        <a:pt x="48911" y="28372"/>
                      </a:lnTo>
                      <a:cubicBezTo>
                        <a:pt x="52549" y="17037"/>
                        <a:pt x="47244" y="5102"/>
                        <a:pt x="37119" y="1854"/>
                      </a:cubicBezTo>
                      <a:lnTo>
                        <a:pt x="33919" y="826"/>
                      </a:lnTo>
                      <a:cubicBezTo>
                        <a:pt x="23794" y="-2422"/>
                        <a:pt x="12545" y="4207"/>
                        <a:pt x="8906" y="15542"/>
                      </a:cubicBezTo>
                      <a:lnTo>
                        <a:pt x="0" y="43326"/>
                      </a:lnTo>
                      <a:lnTo>
                        <a:pt x="40005" y="561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0" name="Graphic 3">
                <a:extLst>
                  <a:ext uri="{FF2B5EF4-FFF2-40B4-BE49-F238E27FC236}">
                    <a16:creationId xmlns:a16="http://schemas.microsoft.com/office/drawing/2014/main" id="{8C5F8167-F312-4445-0312-00D3394E8BD4}"/>
                  </a:ext>
                </a:extLst>
              </p:cNvPr>
              <p:cNvGrpSpPr/>
              <p:nvPr/>
            </p:nvGrpSpPr>
            <p:grpSpPr>
              <a:xfrm>
                <a:off x="7792535" y="3911593"/>
                <a:ext cx="42014" cy="95354"/>
                <a:chOff x="7792535" y="3911593"/>
                <a:chExt cx="42014" cy="95354"/>
              </a:xfrm>
            </p:grpSpPr>
            <p:sp>
              <p:nvSpPr>
                <p:cNvPr id="289" name="Freeform: Shape 288">
                  <a:extLst>
                    <a:ext uri="{FF2B5EF4-FFF2-40B4-BE49-F238E27FC236}">
                      <a16:creationId xmlns:a16="http://schemas.microsoft.com/office/drawing/2014/main" id="{3CA90385-98C4-6A4B-AE56-C78705EF7971}"/>
                    </a:ext>
                  </a:extLst>
                </p:cNvPr>
                <p:cNvSpPr/>
                <p:nvPr/>
              </p:nvSpPr>
              <p:spPr>
                <a:xfrm>
                  <a:off x="7792764" y="3954856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0" name="Freeform: Shape 289">
                  <a:extLst>
                    <a:ext uri="{FF2B5EF4-FFF2-40B4-BE49-F238E27FC236}">
                      <a16:creationId xmlns:a16="http://schemas.microsoft.com/office/drawing/2014/main" id="{EBFA57CD-1F76-2A5D-126F-5C30538DD8E3}"/>
                    </a:ext>
                  </a:extLst>
                </p:cNvPr>
                <p:cNvSpPr/>
                <p:nvPr/>
              </p:nvSpPr>
              <p:spPr>
                <a:xfrm>
                  <a:off x="7792535" y="3911593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6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6 h 50825"/>
                    <a:gd name="connsiteX6" fmla="*/ 42015 w 42014"/>
                    <a:gd name="connsiteY6" fmla="*/ 50826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6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6"/>
                      </a:lnTo>
                      <a:lnTo>
                        <a:pt x="42015" y="508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1" name="Graphic 3">
                <a:extLst>
                  <a:ext uri="{FF2B5EF4-FFF2-40B4-BE49-F238E27FC236}">
                    <a16:creationId xmlns:a16="http://schemas.microsoft.com/office/drawing/2014/main" id="{B338E3A0-22E3-E7C1-32C5-14563D68F87F}"/>
                  </a:ext>
                </a:extLst>
              </p:cNvPr>
              <p:cNvGrpSpPr/>
              <p:nvPr/>
            </p:nvGrpSpPr>
            <p:grpSpPr>
              <a:xfrm>
                <a:off x="7823120" y="3806380"/>
                <a:ext cx="42014" cy="95354"/>
                <a:chOff x="7823120" y="3806380"/>
                <a:chExt cx="42014" cy="95354"/>
              </a:xfrm>
            </p:grpSpPr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E18159E6-2AB7-7B83-0F67-EC82B95CCB7E}"/>
                    </a:ext>
                  </a:extLst>
                </p:cNvPr>
                <p:cNvSpPr/>
                <p:nvPr/>
              </p:nvSpPr>
              <p:spPr>
                <a:xfrm>
                  <a:off x="7823349" y="3849642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DFEF5CC5-7FD7-840E-36E9-A465E491F79F}"/>
                    </a:ext>
                  </a:extLst>
                </p:cNvPr>
                <p:cNvSpPr/>
                <p:nvPr/>
              </p:nvSpPr>
              <p:spPr>
                <a:xfrm>
                  <a:off x="7823120" y="3806380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2" name="Graphic 3">
                <a:extLst>
                  <a:ext uri="{FF2B5EF4-FFF2-40B4-BE49-F238E27FC236}">
                    <a16:creationId xmlns:a16="http://schemas.microsoft.com/office/drawing/2014/main" id="{B02F8237-9149-7CCA-8EF2-1BBF73438146}"/>
                  </a:ext>
                </a:extLst>
              </p:cNvPr>
              <p:cNvGrpSpPr/>
              <p:nvPr/>
            </p:nvGrpSpPr>
            <p:grpSpPr>
              <a:xfrm>
                <a:off x="7842261" y="3923933"/>
                <a:ext cx="50154" cy="95162"/>
                <a:chOff x="7842261" y="3923933"/>
                <a:chExt cx="50154" cy="95162"/>
              </a:xfrm>
            </p:grpSpPr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3C6D7C6C-83BE-67B6-11FE-23C62DFB404B}"/>
                    </a:ext>
                  </a:extLst>
                </p:cNvPr>
                <p:cNvSpPr/>
                <p:nvPr/>
              </p:nvSpPr>
              <p:spPr>
                <a:xfrm>
                  <a:off x="7842261" y="3963962"/>
                  <a:ext cx="46343" cy="55134"/>
                </a:xfrm>
                <a:custGeom>
                  <a:avLst/>
                  <a:gdLst>
                    <a:gd name="connsiteX0" fmla="*/ 46343 w 46343"/>
                    <a:gd name="connsiteY0" fmla="*/ 6372 h 55134"/>
                    <a:gd name="connsiteX1" fmla="*/ 41324 w 46343"/>
                    <a:gd name="connsiteY1" fmla="*/ 38748 h 55134"/>
                    <a:gd name="connsiteX2" fmla="*/ 19454 w 46343"/>
                    <a:gd name="connsiteY2" fmla="*/ 54911 h 55134"/>
                    <a:gd name="connsiteX3" fmla="*/ 16168 w 46343"/>
                    <a:gd name="connsiteY3" fmla="*/ 54407 h 55134"/>
                    <a:gd name="connsiteX4" fmla="*/ 233 w 46343"/>
                    <a:gd name="connsiteY4" fmla="*/ 32375 h 55134"/>
                    <a:gd name="connsiteX5" fmla="*/ 5252 w 46343"/>
                    <a:gd name="connsiteY5" fmla="*/ 0 h 55134"/>
                    <a:gd name="connsiteX6" fmla="*/ 46343 w 46343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43" h="55134">
                      <a:moveTo>
                        <a:pt x="46343" y="6372"/>
                      </a:moveTo>
                      <a:lnTo>
                        <a:pt x="41324" y="38748"/>
                      </a:lnTo>
                      <a:cubicBezTo>
                        <a:pt x="39695" y="49254"/>
                        <a:pt x="29856" y="56521"/>
                        <a:pt x="19454" y="54911"/>
                      </a:cubicBezTo>
                      <a:lnTo>
                        <a:pt x="16168" y="54407"/>
                      </a:lnTo>
                      <a:cubicBezTo>
                        <a:pt x="5776" y="52797"/>
                        <a:pt x="-1405" y="42881"/>
                        <a:pt x="233" y="32375"/>
                      </a:cubicBezTo>
                      <a:lnTo>
                        <a:pt x="5252" y="0"/>
                      </a:lnTo>
                      <a:lnTo>
                        <a:pt x="46343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6" name="Freeform: Shape 285">
                  <a:extLst>
                    <a:ext uri="{FF2B5EF4-FFF2-40B4-BE49-F238E27FC236}">
                      <a16:creationId xmlns:a16="http://schemas.microsoft.com/office/drawing/2014/main" id="{CD0C34CA-9EAB-A7FF-C3C7-7B6D43380BF6}"/>
                    </a:ext>
                  </a:extLst>
                </p:cNvPr>
                <p:cNvSpPr/>
                <p:nvPr/>
              </p:nvSpPr>
              <p:spPr>
                <a:xfrm>
                  <a:off x="7846142" y="392393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3" name="Graphic 3">
                <a:extLst>
                  <a:ext uri="{FF2B5EF4-FFF2-40B4-BE49-F238E27FC236}">
                    <a16:creationId xmlns:a16="http://schemas.microsoft.com/office/drawing/2014/main" id="{4A7FDD8B-9347-1A2F-CDA6-9A0A7010A25E}"/>
                  </a:ext>
                </a:extLst>
              </p:cNvPr>
              <p:cNvGrpSpPr/>
              <p:nvPr/>
            </p:nvGrpSpPr>
            <p:grpSpPr>
              <a:xfrm>
                <a:off x="7765178" y="3900683"/>
                <a:ext cx="50161" cy="95163"/>
                <a:chOff x="7765178" y="3900683"/>
                <a:chExt cx="50161" cy="95163"/>
              </a:xfrm>
            </p:grpSpPr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59237695-ACBA-DA7A-8951-39D25708B220}"/>
                    </a:ext>
                  </a:extLst>
                </p:cNvPr>
                <p:cNvSpPr/>
                <p:nvPr/>
              </p:nvSpPr>
              <p:spPr>
                <a:xfrm>
                  <a:off x="7765178" y="3940701"/>
                  <a:ext cx="46350" cy="55144"/>
                </a:xfrm>
                <a:custGeom>
                  <a:avLst/>
                  <a:gdLst>
                    <a:gd name="connsiteX0" fmla="*/ 46351 w 46350"/>
                    <a:gd name="connsiteY0" fmla="*/ 6382 h 55144"/>
                    <a:gd name="connsiteX1" fmla="*/ 41331 w 46350"/>
                    <a:gd name="connsiteY1" fmla="*/ 38757 h 55144"/>
                    <a:gd name="connsiteX2" fmla="*/ 19462 w 46350"/>
                    <a:gd name="connsiteY2" fmla="*/ 54921 h 55144"/>
                    <a:gd name="connsiteX3" fmla="*/ 16175 w 46350"/>
                    <a:gd name="connsiteY3" fmla="*/ 54407 h 55144"/>
                    <a:gd name="connsiteX4" fmla="*/ 230 w 46350"/>
                    <a:gd name="connsiteY4" fmla="*/ 32376 h 55144"/>
                    <a:gd name="connsiteX5" fmla="*/ 5250 w 46350"/>
                    <a:gd name="connsiteY5" fmla="*/ 0 h 55144"/>
                    <a:gd name="connsiteX6" fmla="*/ 46351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1" y="6382"/>
                      </a:moveTo>
                      <a:lnTo>
                        <a:pt x="41331" y="38757"/>
                      </a:lnTo>
                      <a:cubicBezTo>
                        <a:pt x="39702" y="49264"/>
                        <a:pt x="29863" y="56531"/>
                        <a:pt x="19462" y="5492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2"/>
                        <a:pt x="230" y="32376"/>
                      </a:cubicBezTo>
                      <a:lnTo>
                        <a:pt x="5250" y="0"/>
                      </a:lnTo>
                      <a:lnTo>
                        <a:pt x="46351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AAD15760-F07D-6AC9-556E-B672E28826DF}"/>
                    </a:ext>
                  </a:extLst>
                </p:cNvPr>
                <p:cNvSpPr/>
                <p:nvPr/>
              </p:nvSpPr>
              <p:spPr>
                <a:xfrm>
                  <a:off x="7769066" y="390068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3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" name="Graphic 3">
                <a:extLst>
                  <a:ext uri="{FF2B5EF4-FFF2-40B4-BE49-F238E27FC236}">
                    <a16:creationId xmlns:a16="http://schemas.microsoft.com/office/drawing/2014/main" id="{B6F88F57-4EDE-03AF-3C44-773AB414EA12}"/>
                  </a:ext>
                </a:extLst>
              </p:cNvPr>
              <p:cNvGrpSpPr/>
              <p:nvPr/>
            </p:nvGrpSpPr>
            <p:grpSpPr>
              <a:xfrm>
                <a:off x="7882630" y="3949622"/>
                <a:ext cx="50162" cy="95163"/>
                <a:chOff x="7882630" y="3949622"/>
                <a:chExt cx="50162" cy="95163"/>
              </a:xfrm>
            </p:grpSpPr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960E68A9-2E48-FAED-AD34-5D5271A3AA82}"/>
                    </a:ext>
                  </a:extLst>
                </p:cNvPr>
                <p:cNvSpPr/>
                <p:nvPr/>
              </p:nvSpPr>
              <p:spPr>
                <a:xfrm>
                  <a:off x="7882630" y="3989650"/>
                  <a:ext cx="46350" cy="55135"/>
                </a:xfrm>
                <a:custGeom>
                  <a:avLst/>
                  <a:gdLst>
                    <a:gd name="connsiteX0" fmla="*/ 46351 w 46350"/>
                    <a:gd name="connsiteY0" fmla="*/ 6372 h 55135"/>
                    <a:gd name="connsiteX1" fmla="*/ 41331 w 46350"/>
                    <a:gd name="connsiteY1" fmla="*/ 38748 h 55135"/>
                    <a:gd name="connsiteX2" fmla="*/ 19462 w 46350"/>
                    <a:gd name="connsiteY2" fmla="*/ 54912 h 55135"/>
                    <a:gd name="connsiteX3" fmla="*/ 16176 w 46350"/>
                    <a:gd name="connsiteY3" fmla="*/ 54407 h 55135"/>
                    <a:gd name="connsiteX4" fmla="*/ 231 w 46350"/>
                    <a:gd name="connsiteY4" fmla="*/ 32376 h 55135"/>
                    <a:gd name="connsiteX5" fmla="*/ 5250 w 46350"/>
                    <a:gd name="connsiteY5" fmla="*/ 0 h 55135"/>
                    <a:gd name="connsiteX6" fmla="*/ 46351 w 46350"/>
                    <a:gd name="connsiteY6" fmla="*/ 6372 h 5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5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2"/>
                        <a:pt x="19462" y="54912"/>
                      </a:cubicBezTo>
                      <a:lnTo>
                        <a:pt x="16176" y="54407"/>
                      </a:lnTo>
                      <a:cubicBezTo>
                        <a:pt x="5774" y="52797"/>
                        <a:pt x="-1398" y="42882"/>
                        <a:pt x="231" y="32376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AF8C67B0-6724-9DBD-1EA0-5BEC2A23CFF8}"/>
                    </a:ext>
                  </a:extLst>
                </p:cNvPr>
                <p:cNvSpPr/>
                <p:nvPr/>
              </p:nvSpPr>
              <p:spPr>
                <a:xfrm>
                  <a:off x="7886518" y="3949622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5" name="Graphic 3">
                <a:extLst>
                  <a:ext uri="{FF2B5EF4-FFF2-40B4-BE49-F238E27FC236}">
                    <a16:creationId xmlns:a16="http://schemas.microsoft.com/office/drawing/2014/main" id="{7005D581-0565-47DD-B10A-FCCADB65EC62}"/>
                  </a:ext>
                </a:extLst>
              </p:cNvPr>
              <p:cNvGrpSpPr/>
              <p:nvPr/>
            </p:nvGrpSpPr>
            <p:grpSpPr>
              <a:xfrm>
                <a:off x="7922988" y="3940993"/>
                <a:ext cx="50161" cy="95163"/>
                <a:chOff x="7922988" y="3940993"/>
                <a:chExt cx="50161" cy="95163"/>
              </a:xfrm>
            </p:grpSpPr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B8BFC034-4260-18B7-D1B9-7F56A538BD3C}"/>
                    </a:ext>
                  </a:extLst>
                </p:cNvPr>
                <p:cNvSpPr/>
                <p:nvPr/>
              </p:nvSpPr>
              <p:spPr>
                <a:xfrm>
                  <a:off x="7922988" y="3981021"/>
                  <a:ext cx="46350" cy="55134"/>
                </a:xfrm>
                <a:custGeom>
                  <a:avLst/>
                  <a:gdLst>
                    <a:gd name="connsiteX0" fmla="*/ 46350 w 46350"/>
                    <a:gd name="connsiteY0" fmla="*/ 6372 h 55134"/>
                    <a:gd name="connsiteX1" fmla="*/ 41331 w 46350"/>
                    <a:gd name="connsiteY1" fmla="*/ 38748 h 55134"/>
                    <a:gd name="connsiteX2" fmla="*/ 19461 w 46350"/>
                    <a:gd name="connsiteY2" fmla="*/ 54912 h 55134"/>
                    <a:gd name="connsiteX3" fmla="*/ 16175 w 46350"/>
                    <a:gd name="connsiteY3" fmla="*/ 54407 h 55134"/>
                    <a:gd name="connsiteX4" fmla="*/ 231 w 46350"/>
                    <a:gd name="connsiteY4" fmla="*/ 32376 h 55134"/>
                    <a:gd name="connsiteX5" fmla="*/ 5250 w 46350"/>
                    <a:gd name="connsiteY5" fmla="*/ 0 h 55134"/>
                    <a:gd name="connsiteX6" fmla="*/ 46350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0" y="6372"/>
                      </a:moveTo>
                      <a:lnTo>
                        <a:pt x="41331" y="38748"/>
                      </a:lnTo>
                      <a:cubicBezTo>
                        <a:pt x="39702" y="49244"/>
                        <a:pt x="29863" y="56522"/>
                        <a:pt x="19461" y="54912"/>
                      </a:cubicBezTo>
                      <a:lnTo>
                        <a:pt x="16175" y="54407"/>
                      </a:lnTo>
                      <a:cubicBezTo>
                        <a:pt x="5783" y="52797"/>
                        <a:pt x="-1398" y="42882"/>
                        <a:pt x="231" y="32376"/>
                      </a:cubicBezTo>
                      <a:lnTo>
                        <a:pt x="5250" y="0"/>
                      </a:lnTo>
                      <a:lnTo>
                        <a:pt x="46350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75A02E78-A2E6-4CCC-B059-D8EAA6E1BD7F}"/>
                    </a:ext>
                  </a:extLst>
                </p:cNvPr>
                <p:cNvSpPr/>
                <p:nvPr/>
              </p:nvSpPr>
              <p:spPr>
                <a:xfrm>
                  <a:off x="7926876" y="394099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6" name="Graphic 3">
                <a:extLst>
                  <a:ext uri="{FF2B5EF4-FFF2-40B4-BE49-F238E27FC236}">
                    <a16:creationId xmlns:a16="http://schemas.microsoft.com/office/drawing/2014/main" id="{24B4696A-25A9-0CF1-0579-7B06ED482FEF}"/>
                  </a:ext>
                </a:extLst>
              </p:cNvPr>
              <p:cNvGrpSpPr/>
              <p:nvPr/>
            </p:nvGrpSpPr>
            <p:grpSpPr>
              <a:xfrm>
                <a:off x="7866724" y="3855420"/>
                <a:ext cx="50161" cy="95162"/>
                <a:chOff x="7866724" y="3855420"/>
                <a:chExt cx="50161" cy="95162"/>
              </a:xfrm>
            </p:grpSpPr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814DED16-9E9E-93F0-57D3-A414E9699DE3}"/>
                    </a:ext>
                  </a:extLst>
                </p:cNvPr>
                <p:cNvSpPr/>
                <p:nvPr/>
              </p:nvSpPr>
              <p:spPr>
                <a:xfrm>
                  <a:off x="7866724" y="3895448"/>
                  <a:ext cx="46350" cy="55134"/>
                </a:xfrm>
                <a:custGeom>
                  <a:avLst/>
                  <a:gdLst>
                    <a:gd name="connsiteX0" fmla="*/ 46351 w 46350"/>
                    <a:gd name="connsiteY0" fmla="*/ 6372 h 55134"/>
                    <a:gd name="connsiteX1" fmla="*/ 41331 w 46350"/>
                    <a:gd name="connsiteY1" fmla="*/ 38748 h 55134"/>
                    <a:gd name="connsiteX2" fmla="*/ 19462 w 46350"/>
                    <a:gd name="connsiteY2" fmla="*/ 54911 h 55134"/>
                    <a:gd name="connsiteX3" fmla="*/ 16175 w 46350"/>
                    <a:gd name="connsiteY3" fmla="*/ 54407 h 55134"/>
                    <a:gd name="connsiteX4" fmla="*/ 230 w 46350"/>
                    <a:gd name="connsiteY4" fmla="*/ 32375 h 55134"/>
                    <a:gd name="connsiteX5" fmla="*/ 5250 w 46350"/>
                    <a:gd name="connsiteY5" fmla="*/ 0 h 55134"/>
                    <a:gd name="connsiteX6" fmla="*/ 46351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44"/>
                        <a:pt x="29863" y="56521"/>
                        <a:pt x="19462" y="5491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FACE16DD-19BA-C631-D7C2-891490D4F6C4}"/>
                    </a:ext>
                  </a:extLst>
                </p:cNvPr>
                <p:cNvSpPr/>
                <p:nvPr/>
              </p:nvSpPr>
              <p:spPr>
                <a:xfrm>
                  <a:off x="7870621" y="3855420"/>
                  <a:ext cx="46264" cy="53906"/>
                </a:xfrm>
                <a:custGeom>
                  <a:avLst/>
                  <a:gdLst>
                    <a:gd name="connsiteX0" fmla="*/ 41500 w 46264"/>
                    <a:gd name="connsiteY0" fmla="*/ 53906 h 53906"/>
                    <a:gd name="connsiteX1" fmla="*/ 45977 w 46264"/>
                    <a:gd name="connsiteY1" fmla="*/ 25074 h 53906"/>
                    <a:gd name="connsiteX2" fmla="*/ 30204 w 46264"/>
                    <a:gd name="connsiteY2" fmla="*/ 718 h 53906"/>
                    <a:gd name="connsiteX3" fmla="*/ 26879 w 46264"/>
                    <a:gd name="connsiteY3" fmla="*/ 204 h 53906"/>
                    <a:gd name="connsiteX4" fmla="*/ 4467 w 46264"/>
                    <a:gd name="connsiteY4" fmla="*/ 18635 h 53906"/>
                    <a:gd name="connsiteX5" fmla="*/ 0 w 46264"/>
                    <a:gd name="connsiteY5" fmla="*/ 47467 h 53906"/>
                    <a:gd name="connsiteX6" fmla="*/ 41500 w 46264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64" h="53906">
                      <a:moveTo>
                        <a:pt x="41500" y="53906"/>
                      </a:moveTo>
                      <a:lnTo>
                        <a:pt x="45977" y="25074"/>
                      </a:lnTo>
                      <a:cubicBezTo>
                        <a:pt x="47806" y="13310"/>
                        <a:pt x="40700" y="2347"/>
                        <a:pt x="30204" y="718"/>
                      </a:cubicBezTo>
                      <a:lnTo>
                        <a:pt x="26879" y="204"/>
                      </a:lnTo>
                      <a:cubicBezTo>
                        <a:pt x="16373" y="-1425"/>
                        <a:pt x="6296" y="6872"/>
                        <a:pt x="4467" y="18635"/>
                      </a:cubicBezTo>
                      <a:lnTo>
                        <a:pt x="0" y="47467"/>
                      </a:lnTo>
                      <a:lnTo>
                        <a:pt x="4150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7" name="Graphic 3">
                <a:extLst>
                  <a:ext uri="{FF2B5EF4-FFF2-40B4-BE49-F238E27FC236}">
                    <a16:creationId xmlns:a16="http://schemas.microsoft.com/office/drawing/2014/main" id="{AC0A0EDC-46CA-C117-5E0E-09263F96FEF4}"/>
                  </a:ext>
                </a:extLst>
              </p:cNvPr>
              <p:cNvGrpSpPr/>
              <p:nvPr/>
            </p:nvGrpSpPr>
            <p:grpSpPr>
              <a:xfrm>
                <a:off x="7686544" y="3877467"/>
                <a:ext cx="61029" cy="92740"/>
                <a:chOff x="7686544" y="3877467"/>
                <a:chExt cx="61029" cy="92740"/>
              </a:xfrm>
            </p:grpSpPr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A7F3DE9E-D332-361C-D4DA-E1BA9BBDCDDA}"/>
                    </a:ext>
                  </a:extLst>
                </p:cNvPr>
                <p:cNvSpPr/>
                <p:nvPr/>
              </p:nvSpPr>
              <p:spPr>
                <a:xfrm>
                  <a:off x="7695876" y="3912346"/>
                  <a:ext cx="51697" cy="57862"/>
                </a:xfrm>
                <a:custGeom>
                  <a:avLst/>
                  <a:gdLst>
                    <a:gd name="connsiteX0" fmla="*/ 38929 w 51697"/>
                    <a:gd name="connsiteY0" fmla="*/ 0 h 57862"/>
                    <a:gd name="connsiteX1" fmla="*/ 50454 w 51697"/>
                    <a:gd name="connsiteY1" fmla="*/ 30671 h 57862"/>
                    <a:gd name="connsiteX2" fmla="*/ 39348 w 51697"/>
                    <a:gd name="connsiteY2" fmla="*/ 55483 h 57862"/>
                    <a:gd name="connsiteX3" fmla="*/ 36233 w 51697"/>
                    <a:gd name="connsiteY3" fmla="*/ 56655 h 57862"/>
                    <a:gd name="connsiteX4" fmla="*/ 11525 w 51697"/>
                    <a:gd name="connsiteY4" fmla="*/ 45301 h 57862"/>
                    <a:gd name="connsiteX5" fmla="*/ 0 w 51697"/>
                    <a:gd name="connsiteY5" fmla="*/ 14631 h 57862"/>
                    <a:gd name="connsiteX6" fmla="*/ 38929 w 51697"/>
                    <a:gd name="connsiteY6" fmla="*/ 0 h 57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697" h="57862">
                      <a:moveTo>
                        <a:pt x="38929" y="0"/>
                      </a:moveTo>
                      <a:lnTo>
                        <a:pt x="50454" y="30671"/>
                      </a:lnTo>
                      <a:cubicBezTo>
                        <a:pt x="54197" y="40615"/>
                        <a:pt x="49197" y="51788"/>
                        <a:pt x="39348" y="55483"/>
                      </a:cubicBezTo>
                      <a:lnTo>
                        <a:pt x="36233" y="56655"/>
                      </a:lnTo>
                      <a:cubicBezTo>
                        <a:pt x="26384" y="60360"/>
                        <a:pt x="15269" y="55245"/>
                        <a:pt x="11525" y="45301"/>
                      </a:cubicBezTo>
                      <a:lnTo>
                        <a:pt x="0" y="14631"/>
                      </a:lnTo>
                      <a:lnTo>
                        <a:pt x="3892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3CC6F48C-E14D-7FA1-F03F-50E57634B697}"/>
                    </a:ext>
                  </a:extLst>
                </p:cNvPr>
                <p:cNvSpPr/>
                <p:nvPr/>
              </p:nvSpPr>
              <p:spPr>
                <a:xfrm>
                  <a:off x="7686544" y="3877467"/>
                  <a:ext cx="51118" cy="56662"/>
                </a:xfrm>
                <a:custGeom>
                  <a:avLst/>
                  <a:gdLst>
                    <a:gd name="connsiteX0" fmla="*/ 51118 w 51118"/>
                    <a:gd name="connsiteY0" fmla="*/ 41880 h 56662"/>
                    <a:gd name="connsiteX1" fmla="*/ 40850 w 51118"/>
                    <a:gd name="connsiteY1" fmla="*/ 14571 h 56662"/>
                    <a:gd name="connsiteX2" fmla="*/ 15142 w 51118"/>
                    <a:gd name="connsiteY2" fmla="*/ 1103 h 56662"/>
                    <a:gd name="connsiteX3" fmla="*/ 11999 w 51118"/>
                    <a:gd name="connsiteY3" fmla="*/ 2284 h 56662"/>
                    <a:gd name="connsiteX4" fmla="*/ 1531 w 51118"/>
                    <a:gd name="connsiteY4" fmla="*/ 29345 h 56662"/>
                    <a:gd name="connsiteX5" fmla="*/ 11799 w 51118"/>
                    <a:gd name="connsiteY5" fmla="*/ 56662 h 56662"/>
                    <a:gd name="connsiteX6" fmla="*/ 51118 w 51118"/>
                    <a:gd name="connsiteY6" fmla="*/ 41880 h 56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118" h="56662">
                      <a:moveTo>
                        <a:pt x="51118" y="41880"/>
                      </a:moveTo>
                      <a:lnTo>
                        <a:pt x="40850" y="14571"/>
                      </a:lnTo>
                      <a:cubicBezTo>
                        <a:pt x="36659" y="3427"/>
                        <a:pt x="25096" y="-2631"/>
                        <a:pt x="15142" y="1103"/>
                      </a:cubicBezTo>
                      <a:lnTo>
                        <a:pt x="11999" y="2284"/>
                      </a:lnTo>
                      <a:cubicBezTo>
                        <a:pt x="2055" y="6027"/>
                        <a:pt x="-2660" y="18200"/>
                        <a:pt x="1531" y="29345"/>
                      </a:cubicBezTo>
                      <a:lnTo>
                        <a:pt x="11799" y="56662"/>
                      </a:lnTo>
                      <a:lnTo>
                        <a:pt x="51118" y="418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8" name="Graphic 3">
                <a:extLst>
                  <a:ext uri="{FF2B5EF4-FFF2-40B4-BE49-F238E27FC236}">
                    <a16:creationId xmlns:a16="http://schemas.microsoft.com/office/drawing/2014/main" id="{C5DB3212-B886-5970-A952-12262C968649}"/>
                  </a:ext>
                </a:extLst>
              </p:cNvPr>
              <p:cNvGrpSpPr/>
              <p:nvPr/>
            </p:nvGrpSpPr>
            <p:grpSpPr>
              <a:xfrm>
                <a:off x="7597557" y="3819939"/>
                <a:ext cx="50171" cy="95162"/>
                <a:chOff x="7597557" y="3819939"/>
                <a:chExt cx="50171" cy="95162"/>
              </a:xfrm>
            </p:grpSpPr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BFF8B214-8F88-3411-DA8B-0DF3FE9E37C2}"/>
                    </a:ext>
                  </a:extLst>
                </p:cNvPr>
                <p:cNvSpPr/>
                <p:nvPr/>
              </p:nvSpPr>
              <p:spPr>
                <a:xfrm>
                  <a:off x="7597557" y="3859977"/>
                  <a:ext cx="46350" cy="55125"/>
                </a:xfrm>
                <a:custGeom>
                  <a:avLst/>
                  <a:gdLst>
                    <a:gd name="connsiteX0" fmla="*/ 46351 w 46350"/>
                    <a:gd name="connsiteY0" fmla="*/ 6363 h 55125"/>
                    <a:gd name="connsiteX1" fmla="*/ 41331 w 46350"/>
                    <a:gd name="connsiteY1" fmla="*/ 38738 h 55125"/>
                    <a:gd name="connsiteX2" fmla="*/ 19462 w 46350"/>
                    <a:gd name="connsiteY2" fmla="*/ 54902 h 55125"/>
                    <a:gd name="connsiteX3" fmla="*/ 16175 w 46350"/>
                    <a:gd name="connsiteY3" fmla="*/ 54397 h 55125"/>
                    <a:gd name="connsiteX4" fmla="*/ 230 w 46350"/>
                    <a:gd name="connsiteY4" fmla="*/ 32375 h 55125"/>
                    <a:gd name="connsiteX5" fmla="*/ 5250 w 46350"/>
                    <a:gd name="connsiteY5" fmla="*/ 0 h 55125"/>
                    <a:gd name="connsiteX6" fmla="*/ 46351 w 46350"/>
                    <a:gd name="connsiteY6" fmla="*/ 6363 h 5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25">
                      <a:moveTo>
                        <a:pt x="46351" y="6363"/>
                      </a:moveTo>
                      <a:lnTo>
                        <a:pt x="41331" y="38738"/>
                      </a:lnTo>
                      <a:cubicBezTo>
                        <a:pt x="39702" y="49244"/>
                        <a:pt x="29863" y="56512"/>
                        <a:pt x="19462" y="54902"/>
                      </a:cubicBezTo>
                      <a:lnTo>
                        <a:pt x="16175" y="54397"/>
                      </a:lnTo>
                      <a:cubicBezTo>
                        <a:pt x="5784" y="52787"/>
                        <a:pt x="-1398" y="42872"/>
                        <a:pt x="230" y="32375"/>
                      </a:cubicBezTo>
                      <a:lnTo>
                        <a:pt x="5250" y="0"/>
                      </a:lnTo>
                      <a:lnTo>
                        <a:pt x="46351" y="6363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CDBAEA48-B6E9-C7A8-B68E-54508C1B34FF}"/>
                    </a:ext>
                  </a:extLst>
                </p:cNvPr>
                <p:cNvSpPr/>
                <p:nvPr/>
              </p:nvSpPr>
              <p:spPr>
                <a:xfrm>
                  <a:off x="7601454" y="3819939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92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9" name="Graphic 3">
                <a:extLst>
                  <a:ext uri="{FF2B5EF4-FFF2-40B4-BE49-F238E27FC236}">
                    <a16:creationId xmlns:a16="http://schemas.microsoft.com/office/drawing/2014/main" id="{FE58393B-695F-A1B6-9279-2A70741161D9}"/>
                  </a:ext>
                </a:extLst>
              </p:cNvPr>
              <p:cNvGrpSpPr/>
              <p:nvPr/>
            </p:nvGrpSpPr>
            <p:grpSpPr>
              <a:xfrm>
                <a:off x="7689321" y="3788126"/>
                <a:ext cx="50161" cy="95163"/>
                <a:chOff x="7689321" y="3788126"/>
                <a:chExt cx="50161" cy="95163"/>
              </a:xfrm>
            </p:grpSpPr>
            <p:sp>
              <p:nvSpPr>
                <p:cNvPr id="271" name="Freeform: Shape 270">
                  <a:extLst>
                    <a:ext uri="{FF2B5EF4-FFF2-40B4-BE49-F238E27FC236}">
                      <a16:creationId xmlns:a16="http://schemas.microsoft.com/office/drawing/2014/main" id="{E6F09060-0F7F-E09C-1335-6988572F0EB4}"/>
                    </a:ext>
                  </a:extLst>
                </p:cNvPr>
                <p:cNvSpPr/>
                <p:nvPr/>
              </p:nvSpPr>
              <p:spPr>
                <a:xfrm>
                  <a:off x="7689321" y="3828154"/>
                  <a:ext cx="46350" cy="55134"/>
                </a:xfrm>
                <a:custGeom>
                  <a:avLst/>
                  <a:gdLst>
                    <a:gd name="connsiteX0" fmla="*/ 46351 w 46350"/>
                    <a:gd name="connsiteY0" fmla="*/ 6372 h 55134"/>
                    <a:gd name="connsiteX1" fmla="*/ 41331 w 46350"/>
                    <a:gd name="connsiteY1" fmla="*/ 38748 h 55134"/>
                    <a:gd name="connsiteX2" fmla="*/ 19462 w 46350"/>
                    <a:gd name="connsiteY2" fmla="*/ 54911 h 55134"/>
                    <a:gd name="connsiteX3" fmla="*/ 16175 w 46350"/>
                    <a:gd name="connsiteY3" fmla="*/ 54407 h 55134"/>
                    <a:gd name="connsiteX4" fmla="*/ 230 w 46350"/>
                    <a:gd name="connsiteY4" fmla="*/ 32375 h 55134"/>
                    <a:gd name="connsiteX5" fmla="*/ 5250 w 46350"/>
                    <a:gd name="connsiteY5" fmla="*/ 0 h 55134"/>
                    <a:gd name="connsiteX6" fmla="*/ 46351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1"/>
                        <a:pt x="19462" y="5491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5BB84DFB-E6D2-3377-7066-680C8B75B81D}"/>
                    </a:ext>
                  </a:extLst>
                </p:cNvPr>
                <p:cNvSpPr/>
                <p:nvPr/>
              </p:nvSpPr>
              <p:spPr>
                <a:xfrm>
                  <a:off x="7693209" y="3788126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93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0" name="Graphic 3">
                <a:extLst>
                  <a:ext uri="{FF2B5EF4-FFF2-40B4-BE49-F238E27FC236}">
                    <a16:creationId xmlns:a16="http://schemas.microsoft.com/office/drawing/2014/main" id="{18532037-3439-1B17-059A-AA20CB039E13}"/>
                  </a:ext>
                </a:extLst>
              </p:cNvPr>
              <p:cNvGrpSpPr/>
              <p:nvPr/>
            </p:nvGrpSpPr>
            <p:grpSpPr>
              <a:xfrm>
                <a:off x="7745220" y="3805315"/>
                <a:ext cx="51136" cy="95051"/>
                <a:chOff x="7745220" y="3805315"/>
                <a:chExt cx="51136" cy="95051"/>
              </a:xfrm>
            </p:grpSpPr>
            <p:sp>
              <p:nvSpPr>
                <p:cNvPr id="269" name="Freeform: Shape 268">
                  <a:extLst>
                    <a:ext uri="{FF2B5EF4-FFF2-40B4-BE49-F238E27FC236}">
                      <a16:creationId xmlns:a16="http://schemas.microsoft.com/office/drawing/2014/main" id="{01857E40-71C9-1A17-1C5C-643CE76A3035}"/>
                    </a:ext>
                  </a:extLst>
                </p:cNvPr>
                <p:cNvSpPr/>
                <p:nvPr/>
              </p:nvSpPr>
              <p:spPr>
                <a:xfrm>
                  <a:off x="7749492" y="3844928"/>
                  <a:ext cx="46865" cy="55438"/>
                </a:xfrm>
                <a:custGeom>
                  <a:avLst/>
                  <a:gdLst>
                    <a:gd name="connsiteX0" fmla="*/ 40967 w 46865"/>
                    <a:gd name="connsiteY0" fmla="*/ 0 h 55438"/>
                    <a:gd name="connsiteX1" fmla="*/ 46577 w 46865"/>
                    <a:gd name="connsiteY1" fmla="*/ 32280 h 55438"/>
                    <a:gd name="connsiteX2" fmla="*/ 31032 w 46865"/>
                    <a:gd name="connsiteY2" fmla="*/ 54588 h 55438"/>
                    <a:gd name="connsiteX3" fmla="*/ 27756 w 46865"/>
                    <a:gd name="connsiteY3" fmla="*/ 55159 h 55438"/>
                    <a:gd name="connsiteX4" fmla="*/ 5601 w 46865"/>
                    <a:gd name="connsiteY4" fmla="*/ 39396 h 55438"/>
                    <a:gd name="connsiteX5" fmla="*/ 0 w 46865"/>
                    <a:gd name="connsiteY5" fmla="*/ 7115 h 55438"/>
                    <a:gd name="connsiteX6" fmla="*/ 40967 w 46865"/>
                    <a:gd name="connsiteY6" fmla="*/ 0 h 55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65" h="55438">
                      <a:moveTo>
                        <a:pt x="40967" y="0"/>
                      </a:moveTo>
                      <a:lnTo>
                        <a:pt x="46577" y="32280"/>
                      </a:lnTo>
                      <a:cubicBezTo>
                        <a:pt x="48396" y="42748"/>
                        <a:pt x="41405" y="52788"/>
                        <a:pt x="31032" y="54588"/>
                      </a:cubicBezTo>
                      <a:lnTo>
                        <a:pt x="27756" y="55159"/>
                      </a:lnTo>
                      <a:cubicBezTo>
                        <a:pt x="17393" y="56960"/>
                        <a:pt x="7420" y="49864"/>
                        <a:pt x="5601" y="39396"/>
                      </a:cubicBezTo>
                      <a:lnTo>
                        <a:pt x="0" y="7115"/>
                      </a:lnTo>
                      <a:lnTo>
                        <a:pt x="4096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0" name="Freeform: Shape 269">
                  <a:extLst>
                    <a:ext uri="{FF2B5EF4-FFF2-40B4-BE49-F238E27FC236}">
                      <a16:creationId xmlns:a16="http://schemas.microsoft.com/office/drawing/2014/main" id="{14BE637F-8093-752A-86E1-8799B34B7151}"/>
                    </a:ext>
                  </a:extLst>
                </p:cNvPr>
                <p:cNvSpPr/>
                <p:nvPr/>
              </p:nvSpPr>
              <p:spPr>
                <a:xfrm>
                  <a:off x="7745220" y="3805315"/>
                  <a:ext cx="46743" cy="54204"/>
                </a:xfrm>
                <a:custGeom>
                  <a:avLst/>
                  <a:gdLst>
                    <a:gd name="connsiteX0" fmla="*/ 46743 w 46743"/>
                    <a:gd name="connsiteY0" fmla="*/ 47023 h 54204"/>
                    <a:gd name="connsiteX1" fmla="*/ 41753 w 46743"/>
                    <a:gd name="connsiteY1" fmla="*/ 18276 h 54204"/>
                    <a:gd name="connsiteX2" fmla="*/ 19007 w 46743"/>
                    <a:gd name="connsiteY2" fmla="*/ 255 h 54204"/>
                    <a:gd name="connsiteX3" fmla="*/ 15692 w 46743"/>
                    <a:gd name="connsiteY3" fmla="*/ 827 h 54204"/>
                    <a:gd name="connsiteX4" fmla="*/ 357 w 46743"/>
                    <a:gd name="connsiteY4" fmla="*/ 25458 h 54204"/>
                    <a:gd name="connsiteX5" fmla="*/ 5348 w 46743"/>
                    <a:gd name="connsiteY5" fmla="*/ 54205 h 54204"/>
                    <a:gd name="connsiteX6" fmla="*/ 46743 w 46743"/>
                    <a:gd name="connsiteY6" fmla="*/ 47023 h 54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743" h="54204">
                      <a:moveTo>
                        <a:pt x="46743" y="47023"/>
                      </a:moveTo>
                      <a:lnTo>
                        <a:pt x="41753" y="18276"/>
                      </a:lnTo>
                      <a:cubicBezTo>
                        <a:pt x="39714" y="6542"/>
                        <a:pt x="29484" y="-1564"/>
                        <a:pt x="19007" y="255"/>
                      </a:cubicBezTo>
                      <a:lnTo>
                        <a:pt x="15692" y="827"/>
                      </a:lnTo>
                      <a:cubicBezTo>
                        <a:pt x="5224" y="2646"/>
                        <a:pt x="-1681" y="13733"/>
                        <a:pt x="357" y="25458"/>
                      </a:cubicBezTo>
                      <a:lnTo>
                        <a:pt x="5348" y="54205"/>
                      </a:lnTo>
                      <a:lnTo>
                        <a:pt x="46743" y="470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1" name="Graphic 3">
                <a:extLst>
                  <a:ext uri="{FF2B5EF4-FFF2-40B4-BE49-F238E27FC236}">
                    <a16:creationId xmlns:a16="http://schemas.microsoft.com/office/drawing/2014/main" id="{82C3421B-DFA6-CBCD-1328-C073B188B588}"/>
                  </a:ext>
                </a:extLst>
              </p:cNvPr>
              <p:cNvGrpSpPr/>
              <p:nvPr/>
            </p:nvGrpSpPr>
            <p:grpSpPr>
              <a:xfrm>
                <a:off x="7795762" y="3729404"/>
                <a:ext cx="50161" cy="95163"/>
                <a:chOff x="7795762" y="3729404"/>
                <a:chExt cx="50161" cy="95163"/>
              </a:xfrm>
            </p:grpSpPr>
            <p:sp>
              <p:nvSpPr>
                <p:cNvPr id="267" name="Freeform: Shape 266">
                  <a:extLst>
                    <a:ext uri="{FF2B5EF4-FFF2-40B4-BE49-F238E27FC236}">
                      <a16:creationId xmlns:a16="http://schemas.microsoft.com/office/drawing/2014/main" id="{480BA995-00F2-24C1-A323-F586877369E1}"/>
                    </a:ext>
                  </a:extLst>
                </p:cNvPr>
                <p:cNvSpPr/>
                <p:nvPr/>
              </p:nvSpPr>
              <p:spPr>
                <a:xfrm>
                  <a:off x="7795762" y="3769432"/>
                  <a:ext cx="46350" cy="55135"/>
                </a:xfrm>
                <a:custGeom>
                  <a:avLst/>
                  <a:gdLst>
                    <a:gd name="connsiteX0" fmla="*/ 46351 w 46350"/>
                    <a:gd name="connsiteY0" fmla="*/ 6372 h 55135"/>
                    <a:gd name="connsiteX1" fmla="*/ 41331 w 46350"/>
                    <a:gd name="connsiteY1" fmla="*/ 38748 h 55135"/>
                    <a:gd name="connsiteX2" fmla="*/ 19462 w 46350"/>
                    <a:gd name="connsiteY2" fmla="*/ 54912 h 55135"/>
                    <a:gd name="connsiteX3" fmla="*/ 16175 w 46350"/>
                    <a:gd name="connsiteY3" fmla="*/ 54407 h 55135"/>
                    <a:gd name="connsiteX4" fmla="*/ 230 w 46350"/>
                    <a:gd name="connsiteY4" fmla="*/ 32376 h 55135"/>
                    <a:gd name="connsiteX5" fmla="*/ 5250 w 46350"/>
                    <a:gd name="connsiteY5" fmla="*/ 0 h 55135"/>
                    <a:gd name="connsiteX6" fmla="*/ 46351 w 46350"/>
                    <a:gd name="connsiteY6" fmla="*/ 6372 h 5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5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1"/>
                        <a:pt x="19462" y="54912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2"/>
                        <a:pt x="230" y="32376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8" name="Freeform: Shape 267">
                  <a:extLst>
                    <a:ext uri="{FF2B5EF4-FFF2-40B4-BE49-F238E27FC236}">
                      <a16:creationId xmlns:a16="http://schemas.microsoft.com/office/drawing/2014/main" id="{A9C19779-CC69-EB3C-2FEA-02CF969C7D5A}"/>
                    </a:ext>
                  </a:extLst>
                </p:cNvPr>
                <p:cNvSpPr/>
                <p:nvPr/>
              </p:nvSpPr>
              <p:spPr>
                <a:xfrm>
                  <a:off x="7799650" y="3729404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3" y="719"/>
                      </a:cubicBezTo>
                      <a:lnTo>
                        <a:pt x="26889" y="204"/>
                      </a:lnTo>
                      <a:cubicBezTo>
                        <a:pt x="1639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2" name="Graphic 3">
                <a:extLst>
                  <a:ext uri="{FF2B5EF4-FFF2-40B4-BE49-F238E27FC236}">
                    <a16:creationId xmlns:a16="http://schemas.microsoft.com/office/drawing/2014/main" id="{75FBFFC3-36A7-8399-E12D-73C956A25AAB}"/>
                  </a:ext>
                </a:extLst>
              </p:cNvPr>
              <p:cNvGrpSpPr/>
              <p:nvPr/>
            </p:nvGrpSpPr>
            <p:grpSpPr>
              <a:xfrm>
                <a:off x="7863057" y="3748978"/>
                <a:ext cx="50161" cy="95163"/>
                <a:chOff x="7863057" y="3748978"/>
                <a:chExt cx="50161" cy="95163"/>
              </a:xfrm>
            </p:grpSpPr>
            <p:sp>
              <p:nvSpPr>
                <p:cNvPr id="265" name="Freeform: Shape 264">
                  <a:extLst>
                    <a:ext uri="{FF2B5EF4-FFF2-40B4-BE49-F238E27FC236}">
                      <a16:creationId xmlns:a16="http://schemas.microsoft.com/office/drawing/2014/main" id="{B2B57AD9-3E09-9539-9FC9-2ABC7FB1CED5}"/>
                    </a:ext>
                  </a:extLst>
                </p:cNvPr>
                <p:cNvSpPr/>
                <p:nvPr/>
              </p:nvSpPr>
              <p:spPr>
                <a:xfrm>
                  <a:off x="7863057" y="3788997"/>
                  <a:ext cx="46350" cy="55144"/>
                </a:xfrm>
                <a:custGeom>
                  <a:avLst/>
                  <a:gdLst>
                    <a:gd name="connsiteX0" fmla="*/ 46351 w 46350"/>
                    <a:gd name="connsiteY0" fmla="*/ 6382 h 55144"/>
                    <a:gd name="connsiteX1" fmla="*/ 41331 w 46350"/>
                    <a:gd name="connsiteY1" fmla="*/ 38757 h 55144"/>
                    <a:gd name="connsiteX2" fmla="*/ 19462 w 46350"/>
                    <a:gd name="connsiteY2" fmla="*/ 54921 h 55144"/>
                    <a:gd name="connsiteX3" fmla="*/ 16175 w 46350"/>
                    <a:gd name="connsiteY3" fmla="*/ 54407 h 55144"/>
                    <a:gd name="connsiteX4" fmla="*/ 230 w 46350"/>
                    <a:gd name="connsiteY4" fmla="*/ 32375 h 55144"/>
                    <a:gd name="connsiteX5" fmla="*/ 5250 w 46350"/>
                    <a:gd name="connsiteY5" fmla="*/ 0 h 55144"/>
                    <a:gd name="connsiteX6" fmla="*/ 46351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1" y="6382"/>
                      </a:moveTo>
                      <a:lnTo>
                        <a:pt x="41331" y="38757"/>
                      </a:lnTo>
                      <a:cubicBezTo>
                        <a:pt x="39702" y="49263"/>
                        <a:pt x="29863" y="56531"/>
                        <a:pt x="19462" y="5492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6" name="Freeform: Shape 265">
                  <a:extLst>
                    <a:ext uri="{FF2B5EF4-FFF2-40B4-BE49-F238E27FC236}">
                      <a16:creationId xmlns:a16="http://schemas.microsoft.com/office/drawing/2014/main" id="{7784971E-FE6A-7B64-AB77-C2385338BC8C}"/>
                    </a:ext>
                  </a:extLst>
                </p:cNvPr>
                <p:cNvSpPr/>
                <p:nvPr/>
              </p:nvSpPr>
              <p:spPr>
                <a:xfrm>
                  <a:off x="7866954" y="3748978"/>
                  <a:ext cx="46264" cy="53906"/>
                </a:xfrm>
                <a:custGeom>
                  <a:avLst/>
                  <a:gdLst>
                    <a:gd name="connsiteX0" fmla="*/ 41500 w 46264"/>
                    <a:gd name="connsiteY0" fmla="*/ 53906 h 53906"/>
                    <a:gd name="connsiteX1" fmla="*/ 45977 w 46264"/>
                    <a:gd name="connsiteY1" fmla="*/ 25074 h 53906"/>
                    <a:gd name="connsiteX2" fmla="*/ 30204 w 46264"/>
                    <a:gd name="connsiteY2" fmla="*/ 719 h 53906"/>
                    <a:gd name="connsiteX3" fmla="*/ 26879 w 46264"/>
                    <a:gd name="connsiteY3" fmla="*/ 204 h 53906"/>
                    <a:gd name="connsiteX4" fmla="*/ 4467 w 46264"/>
                    <a:gd name="connsiteY4" fmla="*/ 18635 h 53906"/>
                    <a:gd name="connsiteX5" fmla="*/ 0 w 46264"/>
                    <a:gd name="connsiteY5" fmla="*/ 47467 h 53906"/>
                    <a:gd name="connsiteX6" fmla="*/ 41500 w 46264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64" h="53906">
                      <a:moveTo>
                        <a:pt x="41500" y="53906"/>
                      </a:moveTo>
                      <a:lnTo>
                        <a:pt x="45977" y="25074"/>
                      </a:lnTo>
                      <a:cubicBezTo>
                        <a:pt x="47806" y="13311"/>
                        <a:pt x="40700" y="2347"/>
                        <a:pt x="30204" y="719"/>
                      </a:cubicBezTo>
                      <a:lnTo>
                        <a:pt x="26879" y="204"/>
                      </a:lnTo>
                      <a:cubicBezTo>
                        <a:pt x="16373" y="-1425"/>
                        <a:pt x="6296" y="6872"/>
                        <a:pt x="4467" y="18635"/>
                      </a:cubicBezTo>
                      <a:lnTo>
                        <a:pt x="0" y="47467"/>
                      </a:lnTo>
                      <a:lnTo>
                        <a:pt x="4150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3" name="Graphic 3">
                <a:extLst>
                  <a:ext uri="{FF2B5EF4-FFF2-40B4-BE49-F238E27FC236}">
                    <a16:creationId xmlns:a16="http://schemas.microsoft.com/office/drawing/2014/main" id="{D15ECF59-2846-BAC7-9EC8-903D1D7AFA20}"/>
                  </a:ext>
                </a:extLst>
              </p:cNvPr>
              <p:cNvGrpSpPr/>
              <p:nvPr/>
            </p:nvGrpSpPr>
            <p:grpSpPr>
              <a:xfrm>
                <a:off x="7913215" y="3861535"/>
                <a:ext cx="50161" cy="95163"/>
                <a:chOff x="7913215" y="3861535"/>
                <a:chExt cx="50161" cy="95163"/>
              </a:xfrm>
            </p:grpSpPr>
            <p:sp>
              <p:nvSpPr>
                <p:cNvPr id="263" name="Freeform: Shape 262">
                  <a:extLst>
                    <a:ext uri="{FF2B5EF4-FFF2-40B4-BE49-F238E27FC236}">
                      <a16:creationId xmlns:a16="http://schemas.microsoft.com/office/drawing/2014/main" id="{A17543E1-E389-FB4D-8857-0C5F873A2605}"/>
                    </a:ext>
                  </a:extLst>
                </p:cNvPr>
                <p:cNvSpPr/>
                <p:nvPr/>
              </p:nvSpPr>
              <p:spPr>
                <a:xfrm>
                  <a:off x="7913215" y="3901554"/>
                  <a:ext cx="46350" cy="55144"/>
                </a:xfrm>
                <a:custGeom>
                  <a:avLst/>
                  <a:gdLst>
                    <a:gd name="connsiteX0" fmla="*/ 46350 w 46350"/>
                    <a:gd name="connsiteY0" fmla="*/ 6382 h 55144"/>
                    <a:gd name="connsiteX1" fmla="*/ 41331 w 46350"/>
                    <a:gd name="connsiteY1" fmla="*/ 38757 h 55144"/>
                    <a:gd name="connsiteX2" fmla="*/ 19461 w 46350"/>
                    <a:gd name="connsiteY2" fmla="*/ 54921 h 55144"/>
                    <a:gd name="connsiteX3" fmla="*/ 16175 w 46350"/>
                    <a:gd name="connsiteY3" fmla="*/ 54407 h 55144"/>
                    <a:gd name="connsiteX4" fmla="*/ 231 w 46350"/>
                    <a:gd name="connsiteY4" fmla="*/ 32375 h 55144"/>
                    <a:gd name="connsiteX5" fmla="*/ 5250 w 46350"/>
                    <a:gd name="connsiteY5" fmla="*/ 0 h 55144"/>
                    <a:gd name="connsiteX6" fmla="*/ 46350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0" y="6382"/>
                      </a:moveTo>
                      <a:lnTo>
                        <a:pt x="41331" y="38757"/>
                      </a:lnTo>
                      <a:cubicBezTo>
                        <a:pt x="39702" y="49263"/>
                        <a:pt x="29863" y="56531"/>
                        <a:pt x="19461" y="54921"/>
                      </a:cubicBezTo>
                      <a:lnTo>
                        <a:pt x="16175" y="54407"/>
                      </a:lnTo>
                      <a:cubicBezTo>
                        <a:pt x="5783" y="52797"/>
                        <a:pt x="-1398" y="42882"/>
                        <a:pt x="231" y="32375"/>
                      </a:cubicBezTo>
                      <a:lnTo>
                        <a:pt x="5250" y="0"/>
                      </a:lnTo>
                      <a:lnTo>
                        <a:pt x="46350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D4879E31-5185-9713-1FB0-4107324B410D}"/>
                    </a:ext>
                  </a:extLst>
                </p:cNvPr>
                <p:cNvSpPr/>
                <p:nvPr/>
              </p:nvSpPr>
              <p:spPr>
                <a:xfrm>
                  <a:off x="7917103" y="3861535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8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4" name="Graphic 3">
                <a:extLst>
                  <a:ext uri="{FF2B5EF4-FFF2-40B4-BE49-F238E27FC236}">
                    <a16:creationId xmlns:a16="http://schemas.microsoft.com/office/drawing/2014/main" id="{8A9169E8-71BD-7BB8-9CD2-8AED566773A2}"/>
                  </a:ext>
                </a:extLst>
              </p:cNvPr>
              <p:cNvGrpSpPr/>
              <p:nvPr/>
            </p:nvGrpSpPr>
            <p:grpSpPr>
              <a:xfrm>
                <a:off x="8005998" y="3896731"/>
                <a:ext cx="48110" cy="95343"/>
                <a:chOff x="8005998" y="3896731"/>
                <a:chExt cx="48110" cy="95343"/>
              </a:xfrm>
            </p:grpSpPr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F8DEB820-0270-0B7F-E2A7-4D9D660FB8C2}"/>
                    </a:ext>
                  </a:extLst>
                </p:cNvPr>
                <p:cNvSpPr/>
                <p:nvPr/>
              </p:nvSpPr>
              <p:spPr>
                <a:xfrm>
                  <a:off x="8008867" y="3937606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1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20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1" y="32547"/>
                      </a:lnTo>
                      <a:cubicBezTo>
                        <a:pt x="46339" y="43101"/>
                        <a:pt x="3879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2" name="Freeform: Shape 261">
                  <a:extLst>
                    <a:ext uri="{FF2B5EF4-FFF2-40B4-BE49-F238E27FC236}">
                      <a16:creationId xmlns:a16="http://schemas.microsoft.com/office/drawing/2014/main" id="{9DD40195-8C19-DC89-B0A9-539751062962}"/>
                    </a:ext>
                  </a:extLst>
                </p:cNvPr>
                <p:cNvSpPr/>
                <p:nvPr/>
              </p:nvSpPr>
              <p:spPr>
                <a:xfrm>
                  <a:off x="8005998" y="3896731"/>
                  <a:ext cx="45264" cy="53238"/>
                </a:xfrm>
                <a:custGeom>
                  <a:avLst/>
                  <a:gdLst>
                    <a:gd name="connsiteX0" fmla="*/ 45265 w 45264"/>
                    <a:gd name="connsiteY0" fmla="*/ 48362 h 53238"/>
                    <a:gd name="connsiteX1" fmla="*/ 41883 w 45264"/>
                    <a:gd name="connsiteY1" fmla="*/ 19377 h 53238"/>
                    <a:gd name="connsiteX2" fmla="*/ 20186 w 45264"/>
                    <a:gd name="connsiteY2" fmla="*/ 118 h 53238"/>
                    <a:gd name="connsiteX3" fmla="*/ 16842 w 45264"/>
                    <a:gd name="connsiteY3" fmla="*/ 508 h 53238"/>
                    <a:gd name="connsiteX4" fmla="*/ 164 w 45264"/>
                    <a:gd name="connsiteY4" fmla="*/ 24254 h 53238"/>
                    <a:gd name="connsiteX5" fmla="*/ 3545 w 45264"/>
                    <a:gd name="connsiteY5" fmla="*/ 53239 h 53238"/>
                    <a:gd name="connsiteX6" fmla="*/ 45265 w 45264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4" h="53238">
                      <a:moveTo>
                        <a:pt x="45265" y="48362"/>
                      </a:moveTo>
                      <a:lnTo>
                        <a:pt x="41883" y="19377"/>
                      </a:lnTo>
                      <a:cubicBezTo>
                        <a:pt x="40502" y="7547"/>
                        <a:pt x="30739" y="-1121"/>
                        <a:pt x="20186" y="118"/>
                      </a:cubicBezTo>
                      <a:lnTo>
                        <a:pt x="16842" y="508"/>
                      </a:lnTo>
                      <a:cubicBezTo>
                        <a:pt x="6288" y="1737"/>
                        <a:pt x="-1217" y="12424"/>
                        <a:pt x="164" y="24254"/>
                      </a:cubicBezTo>
                      <a:lnTo>
                        <a:pt x="3545" y="53239"/>
                      </a:lnTo>
                      <a:lnTo>
                        <a:pt x="45265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5" name="Graphic 3">
                <a:extLst>
                  <a:ext uri="{FF2B5EF4-FFF2-40B4-BE49-F238E27FC236}">
                    <a16:creationId xmlns:a16="http://schemas.microsoft.com/office/drawing/2014/main" id="{24304CF8-7693-28C9-C3E7-A084DC2CCDBE}"/>
                  </a:ext>
                </a:extLst>
              </p:cNvPr>
              <p:cNvGrpSpPr/>
              <p:nvPr/>
            </p:nvGrpSpPr>
            <p:grpSpPr>
              <a:xfrm>
                <a:off x="7969348" y="3933554"/>
                <a:ext cx="48108" cy="95343"/>
                <a:chOff x="7969348" y="3933554"/>
                <a:chExt cx="48108" cy="95343"/>
              </a:xfrm>
            </p:grpSpPr>
            <p:sp>
              <p:nvSpPr>
                <p:cNvPr id="259" name="Freeform: Shape 258">
                  <a:extLst>
                    <a:ext uri="{FF2B5EF4-FFF2-40B4-BE49-F238E27FC236}">
                      <a16:creationId xmlns:a16="http://schemas.microsoft.com/office/drawing/2014/main" id="{02100051-A5CD-EF8D-F052-8C3B2B99B52A}"/>
                    </a:ext>
                  </a:extLst>
                </p:cNvPr>
                <p:cNvSpPr/>
                <p:nvPr/>
              </p:nvSpPr>
              <p:spPr>
                <a:xfrm>
                  <a:off x="7972215" y="3974430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0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20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79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5D1FCD51-4F96-7E64-A241-FA499585EFA7}"/>
                    </a:ext>
                  </a:extLst>
                </p:cNvPr>
                <p:cNvSpPr/>
                <p:nvPr/>
              </p:nvSpPr>
              <p:spPr>
                <a:xfrm>
                  <a:off x="7969348" y="3933554"/>
                  <a:ext cx="45262" cy="53238"/>
                </a:xfrm>
                <a:custGeom>
                  <a:avLst/>
                  <a:gdLst>
                    <a:gd name="connsiteX0" fmla="*/ 45262 w 45262"/>
                    <a:gd name="connsiteY0" fmla="*/ 48362 h 53238"/>
                    <a:gd name="connsiteX1" fmla="*/ 41881 w 45262"/>
                    <a:gd name="connsiteY1" fmla="*/ 19377 h 53238"/>
                    <a:gd name="connsiteX2" fmla="*/ 20183 w 45262"/>
                    <a:gd name="connsiteY2" fmla="*/ 118 h 53238"/>
                    <a:gd name="connsiteX3" fmla="*/ 16850 w 45262"/>
                    <a:gd name="connsiteY3" fmla="*/ 508 h 53238"/>
                    <a:gd name="connsiteX4" fmla="*/ 162 w 45262"/>
                    <a:gd name="connsiteY4" fmla="*/ 24254 h 53238"/>
                    <a:gd name="connsiteX5" fmla="*/ 3543 w 45262"/>
                    <a:gd name="connsiteY5" fmla="*/ 53239 h 53238"/>
                    <a:gd name="connsiteX6" fmla="*/ 45262 w 45262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2" h="53238">
                      <a:moveTo>
                        <a:pt x="45262" y="48362"/>
                      </a:moveTo>
                      <a:lnTo>
                        <a:pt x="41881" y="19377"/>
                      </a:lnTo>
                      <a:cubicBezTo>
                        <a:pt x="40500" y="7547"/>
                        <a:pt x="30737" y="-1121"/>
                        <a:pt x="20183" y="118"/>
                      </a:cubicBezTo>
                      <a:lnTo>
                        <a:pt x="16850" y="508"/>
                      </a:lnTo>
                      <a:cubicBezTo>
                        <a:pt x="6296" y="1737"/>
                        <a:pt x="-1210" y="12424"/>
                        <a:pt x="162" y="24254"/>
                      </a:cubicBezTo>
                      <a:lnTo>
                        <a:pt x="3543" y="53239"/>
                      </a:lnTo>
                      <a:lnTo>
                        <a:pt x="45262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6" name="Graphic 3">
                <a:extLst>
                  <a:ext uri="{FF2B5EF4-FFF2-40B4-BE49-F238E27FC236}">
                    <a16:creationId xmlns:a16="http://schemas.microsoft.com/office/drawing/2014/main" id="{BE21BA82-C40E-1409-B00D-749DC1F1780A}"/>
                  </a:ext>
                </a:extLst>
              </p:cNvPr>
              <p:cNvGrpSpPr/>
              <p:nvPr/>
            </p:nvGrpSpPr>
            <p:grpSpPr>
              <a:xfrm>
                <a:off x="7960804" y="3851658"/>
                <a:ext cx="48108" cy="95343"/>
                <a:chOff x="7960804" y="3851658"/>
                <a:chExt cx="48108" cy="95343"/>
              </a:xfrm>
            </p:grpSpPr>
            <p:sp>
              <p:nvSpPr>
                <p:cNvPr id="257" name="Freeform: Shape 256">
                  <a:extLst>
                    <a:ext uri="{FF2B5EF4-FFF2-40B4-BE49-F238E27FC236}">
                      <a16:creationId xmlns:a16="http://schemas.microsoft.com/office/drawing/2014/main" id="{63EFFABE-F82E-1031-73FC-35102CBECDF0}"/>
                    </a:ext>
                  </a:extLst>
                </p:cNvPr>
                <p:cNvSpPr/>
                <p:nvPr/>
              </p:nvSpPr>
              <p:spPr>
                <a:xfrm>
                  <a:off x="7963671" y="3892534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0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19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80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19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8" name="Freeform: Shape 257">
                  <a:extLst>
                    <a:ext uri="{FF2B5EF4-FFF2-40B4-BE49-F238E27FC236}">
                      <a16:creationId xmlns:a16="http://schemas.microsoft.com/office/drawing/2014/main" id="{13C0FF8C-32B8-81DB-DDF1-B3C1836B6962}"/>
                    </a:ext>
                  </a:extLst>
                </p:cNvPr>
                <p:cNvSpPr/>
                <p:nvPr/>
              </p:nvSpPr>
              <p:spPr>
                <a:xfrm>
                  <a:off x="7960804" y="3851658"/>
                  <a:ext cx="45262" cy="53238"/>
                </a:xfrm>
                <a:custGeom>
                  <a:avLst/>
                  <a:gdLst>
                    <a:gd name="connsiteX0" fmla="*/ 45263 w 45262"/>
                    <a:gd name="connsiteY0" fmla="*/ 48362 h 53238"/>
                    <a:gd name="connsiteX1" fmla="*/ 41881 w 45262"/>
                    <a:gd name="connsiteY1" fmla="*/ 19377 h 53238"/>
                    <a:gd name="connsiteX2" fmla="*/ 20183 w 45262"/>
                    <a:gd name="connsiteY2" fmla="*/ 118 h 53238"/>
                    <a:gd name="connsiteX3" fmla="*/ 16850 w 45262"/>
                    <a:gd name="connsiteY3" fmla="*/ 508 h 53238"/>
                    <a:gd name="connsiteX4" fmla="*/ 162 w 45262"/>
                    <a:gd name="connsiteY4" fmla="*/ 24254 h 53238"/>
                    <a:gd name="connsiteX5" fmla="*/ 3543 w 45262"/>
                    <a:gd name="connsiteY5" fmla="*/ 53239 h 53238"/>
                    <a:gd name="connsiteX6" fmla="*/ 45263 w 45262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2" h="53238">
                      <a:moveTo>
                        <a:pt x="45263" y="48362"/>
                      </a:moveTo>
                      <a:lnTo>
                        <a:pt x="41881" y="19377"/>
                      </a:lnTo>
                      <a:cubicBezTo>
                        <a:pt x="40500" y="7547"/>
                        <a:pt x="30737" y="-1120"/>
                        <a:pt x="20183" y="118"/>
                      </a:cubicBezTo>
                      <a:lnTo>
                        <a:pt x="16850" y="508"/>
                      </a:lnTo>
                      <a:cubicBezTo>
                        <a:pt x="6296" y="1737"/>
                        <a:pt x="-1210" y="12424"/>
                        <a:pt x="162" y="24254"/>
                      </a:cubicBezTo>
                      <a:lnTo>
                        <a:pt x="3543" y="53239"/>
                      </a:lnTo>
                      <a:lnTo>
                        <a:pt x="45263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7" name="Graphic 3">
                <a:extLst>
                  <a:ext uri="{FF2B5EF4-FFF2-40B4-BE49-F238E27FC236}">
                    <a16:creationId xmlns:a16="http://schemas.microsoft.com/office/drawing/2014/main" id="{182E8525-45B0-BFD9-4B34-D1656253E43B}"/>
                  </a:ext>
                </a:extLst>
              </p:cNvPr>
              <p:cNvGrpSpPr/>
              <p:nvPr/>
            </p:nvGrpSpPr>
            <p:grpSpPr>
              <a:xfrm>
                <a:off x="8041546" y="3841867"/>
                <a:ext cx="48110" cy="95343"/>
                <a:chOff x="8041546" y="3841867"/>
                <a:chExt cx="48110" cy="95343"/>
              </a:xfrm>
            </p:grpSpPr>
            <p:sp>
              <p:nvSpPr>
                <p:cNvPr id="255" name="Freeform: Shape 254">
                  <a:extLst>
                    <a:ext uri="{FF2B5EF4-FFF2-40B4-BE49-F238E27FC236}">
                      <a16:creationId xmlns:a16="http://schemas.microsoft.com/office/drawing/2014/main" id="{F1A70986-DE29-F4F8-628F-1EA93847212E}"/>
                    </a:ext>
                  </a:extLst>
                </p:cNvPr>
                <p:cNvSpPr/>
                <p:nvPr/>
              </p:nvSpPr>
              <p:spPr>
                <a:xfrm>
                  <a:off x="8044415" y="3882742"/>
                  <a:ext cx="45241" cy="54468"/>
                </a:xfrm>
                <a:custGeom>
                  <a:avLst/>
                  <a:gdLst>
                    <a:gd name="connsiteX0" fmla="*/ 41310 w 45241"/>
                    <a:gd name="connsiteY0" fmla="*/ 0 h 54468"/>
                    <a:gd name="connsiteX1" fmla="*/ 45110 w 45241"/>
                    <a:gd name="connsiteY1" fmla="*/ 32547 h 54468"/>
                    <a:gd name="connsiteX2" fmla="*/ 28346 w 45241"/>
                    <a:gd name="connsiteY2" fmla="*/ 53959 h 54468"/>
                    <a:gd name="connsiteX3" fmla="*/ 25041 w 45241"/>
                    <a:gd name="connsiteY3" fmla="*/ 54340 h 54468"/>
                    <a:gd name="connsiteX4" fmla="*/ 3800 w 45241"/>
                    <a:gd name="connsiteY4" fmla="*/ 37367 h 54468"/>
                    <a:gd name="connsiteX5" fmla="*/ 0 w 45241"/>
                    <a:gd name="connsiteY5" fmla="*/ 4820 h 54468"/>
                    <a:gd name="connsiteX6" fmla="*/ 41310 w 45241"/>
                    <a:gd name="connsiteY6" fmla="*/ 0 h 54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8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795" y="52740"/>
                        <a:pt x="28346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0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6" name="Freeform: Shape 255">
                  <a:extLst>
                    <a:ext uri="{FF2B5EF4-FFF2-40B4-BE49-F238E27FC236}">
                      <a16:creationId xmlns:a16="http://schemas.microsoft.com/office/drawing/2014/main" id="{BC66BEA7-017C-DA3B-A66F-D83CE06AFD28}"/>
                    </a:ext>
                  </a:extLst>
                </p:cNvPr>
                <p:cNvSpPr/>
                <p:nvPr/>
              </p:nvSpPr>
              <p:spPr>
                <a:xfrm>
                  <a:off x="8041546" y="3841867"/>
                  <a:ext cx="45264" cy="53238"/>
                </a:xfrm>
                <a:custGeom>
                  <a:avLst/>
                  <a:gdLst>
                    <a:gd name="connsiteX0" fmla="*/ 45265 w 45264"/>
                    <a:gd name="connsiteY0" fmla="*/ 48362 h 53238"/>
                    <a:gd name="connsiteX1" fmla="*/ 41883 w 45264"/>
                    <a:gd name="connsiteY1" fmla="*/ 19377 h 53238"/>
                    <a:gd name="connsiteX2" fmla="*/ 20185 w 45264"/>
                    <a:gd name="connsiteY2" fmla="*/ 118 h 53238"/>
                    <a:gd name="connsiteX3" fmla="*/ 16852 w 45264"/>
                    <a:gd name="connsiteY3" fmla="*/ 508 h 53238"/>
                    <a:gd name="connsiteX4" fmla="*/ 164 w 45264"/>
                    <a:gd name="connsiteY4" fmla="*/ 24254 h 53238"/>
                    <a:gd name="connsiteX5" fmla="*/ 3545 w 45264"/>
                    <a:gd name="connsiteY5" fmla="*/ 53239 h 53238"/>
                    <a:gd name="connsiteX6" fmla="*/ 45265 w 45264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4" h="53238">
                      <a:moveTo>
                        <a:pt x="45265" y="48362"/>
                      </a:moveTo>
                      <a:lnTo>
                        <a:pt x="41883" y="19377"/>
                      </a:lnTo>
                      <a:cubicBezTo>
                        <a:pt x="40502" y="7547"/>
                        <a:pt x="30739" y="-1121"/>
                        <a:pt x="20185" y="118"/>
                      </a:cubicBezTo>
                      <a:lnTo>
                        <a:pt x="16852" y="508"/>
                      </a:lnTo>
                      <a:cubicBezTo>
                        <a:pt x="6298" y="1737"/>
                        <a:pt x="-1217" y="12424"/>
                        <a:pt x="164" y="24254"/>
                      </a:cubicBezTo>
                      <a:lnTo>
                        <a:pt x="3545" y="53239"/>
                      </a:lnTo>
                      <a:lnTo>
                        <a:pt x="45265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8" name="Graphic 3">
                <a:extLst>
                  <a:ext uri="{FF2B5EF4-FFF2-40B4-BE49-F238E27FC236}">
                    <a16:creationId xmlns:a16="http://schemas.microsoft.com/office/drawing/2014/main" id="{0AB3CB6D-A431-F2C1-43DE-FEEFD1CD4099}"/>
                  </a:ext>
                </a:extLst>
              </p:cNvPr>
              <p:cNvGrpSpPr/>
              <p:nvPr/>
            </p:nvGrpSpPr>
            <p:grpSpPr>
              <a:xfrm>
                <a:off x="7980857" y="3843641"/>
                <a:ext cx="73569" cy="86353"/>
                <a:chOff x="7980857" y="3843641"/>
                <a:chExt cx="73569" cy="86353"/>
              </a:xfrm>
            </p:grpSpPr>
            <p:sp>
              <p:nvSpPr>
                <p:cNvPr id="253" name="Freeform: Shape 252">
                  <a:extLst>
                    <a:ext uri="{FF2B5EF4-FFF2-40B4-BE49-F238E27FC236}">
                      <a16:creationId xmlns:a16="http://schemas.microsoft.com/office/drawing/2014/main" id="{477509F8-790A-A474-7809-6591382F3093}"/>
                    </a:ext>
                  </a:extLst>
                </p:cNvPr>
                <p:cNvSpPr/>
                <p:nvPr/>
              </p:nvSpPr>
              <p:spPr>
                <a:xfrm>
                  <a:off x="7980857" y="3871045"/>
                  <a:ext cx="56480" cy="58949"/>
                </a:xfrm>
                <a:custGeom>
                  <a:avLst/>
                  <a:gdLst>
                    <a:gd name="connsiteX0" fmla="*/ 56480 w 56480"/>
                    <a:gd name="connsiteY0" fmla="*/ 24117 h 58949"/>
                    <a:gd name="connsiteX1" fmla="*/ 37478 w 56480"/>
                    <a:gd name="connsiteY1" fmla="*/ 50806 h 58949"/>
                    <a:gd name="connsiteX2" fmla="*/ 10684 w 56480"/>
                    <a:gd name="connsiteY2" fmla="*/ 55454 h 58949"/>
                    <a:gd name="connsiteX3" fmla="*/ 7969 w 56480"/>
                    <a:gd name="connsiteY3" fmla="*/ 53521 h 58949"/>
                    <a:gd name="connsiteX4" fmla="*/ 3597 w 56480"/>
                    <a:gd name="connsiteY4" fmla="*/ 26689 h 58949"/>
                    <a:gd name="connsiteX5" fmla="*/ 22600 w 56480"/>
                    <a:gd name="connsiteY5" fmla="*/ 0 h 58949"/>
                    <a:gd name="connsiteX6" fmla="*/ 56480 w 56480"/>
                    <a:gd name="connsiteY6" fmla="*/ 24117 h 58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480" h="58949">
                      <a:moveTo>
                        <a:pt x="56480" y="24117"/>
                      </a:moveTo>
                      <a:lnTo>
                        <a:pt x="37478" y="50806"/>
                      </a:lnTo>
                      <a:cubicBezTo>
                        <a:pt x="31315" y="59465"/>
                        <a:pt x="19257" y="61551"/>
                        <a:pt x="10684" y="55454"/>
                      </a:cubicBezTo>
                      <a:lnTo>
                        <a:pt x="7969" y="53521"/>
                      </a:lnTo>
                      <a:cubicBezTo>
                        <a:pt x="-603" y="47415"/>
                        <a:pt x="-2575" y="35347"/>
                        <a:pt x="3597" y="26689"/>
                      </a:cubicBezTo>
                      <a:lnTo>
                        <a:pt x="22600" y="0"/>
                      </a:lnTo>
                      <a:lnTo>
                        <a:pt x="56480" y="2411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880A18F7-9908-5776-134C-393711D1ACC0}"/>
                    </a:ext>
                  </a:extLst>
                </p:cNvPr>
                <p:cNvSpPr/>
                <p:nvPr/>
              </p:nvSpPr>
              <p:spPr>
                <a:xfrm>
                  <a:off x="7998914" y="3843641"/>
                  <a:ext cx="55513" cy="57798"/>
                </a:xfrm>
                <a:custGeom>
                  <a:avLst/>
                  <a:gdLst>
                    <a:gd name="connsiteX0" fmla="*/ 34214 w 55513"/>
                    <a:gd name="connsiteY0" fmla="*/ 57799 h 57798"/>
                    <a:gd name="connsiteX1" fmla="*/ 51140 w 55513"/>
                    <a:gd name="connsiteY1" fmla="*/ 34024 h 57798"/>
                    <a:gd name="connsiteX2" fmla="*/ 47958 w 55513"/>
                    <a:gd name="connsiteY2" fmla="*/ 5183 h 57798"/>
                    <a:gd name="connsiteX3" fmla="*/ 45225 w 55513"/>
                    <a:gd name="connsiteY3" fmla="*/ 3240 h 57798"/>
                    <a:gd name="connsiteX4" fmla="*/ 16926 w 55513"/>
                    <a:gd name="connsiteY4" fmla="*/ 9669 h 57798"/>
                    <a:gd name="connsiteX5" fmla="*/ 0 w 55513"/>
                    <a:gd name="connsiteY5" fmla="*/ 33443 h 57798"/>
                    <a:gd name="connsiteX6" fmla="*/ 34214 w 55513"/>
                    <a:gd name="connsiteY6" fmla="*/ 57799 h 57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513" h="57798">
                      <a:moveTo>
                        <a:pt x="34214" y="57799"/>
                      </a:moveTo>
                      <a:lnTo>
                        <a:pt x="51140" y="34024"/>
                      </a:lnTo>
                      <a:cubicBezTo>
                        <a:pt x="58045" y="24328"/>
                        <a:pt x="56617" y="11345"/>
                        <a:pt x="47958" y="5183"/>
                      </a:cubicBezTo>
                      <a:lnTo>
                        <a:pt x="45225" y="3240"/>
                      </a:lnTo>
                      <a:cubicBezTo>
                        <a:pt x="36566" y="-2923"/>
                        <a:pt x="23831" y="-28"/>
                        <a:pt x="16926" y="9669"/>
                      </a:cubicBezTo>
                      <a:lnTo>
                        <a:pt x="0" y="33443"/>
                      </a:lnTo>
                      <a:lnTo>
                        <a:pt x="34214" y="577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9" name="Graphic 3">
                <a:extLst>
                  <a:ext uri="{FF2B5EF4-FFF2-40B4-BE49-F238E27FC236}">
                    <a16:creationId xmlns:a16="http://schemas.microsoft.com/office/drawing/2014/main" id="{D685151F-44C2-DD3D-2607-C7C89C579A56}"/>
                  </a:ext>
                </a:extLst>
              </p:cNvPr>
              <p:cNvGrpSpPr/>
              <p:nvPr/>
            </p:nvGrpSpPr>
            <p:grpSpPr>
              <a:xfrm>
                <a:off x="7910912" y="3753285"/>
                <a:ext cx="57049" cy="93925"/>
                <a:chOff x="7910912" y="3753285"/>
                <a:chExt cx="57049" cy="93925"/>
              </a:xfrm>
            </p:grpSpPr>
            <p:sp>
              <p:nvSpPr>
                <p:cNvPr id="251" name="Freeform: Shape 250">
                  <a:extLst>
                    <a:ext uri="{FF2B5EF4-FFF2-40B4-BE49-F238E27FC236}">
                      <a16:creationId xmlns:a16="http://schemas.microsoft.com/office/drawing/2014/main" id="{BC75C3FF-7DED-FD7C-2D0C-3D4F6457D716}"/>
                    </a:ext>
                  </a:extLst>
                </p:cNvPr>
                <p:cNvSpPr/>
                <p:nvPr/>
              </p:nvSpPr>
              <p:spPr>
                <a:xfrm>
                  <a:off x="7910912" y="3790168"/>
                  <a:ext cx="49854" cy="57042"/>
                </a:xfrm>
                <a:custGeom>
                  <a:avLst/>
                  <a:gdLst>
                    <a:gd name="connsiteX0" fmla="*/ 49854 w 49854"/>
                    <a:gd name="connsiteY0" fmla="*/ 11621 h 57042"/>
                    <a:gd name="connsiteX1" fmla="*/ 40701 w 49854"/>
                    <a:gd name="connsiteY1" fmla="*/ 43082 h 57042"/>
                    <a:gd name="connsiteX2" fmla="*/ 16936 w 49854"/>
                    <a:gd name="connsiteY2" fmla="*/ 56293 h 57042"/>
                    <a:gd name="connsiteX3" fmla="*/ 13745 w 49854"/>
                    <a:gd name="connsiteY3" fmla="*/ 55359 h 57042"/>
                    <a:gd name="connsiteX4" fmla="*/ 772 w 49854"/>
                    <a:gd name="connsiteY4" fmla="*/ 31461 h 57042"/>
                    <a:gd name="connsiteX5" fmla="*/ 9925 w 49854"/>
                    <a:gd name="connsiteY5" fmla="*/ 0 h 57042"/>
                    <a:gd name="connsiteX6" fmla="*/ 49854 w 49854"/>
                    <a:gd name="connsiteY6" fmla="*/ 11621 h 57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54" h="57042">
                      <a:moveTo>
                        <a:pt x="49854" y="11621"/>
                      </a:moveTo>
                      <a:lnTo>
                        <a:pt x="40701" y="43082"/>
                      </a:lnTo>
                      <a:cubicBezTo>
                        <a:pt x="37729" y="53283"/>
                        <a:pt x="27032" y="59226"/>
                        <a:pt x="16936" y="56293"/>
                      </a:cubicBezTo>
                      <a:lnTo>
                        <a:pt x="13745" y="55359"/>
                      </a:lnTo>
                      <a:cubicBezTo>
                        <a:pt x="3639" y="52416"/>
                        <a:pt x="-2190" y="41662"/>
                        <a:pt x="772" y="31461"/>
                      </a:cubicBezTo>
                      <a:lnTo>
                        <a:pt x="9925" y="0"/>
                      </a:lnTo>
                      <a:lnTo>
                        <a:pt x="49854" y="11621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2" name="Freeform: Shape 251">
                  <a:extLst>
                    <a:ext uri="{FF2B5EF4-FFF2-40B4-BE49-F238E27FC236}">
                      <a16:creationId xmlns:a16="http://schemas.microsoft.com/office/drawing/2014/main" id="{1637D294-692A-950B-0EF2-E8136CD20835}"/>
                    </a:ext>
                  </a:extLst>
                </p:cNvPr>
                <p:cNvSpPr/>
                <p:nvPr/>
              </p:nvSpPr>
              <p:spPr>
                <a:xfrm>
                  <a:off x="7918513" y="3753285"/>
                  <a:ext cx="49448" cy="55829"/>
                </a:xfrm>
                <a:custGeom>
                  <a:avLst/>
                  <a:gdLst>
                    <a:gd name="connsiteX0" fmla="*/ 40339 w 49448"/>
                    <a:gd name="connsiteY0" fmla="*/ 55829 h 55829"/>
                    <a:gd name="connsiteX1" fmla="*/ 48492 w 49448"/>
                    <a:gd name="connsiteY1" fmla="*/ 27816 h 55829"/>
                    <a:gd name="connsiteX2" fmla="*/ 35986 w 49448"/>
                    <a:gd name="connsiteY2" fmla="*/ 1632 h 55829"/>
                    <a:gd name="connsiteX3" fmla="*/ 32756 w 49448"/>
                    <a:gd name="connsiteY3" fmla="*/ 689 h 55829"/>
                    <a:gd name="connsiteX4" fmla="*/ 8154 w 49448"/>
                    <a:gd name="connsiteY4" fmla="*/ 16081 h 55829"/>
                    <a:gd name="connsiteX5" fmla="*/ 0 w 49448"/>
                    <a:gd name="connsiteY5" fmla="*/ 44094 h 55829"/>
                    <a:gd name="connsiteX6" fmla="*/ 40339 w 49448"/>
                    <a:gd name="connsiteY6" fmla="*/ 55829 h 55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48" h="55829">
                      <a:moveTo>
                        <a:pt x="40339" y="55829"/>
                      </a:moveTo>
                      <a:lnTo>
                        <a:pt x="48492" y="27816"/>
                      </a:lnTo>
                      <a:cubicBezTo>
                        <a:pt x="51816" y="16386"/>
                        <a:pt x="46196" y="4603"/>
                        <a:pt x="35986" y="1632"/>
                      </a:cubicBezTo>
                      <a:lnTo>
                        <a:pt x="32756" y="689"/>
                      </a:lnTo>
                      <a:cubicBezTo>
                        <a:pt x="22555" y="-2283"/>
                        <a:pt x="11478" y="4641"/>
                        <a:pt x="8154" y="16081"/>
                      </a:cubicBezTo>
                      <a:lnTo>
                        <a:pt x="0" y="44094"/>
                      </a:lnTo>
                      <a:lnTo>
                        <a:pt x="40339" y="558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0" name="Graphic 3">
                <a:extLst>
                  <a:ext uri="{FF2B5EF4-FFF2-40B4-BE49-F238E27FC236}">
                    <a16:creationId xmlns:a16="http://schemas.microsoft.com/office/drawing/2014/main" id="{F1C2FAFE-B43A-7353-CB9C-774A7190A9B7}"/>
                  </a:ext>
                </a:extLst>
              </p:cNvPr>
              <p:cNvGrpSpPr/>
              <p:nvPr/>
            </p:nvGrpSpPr>
            <p:grpSpPr>
              <a:xfrm>
                <a:off x="7960014" y="3746501"/>
                <a:ext cx="49567" cy="95221"/>
                <a:chOff x="7960014" y="3746501"/>
                <a:chExt cx="49567" cy="95221"/>
              </a:xfrm>
            </p:grpSpPr>
            <p:sp>
              <p:nvSpPr>
                <p:cNvPr id="249" name="Freeform: Shape 248">
                  <a:extLst>
                    <a:ext uri="{FF2B5EF4-FFF2-40B4-BE49-F238E27FC236}">
                      <a16:creationId xmlns:a16="http://schemas.microsoft.com/office/drawing/2014/main" id="{20F4725B-2938-39CA-0494-91FBA8911FC3}"/>
                    </a:ext>
                  </a:extLst>
                </p:cNvPr>
                <p:cNvSpPr/>
                <p:nvPr/>
              </p:nvSpPr>
              <p:spPr>
                <a:xfrm>
                  <a:off x="7960014" y="3786768"/>
                  <a:ext cx="46033" cy="54953"/>
                </a:xfrm>
                <a:custGeom>
                  <a:avLst/>
                  <a:gdLst>
                    <a:gd name="connsiteX0" fmla="*/ 46034 w 46033"/>
                    <a:gd name="connsiteY0" fmla="*/ 5934 h 54953"/>
                    <a:gd name="connsiteX1" fmla="*/ 41357 w 46033"/>
                    <a:gd name="connsiteY1" fmla="*/ 38367 h 54953"/>
                    <a:gd name="connsiteX2" fmla="*/ 19669 w 46033"/>
                    <a:gd name="connsiteY2" fmla="*/ 54759 h 54953"/>
                    <a:gd name="connsiteX3" fmla="*/ 16373 w 46033"/>
                    <a:gd name="connsiteY3" fmla="*/ 54283 h 54953"/>
                    <a:gd name="connsiteX4" fmla="*/ 199 w 46033"/>
                    <a:gd name="connsiteY4" fmla="*/ 32433 h 54953"/>
                    <a:gd name="connsiteX5" fmla="*/ 4876 w 46033"/>
                    <a:gd name="connsiteY5" fmla="*/ 0 h 54953"/>
                    <a:gd name="connsiteX6" fmla="*/ 46034 w 46033"/>
                    <a:gd name="connsiteY6" fmla="*/ 5934 h 5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3" h="54953">
                      <a:moveTo>
                        <a:pt x="46034" y="5934"/>
                      </a:moveTo>
                      <a:lnTo>
                        <a:pt x="41357" y="38367"/>
                      </a:lnTo>
                      <a:cubicBezTo>
                        <a:pt x="39843" y="48882"/>
                        <a:pt x="30080" y="56264"/>
                        <a:pt x="19669" y="54759"/>
                      </a:cubicBezTo>
                      <a:lnTo>
                        <a:pt x="16373" y="54283"/>
                      </a:lnTo>
                      <a:cubicBezTo>
                        <a:pt x="5962" y="52778"/>
                        <a:pt x="-1315" y="42948"/>
                        <a:pt x="199" y="32433"/>
                      </a:cubicBezTo>
                      <a:lnTo>
                        <a:pt x="4876" y="0"/>
                      </a:lnTo>
                      <a:lnTo>
                        <a:pt x="46034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0" name="Freeform: Shape 249">
                  <a:extLst>
                    <a:ext uri="{FF2B5EF4-FFF2-40B4-BE49-F238E27FC236}">
                      <a16:creationId xmlns:a16="http://schemas.microsoft.com/office/drawing/2014/main" id="{45D8DCBE-DF24-9D4C-91FD-A8CD4CB7F14A}"/>
                    </a:ext>
                  </a:extLst>
                </p:cNvPr>
                <p:cNvSpPr/>
                <p:nvPr/>
              </p:nvSpPr>
              <p:spPr>
                <a:xfrm>
                  <a:off x="7963595" y="3746501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6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6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1" name="Graphic 3">
                <a:extLst>
                  <a:ext uri="{FF2B5EF4-FFF2-40B4-BE49-F238E27FC236}">
                    <a16:creationId xmlns:a16="http://schemas.microsoft.com/office/drawing/2014/main" id="{FA2EC3A7-EBD7-81FF-B33F-5B01F82FD772}"/>
                  </a:ext>
                </a:extLst>
              </p:cNvPr>
              <p:cNvGrpSpPr/>
              <p:nvPr/>
            </p:nvGrpSpPr>
            <p:grpSpPr>
              <a:xfrm>
                <a:off x="8011399" y="3756293"/>
                <a:ext cx="49568" cy="95221"/>
                <a:chOff x="8011399" y="3756293"/>
                <a:chExt cx="49568" cy="95221"/>
              </a:xfrm>
            </p:grpSpPr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3776D271-785C-86C5-E5EC-A2AE0A0267D2}"/>
                    </a:ext>
                  </a:extLst>
                </p:cNvPr>
                <p:cNvSpPr/>
                <p:nvPr/>
              </p:nvSpPr>
              <p:spPr>
                <a:xfrm>
                  <a:off x="8011399" y="3796560"/>
                  <a:ext cx="46035" cy="54954"/>
                </a:xfrm>
                <a:custGeom>
                  <a:avLst/>
                  <a:gdLst>
                    <a:gd name="connsiteX0" fmla="*/ 46036 w 46035"/>
                    <a:gd name="connsiteY0" fmla="*/ 5934 h 54954"/>
                    <a:gd name="connsiteX1" fmla="*/ 41359 w 46035"/>
                    <a:gd name="connsiteY1" fmla="*/ 38367 h 54954"/>
                    <a:gd name="connsiteX2" fmla="*/ 19671 w 46035"/>
                    <a:gd name="connsiteY2" fmla="*/ 54759 h 54954"/>
                    <a:gd name="connsiteX3" fmla="*/ 16375 w 46035"/>
                    <a:gd name="connsiteY3" fmla="*/ 54283 h 54954"/>
                    <a:gd name="connsiteX4" fmla="*/ 202 w 46035"/>
                    <a:gd name="connsiteY4" fmla="*/ 32433 h 54954"/>
                    <a:gd name="connsiteX5" fmla="*/ 4878 w 46035"/>
                    <a:gd name="connsiteY5" fmla="*/ 0 h 54954"/>
                    <a:gd name="connsiteX6" fmla="*/ 46036 w 46035"/>
                    <a:gd name="connsiteY6" fmla="*/ 5934 h 5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5" h="54954">
                      <a:moveTo>
                        <a:pt x="46036" y="5934"/>
                      </a:moveTo>
                      <a:lnTo>
                        <a:pt x="41359" y="38367"/>
                      </a:lnTo>
                      <a:cubicBezTo>
                        <a:pt x="39844" y="48882"/>
                        <a:pt x="30081" y="56264"/>
                        <a:pt x="19671" y="54759"/>
                      </a:cubicBezTo>
                      <a:lnTo>
                        <a:pt x="16375" y="54283"/>
                      </a:lnTo>
                      <a:cubicBezTo>
                        <a:pt x="5964" y="52778"/>
                        <a:pt x="-1322" y="42948"/>
                        <a:pt x="202" y="32433"/>
                      </a:cubicBezTo>
                      <a:lnTo>
                        <a:pt x="4878" y="0"/>
                      </a:lnTo>
                      <a:lnTo>
                        <a:pt x="46036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E3764931-0069-5CC0-37AC-7A86B3A33CA3}"/>
                    </a:ext>
                  </a:extLst>
                </p:cNvPr>
                <p:cNvSpPr/>
                <p:nvPr/>
              </p:nvSpPr>
              <p:spPr>
                <a:xfrm>
                  <a:off x="8014982" y="3756293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5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5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2" name="Graphic 3">
                <a:extLst>
                  <a:ext uri="{FF2B5EF4-FFF2-40B4-BE49-F238E27FC236}">
                    <a16:creationId xmlns:a16="http://schemas.microsoft.com/office/drawing/2014/main" id="{1E1463CE-9844-15E0-8F83-22EE44D99C5B}"/>
                  </a:ext>
                </a:extLst>
              </p:cNvPr>
              <p:cNvGrpSpPr/>
              <p:nvPr/>
            </p:nvGrpSpPr>
            <p:grpSpPr>
              <a:xfrm>
                <a:off x="8041565" y="3704724"/>
                <a:ext cx="49578" cy="95221"/>
                <a:chOff x="8041565" y="3704724"/>
                <a:chExt cx="49578" cy="95221"/>
              </a:xfrm>
            </p:grpSpPr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57B3A5F5-4E1F-65B4-42F9-0ED0E3471EA7}"/>
                    </a:ext>
                  </a:extLst>
                </p:cNvPr>
                <p:cNvSpPr/>
                <p:nvPr/>
              </p:nvSpPr>
              <p:spPr>
                <a:xfrm>
                  <a:off x="8041565" y="3744991"/>
                  <a:ext cx="46035" cy="54954"/>
                </a:xfrm>
                <a:custGeom>
                  <a:avLst/>
                  <a:gdLst>
                    <a:gd name="connsiteX0" fmla="*/ 46036 w 46035"/>
                    <a:gd name="connsiteY0" fmla="*/ 5934 h 54954"/>
                    <a:gd name="connsiteX1" fmla="*/ 41359 w 46035"/>
                    <a:gd name="connsiteY1" fmla="*/ 38367 h 54954"/>
                    <a:gd name="connsiteX2" fmla="*/ 19671 w 46035"/>
                    <a:gd name="connsiteY2" fmla="*/ 54759 h 54954"/>
                    <a:gd name="connsiteX3" fmla="*/ 16375 w 46035"/>
                    <a:gd name="connsiteY3" fmla="*/ 54283 h 54954"/>
                    <a:gd name="connsiteX4" fmla="*/ 202 w 46035"/>
                    <a:gd name="connsiteY4" fmla="*/ 32433 h 54954"/>
                    <a:gd name="connsiteX5" fmla="*/ 4878 w 46035"/>
                    <a:gd name="connsiteY5" fmla="*/ 0 h 54954"/>
                    <a:gd name="connsiteX6" fmla="*/ 46036 w 46035"/>
                    <a:gd name="connsiteY6" fmla="*/ 5934 h 5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5" h="54954">
                      <a:moveTo>
                        <a:pt x="46036" y="5934"/>
                      </a:moveTo>
                      <a:lnTo>
                        <a:pt x="41359" y="38367"/>
                      </a:lnTo>
                      <a:cubicBezTo>
                        <a:pt x="39844" y="48882"/>
                        <a:pt x="30081" y="56264"/>
                        <a:pt x="19671" y="54759"/>
                      </a:cubicBezTo>
                      <a:lnTo>
                        <a:pt x="16375" y="54283"/>
                      </a:lnTo>
                      <a:cubicBezTo>
                        <a:pt x="5964" y="52778"/>
                        <a:pt x="-1322" y="42948"/>
                        <a:pt x="202" y="32433"/>
                      </a:cubicBezTo>
                      <a:lnTo>
                        <a:pt x="4878" y="0"/>
                      </a:lnTo>
                      <a:lnTo>
                        <a:pt x="46036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26F7E791-B194-0C30-9CBA-55249C2512B8}"/>
                    </a:ext>
                  </a:extLst>
                </p:cNvPr>
                <p:cNvSpPr/>
                <p:nvPr/>
              </p:nvSpPr>
              <p:spPr>
                <a:xfrm>
                  <a:off x="8045157" y="3704724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5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5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9" name="Graphic 3">
                <a:extLst>
                  <a:ext uri="{FF2B5EF4-FFF2-40B4-BE49-F238E27FC236}">
                    <a16:creationId xmlns:a16="http://schemas.microsoft.com/office/drawing/2014/main" id="{283FF6AF-AFC7-7643-60C2-087271D88E19}"/>
                  </a:ext>
                </a:extLst>
              </p:cNvPr>
              <p:cNvGrpSpPr/>
              <p:nvPr/>
            </p:nvGrpSpPr>
            <p:grpSpPr>
              <a:xfrm>
                <a:off x="7731216" y="3724632"/>
                <a:ext cx="67185" cy="90155"/>
                <a:chOff x="7731216" y="3724632"/>
                <a:chExt cx="67185" cy="90155"/>
              </a:xfrm>
            </p:grpSpPr>
            <p:sp>
              <p:nvSpPr>
                <p:cNvPr id="243" name="Freeform: Shape 242">
                  <a:extLst>
                    <a:ext uri="{FF2B5EF4-FFF2-40B4-BE49-F238E27FC236}">
                      <a16:creationId xmlns:a16="http://schemas.microsoft.com/office/drawing/2014/main" id="{AF743BD1-3A89-0ED7-85EB-D5C37336E36F}"/>
                    </a:ext>
                  </a:extLst>
                </p:cNvPr>
                <p:cNvSpPr/>
                <p:nvPr/>
              </p:nvSpPr>
              <p:spPr>
                <a:xfrm>
                  <a:off x="7744168" y="3756078"/>
                  <a:ext cx="54234" cy="58708"/>
                </a:xfrm>
                <a:custGeom>
                  <a:avLst/>
                  <a:gdLst>
                    <a:gd name="connsiteX0" fmla="*/ 36824 w 54234"/>
                    <a:gd name="connsiteY0" fmla="*/ 0 h 58708"/>
                    <a:gd name="connsiteX1" fmla="*/ 52025 w 54234"/>
                    <a:gd name="connsiteY1" fmla="*/ 29023 h 58708"/>
                    <a:gd name="connsiteX2" fmla="*/ 44044 w 54234"/>
                    <a:gd name="connsiteY2" fmla="*/ 55016 h 58708"/>
                    <a:gd name="connsiteX3" fmla="*/ 41100 w 54234"/>
                    <a:gd name="connsiteY3" fmla="*/ 56560 h 58708"/>
                    <a:gd name="connsiteX4" fmla="*/ 15192 w 54234"/>
                    <a:gd name="connsiteY4" fmla="*/ 48311 h 58708"/>
                    <a:gd name="connsiteX5" fmla="*/ 0 w 54234"/>
                    <a:gd name="connsiteY5" fmla="*/ 19288 h 58708"/>
                    <a:gd name="connsiteX6" fmla="*/ 36824 w 54234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34" h="58708">
                      <a:moveTo>
                        <a:pt x="36824" y="0"/>
                      </a:moveTo>
                      <a:lnTo>
                        <a:pt x="52025" y="29023"/>
                      </a:lnTo>
                      <a:cubicBezTo>
                        <a:pt x="56950" y="38433"/>
                        <a:pt x="53359" y="50130"/>
                        <a:pt x="44044" y="55016"/>
                      </a:cubicBezTo>
                      <a:lnTo>
                        <a:pt x="41100" y="56560"/>
                      </a:lnTo>
                      <a:cubicBezTo>
                        <a:pt x="31775" y="61436"/>
                        <a:pt x="20117" y="57731"/>
                        <a:pt x="15192" y="48311"/>
                      </a:cubicBezTo>
                      <a:lnTo>
                        <a:pt x="0" y="19288"/>
                      </a:lnTo>
                      <a:lnTo>
                        <a:pt x="36824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B9E968ED-0D7C-511E-73F4-00A7D6FF89E8}"/>
                    </a:ext>
                  </a:extLst>
                </p:cNvPr>
                <p:cNvSpPr/>
                <p:nvPr/>
              </p:nvSpPr>
              <p:spPr>
                <a:xfrm>
                  <a:off x="7731216" y="3724632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1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0" name="Graphic 3">
                <a:extLst>
                  <a:ext uri="{FF2B5EF4-FFF2-40B4-BE49-F238E27FC236}">
                    <a16:creationId xmlns:a16="http://schemas.microsoft.com/office/drawing/2014/main" id="{8C2D46AE-B5E5-DA06-1E12-DD0EE837854B}"/>
                  </a:ext>
                </a:extLst>
              </p:cNvPr>
              <p:cNvGrpSpPr/>
              <p:nvPr/>
            </p:nvGrpSpPr>
            <p:grpSpPr>
              <a:xfrm>
                <a:off x="7711538" y="3757426"/>
                <a:ext cx="67180" cy="90155"/>
                <a:chOff x="7711538" y="3757426"/>
                <a:chExt cx="67180" cy="90155"/>
              </a:xfrm>
            </p:grpSpPr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CC703F09-F865-54B6-6E4D-4558421691A5}"/>
                    </a:ext>
                  </a:extLst>
                </p:cNvPr>
                <p:cNvSpPr/>
                <p:nvPr/>
              </p:nvSpPr>
              <p:spPr>
                <a:xfrm>
                  <a:off x="7724470" y="3788873"/>
                  <a:ext cx="54248" cy="58708"/>
                </a:xfrm>
                <a:custGeom>
                  <a:avLst/>
                  <a:gdLst>
                    <a:gd name="connsiteX0" fmla="*/ 36843 w 54248"/>
                    <a:gd name="connsiteY0" fmla="*/ 0 h 58708"/>
                    <a:gd name="connsiteX1" fmla="*/ 52035 w 54248"/>
                    <a:gd name="connsiteY1" fmla="*/ 29023 h 58708"/>
                    <a:gd name="connsiteX2" fmla="*/ 44053 w 54248"/>
                    <a:gd name="connsiteY2" fmla="*/ 55016 h 58708"/>
                    <a:gd name="connsiteX3" fmla="*/ 41100 w 54248"/>
                    <a:gd name="connsiteY3" fmla="*/ 56559 h 58708"/>
                    <a:gd name="connsiteX4" fmla="*/ 15192 w 54248"/>
                    <a:gd name="connsiteY4" fmla="*/ 48311 h 58708"/>
                    <a:gd name="connsiteX5" fmla="*/ 0 w 54248"/>
                    <a:gd name="connsiteY5" fmla="*/ 19278 h 58708"/>
                    <a:gd name="connsiteX6" fmla="*/ 36843 w 54248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48" h="58708">
                      <a:moveTo>
                        <a:pt x="36843" y="0"/>
                      </a:moveTo>
                      <a:lnTo>
                        <a:pt x="52035" y="29023"/>
                      </a:lnTo>
                      <a:cubicBezTo>
                        <a:pt x="56969" y="38433"/>
                        <a:pt x="53369" y="50130"/>
                        <a:pt x="44053" y="55016"/>
                      </a:cubicBezTo>
                      <a:lnTo>
                        <a:pt x="41100" y="56559"/>
                      </a:lnTo>
                      <a:cubicBezTo>
                        <a:pt x="31785" y="61436"/>
                        <a:pt x="20117" y="57731"/>
                        <a:pt x="15192" y="48311"/>
                      </a:cubicBezTo>
                      <a:lnTo>
                        <a:pt x="0" y="19278"/>
                      </a:lnTo>
                      <a:lnTo>
                        <a:pt x="36843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2" name="Freeform: Shape 241">
                  <a:extLst>
                    <a:ext uri="{FF2B5EF4-FFF2-40B4-BE49-F238E27FC236}">
                      <a16:creationId xmlns:a16="http://schemas.microsoft.com/office/drawing/2014/main" id="{568B2B0D-FCE4-D0D8-209B-8B8E8FB04F48}"/>
                    </a:ext>
                  </a:extLst>
                </p:cNvPr>
                <p:cNvSpPr/>
                <p:nvPr/>
              </p:nvSpPr>
              <p:spPr>
                <a:xfrm>
                  <a:off x="7711538" y="3757426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1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1" name="Graphic 3">
                <a:extLst>
                  <a:ext uri="{FF2B5EF4-FFF2-40B4-BE49-F238E27FC236}">
                    <a16:creationId xmlns:a16="http://schemas.microsoft.com/office/drawing/2014/main" id="{7D17A109-DA3F-0E7E-F2CB-1CFDAD133AA1}"/>
                  </a:ext>
                </a:extLst>
              </p:cNvPr>
              <p:cNvGrpSpPr/>
              <p:nvPr/>
            </p:nvGrpSpPr>
            <p:grpSpPr>
              <a:xfrm>
                <a:off x="7535897" y="3593082"/>
                <a:ext cx="67170" cy="90155"/>
                <a:chOff x="7535897" y="3593082"/>
                <a:chExt cx="67170" cy="90155"/>
              </a:xfrm>
            </p:grpSpPr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AC267FA6-4945-1AF3-9FB0-2C4F15298252}"/>
                    </a:ext>
                  </a:extLst>
                </p:cNvPr>
                <p:cNvSpPr/>
                <p:nvPr/>
              </p:nvSpPr>
              <p:spPr>
                <a:xfrm>
                  <a:off x="7548829" y="3624529"/>
                  <a:ext cx="54238" cy="58708"/>
                </a:xfrm>
                <a:custGeom>
                  <a:avLst/>
                  <a:gdLst>
                    <a:gd name="connsiteX0" fmla="*/ 36833 w 54238"/>
                    <a:gd name="connsiteY0" fmla="*/ 0 h 58708"/>
                    <a:gd name="connsiteX1" fmla="*/ 52025 w 54238"/>
                    <a:gd name="connsiteY1" fmla="*/ 29023 h 58708"/>
                    <a:gd name="connsiteX2" fmla="*/ 44044 w 54238"/>
                    <a:gd name="connsiteY2" fmla="*/ 55016 h 58708"/>
                    <a:gd name="connsiteX3" fmla="*/ 41100 w 54238"/>
                    <a:gd name="connsiteY3" fmla="*/ 56559 h 58708"/>
                    <a:gd name="connsiteX4" fmla="*/ 15192 w 54238"/>
                    <a:gd name="connsiteY4" fmla="*/ 48311 h 58708"/>
                    <a:gd name="connsiteX5" fmla="*/ 0 w 54238"/>
                    <a:gd name="connsiteY5" fmla="*/ 19288 h 58708"/>
                    <a:gd name="connsiteX6" fmla="*/ 36833 w 54238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38" h="58708">
                      <a:moveTo>
                        <a:pt x="36833" y="0"/>
                      </a:moveTo>
                      <a:lnTo>
                        <a:pt x="52025" y="29023"/>
                      </a:lnTo>
                      <a:cubicBezTo>
                        <a:pt x="56959" y="38433"/>
                        <a:pt x="53359" y="50130"/>
                        <a:pt x="44044" y="55016"/>
                      </a:cubicBezTo>
                      <a:lnTo>
                        <a:pt x="41100" y="56559"/>
                      </a:lnTo>
                      <a:cubicBezTo>
                        <a:pt x="31775" y="61436"/>
                        <a:pt x="20117" y="57731"/>
                        <a:pt x="15192" y="48311"/>
                      </a:cubicBezTo>
                      <a:lnTo>
                        <a:pt x="0" y="19288"/>
                      </a:lnTo>
                      <a:lnTo>
                        <a:pt x="36833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C5B993D2-E8AA-9EF6-F436-1930A7FEFF06}"/>
                    </a:ext>
                  </a:extLst>
                </p:cNvPr>
                <p:cNvSpPr/>
                <p:nvPr/>
              </p:nvSpPr>
              <p:spPr>
                <a:xfrm>
                  <a:off x="7535897" y="3593082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2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2" name="Graphic 3">
                <a:extLst>
                  <a:ext uri="{FF2B5EF4-FFF2-40B4-BE49-F238E27FC236}">
                    <a16:creationId xmlns:a16="http://schemas.microsoft.com/office/drawing/2014/main" id="{3D7D0FF8-875B-2A3F-68DE-FD35152ED6E6}"/>
                  </a:ext>
                </a:extLst>
              </p:cNvPr>
              <p:cNvGrpSpPr/>
              <p:nvPr/>
            </p:nvGrpSpPr>
            <p:grpSpPr>
              <a:xfrm>
                <a:off x="7643109" y="3746410"/>
                <a:ext cx="47243" cy="95392"/>
                <a:chOff x="7643109" y="3746410"/>
                <a:chExt cx="47243" cy="95392"/>
              </a:xfrm>
            </p:grpSpPr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2F88B95B-86EC-E997-BCF0-67C569FDAB44}"/>
                    </a:ext>
                  </a:extLst>
                </p:cNvPr>
                <p:cNvSpPr/>
                <p:nvPr/>
              </p:nvSpPr>
              <p:spPr>
                <a:xfrm>
                  <a:off x="7645593" y="3787635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9247D9EB-EB01-CF15-5A17-9C652B6B64DB}"/>
                    </a:ext>
                  </a:extLst>
                </p:cNvPr>
                <p:cNvSpPr/>
                <p:nvPr/>
              </p:nvSpPr>
              <p:spPr>
                <a:xfrm>
                  <a:off x="7643109" y="3746410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3" name="Graphic 3">
                <a:extLst>
                  <a:ext uri="{FF2B5EF4-FFF2-40B4-BE49-F238E27FC236}">
                    <a16:creationId xmlns:a16="http://schemas.microsoft.com/office/drawing/2014/main" id="{4B4D9723-4AB7-FF47-1B37-BF7FCE69EE51}"/>
                  </a:ext>
                </a:extLst>
              </p:cNvPr>
              <p:cNvGrpSpPr/>
              <p:nvPr/>
            </p:nvGrpSpPr>
            <p:grpSpPr>
              <a:xfrm>
                <a:off x="7566033" y="3728056"/>
                <a:ext cx="47245" cy="95392"/>
                <a:chOff x="7566033" y="3728056"/>
                <a:chExt cx="47245" cy="95392"/>
              </a:xfrm>
            </p:grpSpPr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EAEDC752-BF7E-D0F5-7918-CA58406F3BD8}"/>
                    </a:ext>
                  </a:extLst>
                </p:cNvPr>
                <p:cNvSpPr/>
                <p:nvPr/>
              </p:nvSpPr>
              <p:spPr>
                <a:xfrm>
                  <a:off x="7568517" y="3769280"/>
                  <a:ext cx="44761" cy="54167"/>
                </a:xfrm>
                <a:custGeom>
                  <a:avLst/>
                  <a:gdLst>
                    <a:gd name="connsiteX0" fmla="*/ 41386 w 44761"/>
                    <a:gd name="connsiteY0" fmla="*/ 0 h 54167"/>
                    <a:gd name="connsiteX1" fmla="*/ 44663 w 44761"/>
                    <a:gd name="connsiteY1" fmla="*/ 32604 h 54167"/>
                    <a:gd name="connsiteX2" fmla="*/ 27556 w 44761"/>
                    <a:gd name="connsiteY2" fmla="*/ 53740 h 54167"/>
                    <a:gd name="connsiteX3" fmla="*/ 24241 w 44761"/>
                    <a:gd name="connsiteY3" fmla="*/ 54073 h 54167"/>
                    <a:gd name="connsiteX4" fmla="*/ 3277 w 44761"/>
                    <a:gd name="connsiteY4" fmla="*/ 36757 h 54167"/>
                    <a:gd name="connsiteX5" fmla="*/ 0 w 44761"/>
                    <a:gd name="connsiteY5" fmla="*/ 4153 h 54167"/>
                    <a:gd name="connsiteX6" fmla="*/ 41386 w 44761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61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9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43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557C46DA-DD78-941A-CE22-DBBADB213EE4}"/>
                    </a:ext>
                  </a:extLst>
                </p:cNvPr>
                <p:cNvSpPr/>
                <p:nvPr/>
              </p:nvSpPr>
              <p:spPr>
                <a:xfrm>
                  <a:off x="7566033" y="3728056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5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7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1"/>
                        <a:pt x="20525" y="86"/>
                      </a:cubicBezTo>
                      <a:lnTo>
                        <a:pt x="17181" y="419"/>
                      </a:lnTo>
                      <a:cubicBezTo>
                        <a:pt x="6609" y="1486"/>
                        <a:pt x="-1069" y="12040"/>
                        <a:pt x="122" y="23889"/>
                      </a:cubicBezTo>
                      <a:lnTo>
                        <a:pt x="3037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4" name="Graphic 3">
                <a:extLst>
                  <a:ext uri="{FF2B5EF4-FFF2-40B4-BE49-F238E27FC236}">
                    <a16:creationId xmlns:a16="http://schemas.microsoft.com/office/drawing/2014/main" id="{E62EEB3C-BFD3-E19A-ED13-ED8D99010BD6}"/>
                  </a:ext>
                </a:extLst>
              </p:cNvPr>
              <p:cNvGrpSpPr/>
              <p:nvPr/>
            </p:nvGrpSpPr>
            <p:grpSpPr>
              <a:xfrm>
                <a:off x="7541439" y="3801846"/>
                <a:ext cx="47243" cy="95401"/>
                <a:chOff x="7541439" y="3801846"/>
                <a:chExt cx="47243" cy="95401"/>
              </a:xfrm>
            </p:grpSpPr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612A98B3-B5A2-78E0-CF27-6956548742D0}"/>
                    </a:ext>
                  </a:extLst>
                </p:cNvPr>
                <p:cNvSpPr/>
                <p:nvPr/>
              </p:nvSpPr>
              <p:spPr>
                <a:xfrm>
                  <a:off x="7543923" y="3843080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5E875DCA-FEA7-43E2-07EA-4EED02AA5234}"/>
                    </a:ext>
                  </a:extLst>
                </p:cNvPr>
                <p:cNvSpPr/>
                <p:nvPr/>
              </p:nvSpPr>
              <p:spPr>
                <a:xfrm>
                  <a:off x="7541439" y="3801846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5" name="Graphic 3">
                <a:extLst>
                  <a:ext uri="{FF2B5EF4-FFF2-40B4-BE49-F238E27FC236}">
                    <a16:creationId xmlns:a16="http://schemas.microsoft.com/office/drawing/2014/main" id="{E3E1F87A-BBB7-2CDC-D34E-EDD8CFC08022}"/>
                  </a:ext>
                </a:extLst>
              </p:cNvPr>
              <p:cNvGrpSpPr/>
              <p:nvPr/>
            </p:nvGrpSpPr>
            <p:grpSpPr>
              <a:xfrm>
                <a:off x="7531600" y="3659180"/>
                <a:ext cx="47243" cy="95403"/>
                <a:chOff x="7531600" y="3659180"/>
                <a:chExt cx="47243" cy="95403"/>
              </a:xfrm>
            </p:grpSpPr>
            <p:sp>
              <p:nvSpPr>
                <p:cNvPr id="231" name="Freeform: Shape 230">
                  <a:extLst>
                    <a:ext uri="{FF2B5EF4-FFF2-40B4-BE49-F238E27FC236}">
                      <a16:creationId xmlns:a16="http://schemas.microsoft.com/office/drawing/2014/main" id="{3719AAB8-8DB1-1727-37F7-A4D1E2063D6F}"/>
                    </a:ext>
                  </a:extLst>
                </p:cNvPr>
                <p:cNvSpPr/>
                <p:nvPr/>
              </p:nvSpPr>
              <p:spPr>
                <a:xfrm>
                  <a:off x="7534084" y="3700414"/>
                  <a:ext cx="44759" cy="54169"/>
                </a:xfrm>
                <a:custGeom>
                  <a:avLst/>
                  <a:gdLst>
                    <a:gd name="connsiteX0" fmla="*/ 41386 w 44759"/>
                    <a:gd name="connsiteY0" fmla="*/ 0 h 54169"/>
                    <a:gd name="connsiteX1" fmla="*/ 44663 w 44759"/>
                    <a:gd name="connsiteY1" fmla="*/ 32604 h 54169"/>
                    <a:gd name="connsiteX2" fmla="*/ 27556 w 44759"/>
                    <a:gd name="connsiteY2" fmla="*/ 53740 h 54169"/>
                    <a:gd name="connsiteX3" fmla="*/ 24241 w 44759"/>
                    <a:gd name="connsiteY3" fmla="*/ 54073 h 54169"/>
                    <a:gd name="connsiteX4" fmla="*/ 3277 w 44759"/>
                    <a:gd name="connsiteY4" fmla="*/ 36757 h 54169"/>
                    <a:gd name="connsiteX5" fmla="*/ 0 w 44759"/>
                    <a:gd name="connsiteY5" fmla="*/ 4153 h 54169"/>
                    <a:gd name="connsiteX6" fmla="*/ 41386 w 44759"/>
                    <a:gd name="connsiteY6" fmla="*/ 0 h 541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9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31"/>
                        <a:pt x="4343" y="47339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B7B1E00B-D096-8588-9BF5-FE7D05271A99}"/>
                    </a:ext>
                  </a:extLst>
                </p:cNvPr>
                <p:cNvSpPr/>
                <p:nvPr/>
              </p:nvSpPr>
              <p:spPr>
                <a:xfrm>
                  <a:off x="7531600" y="3659180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1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6" name="Graphic 3">
                <a:extLst>
                  <a:ext uri="{FF2B5EF4-FFF2-40B4-BE49-F238E27FC236}">
                    <a16:creationId xmlns:a16="http://schemas.microsoft.com/office/drawing/2014/main" id="{EF09D2C6-20D3-E550-0FA5-1C6B3FA8A751}"/>
                  </a:ext>
                </a:extLst>
              </p:cNvPr>
              <p:cNvGrpSpPr/>
              <p:nvPr/>
            </p:nvGrpSpPr>
            <p:grpSpPr>
              <a:xfrm>
                <a:off x="7615327" y="3647506"/>
                <a:ext cx="51305" cy="95020"/>
                <a:chOff x="7615327" y="3647506"/>
                <a:chExt cx="51305" cy="95020"/>
              </a:xfrm>
            </p:grpSpPr>
            <p:sp>
              <p:nvSpPr>
                <p:cNvPr id="229" name="Freeform: Shape 228">
                  <a:extLst>
                    <a:ext uri="{FF2B5EF4-FFF2-40B4-BE49-F238E27FC236}">
                      <a16:creationId xmlns:a16="http://schemas.microsoft.com/office/drawing/2014/main" id="{F3780179-0900-18FC-7809-CF8518EC8E2E}"/>
                    </a:ext>
                  </a:extLst>
                </p:cNvPr>
                <p:cNvSpPr/>
                <p:nvPr/>
              </p:nvSpPr>
              <p:spPr>
                <a:xfrm>
                  <a:off x="7615327" y="3687032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9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6 w 46953"/>
                    <a:gd name="connsiteY5" fmla="*/ 0 h 55495"/>
                    <a:gd name="connsiteX6" fmla="*/ 46953 w 46953"/>
                    <a:gd name="connsiteY6" fmla="*/ 7249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9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87"/>
                        <a:pt x="-1557" y="42729"/>
                        <a:pt x="300" y="32261"/>
                      </a:cubicBezTo>
                      <a:lnTo>
                        <a:pt x="6006" y="0"/>
                      </a:lnTo>
                      <a:lnTo>
                        <a:pt x="46953" y="724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0" name="Freeform: Shape 229">
                  <a:extLst>
                    <a:ext uri="{FF2B5EF4-FFF2-40B4-BE49-F238E27FC236}">
                      <a16:creationId xmlns:a16="http://schemas.microsoft.com/office/drawing/2014/main" id="{44476B43-2C10-219F-9B61-E035986C20E8}"/>
                    </a:ext>
                  </a:extLst>
                </p:cNvPr>
                <p:cNvSpPr/>
                <p:nvPr/>
              </p:nvSpPr>
              <p:spPr>
                <a:xfrm>
                  <a:off x="7619809" y="3647506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3 w 46823"/>
                    <a:gd name="connsiteY1" fmla="*/ 25524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3" y="25524"/>
                      </a:lnTo>
                      <a:cubicBezTo>
                        <a:pt x="48530" y="13799"/>
                        <a:pt x="41662" y="269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7" name="Graphic 3">
                <a:extLst>
                  <a:ext uri="{FF2B5EF4-FFF2-40B4-BE49-F238E27FC236}">
                    <a16:creationId xmlns:a16="http://schemas.microsoft.com/office/drawing/2014/main" id="{6838EDAC-438C-CD4C-238D-EAB230E56A56}"/>
                  </a:ext>
                </a:extLst>
              </p:cNvPr>
              <p:cNvGrpSpPr/>
              <p:nvPr/>
            </p:nvGrpSpPr>
            <p:grpSpPr>
              <a:xfrm>
                <a:off x="7682212" y="3686654"/>
                <a:ext cx="51305" cy="95020"/>
                <a:chOff x="7682212" y="3686654"/>
                <a:chExt cx="51305" cy="95020"/>
              </a:xfrm>
            </p:grpSpPr>
            <p:sp>
              <p:nvSpPr>
                <p:cNvPr id="227" name="Freeform: Shape 226">
                  <a:extLst>
                    <a:ext uri="{FF2B5EF4-FFF2-40B4-BE49-F238E27FC236}">
                      <a16:creationId xmlns:a16="http://schemas.microsoft.com/office/drawing/2014/main" id="{17ED7364-2C06-88CE-8033-7D5179DE92BA}"/>
                    </a:ext>
                  </a:extLst>
                </p:cNvPr>
                <p:cNvSpPr/>
                <p:nvPr/>
              </p:nvSpPr>
              <p:spPr>
                <a:xfrm>
                  <a:off x="7682212" y="3726180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F6237D9B-8573-B43F-F61D-329F491CCDE7}"/>
                    </a:ext>
                  </a:extLst>
                </p:cNvPr>
                <p:cNvSpPr/>
                <p:nvPr/>
              </p:nvSpPr>
              <p:spPr>
                <a:xfrm>
                  <a:off x="7686703" y="3686654"/>
                  <a:ext cx="46814" cy="54260"/>
                </a:xfrm>
                <a:custGeom>
                  <a:avLst/>
                  <a:gdLst>
                    <a:gd name="connsiteX0" fmla="*/ 41358 w 46814"/>
                    <a:gd name="connsiteY0" fmla="*/ 54261 h 54260"/>
                    <a:gd name="connsiteX1" fmla="*/ 46444 w 46814"/>
                    <a:gd name="connsiteY1" fmla="*/ 25533 h 54260"/>
                    <a:gd name="connsiteX2" fmla="*/ 31185 w 46814"/>
                    <a:gd name="connsiteY2" fmla="*/ 844 h 54260"/>
                    <a:gd name="connsiteX3" fmla="*/ 27880 w 46814"/>
                    <a:gd name="connsiteY3" fmla="*/ 263 h 54260"/>
                    <a:gd name="connsiteX4" fmla="*/ 5086 w 46814"/>
                    <a:gd name="connsiteY4" fmla="*/ 18218 h 54260"/>
                    <a:gd name="connsiteX5" fmla="*/ 0 w 46814"/>
                    <a:gd name="connsiteY5" fmla="*/ 46955 h 54260"/>
                    <a:gd name="connsiteX6" fmla="*/ 41358 w 46814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14" h="54260">
                      <a:moveTo>
                        <a:pt x="41358" y="54261"/>
                      </a:moveTo>
                      <a:lnTo>
                        <a:pt x="46444" y="25533"/>
                      </a:lnTo>
                      <a:cubicBezTo>
                        <a:pt x="48520" y="13808"/>
                        <a:pt x="41653" y="2702"/>
                        <a:pt x="31185" y="844"/>
                      </a:cubicBezTo>
                      <a:lnTo>
                        <a:pt x="27880" y="263"/>
                      </a:lnTo>
                      <a:cubicBezTo>
                        <a:pt x="17412" y="-1585"/>
                        <a:pt x="715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58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8" name="Graphic 3">
                <a:extLst>
                  <a:ext uri="{FF2B5EF4-FFF2-40B4-BE49-F238E27FC236}">
                    <a16:creationId xmlns:a16="http://schemas.microsoft.com/office/drawing/2014/main" id="{A74A7799-EC76-CB8D-6A39-210CA61B40EA}"/>
                  </a:ext>
                </a:extLst>
              </p:cNvPr>
              <p:cNvGrpSpPr/>
              <p:nvPr/>
            </p:nvGrpSpPr>
            <p:grpSpPr>
              <a:xfrm>
                <a:off x="7829030" y="3686654"/>
                <a:ext cx="51295" cy="95020"/>
                <a:chOff x="7829030" y="3686654"/>
                <a:chExt cx="51295" cy="95020"/>
              </a:xfrm>
            </p:grpSpPr>
            <p:sp>
              <p:nvSpPr>
                <p:cNvPr id="225" name="Freeform: Shape 224">
                  <a:extLst>
                    <a:ext uri="{FF2B5EF4-FFF2-40B4-BE49-F238E27FC236}">
                      <a16:creationId xmlns:a16="http://schemas.microsoft.com/office/drawing/2014/main" id="{ABA33D93-C3CF-2B84-2540-A3D98DB05399}"/>
                    </a:ext>
                  </a:extLst>
                </p:cNvPr>
                <p:cNvSpPr/>
                <p:nvPr/>
              </p:nvSpPr>
              <p:spPr>
                <a:xfrm>
                  <a:off x="7829030" y="3726180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6" name="Freeform: Shape 225">
                  <a:extLst>
                    <a:ext uri="{FF2B5EF4-FFF2-40B4-BE49-F238E27FC236}">
                      <a16:creationId xmlns:a16="http://schemas.microsoft.com/office/drawing/2014/main" id="{1AF90E8A-08FB-500C-A923-39DED2B2407A}"/>
                    </a:ext>
                  </a:extLst>
                </p:cNvPr>
                <p:cNvSpPr/>
                <p:nvPr/>
              </p:nvSpPr>
              <p:spPr>
                <a:xfrm>
                  <a:off x="7833502" y="368665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3 w 46823"/>
                    <a:gd name="connsiteY1" fmla="*/ 25533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5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3" y="25533"/>
                      </a:lnTo>
                      <a:cubicBezTo>
                        <a:pt x="48530" y="13808"/>
                        <a:pt x="41662" y="270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9" name="Graphic 3">
                <a:extLst>
                  <a:ext uri="{FF2B5EF4-FFF2-40B4-BE49-F238E27FC236}">
                    <a16:creationId xmlns:a16="http://schemas.microsoft.com/office/drawing/2014/main" id="{0A2BFF86-2735-B63F-B328-C4FF4E0D9560}"/>
                  </a:ext>
                </a:extLst>
              </p:cNvPr>
              <p:cNvGrpSpPr/>
              <p:nvPr/>
            </p:nvGrpSpPr>
            <p:grpSpPr>
              <a:xfrm>
                <a:off x="7925281" y="3675234"/>
                <a:ext cx="51295" cy="95030"/>
                <a:chOff x="7925281" y="3675234"/>
                <a:chExt cx="51295" cy="95030"/>
              </a:xfrm>
            </p:grpSpPr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8647D9C8-EC30-2A52-1F73-57167656FE5C}"/>
                    </a:ext>
                  </a:extLst>
                </p:cNvPr>
                <p:cNvSpPr/>
                <p:nvPr/>
              </p:nvSpPr>
              <p:spPr>
                <a:xfrm>
                  <a:off x="7925281" y="3714769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8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239AF0C9-120B-9F58-2161-17058A041797}"/>
                    </a:ext>
                  </a:extLst>
                </p:cNvPr>
                <p:cNvSpPr/>
                <p:nvPr/>
              </p:nvSpPr>
              <p:spPr>
                <a:xfrm>
                  <a:off x="7929752" y="367523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24 h 54260"/>
                    <a:gd name="connsiteX2" fmla="*/ 31195 w 46823"/>
                    <a:gd name="connsiteY2" fmla="*/ 844 h 54260"/>
                    <a:gd name="connsiteX3" fmla="*/ 27880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24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0" y="263"/>
                      </a:lnTo>
                      <a:cubicBezTo>
                        <a:pt x="17412" y="-1585"/>
                        <a:pt x="715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0" name="Graphic 3">
                <a:extLst>
                  <a:ext uri="{FF2B5EF4-FFF2-40B4-BE49-F238E27FC236}">
                    <a16:creationId xmlns:a16="http://schemas.microsoft.com/office/drawing/2014/main" id="{7A4BAA23-1FE5-09D1-1D57-6BA8AD1B43AE}"/>
                  </a:ext>
                </a:extLst>
              </p:cNvPr>
              <p:cNvGrpSpPr/>
              <p:nvPr/>
            </p:nvGrpSpPr>
            <p:grpSpPr>
              <a:xfrm>
                <a:off x="7949795" y="3685407"/>
                <a:ext cx="64532" cy="91389"/>
                <a:chOff x="7949795" y="3685407"/>
                <a:chExt cx="64532" cy="91389"/>
              </a:xfrm>
            </p:grpSpPr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AEF34383-FF04-0520-6677-D90054F14FCD}"/>
                    </a:ext>
                  </a:extLst>
                </p:cNvPr>
                <p:cNvSpPr/>
                <p:nvPr/>
              </p:nvSpPr>
              <p:spPr>
                <a:xfrm>
                  <a:off x="7961128" y="3718379"/>
                  <a:ext cx="53199" cy="58417"/>
                </a:xfrm>
                <a:custGeom>
                  <a:avLst/>
                  <a:gdLst>
                    <a:gd name="connsiteX0" fmla="*/ 37824 w 53199"/>
                    <a:gd name="connsiteY0" fmla="*/ 0 h 58417"/>
                    <a:gd name="connsiteX1" fmla="*/ 51445 w 53199"/>
                    <a:gd name="connsiteY1" fmla="*/ 29804 h 58417"/>
                    <a:gd name="connsiteX2" fmla="*/ 42081 w 53199"/>
                    <a:gd name="connsiteY2" fmla="*/ 55331 h 58417"/>
                    <a:gd name="connsiteX3" fmla="*/ 39053 w 53199"/>
                    <a:gd name="connsiteY3" fmla="*/ 56712 h 58417"/>
                    <a:gd name="connsiteX4" fmla="*/ 13621 w 53199"/>
                    <a:gd name="connsiteY4" fmla="*/ 47092 h 58417"/>
                    <a:gd name="connsiteX5" fmla="*/ 0 w 53199"/>
                    <a:gd name="connsiteY5" fmla="*/ 17297 h 58417"/>
                    <a:gd name="connsiteX6" fmla="*/ 37824 w 53199"/>
                    <a:gd name="connsiteY6" fmla="*/ 0 h 58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199" h="58417">
                      <a:moveTo>
                        <a:pt x="37824" y="0"/>
                      </a:moveTo>
                      <a:lnTo>
                        <a:pt x="51445" y="29804"/>
                      </a:lnTo>
                      <a:cubicBezTo>
                        <a:pt x="55864" y="39471"/>
                        <a:pt x="51645" y="50959"/>
                        <a:pt x="42081" y="55331"/>
                      </a:cubicBezTo>
                      <a:lnTo>
                        <a:pt x="39053" y="56712"/>
                      </a:lnTo>
                      <a:cubicBezTo>
                        <a:pt x="29480" y="61084"/>
                        <a:pt x="18040" y="56759"/>
                        <a:pt x="13621" y="47092"/>
                      </a:cubicBezTo>
                      <a:lnTo>
                        <a:pt x="0" y="17297"/>
                      </a:lnTo>
                      <a:lnTo>
                        <a:pt x="37824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C2E26A2D-A86E-3CAF-7202-4EFA9B6DB910}"/>
                    </a:ext>
                  </a:extLst>
                </p:cNvPr>
                <p:cNvSpPr/>
                <p:nvPr/>
              </p:nvSpPr>
              <p:spPr>
                <a:xfrm>
                  <a:off x="7949795" y="3685407"/>
                  <a:ext cx="52490" cy="57222"/>
                </a:xfrm>
                <a:custGeom>
                  <a:avLst/>
                  <a:gdLst>
                    <a:gd name="connsiteX0" fmla="*/ 52490 w 52490"/>
                    <a:gd name="connsiteY0" fmla="*/ 39763 h 57222"/>
                    <a:gd name="connsiteX1" fmla="*/ 40365 w 52490"/>
                    <a:gd name="connsiteY1" fmla="*/ 13227 h 57222"/>
                    <a:gd name="connsiteX2" fmla="*/ 13790 w 52490"/>
                    <a:gd name="connsiteY2" fmla="*/ 1568 h 57222"/>
                    <a:gd name="connsiteX3" fmla="*/ 10733 w 52490"/>
                    <a:gd name="connsiteY3" fmla="*/ 2968 h 57222"/>
                    <a:gd name="connsiteX4" fmla="*/ 2160 w 52490"/>
                    <a:gd name="connsiteY4" fmla="*/ 30686 h 57222"/>
                    <a:gd name="connsiteX5" fmla="*/ 14285 w 52490"/>
                    <a:gd name="connsiteY5" fmla="*/ 57223 h 57222"/>
                    <a:gd name="connsiteX6" fmla="*/ 52490 w 52490"/>
                    <a:gd name="connsiteY6" fmla="*/ 39763 h 57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2490" h="57222">
                      <a:moveTo>
                        <a:pt x="52490" y="39763"/>
                      </a:moveTo>
                      <a:lnTo>
                        <a:pt x="40365" y="13227"/>
                      </a:lnTo>
                      <a:cubicBezTo>
                        <a:pt x="35412" y="2397"/>
                        <a:pt x="23458" y="-2852"/>
                        <a:pt x="13790" y="1568"/>
                      </a:cubicBezTo>
                      <a:lnTo>
                        <a:pt x="10733" y="2968"/>
                      </a:lnTo>
                      <a:cubicBezTo>
                        <a:pt x="1065" y="7388"/>
                        <a:pt x="-2793" y="19866"/>
                        <a:pt x="2160" y="30686"/>
                      </a:cubicBezTo>
                      <a:lnTo>
                        <a:pt x="14285" y="57223"/>
                      </a:lnTo>
                      <a:lnTo>
                        <a:pt x="52490" y="3976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1" name="Graphic 3">
                <a:extLst>
                  <a:ext uri="{FF2B5EF4-FFF2-40B4-BE49-F238E27FC236}">
                    <a16:creationId xmlns:a16="http://schemas.microsoft.com/office/drawing/2014/main" id="{648ED01B-2339-ED7E-18F3-307C3E9EF676}"/>
                  </a:ext>
                </a:extLst>
              </p:cNvPr>
              <p:cNvGrpSpPr/>
              <p:nvPr/>
            </p:nvGrpSpPr>
            <p:grpSpPr>
              <a:xfrm>
                <a:off x="7732780" y="3627914"/>
                <a:ext cx="51305" cy="95039"/>
                <a:chOff x="7732780" y="3627914"/>
                <a:chExt cx="51305" cy="95039"/>
              </a:xfrm>
            </p:grpSpPr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08429041-0680-4681-E2ED-4E6F95007B67}"/>
                    </a:ext>
                  </a:extLst>
                </p:cNvPr>
                <p:cNvSpPr/>
                <p:nvPr/>
              </p:nvSpPr>
              <p:spPr>
                <a:xfrm>
                  <a:off x="7732780" y="3667458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8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058D5238-9572-ED7E-B74E-7D7CF4EAC127}"/>
                    </a:ext>
                  </a:extLst>
                </p:cNvPr>
                <p:cNvSpPr/>
                <p:nvPr/>
              </p:nvSpPr>
              <p:spPr>
                <a:xfrm>
                  <a:off x="7737252" y="3627914"/>
                  <a:ext cx="46833" cy="54269"/>
                </a:xfrm>
                <a:custGeom>
                  <a:avLst/>
                  <a:gdLst>
                    <a:gd name="connsiteX0" fmla="*/ 41377 w 46833"/>
                    <a:gd name="connsiteY0" fmla="*/ 54270 h 54269"/>
                    <a:gd name="connsiteX1" fmla="*/ 46463 w 46833"/>
                    <a:gd name="connsiteY1" fmla="*/ 25543 h 54269"/>
                    <a:gd name="connsiteX2" fmla="*/ 31204 w 46833"/>
                    <a:gd name="connsiteY2" fmla="*/ 854 h 54269"/>
                    <a:gd name="connsiteX3" fmla="*/ 27889 w 46833"/>
                    <a:gd name="connsiteY3" fmla="*/ 263 h 54269"/>
                    <a:gd name="connsiteX4" fmla="*/ 5086 w 46833"/>
                    <a:gd name="connsiteY4" fmla="*/ 18218 h 54269"/>
                    <a:gd name="connsiteX5" fmla="*/ 0 w 46833"/>
                    <a:gd name="connsiteY5" fmla="*/ 46955 h 54269"/>
                    <a:gd name="connsiteX6" fmla="*/ 41377 w 46833"/>
                    <a:gd name="connsiteY6" fmla="*/ 54270 h 54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33" h="54269">
                      <a:moveTo>
                        <a:pt x="41377" y="54270"/>
                      </a:moveTo>
                      <a:lnTo>
                        <a:pt x="46463" y="25543"/>
                      </a:lnTo>
                      <a:cubicBezTo>
                        <a:pt x="48539" y="13817"/>
                        <a:pt x="41672" y="2711"/>
                        <a:pt x="31204" y="85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77" y="542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2" name="Graphic 3">
                <a:extLst>
                  <a:ext uri="{FF2B5EF4-FFF2-40B4-BE49-F238E27FC236}">
                    <a16:creationId xmlns:a16="http://schemas.microsoft.com/office/drawing/2014/main" id="{BFAAD0F9-E699-92D7-CB8C-15F28216A27C}"/>
                  </a:ext>
                </a:extLst>
              </p:cNvPr>
              <p:cNvGrpSpPr/>
              <p:nvPr/>
            </p:nvGrpSpPr>
            <p:grpSpPr>
              <a:xfrm>
                <a:off x="7547481" y="3518062"/>
                <a:ext cx="51305" cy="95020"/>
                <a:chOff x="7547481" y="3518062"/>
                <a:chExt cx="51305" cy="95020"/>
              </a:xfrm>
            </p:grpSpPr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id="{DB71ADD4-EDB8-E4E5-9A7D-913AB1929A97}"/>
                    </a:ext>
                  </a:extLst>
                </p:cNvPr>
                <p:cNvSpPr/>
                <p:nvPr/>
              </p:nvSpPr>
              <p:spPr>
                <a:xfrm>
                  <a:off x="7547481" y="355758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BE309947-315B-2A4F-EB75-35A1BE176A41}"/>
                    </a:ext>
                  </a:extLst>
                </p:cNvPr>
                <p:cNvSpPr/>
                <p:nvPr/>
              </p:nvSpPr>
              <p:spPr>
                <a:xfrm>
                  <a:off x="7551962" y="351806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33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33"/>
                      </a:lnTo>
                      <a:cubicBezTo>
                        <a:pt x="48530" y="13808"/>
                        <a:pt x="41662" y="270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3" name="Graphic 3">
                <a:extLst>
                  <a:ext uri="{FF2B5EF4-FFF2-40B4-BE49-F238E27FC236}">
                    <a16:creationId xmlns:a16="http://schemas.microsoft.com/office/drawing/2014/main" id="{975C7258-D1E6-87C0-6777-8593981DF5E7}"/>
                  </a:ext>
                </a:extLst>
              </p:cNvPr>
              <p:cNvGrpSpPr/>
              <p:nvPr/>
            </p:nvGrpSpPr>
            <p:grpSpPr>
              <a:xfrm>
                <a:off x="7778465" y="3675234"/>
                <a:ext cx="51293" cy="95030"/>
                <a:chOff x="7778465" y="3675234"/>
                <a:chExt cx="51293" cy="95030"/>
              </a:xfrm>
            </p:grpSpPr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9435FEA0-B6DC-C897-32C8-E541273E86AE}"/>
                    </a:ext>
                  </a:extLst>
                </p:cNvPr>
                <p:cNvSpPr/>
                <p:nvPr/>
              </p:nvSpPr>
              <p:spPr>
                <a:xfrm>
                  <a:off x="7778465" y="3714769"/>
                  <a:ext cx="46951" cy="55495"/>
                </a:xfrm>
                <a:custGeom>
                  <a:avLst/>
                  <a:gdLst>
                    <a:gd name="connsiteX0" fmla="*/ 46951 w 46951"/>
                    <a:gd name="connsiteY0" fmla="*/ 7248 h 55495"/>
                    <a:gd name="connsiteX1" fmla="*/ 41246 w 46951"/>
                    <a:gd name="connsiteY1" fmla="*/ 39510 h 55495"/>
                    <a:gd name="connsiteX2" fmla="*/ 19043 w 46951"/>
                    <a:gd name="connsiteY2" fmla="*/ 55207 h 55495"/>
                    <a:gd name="connsiteX3" fmla="*/ 15766 w 46951"/>
                    <a:gd name="connsiteY3" fmla="*/ 54626 h 55495"/>
                    <a:gd name="connsiteX4" fmla="*/ 298 w 46951"/>
                    <a:gd name="connsiteY4" fmla="*/ 32261 h 55495"/>
                    <a:gd name="connsiteX5" fmla="*/ 6003 w 46951"/>
                    <a:gd name="connsiteY5" fmla="*/ 0 h 55495"/>
                    <a:gd name="connsiteX6" fmla="*/ 46951 w 46951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1" h="55495">
                      <a:moveTo>
                        <a:pt x="46951" y="7248"/>
                      </a:moveTo>
                      <a:lnTo>
                        <a:pt x="41246" y="39510"/>
                      </a:lnTo>
                      <a:cubicBezTo>
                        <a:pt x="39398" y="49977"/>
                        <a:pt x="29406" y="57035"/>
                        <a:pt x="19043" y="55207"/>
                      </a:cubicBezTo>
                      <a:lnTo>
                        <a:pt x="15766" y="54626"/>
                      </a:lnTo>
                      <a:cubicBezTo>
                        <a:pt x="5403" y="52787"/>
                        <a:pt x="-1550" y="42729"/>
                        <a:pt x="298" y="32261"/>
                      </a:cubicBezTo>
                      <a:lnTo>
                        <a:pt x="6003" y="0"/>
                      </a:lnTo>
                      <a:lnTo>
                        <a:pt x="46951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8AC5FD30-D6BA-2D6A-4053-890A3A8265B4}"/>
                    </a:ext>
                  </a:extLst>
                </p:cNvPr>
                <p:cNvSpPr/>
                <p:nvPr/>
              </p:nvSpPr>
              <p:spPr>
                <a:xfrm>
                  <a:off x="7782934" y="367523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24 h 54260"/>
                    <a:gd name="connsiteX2" fmla="*/ 31195 w 46823"/>
                    <a:gd name="connsiteY2" fmla="*/ 844 h 54260"/>
                    <a:gd name="connsiteX3" fmla="*/ 27889 w 46823"/>
                    <a:gd name="connsiteY3" fmla="*/ 263 h 54260"/>
                    <a:gd name="connsiteX4" fmla="*/ 5087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24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7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4" name="Graphic 3">
                <a:extLst>
                  <a:ext uri="{FF2B5EF4-FFF2-40B4-BE49-F238E27FC236}">
                    <a16:creationId xmlns:a16="http://schemas.microsoft.com/office/drawing/2014/main" id="{9DA30E9C-6A4D-ACD1-9A7B-32715D817154}"/>
                  </a:ext>
                </a:extLst>
              </p:cNvPr>
              <p:cNvGrpSpPr/>
              <p:nvPr/>
            </p:nvGrpSpPr>
            <p:grpSpPr>
              <a:xfrm>
                <a:off x="8010101" y="3689912"/>
                <a:ext cx="51305" cy="95030"/>
                <a:chOff x="8010101" y="3689912"/>
                <a:chExt cx="51305" cy="95030"/>
              </a:xfrm>
            </p:grpSpPr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3B5AC7E3-2EFE-2CB4-708F-38D395119D60}"/>
                    </a:ext>
                  </a:extLst>
                </p:cNvPr>
                <p:cNvSpPr/>
                <p:nvPr/>
              </p:nvSpPr>
              <p:spPr>
                <a:xfrm>
                  <a:off x="8010101" y="372944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9DF4DE59-0BAB-E8D4-EF38-4A628DA81327}"/>
                    </a:ext>
                  </a:extLst>
                </p:cNvPr>
                <p:cNvSpPr/>
                <p:nvPr/>
              </p:nvSpPr>
              <p:spPr>
                <a:xfrm>
                  <a:off x="8014582" y="368991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0 h 54260"/>
                    <a:gd name="connsiteX1" fmla="*/ 46454 w 46823"/>
                    <a:gd name="connsiteY1" fmla="*/ 25533 h 54260"/>
                    <a:gd name="connsiteX2" fmla="*/ 31194 w 46823"/>
                    <a:gd name="connsiteY2" fmla="*/ 85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55 h 54260"/>
                    <a:gd name="connsiteX6" fmla="*/ 41367 w 46823"/>
                    <a:gd name="connsiteY6" fmla="*/ 54260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0"/>
                      </a:moveTo>
                      <a:lnTo>
                        <a:pt x="46454" y="25533"/>
                      </a:lnTo>
                      <a:cubicBezTo>
                        <a:pt x="48530" y="13808"/>
                        <a:pt x="41662" y="2702"/>
                        <a:pt x="31194" y="85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67" y="542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5" name="Graphic 3">
                <a:extLst>
                  <a:ext uri="{FF2B5EF4-FFF2-40B4-BE49-F238E27FC236}">
                    <a16:creationId xmlns:a16="http://schemas.microsoft.com/office/drawing/2014/main" id="{6E51FF65-0491-6A6A-A8B5-3443A3E8881D}"/>
                  </a:ext>
                </a:extLst>
              </p:cNvPr>
              <p:cNvGrpSpPr/>
              <p:nvPr/>
            </p:nvGrpSpPr>
            <p:grpSpPr>
              <a:xfrm>
                <a:off x="7561268" y="3649496"/>
                <a:ext cx="55359" cy="94324"/>
                <a:chOff x="7561268" y="3649496"/>
                <a:chExt cx="55359" cy="94324"/>
              </a:xfrm>
            </p:grpSpPr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F368CAB2-517E-3378-7736-E7BAC9470A50}"/>
                    </a:ext>
                  </a:extLst>
                </p:cNvPr>
                <p:cNvSpPr/>
                <p:nvPr/>
              </p:nvSpPr>
              <p:spPr>
                <a:xfrm>
                  <a:off x="7567602" y="3687194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1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1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C1947C32-0390-4EA0-D600-B92709BD618C}"/>
                    </a:ext>
                  </a:extLst>
                </p:cNvPr>
                <p:cNvSpPr/>
                <p:nvPr/>
              </p:nvSpPr>
              <p:spPr>
                <a:xfrm>
                  <a:off x="7561268" y="3649496"/>
                  <a:ext cx="48701" cy="55404"/>
                </a:xfrm>
                <a:custGeom>
                  <a:avLst/>
                  <a:gdLst>
                    <a:gd name="connsiteX0" fmla="*/ 48701 w 48701"/>
                    <a:gd name="connsiteY0" fmla="*/ 44975 h 55404"/>
                    <a:gd name="connsiteX1" fmla="*/ 41453 w 48701"/>
                    <a:gd name="connsiteY1" fmla="*/ 16714 h 55404"/>
                    <a:gd name="connsiteX2" fmla="*/ 17355 w 48701"/>
                    <a:gd name="connsiteY2" fmla="*/ 541 h 55404"/>
                    <a:gd name="connsiteX3" fmla="*/ 14097 w 48701"/>
                    <a:gd name="connsiteY3" fmla="*/ 1379 h 55404"/>
                    <a:gd name="connsiteX4" fmla="*/ 753 w 48701"/>
                    <a:gd name="connsiteY4" fmla="*/ 27144 h 55404"/>
                    <a:gd name="connsiteX5" fmla="*/ 8001 w 48701"/>
                    <a:gd name="connsiteY5" fmla="*/ 55405 h 55404"/>
                    <a:gd name="connsiteX6" fmla="*/ 48701 w 4870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5404">
                      <a:moveTo>
                        <a:pt x="48701" y="44975"/>
                      </a:moveTo>
                      <a:lnTo>
                        <a:pt x="41453" y="16714"/>
                      </a:lnTo>
                      <a:cubicBezTo>
                        <a:pt x="38500" y="5179"/>
                        <a:pt x="27651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8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701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6" name="Graphic 3">
                <a:extLst>
                  <a:ext uri="{FF2B5EF4-FFF2-40B4-BE49-F238E27FC236}">
                    <a16:creationId xmlns:a16="http://schemas.microsoft.com/office/drawing/2014/main" id="{0A92F8E1-DFF8-EEB1-5710-77E1D34FC5B5}"/>
                  </a:ext>
                </a:extLst>
              </p:cNvPr>
              <p:cNvGrpSpPr/>
              <p:nvPr/>
            </p:nvGrpSpPr>
            <p:grpSpPr>
              <a:xfrm>
                <a:off x="7602045" y="3749004"/>
                <a:ext cx="55368" cy="94323"/>
                <a:chOff x="7602045" y="3749004"/>
                <a:chExt cx="55368" cy="94323"/>
              </a:xfrm>
            </p:grpSpPr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02BB6628-0698-F0BF-CD00-52794F326426}"/>
                    </a:ext>
                  </a:extLst>
                </p:cNvPr>
                <p:cNvSpPr/>
                <p:nvPr/>
              </p:nvSpPr>
              <p:spPr>
                <a:xfrm>
                  <a:off x="7608389" y="3786701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8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41124C1F-5CC7-A38E-AF89-9E2CD03E5B10}"/>
                    </a:ext>
                  </a:extLst>
                </p:cNvPr>
                <p:cNvSpPr/>
                <p:nvPr/>
              </p:nvSpPr>
              <p:spPr>
                <a:xfrm>
                  <a:off x="7602045" y="3749004"/>
                  <a:ext cx="48701" cy="55404"/>
                </a:xfrm>
                <a:custGeom>
                  <a:avLst/>
                  <a:gdLst>
                    <a:gd name="connsiteX0" fmla="*/ 48701 w 48701"/>
                    <a:gd name="connsiteY0" fmla="*/ 44975 h 55404"/>
                    <a:gd name="connsiteX1" fmla="*/ 41453 w 48701"/>
                    <a:gd name="connsiteY1" fmla="*/ 16714 h 55404"/>
                    <a:gd name="connsiteX2" fmla="*/ 17355 w 48701"/>
                    <a:gd name="connsiteY2" fmla="*/ 541 h 55404"/>
                    <a:gd name="connsiteX3" fmla="*/ 14097 w 48701"/>
                    <a:gd name="connsiteY3" fmla="*/ 1379 h 55404"/>
                    <a:gd name="connsiteX4" fmla="*/ 753 w 48701"/>
                    <a:gd name="connsiteY4" fmla="*/ 27144 h 55404"/>
                    <a:gd name="connsiteX5" fmla="*/ 8001 w 48701"/>
                    <a:gd name="connsiteY5" fmla="*/ 55405 h 55404"/>
                    <a:gd name="connsiteX6" fmla="*/ 48701 w 4870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5404">
                      <a:moveTo>
                        <a:pt x="48701" y="44975"/>
                      </a:moveTo>
                      <a:lnTo>
                        <a:pt x="41453" y="16714"/>
                      </a:lnTo>
                      <a:cubicBezTo>
                        <a:pt x="38500" y="5179"/>
                        <a:pt x="27651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701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7" name="Graphic 3">
                <a:extLst>
                  <a:ext uri="{FF2B5EF4-FFF2-40B4-BE49-F238E27FC236}">
                    <a16:creationId xmlns:a16="http://schemas.microsoft.com/office/drawing/2014/main" id="{0DFA5EBC-5E24-C569-2DD4-D16831FA8EE8}"/>
                  </a:ext>
                </a:extLst>
              </p:cNvPr>
              <p:cNvGrpSpPr/>
              <p:nvPr/>
            </p:nvGrpSpPr>
            <p:grpSpPr>
              <a:xfrm>
                <a:off x="7773342" y="3621759"/>
                <a:ext cx="55358" cy="94334"/>
                <a:chOff x="7773342" y="3621759"/>
                <a:chExt cx="55358" cy="94334"/>
              </a:xfrm>
            </p:grpSpPr>
            <p:sp>
              <p:nvSpPr>
                <p:cNvPr id="207" name="Freeform: Shape 206">
                  <a:extLst>
                    <a:ext uri="{FF2B5EF4-FFF2-40B4-BE49-F238E27FC236}">
                      <a16:creationId xmlns:a16="http://schemas.microsoft.com/office/drawing/2014/main" id="{0ABD1ECF-22A0-7039-DB08-5270CE63FDC3}"/>
                    </a:ext>
                  </a:extLst>
                </p:cNvPr>
                <p:cNvSpPr/>
                <p:nvPr/>
              </p:nvSpPr>
              <p:spPr>
                <a:xfrm>
                  <a:off x="7779677" y="3659467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5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5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5"/>
                        <a:pt x="10773" y="52368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390D8AD8-DED3-FEE8-B88C-55DC6FE98A01}"/>
                    </a:ext>
                  </a:extLst>
                </p:cNvPr>
                <p:cNvSpPr/>
                <p:nvPr/>
              </p:nvSpPr>
              <p:spPr>
                <a:xfrm>
                  <a:off x="7773342" y="3621759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0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8" name="Graphic 3">
                <a:extLst>
                  <a:ext uri="{FF2B5EF4-FFF2-40B4-BE49-F238E27FC236}">
                    <a16:creationId xmlns:a16="http://schemas.microsoft.com/office/drawing/2014/main" id="{2A41D344-B7AF-C984-C67E-A95ADAE4BC2A}"/>
                  </a:ext>
                </a:extLst>
              </p:cNvPr>
              <p:cNvGrpSpPr/>
              <p:nvPr/>
            </p:nvGrpSpPr>
            <p:grpSpPr>
              <a:xfrm>
                <a:off x="7866325" y="3662545"/>
                <a:ext cx="55358" cy="94323"/>
                <a:chOff x="7866325" y="3662545"/>
                <a:chExt cx="55358" cy="94323"/>
              </a:xfrm>
            </p:grpSpPr>
            <p:sp>
              <p:nvSpPr>
                <p:cNvPr id="205" name="Freeform: Shape 204">
                  <a:extLst>
                    <a:ext uri="{FF2B5EF4-FFF2-40B4-BE49-F238E27FC236}">
                      <a16:creationId xmlns:a16="http://schemas.microsoft.com/office/drawing/2014/main" id="{956C9E95-E5A7-B9C3-B03F-C6E6D55D6980}"/>
                    </a:ext>
                  </a:extLst>
                </p:cNvPr>
                <p:cNvSpPr/>
                <p:nvPr/>
              </p:nvSpPr>
              <p:spPr>
                <a:xfrm>
                  <a:off x="7872660" y="3700243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6" name="Freeform: Shape 205">
                  <a:extLst>
                    <a:ext uri="{FF2B5EF4-FFF2-40B4-BE49-F238E27FC236}">
                      <a16:creationId xmlns:a16="http://schemas.microsoft.com/office/drawing/2014/main" id="{DE525CFA-755B-7A61-5C9C-046FECB4E990}"/>
                    </a:ext>
                  </a:extLst>
                </p:cNvPr>
                <p:cNvSpPr/>
                <p:nvPr/>
              </p:nvSpPr>
              <p:spPr>
                <a:xfrm>
                  <a:off x="7866325" y="3662545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9" name="Graphic 3">
                <a:extLst>
                  <a:ext uri="{FF2B5EF4-FFF2-40B4-BE49-F238E27FC236}">
                    <a16:creationId xmlns:a16="http://schemas.microsoft.com/office/drawing/2014/main" id="{0B7729B8-0B67-8E34-E01E-E181FE122F49}"/>
                  </a:ext>
                </a:extLst>
              </p:cNvPr>
              <p:cNvGrpSpPr/>
              <p:nvPr/>
            </p:nvGrpSpPr>
            <p:grpSpPr>
              <a:xfrm>
                <a:off x="7897320" y="3585869"/>
                <a:ext cx="55359" cy="94334"/>
                <a:chOff x="7897320" y="3585869"/>
                <a:chExt cx="55359" cy="94334"/>
              </a:xfrm>
            </p:grpSpPr>
            <p:sp>
              <p:nvSpPr>
                <p:cNvPr id="203" name="Freeform: Shape 202">
                  <a:extLst>
                    <a:ext uri="{FF2B5EF4-FFF2-40B4-BE49-F238E27FC236}">
                      <a16:creationId xmlns:a16="http://schemas.microsoft.com/office/drawing/2014/main" id="{52CF4AF7-2707-6358-0794-C251878480EA}"/>
                    </a:ext>
                  </a:extLst>
                </p:cNvPr>
                <p:cNvSpPr/>
                <p:nvPr/>
              </p:nvSpPr>
              <p:spPr>
                <a:xfrm>
                  <a:off x="7903654" y="3623576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5"/>
                        <a:pt x="10773" y="52368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4" name="Freeform: Shape 203">
                  <a:extLst>
                    <a:ext uri="{FF2B5EF4-FFF2-40B4-BE49-F238E27FC236}">
                      <a16:creationId xmlns:a16="http://schemas.microsoft.com/office/drawing/2014/main" id="{72762E95-4CA4-EE0E-F15A-4F40D0F2E442}"/>
                    </a:ext>
                  </a:extLst>
                </p:cNvPr>
                <p:cNvSpPr/>
                <p:nvPr/>
              </p:nvSpPr>
              <p:spPr>
                <a:xfrm>
                  <a:off x="7897320" y="3585869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0" name="Graphic 3">
                <a:extLst>
                  <a:ext uri="{FF2B5EF4-FFF2-40B4-BE49-F238E27FC236}">
                    <a16:creationId xmlns:a16="http://schemas.microsoft.com/office/drawing/2014/main" id="{7AAAE53D-C19F-23FF-033B-7DE6E3D82B44}"/>
                  </a:ext>
                </a:extLst>
              </p:cNvPr>
              <p:cNvGrpSpPr/>
              <p:nvPr/>
            </p:nvGrpSpPr>
            <p:grpSpPr>
              <a:xfrm>
                <a:off x="7584109" y="3569562"/>
                <a:ext cx="55358" cy="94324"/>
                <a:chOff x="7584109" y="3569562"/>
                <a:chExt cx="55358" cy="94324"/>
              </a:xfrm>
            </p:grpSpPr>
            <p:sp>
              <p:nvSpPr>
                <p:cNvPr id="201" name="Freeform: Shape 200">
                  <a:extLst>
                    <a:ext uri="{FF2B5EF4-FFF2-40B4-BE49-F238E27FC236}">
                      <a16:creationId xmlns:a16="http://schemas.microsoft.com/office/drawing/2014/main" id="{9D6A078E-459C-F956-295F-CF8D3DB9B6FB}"/>
                    </a:ext>
                  </a:extLst>
                </p:cNvPr>
                <p:cNvSpPr/>
                <p:nvPr/>
              </p:nvSpPr>
              <p:spPr>
                <a:xfrm>
                  <a:off x="7590443" y="3607260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9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2" name="Freeform: Shape 201">
                  <a:extLst>
                    <a:ext uri="{FF2B5EF4-FFF2-40B4-BE49-F238E27FC236}">
                      <a16:creationId xmlns:a16="http://schemas.microsoft.com/office/drawing/2014/main" id="{148571B0-1876-918A-5F5E-C8585C01AE79}"/>
                    </a:ext>
                  </a:extLst>
                </p:cNvPr>
                <p:cNvSpPr/>
                <p:nvPr/>
              </p:nvSpPr>
              <p:spPr>
                <a:xfrm>
                  <a:off x="7584109" y="3569562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1" name="Graphic 3">
                <a:extLst>
                  <a:ext uri="{FF2B5EF4-FFF2-40B4-BE49-F238E27FC236}">
                    <a16:creationId xmlns:a16="http://schemas.microsoft.com/office/drawing/2014/main" id="{944D67CF-D367-F049-7E1C-111DD9FEE0E8}"/>
                  </a:ext>
                </a:extLst>
              </p:cNvPr>
              <p:cNvGrpSpPr/>
              <p:nvPr/>
            </p:nvGrpSpPr>
            <p:grpSpPr>
              <a:xfrm>
                <a:off x="7807709" y="3579271"/>
                <a:ext cx="54696" cy="94456"/>
                <a:chOff x="7807709" y="3579271"/>
                <a:chExt cx="54696" cy="94456"/>
              </a:xfrm>
            </p:grpSpPr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C17469AC-79B4-D535-5440-522B994C7982}"/>
                    </a:ext>
                  </a:extLst>
                </p:cNvPr>
                <p:cNvSpPr/>
                <p:nvPr/>
              </p:nvSpPr>
              <p:spPr>
                <a:xfrm>
                  <a:off x="7807709" y="3617280"/>
                  <a:ext cx="48701" cy="56447"/>
                </a:xfrm>
                <a:custGeom>
                  <a:avLst/>
                  <a:gdLst>
                    <a:gd name="connsiteX0" fmla="*/ 48701 w 48701"/>
                    <a:gd name="connsiteY0" fmla="*/ 9830 h 56447"/>
                    <a:gd name="connsiteX1" fmla="*/ 40957 w 48701"/>
                    <a:gd name="connsiteY1" fmla="*/ 41662 h 56447"/>
                    <a:gd name="connsiteX2" fmla="*/ 17802 w 48701"/>
                    <a:gd name="connsiteY2" fmla="*/ 55912 h 56447"/>
                    <a:gd name="connsiteX3" fmla="*/ 14573 w 48701"/>
                    <a:gd name="connsiteY3" fmla="*/ 55131 h 56447"/>
                    <a:gd name="connsiteX4" fmla="*/ 552 w 48701"/>
                    <a:gd name="connsiteY4" fmla="*/ 31833 h 56447"/>
                    <a:gd name="connsiteX5" fmla="*/ 8296 w 48701"/>
                    <a:gd name="connsiteY5" fmla="*/ 0 h 56447"/>
                    <a:gd name="connsiteX6" fmla="*/ 48701 w 48701"/>
                    <a:gd name="connsiteY6" fmla="*/ 9830 h 56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47">
                      <a:moveTo>
                        <a:pt x="48701" y="9830"/>
                      </a:moveTo>
                      <a:lnTo>
                        <a:pt x="40957" y="41662"/>
                      </a:lnTo>
                      <a:cubicBezTo>
                        <a:pt x="38443" y="51988"/>
                        <a:pt x="28022" y="58398"/>
                        <a:pt x="17802" y="55912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44B724A2-A944-A639-40BB-D7B2F4BEFE32}"/>
                    </a:ext>
                  </a:extLst>
                </p:cNvPr>
                <p:cNvSpPr/>
                <p:nvPr/>
              </p:nvSpPr>
              <p:spPr>
                <a:xfrm>
                  <a:off x="7814014" y="3579271"/>
                  <a:ext cx="48391" cy="55239"/>
                </a:xfrm>
                <a:custGeom>
                  <a:avLst/>
                  <a:gdLst>
                    <a:gd name="connsiteX0" fmla="*/ 40815 w 48391"/>
                    <a:gd name="connsiteY0" fmla="*/ 55240 h 55239"/>
                    <a:gd name="connsiteX1" fmla="*/ 47711 w 48391"/>
                    <a:gd name="connsiteY1" fmla="*/ 26884 h 55239"/>
                    <a:gd name="connsiteX2" fmla="*/ 34052 w 48391"/>
                    <a:gd name="connsiteY2" fmla="*/ 1281 h 55239"/>
                    <a:gd name="connsiteX3" fmla="*/ 30785 w 48391"/>
                    <a:gd name="connsiteY3" fmla="*/ 490 h 55239"/>
                    <a:gd name="connsiteX4" fmla="*/ 6896 w 48391"/>
                    <a:gd name="connsiteY4" fmla="*/ 16959 h 55239"/>
                    <a:gd name="connsiteX5" fmla="*/ 0 w 48391"/>
                    <a:gd name="connsiteY5" fmla="*/ 45315 h 55239"/>
                    <a:gd name="connsiteX6" fmla="*/ 40815 w 48391"/>
                    <a:gd name="connsiteY6" fmla="*/ 55240 h 5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39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2" name="Graphic 3">
                <a:extLst>
                  <a:ext uri="{FF2B5EF4-FFF2-40B4-BE49-F238E27FC236}">
                    <a16:creationId xmlns:a16="http://schemas.microsoft.com/office/drawing/2014/main" id="{6F1FC8BD-934F-413E-5CFE-F924E76BC08E}"/>
                  </a:ext>
                </a:extLst>
              </p:cNvPr>
              <p:cNvGrpSpPr/>
              <p:nvPr/>
            </p:nvGrpSpPr>
            <p:grpSpPr>
              <a:xfrm>
                <a:off x="7853581" y="3589825"/>
                <a:ext cx="54697" cy="94465"/>
                <a:chOff x="7853581" y="3589825"/>
                <a:chExt cx="54697" cy="94465"/>
              </a:xfrm>
            </p:grpSpPr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08B4045D-4EC7-239F-CB02-E5FC742B3DBD}"/>
                    </a:ext>
                  </a:extLst>
                </p:cNvPr>
                <p:cNvSpPr/>
                <p:nvPr/>
              </p:nvSpPr>
              <p:spPr>
                <a:xfrm>
                  <a:off x="7853581" y="3627834"/>
                  <a:ext cx="48701" cy="56456"/>
                </a:xfrm>
                <a:custGeom>
                  <a:avLst/>
                  <a:gdLst>
                    <a:gd name="connsiteX0" fmla="*/ 48701 w 48701"/>
                    <a:gd name="connsiteY0" fmla="*/ 9830 h 56456"/>
                    <a:gd name="connsiteX1" fmla="*/ 40957 w 48701"/>
                    <a:gd name="connsiteY1" fmla="*/ 41662 h 56456"/>
                    <a:gd name="connsiteX2" fmla="*/ 17802 w 48701"/>
                    <a:gd name="connsiteY2" fmla="*/ 55921 h 56456"/>
                    <a:gd name="connsiteX3" fmla="*/ 14573 w 48701"/>
                    <a:gd name="connsiteY3" fmla="*/ 55131 h 56456"/>
                    <a:gd name="connsiteX4" fmla="*/ 552 w 48701"/>
                    <a:gd name="connsiteY4" fmla="*/ 31833 h 56456"/>
                    <a:gd name="connsiteX5" fmla="*/ 8296 w 48701"/>
                    <a:gd name="connsiteY5" fmla="*/ 0 h 56456"/>
                    <a:gd name="connsiteX6" fmla="*/ 48701 w 48701"/>
                    <a:gd name="connsiteY6" fmla="*/ 9830 h 56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6">
                      <a:moveTo>
                        <a:pt x="48701" y="9830"/>
                      </a:moveTo>
                      <a:lnTo>
                        <a:pt x="40957" y="41662"/>
                      </a:lnTo>
                      <a:cubicBezTo>
                        <a:pt x="38443" y="51988"/>
                        <a:pt x="28022" y="5840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1F7D0BA3-C8F3-31F6-1E68-CF9E4A148C77}"/>
                    </a:ext>
                  </a:extLst>
                </p:cNvPr>
                <p:cNvSpPr/>
                <p:nvPr/>
              </p:nvSpPr>
              <p:spPr>
                <a:xfrm>
                  <a:off x="7859887" y="3589825"/>
                  <a:ext cx="48391" cy="55239"/>
                </a:xfrm>
                <a:custGeom>
                  <a:avLst/>
                  <a:gdLst>
                    <a:gd name="connsiteX0" fmla="*/ 40815 w 48391"/>
                    <a:gd name="connsiteY0" fmla="*/ 55240 h 55239"/>
                    <a:gd name="connsiteX1" fmla="*/ 47711 w 48391"/>
                    <a:gd name="connsiteY1" fmla="*/ 26884 h 55239"/>
                    <a:gd name="connsiteX2" fmla="*/ 34052 w 48391"/>
                    <a:gd name="connsiteY2" fmla="*/ 1281 h 55239"/>
                    <a:gd name="connsiteX3" fmla="*/ 30785 w 48391"/>
                    <a:gd name="connsiteY3" fmla="*/ 490 h 55239"/>
                    <a:gd name="connsiteX4" fmla="*/ 6896 w 48391"/>
                    <a:gd name="connsiteY4" fmla="*/ 16959 h 55239"/>
                    <a:gd name="connsiteX5" fmla="*/ 0 w 48391"/>
                    <a:gd name="connsiteY5" fmla="*/ 45315 h 55239"/>
                    <a:gd name="connsiteX6" fmla="*/ 40815 w 48391"/>
                    <a:gd name="connsiteY6" fmla="*/ 55240 h 5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39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3" name="Graphic 3">
                <a:extLst>
                  <a:ext uri="{FF2B5EF4-FFF2-40B4-BE49-F238E27FC236}">
                    <a16:creationId xmlns:a16="http://schemas.microsoft.com/office/drawing/2014/main" id="{90B27C3A-1701-9EB5-8AAE-DC4014BE8EB4}"/>
                  </a:ext>
                </a:extLst>
              </p:cNvPr>
              <p:cNvGrpSpPr/>
              <p:nvPr/>
            </p:nvGrpSpPr>
            <p:grpSpPr>
              <a:xfrm>
                <a:off x="7948003" y="3576013"/>
                <a:ext cx="54697" cy="94456"/>
                <a:chOff x="7948003" y="3576013"/>
                <a:chExt cx="54697" cy="94456"/>
              </a:xfrm>
            </p:grpSpPr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id="{383B0558-1676-6C7F-7DA4-5B64B51695EE}"/>
                    </a:ext>
                  </a:extLst>
                </p:cNvPr>
                <p:cNvSpPr/>
                <p:nvPr/>
              </p:nvSpPr>
              <p:spPr>
                <a:xfrm>
                  <a:off x="7948003" y="3614013"/>
                  <a:ext cx="48701" cy="56456"/>
                </a:xfrm>
                <a:custGeom>
                  <a:avLst/>
                  <a:gdLst>
                    <a:gd name="connsiteX0" fmla="*/ 48701 w 48701"/>
                    <a:gd name="connsiteY0" fmla="*/ 9839 h 56456"/>
                    <a:gd name="connsiteX1" fmla="*/ 40957 w 48701"/>
                    <a:gd name="connsiteY1" fmla="*/ 41672 h 56456"/>
                    <a:gd name="connsiteX2" fmla="*/ 17802 w 48701"/>
                    <a:gd name="connsiteY2" fmla="*/ 55921 h 56456"/>
                    <a:gd name="connsiteX3" fmla="*/ 14573 w 48701"/>
                    <a:gd name="connsiteY3" fmla="*/ 55131 h 56456"/>
                    <a:gd name="connsiteX4" fmla="*/ 552 w 48701"/>
                    <a:gd name="connsiteY4" fmla="*/ 31832 h 56456"/>
                    <a:gd name="connsiteX5" fmla="*/ 8296 w 48701"/>
                    <a:gd name="connsiteY5" fmla="*/ 0 h 56456"/>
                    <a:gd name="connsiteX6" fmla="*/ 48701 w 48701"/>
                    <a:gd name="connsiteY6" fmla="*/ 9839 h 56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6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0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6" name="Freeform: Shape 195">
                  <a:extLst>
                    <a:ext uri="{FF2B5EF4-FFF2-40B4-BE49-F238E27FC236}">
                      <a16:creationId xmlns:a16="http://schemas.microsoft.com/office/drawing/2014/main" id="{B5416A3F-C878-FB98-CF28-5F599A8387F0}"/>
                    </a:ext>
                  </a:extLst>
                </p:cNvPr>
                <p:cNvSpPr/>
                <p:nvPr/>
              </p:nvSpPr>
              <p:spPr>
                <a:xfrm>
                  <a:off x="7954308" y="3576013"/>
                  <a:ext cx="48391" cy="55240"/>
                </a:xfrm>
                <a:custGeom>
                  <a:avLst/>
                  <a:gdLst>
                    <a:gd name="connsiteX0" fmla="*/ 40815 w 48391"/>
                    <a:gd name="connsiteY0" fmla="*/ 55240 h 55240"/>
                    <a:gd name="connsiteX1" fmla="*/ 47711 w 48391"/>
                    <a:gd name="connsiteY1" fmla="*/ 26884 h 55240"/>
                    <a:gd name="connsiteX2" fmla="*/ 34052 w 48391"/>
                    <a:gd name="connsiteY2" fmla="*/ 1281 h 55240"/>
                    <a:gd name="connsiteX3" fmla="*/ 30785 w 48391"/>
                    <a:gd name="connsiteY3" fmla="*/ 490 h 55240"/>
                    <a:gd name="connsiteX4" fmla="*/ 6896 w 48391"/>
                    <a:gd name="connsiteY4" fmla="*/ 16959 h 55240"/>
                    <a:gd name="connsiteX5" fmla="*/ 0 w 48391"/>
                    <a:gd name="connsiteY5" fmla="*/ 45315 h 55240"/>
                    <a:gd name="connsiteX6" fmla="*/ 40815 w 48391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6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4" name="Graphic 3">
                <a:extLst>
                  <a:ext uri="{FF2B5EF4-FFF2-40B4-BE49-F238E27FC236}">
                    <a16:creationId xmlns:a16="http://schemas.microsoft.com/office/drawing/2014/main" id="{428DE989-B9B2-1667-F211-4C2E50595F71}"/>
                  </a:ext>
                </a:extLst>
              </p:cNvPr>
              <p:cNvGrpSpPr/>
              <p:nvPr/>
            </p:nvGrpSpPr>
            <p:grpSpPr>
              <a:xfrm>
                <a:off x="7698410" y="3582538"/>
                <a:ext cx="54700" cy="94459"/>
                <a:chOff x="7698410" y="3582538"/>
                <a:chExt cx="54700" cy="94459"/>
              </a:xfrm>
            </p:grpSpPr>
            <p:sp>
              <p:nvSpPr>
                <p:cNvPr id="193" name="Freeform: Shape 192">
                  <a:extLst>
                    <a:ext uri="{FF2B5EF4-FFF2-40B4-BE49-F238E27FC236}">
                      <a16:creationId xmlns:a16="http://schemas.microsoft.com/office/drawing/2014/main" id="{98F55480-FDCC-FEB1-FE1C-5FB1E8619C3D}"/>
                    </a:ext>
                  </a:extLst>
                </p:cNvPr>
                <p:cNvSpPr/>
                <p:nvPr/>
              </p:nvSpPr>
              <p:spPr>
                <a:xfrm>
                  <a:off x="7698410" y="3620547"/>
                  <a:ext cx="48701" cy="56450"/>
                </a:xfrm>
                <a:custGeom>
                  <a:avLst/>
                  <a:gdLst>
                    <a:gd name="connsiteX0" fmla="*/ 48701 w 48701"/>
                    <a:gd name="connsiteY0" fmla="*/ 9830 h 56450"/>
                    <a:gd name="connsiteX1" fmla="*/ 40957 w 48701"/>
                    <a:gd name="connsiteY1" fmla="*/ 41663 h 56450"/>
                    <a:gd name="connsiteX2" fmla="*/ 17802 w 48701"/>
                    <a:gd name="connsiteY2" fmla="*/ 55912 h 56450"/>
                    <a:gd name="connsiteX3" fmla="*/ 14573 w 48701"/>
                    <a:gd name="connsiteY3" fmla="*/ 55131 h 56450"/>
                    <a:gd name="connsiteX4" fmla="*/ 552 w 48701"/>
                    <a:gd name="connsiteY4" fmla="*/ 31833 h 56450"/>
                    <a:gd name="connsiteX5" fmla="*/ 8296 w 48701"/>
                    <a:gd name="connsiteY5" fmla="*/ 0 h 56450"/>
                    <a:gd name="connsiteX6" fmla="*/ 48701 w 48701"/>
                    <a:gd name="connsiteY6" fmla="*/ 9830 h 56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0">
                      <a:moveTo>
                        <a:pt x="48701" y="9830"/>
                      </a:moveTo>
                      <a:lnTo>
                        <a:pt x="40957" y="41663"/>
                      </a:lnTo>
                      <a:cubicBezTo>
                        <a:pt x="38443" y="51988"/>
                        <a:pt x="28022" y="58407"/>
                        <a:pt x="17802" y="55912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F70D1021-36A3-C510-1C90-C2A351E176D4}"/>
                    </a:ext>
                  </a:extLst>
                </p:cNvPr>
                <p:cNvSpPr/>
                <p:nvPr/>
              </p:nvSpPr>
              <p:spPr>
                <a:xfrm>
                  <a:off x="7704715" y="3582538"/>
                  <a:ext cx="48395" cy="55240"/>
                </a:xfrm>
                <a:custGeom>
                  <a:avLst/>
                  <a:gdLst>
                    <a:gd name="connsiteX0" fmla="*/ 40814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4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4" y="55240"/>
                      </a:moveTo>
                      <a:lnTo>
                        <a:pt x="47711" y="26884"/>
                      </a:lnTo>
                      <a:cubicBezTo>
                        <a:pt x="50530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4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5" name="Graphic 3">
                <a:extLst>
                  <a:ext uri="{FF2B5EF4-FFF2-40B4-BE49-F238E27FC236}">
                    <a16:creationId xmlns:a16="http://schemas.microsoft.com/office/drawing/2014/main" id="{E20F4D77-45EB-15DB-8387-9FB8ACC62979}"/>
                  </a:ext>
                </a:extLst>
              </p:cNvPr>
              <p:cNvGrpSpPr/>
              <p:nvPr/>
            </p:nvGrpSpPr>
            <p:grpSpPr>
              <a:xfrm>
                <a:off x="7629896" y="3558068"/>
                <a:ext cx="54700" cy="94459"/>
                <a:chOff x="7629896" y="3558068"/>
                <a:chExt cx="54700" cy="94459"/>
              </a:xfrm>
            </p:grpSpPr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131713D0-1451-BAE6-448A-7C9332E06D72}"/>
                    </a:ext>
                  </a:extLst>
                </p:cNvPr>
                <p:cNvSpPr/>
                <p:nvPr/>
              </p:nvSpPr>
              <p:spPr>
                <a:xfrm>
                  <a:off x="7629896" y="3596068"/>
                  <a:ext cx="48701" cy="56459"/>
                </a:xfrm>
                <a:custGeom>
                  <a:avLst/>
                  <a:gdLst>
                    <a:gd name="connsiteX0" fmla="*/ 48701 w 48701"/>
                    <a:gd name="connsiteY0" fmla="*/ 9839 h 56459"/>
                    <a:gd name="connsiteX1" fmla="*/ 40957 w 48701"/>
                    <a:gd name="connsiteY1" fmla="*/ 41672 h 56459"/>
                    <a:gd name="connsiteX2" fmla="*/ 17802 w 48701"/>
                    <a:gd name="connsiteY2" fmla="*/ 55921 h 56459"/>
                    <a:gd name="connsiteX3" fmla="*/ 14573 w 48701"/>
                    <a:gd name="connsiteY3" fmla="*/ 55131 h 56459"/>
                    <a:gd name="connsiteX4" fmla="*/ 552 w 48701"/>
                    <a:gd name="connsiteY4" fmla="*/ 31832 h 56459"/>
                    <a:gd name="connsiteX5" fmla="*/ 8296 w 48701"/>
                    <a:gd name="connsiteY5" fmla="*/ 0 h 56459"/>
                    <a:gd name="connsiteX6" fmla="*/ 48701 w 48701"/>
                    <a:gd name="connsiteY6" fmla="*/ 9839 h 56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9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1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2" name="Freeform: Shape 191">
                  <a:extLst>
                    <a:ext uri="{FF2B5EF4-FFF2-40B4-BE49-F238E27FC236}">
                      <a16:creationId xmlns:a16="http://schemas.microsoft.com/office/drawing/2014/main" id="{73C538BE-978C-2777-827C-700AE5ADE69E}"/>
                    </a:ext>
                  </a:extLst>
                </p:cNvPr>
                <p:cNvSpPr/>
                <p:nvPr/>
              </p:nvSpPr>
              <p:spPr>
                <a:xfrm>
                  <a:off x="7636201" y="3558068"/>
                  <a:ext cx="48395" cy="55240"/>
                </a:xfrm>
                <a:custGeom>
                  <a:avLst/>
                  <a:gdLst>
                    <a:gd name="connsiteX0" fmla="*/ 40815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5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30" y="1532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6" name="Graphic 3">
                <a:extLst>
                  <a:ext uri="{FF2B5EF4-FFF2-40B4-BE49-F238E27FC236}">
                    <a16:creationId xmlns:a16="http://schemas.microsoft.com/office/drawing/2014/main" id="{608BD680-5DD7-F2EA-2B70-AF3F4FE6E81D}"/>
                  </a:ext>
                </a:extLst>
              </p:cNvPr>
              <p:cNvGrpSpPr/>
              <p:nvPr/>
            </p:nvGrpSpPr>
            <p:grpSpPr>
              <a:xfrm>
                <a:off x="7652737" y="3631477"/>
                <a:ext cx="54700" cy="94459"/>
                <a:chOff x="7652737" y="3631477"/>
                <a:chExt cx="54700" cy="94459"/>
              </a:xfrm>
            </p:grpSpPr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36AE3DEB-8C84-86A3-3DB8-FF5D8A7FDEF6}"/>
                    </a:ext>
                  </a:extLst>
                </p:cNvPr>
                <p:cNvSpPr/>
                <p:nvPr/>
              </p:nvSpPr>
              <p:spPr>
                <a:xfrm>
                  <a:off x="7652737" y="3669477"/>
                  <a:ext cx="48701" cy="56459"/>
                </a:xfrm>
                <a:custGeom>
                  <a:avLst/>
                  <a:gdLst>
                    <a:gd name="connsiteX0" fmla="*/ 48701 w 48701"/>
                    <a:gd name="connsiteY0" fmla="*/ 9839 h 56459"/>
                    <a:gd name="connsiteX1" fmla="*/ 40957 w 48701"/>
                    <a:gd name="connsiteY1" fmla="*/ 41672 h 56459"/>
                    <a:gd name="connsiteX2" fmla="*/ 17802 w 48701"/>
                    <a:gd name="connsiteY2" fmla="*/ 55921 h 56459"/>
                    <a:gd name="connsiteX3" fmla="*/ 14573 w 48701"/>
                    <a:gd name="connsiteY3" fmla="*/ 55131 h 56459"/>
                    <a:gd name="connsiteX4" fmla="*/ 552 w 48701"/>
                    <a:gd name="connsiteY4" fmla="*/ 31832 h 56459"/>
                    <a:gd name="connsiteX5" fmla="*/ 8296 w 48701"/>
                    <a:gd name="connsiteY5" fmla="*/ 0 h 56459"/>
                    <a:gd name="connsiteX6" fmla="*/ 48701 w 48701"/>
                    <a:gd name="connsiteY6" fmla="*/ 9839 h 56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9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1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30BD5C8A-862C-91E9-9E38-8DA9390841D9}"/>
                    </a:ext>
                  </a:extLst>
                </p:cNvPr>
                <p:cNvSpPr/>
                <p:nvPr/>
              </p:nvSpPr>
              <p:spPr>
                <a:xfrm>
                  <a:off x="7659042" y="3631477"/>
                  <a:ext cx="48395" cy="55240"/>
                </a:xfrm>
                <a:custGeom>
                  <a:avLst/>
                  <a:gdLst>
                    <a:gd name="connsiteX0" fmla="*/ 40815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5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30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7" name="Graphic 3">
                <a:extLst>
                  <a:ext uri="{FF2B5EF4-FFF2-40B4-BE49-F238E27FC236}">
                    <a16:creationId xmlns:a16="http://schemas.microsoft.com/office/drawing/2014/main" id="{7F3B2E1A-9B56-41E2-8637-425F41BFA062}"/>
                  </a:ext>
                </a:extLst>
              </p:cNvPr>
              <p:cNvGrpSpPr/>
              <p:nvPr/>
            </p:nvGrpSpPr>
            <p:grpSpPr>
              <a:xfrm>
                <a:off x="7731224" y="3601727"/>
                <a:ext cx="74509" cy="85679"/>
                <a:chOff x="7731224" y="3601727"/>
                <a:chExt cx="74509" cy="85679"/>
              </a:xfrm>
            </p:grpSpPr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56EE7558-9DDA-8AD0-1258-9CF3114250F8}"/>
                    </a:ext>
                  </a:extLst>
                </p:cNvPr>
                <p:cNvSpPr/>
                <p:nvPr/>
              </p:nvSpPr>
              <p:spPr>
                <a:xfrm>
                  <a:off x="7748977" y="3628472"/>
                  <a:ext cx="56755" cy="58934"/>
                </a:xfrm>
                <a:custGeom>
                  <a:avLst/>
                  <a:gdLst>
                    <a:gd name="connsiteX0" fmla="*/ 33347 w 56755"/>
                    <a:gd name="connsiteY0" fmla="*/ 0 h 58934"/>
                    <a:gd name="connsiteX1" fmla="*/ 52921 w 56755"/>
                    <a:gd name="connsiteY1" fmla="*/ 26280 h 58934"/>
                    <a:gd name="connsiteX2" fmla="*/ 49121 w 56755"/>
                    <a:gd name="connsiteY2" fmla="*/ 53207 h 58934"/>
                    <a:gd name="connsiteX3" fmla="*/ 46454 w 56755"/>
                    <a:gd name="connsiteY3" fmla="*/ 55198 h 58934"/>
                    <a:gd name="connsiteX4" fmla="*/ 19574 w 56755"/>
                    <a:gd name="connsiteY4" fmla="*/ 51130 h 58934"/>
                    <a:gd name="connsiteX5" fmla="*/ 0 w 56755"/>
                    <a:gd name="connsiteY5" fmla="*/ 24851 h 58934"/>
                    <a:gd name="connsiteX6" fmla="*/ 33347 w 56755"/>
                    <a:gd name="connsiteY6" fmla="*/ 0 h 5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55" h="58934">
                      <a:moveTo>
                        <a:pt x="33347" y="0"/>
                      </a:moveTo>
                      <a:lnTo>
                        <a:pt x="52921" y="26280"/>
                      </a:lnTo>
                      <a:cubicBezTo>
                        <a:pt x="59265" y="34805"/>
                        <a:pt x="57560" y="46920"/>
                        <a:pt x="49121" y="53207"/>
                      </a:cubicBezTo>
                      <a:lnTo>
                        <a:pt x="46454" y="55198"/>
                      </a:lnTo>
                      <a:cubicBezTo>
                        <a:pt x="38015" y="61484"/>
                        <a:pt x="25918" y="59646"/>
                        <a:pt x="19574" y="51130"/>
                      </a:cubicBezTo>
                      <a:lnTo>
                        <a:pt x="0" y="24851"/>
                      </a:lnTo>
                      <a:lnTo>
                        <a:pt x="3334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11EDE53B-4C6F-7EE8-7B7F-577B506D0D0B}"/>
                    </a:ext>
                  </a:extLst>
                </p:cNvPr>
                <p:cNvSpPr/>
                <p:nvPr/>
              </p:nvSpPr>
              <p:spPr>
                <a:xfrm>
                  <a:off x="7731224" y="3601727"/>
                  <a:ext cx="55787" cy="57787"/>
                </a:xfrm>
                <a:custGeom>
                  <a:avLst/>
                  <a:gdLst>
                    <a:gd name="connsiteX0" fmla="*/ 55787 w 55787"/>
                    <a:gd name="connsiteY0" fmla="*/ 32689 h 57787"/>
                    <a:gd name="connsiteX1" fmla="*/ 38356 w 55787"/>
                    <a:gd name="connsiteY1" fmla="*/ 9286 h 57787"/>
                    <a:gd name="connsiteX2" fmla="*/ 9924 w 55787"/>
                    <a:gd name="connsiteY2" fmla="*/ 3466 h 57787"/>
                    <a:gd name="connsiteX3" fmla="*/ 7229 w 55787"/>
                    <a:gd name="connsiteY3" fmla="*/ 5476 h 57787"/>
                    <a:gd name="connsiteX4" fmla="*/ 4666 w 55787"/>
                    <a:gd name="connsiteY4" fmla="*/ 34384 h 57787"/>
                    <a:gd name="connsiteX5" fmla="*/ 22097 w 55787"/>
                    <a:gd name="connsiteY5" fmla="*/ 57787 h 57787"/>
                    <a:gd name="connsiteX6" fmla="*/ 55787 w 55787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7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8" name="Graphic 3">
                <a:extLst>
                  <a:ext uri="{FF2B5EF4-FFF2-40B4-BE49-F238E27FC236}">
                    <a16:creationId xmlns:a16="http://schemas.microsoft.com/office/drawing/2014/main" id="{AE260918-75CA-D01D-F324-6CC5B3836167}"/>
                  </a:ext>
                </a:extLst>
              </p:cNvPr>
              <p:cNvGrpSpPr/>
              <p:nvPr/>
            </p:nvGrpSpPr>
            <p:grpSpPr>
              <a:xfrm>
                <a:off x="7850315" y="3828465"/>
                <a:ext cx="74503" cy="85692"/>
                <a:chOff x="7850315" y="3828465"/>
                <a:chExt cx="74503" cy="85692"/>
              </a:xfrm>
            </p:grpSpPr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726B9764-3457-CC50-6057-CC5AB948A4CF}"/>
                    </a:ext>
                  </a:extLst>
                </p:cNvPr>
                <p:cNvSpPr/>
                <p:nvPr/>
              </p:nvSpPr>
              <p:spPr>
                <a:xfrm>
                  <a:off x="7868049" y="3855224"/>
                  <a:ext cx="56769" cy="58934"/>
                </a:xfrm>
                <a:custGeom>
                  <a:avLst/>
                  <a:gdLst>
                    <a:gd name="connsiteX0" fmla="*/ 33357 w 56769"/>
                    <a:gd name="connsiteY0" fmla="*/ 0 h 58934"/>
                    <a:gd name="connsiteX1" fmla="*/ 52930 w 56769"/>
                    <a:gd name="connsiteY1" fmla="*/ 26280 h 58934"/>
                    <a:gd name="connsiteX2" fmla="*/ 49130 w 56769"/>
                    <a:gd name="connsiteY2" fmla="*/ 53207 h 58934"/>
                    <a:gd name="connsiteX3" fmla="*/ 46463 w 56769"/>
                    <a:gd name="connsiteY3" fmla="*/ 55198 h 58934"/>
                    <a:gd name="connsiteX4" fmla="*/ 19574 w 56769"/>
                    <a:gd name="connsiteY4" fmla="*/ 51130 h 58934"/>
                    <a:gd name="connsiteX5" fmla="*/ 0 w 56769"/>
                    <a:gd name="connsiteY5" fmla="*/ 24851 h 58934"/>
                    <a:gd name="connsiteX6" fmla="*/ 33357 w 56769"/>
                    <a:gd name="connsiteY6" fmla="*/ 0 h 5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69" h="58934">
                      <a:moveTo>
                        <a:pt x="33357" y="0"/>
                      </a:moveTo>
                      <a:lnTo>
                        <a:pt x="52930" y="26280"/>
                      </a:lnTo>
                      <a:cubicBezTo>
                        <a:pt x="59284" y="34805"/>
                        <a:pt x="57569" y="46920"/>
                        <a:pt x="49130" y="53207"/>
                      </a:cubicBezTo>
                      <a:lnTo>
                        <a:pt x="46463" y="55198"/>
                      </a:lnTo>
                      <a:cubicBezTo>
                        <a:pt x="38024" y="61484"/>
                        <a:pt x="25927" y="59646"/>
                        <a:pt x="19574" y="51130"/>
                      </a:cubicBezTo>
                      <a:lnTo>
                        <a:pt x="0" y="24851"/>
                      </a:lnTo>
                      <a:lnTo>
                        <a:pt x="3335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5A373BC7-1383-ACBD-790F-BB4EF8021BAF}"/>
                    </a:ext>
                  </a:extLst>
                </p:cNvPr>
                <p:cNvSpPr/>
                <p:nvPr/>
              </p:nvSpPr>
              <p:spPr>
                <a:xfrm>
                  <a:off x="7850315" y="3828465"/>
                  <a:ext cx="55777" cy="57781"/>
                </a:xfrm>
                <a:custGeom>
                  <a:avLst/>
                  <a:gdLst>
                    <a:gd name="connsiteX0" fmla="*/ 55778 w 55777"/>
                    <a:gd name="connsiteY0" fmla="*/ 32693 h 57781"/>
                    <a:gd name="connsiteX1" fmla="*/ 38347 w 55777"/>
                    <a:gd name="connsiteY1" fmla="*/ 9290 h 57781"/>
                    <a:gd name="connsiteX2" fmla="*/ 9924 w 55777"/>
                    <a:gd name="connsiteY2" fmla="*/ 3470 h 57781"/>
                    <a:gd name="connsiteX3" fmla="*/ 7229 w 55777"/>
                    <a:gd name="connsiteY3" fmla="*/ 5480 h 57781"/>
                    <a:gd name="connsiteX4" fmla="*/ 4667 w 55777"/>
                    <a:gd name="connsiteY4" fmla="*/ 34379 h 57781"/>
                    <a:gd name="connsiteX5" fmla="*/ 22097 w 55777"/>
                    <a:gd name="connsiteY5" fmla="*/ 57782 h 57781"/>
                    <a:gd name="connsiteX6" fmla="*/ 55778 w 55777"/>
                    <a:gd name="connsiteY6" fmla="*/ 32693 h 57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77" h="57781">
                      <a:moveTo>
                        <a:pt x="55778" y="32693"/>
                      </a:moveTo>
                      <a:lnTo>
                        <a:pt x="38347" y="9290"/>
                      </a:lnTo>
                      <a:cubicBezTo>
                        <a:pt x="31232" y="-263"/>
                        <a:pt x="18440" y="-2883"/>
                        <a:pt x="9924" y="3470"/>
                      </a:cubicBezTo>
                      <a:lnTo>
                        <a:pt x="7229" y="5480"/>
                      </a:lnTo>
                      <a:cubicBezTo>
                        <a:pt x="-1296" y="11824"/>
                        <a:pt x="-2449" y="24835"/>
                        <a:pt x="4667" y="34379"/>
                      </a:cubicBezTo>
                      <a:lnTo>
                        <a:pt x="22097" y="57782"/>
                      </a:lnTo>
                      <a:lnTo>
                        <a:pt x="55778" y="326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9" name="Graphic 3">
                <a:extLst>
                  <a:ext uri="{FF2B5EF4-FFF2-40B4-BE49-F238E27FC236}">
                    <a16:creationId xmlns:a16="http://schemas.microsoft.com/office/drawing/2014/main" id="{00696610-F300-847C-44A1-422084087D9F}"/>
                  </a:ext>
                </a:extLst>
              </p:cNvPr>
              <p:cNvGrpSpPr/>
              <p:nvPr/>
            </p:nvGrpSpPr>
            <p:grpSpPr>
              <a:xfrm>
                <a:off x="7775267" y="3877409"/>
                <a:ext cx="74509" cy="85691"/>
                <a:chOff x="7775267" y="3877409"/>
                <a:chExt cx="74509" cy="85691"/>
              </a:xfrm>
            </p:grpSpPr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9BC1C352-CEFD-0545-A93C-A65E968A0E96}"/>
                    </a:ext>
                  </a:extLst>
                </p:cNvPr>
                <p:cNvSpPr/>
                <p:nvPr/>
              </p:nvSpPr>
              <p:spPr>
                <a:xfrm>
                  <a:off x="7793021" y="3904164"/>
                  <a:ext cx="56755" cy="58936"/>
                </a:xfrm>
                <a:custGeom>
                  <a:avLst/>
                  <a:gdLst>
                    <a:gd name="connsiteX0" fmla="*/ 33347 w 56755"/>
                    <a:gd name="connsiteY0" fmla="*/ 0 h 58936"/>
                    <a:gd name="connsiteX1" fmla="*/ 52921 w 56755"/>
                    <a:gd name="connsiteY1" fmla="*/ 26280 h 58936"/>
                    <a:gd name="connsiteX2" fmla="*/ 49120 w 56755"/>
                    <a:gd name="connsiteY2" fmla="*/ 53207 h 58936"/>
                    <a:gd name="connsiteX3" fmla="*/ 46453 w 56755"/>
                    <a:gd name="connsiteY3" fmla="*/ 55198 h 58936"/>
                    <a:gd name="connsiteX4" fmla="*/ 19574 w 56755"/>
                    <a:gd name="connsiteY4" fmla="*/ 51130 h 58936"/>
                    <a:gd name="connsiteX5" fmla="*/ 0 w 56755"/>
                    <a:gd name="connsiteY5" fmla="*/ 24851 h 58936"/>
                    <a:gd name="connsiteX6" fmla="*/ 33347 w 56755"/>
                    <a:gd name="connsiteY6" fmla="*/ 0 h 58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55" h="58936">
                      <a:moveTo>
                        <a:pt x="33347" y="0"/>
                      </a:moveTo>
                      <a:lnTo>
                        <a:pt x="52921" y="26280"/>
                      </a:lnTo>
                      <a:cubicBezTo>
                        <a:pt x="59264" y="34805"/>
                        <a:pt x="57560" y="46920"/>
                        <a:pt x="49120" y="53207"/>
                      </a:cubicBezTo>
                      <a:lnTo>
                        <a:pt x="46453" y="55198"/>
                      </a:lnTo>
                      <a:cubicBezTo>
                        <a:pt x="38014" y="61484"/>
                        <a:pt x="25917" y="59655"/>
                        <a:pt x="19574" y="51130"/>
                      </a:cubicBezTo>
                      <a:lnTo>
                        <a:pt x="0" y="24851"/>
                      </a:lnTo>
                      <a:lnTo>
                        <a:pt x="3334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1B76C8D1-095F-64B3-4B69-00713C9D3CAB}"/>
                    </a:ext>
                  </a:extLst>
                </p:cNvPr>
                <p:cNvSpPr/>
                <p:nvPr/>
              </p:nvSpPr>
              <p:spPr>
                <a:xfrm>
                  <a:off x="7775267" y="3877409"/>
                  <a:ext cx="55786" cy="57787"/>
                </a:xfrm>
                <a:custGeom>
                  <a:avLst/>
                  <a:gdLst>
                    <a:gd name="connsiteX0" fmla="*/ 55787 w 55786"/>
                    <a:gd name="connsiteY0" fmla="*/ 32689 h 57787"/>
                    <a:gd name="connsiteX1" fmla="*/ 38356 w 55786"/>
                    <a:gd name="connsiteY1" fmla="*/ 9286 h 57787"/>
                    <a:gd name="connsiteX2" fmla="*/ 9924 w 55786"/>
                    <a:gd name="connsiteY2" fmla="*/ 3466 h 57787"/>
                    <a:gd name="connsiteX3" fmla="*/ 7229 w 55786"/>
                    <a:gd name="connsiteY3" fmla="*/ 5476 h 57787"/>
                    <a:gd name="connsiteX4" fmla="*/ 4666 w 55786"/>
                    <a:gd name="connsiteY4" fmla="*/ 34384 h 57787"/>
                    <a:gd name="connsiteX5" fmla="*/ 22097 w 55786"/>
                    <a:gd name="connsiteY5" fmla="*/ 57787 h 57787"/>
                    <a:gd name="connsiteX6" fmla="*/ 55787 w 55786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6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0" name="Graphic 3">
                <a:extLst>
                  <a:ext uri="{FF2B5EF4-FFF2-40B4-BE49-F238E27FC236}">
                    <a16:creationId xmlns:a16="http://schemas.microsoft.com/office/drawing/2014/main" id="{DAE2C94F-577A-4DAE-D0B2-0B91BBD7581B}"/>
                  </a:ext>
                </a:extLst>
              </p:cNvPr>
              <p:cNvGrpSpPr/>
              <p:nvPr/>
            </p:nvGrpSpPr>
            <p:grpSpPr>
              <a:xfrm>
                <a:off x="7553411" y="3957343"/>
                <a:ext cx="74513" cy="85691"/>
                <a:chOff x="7553411" y="3957343"/>
                <a:chExt cx="74513" cy="85691"/>
              </a:xfrm>
            </p:grpSpPr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7B75EC02-AC3D-593D-DA5E-BCA583D26BD7}"/>
                    </a:ext>
                  </a:extLst>
                </p:cNvPr>
                <p:cNvSpPr/>
                <p:nvPr/>
              </p:nvSpPr>
              <p:spPr>
                <a:xfrm>
                  <a:off x="7571155" y="3984098"/>
                  <a:ext cx="56768" cy="58936"/>
                </a:xfrm>
                <a:custGeom>
                  <a:avLst/>
                  <a:gdLst>
                    <a:gd name="connsiteX0" fmla="*/ 33356 w 56768"/>
                    <a:gd name="connsiteY0" fmla="*/ 0 h 58936"/>
                    <a:gd name="connsiteX1" fmla="*/ 52930 w 56768"/>
                    <a:gd name="connsiteY1" fmla="*/ 26279 h 58936"/>
                    <a:gd name="connsiteX2" fmla="*/ 49130 w 56768"/>
                    <a:gd name="connsiteY2" fmla="*/ 53207 h 58936"/>
                    <a:gd name="connsiteX3" fmla="*/ 46463 w 56768"/>
                    <a:gd name="connsiteY3" fmla="*/ 55197 h 58936"/>
                    <a:gd name="connsiteX4" fmla="*/ 19574 w 56768"/>
                    <a:gd name="connsiteY4" fmla="*/ 51130 h 58936"/>
                    <a:gd name="connsiteX5" fmla="*/ 0 w 56768"/>
                    <a:gd name="connsiteY5" fmla="*/ 24851 h 58936"/>
                    <a:gd name="connsiteX6" fmla="*/ 33356 w 56768"/>
                    <a:gd name="connsiteY6" fmla="*/ 0 h 58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68" h="58936">
                      <a:moveTo>
                        <a:pt x="33356" y="0"/>
                      </a:moveTo>
                      <a:lnTo>
                        <a:pt x="52930" y="26279"/>
                      </a:lnTo>
                      <a:cubicBezTo>
                        <a:pt x="59284" y="34804"/>
                        <a:pt x="57569" y="46920"/>
                        <a:pt x="49130" y="53207"/>
                      </a:cubicBezTo>
                      <a:lnTo>
                        <a:pt x="46463" y="55197"/>
                      </a:lnTo>
                      <a:cubicBezTo>
                        <a:pt x="38024" y="61484"/>
                        <a:pt x="25927" y="59655"/>
                        <a:pt x="19574" y="51130"/>
                      </a:cubicBezTo>
                      <a:lnTo>
                        <a:pt x="0" y="24851"/>
                      </a:lnTo>
                      <a:lnTo>
                        <a:pt x="3335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DD40F84E-133D-7A15-C347-6B6C922CFF5D}"/>
                    </a:ext>
                  </a:extLst>
                </p:cNvPr>
                <p:cNvSpPr/>
                <p:nvPr/>
              </p:nvSpPr>
              <p:spPr>
                <a:xfrm>
                  <a:off x="7553411" y="3957343"/>
                  <a:ext cx="55787" cy="57787"/>
                </a:xfrm>
                <a:custGeom>
                  <a:avLst/>
                  <a:gdLst>
                    <a:gd name="connsiteX0" fmla="*/ 55787 w 55787"/>
                    <a:gd name="connsiteY0" fmla="*/ 32689 h 57787"/>
                    <a:gd name="connsiteX1" fmla="*/ 38356 w 55787"/>
                    <a:gd name="connsiteY1" fmla="*/ 9286 h 57787"/>
                    <a:gd name="connsiteX2" fmla="*/ 9924 w 55787"/>
                    <a:gd name="connsiteY2" fmla="*/ 3466 h 57787"/>
                    <a:gd name="connsiteX3" fmla="*/ 7229 w 55787"/>
                    <a:gd name="connsiteY3" fmla="*/ 5476 h 57787"/>
                    <a:gd name="connsiteX4" fmla="*/ 4666 w 55787"/>
                    <a:gd name="connsiteY4" fmla="*/ 34384 h 57787"/>
                    <a:gd name="connsiteX5" fmla="*/ 22097 w 55787"/>
                    <a:gd name="connsiteY5" fmla="*/ 57787 h 57787"/>
                    <a:gd name="connsiteX6" fmla="*/ 55787 w 55787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7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1" name="Graphic 3">
                <a:extLst>
                  <a:ext uri="{FF2B5EF4-FFF2-40B4-BE49-F238E27FC236}">
                    <a16:creationId xmlns:a16="http://schemas.microsoft.com/office/drawing/2014/main" id="{E6463518-4820-E20B-1AAF-019E469BFE69}"/>
                  </a:ext>
                </a:extLst>
              </p:cNvPr>
              <p:cNvGrpSpPr/>
              <p:nvPr/>
            </p:nvGrpSpPr>
            <p:grpSpPr>
              <a:xfrm>
                <a:off x="7759900" y="3958303"/>
                <a:ext cx="72629" cy="86999"/>
                <a:chOff x="7759900" y="3958303"/>
                <a:chExt cx="72629" cy="86999"/>
              </a:xfrm>
            </p:grpSpPr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17B0DBD9-E469-9DB2-42E7-D160BC6576F2}"/>
                    </a:ext>
                  </a:extLst>
                </p:cNvPr>
                <p:cNvSpPr/>
                <p:nvPr/>
              </p:nvSpPr>
              <p:spPr>
                <a:xfrm>
                  <a:off x="7776343" y="3986336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79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79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83DEE1F5-EC5B-471F-9F0A-C59B27D90345}"/>
                    </a:ext>
                  </a:extLst>
                </p:cNvPr>
                <p:cNvSpPr/>
                <p:nvPr/>
              </p:nvSpPr>
              <p:spPr>
                <a:xfrm>
                  <a:off x="7759900" y="3958303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9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2" name="Graphic 3">
                <a:extLst>
                  <a:ext uri="{FF2B5EF4-FFF2-40B4-BE49-F238E27FC236}">
                    <a16:creationId xmlns:a16="http://schemas.microsoft.com/office/drawing/2014/main" id="{23176722-538A-D66B-6EA9-E57A9C31E700}"/>
                  </a:ext>
                </a:extLst>
              </p:cNvPr>
              <p:cNvGrpSpPr/>
              <p:nvPr/>
            </p:nvGrpSpPr>
            <p:grpSpPr>
              <a:xfrm>
                <a:off x="7993177" y="3604316"/>
                <a:ext cx="72620" cy="86989"/>
                <a:chOff x="7993177" y="3604316"/>
                <a:chExt cx="72620" cy="86989"/>
              </a:xfrm>
            </p:grpSpPr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6568F8EC-95FF-2CA6-E04A-A34ACB5E630A}"/>
                    </a:ext>
                  </a:extLst>
                </p:cNvPr>
                <p:cNvSpPr/>
                <p:nvPr/>
              </p:nvSpPr>
              <p:spPr>
                <a:xfrm>
                  <a:off x="8009610" y="3632339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80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80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1CD8894A-9D85-E51F-C2F1-32E028622D0E}"/>
                    </a:ext>
                  </a:extLst>
                </p:cNvPr>
                <p:cNvSpPr/>
                <p:nvPr/>
              </p:nvSpPr>
              <p:spPr>
                <a:xfrm>
                  <a:off x="7993177" y="3604316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8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8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3" name="Graphic 3">
                <a:extLst>
                  <a:ext uri="{FF2B5EF4-FFF2-40B4-BE49-F238E27FC236}">
                    <a16:creationId xmlns:a16="http://schemas.microsoft.com/office/drawing/2014/main" id="{C766D18F-2380-A3F0-5260-6AA096AC26B2}"/>
                  </a:ext>
                </a:extLst>
              </p:cNvPr>
              <p:cNvGrpSpPr/>
              <p:nvPr/>
            </p:nvGrpSpPr>
            <p:grpSpPr>
              <a:xfrm>
                <a:off x="7815364" y="3646731"/>
                <a:ext cx="72629" cy="86989"/>
                <a:chOff x="7815364" y="3646731"/>
                <a:chExt cx="72629" cy="86989"/>
              </a:xfrm>
            </p:grpSpPr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581B3D69-C3E8-A313-FDDA-6D8AC0F94BFB}"/>
                    </a:ext>
                  </a:extLst>
                </p:cNvPr>
                <p:cNvSpPr/>
                <p:nvPr/>
              </p:nvSpPr>
              <p:spPr>
                <a:xfrm>
                  <a:off x="7831807" y="3674754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80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80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1B21EE7F-7DAD-72DF-357C-AF1E7699935A}"/>
                    </a:ext>
                  </a:extLst>
                </p:cNvPr>
                <p:cNvSpPr/>
                <p:nvPr/>
              </p:nvSpPr>
              <p:spPr>
                <a:xfrm>
                  <a:off x="7815364" y="3646731"/>
                  <a:ext cx="55247" cy="57817"/>
                </a:xfrm>
                <a:custGeom>
                  <a:avLst/>
                  <a:gdLst>
                    <a:gd name="connsiteX0" fmla="*/ 55248 w 55247"/>
                    <a:gd name="connsiteY0" fmla="*/ 34158 h 57817"/>
                    <a:gd name="connsiteX1" fmla="*/ 38817 w 55247"/>
                    <a:gd name="connsiteY1" fmla="*/ 10040 h 57817"/>
                    <a:gd name="connsiteX2" fmla="*/ 10661 w 55247"/>
                    <a:gd name="connsiteY2" fmla="*/ 3030 h 57817"/>
                    <a:gd name="connsiteX3" fmla="*/ 7880 w 55247"/>
                    <a:gd name="connsiteY3" fmla="*/ 4925 h 57817"/>
                    <a:gd name="connsiteX4" fmla="*/ 4099 w 55247"/>
                    <a:gd name="connsiteY4" fmla="*/ 33700 h 57817"/>
                    <a:gd name="connsiteX5" fmla="*/ 20529 w 55247"/>
                    <a:gd name="connsiteY5" fmla="*/ 57818 h 57817"/>
                    <a:gd name="connsiteX6" fmla="*/ 55248 w 55247"/>
                    <a:gd name="connsiteY6" fmla="*/ 34158 h 5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17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700"/>
                      </a:cubicBezTo>
                      <a:lnTo>
                        <a:pt x="20529" y="5781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4" name="Graphic 3">
                <a:extLst>
                  <a:ext uri="{FF2B5EF4-FFF2-40B4-BE49-F238E27FC236}">
                    <a16:creationId xmlns:a16="http://schemas.microsoft.com/office/drawing/2014/main" id="{6394DBA8-8E63-DEBE-27EA-F79680CA5269}"/>
                  </a:ext>
                </a:extLst>
              </p:cNvPr>
              <p:cNvGrpSpPr/>
              <p:nvPr/>
            </p:nvGrpSpPr>
            <p:grpSpPr>
              <a:xfrm>
                <a:off x="7753375" y="3532535"/>
                <a:ext cx="72629" cy="86999"/>
                <a:chOff x="7753375" y="3532535"/>
                <a:chExt cx="72629" cy="86999"/>
              </a:xfrm>
            </p:grpSpPr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78305471-DEAE-4DDB-6266-975CDBA7BCCB}"/>
                    </a:ext>
                  </a:extLst>
                </p:cNvPr>
                <p:cNvSpPr/>
                <p:nvPr/>
              </p:nvSpPr>
              <p:spPr>
                <a:xfrm>
                  <a:off x="7769828" y="3560568"/>
                  <a:ext cx="56177" cy="58966"/>
                </a:xfrm>
                <a:custGeom>
                  <a:avLst/>
                  <a:gdLst>
                    <a:gd name="connsiteX0" fmla="*/ 34366 w 56177"/>
                    <a:gd name="connsiteY0" fmla="*/ 0 h 58966"/>
                    <a:gd name="connsiteX1" fmla="*/ 52816 w 56177"/>
                    <a:gd name="connsiteY1" fmla="*/ 27080 h 58966"/>
                    <a:gd name="connsiteX2" fmla="*/ 47882 w 56177"/>
                    <a:gd name="connsiteY2" fmla="*/ 53816 h 58966"/>
                    <a:gd name="connsiteX3" fmla="*/ 45129 w 56177"/>
                    <a:gd name="connsiteY3" fmla="*/ 55693 h 58966"/>
                    <a:gd name="connsiteX4" fmla="*/ 18440 w 56177"/>
                    <a:gd name="connsiteY4" fmla="*/ 50492 h 58966"/>
                    <a:gd name="connsiteX5" fmla="*/ 0 w 56177"/>
                    <a:gd name="connsiteY5" fmla="*/ 23413 h 58966"/>
                    <a:gd name="connsiteX6" fmla="*/ 34366 w 56177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77" h="58966">
                      <a:moveTo>
                        <a:pt x="34366" y="0"/>
                      </a:moveTo>
                      <a:lnTo>
                        <a:pt x="52816" y="27080"/>
                      </a:lnTo>
                      <a:cubicBezTo>
                        <a:pt x="58798" y="35862"/>
                        <a:pt x="56579" y="47901"/>
                        <a:pt x="47882" y="53816"/>
                      </a:cubicBezTo>
                      <a:lnTo>
                        <a:pt x="45129" y="55693"/>
                      </a:lnTo>
                      <a:cubicBezTo>
                        <a:pt x="36433" y="61617"/>
                        <a:pt x="24422" y="59274"/>
                        <a:pt x="18440" y="50492"/>
                      </a:cubicBezTo>
                      <a:lnTo>
                        <a:pt x="0" y="23413"/>
                      </a:lnTo>
                      <a:lnTo>
                        <a:pt x="3436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30C22BA1-3BFC-010D-CB71-830EE770E5BC}"/>
                    </a:ext>
                  </a:extLst>
                </p:cNvPr>
                <p:cNvSpPr/>
                <p:nvPr/>
              </p:nvSpPr>
              <p:spPr>
                <a:xfrm>
                  <a:off x="7753375" y="3532535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1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9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1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5" name="Graphic 3">
                <a:extLst>
                  <a:ext uri="{FF2B5EF4-FFF2-40B4-BE49-F238E27FC236}">
                    <a16:creationId xmlns:a16="http://schemas.microsoft.com/office/drawing/2014/main" id="{F30C9C39-4354-4D60-B9D8-5790FC556377}"/>
                  </a:ext>
                </a:extLst>
              </p:cNvPr>
              <p:cNvGrpSpPr/>
              <p:nvPr/>
            </p:nvGrpSpPr>
            <p:grpSpPr>
              <a:xfrm>
                <a:off x="7652284" y="3533427"/>
                <a:ext cx="75778" cy="84704"/>
                <a:chOff x="7652284" y="3533427"/>
                <a:chExt cx="75778" cy="84704"/>
              </a:xfrm>
            </p:grpSpPr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F82B7E52-1F66-92F2-880C-96DCDDB7A7FE}"/>
                    </a:ext>
                  </a:extLst>
                </p:cNvPr>
                <p:cNvSpPr/>
                <p:nvPr/>
              </p:nvSpPr>
              <p:spPr>
                <a:xfrm>
                  <a:off x="7670939" y="3533427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47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4 w 57123"/>
                    <a:gd name="connsiteY5" fmla="*/ 58860 h 58859"/>
                    <a:gd name="connsiteX6" fmla="*/ 0 w 57123"/>
                    <a:gd name="connsiteY6" fmla="*/ 33047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47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7"/>
                        <a:pt x="52940" y="33161"/>
                      </a:cubicBezTo>
                      <a:lnTo>
                        <a:pt x="32614" y="58860"/>
                      </a:lnTo>
                      <a:lnTo>
                        <a:pt x="0" y="3304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21237368-9639-ABCB-5302-0A4FAC62C3AB}"/>
                    </a:ext>
                  </a:extLst>
                </p:cNvPr>
                <p:cNvSpPr/>
                <p:nvPr/>
              </p:nvSpPr>
              <p:spPr>
                <a:xfrm>
                  <a:off x="7652284" y="3560416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1 h 57715"/>
                    <a:gd name="connsiteX4" fmla="*/ 38020 w 56126"/>
                    <a:gd name="connsiteY4" fmla="*/ 48939 h 57715"/>
                    <a:gd name="connsiteX5" fmla="*/ 56127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1"/>
                      </a:lnTo>
                      <a:cubicBezTo>
                        <a:pt x="17769" y="60522"/>
                        <a:pt x="30638" y="58283"/>
                        <a:pt x="38020" y="48939"/>
                      </a:cubicBezTo>
                      <a:lnTo>
                        <a:pt x="56127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6" name="Graphic 3">
                <a:extLst>
                  <a:ext uri="{FF2B5EF4-FFF2-40B4-BE49-F238E27FC236}">
                    <a16:creationId xmlns:a16="http://schemas.microsoft.com/office/drawing/2014/main" id="{FB29F449-8638-01D8-A606-E0F01A6D1AC4}"/>
                  </a:ext>
                </a:extLst>
              </p:cNvPr>
              <p:cNvGrpSpPr/>
              <p:nvPr/>
            </p:nvGrpSpPr>
            <p:grpSpPr>
              <a:xfrm>
                <a:off x="7701376" y="3556297"/>
                <a:ext cx="75778" cy="84705"/>
                <a:chOff x="7701376" y="3556297"/>
                <a:chExt cx="75778" cy="84705"/>
              </a:xfrm>
            </p:grpSpPr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EDC055BB-C05D-AB31-D6DA-6ABC8D79BBBC}"/>
                    </a:ext>
                  </a:extLst>
                </p:cNvPr>
                <p:cNvSpPr/>
                <p:nvPr/>
              </p:nvSpPr>
              <p:spPr>
                <a:xfrm>
                  <a:off x="7720031" y="3556297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47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3 w 57123"/>
                    <a:gd name="connsiteY5" fmla="*/ 58860 h 58859"/>
                    <a:gd name="connsiteX6" fmla="*/ 0 w 57123"/>
                    <a:gd name="connsiteY6" fmla="*/ 33047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47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8" y="12663"/>
                        <a:pt x="59541" y="24827"/>
                        <a:pt x="52940" y="33161"/>
                      </a:cubicBezTo>
                      <a:lnTo>
                        <a:pt x="32613" y="58860"/>
                      </a:lnTo>
                      <a:lnTo>
                        <a:pt x="0" y="3304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FFD50CD7-B0EE-DF10-3AAE-EFC8FA6D8CF4}"/>
                    </a:ext>
                  </a:extLst>
                </p:cNvPr>
                <p:cNvSpPr/>
                <p:nvPr/>
              </p:nvSpPr>
              <p:spPr>
                <a:xfrm>
                  <a:off x="7701376" y="3583285"/>
                  <a:ext cx="56126" cy="57716"/>
                </a:xfrm>
                <a:custGeom>
                  <a:avLst/>
                  <a:gdLst>
                    <a:gd name="connsiteX0" fmla="*/ 23180 w 56126"/>
                    <a:gd name="connsiteY0" fmla="*/ 0 h 57716"/>
                    <a:gd name="connsiteX1" fmla="*/ 5073 w 56126"/>
                    <a:gd name="connsiteY1" fmla="*/ 22879 h 57716"/>
                    <a:gd name="connsiteX2" fmla="*/ 6797 w 56126"/>
                    <a:gd name="connsiteY2" fmla="*/ 51845 h 57716"/>
                    <a:gd name="connsiteX3" fmla="*/ 9435 w 56126"/>
                    <a:gd name="connsiteY3" fmla="*/ 53930 h 57716"/>
                    <a:gd name="connsiteX4" fmla="*/ 38020 w 56126"/>
                    <a:gd name="connsiteY4" fmla="*/ 48949 h 57716"/>
                    <a:gd name="connsiteX5" fmla="*/ 56127 w 56126"/>
                    <a:gd name="connsiteY5" fmla="*/ 26070 h 57716"/>
                    <a:gd name="connsiteX6" fmla="*/ 23180 w 56126"/>
                    <a:gd name="connsiteY6" fmla="*/ 0 h 5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6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38" y="58283"/>
                        <a:pt x="38020" y="48949"/>
                      </a:cubicBezTo>
                      <a:lnTo>
                        <a:pt x="56127" y="2607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7" name="Graphic 3">
                <a:extLst>
                  <a:ext uri="{FF2B5EF4-FFF2-40B4-BE49-F238E27FC236}">
                    <a16:creationId xmlns:a16="http://schemas.microsoft.com/office/drawing/2014/main" id="{14D6DA0F-35B6-7C5C-4469-CEBD816BE155}"/>
                  </a:ext>
                </a:extLst>
              </p:cNvPr>
              <p:cNvGrpSpPr/>
              <p:nvPr/>
            </p:nvGrpSpPr>
            <p:grpSpPr>
              <a:xfrm>
                <a:off x="7963866" y="3601931"/>
                <a:ext cx="75765" cy="84713"/>
                <a:chOff x="7963866" y="3601931"/>
                <a:chExt cx="75765" cy="84713"/>
              </a:xfrm>
            </p:grpSpPr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0BAE61FA-BB89-44D0-8238-6B39744A7898}"/>
                    </a:ext>
                  </a:extLst>
                </p:cNvPr>
                <p:cNvSpPr/>
                <p:nvPr/>
              </p:nvSpPr>
              <p:spPr>
                <a:xfrm>
                  <a:off x="7982511" y="3601931"/>
                  <a:ext cx="57119" cy="58859"/>
                </a:xfrm>
                <a:custGeom>
                  <a:avLst/>
                  <a:gdLst>
                    <a:gd name="connsiteX0" fmla="*/ 0 w 57119"/>
                    <a:gd name="connsiteY0" fmla="*/ 33056 h 58859"/>
                    <a:gd name="connsiteX1" fmla="*/ 20326 w 57119"/>
                    <a:gd name="connsiteY1" fmla="*/ 7358 h 58859"/>
                    <a:gd name="connsiteX2" fmla="*/ 47320 w 57119"/>
                    <a:gd name="connsiteY2" fmla="*/ 4072 h 58859"/>
                    <a:gd name="connsiteX3" fmla="*/ 49930 w 57119"/>
                    <a:gd name="connsiteY3" fmla="*/ 6138 h 58859"/>
                    <a:gd name="connsiteX4" fmla="*/ 52940 w 57119"/>
                    <a:gd name="connsiteY4" fmla="*/ 33161 h 58859"/>
                    <a:gd name="connsiteX5" fmla="*/ 32614 w 57119"/>
                    <a:gd name="connsiteY5" fmla="*/ 58859 h 58859"/>
                    <a:gd name="connsiteX6" fmla="*/ 0 w 57119"/>
                    <a:gd name="connsiteY6" fmla="*/ 33056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19" h="5885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8"/>
                      </a:lnTo>
                      <a:cubicBezTo>
                        <a:pt x="58179" y="12663"/>
                        <a:pt x="59531" y="24826"/>
                        <a:pt x="52940" y="33161"/>
                      </a:cubicBezTo>
                      <a:lnTo>
                        <a:pt x="32614" y="58859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226F8001-F761-1BEB-5D14-E3249B48009B}"/>
                    </a:ext>
                  </a:extLst>
                </p:cNvPr>
                <p:cNvSpPr/>
                <p:nvPr/>
              </p:nvSpPr>
              <p:spPr>
                <a:xfrm>
                  <a:off x="7963866" y="3628929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1 h 57715"/>
                    <a:gd name="connsiteX4" fmla="*/ 38019 w 56126"/>
                    <a:gd name="connsiteY4" fmla="*/ 48939 h 57715"/>
                    <a:gd name="connsiteX5" fmla="*/ 56126 w 56126"/>
                    <a:gd name="connsiteY5" fmla="*/ 26061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4"/>
                        <a:pt x="-1538" y="45253"/>
                        <a:pt x="6797" y="51845"/>
                      </a:cubicBezTo>
                      <a:lnTo>
                        <a:pt x="9435" y="53931"/>
                      </a:lnTo>
                      <a:cubicBezTo>
                        <a:pt x="17769" y="60522"/>
                        <a:pt x="30628" y="58284"/>
                        <a:pt x="38019" y="48939"/>
                      </a:cubicBezTo>
                      <a:lnTo>
                        <a:pt x="56126" y="26061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8" name="Graphic 3">
                <a:extLst>
                  <a:ext uri="{FF2B5EF4-FFF2-40B4-BE49-F238E27FC236}">
                    <a16:creationId xmlns:a16="http://schemas.microsoft.com/office/drawing/2014/main" id="{781C4236-3CFB-900E-97A6-E17CF5F55C09}"/>
                  </a:ext>
                </a:extLst>
              </p:cNvPr>
              <p:cNvGrpSpPr/>
              <p:nvPr/>
            </p:nvGrpSpPr>
            <p:grpSpPr>
              <a:xfrm>
                <a:off x="7888818" y="3548096"/>
                <a:ext cx="75778" cy="84713"/>
                <a:chOff x="7888818" y="3548096"/>
                <a:chExt cx="75778" cy="84713"/>
              </a:xfrm>
            </p:grpSpPr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AAEA0213-7B39-2AF4-7DC8-93B95A852225}"/>
                    </a:ext>
                  </a:extLst>
                </p:cNvPr>
                <p:cNvSpPr/>
                <p:nvPr/>
              </p:nvSpPr>
              <p:spPr>
                <a:xfrm>
                  <a:off x="7907474" y="3548096"/>
                  <a:ext cx="57123" cy="58849"/>
                </a:xfrm>
                <a:custGeom>
                  <a:avLst/>
                  <a:gdLst>
                    <a:gd name="connsiteX0" fmla="*/ 0 w 57123"/>
                    <a:gd name="connsiteY0" fmla="*/ 33056 h 58849"/>
                    <a:gd name="connsiteX1" fmla="*/ 20326 w 57123"/>
                    <a:gd name="connsiteY1" fmla="*/ 7358 h 58849"/>
                    <a:gd name="connsiteX2" fmla="*/ 47320 w 57123"/>
                    <a:gd name="connsiteY2" fmla="*/ 4072 h 58849"/>
                    <a:gd name="connsiteX3" fmla="*/ 49930 w 57123"/>
                    <a:gd name="connsiteY3" fmla="*/ 6139 h 58849"/>
                    <a:gd name="connsiteX4" fmla="*/ 52940 w 57123"/>
                    <a:gd name="connsiteY4" fmla="*/ 33161 h 58849"/>
                    <a:gd name="connsiteX5" fmla="*/ 32614 w 57123"/>
                    <a:gd name="connsiteY5" fmla="*/ 58850 h 58849"/>
                    <a:gd name="connsiteX6" fmla="*/ 0 w 57123"/>
                    <a:gd name="connsiteY6" fmla="*/ 33056 h 58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4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6"/>
                        <a:pt x="52940" y="33161"/>
                      </a:cubicBezTo>
                      <a:lnTo>
                        <a:pt x="32614" y="58850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20804B3F-8225-AFB8-5178-77DFA048F216}"/>
                    </a:ext>
                  </a:extLst>
                </p:cNvPr>
                <p:cNvSpPr/>
                <p:nvPr/>
              </p:nvSpPr>
              <p:spPr>
                <a:xfrm>
                  <a:off x="7888818" y="3575094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0 h 57715"/>
                    <a:gd name="connsiteX4" fmla="*/ 38019 w 56126"/>
                    <a:gd name="connsiteY4" fmla="*/ 48939 h 57715"/>
                    <a:gd name="connsiteX5" fmla="*/ 56126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28" y="58283"/>
                        <a:pt x="38019" y="48939"/>
                      </a:cubicBezTo>
                      <a:lnTo>
                        <a:pt x="56126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9" name="Graphic 3">
                <a:extLst>
                  <a:ext uri="{FF2B5EF4-FFF2-40B4-BE49-F238E27FC236}">
                    <a16:creationId xmlns:a16="http://schemas.microsoft.com/office/drawing/2014/main" id="{93DF4093-2AF2-070F-FB92-9B49EAF09B28}"/>
                  </a:ext>
                </a:extLst>
              </p:cNvPr>
              <p:cNvGrpSpPr/>
              <p:nvPr/>
            </p:nvGrpSpPr>
            <p:grpSpPr>
              <a:xfrm>
                <a:off x="7844775" y="3525264"/>
                <a:ext cx="75778" cy="84704"/>
                <a:chOff x="7844775" y="3525264"/>
                <a:chExt cx="75778" cy="84704"/>
              </a:xfrm>
            </p:grpSpPr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41DE9389-7321-6375-145F-34B22169E0D3}"/>
                    </a:ext>
                  </a:extLst>
                </p:cNvPr>
                <p:cNvSpPr/>
                <p:nvPr/>
              </p:nvSpPr>
              <p:spPr>
                <a:xfrm>
                  <a:off x="7863430" y="3525264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56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3 w 57123"/>
                    <a:gd name="connsiteY5" fmla="*/ 58860 h 58859"/>
                    <a:gd name="connsiteX6" fmla="*/ 0 w 57123"/>
                    <a:gd name="connsiteY6" fmla="*/ 33056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7"/>
                        <a:pt x="52940" y="33161"/>
                      </a:cubicBezTo>
                      <a:lnTo>
                        <a:pt x="32613" y="58860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B97B9C0C-9B73-3B61-FDEF-13841BC77CF2}"/>
                    </a:ext>
                  </a:extLst>
                </p:cNvPr>
                <p:cNvSpPr/>
                <p:nvPr/>
              </p:nvSpPr>
              <p:spPr>
                <a:xfrm>
                  <a:off x="7844775" y="3552253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0 h 57715"/>
                    <a:gd name="connsiteX4" fmla="*/ 38019 w 56126"/>
                    <a:gd name="connsiteY4" fmla="*/ 48939 h 57715"/>
                    <a:gd name="connsiteX5" fmla="*/ 56126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28" y="58283"/>
                        <a:pt x="38019" y="48939"/>
                      </a:cubicBezTo>
                      <a:lnTo>
                        <a:pt x="56126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0" name="Graphic 3">
                <a:extLst>
                  <a:ext uri="{FF2B5EF4-FFF2-40B4-BE49-F238E27FC236}">
                    <a16:creationId xmlns:a16="http://schemas.microsoft.com/office/drawing/2014/main" id="{E782D78B-A28D-0989-FD3D-6C4BDC593A64}"/>
                  </a:ext>
                </a:extLst>
              </p:cNvPr>
              <p:cNvGrpSpPr/>
              <p:nvPr/>
            </p:nvGrpSpPr>
            <p:grpSpPr>
              <a:xfrm>
                <a:off x="7826047" y="3485813"/>
                <a:ext cx="47588" cy="95371"/>
                <a:chOff x="7826047" y="3485813"/>
                <a:chExt cx="47588" cy="95371"/>
              </a:xfrm>
            </p:grpSpPr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595612C3-116A-872D-B67D-EA3BC2ABCF9B}"/>
                    </a:ext>
                  </a:extLst>
                </p:cNvPr>
                <p:cNvSpPr/>
                <p:nvPr/>
              </p:nvSpPr>
              <p:spPr>
                <a:xfrm>
                  <a:off x="7826047" y="3526898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59 w 44945"/>
                    <a:gd name="connsiteY1" fmla="*/ 37004 h 54286"/>
                    <a:gd name="connsiteX2" fmla="*/ 20381 w 44945"/>
                    <a:gd name="connsiteY2" fmla="*/ 54178 h 54286"/>
                    <a:gd name="connsiteX3" fmla="*/ 17075 w 44945"/>
                    <a:gd name="connsiteY3" fmla="*/ 53825 h 54286"/>
                    <a:gd name="connsiteX4" fmla="*/ 112 w 44945"/>
                    <a:gd name="connsiteY4" fmla="*/ 32575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59" y="37004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5" y="53825"/>
                      </a:lnTo>
                      <a:cubicBezTo>
                        <a:pt x="6617" y="52702"/>
                        <a:pt x="-1022" y="43139"/>
                        <a:pt x="112" y="32575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725BB94B-2DA9-4B7D-2132-74E62069E039}"/>
                    </a:ext>
                  </a:extLst>
                </p:cNvPr>
                <p:cNvSpPr/>
                <p:nvPr/>
              </p:nvSpPr>
              <p:spPr>
                <a:xfrm>
                  <a:off x="7828626" y="3485813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1" name="Graphic 3">
                <a:extLst>
                  <a:ext uri="{FF2B5EF4-FFF2-40B4-BE49-F238E27FC236}">
                    <a16:creationId xmlns:a16="http://schemas.microsoft.com/office/drawing/2014/main" id="{6F1BAF77-A5BE-2291-E01D-A05E9C536912}"/>
                  </a:ext>
                </a:extLst>
              </p:cNvPr>
              <p:cNvGrpSpPr/>
              <p:nvPr/>
            </p:nvGrpSpPr>
            <p:grpSpPr>
              <a:xfrm>
                <a:off x="7596028" y="3474392"/>
                <a:ext cx="47598" cy="95381"/>
                <a:chOff x="7596028" y="3474392"/>
                <a:chExt cx="47598" cy="95381"/>
              </a:xfrm>
            </p:grpSpPr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7B08BF26-7EA8-153D-77C8-5A94DD310837}"/>
                    </a:ext>
                  </a:extLst>
                </p:cNvPr>
                <p:cNvSpPr/>
                <p:nvPr/>
              </p:nvSpPr>
              <p:spPr>
                <a:xfrm>
                  <a:off x="7596028" y="351548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F1D4C48C-5F9C-69B4-CD02-E1934EAAB26E}"/>
                    </a:ext>
                  </a:extLst>
                </p:cNvPr>
                <p:cNvSpPr/>
                <p:nvPr/>
              </p:nvSpPr>
              <p:spPr>
                <a:xfrm>
                  <a:off x="7598616" y="3474392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2" name="Graphic 3">
                <a:extLst>
                  <a:ext uri="{FF2B5EF4-FFF2-40B4-BE49-F238E27FC236}">
                    <a16:creationId xmlns:a16="http://schemas.microsoft.com/office/drawing/2014/main" id="{F8ECFC81-FD90-3D04-3C81-793D4DB86F19}"/>
                  </a:ext>
                </a:extLst>
              </p:cNvPr>
              <p:cNvGrpSpPr/>
              <p:nvPr/>
            </p:nvGrpSpPr>
            <p:grpSpPr>
              <a:xfrm>
                <a:off x="7710223" y="3454818"/>
                <a:ext cx="47588" cy="95381"/>
                <a:chOff x="7710223" y="3454818"/>
                <a:chExt cx="47588" cy="95381"/>
              </a:xfrm>
            </p:grpSpPr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215857F7-0AF8-871C-A7BD-B2E49C2FD231}"/>
                    </a:ext>
                  </a:extLst>
                </p:cNvPr>
                <p:cNvSpPr/>
                <p:nvPr/>
              </p:nvSpPr>
              <p:spPr>
                <a:xfrm>
                  <a:off x="7710223" y="3495913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2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2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4B6FE9F2-0636-34C6-E389-52F6482EC9A6}"/>
                    </a:ext>
                  </a:extLst>
                </p:cNvPr>
                <p:cNvSpPr/>
                <p:nvPr/>
              </p:nvSpPr>
              <p:spPr>
                <a:xfrm>
                  <a:off x="7712802" y="3454818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3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3" name="Graphic 3">
                <a:extLst>
                  <a:ext uri="{FF2B5EF4-FFF2-40B4-BE49-F238E27FC236}">
                    <a16:creationId xmlns:a16="http://schemas.microsoft.com/office/drawing/2014/main" id="{32EF91F9-6519-01B4-6D23-D8E09D3DCDAD}"/>
                  </a:ext>
                </a:extLst>
              </p:cNvPr>
              <p:cNvGrpSpPr/>
              <p:nvPr/>
            </p:nvGrpSpPr>
            <p:grpSpPr>
              <a:xfrm>
                <a:off x="7778736" y="3451561"/>
                <a:ext cx="47598" cy="95371"/>
                <a:chOff x="7778736" y="3451561"/>
                <a:chExt cx="47598" cy="95371"/>
              </a:xfrm>
            </p:grpSpPr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EDA21211-C744-CE40-98D0-34D0FF4908C8}"/>
                    </a:ext>
                  </a:extLst>
                </p:cNvPr>
                <p:cNvSpPr/>
                <p:nvPr/>
              </p:nvSpPr>
              <p:spPr>
                <a:xfrm>
                  <a:off x="7778736" y="349264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4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5 h 54286"/>
                    <a:gd name="connsiteX5" fmla="*/ 3607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4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5"/>
                      </a:cubicBezTo>
                      <a:lnTo>
                        <a:pt x="3607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7223AF9D-05CD-1537-A63B-BF9C9B04B587}"/>
                    </a:ext>
                  </a:extLst>
                </p:cNvPr>
                <p:cNvSpPr/>
                <p:nvPr/>
              </p:nvSpPr>
              <p:spPr>
                <a:xfrm>
                  <a:off x="7781325" y="3451561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4" name="Graphic 3">
                <a:extLst>
                  <a:ext uri="{FF2B5EF4-FFF2-40B4-BE49-F238E27FC236}">
                    <a16:creationId xmlns:a16="http://schemas.microsoft.com/office/drawing/2014/main" id="{77DB30A0-D88C-9BFC-5CAC-0C9C5C3B005E}"/>
                  </a:ext>
                </a:extLst>
              </p:cNvPr>
              <p:cNvGrpSpPr/>
              <p:nvPr/>
            </p:nvGrpSpPr>
            <p:grpSpPr>
              <a:xfrm>
                <a:off x="8041379" y="3523332"/>
                <a:ext cx="47588" cy="95381"/>
                <a:chOff x="8041379" y="3523332"/>
                <a:chExt cx="47588" cy="95381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F0E1D6C4-796C-697B-E8E7-CC4B0821DE88}"/>
                    </a:ext>
                  </a:extLst>
                </p:cNvPr>
                <p:cNvSpPr/>
                <p:nvPr/>
              </p:nvSpPr>
              <p:spPr>
                <a:xfrm>
                  <a:off x="8041379" y="356442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2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48"/>
                        <a:pt x="112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8A12E95A-9541-CC9D-31D5-359C8EA14AC2}"/>
                    </a:ext>
                  </a:extLst>
                </p:cNvPr>
                <p:cNvSpPr/>
                <p:nvPr/>
              </p:nvSpPr>
              <p:spPr>
                <a:xfrm>
                  <a:off x="8043957" y="3523332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3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5" name="Graphic 3">
                <a:extLst>
                  <a:ext uri="{FF2B5EF4-FFF2-40B4-BE49-F238E27FC236}">
                    <a16:creationId xmlns:a16="http://schemas.microsoft.com/office/drawing/2014/main" id="{3B8B09CE-A479-700B-78D0-1CEA054F285B}"/>
                  </a:ext>
                </a:extLst>
              </p:cNvPr>
              <p:cNvGrpSpPr/>
              <p:nvPr/>
            </p:nvGrpSpPr>
            <p:grpSpPr>
              <a:xfrm>
                <a:off x="7984286" y="3490709"/>
                <a:ext cx="47588" cy="95371"/>
                <a:chOff x="7984286" y="3490709"/>
                <a:chExt cx="47588" cy="95371"/>
              </a:xfrm>
            </p:grpSpPr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8056BABA-6F91-1DE2-24FA-9E7802BD674E}"/>
                    </a:ext>
                  </a:extLst>
                </p:cNvPr>
                <p:cNvSpPr/>
                <p:nvPr/>
              </p:nvSpPr>
              <p:spPr>
                <a:xfrm>
                  <a:off x="7984286" y="3531793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C341EB45-865D-167F-41D8-AEB20DF030CD}"/>
                    </a:ext>
                  </a:extLst>
                </p:cNvPr>
                <p:cNvSpPr/>
                <p:nvPr/>
              </p:nvSpPr>
              <p:spPr>
                <a:xfrm>
                  <a:off x="7986864" y="3490709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4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4"/>
                      </a:lnTo>
                      <a:cubicBezTo>
                        <a:pt x="46139" y="12205"/>
                        <a:pt x="38529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6" name="Graphic 3">
                <a:extLst>
                  <a:ext uri="{FF2B5EF4-FFF2-40B4-BE49-F238E27FC236}">
                    <a16:creationId xmlns:a16="http://schemas.microsoft.com/office/drawing/2014/main" id="{496D058E-469C-90F7-F855-1BC124F4ADDF}"/>
                  </a:ext>
                </a:extLst>
              </p:cNvPr>
              <p:cNvGrpSpPr/>
              <p:nvPr/>
            </p:nvGrpSpPr>
            <p:grpSpPr>
              <a:xfrm>
                <a:off x="7635185" y="3503758"/>
                <a:ext cx="47588" cy="95371"/>
                <a:chOff x="7635185" y="3503758"/>
                <a:chExt cx="47588" cy="95371"/>
              </a:xfrm>
            </p:grpSpPr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242B8EDF-EEB4-80BD-799A-53EE0551AF8D}"/>
                    </a:ext>
                  </a:extLst>
                </p:cNvPr>
                <p:cNvSpPr/>
                <p:nvPr/>
              </p:nvSpPr>
              <p:spPr>
                <a:xfrm>
                  <a:off x="7635185" y="3544842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607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607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CE52B45D-9761-5413-0236-AC54B10624A1}"/>
                    </a:ext>
                  </a:extLst>
                </p:cNvPr>
                <p:cNvSpPr/>
                <p:nvPr/>
              </p:nvSpPr>
              <p:spPr>
                <a:xfrm>
                  <a:off x="7637764" y="3503758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4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4"/>
                      </a:lnTo>
                      <a:cubicBezTo>
                        <a:pt x="46139" y="12205"/>
                        <a:pt x="38529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7" name="Graphic 3">
                <a:extLst>
                  <a:ext uri="{FF2B5EF4-FFF2-40B4-BE49-F238E27FC236}">
                    <a16:creationId xmlns:a16="http://schemas.microsoft.com/office/drawing/2014/main" id="{B5812B4A-D951-B32B-BC5C-B9802B480CD4}"/>
                  </a:ext>
                </a:extLst>
              </p:cNvPr>
              <p:cNvGrpSpPr/>
              <p:nvPr/>
            </p:nvGrpSpPr>
            <p:grpSpPr>
              <a:xfrm>
                <a:off x="7862591" y="3432344"/>
                <a:ext cx="75247" cy="85131"/>
                <a:chOff x="7862591" y="3432344"/>
                <a:chExt cx="75247" cy="85131"/>
              </a:xfrm>
            </p:grpSpPr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723B1A15-0D76-A6E6-B994-6BDED45BA3EA}"/>
                    </a:ext>
                  </a:extLst>
                </p:cNvPr>
                <p:cNvSpPr/>
                <p:nvPr/>
              </p:nvSpPr>
              <p:spPr>
                <a:xfrm>
                  <a:off x="7862591" y="3458584"/>
                  <a:ext cx="56979" cy="58891"/>
                </a:xfrm>
                <a:custGeom>
                  <a:avLst/>
                  <a:gdLst>
                    <a:gd name="connsiteX0" fmla="*/ 56979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79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79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2" y="4650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9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93AAC1A-B711-862D-2877-BF11A2B110D8}"/>
                    </a:ext>
                  </a:extLst>
                </p:cNvPr>
                <p:cNvSpPr/>
                <p:nvPr/>
              </p:nvSpPr>
              <p:spPr>
                <a:xfrm>
                  <a:off x="7881861" y="3432344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6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8" name="Graphic 3">
                <a:extLst>
                  <a:ext uri="{FF2B5EF4-FFF2-40B4-BE49-F238E27FC236}">
                    <a16:creationId xmlns:a16="http://schemas.microsoft.com/office/drawing/2014/main" id="{9143F2DC-9830-811F-AE9C-1D32FFF8F66C}"/>
                  </a:ext>
                </a:extLst>
              </p:cNvPr>
              <p:cNvGrpSpPr/>
              <p:nvPr/>
            </p:nvGrpSpPr>
            <p:grpSpPr>
              <a:xfrm>
                <a:off x="7554285" y="3424191"/>
                <a:ext cx="75237" cy="85131"/>
                <a:chOff x="7554285" y="3424191"/>
                <a:chExt cx="75237" cy="8513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20FFBDEF-6343-0085-E40A-523D89BCC7AB}"/>
                    </a:ext>
                  </a:extLst>
                </p:cNvPr>
                <p:cNvSpPr/>
                <p:nvPr/>
              </p:nvSpPr>
              <p:spPr>
                <a:xfrm>
                  <a:off x="7554285" y="3450431"/>
                  <a:ext cx="56979" cy="58891"/>
                </a:xfrm>
                <a:custGeom>
                  <a:avLst/>
                  <a:gdLst>
                    <a:gd name="connsiteX0" fmla="*/ 56980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80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8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1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8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3023AC6C-8F37-28F8-EB68-2F0A6D485C48}"/>
                    </a:ext>
                  </a:extLst>
                </p:cNvPr>
                <p:cNvSpPr/>
                <p:nvPr/>
              </p:nvSpPr>
              <p:spPr>
                <a:xfrm>
                  <a:off x="7573546" y="3424191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9" name="Graphic 3">
                <a:extLst>
                  <a:ext uri="{FF2B5EF4-FFF2-40B4-BE49-F238E27FC236}">
                    <a16:creationId xmlns:a16="http://schemas.microsoft.com/office/drawing/2014/main" id="{2FEAB86E-E3EF-340F-42FC-BA655BC72F06}"/>
                  </a:ext>
                </a:extLst>
              </p:cNvPr>
              <p:cNvGrpSpPr/>
              <p:nvPr/>
            </p:nvGrpSpPr>
            <p:grpSpPr>
              <a:xfrm>
                <a:off x="7526415" y="3391396"/>
                <a:ext cx="75237" cy="85131"/>
                <a:chOff x="7526415" y="3391396"/>
                <a:chExt cx="75237" cy="85131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362D1E7A-AA46-00E4-2DC9-E20CAC1492E8}"/>
                    </a:ext>
                  </a:extLst>
                </p:cNvPr>
                <p:cNvSpPr/>
                <p:nvPr/>
              </p:nvSpPr>
              <p:spPr>
                <a:xfrm>
                  <a:off x="7526415" y="3417636"/>
                  <a:ext cx="56970" cy="58890"/>
                </a:xfrm>
                <a:custGeom>
                  <a:avLst/>
                  <a:gdLst>
                    <a:gd name="connsiteX0" fmla="*/ 56970 w 56970"/>
                    <a:gd name="connsiteY0" fmla="*/ 25394 h 58890"/>
                    <a:gd name="connsiteX1" fmla="*/ 36968 w 56970"/>
                    <a:gd name="connsiteY1" fmla="*/ 51340 h 58890"/>
                    <a:gd name="connsiteX2" fmla="*/ 10021 w 56970"/>
                    <a:gd name="connsiteY2" fmla="*/ 54959 h 58890"/>
                    <a:gd name="connsiteX3" fmla="*/ 7383 w 56970"/>
                    <a:gd name="connsiteY3" fmla="*/ 52930 h 58890"/>
                    <a:gd name="connsiteX4" fmla="*/ 4030 w 56970"/>
                    <a:gd name="connsiteY4" fmla="*/ 25946 h 58890"/>
                    <a:gd name="connsiteX5" fmla="*/ 24042 w 56970"/>
                    <a:gd name="connsiteY5" fmla="*/ 0 h 58890"/>
                    <a:gd name="connsiteX6" fmla="*/ 56970 w 56970"/>
                    <a:gd name="connsiteY6" fmla="*/ 25394 h 58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0" h="58890">
                      <a:moveTo>
                        <a:pt x="5697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1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B5C56B39-02C3-4C2B-CEE4-F1319F738264}"/>
                    </a:ext>
                  </a:extLst>
                </p:cNvPr>
                <p:cNvSpPr/>
                <p:nvPr/>
              </p:nvSpPr>
              <p:spPr>
                <a:xfrm>
                  <a:off x="7545676" y="3391396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0" name="Graphic 3">
                <a:extLst>
                  <a:ext uri="{FF2B5EF4-FFF2-40B4-BE49-F238E27FC236}">
                    <a16:creationId xmlns:a16="http://schemas.microsoft.com/office/drawing/2014/main" id="{725F4C7B-10FB-5105-7D67-536AA6BCA5CF}"/>
                  </a:ext>
                </a:extLst>
              </p:cNvPr>
              <p:cNvGrpSpPr/>
              <p:nvPr/>
            </p:nvGrpSpPr>
            <p:grpSpPr>
              <a:xfrm>
                <a:off x="7524758" y="3559827"/>
                <a:ext cx="75237" cy="85127"/>
                <a:chOff x="7524758" y="3559827"/>
                <a:chExt cx="75237" cy="85127"/>
              </a:xfrm>
            </p:grpSpPr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2E81FCA1-1739-1EEE-E6AF-4D75DE6BAB27}"/>
                    </a:ext>
                  </a:extLst>
                </p:cNvPr>
                <p:cNvSpPr/>
                <p:nvPr/>
              </p:nvSpPr>
              <p:spPr>
                <a:xfrm>
                  <a:off x="7524758" y="3586067"/>
                  <a:ext cx="56969" cy="58887"/>
                </a:xfrm>
                <a:custGeom>
                  <a:avLst/>
                  <a:gdLst>
                    <a:gd name="connsiteX0" fmla="*/ 56970 w 56969"/>
                    <a:gd name="connsiteY0" fmla="*/ 25394 h 58887"/>
                    <a:gd name="connsiteX1" fmla="*/ 36958 w 56969"/>
                    <a:gd name="connsiteY1" fmla="*/ 51340 h 58887"/>
                    <a:gd name="connsiteX2" fmla="*/ 10012 w 56969"/>
                    <a:gd name="connsiteY2" fmla="*/ 54959 h 58887"/>
                    <a:gd name="connsiteX3" fmla="*/ 7383 w 56969"/>
                    <a:gd name="connsiteY3" fmla="*/ 52930 h 58887"/>
                    <a:gd name="connsiteX4" fmla="*/ 4030 w 56969"/>
                    <a:gd name="connsiteY4" fmla="*/ 25946 h 58887"/>
                    <a:gd name="connsiteX5" fmla="*/ 24042 w 56969"/>
                    <a:gd name="connsiteY5" fmla="*/ 0 h 58887"/>
                    <a:gd name="connsiteX6" fmla="*/ 56970 w 56969"/>
                    <a:gd name="connsiteY6" fmla="*/ 25394 h 58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69" h="58887">
                      <a:moveTo>
                        <a:pt x="56970" y="25394"/>
                      </a:moveTo>
                      <a:lnTo>
                        <a:pt x="36958" y="51340"/>
                      </a:lnTo>
                      <a:cubicBezTo>
                        <a:pt x="30472" y="59760"/>
                        <a:pt x="18337" y="61379"/>
                        <a:pt x="10012" y="54959"/>
                      </a:cubicBezTo>
                      <a:lnTo>
                        <a:pt x="7383" y="52930"/>
                      </a:lnTo>
                      <a:cubicBezTo>
                        <a:pt x="-952" y="4651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32BC4C9A-DAD2-EC45-074F-70FC9EB4216C}"/>
                    </a:ext>
                  </a:extLst>
                </p:cNvPr>
                <p:cNvSpPr/>
                <p:nvPr/>
              </p:nvSpPr>
              <p:spPr>
                <a:xfrm>
                  <a:off x="7544019" y="3559827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2 w 55976"/>
                    <a:gd name="connsiteY1" fmla="*/ 34641 h 57748"/>
                    <a:gd name="connsiteX2" fmla="*/ 48996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2" y="34641"/>
                      </a:lnTo>
                      <a:cubicBezTo>
                        <a:pt x="58350" y="25211"/>
                        <a:pt x="5741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40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1" name="Graphic 3">
                <a:extLst>
                  <a:ext uri="{FF2B5EF4-FFF2-40B4-BE49-F238E27FC236}">
                    <a16:creationId xmlns:a16="http://schemas.microsoft.com/office/drawing/2014/main" id="{2515A7A1-6F7C-FAC4-3B5D-3EB09E749390}"/>
                  </a:ext>
                </a:extLst>
              </p:cNvPr>
              <p:cNvGrpSpPr/>
              <p:nvPr/>
            </p:nvGrpSpPr>
            <p:grpSpPr>
              <a:xfrm>
                <a:off x="7644002" y="3445393"/>
                <a:ext cx="75247" cy="85131"/>
                <a:chOff x="7644002" y="3445393"/>
                <a:chExt cx="75247" cy="85131"/>
              </a:xfrm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DFDC22C0-4D06-0034-1824-E18E9B5411F7}"/>
                    </a:ext>
                  </a:extLst>
                </p:cNvPr>
                <p:cNvSpPr/>
                <p:nvPr/>
              </p:nvSpPr>
              <p:spPr>
                <a:xfrm>
                  <a:off x="7644002" y="3471633"/>
                  <a:ext cx="56979" cy="58891"/>
                </a:xfrm>
                <a:custGeom>
                  <a:avLst/>
                  <a:gdLst>
                    <a:gd name="connsiteX0" fmla="*/ 56980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80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8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0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8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13167F66-59D0-CBF7-D72F-2A8C481A9233}"/>
                    </a:ext>
                  </a:extLst>
                </p:cNvPr>
                <p:cNvSpPr/>
                <p:nvPr/>
              </p:nvSpPr>
              <p:spPr>
                <a:xfrm>
                  <a:off x="7663272" y="3445393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2" name="Graphic 3">
                <a:extLst>
                  <a:ext uri="{FF2B5EF4-FFF2-40B4-BE49-F238E27FC236}">
                    <a16:creationId xmlns:a16="http://schemas.microsoft.com/office/drawing/2014/main" id="{1D3FF406-8A9F-D354-1FFF-CBFD842519C3}"/>
                  </a:ext>
                </a:extLst>
              </p:cNvPr>
              <p:cNvGrpSpPr/>
              <p:nvPr/>
            </p:nvGrpSpPr>
            <p:grpSpPr>
              <a:xfrm>
                <a:off x="7735365" y="3450289"/>
                <a:ext cx="75238" cy="85131"/>
                <a:chOff x="7735365" y="3450289"/>
                <a:chExt cx="75238" cy="85131"/>
              </a:xfrm>
            </p:grpSpPr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E74AFF8B-13CF-E606-63EE-8085D308F447}"/>
                    </a:ext>
                  </a:extLst>
                </p:cNvPr>
                <p:cNvSpPr/>
                <p:nvPr/>
              </p:nvSpPr>
              <p:spPr>
                <a:xfrm>
                  <a:off x="7735365" y="3476529"/>
                  <a:ext cx="56969" cy="58891"/>
                </a:xfrm>
                <a:custGeom>
                  <a:avLst/>
                  <a:gdLst>
                    <a:gd name="connsiteX0" fmla="*/ 56970 w 56969"/>
                    <a:gd name="connsiteY0" fmla="*/ 25394 h 58891"/>
                    <a:gd name="connsiteX1" fmla="*/ 36958 w 56969"/>
                    <a:gd name="connsiteY1" fmla="*/ 51340 h 58891"/>
                    <a:gd name="connsiteX2" fmla="*/ 10012 w 56969"/>
                    <a:gd name="connsiteY2" fmla="*/ 54959 h 58891"/>
                    <a:gd name="connsiteX3" fmla="*/ 7383 w 56969"/>
                    <a:gd name="connsiteY3" fmla="*/ 52930 h 58891"/>
                    <a:gd name="connsiteX4" fmla="*/ 4030 w 56969"/>
                    <a:gd name="connsiteY4" fmla="*/ 25946 h 58891"/>
                    <a:gd name="connsiteX5" fmla="*/ 24042 w 56969"/>
                    <a:gd name="connsiteY5" fmla="*/ 0 h 58891"/>
                    <a:gd name="connsiteX6" fmla="*/ 56970 w 5696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69" h="58891">
                      <a:moveTo>
                        <a:pt x="56970" y="25394"/>
                      </a:moveTo>
                      <a:lnTo>
                        <a:pt x="36958" y="51340"/>
                      </a:lnTo>
                      <a:cubicBezTo>
                        <a:pt x="30472" y="59760"/>
                        <a:pt x="18346" y="61389"/>
                        <a:pt x="10012" y="54959"/>
                      </a:cubicBezTo>
                      <a:lnTo>
                        <a:pt x="7383" y="52930"/>
                      </a:lnTo>
                      <a:cubicBezTo>
                        <a:pt x="-952" y="4650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C9138846-B045-3124-BF64-77A959E8791F}"/>
                    </a:ext>
                  </a:extLst>
                </p:cNvPr>
                <p:cNvSpPr/>
                <p:nvPr/>
              </p:nvSpPr>
              <p:spPr>
                <a:xfrm>
                  <a:off x="7754635" y="3450289"/>
                  <a:ext cx="55968" cy="57748"/>
                </a:xfrm>
                <a:custGeom>
                  <a:avLst/>
                  <a:gdLst>
                    <a:gd name="connsiteX0" fmla="*/ 33252 w 55968"/>
                    <a:gd name="connsiteY0" fmla="*/ 57749 h 57748"/>
                    <a:gd name="connsiteX1" fmla="*/ 51073 w 55968"/>
                    <a:gd name="connsiteY1" fmla="*/ 34641 h 57748"/>
                    <a:gd name="connsiteX2" fmla="*/ 48996 w 55968"/>
                    <a:gd name="connsiteY2" fmla="*/ 5695 h 57748"/>
                    <a:gd name="connsiteX3" fmla="*/ 46339 w 55968"/>
                    <a:gd name="connsiteY3" fmla="*/ 3647 h 57748"/>
                    <a:gd name="connsiteX4" fmla="*/ 17821 w 55968"/>
                    <a:gd name="connsiteY4" fmla="*/ 8990 h 57748"/>
                    <a:gd name="connsiteX5" fmla="*/ 0 w 55968"/>
                    <a:gd name="connsiteY5" fmla="*/ 32098 h 57748"/>
                    <a:gd name="connsiteX6" fmla="*/ 33252 w 55968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68" h="57748">
                      <a:moveTo>
                        <a:pt x="33252" y="57749"/>
                      </a:moveTo>
                      <a:lnTo>
                        <a:pt x="51073" y="34641"/>
                      </a:lnTo>
                      <a:cubicBezTo>
                        <a:pt x="58341" y="25211"/>
                        <a:pt x="5740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52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3" name="Graphic 3">
                <a:extLst>
                  <a:ext uri="{FF2B5EF4-FFF2-40B4-BE49-F238E27FC236}">
                    <a16:creationId xmlns:a16="http://schemas.microsoft.com/office/drawing/2014/main" id="{0A83094F-319A-17F5-FE92-DA5427AF76AA}"/>
                  </a:ext>
                </a:extLst>
              </p:cNvPr>
              <p:cNvGrpSpPr/>
              <p:nvPr/>
            </p:nvGrpSpPr>
            <p:grpSpPr>
              <a:xfrm>
                <a:off x="7550767" y="3887022"/>
                <a:ext cx="51295" cy="95020"/>
                <a:chOff x="7550767" y="3887022"/>
                <a:chExt cx="51295" cy="95020"/>
              </a:xfrm>
            </p:grpSpPr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03C41596-B3B2-068B-0CED-2B474B436167}"/>
                    </a:ext>
                  </a:extLst>
                </p:cNvPr>
                <p:cNvSpPr/>
                <p:nvPr/>
              </p:nvSpPr>
              <p:spPr>
                <a:xfrm>
                  <a:off x="7550767" y="392654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9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9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9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CC5A7239-987C-6179-48B3-8BB460174835}"/>
                    </a:ext>
                  </a:extLst>
                </p:cNvPr>
                <p:cNvSpPr/>
                <p:nvPr/>
              </p:nvSpPr>
              <p:spPr>
                <a:xfrm>
                  <a:off x="7555239" y="388702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0 h 54260"/>
                    <a:gd name="connsiteX1" fmla="*/ 46454 w 46823"/>
                    <a:gd name="connsiteY1" fmla="*/ 25523 h 54260"/>
                    <a:gd name="connsiteX2" fmla="*/ 31195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0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0"/>
                      </a:moveTo>
                      <a:lnTo>
                        <a:pt x="46454" y="25523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4" name="Graphic 3">
                <a:extLst>
                  <a:ext uri="{FF2B5EF4-FFF2-40B4-BE49-F238E27FC236}">
                    <a16:creationId xmlns:a16="http://schemas.microsoft.com/office/drawing/2014/main" id="{CD989C5A-BC0D-E9F6-543C-40654DF16432}"/>
                  </a:ext>
                </a:extLst>
              </p:cNvPr>
              <p:cNvGrpSpPr/>
              <p:nvPr/>
            </p:nvGrpSpPr>
            <p:grpSpPr>
              <a:xfrm>
                <a:off x="7553333" y="3709379"/>
                <a:ext cx="75246" cy="85131"/>
                <a:chOff x="7553333" y="3709379"/>
                <a:chExt cx="75246" cy="85131"/>
              </a:xfrm>
            </p:grpSpPr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B4D44963-6FBC-7CD1-BEDA-ADB10C85238B}"/>
                    </a:ext>
                  </a:extLst>
                </p:cNvPr>
                <p:cNvSpPr/>
                <p:nvPr/>
              </p:nvSpPr>
              <p:spPr>
                <a:xfrm>
                  <a:off x="7553333" y="3735619"/>
                  <a:ext cx="56979" cy="58890"/>
                </a:xfrm>
                <a:custGeom>
                  <a:avLst/>
                  <a:gdLst>
                    <a:gd name="connsiteX0" fmla="*/ 56979 w 56979"/>
                    <a:gd name="connsiteY0" fmla="*/ 25394 h 58890"/>
                    <a:gd name="connsiteX1" fmla="*/ 36967 w 56979"/>
                    <a:gd name="connsiteY1" fmla="*/ 51340 h 58890"/>
                    <a:gd name="connsiteX2" fmla="*/ 10021 w 56979"/>
                    <a:gd name="connsiteY2" fmla="*/ 54959 h 58890"/>
                    <a:gd name="connsiteX3" fmla="*/ 7383 w 56979"/>
                    <a:gd name="connsiteY3" fmla="*/ 52930 h 58890"/>
                    <a:gd name="connsiteX4" fmla="*/ 4030 w 56979"/>
                    <a:gd name="connsiteY4" fmla="*/ 25946 h 58890"/>
                    <a:gd name="connsiteX5" fmla="*/ 24042 w 56979"/>
                    <a:gd name="connsiteY5" fmla="*/ 0 h 58890"/>
                    <a:gd name="connsiteX6" fmla="*/ 56979 w 56979"/>
                    <a:gd name="connsiteY6" fmla="*/ 25394 h 58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0">
                      <a:moveTo>
                        <a:pt x="56979" y="25394"/>
                      </a:moveTo>
                      <a:lnTo>
                        <a:pt x="36967" y="51340"/>
                      </a:lnTo>
                      <a:cubicBezTo>
                        <a:pt x="30481" y="59760"/>
                        <a:pt x="18356" y="61388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2" y="4651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9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6091E0E7-6E95-94CC-EFF8-66D9C8B3827A}"/>
                    </a:ext>
                  </a:extLst>
                </p:cNvPr>
                <p:cNvSpPr/>
                <p:nvPr/>
              </p:nvSpPr>
              <p:spPr>
                <a:xfrm>
                  <a:off x="7572603" y="3709379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704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704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5" name="Graphic 3">
                <a:extLst>
                  <a:ext uri="{FF2B5EF4-FFF2-40B4-BE49-F238E27FC236}">
                    <a16:creationId xmlns:a16="http://schemas.microsoft.com/office/drawing/2014/main" id="{8DD61606-A01E-9444-0E6B-77B1795F0125}"/>
                  </a:ext>
                </a:extLst>
              </p:cNvPr>
              <p:cNvGrpSpPr/>
              <p:nvPr/>
            </p:nvGrpSpPr>
            <p:grpSpPr>
              <a:xfrm>
                <a:off x="7933992" y="3463734"/>
                <a:ext cx="57091" cy="93922"/>
                <a:chOff x="7933992" y="3463734"/>
                <a:chExt cx="57091" cy="93922"/>
              </a:xfrm>
            </p:grpSpPr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D987C7A4-11AE-F585-6CEC-38FAD5D297FB}"/>
                    </a:ext>
                  </a:extLst>
                </p:cNvPr>
                <p:cNvSpPr/>
                <p:nvPr/>
              </p:nvSpPr>
              <p:spPr>
                <a:xfrm>
                  <a:off x="7941211" y="3500609"/>
                  <a:ext cx="49872" cy="57047"/>
                </a:xfrm>
                <a:custGeom>
                  <a:avLst/>
                  <a:gdLst>
                    <a:gd name="connsiteX0" fmla="*/ 39919 w 49872"/>
                    <a:gd name="connsiteY0" fmla="*/ 0 h 57047"/>
                    <a:gd name="connsiteX1" fmla="*/ 49092 w 49872"/>
                    <a:gd name="connsiteY1" fmla="*/ 31452 h 57047"/>
                    <a:gd name="connsiteX2" fmla="*/ 36138 w 49872"/>
                    <a:gd name="connsiteY2" fmla="*/ 55359 h 57047"/>
                    <a:gd name="connsiteX3" fmla="*/ 32947 w 49872"/>
                    <a:gd name="connsiteY3" fmla="*/ 56293 h 57047"/>
                    <a:gd name="connsiteX4" fmla="*/ 9173 w 49872"/>
                    <a:gd name="connsiteY4" fmla="*/ 43101 h 57047"/>
                    <a:gd name="connsiteX5" fmla="*/ 0 w 49872"/>
                    <a:gd name="connsiteY5" fmla="*/ 11649 h 57047"/>
                    <a:gd name="connsiteX6" fmla="*/ 39919 w 49872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2" h="57047">
                      <a:moveTo>
                        <a:pt x="39919" y="0"/>
                      </a:moveTo>
                      <a:lnTo>
                        <a:pt x="49092" y="31452"/>
                      </a:lnTo>
                      <a:cubicBezTo>
                        <a:pt x="52073" y="41653"/>
                        <a:pt x="46244" y="52416"/>
                        <a:pt x="36138" y="55359"/>
                      </a:cubicBezTo>
                      <a:lnTo>
                        <a:pt x="32947" y="56293"/>
                      </a:lnTo>
                      <a:cubicBezTo>
                        <a:pt x="22851" y="59236"/>
                        <a:pt x="12144" y="53302"/>
                        <a:pt x="9173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3DE702BA-63B1-90A9-7FFF-9F9A06AAF54C}"/>
                    </a:ext>
                  </a:extLst>
                </p:cNvPr>
                <p:cNvSpPr/>
                <p:nvPr/>
              </p:nvSpPr>
              <p:spPr>
                <a:xfrm>
                  <a:off x="7933992" y="3463734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6" name="Graphic 3">
                <a:extLst>
                  <a:ext uri="{FF2B5EF4-FFF2-40B4-BE49-F238E27FC236}">
                    <a16:creationId xmlns:a16="http://schemas.microsoft.com/office/drawing/2014/main" id="{3EC23DC1-9472-AB6A-F721-8B75F2C53F03}"/>
                  </a:ext>
                </a:extLst>
              </p:cNvPr>
              <p:cNvGrpSpPr/>
              <p:nvPr/>
            </p:nvGrpSpPr>
            <p:grpSpPr>
              <a:xfrm>
                <a:off x="8009030" y="3468620"/>
                <a:ext cx="57097" cy="93931"/>
                <a:chOff x="8009030" y="3468620"/>
                <a:chExt cx="57097" cy="93931"/>
              </a:xfrm>
            </p:grpSpPr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035B2FC1-E318-30F9-0DB7-9C2F929093DB}"/>
                    </a:ext>
                  </a:extLst>
                </p:cNvPr>
                <p:cNvSpPr/>
                <p:nvPr/>
              </p:nvSpPr>
              <p:spPr>
                <a:xfrm>
                  <a:off x="8016249" y="3505504"/>
                  <a:ext cx="49878" cy="57046"/>
                </a:xfrm>
                <a:custGeom>
                  <a:avLst/>
                  <a:gdLst>
                    <a:gd name="connsiteX0" fmla="*/ 39919 w 49878"/>
                    <a:gd name="connsiteY0" fmla="*/ 0 h 57046"/>
                    <a:gd name="connsiteX1" fmla="*/ 49101 w 49878"/>
                    <a:gd name="connsiteY1" fmla="*/ 31452 h 57046"/>
                    <a:gd name="connsiteX2" fmla="*/ 36147 w 49878"/>
                    <a:gd name="connsiteY2" fmla="*/ 55359 h 57046"/>
                    <a:gd name="connsiteX3" fmla="*/ 32956 w 49878"/>
                    <a:gd name="connsiteY3" fmla="*/ 56292 h 57046"/>
                    <a:gd name="connsiteX4" fmla="*/ 9182 w 49878"/>
                    <a:gd name="connsiteY4" fmla="*/ 43101 h 57046"/>
                    <a:gd name="connsiteX5" fmla="*/ 0 w 49878"/>
                    <a:gd name="connsiteY5" fmla="*/ 11649 h 57046"/>
                    <a:gd name="connsiteX6" fmla="*/ 39919 w 49878"/>
                    <a:gd name="connsiteY6" fmla="*/ 0 h 57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8" h="57046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73" y="41653"/>
                        <a:pt x="46253" y="52416"/>
                        <a:pt x="36147" y="55359"/>
                      </a:cubicBezTo>
                      <a:lnTo>
                        <a:pt x="32956" y="56292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3D34A70B-CADD-51DB-A44A-B83F6C29BEB7}"/>
                    </a:ext>
                  </a:extLst>
                </p:cNvPr>
                <p:cNvSpPr/>
                <p:nvPr/>
              </p:nvSpPr>
              <p:spPr>
                <a:xfrm>
                  <a:off x="8009030" y="3468620"/>
                  <a:ext cx="49462" cy="55839"/>
                </a:xfrm>
                <a:custGeom>
                  <a:avLst/>
                  <a:gdLst>
                    <a:gd name="connsiteX0" fmla="*/ 49463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3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3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3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7" name="Graphic 3">
                <a:extLst>
                  <a:ext uri="{FF2B5EF4-FFF2-40B4-BE49-F238E27FC236}">
                    <a16:creationId xmlns:a16="http://schemas.microsoft.com/office/drawing/2014/main" id="{F9CCF906-0709-3693-E024-CB9ECCD5BF4A}"/>
                  </a:ext>
                </a:extLst>
              </p:cNvPr>
              <p:cNvGrpSpPr/>
              <p:nvPr/>
            </p:nvGrpSpPr>
            <p:grpSpPr>
              <a:xfrm>
                <a:off x="7533485" y="3488299"/>
                <a:ext cx="57091" cy="93931"/>
                <a:chOff x="7533485" y="3488299"/>
                <a:chExt cx="57091" cy="93931"/>
              </a:xfrm>
            </p:grpSpPr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D354CCE5-42DF-1EEC-F1DF-1C0BD4FCC948}"/>
                    </a:ext>
                  </a:extLst>
                </p:cNvPr>
                <p:cNvSpPr/>
                <p:nvPr/>
              </p:nvSpPr>
              <p:spPr>
                <a:xfrm>
                  <a:off x="7540704" y="3525183"/>
                  <a:ext cx="49872" cy="57047"/>
                </a:xfrm>
                <a:custGeom>
                  <a:avLst/>
                  <a:gdLst>
                    <a:gd name="connsiteX0" fmla="*/ 39919 w 49872"/>
                    <a:gd name="connsiteY0" fmla="*/ 0 h 57047"/>
                    <a:gd name="connsiteX1" fmla="*/ 49092 w 49872"/>
                    <a:gd name="connsiteY1" fmla="*/ 31452 h 57047"/>
                    <a:gd name="connsiteX2" fmla="*/ 36138 w 49872"/>
                    <a:gd name="connsiteY2" fmla="*/ 55359 h 57047"/>
                    <a:gd name="connsiteX3" fmla="*/ 32947 w 49872"/>
                    <a:gd name="connsiteY3" fmla="*/ 56293 h 57047"/>
                    <a:gd name="connsiteX4" fmla="*/ 9173 w 49872"/>
                    <a:gd name="connsiteY4" fmla="*/ 43101 h 57047"/>
                    <a:gd name="connsiteX5" fmla="*/ 0 w 49872"/>
                    <a:gd name="connsiteY5" fmla="*/ 11649 h 57047"/>
                    <a:gd name="connsiteX6" fmla="*/ 39919 w 49872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2" h="57047">
                      <a:moveTo>
                        <a:pt x="39919" y="0"/>
                      </a:moveTo>
                      <a:lnTo>
                        <a:pt x="49092" y="31452"/>
                      </a:lnTo>
                      <a:cubicBezTo>
                        <a:pt x="52073" y="41653"/>
                        <a:pt x="46244" y="52416"/>
                        <a:pt x="36138" y="55359"/>
                      </a:cubicBezTo>
                      <a:lnTo>
                        <a:pt x="32947" y="56293"/>
                      </a:lnTo>
                      <a:cubicBezTo>
                        <a:pt x="22851" y="59236"/>
                        <a:pt x="12145" y="53302"/>
                        <a:pt x="9173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C06EAFF1-1D08-83D9-D827-6983330A8EBF}"/>
                    </a:ext>
                  </a:extLst>
                </p:cNvPr>
                <p:cNvSpPr/>
                <p:nvPr/>
              </p:nvSpPr>
              <p:spPr>
                <a:xfrm>
                  <a:off x="7533485" y="3488299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8" name="Graphic 3">
                <a:extLst>
                  <a:ext uri="{FF2B5EF4-FFF2-40B4-BE49-F238E27FC236}">
                    <a16:creationId xmlns:a16="http://schemas.microsoft.com/office/drawing/2014/main" id="{05DC58E6-A77E-A9BA-7D0C-DB69C92279D8}"/>
                  </a:ext>
                </a:extLst>
              </p:cNvPr>
              <p:cNvGrpSpPr/>
              <p:nvPr/>
            </p:nvGrpSpPr>
            <p:grpSpPr>
              <a:xfrm>
                <a:off x="7811643" y="3424576"/>
                <a:ext cx="57097" cy="93921"/>
                <a:chOff x="7811643" y="3424576"/>
                <a:chExt cx="57097" cy="93921"/>
              </a:xfrm>
            </p:grpSpPr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B8CAC3AD-6D2C-F76E-0C79-E5122F52AF5C}"/>
                    </a:ext>
                  </a:extLst>
                </p:cNvPr>
                <p:cNvSpPr/>
                <p:nvPr/>
              </p:nvSpPr>
              <p:spPr>
                <a:xfrm>
                  <a:off x="7818862" y="3461451"/>
                  <a:ext cx="49878" cy="57047"/>
                </a:xfrm>
                <a:custGeom>
                  <a:avLst/>
                  <a:gdLst>
                    <a:gd name="connsiteX0" fmla="*/ 39919 w 49878"/>
                    <a:gd name="connsiteY0" fmla="*/ 0 h 57047"/>
                    <a:gd name="connsiteX1" fmla="*/ 49101 w 49878"/>
                    <a:gd name="connsiteY1" fmla="*/ 31452 h 57047"/>
                    <a:gd name="connsiteX2" fmla="*/ 36148 w 49878"/>
                    <a:gd name="connsiteY2" fmla="*/ 55359 h 57047"/>
                    <a:gd name="connsiteX3" fmla="*/ 32957 w 49878"/>
                    <a:gd name="connsiteY3" fmla="*/ 56293 h 57047"/>
                    <a:gd name="connsiteX4" fmla="*/ 9182 w 49878"/>
                    <a:gd name="connsiteY4" fmla="*/ 43101 h 57047"/>
                    <a:gd name="connsiteX5" fmla="*/ 0 w 49878"/>
                    <a:gd name="connsiteY5" fmla="*/ 11649 h 57047"/>
                    <a:gd name="connsiteX6" fmla="*/ 39919 w 49878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8" h="57047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73" y="41653"/>
                        <a:pt x="46254" y="52416"/>
                        <a:pt x="36148" y="55359"/>
                      </a:cubicBezTo>
                      <a:lnTo>
                        <a:pt x="32957" y="56293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865301E2-30D5-6782-3C94-2FD3050AB804}"/>
                    </a:ext>
                  </a:extLst>
                </p:cNvPr>
                <p:cNvSpPr/>
                <p:nvPr/>
              </p:nvSpPr>
              <p:spPr>
                <a:xfrm>
                  <a:off x="7811643" y="3424576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0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9" name="Graphic 3">
                <a:extLst>
                  <a:ext uri="{FF2B5EF4-FFF2-40B4-BE49-F238E27FC236}">
                    <a16:creationId xmlns:a16="http://schemas.microsoft.com/office/drawing/2014/main" id="{EAA2BC1A-DF1D-699B-C5A4-A2FA10BEA45C}"/>
                  </a:ext>
                </a:extLst>
              </p:cNvPr>
              <p:cNvGrpSpPr/>
              <p:nvPr/>
            </p:nvGrpSpPr>
            <p:grpSpPr>
              <a:xfrm>
                <a:off x="7599569" y="3388686"/>
                <a:ext cx="57110" cy="93931"/>
                <a:chOff x="7599569" y="3388686"/>
                <a:chExt cx="57110" cy="93931"/>
              </a:xfrm>
            </p:grpSpPr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3EE7E511-8373-9A5E-111C-B11FC78A9E98}"/>
                    </a:ext>
                  </a:extLst>
                </p:cNvPr>
                <p:cNvSpPr/>
                <p:nvPr/>
              </p:nvSpPr>
              <p:spPr>
                <a:xfrm>
                  <a:off x="7606798" y="3425570"/>
                  <a:ext cx="49881" cy="57047"/>
                </a:xfrm>
                <a:custGeom>
                  <a:avLst/>
                  <a:gdLst>
                    <a:gd name="connsiteX0" fmla="*/ 39919 w 49881"/>
                    <a:gd name="connsiteY0" fmla="*/ 0 h 57047"/>
                    <a:gd name="connsiteX1" fmla="*/ 49101 w 49881"/>
                    <a:gd name="connsiteY1" fmla="*/ 31452 h 57047"/>
                    <a:gd name="connsiteX2" fmla="*/ 36147 w 49881"/>
                    <a:gd name="connsiteY2" fmla="*/ 55359 h 57047"/>
                    <a:gd name="connsiteX3" fmla="*/ 32956 w 49881"/>
                    <a:gd name="connsiteY3" fmla="*/ 56293 h 57047"/>
                    <a:gd name="connsiteX4" fmla="*/ 9182 w 49881"/>
                    <a:gd name="connsiteY4" fmla="*/ 43101 h 57047"/>
                    <a:gd name="connsiteX5" fmla="*/ 0 w 49881"/>
                    <a:gd name="connsiteY5" fmla="*/ 11649 h 57047"/>
                    <a:gd name="connsiteX6" fmla="*/ 39919 w 49881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81" h="57047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83" y="41653"/>
                        <a:pt x="46253" y="52416"/>
                        <a:pt x="36147" y="55359"/>
                      </a:cubicBezTo>
                      <a:lnTo>
                        <a:pt x="32956" y="56293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CB78E132-66C8-2924-4894-2F2D8C85F2F6}"/>
                    </a:ext>
                  </a:extLst>
                </p:cNvPr>
                <p:cNvSpPr/>
                <p:nvPr/>
              </p:nvSpPr>
              <p:spPr>
                <a:xfrm>
                  <a:off x="7599569" y="3388686"/>
                  <a:ext cx="49462" cy="55839"/>
                </a:xfrm>
                <a:custGeom>
                  <a:avLst/>
                  <a:gdLst>
                    <a:gd name="connsiteX0" fmla="*/ 49463 w 49462"/>
                    <a:gd name="connsiteY0" fmla="*/ 44076 h 55839"/>
                    <a:gd name="connsiteX1" fmla="*/ 41290 w 49462"/>
                    <a:gd name="connsiteY1" fmla="*/ 16063 h 55839"/>
                    <a:gd name="connsiteX2" fmla="*/ 16677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3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3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7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3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3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0" name="Graphic 3">
                <a:extLst>
                  <a:ext uri="{FF2B5EF4-FFF2-40B4-BE49-F238E27FC236}">
                    <a16:creationId xmlns:a16="http://schemas.microsoft.com/office/drawing/2014/main" id="{3813AE56-4B3F-585A-DEDF-7C2DE95E692B}"/>
                  </a:ext>
                </a:extLst>
              </p:cNvPr>
              <p:cNvGrpSpPr/>
              <p:nvPr/>
            </p:nvGrpSpPr>
            <p:grpSpPr>
              <a:xfrm>
                <a:off x="7699427" y="3391382"/>
                <a:ext cx="81918" cy="79054"/>
                <a:chOff x="7699427" y="3391382"/>
                <a:chExt cx="81918" cy="79054"/>
              </a:xfrm>
            </p:grpSpPr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8EBC56B9-1662-29D1-BF67-AA25EDAAC60A}"/>
                    </a:ext>
                  </a:extLst>
                </p:cNvPr>
                <p:cNvSpPr/>
                <p:nvPr/>
              </p:nvSpPr>
              <p:spPr>
                <a:xfrm>
                  <a:off x="7699427" y="3412493"/>
                  <a:ext cx="58504" cy="57944"/>
                </a:xfrm>
                <a:custGeom>
                  <a:avLst/>
                  <a:gdLst>
                    <a:gd name="connsiteX0" fmla="*/ 58504 w 58504"/>
                    <a:gd name="connsiteY0" fmla="*/ 30480 h 57944"/>
                    <a:gd name="connsiteX1" fmla="*/ 34492 w 58504"/>
                    <a:gd name="connsiteY1" fmla="*/ 52769 h 57944"/>
                    <a:gd name="connsiteX2" fmla="*/ 7317 w 58504"/>
                    <a:gd name="connsiteY2" fmla="*/ 51892 h 57944"/>
                    <a:gd name="connsiteX3" fmla="*/ 5050 w 58504"/>
                    <a:gd name="connsiteY3" fmla="*/ 49454 h 57944"/>
                    <a:gd name="connsiteX4" fmla="*/ 6193 w 58504"/>
                    <a:gd name="connsiteY4" fmla="*/ 22288 h 57944"/>
                    <a:gd name="connsiteX5" fmla="*/ 30206 w 58504"/>
                    <a:gd name="connsiteY5" fmla="*/ 0 h 57944"/>
                    <a:gd name="connsiteX6" fmla="*/ 58504 w 58504"/>
                    <a:gd name="connsiteY6" fmla="*/ 30480 h 57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4" h="57944">
                      <a:moveTo>
                        <a:pt x="58504" y="30480"/>
                      </a:moveTo>
                      <a:lnTo>
                        <a:pt x="34492" y="52769"/>
                      </a:lnTo>
                      <a:cubicBezTo>
                        <a:pt x="26700" y="59998"/>
                        <a:pt x="14470" y="59607"/>
                        <a:pt x="7317" y="51892"/>
                      </a:cubicBezTo>
                      <a:lnTo>
                        <a:pt x="5050" y="49454"/>
                      </a:lnTo>
                      <a:cubicBezTo>
                        <a:pt x="-2113" y="41748"/>
                        <a:pt x="-1589" y="29518"/>
                        <a:pt x="6193" y="22288"/>
                      </a:cubicBezTo>
                      <a:lnTo>
                        <a:pt x="30206" y="0"/>
                      </a:lnTo>
                      <a:lnTo>
                        <a:pt x="58504" y="3048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A1CE5E74-9133-D376-48C2-F7C66E2D7654}"/>
                    </a:ext>
                  </a:extLst>
                </p:cNvPr>
                <p:cNvSpPr/>
                <p:nvPr/>
              </p:nvSpPr>
              <p:spPr>
                <a:xfrm>
                  <a:off x="7723946" y="3391382"/>
                  <a:ext cx="57399" cy="56886"/>
                </a:xfrm>
                <a:custGeom>
                  <a:avLst/>
                  <a:gdLst>
                    <a:gd name="connsiteX0" fmla="*/ 28585 w 57399"/>
                    <a:gd name="connsiteY0" fmla="*/ 56886 h 56886"/>
                    <a:gd name="connsiteX1" fmla="*/ 49968 w 57399"/>
                    <a:gd name="connsiteY1" fmla="*/ 37036 h 56886"/>
                    <a:gd name="connsiteX2" fmla="*/ 52683 w 57399"/>
                    <a:gd name="connsiteY2" fmla="*/ 8147 h 56886"/>
                    <a:gd name="connsiteX3" fmla="*/ 50397 w 57399"/>
                    <a:gd name="connsiteY3" fmla="*/ 5680 h 56886"/>
                    <a:gd name="connsiteX4" fmla="*/ 21384 w 57399"/>
                    <a:gd name="connsiteY4" fmla="*/ 6251 h 56886"/>
                    <a:gd name="connsiteX5" fmla="*/ 0 w 57399"/>
                    <a:gd name="connsiteY5" fmla="*/ 26101 h 56886"/>
                    <a:gd name="connsiteX6" fmla="*/ 28585 w 57399"/>
                    <a:gd name="connsiteY6" fmla="*/ 56886 h 5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399" h="56886">
                      <a:moveTo>
                        <a:pt x="28585" y="56886"/>
                      </a:moveTo>
                      <a:lnTo>
                        <a:pt x="49968" y="37036"/>
                      </a:lnTo>
                      <a:cubicBezTo>
                        <a:pt x="58693" y="28930"/>
                        <a:pt x="59912" y="15938"/>
                        <a:pt x="52683" y="814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9" y="-1854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1" name="Graphic 3">
                <a:extLst>
                  <a:ext uri="{FF2B5EF4-FFF2-40B4-BE49-F238E27FC236}">
                    <a16:creationId xmlns:a16="http://schemas.microsoft.com/office/drawing/2014/main" id="{6CD4A9CE-02F2-DA61-14A1-BBD3BEEE912A}"/>
                  </a:ext>
                </a:extLst>
              </p:cNvPr>
              <p:cNvGrpSpPr/>
              <p:nvPr/>
            </p:nvGrpSpPr>
            <p:grpSpPr>
              <a:xfrm>
                <a:off x="7740200" y="3414223"/>
                <a:ext cx="81931" cy="79046"/>
                <a:chOff x="7740200" y="3414223"/>
                <a:chExt cx="81931" cy="79046"/>
              </a:xfrm>
            </p:grpSpPr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F0585315-1FE9-7F63-1FD8-F171659B2BD0}"/>
                    </a:ext>
                  </a:extLst>
                </p:cNvPr>
                <p:cNvSpPr/>
                <p:nvPr/>
              </p:nvSpPr>
              <p:spPr>
                <a:xfrm>
                  <a:off x="7740200" y="3435334"/>
                  <a:ext cx="58507" cy="57936"/>
                </a:xfrm>
                <a:custGeom>
                  <a:avLst/>
                  <a:gdLst>
                    <a:gd name="connsiteX0" fmla="*/ 58508 w 58507"/>
                    <a:gd name="connsiteY0" fmla="*/ 30471 h 57936"/>
                    <a:gd name="connsiteX1" fmla="*/ 34495 w 58507"/>
                    <a:gd name="connsiteY1" fmla="*/ 52759 h 57936"/>
                    <a:gd name="connsiteX2" fmla="*/ 7321 w 58507"/>
                    <a:gd name="connsiteY2" fmla="*/ 51892 h 57936"/>
                    <a:gd name="connsiteX3" fmla="*/ 5053 w 58507"/>
                    <a:gd name="connsiteY3" fmla="*/ 49454 h 57936"/>
                    <a:gd name="connsiteX4" fmla="*/ 6196 w 58507"/>
                    <a:gd name="connsiteY4" fmla="*/ 22289 h 57936"/>
                    <a:gd name="connsiteX5" fmla="*/ 30209 w 58507"/>
                    <a:gd name="connsiteY5" fmla="*/ 0 h 57936"/>
                    <a:gd name="connsiteX6" fmla="*/ 58508 w 58507"/>
                    <a:gd name="connsiteY6" fmla="*/ 30471 h 57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7" h="57936">
                      <a:moveTo>
                        <a:pt x="58508" y="30471"/>
                      </a:moveTo>
                      <a:lnTo>
                        <a:pt x="34495" y="52759"/>
                      </a:lnTo>
                      <a:cubicBezTo>
                        <a:pt x="26704" y="59989"/>
                        <a:pt x="14474" y="59598"/>
                        <a:pt x="7321" y="51892"/>
                      </a:cubicBezTo>
                      <a:lnTo>
                        <a:pt x="5053" y="49454"/>
                      </a:lnTo>
                      <a:cubicBezTo>
                        <a:pt x="-2109" y="41748"/>
                        <a:pt x="-1595" y="29518"/>
                        <a:pt x="6196" y="22289"/>
                      </a:cubicBezTo>
                      <a:lnTo>
                        <a:pt x="30209" y="0"/>
                      </a:lnTo>
                      <a:lnTo>
                        <a:pt x="58508" y="30471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EC9E9BA7-4100-A6E2-D67E-150D26A8A526}"/>
                    </a:ext>
                  </a:extLst>
                </p:cNvPr>
                <p:cNvSpPr/>
                <p:nvPr/>
              </p:nvSpPr>
              <p:spPr>
                <a:xfrm>
                  <a:off x="7764732" y="3414223"/>
                  <a:ext cx="57398" cy="56886"/>
                </a:xfrm>
                <a:custGeom>
                  <a:avLst/>
                  <a:gdLst>
                    <a:gd name="connsiteX0" fmla="*/ 28585 w 57398"/>
                    <a:gd name="connsiteY0" fmla="*/ 56886 h 56886"/>
                    <a:gd name="connsiteX1" fmla="*/ 49968 w 57398"/>
                    <a:gd name="connsiteY1" fmla="*/ 37036 h 56886"/>
                    <a:gd name="connsiteX2" fmla="*/ 52683 w 57398"/>
                    <a:gd name="connsiteY2" fmla="*/ 8147 h 56886"/>
                    <a:gd name="connsiteX3" fmla="*/ 50397 w 57398"/>
                    <a:gd name="connsiteY3" fmla="*/ 5680 h 56886"/>
                    <a:gd name="connsiteX4" fmla="*/ 21384 w 57398"/>
                    <a:gd name="connsiteY4" fmla="*/ 6251 h 56886"/>
                    <a:gd name="connsiteX5" fmla="*/ 0 w 57398"/>
                    <a:gd name="connsiteY5" fmla="*/ 26101 h 56886"/>
                    <a:gd name="connsiteX6" fmla="*/ 28585 w 57398"/>
                    <a:gd name="connsiteY6" fmla="*/ 56886 h 5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398" h="56886">
                      <a:moveTo>
                        <a:pt x="28585" y="56886"/>
                      </a:moveTo>
                      <a:lnTo>
                        <a:pt x="49968" y="37036"/>
                      </a:lnTo>
                      <a:cubicBezTo>
                        <a:pt x="58693" y="28940"/>
                        <a:pt x="59912" y="15938"/>
                        <a:pt x="52683" y="814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8" y="-1855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2" name="Graphic 3">
                <a:extLst>
                  <a:ext uri="{FF2B5EF4-FFF2-40B4-BE49-F238E27FC236}">
                    <a16:creationId xmlns:a16="http://schemas.microsoft.com/office/drawing/2014/main" id="{9115DB73-5DE7-02D0-F4AE-EBC1C082206E}"/>
                  </a:ext>
                </a:extLst>
              </p:cNvPr>
              <p:cNvGrpSpPr/>
              <p:nvPr/>
            </p:nvGrpSpPr>
            <p:grpSpPr>
              <a:xfrm>
                <a:off x="7921280" y="3402812"/>
                <a:ext cx="81925" cy="79036"/>
                <a:chOff x="7921280" y="3402812"/>
                <a:chExt cx="81925" cy="79036"/>
              </a:xfrm>
            </p:grpSpPr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4690696A-5D8E-1838-D87A-5883D5A106CC}"/>
                    </a:ext>
                  </a:extLst>
                </p:cNvPr>
                <p:cNvSpPr/>
                <p:nvPr/>
              </p:nvSpPr>
              <p:spPr>
                <a:xfrm>
                  <a:off x="7921280" y="3423913"/>
                  <a:ext cx="58507" cy="57936"/>
                </a:xfrm>
                <a:custGeom>
                  <a:avLst/>
                  <a:gdLst>
                    <a:gd name="connsiteX0" fmla="*/ 58508 w 58507"/>
                    <a:gd name="connsiteY0" fmla="*/ 30470 h 57936"/>
                    <a:gd name="connsiteX1" fmla="*/ 34495 w 58507"/>
                    <a:gd name="connsiteY1" fmla="*/ 52759 h 57936"/>
                    <a:gd name="connsiteX2" fmla="*/ 7320 w 58507"/>
                    <a:gd name="connsiteY2" fmla="*/ 51892 h 57936"/>
                    <a:gd name="connsiteX3" fmla="*/ 5054 w 58507"/>
                    <a:gd name="connsiteY3" fmla="*/ 49454 h 57936"/>
                    <a:gd name="connsiteX4" fmla="*/ 6197 w 58507"/>
                    <a:gd name="connsiteY4" fmla="*/ 22288 h 57936"/>
                    <a:gd name="connsiteX5" fmla="*/ 30209 w 58507"/>
                    <a:gd name="connsiteY5" fmla="*/ 0 h 57936"/>
                    <a:gd name="connsiteX6" fmla="*/ 58508 w 58507"/>
                    <a:gd name="connsiteY6" fmla="*/ 30470 h 57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7" h="57936">
                      <a:moveTo>
                        <a:pt x="58508" y="30470"/>
                      </a:moveTo>
                      <a:lnTo>
                        <a:pt x="34495" y="52759"/>
                      </a:lnTo>
                      <a:cubicBezTo>
                        <a:pt x="26704" y="59988"/>
                        <a:pt x="14474" y="59598"/>
                        <a:pt x="7320" y="51892"/>
                      </a:cubicBezTo>
                      <a:lnTo>
                        <a:pt x="5054" y="49454"/>
                      </a:lnTo>
                      <a:cubicBezTo>
                        <a:pt x="-2109" y="41748"/>
                        <a:pt x="-1595" y="29518"/>
                        <a:pt x="6197" y="22288"/>
                      </a:cubicBezTo>
                      <a:lnTo>
                        <a:pt x="30209" y="0"/>
                      </a:lnTo>
                      <a:lnTo>
                        <a:pt x="58508" y="3047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CB22D8BD-C8F1-A986-00CE-4B2ACB2F9D71}"/>
                    </a:ext>
                  </a:extLst>
                </p:cNvPr>
                <p:cNvSpPr/>
                <p:nvPr/>
              </p:nvSpPr>
              <p:spPr>
                <a:xfrm>
                  <a:off x="7945802" y="3402812"/>
                  <a:ext cx="57403" cy="56876"/>
                </a:xfrm>
                <a:custGeom>
                  <a:avLst/>
                  <a:gdLst>
                    <a:gd name="connsiteX0" fmla="*/ 28585 w 57403"/>
                    <a:gd name="connsiteY0" fmla="*/ 56877 h 56876"/>
                    <a:gd name="connsiteX1" fmla="*/ 49968 w 57403"/>
                    <a:gd name="connsiteY1" fmla="*/ 37027 h 56876"/>
                    <a:gd name="connsiteX2" fmla="*/ 52683 w 57403"/>
                    <a:gd name="connsiteY2" fmla="*/ 8137 h 56876"/>
                    <a:gd name="connsiteX3" fmla="*/ 50397 w 57403"/>
                    <a:gd name="connsiteY3" fmla="*/ 5680 h 56876"/>
                    <a:gd name="connsiteX4" fmla="*/ 21384 w 57403"/>
                    <a:gd name="connsiteY4" fmla="*/ 6251 h 56876"/>
                    <a:gd name="connsiteX5" fmla="*/ 0 w 57403"/>
                    <a:gd name="connsiteY5" fmla="*/ 26101 h 56876"/>
                    <a:gd name="connsiteX6" fmla="*/ 28585 w 57403"/>
                    <a:gd name="connsiteY6" fmla="*/ 56877 h 56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03" h="56876">
                      <a:moveTo>
                        <a:pt x="28585" y="56877"/>
                      </a:moveTo>
                      <a:lnTo>
                        <a:pt x="49968" y="37027"/>
                      </a:lnTo>
                      <a:cubicBezTo>
                        <a:pt x="58693" y="28921"/>
                        <a:pt x="59922" y="15929"/>
                        <a:pt x="52683" y="813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9" y="-1855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4314377-1193-9008-2B53-6161DBED843B}"/>
                  </a:ext>
                </a:extLst>
              </p:cNvPr>
              <p:cNvSpPr/>
              <p:nvPr/>
            </p:nvSpPr>
            <p:spPr>
              <a:xfrm>
                <a:off x="7624391" y="3177025"/>
                <a:ext cx="367855" cy="72180"/>
              </a:xfrm>
              <a:custGeom>
                <a:avLst/>
                <a:gdLst>
                  <a:gd name="connsiteX0" fmla="*/ 367855 w 367855"/>
                  <a:gd name="connsiteY0" fmla="*/ 72180 h 72180"/>
                  <a:gd name="connsiteX1" fmla="*/ 0 w 367855"/>
                  <a:gd name="connsiteY1" fmla="*/ 72180 h 72180"/>
                  <a:gd name="connsiteX2" fmla="*/ 0 w 367855"/>
                  <a:gd name="connsiteY2" fmla="*/ 31975 h 72180"/>
                  <a:gd name="connsiteX3" fmla="*/ 31975 w 367855"/>
                  <a:gd name="connsiteY3" fmla="*/ 0 h 72180"/>
                  <a:gd name="connsiteX4" fmla="*/ 335880 w 367855"/>
                  <a:gd name="connsiteY4" fmla="*/ 0 h 72180"/>
                  <a:gd name="connsiteX5" fmla="*/ 367855 w 367855"/>
                  <a:gd name="connsiteY5" fmla="*/ 31975 h 72180"/>
                  <a:gd name="connsiteX6" fmla="*/ 367855 w 367855"/>
                  <a:gd name="connsiteY6" fmla="*/ 72180 h 72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855" h="72180">
                    <a:moveTo>
                      <a:pt x="367855" y="72180"/>
                    </a:moveTo>
                    <a:lnTo>
                      <a:pt x="0" y="72180"/>
                    </a:lnTo>
                    <a:lnTo>
                      <a:pt x="0" y="31975"/>
                    </a:lnTo>
                    <a:cubicBezTo>
                      <a:pt x="0" y="14316"/>
                      <a:pt x="14316" y="0"/>
                      <a:pt x="31975" y="0"/>
                    </a:cubicBezTo>
                    <a:lnTo>
                      <a:pt x="335880" y="0"/>
                    </a:lnTo>
                    <a:cubicBezTo>
                      <a:pt x="353539" y="0"/>
                      <a:pt x="367855" y="14316"/>
                      <a:pt x="367855" y="31975"/>
                    </a:cubicBezTo>
                    <a:lnTo>
                      <a:pt x="367855" y="72180"/>
                    </a:lnTo>
                    <a:close/>
                  </a:path>
                </a:pathLst>
              </a:custGeom>
              <a:solidFill>
                <a:srgbClr val="13B76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BD69283B-F01A-7058-80AF-CC411B5759AF}"/>
                  </a:ext>
                </a:extLst>
              </p:cNvPr>
              <p:cNvSpPr/>
              <p:nvPr/>
            </p:nvSpPr>
            <p:spPr>
              <a:xfrm>
                <a:off x="7644917" y="3191922"/>
                <a:ext cx="13039" cy="51987"/>
              </a:xfrm>
              <a:custGeom>
                <a:avLst/>
                <a:gdLst>
                  <a:gd name="connsiteX0" fmla="*/ 6772 w 13039"/>
                  <a:gd name="connsiteY0" fmla="*/ 51987 h 51987"/>
                  <a:gd name="connsiteX1" fmla="*/ 6267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7 w 13039"/>
                  <a:gd name="connsiteY4" fmla="*/ 0 h 51987"/>
                  <a:gd name="connsiteX5" fmla="*/ 6772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7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72" y="51987"/>
                    </a:moveTo>
                    <a:lnTo>
                      <a:pt x="6267" y="51987"/>
                    </a:lnTo>
                    <a:cubicBezTo>
                      <a:pt x="2819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19" y="0"/>
                      <a:pt x="6267" y="0"/>
                    </a:cubicBezTo>
                    <a:lnTo>
                      <a:pt x="6772" y="0"/>
                    </a:lnTo>
                    <a:cubicBezTo>
                      <a:pt x="10220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9" y="49168"/>
                      <a:pt x="10230" y="51987"/>
                      <a:pt x="677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12E8AF13-133A-BF8F-CA9F-6C2A21E74F8D}"/>
                  </a:ext>
                </a:extLst>
              </p:cNvPr>
              <p:cNvSpPr/>
              <p:nvPr/>
            </p:nvSpPr>
            <p:spPr>
              <a:xfrm>
                <a:off x="7798879" y="3191922"/>
                <a:ext cx="13039" cy="51987"/>
              </a:xfrm>
              <a:custGeom>
                <a:avLst/>
                <a:gdLst>
                  <a:gd name="connsiteX0" fmla="*/ 6772 w 13039"/>
                  <a:gd name="connsiteY0" fmla="*/ 51987 h 51987"/>
                  <a:gd name="connsiteX1" fmla="*/ 6267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7 w 13039"/>
                  <a:gd name="connsiteY4" fmla="*/ 0 h 51987"/>
                  <a:gd name="connsiteX5" fmla="*/ 6772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7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72" y="51987"/>
                    </a:moveTo>
                    <a:lnTo>
                      <a:pt x="6267" y="51987"/>
                    </a:lnTo>
                    <a:cubicBezTo>
                      <a:pt x="2819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19" y="0"/>
                      <a:pt x="6267" y="0"/>
                    </a:cubicBezTo>
                    <a:lnTo>
                      <a:pt x="6772" y="0"/>
                    </a:lnTo>
                    <a:cubicBezTo>
                      <a:pt x="10220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0" y="49168"/>
                      <a:pt x="10220" y="51987"/>
                      <a:pt x="677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40B8633D-0FAA-DC20-FB51-BC3C5939A8E5}"/>
                  </a:ext>
                </a:extLst>
              </p:cNvPr>
              <p:cNvSpPr/>
              <p:nvPr/>
            </p:nvSpPr>
            <p:spPr>
              <a:xfrm>
                <a:off x="7952822" y="3191922"/>
                <a:ext cx="13039" cy="51987"/>
              </a:xfrm>
              <a:custGeom>
                <a:avLst/>
                <a:gdLst>
                  <a:gd name="connsiteX0" fmla="*/ 6782 w 13039"/>
                  <a:gd name="connsiteY0" fmla="*/ 51987 h 51987"/>
                  <a:gd name="connsiteX1" fmla="*/ 6268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8 w 13039"/>
                  <a:gd name="connsiteY4" fmla="*/ 0 h 51987"/>
                  <a:gd name="connsiteX5" fmla="*/ 6773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8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82" y="51987"/>
                    </a:moveTo>
                    <a:lnTo>
                      <a:pt x="6268" y="51987"/>
                    </a:lnTo>
                    <a:cubicBezTo>
                      <a:pt x="2820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20" y="0"/>
                      <a:pt x="6268" y="0"/>
                    </a:cubicBezTo>
                    <a:lnTo>
                      <a:pt x="6773" y="0"/>
                    </a:lnTo>
                    <a:cubicBezTo>
                      <a:pt x="10221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9" y="49168"/>
                      <a:pt x="10230" y="51987"/>
                      <a:pt x="678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63C4E1DB-99C3-E1D5-A4C3-4465FE77843F}"/>
              </a:ext>
            </a:extLst>
          </p:cNvPr>
          <p:cNvGrpSpPr/>
          <p:nvPr/>
        </p:nvGrpSpPr>
        <p:grpSpPr>
          <a:xfrm>
            <a:off x="8852797" y="4765026"/>
            <a:ext cx="2664994" cy="1721320"/>
            <a:chOff x="8852797" y="4765026"/>
            <a:chExt cx="2664994" cy="1721320"/>
          </a:xfrm>
        </p:grpSpPr>
        <p:grpSp>
          <p:nvGrpSpPr>
            <p:cNvPr id="338" name="Group 337">
              <a:extLst>
                <a:ext uri="{FF2B5EF4-FFF2-40B4-BE49-F238E27FC236}">
                  <a16:creationId xmlns:a16="http://schemas.microsoft.com/office/drawing/2014/main" id="{D9B72375-9B54-F20C-6E8A-F69AFD7DCE97}"/>
                </a:ext>
              </a:extLst>
            </p:cNvPr>
            <p:cNvGrpSpPr/>
            <p:nvPr/>
          </p:nvGrpSpPr>
          <p:grpSpPr>
            <a:xfrm>
              <a:off x="9277440" y="4765026"/>
              <a:ext cx="2216266" cy="1280978"/>
              <a:chOff x="3092681" y="836210"/>
              <a:chExt cx="6006638" cy="3471773"/>
            </a:xfrm>
          </p:grpSpPr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DAE770C0-3597-5522-B7CE-3E0AE4848086}"/>
                  </a:ext>
                </a:extLst>
              </p:cNvPr>
              <p:cNvSpPr/>
              <p:nvPr/>
            </p:nvSpPr>
            <p:spPr>
              <a:xfrm>
                <a:off x="3092681" y="3992544"/>
                <a:ext cx="6006638" cy="315439"/>
              </a:xfrm>
              <a:custGeom>
                <a:avLst/>
                <a:gdLst>
                  <a:gd name="connsiteX0" fmla="*/ 1163441 w 1163440"/>
                  <a:gd name="connsiteY0" fmla="*/ 91726 h 183451"/>
                  <a:gd name="connsiteX1" fmla="*/ 581720 w 1163440"/>
                  <a:gd name="connsiteY1" fmla="*/ 183452 h 183451"/>
                  <a:gd name="connsiteX2" fmla="*/ 0 w 1163440"/>
                  <a:gd name="connsiteY2" fmla="*/ 91726 h 183451"/>
                  <a:gd name="connsiteX3" fmla="*/ 581720 w 1163440"/>
                  <a:gd name="connsiteY3" fmla="*/ 0 h 183451"/>
                  <a:gd name="connsiteX4" fmla="*/ 1163441 w 1163440"/>
                  <a:gd name="connsiteY4" fmla="*/ 91726 h 183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3440" h="183451">
                    <a:moveTo>
                      <a:pt x="1163441" y="91726"/>
                    </a:moveTo>
                    <a:cubicBezTo>
                      <a:pt x="1163441" y="142385"/>
                      <a:pt x="902996" y="183452"/>
                      <a:pt x="581720" y="183452"/>
                    </a:cubicBezTo>
                    <a:cubicBezTo>
                      <a:pt x="260445" y="183452"/>
                      <a:pt x="0" y="142385"/>
                      <a:pt x="0" y="91726"/>
                    </a:cubicBezTo>
                    <a:cubicBezTo>
                      <a:pt x="0" y="41067"/>
                      <a:pt x="260445" y="0"/>
                      <a:pt x="581720" y="0"/>
                    </a:cubicBezTo>
                    <a:cubicBezTo>
                      <a:pt x="902996" y="0"/>
                      <a:pt x="1163441" y="41067"/>
                      <a:pt x="1163441" y="91726"/>
                    </a:cubicBezTo>
                    <a:close/>
                  </a:path>
                </a:pathLst>
              </a:custGeom>
              <a:solidFill>
                <a:schemeClr val="tx2">
                  <a:alpha val="28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340" name="Graphic 3">
                <a:extLst>
                  <a:ext uri="{FF2B5EF4-FFF2-40B4-BE49-F238E27FC236}">
                    <a16:creationId xmlns:a16="http://schemas.microsoft.com/office/drawing/2014/main" id="{76BC833C-9927-A5E9-1126-7C7161627744}"/>
                  </a:ext>
                </a:extLst>
              </p:cNvPr>
              <p:cNvGrpSpPr/>
              <p:nvPr/>
            </p:nvGrpSpPr>
            <p:grpSpPr>
              <a:xfrm>
                <a:off x="3615750" y="836210"/>
                <a:ext cx="4834915" cy="3371080"/>
                <a:chOff x="4663078" y="2141677"/>
                <a:chExt cx="2811856" cy="1960530"/>
              </a:xfrm>
            </p:grpSpPr>
            <p:sp>
              <p:nvSpPr>
                <p:cNvPr id="341" name="Freeform: Shape 340">
                  <a:extLst>
                    <a:ext uri="{FF2B5EF4-FFF2-40B4-BE49-F238E27FC236}">
                      <a16:creationId xmlns:a16="http://schemas.microsoft.com/office/drawing/2014/main" id="{E48DAECD-20E2-30CE-AD16-19FA3464CE4E}"/>
                    </a:ext>
                  </a:extLst>
                </p:cNvPr>
                <p:cNvSpPr/>
                <p:nvPr/>
              </p:nvSpPr>
              <p:spPr>
                <a:xfrm>
                  <a:off x="4929739" y="2391470"/>
                  <a:ext cx="509311" cy="113842"/>
                </a:xfrm>
                <a:custGeom>
                  <a:avLst/>
                  <a:gdLst>
                    <a:gd name="connsiteX0" fmla="*/ 509311 w 509311"/>
                    <a:gd name="connsiteY0" fmla="*/ 113843 h 113842"/>
                    <a:gd name="connsiteX1" fmla="*/ 509311 w 509311"/>
                    <a:gd name="connsiteY1" fmla="*/ 73524 h 113842"/>
                    <a:gd name="connsiteX2" fmla="*/ 441836 w 509311"/>
                    <a:gd name="connsiteY2" fmla="*/ 0 h 113842"/>
                    <a:gd name="connsiteX3" fmla="*/ 67475 w 509311"/>
                    <a:gd name="connsiteY3" fmla="*/ 0 h 113842"/>
                    <a:gd name="connsiteX4" fmla="*/ 0 w 509311"/>
                    <a:gd name="connsiteY4" fmla="*/ 73524 h 113842"/>
                    <a:gd name="connsiteX5" fmla="*/ 0 w 509311"/>
                    <a:gd name="connsiteY5" fmla="*/ 113843 h 113842"/>
                    <a:gd name="connsiteX6" fmla="*/ 509311 w 509311"/>
                    <a:gd name="connsiteY6" fmla="*/ 113843 h 113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9311" h="113842">
                      <a:moveTo>
                        <a:pt x="509311" y="113843"/>
                      </a:moveTo>
                      <a:lnTo>
                        <a:pt x="509311" y="73524"/>
                      </a:lnTo>
                      <a:cubicBezTo>
                        <a:pt x="509311" y="33090"/>
                        <a:pt x="478946" y="0"/>
                        <a:pt x="441836" y="0"/>
                      </a:cubicBezTo>
                      <a:lnTo>
                        <a:pt x="67475" y="0"/>
                      </a:lnTo>
                      <a:cubicBezTo>
                        <a:pt x="30366" y="0"/>
                        <a:pt x="0" y="33090"/>
                        <a:pt x="0" y="73524"/>
                      </a:cubicBezTo>
                      <a:lnTo>
                        <a:pt x="0" y="113843"/>
                      </a:lnTo>
                      <a:lnTo>
                        <a:pt x="509311" y="113843"/>
                      </a:lnTo>
                      <a:close/>
                    </a:path>
                  </a:pathLst>
                </a:custGeom>
                <a:solidFill>
                  <a:srgbClr val="B3142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76F9B13C-D3C3-C589-271E-CC432B0F74D7}"/>
                    </a:ext>
                  </a:extLst>
                </p:cNvPr>
                <p:cNvSpPr/>
                <p:nvPr/>
              </p:nvSpPr>
              <p:spPr>
                <a:xfrm>
                  <a:off x="6692655" y="2384640"/>
                  <a:ext cx="509311" cy="127501"/>
                </a:xfrm>
                <a:custGeom>
                  <a:avLst/>
                  <a:gdLst>
                    <a:gd name="connsiteX0" fmla="*/ 509311 w 509311"/>
                    <a:gd name="connsiteY0" fmla="*/ 127502 h 127501"/>
                    <a:gd name="connsiteX1" fmla="*/ 509311 w 509311"/>
                    <a:gd name="connsiteY1" fmla="*/ 82344 h 127501"/>
                    <a:gd name="connsiteX2" fmla="*/ 441836 w 509311"/>
                    <a:gd name="connsiteY2" fmla="*/ 0 h 127501"/>
                    <a:gd name="connsiteX3" fmla="*/ 67475 w 509311"/>
                    <a:gd name="connsiteY3" fmla="*/ 0 h 127501"/>
                    <a:gd name="connsiteX4" fmla="*/ 0 w 509311"/>
                    <a:gd name="connsiteY4" fmla="*/ 82344 h 127501"/>
                    <a:gd name="connsiteX5" fmla="*/ 0 w 509311"/>
                    <a:gd name="connsiteY5" fmla="*/ 127502 h 127501"/>
                    <a:gd name="connsiteX6" fmla="*/ 509311 w 509311"/>
                    <a:gd name="connsiteY6" fmla="*/ 127502 h 127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9311" h="127501">
                      <a:moveTo>
                        <a:pt x="509311" y="127502"/>
                      </a:moveTo>
                      <a:lnTo>
                        <a:pt x="509311" y="82344"/>
                      </a:lnTo>
                      <a:cubicBezTo>
                        <a:pt x="509311" y="37052"/>
                        <a:pt x="478946" y="0"/>
                        <a:pt x="441836" y="0"/>
                      </a:cubicBezTo>
                      <a:lnTo>
                        <a:pt x="67475" y="0"/>
                      </a:lnTo>
                      <a:cubicBezTo>
                        <a:pt x="30366" y="0"/>
                        <a:pt x="0" y="37052"/>
                        <a:pt x="0" y="82344"/>
                      </a:cubicBezTo>
                      <a:lnTo>
                        <a:pt x="0" y="127502"/>
                      </a:lnTo>
                      <a:lnTo>
                        <a:pt x="509311" y="127502"/>
                      </a:lnTo>
                      <a:close/>
                    </a:path>
                  </a:pathLst>
                </a:custGeom>
                <a:solidFill>
                  <a:srgbClr val="B3142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3" name="Freeform: Shape 342">
                  <a:extLst>
                    <a:ext uri="{FF2B5EF4-FFF2-40B4-BE49-F238E27FC236}">
                      <a16:creationId xmlns:a16="http://schemas.microsoft.com/office/drawing/2014/main" id="{122F89F0-4E01-FAE9-A4CE-93C0D956A255}"/>
                    </a:ext>
                  </a:extLst>
                </p:cNvPr>
                <p:cNvSpPr/>
                <p:nvPr/>
              </p:nvSpPr>
              <p:spPr>
                <a:xfrm>
                  <a:off x="5731335" y="2141677"/>
                  <a:ext cx="686085" cy="608495"/>
                </a:xfrm>
                <a:custGeom>
                  <a:avLst/>
                  <a:gdLst>
                    <a:gd name="connsiteX0" fmla="*/ 594608 w 686085"/>
                    <a:gd name="connsiteY0" fmla="*/ 0 h 608495"/>
                    <a:gd name="connsiteX1" fmla="*/ 91478 w 686085"/>
                    <a:gd name="connsiteY1" fmla="*/ 0 h 608495"/>
                    <a:gd name="connsiteX2" fmla="*/ 0 w 686085"/>
                    <a:gd name="connsiteY2" fmla="*/ 81324 h 608495"/>
                    <a:gd name="connsiteX3" fmla="*/ 0 w 686085"/>
                    <a:gd name="connsiteY3" fmla="*/ 528599 h 608495"/>
                    <a:gd name="connsiteX4" fmla="*/ 62370 w 686085"/>
                    <a:gd name="connsiteY4" fmla="*/ 605599 h 608495"/>
                    <a:gd name="connsiteX5" fmla="*/ 62370 w 686085"/>
                    <a:gd name="connsiteY5" fmla="*/ 110890 h 608495"/>
                    <a:gd name="connsiteX6" fmla="*/ 611238 w 686085"/>
                    <a:gd name="connsiteY6" fmla="*/ 110890 h 608495"/>
                    <a:gd name="connsiteX7" fmla="*/ 611238 w 686085"/>
                    <a:gd name="connsiteY7" fmla="*/ 608495 h 608495"/>
                    <a:gd name="connsiteX8" fmla="*/ 686086 w 686085"/>
                    <a:gd name="connsiteY8" fmla="*/ 528590 h 608495"/>
                    <a:gd name="connsiteX9" fmla="*/ 686086 w 686085"/>
                    <a:gd name="connsiteY9" fmla="*/ 81315 h 608495"/>
                    <a:gd name="connsiteX10" fmla="*/ 594608 w 686085"/>
                    <a:gd name="connsiteY10" fmla="*/ 0 h 608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6085" h="608495">
                      <a:moveTo>
                        <a:pt x="594608" y="0"/>
                      </a:moveTo>
                      <a:lnTo>
                        <a:pt x="91478" y="0"/>
                      </a:lnTo>
                      <a:cubicBezTo>
                        <a:pt x="41167" y="0"/>
                        <a:pt x="0" y="36595"/>
                        <a:pt x="0" y="81324"/>
                      </a:cubicBezTo>
                      <a:lnTo>
                        <a:pt x="0" y="528599"/>
                      </a:lnTo>
                      <a:cubicBezTo>
                        <a:pt x="0" y="564280"/>
                        <a:pt x="26232" y="594722"/>
                        <a:pt x="62370" y="605599"/>
                      </a:cubicBezTo>
                      <a:lnTo>
                        <a:pt x="62370" y="110890"/>
                      </a:lnTo>
                      <a:lnTo>
                        <a:pt x="611238" y="110890"/>
                      </a:lnTo>
                      <a:lnTo>
                        <a:pt x="611238" y="608495"/>
                      </a:lnTo>
                      <a:cubicBezTo>
                        <a:pt x="653672" y="601485"/>
                        <a:pt x="686086" y="568271"/>
                        <a:pt x="686086" y="528590"/>
                      </a:cubicBezTo>
                      <a:lnTo>
                        <a:pt x="686086" y="81315"/>
                      </a:lnTo>
                      <a:cubicBezTo>
                        <a:pt x="686086" y="36595"/>
                        <a:pt x="644919" y="0"/>
                        <a:pt x="594608" y="0"/>
                      </a:cubicBezTo>
                      <a:close/>
                    </a:path>
                  </a:pathLst>
                </a:custGeom>
                <a:solidFill>
                  <a:srgbClr val="B3142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4" name="Freeform: Shape 343">
                  <a:extLst>
                    <a:ext uri="{FF2B5EF4-FFF2-40B4-BE49-F238E27FC236}">
                      <a16:creationId xmlns:a16="http://schemas.microsoft.com/office/drawing/2014/main" id="{BE5F251D-58EF-FB3D-5D5C-A9A286C90DAF}"/>
                    </a:ext>
                  </a:extLst>
                </p:cNvPr>
                <p:cNvSpPr/>
                <p:nvPr/>
              </p:nvSpPr>
              <p:spPr>
                <a:xfrm>
                  <a:off x="4663078" y="2502227"/>
                  <a:ext cx="2811856" cy="1599980"/>
                </a:xfrm>
                <a:custGeom>
                  <a:avLst/>
                  <a:gdLst>
                    <a:gd name="connsiteX0" fmla="*/ 2736418 w 2811856"/>
                    <a:gd name="connsiteY0" fmla="*/ 1599981 h 1599980"/>
                    <a:gd name="connsiteX1" fmla="*/ 75429 w 2811856"/>
                    <a:gd name="connsiteY1" fmla="*/ 1599981 h 1599980"/>
                    <a:gd name="connsiteX2" fmla="*/ 0 w 2811856"/>
                    <a:gd name="connsiteY2" fmla="*/ 1524552 h 1599980"/>
                    <a:gd name="connsiteX3" fmla="*/ 0 w 2811856"/>
                    <a:gd name="connsiteY3" fmla="*/ 118062 h 1599980"/>
                    <a:gd name="connsiteX4" fmla="*/ 118062 w 2811856"/>
                    <a:gd name="connsiteY4" fmla="*/ 0 h 1599980"/>
                    <a:gd name="connsiteX5" fmla="*/ 2693784 w 2811856"/>
                    <a:gd name="connsiteY5" fmla="*/ 0 h 1599980"/>
                    <a:gd name="connsiteX6" fmla="*/ 2811856 w 2811856"/>
                    <a:gd name="connsiteY6" fmla="*/ 118062 h 1599980"/>
                    <a:gd name="connsiteX7" fmla="*/ 2811856 w 2811856"/>
                    <a:gd name="connsiteY7" fmla="*/ 1524552 h 1599980"/>
                    <a:gd name="connsiteX8" fmla="*/ 2736418 w 2811856"/>
                    <a:gd name="connsiteY8" fmla="*/ 1599981 h 1599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11856" h="1599980">
                      <a:moveTo>
                        <a:pt x="2736418" y="1599981"/>
                      </a:moveTo>
                      <a:lnTo>
                        <a:pt x="75429" y="1599981"/>
                      </a:lnTo>
                      <a:cubicBezTo>
                        <a:pt x="33938" y="1599981"/>
                        <a:pt x="0" y="1566034"/>
                        <a:pt x="0" y="1524552"/>
                      </a:cubicBezTo>
                      <a:lnTo>
                        <a:pt x="0" y="118062"/>
                      </a:lnTo>
                      <a:cubicBezTo>
                        <a:pt x="0" y="53130"/>
                        <a:pt x="53130" y="0"/>
                        <a:pt x="118062" y="0"/>
                      </a:cubicBezTo>
                      <a:lnTo>
                        <a:pt x="2693784" y="0"/>
                      </a:lnTo>
                      <a:cubicBezTo>
                        <a:pt x="2758726" y="0"/>
                        <a:pt x="2811856" y="53130"/>
                        <a:pt x="2811856" y="118062"/>
                      </a:cubicBezTo>
                      <a:lnTo>
                        <a:pt x="2811856" y="1524552"/>
                      </a:lnTo>
                      <a:cubicBezTo>
                        <a:pt x="2811847" y="1566034"/>
                        <a:pt x="2777900" y="1599981"/>
                        <a:pt x="2736418" y="1599981"/>
                      </a:cubicBezTo>
                      <a:close/>
                    </a:path>
                  </a:pathLst>
                </a:custGeom>
                <a:solidFill>
                  <a:srgbClr val="EA1A3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345" name="Graphic 3">
                  <a:extLst>
                    <a:ext uri="{FF2B5EF4-FFF2-40B4-BE49-F238E27FC236}">
                      <a16:creationId xmlns:a16="http://schemas.microsoft.com/office/drawing/2014/main" id="{3D8F6B5B-7502-ABC5-C8D9-37D6BFD046C6}"/>
                    </a:ext>
                  </a:extLst>
                </p:cNvPr>
                <p:cNvGrpSpPr/>
                <p:nvPr/>
              </p:nvGrpSpPr>
              <p:grpSpPr>
                <a:xfrm>
                  <a:off x="5525298" y="2751631"/>
                  <a:ext cx="1120333" cy="1120333"/>
                  <a:chOff x="5525298" y="2751631"/>
                  <a:chExt cx="1120333" cy="1120333"/>
                </a:xfrm>
              </p:grpSpPr>
              <p:sp>
                <p:nvSpPr>
                  <p:cNvPr id="346" name="Freeform: Shape 345">
                    <a:extLst>
                      <a:ext uri="{FF2B5EF4-FFF2-40B4-BE49-F238E27FC236}">
                        <a16:creationId xmlns:a16="http://schemas.microsoft.com/office/drawing/2014/main" id="{EB272F89-11A0-3885-82AF-9FFB753F73A9}"/>
                      </a:ext>
                    </a:extLst>
                  </p:cNvPr>
                  <p:cNvSpPr/>
                  <p:nvPr/>
                </p:nvSpPr>
                <p:spPr>
                  <a:xfrm rot="-4751945">
                    <a:off x="5606559" y="2832892"/>
                    <a:ext cx="957811" cy="957811"/>
                  </a:xfrm>
                  <a:custGeom>
                    <a:avLst/>
                    <a:gdLst>
                      <a:gd name="connsiteX0" fmla="*/ 957811 w 957811"/>
                      <a:gd name="connsiteY0" fmla="*/ 478906 h 957811"/>
                      <a:gd name="connsiteX1" fmla="*/ 478906 w 957811"/>
                      <a:gd name="connsiteY1" fmla="*/ 957811 h 957811"/>
                      <a:gd name="connsiteX2" fmla="*/ 0 w 957811"/>
                      <a:gd name="connsiteY2" fmla="*/ 478906 h 957811"/>
                      <a:gd name="connsiteX3" fmla="*/ 478906 w 957811"/>
                      <a:gd name="connsiteY3" fmla="*/ 0 h 957811"/>
                      <a:gd name="connsiteX4" fmla="*/ 957811 w 957811"/>
                      <a:gd name="connsiteY4" fmla="*/ 478906 h 957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7811" h="957811">
                        <a:moveTo>
                          <a:pt x="957811" y="478906"/>
                        </a:moveTo>
                        <a:cubicBezTo>
                          <a:pt x="957811" y="743398"/>
                          <a:pt x="743398" y="957811"/>
                          <a:pt x="478906" y="957811"/>
                        </a:cubicBezTo>
                        <a:cubicBezTo>
                          <a:pt x="214413" y="957811"/>
                          <a:pt x="0" y="743398"/>
                          <a:pt x="0" y="478906"/>
                        </a:cubicBezTo>
                        <a:cubicBezTo>
                          <a:pt x="0" y="214413"/>
                          <a:pt x="214413" y="0"/>
                          <a:pt x="478906" y="0"/>
                        </a:cubicBezTo>
                        <a:cubicBezTo>
                          <a:pt x="743398" y="0"/>
                          <a:pt x="957811" y="214413"/>
                          <a:pt x="957811" y="478906"/>
                        </a:cubicBezTo>
                        <a:close/>
                      </a:path>
                    </a:pathLst>
                  </a:custGeom>
                  <a:solidFill>
                    <a:srgbClr val="B3142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7" name="Freeform: Shape 346">
                    <a:extLst>
                      <a:ext uri="{FF2B5EF4-FFF2-40B4-BE49-F238E27FC236}">
                        <a16:creationId xmlns:a16="http://schemas.microsoft.com/office/drawing/2014/main" id="{78A91AD0-8984-26D6-D238-E0480F33859F}"/>
                      </a:ext>
                    </a:extLst>
                  </p:cNvPr>
                  <p:cNvSpPr/>
                  <p:nvPr/>
                </p:nvSpPr>
                <p:spPr>
                  <a:xfrm rot="-4068934">
                    <a:off x="5667735" y="2892224"/>
                    <a:ext cx="835480" cy="835480"/>
                  </a:xfrm>
                  <a:custGeom>
                    <a:avLst/>
                    <a:gdLst>
                      <a:gd name="connsiteX0" fmla="*/ 835481 w 835480"/>
                      <a:gd name="connsiteY0" fmla="*/ 417741 h 835480"/>
                      <a:gd name="connsiteX1" fmla="*/ 417740 w 835480"/>
                      <a:gd name="connsiteY1" fmla="*/ 835481 h 835480"/>
                      <a:gd name="connsiteX2" fmla="*/ 0 w 835480"/>
                      <a:gd name="connsiteY2" fmla="*/ 417741 h 835480"/>
                      <a:gd name="connsiteX3" fmla="*/ 417740 w 835480"/>
                      <a:gd name="connsiteY3" fmla="*/ 0 h 835480"/>
                      <a:gd name="connsiteX4" fmla="*/ 835481 w 835480"/>
                      <a:gd name="connsiteY4" fmla="*/ 417741 h 8354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5480" h="835480">
                        <a:moveTo>
                          <a:pt x="835481" y="417741"/>
                        </a:moveTo>
                        <a:cubicBezTo>
                          <a:pt x="835481" y="648452"/>
                          <a:pt x="648452" y="835481"/>
                          <a:pt x="417740" y="835481"/>
                        </a:cubicBezTo>
                        <a:cubicBezTo>
                          <a:pt x="187029" y="835481"/>
                          <a:pt x="0" y="648452"/>
                          <a:pt x="0" y="417741"/>
                        </a:cubicBezTo>
                        <a:cubicBezTo>
                          <a:pt x="0" y="187029"/>
                          <a:pt x="187029" y="0"/>
                          <a:pt x="417740" y="0"/>
                        </a:cubicBezTo>
                        <a:cubicBezTo>
                          <a:pt x="648452" y="0"/>
                          <a:pt x="835481" y="187029"/>
                          <a:pt x="835481" y="41774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grpSp>
                <p:nvGrpSpPr>
                  <p:cNvPr id="348" name="Graphic 3">
                    <a:extLst>
                      <a:ext uri="{FF2B5EF4-FFF2-40B4-BE49-F238E27FC236}">
                        <a16:creationId xmlns:a16="http://schemas.microsoft.com/office/drawing/2014/main" id="{66C8D869-3142-9005-4D11-B261A208B3D3}"/>
                      </a:ext>
                    </a:extLst>
                  </p:cNvPr>
                  <p:cNvGrpSpPr/>
                  <p:nvPr/>
                </p:nvGrpSpPr>
                <p:grpSpPr>
                  <a:xfrm>
                    <a:off x="5816231" y="3045732"/>
                    <a:ext cx="532209" cy="532209"/>
                    <a:chOff x="5816231" y="3045732"/>
                    <a:chExt cx="532209" cy="532209"/>
                  </a:xfrm>
                  <a:solidFill>
                    <a:srgbClr val="B3142C"/>
                  </a:solidFill>
                </p:grpSpPr>
                <p:sp>
                  <p:nvSpPr>
                    <p:cNvPr id="349" name="Freeform: Shape 348">
                      <a:extLst>
                        <a:ext uri="{FF2B5EF4-FFF2-40B4-BE49-F238E27FC236}">
                          <a16:creationId xmlns:a16="http://schemas.microsoft.com/office/drawing/2014/main" id="{28010D03-DBF1-B8CB-ECDB-BF06852836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4132" y="3045732"/>
                      <a:ext cx="136417" cy="532209"/>
                    </a:xfrm>
                    <a:custGeom>
                      <a:avLst/>
                      <a:gdLst>
                        <a:gd name="connsiteX0" fmla="*/ 103013 w 136417"/>
                        <a:gd name="connsiteY0" fmla="*/ 532209 h 532209"/>
                        <a:gd name="connsiteX1" fmla="*/ 33404 w 136417"/>
                        <a:gd name="connsiteY1" fmla="*/ 532209 h 532209"/>
                        <a:gd name="connsiteX2" fmla="*/ 0 w 136417"/>
                        <a:gd name="connsiteY2" fmla="*/ 498805 h 532209"/>
                        <a:gd name="connsiteX3" fmla="*/ 0 w 136417"/>
                        <a:gd name="connsiteY3" fmla="*/ 33404 h 532209"/>
                        <a:gd name="connsiteX4" fmla="*/ 33404 w 136417"/>
                        <a:gd name="connsiteY4" fmla="*/ 0 h 532209"/>
                        <a:gd name="connsiteX5" fmla="*/ 103013 w 136417"/>
                        <a:gd name="connsiteY5" fmla="*/ 0 h 532209"/>
                        <a:gd name="connsiteX6" fmla="*/ 136417 w 136417"/>
                        <a:gd name="connsiteY6" fmla="*/ 33404 h 532209"/>
                        <a:gd name="connsiteX7" fmla="*/ 136417 w 136417"/>
                        <a:gd name="connsiteY7" fmla="*/ 498805 h 532209"/>
                        <a:gd name="connsiteX8" fmla="*/ 103013 w 136417"/>
                        <a:gd name="connsiteY8" fmla="*/ 532209 h 5322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6417" h="532209">
                          <a:moveTo>
                            <a:pt x="103013" y="532209"/>
                          </a:moveTo>
                          <a:lnTo>
                            <a:pt x="33404" y="532209"/>
                          </a:lnTo>
                          <a:cubicBezTo>
                            <a:pt x="14954" y="532209"/>
                            <a:pt x="0" y="517255"/>
                            <a:pt x="0" y="498805"/>
                          </a:cubicBezTo>
                          <a:lnTo>
                            <a:pt x="0" y="33404"/>
                          </a:lnTo>
                          <a:cubicBezTo>
                            <a:pt x="0" y="14954"/>
                            <a:pt x="14954" y="0"/>
                            <a:pt x="33404" y="0"/>
                          </a:cubicBezTo>
                          <a:lnTo>
                            <a:pt x="103013" y="0"/>
                          </a:lnTo>
                          <a:cubicBezTo>
                            <a:pt x="121463" y="0"/>
                            <a:pt x="136417" y="14954"/>
                            <a:pt x="136417" y="33404"/>
                          </a:cubicBezTo>
                          <a:lnTo>
                            <a:pt x="136417" y="498805"/>
                          </a:lnTo>
                          <a:cubicBezTo>
                            <a:pt x="136417" y="517255"/>
                            <a:pt x="121453" y="532209"/>
                            <a:pt x="103013" y="532209"/>
                          </a:cubicBezTo>
                          <a:close/>
                        </a:path>
                      </a:pathLst>
                    </a:custGeom>
                    <a:solidFill>
                      <a:srgbClr val="B3142C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350" name="Freeform: Shape 349">
                      <a:extLst>
                        <a:ext uri="{FF2B5EF4-FFF2-40B4-BE49-F238E27FC236}">
                          <a16:creationId xmlns:a16="http://schemas.microsoft.com/office/drawing/2014/main" id="{0DAB08E4-84C8-6155-4A49-D3E93AE220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6231" y="3243633"/>
                      <a:ext cx="532209" cy="136416"/>
                    </a:xfrm>
                    <a:custGeom>
                      <a:avLst/>
                      <a:gdLst>
                        <a:gd name="connsiteX0" fmla="*/ 0 w 532209"/>
                        <a:gd name="connsiteY0" fmla="*/ 103013 h 136416"/>
                        <a:gd name="connsiteX1" fmla="*/ 0 w 532209"/>
                        <a:gd name="connsiteY1" fmla="*/ 33404 h 136416"/>
                        <a:gd name="connsiteX2" fmla="*/ 33404 w 532209"/>
                        <a:gd name="connsiteY2" fmla="*/ 0 h 136416"/>
                        <a:gd name="connsiteX3" fmla="*/ 498805 w 532209"/>
                        <a:gd name="connsiteY3" fmla="*/ 0 h 136416"/>
                        <a:gd name="connsiteX4" fmla="*/ 532209 w 532209"/>
                        <a:gd name="connsiteY4" fmla="*/ 33404 h 136416"/>
                        <a:gd name="connsiteX5" fmla="*/ 532209 w 532209"/>
                        <a:gd name="connsiteY5" fmla="*/ 103013 h 136416"/>
                        <a:gd name="connsiteX6" fmla="*/ 498805 w 532209"/>
                        <a:gd name="connsiteY6" fmla="*/ 136417 h 136416"/>
                        <a:gd name="connsiteX7" fmla="*/ 33404 w 532209"/>
                        <a:gd name="connsiteY7" fmla="*/ 136417 h 136416"/>
                        <a:gd name="connsiteX8" fmla="*/ 0 w 532209"/>
                        <a:gd name="connsiteY8" fmla="*/ 103013 h 1364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532209" h="136416">
                          <a:moveTo>
                            <a:pt x="0" y="103013"/>
                          </a:moveTo>
                          <a:lnTo>
                            <a:pt x="0" y="33404"/>
                          </a:lnTo>
                          <a:cubicBezTo>
                            <a:pt x="0" y="14954"/>
                            <a:pt x="14954" y="0"/>
                            <a:pt x="33404" y="0"/>
                          </a:cubicBezTo>
                          <a:lnTo>
                            <a:pt x="498805" y="0"/>
                          </a:lnTo>
                          <a:cubicBezTo>
                            <a:pt x="517255" y="0"/>
                            <a:pt x="532209" y="14954"/>
                            <a:pt x="532209" y="33404"/>
                          </a:cubicBezTo>
                          <a:lnTo>
                            <a:pt x="532209" y="103013"/>
                          </a:lnTo>
                          <a:cubicBezTo>
                            <a:pt x="532209" y="121463"/>
                            <a:pt x="517255" y="136417"/>
                            <a:pt x="498805" y="136417"/>
                          </a:cubicBezTo>
                          <a:lnTo>
                            <a:pt x="33404" y="136417"/>
                          </a:lnTo>
                          <a:cubicBezTo>
                            <a:pt x="14954" y="136417"/>
                            <a:pt x="0" y="121463"/>
                            <a:pt x="0" y="103013"/>
                          </a:cubicBezTo>
                          <a:close/>
                        </a:path>
                      </a:pathLst>
                    </a:custGeom>
                    <a:solidFill>
                      <a:srgbClr val="B3142C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</p:grpSp>
        </p:grpSp>
        <p:grpSp>
          <p:nvGrpSpPr>
            <p:cNvPr id="352" name="Group 351">
              <a:extLst>
                <a:ext uri="{FF2B5EF4-FFF2-40B4-BE49-F238E27FC236}">
                  <a16:creationId xmlns:a16="http://schemas.microsoft.com/office/drawing/2014/main" id="{37AD63BD-C4ED-4829-A5AC-C14CEA9DA0CA}"/>
                </a:ext>
              </a:extLst>
            </p:cNvPr>
            <p:cNvGrpSpPr/>
            <p:nvPr/>
          </p:nvGrpSpPr>
          <p:grpSpPr>
            <a:xfrm>
              <a:off x="10756467" y="5605661"/>
              <a:ext cx="761324" cy="880685"/>
              <a:chOff x="10915953" y="5453561"/>
              <a:chExt cx="910210" cy="1052914"/>
            </a:xfrm>
          </p:grpSpPr>
          <p:sp>
            <p:nvSpPr>
              <p:cNvPr id="313" name="Freeform: Shape 312">
                <a:extLst>
                  <a:ext uri="{FF2B5EF4-FFF2-40B4-BE49-F238E27FC236}">
                    <a16:creationId xmlns:a16="http://schemas.microsoft.com/office/drawing/2014/main" id="{D56CCF22-2662-2C00-62C4-32C7FCC63F26}"/>
                  </a:ext>
                </a:extLst>
              </p:cNvPr>
              <p:cNvSpPr/>
              <p:nvPr/>
            </p:nvSpPr>
            <p:spPr>
              <a:xfrm>
                <a:off x="10929533" y="6325032"/>
                <a:ext cx="893043" cy="181443"/>
              </a:xfrm>
              <a:custGeom>
                <a:avLst/>
                <a:gdLst>
                  <a:gd name="connsiteX0" fmla="*/ 403365 w 403364"/>
                  <a:gd name="connsiteY0" fmla="*/ 40977 h 81953"/>
                  <a:gd name="connsiteX1" fmla="*/ 201682 w 403364"/>
                  <a:gd name="connsiteY1" fmla="*/ 81953 h 81953"/>
                  <a:gd name="connsiteX2" fmla="*/ 0 w 403364"/>
                  <a:gd name="connsiteY2" fmla="*/ 40977 h 81953"/>
                  <a:gd name="connsiteX3" fmla="*/ 201682 w 403364"/>
                  <a:gd name="connsiteY3" fmla="*/ 0 h 81953"/>
                  <a:gd name="connsiteX4" fmla="*/ 403365 w 403364"/>
                  <a:gd name="connsiteY4" fmla="*/ 40977 h 81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3364" h="81953">
                    <a:moveTo>
                      <a:pt x="403365" y="40977"/>
                    </a:moveTo>
                    <a:cubicBezTo>
                      <a:pt x="403365" y="63608"/>
                      <a:pt x="313068" y="81953"/>
                      <a:pt x="201682" y="81953"/>
                    </a:cubicBezTo>
                    <a:cubicBezTo>
                      <a:pt x="90297" y="81953"/>
                      <a:pt x="0" y="63608"/>
                      <a:pt x="0" y="40977"/>
                    </a:cubicBezTo>
                    <a:cubicBezTo>
                      <a:pt x="0" y="18345"/>
                      <a:pt x="90297" y="0"/>
                      <a:pt x="201682" y="0"/>
                    </a:cubicBezTo>
                    <a:cubicBezTo>
                      <a:pt x="313068" y="0"/>
                      <a:pt x="403365" y="18355"/>
                      <a:pt x="403365" y="40977"/>
                    </a:cubicBezTo>
                    <a:close/>
                  </a:path>
                </a:pathLst>
              </a:custGeom>
              <a:solidFill>
                <a:schemeClr val="tx2">
                  <a:alpha val="28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314" name="Graphic 3">
                <a:extLst>
                  <a:ext uri="{FF2B5EF4-FFF2-40B4-BE49-F238E27FC236}">
                    <a16:creationId xmlns:a16="http://schemas.microsoft.com/office/drawing/2014/main" id="{499EEF65-6367-3C81-E6CB-59F465CFC76E}"/>
                  </a:ext>
                </a:extLst>
              </p:cNvPr>
              <p:cNvGrpSpPr/>
              <p:nvPr/>
            </p:nvGrpSpPr>
            <p:grpSpPr>
              <a:xfrm>
                <a:off x="10915953" y="5453561"/>
                <a:ext cx="910210" cy="970352"/>
                <a:chOff x="6172314" y="4006929"/>
                <a:chExt cx="411118" cy="438283"/>
              </a:xfrm>
            </p:grpSpPr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33297329-A9C3-D463-774F-C0E534F4C506}"/>
                    </a:ext>
                  </a:extLst>
                </p:cNvPr>
                <p:cNvSpPr/>
                <p:nvPr/>
              </p:nvSpPr>
              <p:spPr>
                <a:xfrm>
                  <a:off x="6226730" y="4093721"/>
                  <a:ext cx="299027" cy="351491"/>
                </a:xfrm>
                <a:custGeom>
                  <a:avLst/>
                  <a:gdLst>
                    <a:gd name="connsiteX0" fmla="*/ 270329 w 299027"/>
                    <a:gd name="connsiteY0" fmla="*/ 351492 h 351491"/>
                    <a:gd name="connsiteX1" fmla="*/ 30032 w 299027"/>
                    <a:gd name="connsiteY1" fmla="*/ 351492 h 351491"/>
                    <a:gd name="connsiteX2" fmla="*/ 0 w 299027"/>
                    <a:gd name="connsiteY2" fmla="*/ 321459 h 351491"/>
                    <a:gd name="connsiteX3" fmla="*/ 0 w 299027"/>
                    <a:gd name="connsiteY3" fmla="*/ 32452 h 351491"/>
                    <a:gd name="connsiteX4" fmla="*/ 32452 w 299027"/>
                    <a:gd name="connsiteY4" fmla="*/ 0 h 351491"/>
                    <a:gd name="connsiteX5" fmla="*/ 266576 w 299027"/>
                    <a:gd name="connsiteY5" fmla="*/ 0 h 351491"/>
                    <a:gd name="connsiteX6" fmla="*/ 299028 w 299027"/>
                    <a:gd name="connsiteY6" fmla="*/ 32452 h 351491"/>
                    <a:gd name="connsiteX7" fmla="*/ 299028 w 299027"/>
                    <a:gd name="connsiteY7" fmla="*/ 322783 h 351491"/>
                    <a:gd name="connsiteX8" fmla="*/ 270329 w 299027"/>
                    <a:gd name="connsiteY8" fmla="*/ 351492 h 351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9027" h="351491">
                      <a:moveTo>
                        <a:pt x="270329" y="351492"/>
                      </a:moveTo>
                      <a:lnTo>
                        <a:pt x="30032" y="351492"/>
                      </a:lnTo>
                      <a:cubicBezTo>
                        <a:pt x="13516" y="351492"/>
                        <a:pt x="0" y="337976"/>
                        <a:pt x="0" y="321459"/>
                      </a:cubicBezTo>
                      <a:lnTo>
                        <a:pt x="0" y="32452"/>
                      </a:lnTo>
                      <a:cubicBezTo>
                        <a:pt x="0" y="14602"/>
                        <a:pt x="14602" y="0"/>
                        <a:pt x="32452" y="0"/>
                      </a:cubicBezTo>
                      <a:lnTo>
                        <a:pt x="266576" y="0"/>
                      </a:lnTo>
                      <a:cubicBezTo>
                        <a:pt x="284426" y="0"/>
                        <a:pt x="299028" y="14602"/>
                        <a:pt x="299028" y="32452"/>
                      </a:cubicBezTo>
                      <a:lnTo>
                        <a:pt x="299028" y="322783"/>
                      </a:lnTo>
                      <a:cubicBezTo>
                        <a:pt x="299037" y="338576"/>
                        <a:pt x="286122" y="351492"/>
                        <a:pt x="270329" y="35149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DDEBA9BD-1CAE-B8C0-AAF8-CF8B47CE1D4B}"/>
                    </a:ext>
                  </a:extLst>
                </p:cNvPr>
                <p:cNvSpPr/>
                <p:nvPr/>
              </p:nvSpPr>
              <p:spPr>
                <a:xfrm>
                  <a:off x="6226530" y="4196495"/>
                  <a:ext cx="299237" cy="122948"/>
                </a:xfrm>
                <a:custGeom>
                  <a:avLst/>
                  <a:gdLst>
                    <a:gd name="connsiteX0" fmla="*/ 0 w 299237"/>
                    <a:gd name="connsiteY0" fmla="*/ 0 h 122948"/>
                    <a:gd name="connsiteX1" fmla="*/ 299237 w 299237"/>
                    <a:gd name="connsiteY1" fmla="*/ 0 h 122948"/>
                    <a:gd name="connsiteX2" fmla="*/ 299237 w 299237"/>
                    <a:gd name="connsiteY2" fmla="*/ 122949 h 122948"/>
                    <a:gd name="connsiteX3" fmla="*/ 0 w 299237"/>
                    <a:gd name="connsiteY3" fmla="*/ 122949 h 1229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9237" h="122948">
                      <a:moveTo>
                        <a:pt x="0" y="0"/>
                      </a:moveTo>
                      <a:lnTo>
                        <a:pt x="299237" y="0"/>
                      </a:lnTo>
                      <a:lnTo>
                        <a:pt x="299237" y="122949"/>
                      </a:lnTo>
                      <a:lnTo>
                        <a:pt x="0" y="122949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D0A3A734-A2E1-E39D-A1A3-19B1CBBAF2D1}"/>
                    </a:ext>
                  </a:extLst>
                </p:cNvPr>
                <p:cNvSpPr/>
                <p:nvPr/>
              </p:nvSpPr>
              <p:spPr>
                <a:xfrm>
                  <a:off x="6491354" y="4094540"/>
                  <a:ext cx="34442" cy="350653"/>
                </a:xfrm>
                <a:custGeom>
                  <a:avLst/>
                  <a:gdLst>
                    <a:gd name="connsiteX0" fmla="*/ 1981 w 34442"/>
                    <a:gd name="connsiteY0" fmla="*/ 0 h 350653"/>
                    <a:gd name="connsiteX1" fmla="*/ 0 w 34442"/>
                    <a:gd name="connsiteY1" fmla="*/ 0 h 350653"/>
                    <a:gd name="connsiteX2" fmla="*/ 0 w 34442"/>
                    <a:gd name="connsiteY2" fmla="*/ 350654 h 350653"/>
                    <a:gd name="connsiteX3" fmla="*/ 5734 w 34442"/>
                    <a:gd name="connsiteY3" fmla="*/ 350654 h 350653"/>
                    <a:gd name="connsiteX4" fmla="*/ 34442 w 34442"/>
                    <a:gd name="connsiteY4" fmla="*/ 321974 h 350653"/>
                    <a:gd name="connsiteX5" fmla="*/ 34442 w 34442"/>
                    <a:gd name="connsiteY5" fmla="*/ 32433 h 350653"/>
                    <a:gd name="connsiteX6" fmla="*/ 1981 w 34442"/>
                    <a:gd name="connsiteY6" fmla="*/ 0 h 350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4442" h="350653">
                      <a:moveTo>
                        <a:pt x="1981" y="0"/>
                      </a:moveTo>
                      <a:lnTo>
                        <a:pt x="0" y="0"/>
                      </a:lnTo>
                      <a:lnTo>
                        <a:pt x="0" y="350654"/>
                      </a:lnTo>
                      <a:lnTo>
                        <a:pt x="5734" y="350654"/>
                      </a:lnTo>
                      <a:cubicBezTo>
                        <a:pt x="21517" y="350654"/>
                        <a:pt x="34442" y="337747"/>
                        <a:pt x="34442" y="321974"/>
                      </a:cubicBezTo>
                      <a:lnTo>
                        <a:pt x="34442" y="32433"/>
                      </a:lnTo>
                      <a:cubicBezTo>
                        <a:pt x="34442" y="14592"/>
                        <a:pt x="19831" y="0"/>
                        <a:pt x="1981" y="0"/>
                      </a:cubicBezTo>
                      <a:close/>
                    </a:path>
                  </a:pathLst>
                </a:custGeom>
                <a:solidFill>
                  <a:srgbClr val="000000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4" name="Freeform: Shape 323">
                  <a:extLst>
                    <a:ext uri="{FF2B5EF4-FFF2-40B4-BE49-F238E27FC236}">
                      <a16:creationId xmlns:a16="http://schemas.microsoft.com/office/drawing/2014/main" id="{769C0B80-BC1B-4B36-76C6-DAF4EE123214}"/>
                    </a:ext>
                  </a:extLst>
                </p:cNvPr>
                <p:cNvSpPr/>
                <p:nvPr/>
              </p:nvSpPr>
              <p:spPr>
                <a:xfrm>
                  <a:off x="6172314" y="4006929"/>
                  <a:ext cx="411118" cy="111423"/>
                </a:xfrm>
                <a:custGeom>
                  <a:avLst/>
                  <a:gdLst>
                    <a:gd name="connsiteX0" fmla="*/ 395707 w 411118"/>
                    <a:gd name="connsiteY0" fmla="*/ 111423 h 111423"/>
                    <a:gd name="connsiteX1" fmla="*/ 15412 w 411118"/>
                    <a:gd name="connsiteY1" fmla="*/ 111423 h 111423"/>
                    <a:gd name="connsiteX2" fmla="*/ 0 w 411118"/>
                    <a:gd name="connsiteY2" fmla="*/ 96012 h 111423"/>
                    <a:gd name="connsiteX3" fmla="*/ 0 w 411118"/>
                    <a:gd name="connsiteY3" fmla="*/ 36681 h 111423"/>
                    <a:gd name="connsiteX4" fmla="*/ 36681 w 411118"/>
                    <a:gd name="connsiteY4" fmla="*/ 0 h 111423"/>
                    <a:gd name="connsiteX5" fmla="*/ 374437 w 411118"/>
                    <a:gd name="connsiteY5" fmla="*/ 0 h 111423"/>
                    <a:gd name="connsiteX6" fmla="*/ 411118 w 411118"/>
                    <a:gd name="connsiteY6" fmla="*/ 36681 h 111423"/>
                    <a:gd name="connsiteX7" fmla="*/ 411118 w 411118"/>
                    <a:gd name="connsiteY7" fmla="*/ 96012 h 111423"/>
                    <a:gd name="connsiteX8" fmla="*/ 395707 w 411118"/>
                    <a:gd name="connsiteY8" fmla="*/ 111423 h 111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11118" h="111423">
                      <a:moveTo>
                        <a:pt x="395707" y="111423"/>
                      </a:moveTo>
                      <a:lnTo>
                        <a:pt x="15412" y="111423"/>
                      </a:lnTo>
                      <a:cubicBezTo>
                        <a:pt x="6934" y="111423"/>
                        <a:pt x="0" y="104489"/>
                        <a:pt x="0" y="96012"/>
                      </a:cubicBezTo>
                      <a:lnTo>
                        <a:pt x="0" y="36681"/>
                      </a:lnTo>
                      <a:cubicBezTo>
                        <a:pt x="0" y="16507"/>
                        <a:pt x="16507" y="0"/>
                        <a:pt x="36681" y="0"/>
                      </a:cubicBezTo>
                      <a:lnTo>
                        <a:pt x="374437" y="0"/>
                      </a:lnTo>
                      <a:cubicBezTo>
                        <a:pt x="394611" y="0"/>
                        <a:pt x="411118" y="16507"/>
                        <a:pt x="411118" y="36681"/>
                      </a:cubicBezTo>
                      <a:lnTo>
                        <a:pt x="411118" y="96012"/>
                      </a:lnTo>
                      <a:cubicBezTo>
                        <a:pt x="411109" y="104489"/>
                        <a:pt x="404174" y="111423"/>
                        <a:pt x="395707" y="111423"/>
                      </a:cubicBezTo>
                      <a:close/>
                    </a:path>
                  </a:pathLst>
                </a:custGeom>
                <a:solidFill>
                  <a:srgbClr val="D1D1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5" name="Freeform: Shape 324">
                  <a:extLst>
                    <a:ext uri="{FF2B5EF4-FFF2-40B4-BE49-F238E27FC236}">
                      <a16:creationId xmlns:a16="http://schemas.microsoft.com/office/drawing/2014/main" id="{AB6C28B8-2585-012D-8C75-A4474A3989AD}"/>
                    </a:ext>
                  </a:extLst>
                </p:cNvPr>
                <p:cNvSpPr/>
                <p:nvPr/>
              </p:nvSpPr>
              <p:spPr>
                <a:xfrm>
                  <a:off x="6226530" y="4298280"/>
                  <a:ext cx="299008" cy="21183"/>
                </a:xfrm>
                <a:custGeom>
                  <a:avLst/>
                  <a:gdLst>
                    <a:gd name="connsiteX0" fmla="*/ 0 w 299008"/>
                    <a:gd name="connsiteY0" fmla="*/ 0 h 21183"/>
                    <a:gd name="connsiteX1" fmla="*/ 299009 w 299008"/>
                    <a:gd name="connsiteY1" fmla="*/ 0 h 21183"/>
                    <a:gd name="connsiteX2" fmla="*/ 299009 w 299008"/>
                    <a:gd name="connsiteY2" fmla="*/ 21184 h 21183"/>
                    <a:gd name="connsiteX3" fmla="*/ 0 w 299008"/>
                    <a:gd name="connsiteY3" fmla="*/ 21184 h 21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9008" h="21183">
                      <a:moveTo>
                        <a:pt x="0" y="0"/>
                      </a:moveTo>
                      <a:lnTo>
                        <a:pt x="299009" y="0"/>
                      </a:lnTo>
                      <a:lnTo>
                        <a:pt x="299009" y="21184"/>
                      </a:lnTo>
                      <a:lnTo>
                        <a:pt x="0" y="21184"/>
                      </a:ln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351" name="Group 350">
              <a:extLst>
                <a:ext uri="{FF2B5EF4-FFF2-40B4-BE49-F238E27FC236}">
                  <a16:creationId xmlns:a16="http://schemas.microsoft.com/office/drawing/2014/main" id="{8FDC7F83-00F6-21B2-7489-4807168D8744}"/>
                </a:ext>
              </a:extLst>
            </p:cNvPr>
            <p:cNvGrpSpPr/>
            <p:nvPr/>
          </p:nvGrpSpPr>
          <p:grpSpPr>
            <a:xfrm>
              <a:off x="8852797" y="5392376"/>
              <a:ext cx="943613" cy="1033471"/>
              <a:chOff x="9917931" y="5543922"/>
              <a:chExt cx="943613" cy="1033471"/>
            </a:xfrm>
          </p:grpSpPr>
          <p:sp>
            <p:nvSpPr>
              <p:cNvPr id="312" name="Freeform: Shape 311">
                <a:extLst>
                  <a:ext uri="{FF2B5EF4-FFF2-40B4-BE49-F238E27FC236}">
                    <a16:creationId xmlns:a16="http://schemas.microsoft.com/office/drawing/2014/main" id="{F567FA12-78E1-283A-8F8D-F105DAF3698B}"/>
                  </a:ext>
                </a:extLst>
              </p:cNvPr>
              <p:cNvSpPr/>
              <p:nvPr/>
            </p:nvSpPr>
            <p:spPr>
              <a:xfrm>
                <a:off x="9917931" y="6384816"/>
                <a:ext cx="935284" cy="192577"/>
              </a:xfrm>
              <a:custGeom>
                <a:avLst/>
                <a:gdLst>
                  <a:gd name="connsiteX0" fmla="*/ 422443 w 422443"/>
                  <a:gd name="connsiteY0" fmla="*/ 43491 h 86982"/>
                  <a:gd name="connsiteX1" fmla="*/ 211217 w 422443"/>
                  <a:gd name="connsiteY1" fmla="*/ 86982 h 86982"/>
                  <a:gd name="connsiteX2" fmla="*/ 0 w 422443"/>
                  <a:gd name="connsiteY2" fmla="*/ 43491 h 86982"/>
                  <a:gd name="connsiteX3" fmla="*/ 211217 w 422443"/>
                  <a:gd name="connsiteY3" fmla="*/ 0 h 86982"/>
                  <a:gd name="connsiteX4" fmla="*/ 422443 w 422443"/>
                  <a:gd name="connsiteY4" fmla="*/ 43491 h 8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2443" h="86982">
                    <a:moveTo>
                      <a:pt x="422443" y="43491"/>
                    </a:moveTo>
                    <a:cubicBezTo>
                      <a:pt x="422443" y="67513"/>
                      <a:pt x="327879" y="86982"/>
                      <a:pt x="211217" y="86982"/>
                    </a:cubicBezTo>
                    <a:cubicBezTo>
                      <a:pt x="94564" y="86982"/>
                      <a:pt x="0" y="67513"/>
                      <a:pt x="0" y="43491"/>
                    </a:cubicBezTo>
                    <a:cubicBezTo>
                      <a:pt x="0" y="19469"/>
                      <a:pt x="94564" y="0"/>
                      <a:pt x="211217" y="0"/>
                    </a:cubicBezTo>
                    <a:cubicBezTo>
                      <a:pt x="327879" y="0"/>
                      <a:pt x="422443" y="19479"/>
                      <a:pt x="422443" y="43491"/>
                    </a:cubicBezTo>
                    <a:close/>
                  </a:path>
                </a:pathLst>
              </a:custGeom>
              <a:solidFill>
                <a:schemeClr val="tx2">
                  <a:alpha val="28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315" name="Graphic 3">
                <a:extLst>
                  <a:ext uri="{FF2B5EF4-FFF2-40B4-BE49-F238E27FC236}">
                    <a16:creationId xmlns:a16="http://schemas.microsoft.com/office/drawing/2014/main" id="{F2EAFC09-6E91-3D46-2E1F-C04AF8949A2C}"/>
                  </a:ext>
                </a:extLst>
              </p:cNvPr>
              <p:cNvGrpSpPr/>
              <p:nvPr/>
            </p:nvGrpSpPr>
            <p:grpSpPr>
              <a:xfrm>
                <a:off x="9951334" y="5543922"/>
                <a:ext cx="910210" cy="970352"/>
                <a:chOff x="5736621" y="4047743"/>
                <a:chExt cx="411118" cy="438283"/>
              </a:xfrm>
            </p:grpSpPr>
            <p:sp>
              <p:nvSpPr>
                <p:cNvPr id="316" name="Freeform: Shape 315">
                  <a:extLst>
                    <a:ext uri="{FF2B5EF4-FFF2-40B4-BE49-F238E27FC236}">
                      <a16:creationId xmlns:a16="http://schemas.microsoft.com/office/drawing/2014/main" id="{C2AD0D02-EACB-E32A-68DF-D63CB877E747}"/>
                    </a:ext>
                  </a:extLst>
                </p:cNvPr>
                <p:cNvSpPr/>
                <p:nvPr/>
              </p:nvSpPr>
              <p:spPr>
                <a:xfrm>
                  <a:off x="5791038" y="4134535"/>
                  <a:ext cx="299027" cy="351491"/>
                </a:xfrm>
                <a:custGeom>
                  <a:avLst/>
                  <a:gdLst>
                    <a:gd name="connsiteX0" fmla="*/ 270329 w 299027"/>
                    <a:gd name="connsiteY0" fmla="*/ 351492 h 351491"/>
                    <a:gd name="connsiteX1" fmla="*/ 30032 w 299027"/>
                    <a:gd name="connsiteY1" fmla="*/ 351492 h 351491"/>
                    <a:gd name="connsiteX2" fmla="*/ 0 w 299027"/>
                    <a:gd name="connsiteY2" fmla="*/ 321459 h 351491"/>
                    <a:gd name="connsiteX3" fmla="*/ 0 w 299027"/>
                    <a:gd name="connsiteY3" fmla="*/ 32452 h 351491"/>
                    <a:gd name="connsiteX4" fmla="*/ 32452 w 299027"/>
                    <a:gd name="connsiteY4" fmla="*/ 0 h 351491"/>
                    <a:gd name="connsiteX5" fmla="*/ 266576 w 299027"/>
                    <a:gd name="connsiteY5" fmla="*/ 0 h 351491"/>
                    <a:gd name="connsiteX6" fmla="*/ 299028 w 299027"/>
                    <a:gd name="connsiteY6" fmla="*/ 32452 h 351491"/>
                    <a:gd name="connsiteX7" fmla="*/ 299028 w 299027"/>
                    <a:gd name="connsiteY7" fmla="*/ 322783 h 351491"/>
                    <a:gd name="connsiteX8" fmla="*/ 270329 w 299027"/>
                    <a:gd name="connsiteY8" fmla="*/ 351492 h 351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9027" h="351491">
                      <a:moveTo>
                        <a:pt x="270329" y="351492"/>
                      </a:moveTo>
                      <a:lnTo>
                        <a:pt x="30032" y="351492"/>
                      </a:lnTo>
                      <a:cubicBezTo>
                        <a:pt x="13516" y="351492"/>
                        <a:pt x="0" y="337976"/>
                        <a:pt x="0" y="321459"/>
                      </a:cubicBezTo>
                      <a:lnTo>
                        <a:pt x="0" y="32452"/>
                      </a:lnTo>
                      <a:cubicBezTo>
                        <a:pt x="0" y="14602"/>
                        <a:pt x="14602" y="0"/>
                        <a:pt x="32452" y="0"/>
                      </a:cubicBezTo>
                      <a:lnTo>
                        <a:pt x="266576" y="0"/>
                      </a:lnTo>
                      <a:cubicBezTo>
                        <a:pt x="284426" y="0"/>
                        <a:pt x="299028" y="14602"/>
                        <a:pt x="299028" y="32452"/>
                      </a:cubicBezTo>
                      <a:lnTo>
                        <a:pt x="299028" y="322783"/>
                      </a:lnTo>
                      <a:cubicBezTo>
                        <a:pt x="299037" y="338566"/>
                        <a:pt x="286122" y="351492"/>
                        <a:pt x="270329" y="35149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7" name="Freeform: Shape 316">
                  <a:extLst>
                    <a:ext uri="{FF2B5EF4-FFF2-40B4-BE49-F238E27FC236}">
                      <a16:creationId xmlns:a16="http://schemas.microsoft.com/office/drawing/2014/main" id="{45B10E53-4B80-DA59-C32C-04DD82514772}"/>
                    </a:ext>
                  </a:extLst>
                </p:cNvPr>
                <p:cNvSpPr/>
                <p:nvPr/>
              </p:nvSpPr>
              <p:spPr>
                <a:xfrm>
                  <a:off x="5790838" y="4237310"/>
                  <a:ext cx="299237" cy="122948"/>
                </a:xfrm>
                <a:custGeom>
                  <a:avLst/>
                  <a:gdLst>
                    <a:gd name="connsiteX0" fmla="*/ 0 w 299237"/>
                    <a:gd name="connsiteY0" fmla="*/ 0 h 122948"/>
                    <a:gd name="connsiteX1" fmla="*/ 299237 w 299237"/>
                    <a:gd name="connsiteY1" fmla="*/ 0 h 122948"/>
                    <a:gd name="connsiteX2" fmla="*/ 299237 w 299237"/>
                    <a:gd name="connsiteY2" fmla="*/ 122949 h 122948"/>
                    <a:gd name="connsiteX3" fmla="*/ 0 w 299237"/>
                    <a:gd name="connsiteY3" fmla="*/ 122949 h 1229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9237" h="122948">
                      <a:moveTo>
                        <a:pt x="0" y="0"/>
                      </a:moveTo>
                      <a:lnTo>
                        <a:pt x="299237" y="0"/>
                      </a:lnTo>
                      <a:lnTo>
                        <a:pt x="299237" y="122949"/>
                      </a:lnTo>
                      <a:lnTo>
                        <a:pt x="0" y="122949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8" name="Freeform: Shape 317">
                  <a:extLst>
                    <a:ext uri="{FF2B5EF4-FFF2-40B4-BE49-F238E27FC236}">
                      <a16:creationId xmlns:a16="http://schemas.microsoft.com/office/drawing/2014/main" id="{A114A5E6-5594-A507-6937-2F9469BEDCDA}"/>
                    </a:ext>
                  </a:extLst>
                </p:cNvPr>
                <p:cNvSpPr/>
                <p:nvPr/>
              </p:nvSpPr>
              <p:spPr>
                <a:xfrm>
                  <a:off x="6055661" y="4135354"/>
                  <a:ext cx="34442" cy="350653"/>
                </a:xfrm>
                <a:custGeom>
                  <a:avLst/>
                  <a:gdLst>
                    <a:gd name="connsiteX0" fmla="*/ 1981 w 34442"/>
                    <a:gd name="connsiteY0" fmla="*/ 0 h 350653"/>
                    <a:gd name="connsiteX1" fmla="*/ 0 w 34442"/>
                    <a:gd name="connsiteY1" fmla="*/ 0 h 350653"/>
                    <a:gd name="connsiteX2" fmla="*/ 0 w 34442"/>
                    <a:gd name="connsiteY2" fmla="*/ 350653 h 350653"/>
                    <a:gd name="connsiteX3" fmla="*/ 5734 w 34442"/>
                    <a:gd name="connsiteY3" fmla="*/ 350653 h 350653"/>
                    <a:gd name="connsiteX4" fmla="*/ 34442 w 34442"/>
                    <a:gd name="connsiteY4" fmla="*/ 321974 h 350653"/>
                    <a:gd name="connsiteX5" fmla="*/ 34442 w 34442"/>
                    <a:gd name="connsiteY5" fmla="*/ 32433 h 350653"/>
                    <a:gd name="connsiteX6" fmla="*/ 1981 w 34442"/>
                    <a:gd name="connsiteY6" fmla="*/ 0 h 350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4442" h="350653">
                      <a:moveTo>
                        <a:pt x="1981" y="0"/>
                      </a:moveTo>
                      <a:lnTo>
                        <a:pt x="0" y="0"/>
                      </a:lnTo>
                      <a:lnTo>
                        <a:pt x="0" y="350653"/>
                      </a:lnTo>
                      <a:lnTo>
                        <a:pt x="5734" y="350653"/>
                      </a:lnTo>
                      <a:cubicBezTo>
                        <a:pt x="21526" y="350653"/>
                        <a:pt x="34442" y="337747"/>
                        <a:pt x="34442" y="321974"/>
                      </a:cubicBezTo>
                      <a:lnTo>
                        <a:pt x="34442" y="32433"/>
                      </a:lnTo>
                      <a:cubicBezTo>
                        <a:pt x="34442" y="14592"/>
                        <a:pt x="19831" y="0"/>
                        <a:pt x="1981" y="0"/>
                      </a:cubicBezTo>
                      <a:close/>
                    </a:path>
                  </a:pathLst>
                </a:custGeom>
                <a:solidFill>
                  <a:srgbClr val="000000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9" name="Freeform: Shape 318">
                  <a:extLst>
                    <a:ext uri="{FF2B5EF4-FFF2-40B4-BE49-F238E27FC236}">
                      <a16:creationId xmlns:a16="http://schemas.microsoft.com/office/drawing/2014/main" id="{8BEB624F-22B9-0D04-3529-1F2571ED6B53}"/>
                    </a:ext>
                  </a:extLst>
                </p:cNvPr>
                <p:cNvSpPr/>
                <p:nvPr/>
              </p:nvSpPr>
              <p:spPr>
                <a:xfrm>
                  <a:off x="5736621" y="4047743"/>
                  <a:ext cx="411118" cy="111423"/>
                </a:xfrm>
                <a:custGeom>
                  <a:avLst/>
                  <a:gdLst>
                    <a:gd name="connsiteX0" fmla="*/ 395707 w 411118"/>
                    <a:gd name="connsiteY0" fmla="*/ 111423 h 111423"/>
                    <a:gd name="connsiteX1" fmla="*/ 15411 w 411118"/>
                    <a:gd name="connsiteY1" fmla="*/ 111423 h 111423"/>
                    <a:gd name="connsiteX2" fmla="*/ 0 w 411118"/>
                    <a:gd name="connsiteY2" fmla="*/ 96012 h 111423"/>
                    <a:gd name="connsiteX3" fmla="*/ 0 w 411118"/>
                    <a:gd name="connsiteY3" fmla="*/ 36681 h 111423"/>
                    <a:gd name="connsiteX4" fmla="*/ 36681 w 411118"/>
                    <a:gd name="connsiteY4" fmla="*/ 0 h 111423"/>
                    <a:gd name="connsiteX5" fmla="*/ 374437 w 411118"/>
                    <a:gd name="connsiteY5" fmla="*/ 0 h 111423"/>
                    <a:gd name="connsiteX6" fmla="*/ 411118 w 411118"/>
                    <a:gd name="connsiteY6" fmla="*/ 36681 h 111423"/>
                    <a:gd name="connsiteX7" fmla="*/ 411118 w 411118"/>
                    <a:gd name="connsiteY7" fmla="*/ 96012 h 111423"/>
                    <a:gd name="connsiteX8" fmla="*/ 395707 w 411118"/>
                    <a:gd name="connsiteY8" fmla="*/ 111423 h 111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11118" h="111423">
                      <a:moveTo>
                        <a:pt x="395707" y="111423"/>
                      </a:moveTo>
                      <a:lnTo>
                        <a:pt x="15411" y="111423"/>
                      </a:lnTo>
                      <a:cubicBezTo>
                        <a:pt x="6934" y="111423"/>
                        <a:pt x="0" y="104489"/>
                        <a:pt x="0" y="96012"/>
                      </a:cubicBezTo>
                      <a:lnTo>
                        <a:pt x="0" y="36681"/>
                      </a:lnTo>
                      <a:cubicBezTo>
                        <a:pt x="0" y="16507"/>
                        <a:pt x="16507" y="0"/>
                        <a:pt x="36681" y="0"/>
                      </a:cubicBezTo>
                      <a:lnTo>
                        <a:pt x="374437" y="0"/>
                      </a:lnTo>
                      <a:cubicBezTo>
                        <a:pt x="394611" y="0"/>
                        <a:pt x="411118" y="16507"/>
                        <a:pt x="411118" y="36681"/>
                      </a:cubicBezTo>
                      <a:lnTo>
                        <a:pt x="411118" y="96012"/>
                      </a:lnTo>
                      <a:cubicBezTo>
                        <a:pt x="411108" y="104489"/>
                        <a:pt x="404184" y="111423"/>
                        <a:pt x="395707" y="111423"/>
                      </a:cubicBezTo>
                      <a:close/>
                    </a:path>
                  </a:pathLst>
                </a:custGeom>
                <a:solidFill>
                  <a:srgbClr val="D1D1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0" name="Freeform: Shape 319">
                  <a:extLst>
                    <a:ext uri="{FF2B5EF4-FFF2-40B4-BE49-F238E27FC236}">
                      <a16:creationId xmlns:a16="http://schemas.microsoft.com/office/drawing/2014/main" id="{426C4196-8EE3-E391-941B-3B3E1E343E83}"/>
                    </a:ext>
                  </a:extLst>
                </p:cNvPr>
                <p:cNvSpPr/>
                <p:nvPr/>
              </p:nvSpPr>
              <p:spPr>
                <a:xfrm>
                  <a:off x="5790838" y="4339085"/>
                  <a:ext cx="299008" cy="21183"/>
                </a:xfrm>
                <a:custGeom>
                  <a:avLst/>
                  <a:gdLst>
                    <a:gd name="connsiteX0" fmla="*/ 0 w 299008"/>
                    <a:gd name="connsiteY0" fmla="*/ 0 h 21183"/>
                    <a:gd name="connsiteX1" fmla="*/ 299009 w 299008"/>
                    <a:gd name="connsiteY1" fmla="*/ 0 h 21183"/>
                    <a:gd name="connsiteX2" fmla="*/ 299009 w 299008"/>
                    <a:gd name="connsiteY2" fmla="*/ 21184 h 21183"/>
                    <a:gd name="connsiteX3" fmla="*/ 0 w 299008"/>
                    <a:gd name="connsiteY3" fmla="*/ 21184 h 21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9008" h="21183">
                      <a:moveTo>
                        <a:pt x="0" y="0"/>
                      </a:moveTo>
                      <a:lnTo>
                        <a:pt x="299009" y="0"/>
                      </a:lnTo>
                      <a:lnTo>
                        <a:pt x="299009" y="21184"/>
                      </a:lnTo>
                      <a:lnTo>
                        <a:pt x="0" y="21184"/>
                      </a:ln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  <p:sp>
        <p:nvSpPr>
          <p:cNvPr id="354" name="Footer Placeholder 353">
            <a:extLst>
              <a:ext uri="{FF2B5EF4-FFF2-40B4-BE49-F238E27FC236}">
                <a16:creationId xmlns:a16="http://schemas.microsoft.com/office/drawing/2014/main" id="{227CF41E-631A-9843-A3F8-A05BDCEC6B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55" name="Slide Number Placeholder 354">
            <a:extLst>
              <a:ext uri="{FF2B5EF4-FFF2-40B4-BE49-F238E27FC236}">
                <a16:creationId xmlns:a16="http://schemas.microsoft.com/office/drawing/2014/main" id="{0CC958EF-B4BF-9AD8-E148-4B2BABBB67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7820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E3462-01F1-AD00-645E-3178E8568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sz="3600" i="0" u="none" strike="noStrike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Aid Kit  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D6C5D9-F470-46DE-9FE3-290999368F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321C3-BDD4-A334-A4DB-A8F039F655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pic>
        <p:nvPicPr>
          <p:cNvPr id="7" name="Picture Placeholder 6" descr="A stethoscope on a tablet&#10;&#10;Description automatically generated">
            <a:extLst>
              <a:ext uri="{FF2B5EF4-FFF2-40B4-BE49-F238E27FC236}">
                <a16:creationId xmlns:a16="http://schemas.microsoft.com/office/drawing/2014/main" id="{0072D44A-DF45-E5A5-7FC9-6B45B83CC71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21AC884-72B5-AF22-96FA-BFE287B1157C}"/>
              </a:ext>
            </a:extLst>
          </p:cNvPr>
          <p:cNvGrpSpPr/>
          <p:nvPr/>
        </p:nvGrpSpPr>
        <p:grpSpPr>
          <a:xfrm>
            <a:off x="5929944" y="1330062"/>
            <a:ext cx="5850170" cy="4962669"/>
            <a:chOff x="384374" y="1138369"/>
            <a:chExt cx="5850170" cy="496266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9018A12-DDA9-C007-4470-3D413BB67CD6}"/>
                </a:ext>
              </a:extLst>
            </p:cNvPr>
            <p:cNvGrpSpPr/>
            <p:nvPr/>
          </p:nvGrpSpPr>
          <p:grpSpPr>
            <a:xfrm>
              <a:off x="384374" y="1138369"/>
              <a:ext cx="5850170" cy="1553038"/>
              <a:chOff x="6068442" y="1771796"/>
              <a:chExt cx="5850170" cy="1553038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78CB4556-AA33-519C-56A7-232BC7D62A7D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05BA9533-411C-D546-E20A-8E4D10BC9BB7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20BA18E3-267B-939A-4787-71732EC0D0A8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3F0E259E-EFC8-509C-9EBB-AB81F5A1CED7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9D0346B5-1EEC-C294-5506-3A7C743657F7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2EF9822-0E1C-4FED-A3BE-CE1DBBE162D9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6F4F118-AB8F-C1B7-3CF6-A4D22010FA77}"/>
                </a:ext>
              </a:extLst>
            </p:cNvPr>
            <p:cNvGrpSpPr/>
            <p:nvPr/>
          </p:nvGrpSpPr>
          <p:grpSpPr>
            <a:xfrm>
              <a:off x="384374" y="2843184"/>
              <a:ext cx="5850170" cy="1553038"/>
              <a:chOff x="6068442" y="1771796"/>
              <a:chExt cx="5850170" cy="1553038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7BC0CB49-E108-565C-990C-2E4E69E34242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E42AF4C9-6A48-451E-183F-A2FAA55FFC98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C19FB9B3-8869-DDAF-E198-509B9586CF9C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348F14F4-3D4F-F519-58A3-1465FFAACD9F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A3476C89-2993-3270-3CA7-9E307200AE41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C8FC80B-4DC8-6856-4159-F55A3E20D7B5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4F6C5-08A9-F92A-15A6-CF9A02803210}"/>
                </a:ext>
              </a:extLst>
            </p:cNvPr>
            <p:cNvGrpSpPr/>
            <p:nvPr/>
          </p:nvGrpSpPr>
          <p:grpSpPr>
            <a:xfrm>
              <a:off x="384374" y="4548000"/>
              <a:ext cx="5850170" cy="1553038"/>
              <a:chOff x="6068442" y="1771796"/>
              <a:chExt cx="5850170" cy="1553038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989D4DEA-94ED-0DDC-7D48-40F4E911C8C3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344898" cy="848876"/>
                <a:chOff x="5462984" y="2992029"/>
                <a:chExt cx="3344898" cy="848876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9C78DD3E-771B-C9D0-DC22-69E7D4BFA111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920CB736-0B96-2CCD-ADAA-0F081D2FCFAA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D3D35D71-AB27-FFB3-0C57-0327CD07E7CD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076B7562-4E18-1059-9548-83AD038E5570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667F7AB-9DA6-FE00-8C66-DC90AB84916E}"/>
                  </a:ext>
                </a:extLst>
              </p:cNvPr>
              <p:cNvSpPr txBox="1"/>
              <p:nvPr/>
            </p:nvSpPr>
            <p:spPr>
              <a:xfrm>
                <a:off x="6953400" y="2586170"/>
                <a:ext cx="496521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grpSp>
        <p:nvGrpSpPr>
          <p:cNvPr id="32" name="Graphic 3">
            <a:extLst>
              <a:ext uri="{FF2B5EF4-FFF2-40B4-BE49-F238E27FC236}">
                <a16:creationId xmlns:a16="http://schemas.microsoft.com/office/drawing/2014/main" id="{5959191B-90A7-8A1E-9BCF-595A314BA578}"/>
              </a:ext>
            </a:extLst>
          </p:cNvPr>
          <p:cNvGrpSpPr/>
          <p:nvPr/>
        </p:nvGrpSpPr>
        <p:grpSpPr>
          <a:xfrm>
            <a:off x="4688359" y="2572845"/>
            <a:ext cx="1177183" cy="1611069"/>
            <a:chOff x="7470514" y="3177025"/>
            <a:chExt cx="684618" cy="936955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74B31AA-76FA-AEF3-2F04-B160065A01E2}"/>
                </a:ext>
              </a:extLst>
            </p:cNvPr>
            <p:cNvSpPr/>
            <p:nvPr/>
          </p:nvSpPr>
          <p:spPr>
            <a:xfrm>
              <a:off x="7470514" y="3979525"/>
              <a:ext cx="684618" cy="134454"/>
            </a:xfrm>
            <a:custGeom>
              <a:avLst/>
              <a:gdLst>
                <a:gd name="connsiteX0" fmla="*/ 684619 w 684618"/>
                <a:gd name="connsiteY0" fmla="*/ 67227 h 134454"/>
                <a:gd name="connsiteX1" fmla="*/ 342310 w 684618"/>
                <a:gd name="connsiteY1" fmla="*/ 134455 h 134454"/>
                <a:gd name="connsiteX2" fmla="*/ 0 w 684618"/>
                <a:gd name="connsiteY2" fmla="*/ 67227 h 134454"/>
                <a:gd name="connsiteX3" fmla="*/ 342310 w 684618"/>
                <a:gd name="connsiteY3" fmla="*/ 0 h 134454"/>
                <a:gd name="connsiteX4" fmla="*/ 684619 w 684618"/>
                <a:gd name="connsiteY4" fmla="*/ 67227 h 13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18" h="134454">
                  <a:moveTo>
                    <a:pt x="684619" y="67227"/>
                  </a:moveTo>
                  <a:cubicBezTo>
                    <a:pt x="684619" y="104356"/>
                    <a:pt x="531362" y="134455"/>
                    <a:pt x="342310" y="134455"/>
                  </a:cubicBezTo>
                  <a:cubicBezTo>
                    <a:pt x="153257" y="134455"/>
                    <a:pt x="0" y="104356"/>
                    <a:pt x="0" y="67227"/>
                  </a:cubicBezTo>
                  <a:cubicBezTo>
                    <a:pt x="0" y="30098"/>
                    <a:pt x="153258" y="0"/>
                    <a:pt x="342310" y="0"/>
                  </a:cubicBezTo>
                  <a:cubicBezTo>
                    <a:pt x="531362" y="0"/>
                    <a:pt x="684619" y="30098"/>
                    <a:pt x="684619" y="67227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34" name="Graphic 3">
              <a:extLst>
                <a:ext uri="{FF2B5EF4-FFF2-40B4-BE49-F238E27FC236}">
                  <a16:creationId xmlns:a16="http://schemas.microsoft.com/office/drawing/2014/main" id="{A0DA678A-9C37-FD64-027F-F4789C41E582}"/>
                </a:ext>
              </a:extLst>
            </p:cNvPr>
            <p:cNvGrpSpPr/>
            <p:nvPr/>
          </p:nvGrpSpPr>
          <p:grpSpPr>
            <a:xfrm>
              <a:off x="7494289" y="3177025"/>
              <a:ext cx="628059" cy="903046"/>
              <a:chOff x="7494289" y="3177025"/>
              <a:chExt cx="628059" cy="903046"/>
            </a:xfrm>
          </p:grpSpPr>
          <p:grpSp>
            <p:nvGrpSpPr>
              <p:cNvPr id="35" name="Graphic 3">
                <a:extLst>
                  <a:ext uri="{FF2B5EF4-FFF2-40B4-BE49-F238E27FC236}">
                    <a16:creationId xmlns:a16="http://schemas.microsoft.com/office/drawing/2014/main" id="{0EFCE90A-59A5-178A-F9CD-974D037C025D}"/>
                  </a:ext>
                </a:extLst>
              </p:cNvPr>
              <p:cNvGrpSpPr/>
              <p:nvPr/>
            </p:nvGrpSpPr>
            <p:grpSpPr>
              <a:xfrm>
                <a:off x="7566555" y="3798274"/>
                <a:ext cx="42014" cy="95354"/>
                <a:chOff x="7566555" y="3798274"/>
                <a:chExt cx="42014" cy="95354"/>
              </a:xfrm>
            </p:grpSpPr>
            <p:sp>
              <p:nvSpPr>
                <p:cNvPr id="330" name="Freeform: Shape 329">
                  <a:extLst>
                    <a:ext uri="{FF2B5EF4-FFF2-40B4-BE49-F238E27FC236}">
                      <a16:creationId xmlns:a16="http://schemas.microsoft.com/office/drawing/2014/main" id="{1F0E0389-63F6-1493-BADD-E4E3B73DD2CE}"/>
                    </a:ext>
                  </a:extLst>
                </p:cNvPr>
                <p:cNvSpPr/>
                <p:nvPr/>
              </p:nvSpPr>
              <p:spPr>
                <a:xfrm>
                  <a:off x="7566783" y="3841537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1" name="Freeform: Shape 330">
                  <a:extLst>
                    <a:ext uri="{FF2B5EF4-FFF2-40B4-BE49-F238E27FC236}">
                      <a16:creationId xmlns:a16="http://schemas.microsoft.com/office/drawing/2014/main" id="{40721C80-3CBC-EE84-5475-7FBB3D7DAA09}"/>
                    </a:ext>
                  </a:extLst>
                </p:cNvPr>
                <p:cNvSpPr/>
                <p:nvPr/>
              </p:nvSpPr>
              <p:spPr>
                <a:xfrm>
                  <a:off x="7566555" y="3798274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6" name="Graphic 3">
                <a:extLst>
                  <a:ext uri="{FF2B5EF4-FFF2-40B4-BE49-F238E27FC236}">
                    <a16:creationId xmlns:a16="http://schemas.microsoft.com/office/drawing/2014/main" id="{23526CCA-17AE-E8FD-83E0-D05DC5011FCC}"/>
                  </a:ext>
                </a:extLst>
              </p:cNvPr>
              <p:cNvGrpSpPr/>
              <p:nvPr/>
            </p:nvGrpSpPr>
            <p:grpSpPr>
              <a:xfrm>
                <a:off x="7528466" y="3722398"/>
                <a:ext cx="47243" cy="95401"/>
                <a:chOff x="7528466" y="3722398"/>
                <a:chExt cx="47243" cy="95401"/>
              </a:xfrm>
            </p:grpSpPr>
            <p:sp>
              <p:nvSpPr>
                <p:cNvPr id="328" name="Freeform: Shape 327">
                  <a:extLst>
                    <a:ext uri="{FF2B5EF4-FFF2-40B4-BE49-F238E27FC236}">
                      <a16:creationId xmlns:a16="http://schemas.microsoft.com/office/drawing/2014/main" id="{F05A58CA-4C06-B0EB-49D6-A98E8ACED6A1}"/>
                    </a:ext>
                  </a:extLst>
                </p:cNvPr>
                <p:cNvSpPr/>
                <p:nvPr/>
              </p:nvSpPr>
              <p:spPr>
                <a:xfrm>
                  <a:off x="7530950" y="3763632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33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9" name="Freeform: Shape 328">
                  <a:extLst>
                    <a:ext uri="{FF2B5EF4-FFF2-40B4-BE49-F238E27FC236}">
                      <a16:creationId xmlns:a16="http://schemas.microsoft.com/office/drawing/2014/main" id="{A49DFFAA-8949-88E8-D355-5C5AD5BB93D5}"/>
                    </a:ext>
                  </a:extLst>
                </p:cNvPr>
                <p:cNvSpPr/>
                <p:nvPr/>
              </p:nvSpPr>
              <p:spPr>
                <a:xfrm>
                  <a:off x="7528466" y="3722398"/>
                  <a:ext cx="44831" cy="52921"/>
                </a:xfrm>
                <a:custGeom>
                  <a:avLst/>
                  <a:gdLst>
                    <a:gd name="connsiteX0" fmla="*/ 44832 w 44831"/>
                    <a:gd name="connsiteY0" fmla="*/ 48730 h 52921"/>
                    <a:gd name="connsiteX1" fmla="*/ 41917 w 44831"/>
                    <a:gd name="connsiteY1" fmla="*/ 19698 h 52921"/>
                    <a:gd name="connsiteX2" fmla="*/ 20524 w 44831"/>
                    <a:gd name="connsiteY2" fmla="*/ 86 h 52921"/>
                    <a:gd name="connsiteX3" fmla="*/ 17181 w 44831"/>
                    <a:gd name="connsiteY3" fmla="*/ 419 h 52921"/>
                    <a:gd name="connsiteX4" fmla="*/ 122 w 44831"/>
                    <a:gd name="connsiteY4" fmla="*/ 23889 h 52921"/>
                    <a:gd name="connsiteX5" fmla="*/ 3036 w 44831"/>
                    <a:gd name="connsiteY5" fmla="*/ 52921 h 52921"/>
                    <a:gd name="connsiteX6" fmla="*/ 44832 w 44831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1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77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7" name="Graphic 3">
                <a:extLst>
                  <a:ext uri="{FF2B5EF4-FFF2-40B4-BE49-F238E27FC236}">
                    <a16:creationId xmlns:a16="http://schemas.microsoft.com/office/drawing/2014/main" id="{4D10D69B-9A89-0135-1CC2-8BDCB1DC17A2}"/>
                  </a:ext>
                </a:extLst>
              </p:cNvPr>
              <p:cNvGrpSpPr/>
              <p:nvPr/>
            </p:nvGrpSpPr>
            <p:grpSpPr>
              <a:xfrm>
                <a:off x="7534712" y="3626303"/>
                <a:ext cx="55359" cy="94324"/>
                <a:chOff x="7534712" y="3626303"/>
                <a:chExt cx="55359" cy="94324"/>
              </a:xfrm>
            </p:grpSpPr>
            <p:sp>
              <p:nvSpPr>
                <p:cNvPr id="326" name="Freeform: Shape 325">
                  <a:extLst>
                    <a:ext uri="{FF2B5EF4-FFF2-40B4-BE49-F238E27FC236}">
                      <a16:creationId xmlns:a16="http://schemas.microsoft.com/office/drawing/2014/main" id="{1CAA0F44-CD7B-5741-0271-2EEF68FF16BC}"/>
                    </a:ext>
                  </a:extLst>
                </p:cNvPr>
                <p:cNvSpPr/>
                <p:nvPr/>
              </p:nvSpPr>
              <p:spPr>
                <a:xfrm>
                  <a:off x="7541047" y="3664000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7" name="Freeform: Shape 326">
                  <a:extLst>
                    <a:ext uri="{FF2B5EF4-FFF2-40B4-BE49-F238E27FC236}">
                      <a16:creationId xmlns:a16="http://schemas.microsoft.com/office/drawing/2014/main" id="{52BC5F55-98E4-540B-E1AA-9CBC635D1D17}"/>
                    </a:ext>
                  </a:extLst>
                </p:cNvPr>
                <p:cNvSpPr/>
                <p:nvPr/>
              </p:nvSpPr>
              <p:spPr>
                <a:xfrm>
                  <a:off x="7534712" y="3626303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8" name="Graphic 3">
                <a:extLst>
                  <a:ext uri="{FF2B5EF4-FFF2-40B4-BE49-F238E27FC236}">
                    <a16:creationId xmlns:a16="http://schemas.microsoft.com/office/drawing/2014/main" id="{6CC10CAC-57DF-6A96-F440-BB76E442AFB9}"/>
                  </a:ext>
                </a:extLst>
              </p:cNvPr>
              <p:cNvGrpSpPr/>
              <p:nvPr/>
            </p:nvGrpSpPr>
            <p:grpSpPr>
              <a:xfrm>
                <a:off x="7531455" y="3536577"/>
                <a:ext cx="55359" cy="94333"/>
                <a:chOff x="7531455" y="3536577"/>
                <a:chExt cx="55359" cy="94333"/>
              </a:xfrm>
            </p:grpSpPr>
            <p:sp>
              <p:nvSpPr>
                <p:cNvPr id="324" name="Freeform: Shape 323">
                  <a:extLst>
                    <a:ext uri="{FF2B5EF4-FFF2-40B4-BE49-F238E27FC236}">
                      <a16:creationId xmlns:a16="http://schemas.microsoft.com/office/drawing/2014/main" id="{F746E407-B8CB-F089-6601-12C061091661}"/>
                    </a:ext>
                  </a:extLst>
                </p:cNvPr>
                <p:cNvSpPr/>
                <p:nvPr/>
              </p:nvSpPr>
              <p:spPr>
                <a:xfrm>
                  <a:off x="7537789" y="3574284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1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97"/>
                        <a:pt x="34681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5" name="Freeform: Shape 324">
                  <a:extLst>
                    <a:ext uri="{FF2B5EF4-FFF2-40B4-BE49-F238E27FC236}">
                      <a16:creationId xmlns:a16="http://schemas.microsoft.com/office/drawing/2014/main" id="{A8A4A823-9071-1C78-1E2E-D290689644A4}"/>
                    </a:ext>
                  </a:extLst>
                </p:cNvPr>
                <p:cNvSpPr/>
                <p:nvPr/>
              </p:nvSpPr>
              <p:spPr>
                <a:xfrm>
                  <a:off x="7531455" y="3536577"/>
                  <a:ext cx="48692" cy="55404"/>
                </a:xfrm>
                <a:custGeom>
                  <a:avLst/>
                  <a:gdLst>
                    <a:gd name="connsiteX0" fmla="*/ 48692 w 48692"/>
                    <a:gd name="connsiteY0" fmla="*/ 44975 h 55404"/>
                    <a:gd name="connsiteX1" fmla="*/ 41444 w 48692"/>
                    <a:gd name="connsiteY1" fmla="*/ 16714 h 55404"/>
                    <a:gd name="connsiteX2" fmla="*/ 17355 w 48692"/>
                    <a:gd name="connsiteY2" fmla="*/ 541 h 55404"/>
                    <a:gd name="connsiteX3" fmla="*/ 14097 w 48692"/>
                    <a:gd name="connsiteY3" fmla="*/ 1379 h 55404"/>
                    <a:gd name="connsiteX4" fmla="*/ 753 w 48692"/>
                    <a:gd name="connsiteY4" fmla="*/ 27144 h 55404"/>
                    <a:gd name="connsiteX5" fmla="*/ 8001 w 48692"/>
                    <a:gd name="connsiteY5" fmla="*/ 55405 h 55404"/>
                    <a:gd name="connsiteX6" fmla="*/ 48692 w 48692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2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9" name="Graphic 3">
                <a:extLst>
                  <a:ext uri="{FF2B5EF4-FFF2-40B4-BE49-F238E27FC236}">
                    <a16:creationId xmlns:a16="http://schemas.microsoft.com/office/drawing/2014/main" id="{CAE1F498-1EC4-EA79-5627-6B67CB0CD1C5}"/>
                  </a:ext>
                </a:extLst>
              </p:cNvPr>
              <p:cNvGrpSpPr/>
              <p:nvPr/>
            </p:nvGrpSpPr>
            <p:grpSpPr>
              <a:xfrm>
                <a:off x="7534319" y="3457145"/>
                <a:ext cx="72629" cy="86989"/>
                <a:chOff x="7534319" y="3457145"/>
                <a:chExt cx="72629" cy="86989"/>
              </a:xfrm>
            </p:grpSpPr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7E9BCD40-8132-D8C0-DDDD-51D7EF3CC3FF}"/>
                    </a:ext>
                  </a:extLst>
                </p:cNvPr>
                <p:cNvSpPr/>
                <p:nvPr/>
              </p:nvSpPr>
              <p:spPr>
                <a:xfrm>
                  <a:off x="7550762" y="3485168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79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79"/>
                      </a:lnTo>
                      <a:cubicBezTo>
                        <a:pt x="58807" y="35861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74B3C8B2-5CD7-A511-DDF6-FCAA4E8780A1}"/>
                    </a:ext>
                  </a:extLst>
                </p:cNvPr>
                <p:cNvSpPr/>
                <p:nvPr/>
              </p:nvSpPr>
              <p:spPr>
                <a:xfrm>
                  <a:off x="7534319" y="3457145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8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2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8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0" name="Graphic 3">
                <a:extLst>
                  <a:ext uri="{FF2B5EF4-FFF2-40B4-BE49-F238E27FC236}">
                    <a16:creationId xmlns:a16="http://schemas.microsoft.com/office/drawing/2014/main" id="{ED8096FF-AE99-EE21-F80A-139B2EBB53C4}"/>
                  </a:ext>
                </a:extLst>
              </p:cNvPr>
              <p:cNvGrpSpPr/>
              <p:nvPr/>
            </p:nvGrpSpPr>
            <p:grpSpPr>
              <a:xfrm>
                <a:off x="7550648" y="3887590"/>
                <a:ext cx="42014" cy="95354"/>
                <a:chOff x="7550648" y="3887590"/>
                <a:chExt cx="42014" cy="95354"/>
              </a:xfrm>
            </p:grpSpPr>
            <p:sp>
              <p:nvSpPr>
                <p:cNvPr id="320" name="Freeform: Shape 319">
                  <a:extLst>
                    <a:ext uri="{FF2B5EF4-FFF2-40B4-BE49-F238E27FC236}">
                      <a16:creationId xmlns:a16="http://schemas.microsoft.com/office/drawing/2014/main" id="{18F7F255-D2F5-EE4B-5F75-5CDCDDA028C7}"/>
                    </a:ext>
                  </a:extLst>
                </p:cNvPr>
                <p:cNvSpPr/>
                <p:nvPr/>
              </p:nvSpPr>
              <p:spPr>
                <a:xfrm>
                  <a:off x="7550877" y="3930853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1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1AA6ACD0-4368-B74A-E70B-BF25D314ABF4}"/>
                    </a:ext>
                  </a:extLst>
                </p:cNvPr>
                <p:cNvSpPr/>
                <p:nvPr/>
              </p:nvSpPr>
              <p:spPr>
                <a:xfrm>
                  <a:off x="7550648" y="3887590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EDF21325-22CA-9A8D-FAB2-901510611A25}"/>
                  </a:ext>
                </a:extLst>
              </p:cNvPr>
              <p:cNvSpPr/>
              <p:nvPr/>
            </p:nvSpPr>
            <p:spPr>
              <a:xfrm>
                <a:off x="7494289" y="3249739"/>
                <a:ext cx="628059" cy="830332"/>
              </a:xfrm>
              <a:custGeom>
                <a:avLst/>
                <a:gdLst>
                  <a:gd name="connsiteX0" fmla="*/ 436197 w 628059"/>
                  <a:gd name="connsiteY0" fmla="*/ 830332 h 830332"/>
                  <a:gd name="connsiteX1" fmla="*/ 191862 w 628059"/>
                  <a:gd name="connsiteY1" fmla="*/ 830332 h 830332"/>
                  <a:gd name="connsiteX2" fmla="*/ 0 w 628059"/>
                  <a:gd name="connsiteY2" fmla="*/ 638470 h 830332"/>
                  <a:gd name="connsiteX3" fmla="*/ 0 w 628059"/>
                  <a:gd name="connsiteY3" fmla="*/ 107233 h 830332"/>
                  <a:gd name="connsiteX4" fmla="*/ 107232 w 628059"/>
                  <a:gd name="connsiteY4" fmla="*/ 0 h 830332"/>
                  <a:gd name="connsiteX5" fmla="*/ 520827 w 628059"/>
                  <a:gd name="connsiteY5" fmla="*/ 0 h 830332"/>
                  <a:gd name="connsiteX6" fmla="*/ 628059 w 628059"/>
                  <a:gd name="connsiteY6" fmla="*/ 107233 h 830332"/>
                  <a:gd name="connsiteX7" fmla="*/ 628059 w 628059"/>
                  <a:gd name="connsiteY7" fmla="*/ 638470 h 830332"/>
                  <a:gd name="connsiteX8" fmla="*/ 436197 w 628059"/>
                  <a:gd name="connsiteY8" fmla="*/ 830332 h 83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8059" h="830332">
                    <a:moveTo>
                      <a:pt x="436197" y="830332"/>
                    </a:moveTo>
                    <a:lnTo>
                      <a:pt x="191862" y="830332"/>
                    </a:lnTo>
                    <a:cubicBezTo>
                      <a:pt x="85897" y="830332"/>
                      <a:pt x="0" y="744436"/>
                      <a:pt x="0" y="638470"/>
                    </a:cubicBezTo>
                    <a:lnTo>
                      <a:pt x="0" y="107233"/>
                    </a:lnTo>
                    <a:cubicBezTo>
                      <a:pt x="0" y="48016"/>
                      <a:pt x="48006" y="0"/>
                      <a:pt x="107232" y="0"/>
                    </a:cubicBezTo>
                    <a:lnTo>
                      <a:pt x="520827" y="0"/>
                    </a:lnTo>
                    <a:cubicBezTo>
                      <a:pt x="580044" y="0"/>
                      <a:pt x="628059" y="48006"/>
                      <a:pt x="628059" y="107233"/>
                    </a:cubicBezTo>
                    <a:lnTo>
                      <a:pt x="628059" y="638470"/>
                    </a:lnTo>
                    <a:cubicBezTo>
                      <a:pt x="628050" y="744436"/>
                      <a:pt x="542154" y="830332"/>
                      <a:pt x="436197" y="8303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BECB9375-D0FA-CB70-7F18-2B3C51031812}"/>
                  </a:ext>
                </a:extLst>
              </p:cNvPr>
              <p:cNvSpPr/>
              <p:nvPr/>
            </p:nvSpPr>
            <p:spPr>
              <a:xfrm>
                <a:off x="7520520" y="3249206"/>
                <a:ext cx="575709" cy="827055"/>
              </a:xfrm>
              <a:custGeom>
                <a:avLst/>
                <a:gdLst>
                  <a:gd name="connsiteX0" fmla="*/ 383857 w 575709"/>
                  <a:gd name="connsiteY0" fmla="*/ 827056 h 827055"/>
                  <a:gd name="connsiteX1" fmla="*/ 191862 w 575709"/>
                  <a:gd name="connsiteY1" fmla="*/ 827056 h 827055"/>
                  <a:gd name="connsiteX2" fmla="*/ 0 w 575709"/>
                  <a:gd name="connsiteY2" fmla="*/ 635194 h 827055"/>
                  <a:gd name="connsiteX3" fmla="*/ 0 w 575709"/>
                  <a:gd name="connsiteY3" fmla="*/ 98546 h 827055"/>
                  <a:gd name="connsiteX4" fmla="*/ 98546 w 575709"/>
                  <a:gd name="connsiteY4" fmla="*/ 0 h 827055"/>
                  <a:gd name="connsiteX5" fmla="*/ 477164 w 575709"/>
                  <a:gd name="connsiteY5" fmla="*/ 0 h 827055"/>
                  <a:gd name="connsiteX6" fmla="*/ 575710 w 575709"/>
                  <a:gd name="connsiteY6" fmla="*/ 98546 h 827055"/>
                  <a:gd name="connsiteX7" fmla="*/ 575710 w 575709"/>
                  <a:gd name="connsiteY7" fmla="*/ 635194 h 827055"/>
                  <a:gd name="connsiteX8" fmla="*/ 383857 w 575709"/>
                  <a:gd name="connsiteY8" fmla="*/ 827056 h 827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5709" h="827055">
                    <a:moveTo>
                      <a:pt x="383857" y="827056"/>
                    </a:moveTo>
                    <a:lnTo>
                      <a:pt x="191862" y="827056"/>
                    </a:lnTo>
                    <a:cubicBezTo>
                      <a:pt x="85906" y="827056"/>
                      <a:pt x="0" y="741159"/>
                      <a:pt x="0" y="635194"/>
                    </a:cubicBezTo>
                    <a:lnTo>
                      <a:pt x="0" y="98546"/>
                    </a:lnTo>
                    <a:cubicBezTo>
                      <a:pt x="0" y="44120"/>
                      <a:pt x="44120" y="0"/>
                      <a:pt x="98546" y="0"/>
                    </a:cubicBezTo>
                    <a:lnTo>
                      <a:pt x="477164" y="0"/>
                    </a:lnTo>
                    <a:cubicBezTo>
                      <a:pt x="531590" y="0"/>
                      <a:pt x="575710" y="44120"/>
                      <a:pt x="575710" y="98546"/>
                    </a:cubicBezTo>
                    <a:lnTo>
                      <a:pt x="575710" y="635194"/>
                    </a:lnTo>
                    <a:cubicBezTo>
                      <a:pt x="575720" y="741159"/>
                      <a:pt x="489823" y="827056"/>
                      <a:pt x="383857" y="827056"/>
                    </a:cubicBezTo>
                    <a:close/>
                  </a:path>
                </a:pathLst>
              </a:custGeom>
              <a:solidFill>
                <a:srgbClr val="6CD4FF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43" name="Graphic 3">
                <a:extLst>
                  <a:ext uri="{FF2B5EF4-FFF2-40B4-BE49-F238E27FC236}">
                    <a16:creationId xmlns:a16="http://schemas.microsoft.com/office/drawing/2014/main" id="{F1A3C8DF-BF52-48CD-9124-D7980D555D2C}"/>
                  </a:ext>
                </a:extLst>
              </p:cNvPr>
              <p:cNvGrpSpPr/>
              <p:nvPr/>
            </p:nvGrpSpPr>
            <p:grpSpPr>
              <a:xfrm>
                <a:off x="7596787" y="3910374"/>
                <a:ext cx="42014" cy="95354"/>
                <a:chOff x="7596787" y="3910374"/>
                <a:chExt cx="42014" cy="95354"/>
              </a:xfrm>
            </p:grpSpPr>
            <p:sp>
              <p:nvSpPr>
                <p:cNvPr id="318" name="Freeform: Shape 317">
                  <a:extLst>
                    <a:ext uri="{FF2B5EF4-FFF2-40B4-BE49-F238E27FC236}">
                      <a16:creationId xmlns:a16="http://schemas.microsoft.com/office/drawing/2014/main" id="{2331BEB5-2656-36E0-643A-CD810AA15FCC}"/>
                    </a:ext>
                  </a:extLst>
                </p:cNvPr>
                <p:cNvSpPr/>
                <p:nvPr/>
              </p:nvSpPr>
              <p:spPr>
                <a:xfrm>
                  <a:off x="7597006" y="3953636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9" name="Freeform: Shape 318">
                  <a:extLst>
                    <a:ext uri="{FF2B5EF4-FFF2-40B4-BE49-F238E27FC236}">
                      <a16:creationId xmlns:a16="http://schemas.microsoft.com/office/drawing/2014/main" id="{7C039151-12AB-9EEE-AF8F-5ACA997006D1}"/>
                    </a:ext>
                  </a:extLst>
                </p:cNvPr>
                <p:cNvSpPr/>
                <p:nvPr/>
              </p:nvSpPr>
              <p:spPr>
                <a:xfrm>
                  <a:off x="7596787" y="3910374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7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4" name="Graphic 3">
                <a:extLst>
                  <a:ext uri="{FF2B5EF4-FFF2-40B4-BE49-F238E27FC236}">
                    <a16:creationId xmlns:a16="http://schemas.microsoft.com/office/drawing/2014/main" id="{471FD666-7411-B291-F324-6FA2182099BC}"/>
                  </a:ext>
                </a:extLst>
              </p:cNvPr>
              <p:cNvGrpSpPr/>
              <p:nvPr/>
            </p:nvGrpSpPr>
            <p:grpSpPr>
              <a:xfrm>
                <a:off x="7657956" y="3949522"/>
                <a:ext cx="42014" cy="95354"/>
                <a:chOff x="7657956" y="3949522"/>
                <a:chExt cx="42014" cy="95354"/>
              </a:xfrm>
            </p:grpSpPr>
            <p:sp>
              <p:nvSpPr>
                <p:cNvPr id="316" name="Freeform: Shape 315">
                  <a:extLst>
                    <a:ext uri="{FF2B5EF4-FFF2-40B4-BE49-F238E27FC236}">
                      <a16:creationId xmlns:a16="http://schemas.microsoft.com/office/drawing/2014/main" id="{4C7549FA-85EB-DB2E-88C0-D175D481AFC3}"/>
                    </a:ext>
                  </a:extLst>
                </p:cNvPr>
                <p:cNvSpPr/>
                <p:nvPr/>
              </p:nvSpPr>
              <p:spPr>
                <a:xfrm>
                  <a:off x="7658185" y="3992784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1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7" name="Freeform: Shape 316">
                  <a:extLst>
                    <a:ext uri="{FF2B5EF4-FFF2-40B4-BE49-F238E27FC236}">
                      <a16:creationId xmlns:a16="http://schemas.microsoft.com/office/drawing/2014/main" id="{4CE5B6A6-8CA0-65C0-08DE-1F7B977D63E5}"/>
                    </a:ext>
                  </a:extLst>
                </p:cNvPr>
                <p:cNvSpPr/>
                <p:nvPr/>
              </p:nvSpPr>
              <p:spPr>
                <a:xfrm>
                  <a:off x="7657956" y="3949522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7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5" name="Graphic 3">
                <a:extLst>
                  <a:ext uri="{FF2B5EF4-FFF2-40B4-BE49-F238E27FC236}">
                    <a16:creationId xmlns:a16="http://schemas.microsoft.com/office/drawing/2014/main" id="{FD3DB532-A943-4382-53C1-7B7EAD422403}"/>
                  </a:ext>
                </a:extLst>
              </p:cNvPr>
              <p:cNvGrpSpPr/>
              <p:nvPr/>
            </p:nvGrpSpPr>
            <p:grpSpPr>
              <a:xfrm>
                <a:off x="7642050" y="3836965"/>
                <a:ext cx="42014" cy="95354"/>
                <a:chOff x="7642050" y="3836965"/>
                <a:chExt cx="42014" cy="95354"/>
              </a:xfrm>
            </p:grpSpPr>
            <p:sp>
              <p:nvSpPr>
                <p:cNvPr id="314" name="Freeform: Shape 313">
                  <a:extLst>
                    <a:ext uri="{FF2B5EF4-FFF2-40B4-BE49-F238E27FC236}">
                      <a16:creationId xmlns:a16="http://schemas.microsoft.com/office/drawing/2014/main" id="{E6E6A4F2-6822-75B6-3486-E4CFE87105B8}"/>
                    </a:ext>
                  </a:extLst>
                </p:cNvPr>
                <p:cNvSpPr/>
                <p:nvPr/>
              </p:nvSpPr>
              <p:spPr>
                <a:xfrm>
                  <a:off x="7642278" y="3880227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1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1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5" name="Freeform: Shape 314">
                  <a:extLst>
                    <a:ext uri="{FF2B5EF4-FFF2-40B4-BE49-F238E27FC236}">
                      <a16:creationId xmlns:a16="http://schemas.microsoft.com/office/drawing/2014/main" id="{98DC6864-EE36-E520-DFAF-93F07DA0CC36}"/>
                    </a:ext>
                  </a:extLst>
                </p:cNvPr>
                <p:cNvSpPr/>
                <p:nvPr/>
              </p:nvSpPr>
              <p:spPr>
                <a:xfrm>
                  <a:off x="7642050" y="3836965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6" name="Graphic 3">
                <a:extLst>
                  <a:ext uri="{FF2B5EF4-FFF2-40B4-BE49-F238E27FC236}">
                    <a16:creationId xmlns:a16="http://schemas.microsoft.com/office/drawing/2014/main" id="{66C7D95F-B2D2-80BE-80A7-78FD4273FB36}"/>
                  </a:ext>
                </a:extLst>
              </p:cNvPr>
              <p:cNvGrpSpPr/>
              <p:nvPr/>
            </p:nvGrpSpPr>
            <p:grpSpPr>
              <a:xfrm>
                <a:off x="7715654" y="3936999"/>
                <a:ext cx="58474" cy="93556"/>
                <a:chOff x="7715654" y="3936999"/>
                <a:chExt cx="58474" cy="93556"/>
              </a:xfrm>
            </p:grpSpPr>
            <p:sp>
              <p:nvSpPr>
                <p:cNvPr id="312" name="Freeform: Shape 311">
                  <a:extLst>
                    <a:ext uri="{FF2B5EF4-FFF2-40B4-BE49-F238E27FC236}">
                      <a16:creationId xmlns:a16="http://schemas.microsoft.com/office/drawing/2014/main" id="{4F1D124D-FCD8-6654-598E-A287E0BC4AEB}"/>
                    </a:ext>
                  </a:extLst>
                </p:cNvPr>
                <p:cNvSpPr/>
                <p:nvPr/>
              </p:nvSpPr>
              <p:spPr>
                <a:xfrm>
                  <a:off x="7715654" y="3973191"/>
                  <a:ext cx="50525" cy="57364"/>
                </a:xfrm>
                <a:custGeom>
                  <a:avLst/>
                  <a:gdLst>
                    <a:gd name="connsiteX0" fmla="*/ 50526 w 50525"/>
                    <a:gd name="connsiteY0" fmla="*/ 12697 h 57364"/>
                    <a:gd name="connsiteX1" fmla="*/ 40524 w 50525"/>
                    <a:gd name="connsiteY1" fmla="*/ 43901 h 57364"/>
                    <a:gd name="connsiteX2" fmla="*/ 16407 w 50525"/>
                    <a:gd name="connsiteY2" fmla="*/ 56464 h 57364"/>
                    <a:gd name="connsiteX3" fmla="*/ 13245 w 50525"/>
                    <a:gd name="connsiteY3" fmla="*/ 55445 h 57364"/>
                    <a:gd name="connsiteX4" fmla="*/ 929 w 50525"/>
                    <a:gd name="connsiteY4" fmla="*/ 31204 h 57364"/>
                    <a:gd name="connsiteX5" fmla="*/ 10930 w 50525"/>
                    <a:gd name="connsiteY5" fmla="*/ 0 h 57364"/>
                    <a:gd name="connsiteX6" fmla="*/ 50526 w 50525"/>
                    <a:gd name="connsiteY6" fmla="*/ 12697 h 57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525" h="57364">
                      <a:moveTo>
                        <a:pt x="50526" y="12697"/>
                      </a:moveTo>
                      <a:lnTo>
                        <a:pt x="40524" y="43901"/>
                      </a:lnTo>
                      <a:cubicBezTo>
                        <a:pt x="37276" y="54026"/>
                        <a:pt x="26427" y="59674"/>
                        <a:pt x="16407" y="56464"/>
                      </a:cubicBezTo>
                      <a:lnTo>
                        <a:pt x="13245" y="55445"/>
                      </a:lnTo>
                      <a:cubicBezTo>
                        <a:pt x="3225" y="52235"/>
                        <a:pt x="-2319" y="41329"/>
                        <a:pt x="929" y="31204"/>
                      </a:cubicBezTo>
                      <a:lnTo>
                        <a:pt x="10930" y="0"/>
                      </a:lnTo>
                      <a:lnTo>
                        <a:pt x="50526" y="1269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3" name="Freeform: Shape 312">
                  <a:extLst>
                    <a:ext uri="{FF2B5EF4-FFF2-40B4-BE49-F238E27FC236}">
                      <a16:creationId xmlns:a16="http://schemas.microsoft.com/office/drawing/2014/main" id="{EB1FC3DD-AFAC-AF7A-E6F8-E983C490FF65}"/>
                    </a:ext>
                  </a:extLst>
                </p:cNvPr>
                <p:cNvSpPr/>
                <p:nvPr/>
              </p:nvSpPr>
              <p:spPr>
                <a:xfrm>
                  <a:off x="7724070" y="3936999"/>
                  <a:ext cx="50058" cy="56156"/>
                </a:xfrm>
                <a:custGeom>
                  <a:avLst/>
                  <a:gdLst>
                    <a:gd name="connsiteX0" fmla="*/ 40005 w 50058"/>
                    <a:gd name="connsiteY0" fmla="*/ 56156 h 56156"/>
                    <a:gd name="connsiteX1" fmla="*/ 48911 w 50058"/>
                    <a:gd name="connsiteY1" fmla="*/ 28372 h 56156"/>
                    <a:gd name="connsiteX2" fmla="*/ 37119 w 50058"/>
                    <a:gd name="connsiteY2" fmla="*/ 1854 h 56156"/>
                    <a:gd name="connsiteX3" fmla="*/ 33919 w 50058"/>
                    <a:gd name="connsiteY3" fmla="*/ 826 h 56156"/>
                    <a:gd name="connsiteX4" fmla="*/ 8906 w 50058"/>
                    <a:gd name="connsiteY4" fmla="*/ 15542 h 56156"/>
                    <a:gd name="connsiteX5" fmla="*/ 0 w 50058"/>
                    <a:gd name="connsiteY5" fmla="*/ 43326 h 56156"/>
                    <a:gd name="connsiteX6" fmla="*/ 40005 w 50058"/>
                    <a:gd name="connsiteY6" fmla="*/ 56156 h 56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058" h="56156">
                      <a:moveTo>
                        <a:pt x="40005" y="56156"/>
                      </a:moveTo>
                      <a:lnTo>
                        <a:pt x="48911" y="28372"/>
                      </a:lnTo>
                      <a:cubicBezTo>
                        <a:pt x="52549" y="17037"/>
                        <a:pt x="47244" y="5102"/>
                        <a:pt x="37119" y="1854"/>
                      </a:cubicBezTo>
                      <a:lnTo>
                        <a:pt x="33919" y="826"/>
                      </a:lnTo>
                      <a:cubicBezTo>
                        <a:pt x="23794" y="-2422"/>
                        <a:pt x="12545" y="4207"/>
                        <a:pt x="8906" y="15542"/>
                      </a:cubicBezTo>
                      <a:lnTo>
                        <a:pt x="0" y="43326"/>
                      </a:lnTo>
                      <a:lnTo>
                        <a:pt x="40005" y="561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7" name="Graphic 3">
                <a:extLst>
                  <a:ext uri="{FF2B5EF4-FFF2-40B4-BE49-F238E27FC236}">
                    <a16:creationId xmlns:a16="http://schemas.microsoft.com/office/drawing/2014/main" id="{CEB6D627-371A-EB48-82B6-2AAE46777569}"/>
                  </a:ext>
                </a:extLst>
              </p:cNvPr>
              <p:cNvGrpSpPr/>
              <p:nvPr/>
            </p:nvGrpSpPr>
            <p:grpSpPr>
              <a:xfrm>
                <a:off x="7792535" y="3911593"/>
                <a:ext cx="42014" cy="95354"/>
                <a:chOff x="7792535" y="3911593"/>
                <a:chExt cx="42014" cy="95354"/>
              </a:xfrm>
            </p:grpSpPr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0D70E81E-75DB-8A91-D430-3C95881B5540}"/>
                    </a:ext>
                  </a:extLst>
                </p:cNvPr>
                <p:cNvSpPr/>
                <p:nvPr/>
              </p:nvSpPr>
              <p:spPr>
                <a:xfrm>
                  <a:off x="7792764" y="3954856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1" name="Freeform: Shape 310">
                  <a:extLst>
                    <a:ext uri="{FF2B5EF4-FFF2-40B4-BE49-F238E27FC236}">
                      <a16:creationId xmlns:a16="http://schemas.microsoft.com/office/drawing/2014/main" id="{244B8EAC-D311-47B5-71AA-587364CE595D}"/>
                    </a:ext>
                  </a:extLst>
                </p:cNvPr>
                <p:cNvSpPr/>
                <p:nvPr/>
              </p:nvSpPr>
              <p:spPr>
                <a:xfrm>
                  <a:off x="7792535" y="3911593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6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6 h 50825"/>
                    <a:gd name="connsiteX6" fmla="*/ 42015 w 42014"/>
                    <a:gd name="connsiteY6" fmla="*/ 50826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6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6"/>
                      </a:lnTo>
                      <a:lnTo>
                        <a:pt x="42015" y="508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8" name="Graphic 3">
                <a:extLst>
                  <a:ext uri="{FF2B5EF4-FFF2-40B4-BE49-F238E27FC236}">
                    <a16:creationId xmlns:a16="http://schemas.microsoft.com/office/drawing/2014/main" id="{F7B7617D-24C2-D393-07C9-32CAA8D7853C}"/>
                  </a:ext>
                </a:extLst>
              </p:cNvPr>
              <p:cNvGrpSpPr/>
              <p:nvPr/>
            </p:nvGrpSpPr>
            <p:grpSpPr>
              <a:xfrm>
                <a:off x="7823120" y="3806380"/>
                <a:ext cx="42014" cy="95354"/>
                <a:chOff x="7823120" y="3806380"/>
                <a:chExt cx="42014" cy="95354"/>
              </a:xfrm>
            </p:grpSpPr>
            <p:sp>
              <p:nvSpPr>
                <p:cNvPr id="308" name="Freeform: Shape 307">
                  <a:extLst>
                    <a:ext uri="{FF2B5EF4-FFF2-40B4-BE49-F238E27FC236}">
                      <a16:creationId xmlns:a16="http://schemas.microsoft.com/office/drawing/2014/main" id="{E8F722F6-9554-6414-8B79-B7F2E075FC7D}"/>
                    </a:ext>
                  </a:extLst>
                </p:cNvPr>
                <p:cNvSpPr/>
                <p:nvPr/>
              </p:nvSpPr>
              <p:spPr>
                <a:xfrm>
                  <a:off x="7823349" y="3849642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9" name="Freeform: Shape 308">
                  <a:extLst>
                    <a:ext uri="{FF2B5EF4-FFF2-40B4-BE49-F238E27FC236}">
                      <a16:creationId xmlns:a16="http://schemas.microsoft.com/office/drawing/2014/main" id="{7246B248-4E1C-794D-05E6-CB7204150080}"/>
                    </a:ext>
                  </a:extLst>
                </p:cNvPr>
                <p:cNvSpPr/>
                <p:nvPr/>
              </p:nvSpPr>
              <p:spPr>
                <a:xfrm>
                  <a:off x="7823120" y="3806380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9" name="Graphic 3">
                <a:extLst>
                  <a:ext uri="{FF2B5EF4-FFF2-40B4-BE49-F238E27FC236}">
                    <a16:creationId xmlns:a16="http://schemas.microsoft.com/office/drawing/2014/main" id="{7884F3AA-E072-5D0D-71F2-BA9CB701BF3E}"/>
                  </a:ext>
                </a:extLst>
              </p:cNvPr>
              <p:cNvGrpSpPr/>
              <p:nvPr/>
            </p:nvGrpSpPr>
            <p:grpSpPr>
              <a:xfrm>
                <a:off x="7842261" y="3923933"/>
                <a:ext cx="50154" cy="95162"/>
                <a:chOff x="7842261" y="3923933"/>
                <a:chExt cx="50154" cy="95162"/>
              </a:xfrm>
            </p:grpSpPr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8750027F-8CEB-C749-0530-9FF89298E17A}"/>
                    </a:ext>
                  </a:extLst>
                </p:cNvPr>
                <p:cNvSpPr/>
                <p:nvPr/>
              </p:nvSpPr>
              <p:spPr>
                <a:xfrm>
                  <a:off x="7842261" y="3963962"/>
                  <a:ext cx="46343" cy="55134"/>
                </a:xfrm>
                <a:custGeom>
                  <a:avLst/>
                  <a:gdLst>
                    <a:gd name="connsiteX0" fmla="*/ 46343 w 46343"/>
                    <a:gd name="connsiteY0" fmla="*/ 6372 h 55134"/>
                    <a:gd name="connsiteX1" fmla="*/ 41324 w 46343"/>
                    <a:gd name="connsiteY1" fmla="*/ 38748 h 55134"/>
                    <a:gd name="connsiteX2" fmla="*/ 19454 w 46343"/>
                    <a:gd name="connsiteY2" fmla="*/ 54911 h 55134"/>
                    <a:gd name="connsiteX3" fmla="*/ 16168 w 46343"/>
                    <a:gd name="connsiteY3" fmla="*/ 54407 h 55134"/>
                    <a:gd name="connsiteX4" fmla="*/ 233 w 46343"/>
                    <a:gd name="connsiteY4" fmla="*/ 32375 h 55134"/>
                    <a:gd name="connsiteX5" fmla="*/ 5252 w 46343"/>
                    <a:gd name="connsiteY5" fmla="*/ 0 h 55134"/>
                    <a:gd name="connsiteX6" fmla="*/ 46343 w 46343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43" h="55134">
                      <a:moveTo>
                        <a:pt x="46343" y="6372"/>
                      </a:moveTo>
                      <a:lnTo>
                        <a:pt x="41324" y="38748"/>
                      </a:lnTo>
                      <a:cubicBezTo>
                        <a:pt x="39695" y="49254"/>
                        <a:pt x="29856" y="56521"/>
                        <a:pt x="19454" y="54911"/>
                      </a:cubicBezTo>
                      <a:lnTo>
                        <a:pt x="16168" y="54407"/>
                      </a:lnTo>
                      <a:cubicBezTo>
                        <a:pt x="5776" y="52797"/>
                        <a:pt x="-1405" y="42881"/>
                        <a:pt x="233" y="32375"/>
                      </a:cubicBezTo>
                      <a:lnTo>
                        <a:pt x="5252" y="0"/>
                      </a:lnTo>
                      <a:lnTo>
                        <a:pt x="46343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055620CE-5BA0-24B0-4463-62C74AF3E25B}"/>
                    </a:ext>
                  </a:extLst>
                </p:cNvPr>
                <p:cNvSpPr/>
                <p:nvPr/>
              </p:nvSpPr>
              <p:spPr>
                <a:xfrm>
                  <a:off x="7846142" y="392393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0" name="Graphic 3">
                <a:extLst>
                  <a:ext uri="{FF2B5EF4-FFF2-40B4-BE49-F238E27FC236}">
                    <a16:creationId xmlns:a16="http://schemas.microsoft.com/office/drawing/2014/main" id="{83D38A41-A914-85DD-099B-8CA23D2F802C}"/>
                  </a:ext>
                </a:extLst>
              </p:cNvPr>
              <p:cNvGrpSpPr/>
              <p:nvPr/>
            </p:nvGrpSpPr>
            <p:grpSpPr>
              <a:xfrm>
                <a:off x="7765178" y="3900683"/>
                <a:ext cx="50161" cy="95163"/>
                <a:chOff x="7765178" y="3900683"/>
                <a:chExt cx="50161" cy="95163"/>
              </a:xfrm>
            </p:grpSpPr>
            <p:sp>
              <p:nvSpPr>
                <p:cNvPr id="304" name="Freeform: Shape 303">
                  <a:extLst>
                    <a:ext uri="{FF2B5EF4-FFF2-40B4-BE49-F238E27FC236}">
                      <a16:creationId xmlns:a16="http://schemas.microsoft.com/office/drawing/2014/main" id="{B67415EE-90AA-81BA-8A35-98FFA0249723}"/>
                    </a:ext>
                  </a:extLst>
                </p:cNvPr>
                <p:cNvSpPr/>
                <p:nvPr/>
              </p:nvSpPr>
              <p:spPr>
                <a:xfrm>
                  <a:off x="7765178" y="3940701"/>
                  <a:ext cx="46350" cy="55144"/>
                </a:xfrm>
                <a:custGeom>
                  <a:avLst/>
                  <a:gdLst>
                    <a:gd name="connsiteX0" fmla="*/ 46351 w 46350"/>
                    <a:gd name="connsiteY0" fmla="*/ 6382 h 55144"/>
                    <a:gd name="connsiteX1" fmla="*/ 41331 w 46350"/>
                    <a:gd name="connsiteY1" fmla="*/ 38757 h 55144"/>
                    <a:gd name="connsiteX2" fmla="*/ 19462 w 46350"/>
                    <a:gd name="connsiteY2" fmla="*/ 54921 h 55144"/>
                    <a:gd name="connsiteX3" fmla="*/ 16175 w 46350"/>
                    <a:gd name="connsiteY3" fmla="*/ 54407 h 55144"/>
                    <a:gd name="connsiteX4" fmla="*/ 230 w 46350"/>
                    <a:gd name="connsiteY4" fmla="*/ 32376 h 55144"/>
                    <a:gd name="connsiteX5" fmla="*/ 5250 w 46350"/>
                    <a:gd name="connsiteY5" fmla="*/ 0 h 55144"/>
                    <a:gd name="connsiteX6" fmla="*/ 46351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1" y="6382"/>
                      </a:moveTo>
                      <a:lnTo>
                        <a:pt x="41331" y="38757"/>
                      </a:lnTo>
                      <a:cubicBezTo>
                        <a:pt x="39702" y="49264"/>
                        <a:pt x="29863" y="56531"/>
                        <a:pt x="19462" y="5492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2"/>
                        <a:pt x="230" y="32376"/>
                      </a:cubicBezTo>
                      <a:lnTo>
                        <a:pt x="5250" y="0"/>
                      </a:lnTo>
                      <a:lnTo>
                        <a:pt x="46351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5" name="Freeform: Shape 304">
                  <a:extLst>
                    <a:ext uri="{FF2B5EF4-FFF2-40B4-BE49-F238E27FC236}">
                      <a16:creationId xmlns:a16="http://schemas.microsoft.com/office/drawing/2014/main" id="{0C4601D3-F2EF-C6D9-6DAE-E29CC68AFE0F}"/>
                    </a:ext>
                  </a:extLst>
                </p:cNvPr>
                <p:cNvSpPr/>
                <p:nvPr/>
              </p:nvSpPr>
              <p:spPr>
                <a:xfrm>
                  <a:off x="7769066" y="390068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3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1" name="Graphic 3">
                <a:extLst>
                  <a:ext uri="{FF2B5EF4-FFF2-40B4-BE49-F238E27FC236}">
                    <a16:creationId xmlns:a16="http://schemas.microsoft.com/office/drawing/2014/main" id="{EA436E12-92A3-3AFF-48EA-9BF3EF82D4AA}"/>
                  </a:ext>
                </a:extLst>
              </p:cNvPr>
              <p:cNvGrpSpPr/>
              <p:nvPr/>
            </p:nvGrpSpPr>
            <p:grpSpPr>
              <a:xfrm>
                <a:off x="7882630" y="3949622"/>
                <a:ext cx="50162" cy="95163"/>
                <a:chOff x="7882630" y="3949622"/>
                <a:chExt cx="50162" cy="95163"/>
              </a:xfrm>
            </p:grpSpPr>
            <p:sp>
              <p:nvSpPr>
                <p:cNvPr id="302" name="Freeform: Shape 301">
                  <a:extLst>
                    <a:ext uri="{FF2B5EF4-FFF2-40B4-BE49-F238E27FC236}">
                      <a16:creationId xmlns:a16="http://schemas.microsoft.com/office/drawing/2014/main" id="{A91D9BF1-8811-0671-7A3A-4E9E5CBDB88E}"/>
                    </a:ext>
                  </a:extLst>
                </p:cNvPr>
                <p:cNvSpPr/>
                <p:nvPr/>
              </p:nvSpPr>
              <p:spPr>
                <a:xfrm>
                  <a:off x="7882630" y="3989650"/>
                  <a:ext cx="46350" cy="55135"/>
                </a:xfrm>
                <a:custGeom>
                  <a:avLst/>
                  <a:gdLst>
                    <a:gd name="connsiteX0" fmla="*/ 46351 w 46350"/>
                    <a:gd name="connsiteY0" fmla="*/ 6372 h 55135"/>
                    <a:gd name="connsiteX1" fmla="*/ 41331 w 46350"/>
                    <a:gd name="connsiteY1" fmla="*/ 38748 h 55135"/>
                    <a:gd name="connsiteX2" fmla="*/ 19462 w 46350"/>
                    <a:gd name="connsiteY2" fmla="*/ 54912 h 55135"/>
                    <a:gd name="connsiteX3" fmla="*/ 16176 w 46350"/>
                    <a:gd name="connsiteY3" fmla="*/ 54407 h 55135"/>
                    <a:gd name="connsiteX4" fmla="*/ 231 w 46350"/>
                    <a:gd name="connsiteY4" fmla="*/ 32376 h 55135"/>
                    <a:gd name="connsiteX5" fmla="*/ 5250 w 46350"/>
                    <a:gd name="connsiteY5" fmla="*/ 0 h 55135"/>
                    <a:gd name="connsiteX6" fmla="*/ 46351 w 46350"/>
                    <a:gd name="connsiteY6" fmla="*/ 6372 h 5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5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2"/>
                        <a:pt x="19462" y="54912"/>
                      </a:cubicBezTo>
                      <a:lnTo>
                        <a:pt x="16176" y="54407"/>
                      </a:lnTo>
                      <a:cubicBezTo>
                        <a:pt x="5774" y="52797"/>
                        <a:pt x="-1398" y="42882"/>
                        <a:pt x="231" y="32376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3" name="Freeform: Shape 302">
                  <a:extLst>
                    <a:ext uri="{FF2B5EF4-FFF2-40B4-BE49-F238E27FC236}">
                      <a16:creationId xmlns:a16="http://schemas.microsoft.com/office/drawing/2014/main" id="{11C4A39F-E48F-79AE-1645-3B2E804A2C4A}"/>
                    </a:ext>
                  </a:extLst>
                </p:cNvPr>
                <p:cNvSpPr/>
                <p:nvPr/>
              </p:nvSpPr>
              <p:spPr>
                <a:xfrm>
                  <a:off x="7886518" y="3949622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2" name="Graphic 3">
                <a:extLst>
                  <a:ext uri="{FF2B5EF4-FFF2-40B4-BE49-F238E27FC236}">
                    <a16:creationId xmlns:a16="http://schemas.microsoft.com/office/drawing/2014/main" id="{7B0C576C-4606-3A20-8E65-9EA206B54F80}"/>
                  </a:ext>
                </a:extLst>
              </p:cNvPr>
              <p:cNvGrpSpPr/>
              <p:nvPr/>
            </p:nvGrpSpPr>
            <p:grpSpPr>
              <a:xfrm>
                <a:off x="7922988" y="3940993"/>
                <a:ext cx="50161" cy="95163"/>
                <a:chOff x="7922988" y="3940993"/>
                <a:chExt cx="50161" cy="95163"/>
              </a:xfrm>
            </p:grpSpPr>
            <p:sp>
              <p:nvSpPr>
                <p:cNvPr id="300" name="Freeform: Shape 299">
                  <a:extLst>
                    <a:ext uri="{FF2B5EF4-FFF2-40B4-BE49-F238E27FC236}">
                      <a16:creationId xmlns:a16="http://schemas.microsoft.com/office/drawing/2014/main" id="{ADFA77C6-AE5D-515E-8DC6-A573DFC0505A}"/>
                    </a:ext>
                  </a:extLst>
                </p:cNvPr>
                <p:cNvSpPr/>
                <p:nvPr/>
              </p:nvSpPr>
              <p:spPr>
                <a:xfrm>
                  <a:off x="7922988" y="3981021"/>
                  <a:ext cx="46350" cy="55134"/>
                </a:xfrm>
                <a:custGeom>
                  <a:avLst/>
                  <a:gdLst>
                    <a:gd name="connsiteX0" fmla="*/ 46350 w 46350"/>
                    <a:gd name="connsiteY0" fmla="*/ 6372 h 55134"/>
                    <a:gd name="connsiteX1" fmla="*/ 41331 w 46350"/>
                    <a:gd name="connsiteY1" fmla="*/ 38748 h 55134"/>
                    <a:gd name="connsiteX2" fmla="*/ 19461 w 46350"/>
                    <a:gd name="connsiteY2" fmla="*/ 54912 h 55134"/>
                    <a:gd name="connsiteX3" fmla="*/ 16175 w 46350"/>
                    <a:gd name="connsiteY3" fmla="*/ 54407 h 55134"/>
                    <a:gd name="connsiteX4" fmla="*/ 231 w 46350"/>
                    <a:gd name="connsiteY4" fmla="*/ 32376 h 55134"/>
                    <a:gd name="connsiteX5" fmla="*/ 5250 w 46350"/>
                    <a:gd name="connsiteY5" fmla="*/ 0 h 55134"/>
                    <a:gd name="connsiteX6" fmla="*/ 46350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0" y="6372"/>
                      </a:moveTo>
                      <a:lnTo>
                        <a:pt x="41331" y="38748"/>
                      </a:lnTo>
                      <a:cubicBezTo>
                        <a:pt x="39702" y="49244"/>
                        <a:pt x="29863" y="56522"/>
                        <a:pt x="19461" y="54912"/>
                      </a:cubicBezTo>
                      <a:lnTo>
                        <a:pt x="16175" y="54407"/>
                      </a:lnTo>
                      <a:cubicBezTo>
                        <a:pt x="5783" y="52797"/>
                        <a:pt x="-1398" y="42882"/>
                        <a:pt x="231" y="32376"/>
                      </a:cubicBezTo>
                      <a:lnTo>
                        <a:pt x="5250" y="0"/>
                      </a:lnTo>
                      <a:lnTo>
                        <a:pt x="46350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1" name="Freeform: Shape 300">
                  <a:extLst>
                    <a:ext uri="{FF2B5EF4-FFF2-40B4-BE49-F238E27FC236}">
                      <a16:creationId xmlns:a16="http://schemas.microsoft.com/office/drawing/2014/main" id="{79E5170E-4ECA-83B1-4909-92B7D01D37CC}"/>
                    </a:ext>
                  </a:extLst>
                </p:cNvPr>
                <p:cNvSpPr/>
                <p:nvPr/>
              </p:nvSpPr>
              <p:spPr>
                <a:xfrm>
                  <a:off x="7926876" y="394099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3" name="Graphic 3">
                <a:extLst>
                  <a:ext uri="{FF2B5EF4-FFF2-40B4-BE49-F238E27FC236}">
                    <a16:creationId xmlns:a16="http://schemas.microsoft.com/office/drawing/2014/main" id="{D2786E8A-273E-0154-3077-1B74289048BA}"/>
                  </a:ext>
                </a:extLst>
              </p:cNvPr>
              <p:cNvGrpSpPr/>
              <p:nvPr/>
            </p:nvGrpSpPr>
            <p:grpSpPr>
              <a:xfrm>
                <a:off x="7866724" y="3855420"/>
                <a:ext cx="50161" cy="95162"/>
                <a:chOff x="7866724" y="3855420"/>
                <a:chExt cx="50161" cy="95162"/>
              </a:xfrm>
            </p:grpSpPr>
            <p:sp>
              <p:nvSpPr>
                <p:cNvPr id="298" name="Freeform: Shape 297">
                  <a:extLst>
                    <a:ext uri="{FF2B5EF4-FFF2-40B4-BE49-F238E27FC236}">
                      <a16:creationId xmlns:a16="http://schemas.microsoft.com/office/drawing/2014/main" id="{6AD80133-A141-3A4C-067F-4F2A9DDA299C}"/>
                    </a:ext>
                  </a:extLst>
                </p:cNvPr>
                <p:cNvSpPr/>
                <p:nvPr/>
              </p:nvSpPr>
              <p:spPr>
                <a:xfrm>
                  <a:off x="7866724" y="3895448"/>
                  <a:ext cx="46350" cy="55134"/>
                </a:xfrm>
                <a:custGeom>
                  <a:avLst/>
                  <a:gdLst>
                    <a:gd name="connsiteX0" fmla="*/ 46351 w 46350"/>
                    <a:gd name="connsiteY0" fmla="*/ 6372 h 55134"/>
                    <a:gd name="connsiteX1" fmla="*/ 41331 w 46350"/>
                    <a:gd name="connsiteY1" fmla="*/ 38748 h 55134"/>
                    <a:gd name="connsiteX2" fmla="*/ 19462 w 46350"/>
                    <a:gd name="connsiteY2" fmla="*/ 54911 h 55134"/>
                    <a:gd name="connsiteX3" fmla="*/ 16175 w 46350"/>
                    <a:gd name="connsiteY3" fmla="*/ 54407 h 55134"/>
                    <a:gd name="connsiteX4" fmla="*/ 230 w 46350"/>
                    <a:gd name="connsiteY4" fmla="*/ 32375 h 55134"/>
                    <a:gd name="connsiteX5" fmla="*/ 5250 w 46350"/>
                    <a:gd name="connsiteY5" fmla="*/ 0 h 55134"/>
                    <a:gd name="connsiteX6" fmla="*/ 46351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44"/>
                        <a:pt x="29863" y="56521"/>
                        <a:pt x="19462" y="5491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9" name="Freeform: Shape 298">
                  <a:extLst>
                    <a:ext uri="{FF2B5EF4-FFF2-40B4-BE49-F238E27FC236}">
                      <a16:creationId xmlns:a16="http://schemas.microsoft.com/office/drawing/2014/main" id="{A6C10CE5-22E1-7892-3435-CC9E01017447}"/>
                    </a:ext>
                  </a:extLst>
                </p:cNvPr>
                <p:cNvSpPr/>
                <p:nvPr/>
              </p:nvSpPr>
              <p:spPr>
                <a:xfrm>
                  <a:off x="7870621" y="3855420"/>
                  <a:ext cx="46264" cy="53906"/>
                </a:xfrm>
                <a:custGeom>
                  <a:avLst/>
                  <a:gdLst>
                    <a:gd name="connsiteX0" fmla="*/ 41500 w 46264"/>
                    <a:gd name="connsiteY0" fmla="*/ 53906 h 53906"/>
                    <a:gd name="connsiteX1" fmla="*/ 45977 w 46264"/>
                    <a:gd name="connsiteY1" fmla="*/ 25074 h 53906"/>
                    <a:gd name="connsiteX2" fmla="*/ 30204 w 46264"/>
                    <a:gd name="connsiteY2" fmla="*/ 718 h 53906"/>
                    <a:gd name="connsiteX3" fmla="*/ 26879 w 46264"/>
                    <a:gd name="connsiteY3" fmla="*/ 204 h 53906"/>
                    <a:gd name="connsiteX4" fmla="*/ 4467 w 46264"/>
                    <a:gd name="connsiteY4" fmla="*/ 18635 h 53906"/>
                    <a:gd name="connsiteX5" fmla="*/ 0 w 46264"/>
                    <a:gd name="connsiteY5" fmla="*/ 47467 h 53906"/>
                    <a:gd name="connsiteX6" fmla="*/ 41500 w 46264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64" h="53906">
                      <a:moveTo>
                        <a:pt x="41500" y="53906"/>
                      </a:moveTo>
                      <a:lnTo>
                        <a:pt x="45977" y="25074"/>
                      </a:lnTo>
                      <a:cubicBezTo>
                        <a:pt x="47806" y="13310"/>
                        <a:pt x="40700" y="2347"/>
                        <a:pt x="30204" y="718"/>
                      </a:cubicBezTo>
                      <a:lnTo>
                        <a:pt x="26879" y="204"/>
                      </a:lnTo>
                      <a:cubicBezTo>
                        <a:pt x="16373" y="-1425"/>
                        <a:pt x="6296" y="6872"/>
                        <a:pt x="4467" y="18635"/>
                      </a:cubicBezTo>
                      <a:lnTo>
                        <a:pt x="0" y="47467"/>
                      </a:lnTo>
                      <a:lnTo>
                        <a:pt x="4150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4" name="Graphic 3">
                <a:extLst>
                  <a:ext uri="{FF2B5EF4-FFF2-40B4-BE49-F238E27FC236}">
                    <a16:creationId xmlns:a16="http://schemas.microsoft.com/office/drawing/2014/main" id="{5A37C69E-2CE5-544E-FD0F-82365AF8395E}"/>
                  </a:ext>
                </a:extLst>
              </p:cNvPr>
              <p:cNvGrpSpPr/>
              <p:nvPr/>
            </p:nvGrpSpPr>
            <p:grpSpPr>
              <a:xfrm>
                <a:off x="7686544" y="3877467"/>
                <a:ext cx="61029" cy="92740"/>
                <a:chOff x="7686544" y="3877467"/>
                <a:chExt cx="61029" cy="92740"/>
              </a:xfrm>
            </p:grpSpPr>
            <p:sp>
              <p:nvSpPr>
                <p:cNvPr id="296" name="Freeform: Shape 295">
                  <a:extLst>
                    <a:ext uri="{FF2B5EF4-FFF2-40B4-BE49-F238E27FC236}">
                      <a16:creationId xmlns:a16="http://schemas.microsoft.com/office/drawing/2014/main" id="{E32B6422-2737-D8A8-FCC6-B4302F6D9B02}"/>
                    </a:ext>
                  </a:extLst>
                </p:cNvPr>
                <p:cNvSpPr/>
                <p:nvPr/>
              </p:nvSpPr>
              <p:spPr>
                <a:xfrm>
                  <a:off x="7695876" y="3912346"/>
                  <a:ext cx="51697" cy="57862"/>
                </a:xfrm>
                <a:custGeom>
                  <a:avLst/>
                  <a:gdLst>
                    <a:gd name="connsiteX0" fmla="*/ 38929 w 51697"/>
                    <a:gd name="connsiteY0" fmla="*/ 0 h 57862"/>
                    <a:gd name="connsiteX1" fmla="*/ 50454 w 51697"/>
                    <a:gd name="connsiteY1" fmla="*/ 30671 h 57862"/>
                    <a:gd name="connsiteX2" fmla="*/ 39348 w 51697"/>
                    <a:gd name="connsiteY2" fmla="*/ 55483 h 57862"/>
                    <a:gd name="connsiteX3" fmla="*/ 36233 w 51697"/>
                    <a:gd name="connsiteY3" fmla="*/ 56655 h 57862"/>
                    <a:gd name="connsiteX4" fmla="*/ 11525 w 51697"/>
                    <a:gd name="connsiteY4" fmla="*/ 45301 h 57862"/>
                    <a:gd name="connsiteX5" fmla="*/ 0 w 51697"/>
                    <a:gd name="connsiteY5" fmla="*/ 14631 h 57862"/>
                    <a:gd name="connsiteX6" fmla="*/ 38929 w 51697"/>
                    <a:gd name="connsiteY6" fmla="*/ 0 h 57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697" h="57862">
                      <a:moveTo>
                        <a:pt x="38929" y="0"/>
                      </a:moveTo>
                      <a:lnTo>
                        <a:pt x="50454" y="30671"/>
                      </a:lnTo>
                      <a:cubicBezTo>
                        <a:pt x="54197" y="40615"/>
                        <a:pt x="49197" y="51788"/>
                        <a:pt x="39348" y="55483"/>
                      </a:cubicBezTo>
                      <a:lnTo>
                        <a:pt x="36233" y="56655"/>
                      </a:lnTo>
                      <a:cubicBezTo>
                        <a:pt x="26384" y="60360"/>
                        <a:pt x="15269" y="55245"/>
                        <a:pt x="11525" y="45301"/>
                      </a:cubicBezTo>
                      <a:lnTo>
                        <a:pt x="0" y="14631"/>
                      </a:lnTo>
                      <a:lnTo>
                        <a:pt x="3892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7" name="Freeform: Shape 296">
                  <a:extLst>
                    <a:ext uri="{FF2B5EF4-FFF2-40B4-BE49-F238E27FC236}">
                      <a16:creationId xmlns:a16="http://schemas.microsoft.com/office/drawing/2014/main" id="{E2BAF1F8-4615-580B-58D9-9CEA8402BB2D}"/>
                    </a:ext>
                  </a:extLst>
                </p:cNvPr>
                <p:cNvSpPr/>
                <p:nvPr/>
              </p:nvSpPr>
              <p:spPr>
                <a:xfrm>
                  <a:off x="7686544" y="3877467"/>
                  <a:ext cx="51118" cy="56662"/>
                </a:xfrm>
                <a:custGeom>
                  <a:avLst/>
                  <a:gdLst>
                    <a:gd name="connsiteX0" fmla="*/ 51118 w 51118"/>
                    <a:gd name="connsiteY0" fmla="*/ 41880 h 56662"/>
                    <a:gd name="connsiteX1" fmla="*/ 40850 w 51118"/>
                    <a:gd name="connsiteY1" fmla="*/ 14571 h 56662"/>
                    <a:gd name="connsiteX2" fmla="*/ 15142 w 51118"/>
                    <a:gd name="connsiteY2" fmla="*/ 1103 h 56662"/>
                    <a:gd name="connsiteX3" fmla="*/ 11999 w 51118"/>
                    <a:gd name="connsiteY3" fmla="*/ 2284 h 56662"/>
                    <a:gd name="connsiteX4" fmla="*/ 1531 w 51118"/>
                    <a:gd name="connsiteY4" fmla="*/ 29345 h 56662"/>
                    <a:gd name="connsiteX5" fmla="*/ 11799 w 51118"/>
                    <a:gd name="connsiteY5" fmla="*/ 56662 h 56662"/>
                    <a:gd name="connsiteX6" fmla="*/ 51118 w 51118"/>
                    <a:gd name="connsiteY6" fmla="*/ 41880 h 56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118" h="56662">
                      <a:moveTo>
                        <a:pt x="51118" y="41880"/>
                      </a:moveTo>
                      <a:lnTo>
                        <a:pt x="40850" y="14571"/>
                      </a:lnTo>
                      <a:cubicBezTo>
                        <a:pt x="36659" y="3427"/>
                        <a:pt x="25096" y="-2631"/>
                        <a:pt x="15142" y="1103"/>
                      </a:cubicBezTo>
                      <a:lnTo>
                        <a:pt x="11999" y="2284"/>
                      </a:lnTo>
                      <a:cubicBezTo>
                        <a:pt x="2055" y="6027"/>
                        <a:pt x="-2660" y="18200"/>
                        <a:pt x="1531" y="29345"/>
                      </a:cubicBezTo>
                      <a:lnTo>
                        <a:pt x="11799" y="56662"/>
                      </a:lnTo>
                      <a:lnTo>
                        <a:pt x="51118" y="418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5" name="Graphic 3">
                <a:extLst>
                  <a:ext uri="{FF2B5EF4-FFF2-40B4-BE49-F238E27FC236}">
                    <a16:creationId xmlns:a16="http://schemas.microsoft.com/office/drawing/2014/main" id="{5C1063CA-F1CA-FBF5-6869-9689596CB248}"/>
                  </a:ext>
                </a:extLst>
              </p:cNvPr>
              <p:cNvGrpSpPr/>
              <p:nvPr/>
            </p:nvGrpSpPr>
            <p:grpSpPr>
              <a:xfrm>
                <a:off x="7597557" y="3819939"/>
                <a:ext cx="50171" cy="95162"/>
                <a:chOff x="7597557" y="3819939"/>
                <a:chExt cx="50171" cy="95162"/>
              </a:xfrm>
            </p:grpSpPr>
            <p:sp>
              <p:nvSpPr>
                <p:cNvPr id="294" name="Freeform: Shape 293">
                  <a:extLst>
                    <a:ext uri="{FF2B5EF4-FFF2-40B4-BE49-F238E27FC236}">
                      <a16:creationId xmlns:a16="http://schemas.microsoft.com/office/drawing/2014/main" id="{9B62BD85-D322-246A-32D0-3B3C0BD7C912}"/>
                    </a:ext>
                  </a:extLst>
                </p:cNvPr>
                <p:cNvSpPr/>
                <p:nvPr/>
              </p:nvSpPr>
              <p:spPr>
                <a:xfrm>
                  <a:off x="7597557" y="3859977"/>
                  <a:ext cx="46350" cy="55125"/>
                </a:xfrm>
                <a:custGeom>
                  <a:avLst/>
                  <a:gdLst>
                    <a:gd name="connsiteX0" fmla="*/ 46351 w 46350"/>
                    <a:gd name="connsiteY0" fmla="*/ 6363 h 55125"/>
                    <a:gd name="connsiteX1" fmla="*/ 41331 w 46350"/>
                    <a:gd name="connsiteY1" fmla="*/ 38738 h 55125"/>
                    <a:gd name="connsiteX2" fmla="*/ 19462 w 46350"/>
                    <a:gd name="connsiteY2" fmla="*/ 54902 h 55125"/>
                    <a:gd name="connsiteX3" fmla="*/ 16175 w 46350"/>
                    <a:gd name="connsiteY3" fmla="*/ 54397 h 55125"/>
                    <a:gd name="connsiteX4" fmla="*/ 230 w 46350"/>
                    <a:gd name="connsiteY4" fmla="*/ 32375 h 55125"/>
                    <a:gd name="connsiteX5" fmla="*/ 5250 w 46350"/>
                    <a:gd name="connsiteY5" fmla="*/ 0 h 55125"/>
                    <a:gd name="connsiteX6" fmla="*/ 46351 w 46350"/>
                    <a:gd name="connsiteY6" fmla="*/ 6363 h 5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25">
                      <a:moveTo>
                        <a:pt x="46351" y="6363"/>
                      </a:moveTo>
                      <a:lnTo>
                        <a:pt x="41331" y="38738"/>
                      </a:lnTo>
                      <a:cubicBezTo>
                        <a:pt x="39702" y="49244"/>
                        <a:pt x="29863" y="56512"/>
                        <a:pt x="19462" y="54902"/>
                      </a:cubicBezTo>
                      <a:lnTo>
                        <a:pt x="16175" y="54397"/>
                      </a:lnTo>
                      <a:cubicBezTo>
                        <a:pt x="5784" y="52787"/>
                        <a:pt x="-1398" y="42872"/>
                        <a:pt x="230" y="32375"/>
                      </a:cubicBezTo>
                      <a:lnTo>
                        <a:pt x="5250" y="0"/>
                      </a:lnTo>
                      <a:lnTo>
                        <a:pt x="46351" y="6363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5" name="Freeform: Shape 294">
                  <a:extLst>
                    <a:ext uri="{FF2B5EF4-FFF2-40B4-BE49-F238E27FC236}">
                      <a16:creationId xmlns:a16="http://schemas.microsoft.com/office/drawing/2014/main" id="{3A0EB101-E45D-7486-CB3E-BCE68D8096AF}"/>
                    </a:ext>
                  </a:extLst>
                </p:cNvPr>
                <p:cNvSpPr/>
                <p:nvPr/>
              </p:nvSpPr>
              <p:spPr>
                <a:xfrm>
                  <a:off x="7601454" y="3819939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92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6" name="Graphic 3">
                <a:extLst>
                  <a:ext uri="{FF2B5EF4-FFF2-40B4-BE49-F238E27FC236}">
                    <a16:creationId xmlns:a16="http://schemas.microsoft.com/office/drawing/2014/main" id="{416C9F72-81E4-0ABF-EF5D-86D2ABA249E5}"/>
                  </a:ext>
                </a:extLst>
              </p:cNvPr>
              <p:cNvGrpSpPr/>
              <p:nvPr/>
            </p:nvGrpSpPr>
            <p:grpSpPr>
              <a:xfrm>
                <a:off x="7689321" y="3788126"/>
                <a:ext cx="50161" cy="95163"/>
                <a:chOff x="7689321" y="3788126"/>
                <a:chExt cx="50161" cy="95163"/>
              </a:xfrm>
            </p:grpSpPr>
            <p:sp>
              <p:nvSpPr>
                <p:cNvPr id="292" name="Freeform: Shape 291">
                  <a:extLst>
                    <a:ext uri="{FF2B5EF4-FFF2-40B4-BE49-F238E27FC236}">
                      <a16:creationId xmlns:a16="http://schemas.microsoft.com/office/drawing/2014/main" id="{8BA61785-1C00-50D5-B073-BFAD886B5C62}"/>
                    </a:ext>
                  </a:extLst>
                </p:cNvPr>
                <p:cNvSpPr/>
                <p:nvPr/>
              </p:nvSpPr>
              <p:spPr>
                <a:xfrm>
                  <a:off x="7689321" y="3828154"/>
                  <a:ext cx="46350" cy="55134"/>
                </a:xfrm>
                <a:custGeom>
                  <a:avLst/>
                  <a:gdLst>
                    <a:gd name="connsiteX0" fmla="*/ 46351 w 46350"/>
                    <a:gd name="connsiteY0" fmla="*/ 6372 h 55134"/>
                    <a:gd name="connsiteX1" fmla="*/ 41331 w 46350"/>
                    <a:gd name="connsiteY1" fmla="*/ 38748 h 55134"/>
                    <a:gd name="connsiteX2" fmla="*/ 19462 w 46350"/>
                    <a:gd name="connsiteY2" fmla="*/ 54911 h 55134"/>
                    <a:gd name="connsiteX3" fmla="*/ 16175 w 46350"/>
                    <a:gd name="connsiteY3" fmla="*/ 54407 h 55134"/>
                    <a:gd name="connsiteX4" fmla="*/ 230 w 46350"/>
                    <a:gd name="connsiteY4" fmla="*/ 32375 h 55134"/>
                    <a:gd name="connsiteX5" fmla="*/ 5250 w 46350"/>
                    <a:gd name="connsiteY5" fmla="*/ 0 h 55134"/>
                    <a:gd name="connsiteX6" fmla="*/ 46351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1"/>
                        <a:pt x="19462" y="5491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3" name="Freeform: Shape 292">
                  <a:extLst>
                    <a:ext uri="{FF2B5EF4-FFF2-40B4-BE49-F238E27FC236}">
                      <a16:creationId xmlns:a16="http://schemas.microsoft.com/office/drawing/2014/main" id="{A62FA2D1-4991-EC0F-15E8-DBF0DFD74DCD}"/>
                    </a:ext>
                  </a:extLst>
                </p:cNvPr>
                <p:cNvSpPr/>
                <p:nvPr/>
              </p:nvSpPr>
              <p:spPr>
                <a:xfrm>
                  <a:off x="7693209" y="3788126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93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7" name="Graphic 3">
                <a:extLst>
                  <a:ext uri="{FF2B5EF4-FFF2-40B4-BE49-F238E27FC236}">
                    <a16:creationId xmlns:a16="http://schemas.microsoft.com/office/drawing/2014/main" id="{26CDD12B-0D41-BE17-89CB-CFBF39790D23}"/>
                  </a:ext>
                </a:extLst>
              </p:cNvPr>
              <p:cNvGrpSpPr/>
              <p:nvPr/>
            </p:nvGrpSpPr>
            <p:grpSpPr>
              <a:xfrm>
                <a:off x="7745220" y="3805315"/>
                <a:ext cx="51136" cy="95051"/>
                <a:chOff x="7745220" y="3805315"/>
                <a:chExt cx="51136" cy="95051"/>
              </a:xfrm>
            </p:grpSpPr>
            <p:sp>
              <p:nvSpPr>
                <p:cNvPr id="290" name="Freeform: Shape 289">
                  <a:extLst>
                    <a:ext uri="{FF2B5EF4-FFF2-40B4-BE49-F238E27FC236}">
                      <a16:creationId xmlns:a16="http://schemas.microsoft.com/office/drawing/2014/main" id="{02117DE3-47D3-0B5F-ADD7-FC1753B18DE1}"/>
                    </a:ext>
                  </a:extLst>
                </p:cNvPr>
                <p:cNvSpPr/>
                <p:nvPr/>
              </p:nvSpPr>
              <p:spPr>
                <a:xfrm>
                  <a:off x="7749492" y="3844928"/>
                  <a:ext cx="46865" cy="55438"/>
                </a:xfrm>
                <a:custGeom>
                  <a:avLst/>
                  <a:gdLst>
                    <a:gd name="connsiteX0" fmla="*/ 40967 w 46865"/>
                    <a:gd name="connsiteY0" fmla="*/ 0 h 55438"/>
                    <a:gd name="connsiteX1" fmla="*/ 46577 w 46865"/>
                    <a:gd name="connsiteY1" fmla="*/ 32280 h 55438"/>
                    <a:gd name="connsiteX2" fmla="*/ 31032 w 46865"/>
                    <a:gd name="connsiteY2" fmla="*/ 54588 h 55438"/>
                    <a:gd name="connsiteX3" fmla="*/ 27756 w 46865"/>
                    <a:gd name="connsiteY3" fmla="*/ 55159 h 55438"/>
                    <a:gd name="connsiteX4" fmla="*/ 5601 w 46865"/>
                    <a:gd name="connsiteY4" fmla="*/ 39396 h 55438"/>
                    <a:gd name="connsiteX5" fmla="*/ 0 w 46865"/>
                    <a:gd name="connsiteY5" fmla="*/ 7115 h 55438"/>
                    <a:gd name="connsiteX6" fmla="*/ 40967 w 46865"/>
                    <a:gd name="connsiteY6" fmla="*/ 0 h 55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65" h="55438">
                      <a:moveTo>
                        <a:pt x="40967" y="0"/>
                      </a:moveTo>
                      <a:lnTo>
                        <a:pt x="46577" y="32280"/>
                      </a:lnTo>
                      <a:cubicBezTo>
                        <a:pt x="48396" y="42748"/>
                        <a:pt x="41405" y="52788"/>
                        <a:pt x="31032" y="54588"/>
                      </a:cubicBezTo>
                      <a:lnTo>
                        <a:pt x="27756" y="55159"/>
                      </a:lnTo>
                      <a:cubicBezTo>
                        <a:pt x="17393" y="56960"/>
                        <a:pt x="7420" y="49864"/>
                        <a:pt x="5601" y="39396"/>
                      </a:cubicBezTo>
                      <a:lnTo>
                        <a:pt x="0" y="7115"/>
                      </a:lnTo>
                      <a:lnTo>
                        <a:pt x="4096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id="{8098A68B-BDFC-AC55-BA54-134B9E122238}"/>
                    </a:ext>
                  </a:extLst>
                </p:cNvPr>
                <p:cNvSpPr/>
                <p:nvPr/>
              </p:nvSpPr>
              <p:spPr>
                <a:xfrm>
                  <a:off x="7745220" y="3805315"/>
                  <a:ext cx="46743" cy="54204"/>
                </a:xfrm>
                <a:custGeom>
                  <a:avLst/>
                  <a:gdLst>
                    <a:gd name="connsiteX0" fmla="*/ 46743 w 46743"/>
                    <a:gd name="connsiteY0" fmla="*/ 47023 h 54204"/>
                    <a:gd name="connsiteX1" fmla="*/ 41753 w 46743"/>
                    <a:gd name="connsiteY1" fmla="*/ 18276 h 54204"/>
                    <a:gd name="connsiteX2" fmla="*/ 19007 w 46743"/>
                    <a:gd name="connsiteY2" fmla="*/ 255 h 54204"/>
                    <a:gd name="connsiteX3" fmla="*/ 15692 w 46743"/>
                    <a:gd name="connsiteY3" fmla="*/ 827 h 54204"/>
                    <a:gd name="connsiteX4" fmla="*/ 357 w 46743"/>
                    <a:gd name="connsiteY4" fmla="*/ 25458 h 54204"/>
                    <a:gd name="connsiteX5" fmla="*/ 5348 w 46743"/>
                    <a:gd name="connsiteY5" fmla="*/ 54205 h 54204"/>
                    <a:gd name="connsiteX6" fmla="*/ 46743 w 46743"/>
                    <a:gd name="connsiteY6" fmla="*/ 47023 h 54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743" h="54204">
                      <a:moveTo>
                        <a:pt x="46743" y="47023"/>
                      </a:moveTo>
                      <a:lnTo>
                        <a:pt x="41753" y="18276"/>
                      </a:lnTo>
                      <a:cubicBezTo>
                        <a:pt x="39714" y="6542"/>
                        <a:pt x="29484" y="-1564"/>
                        <a:pt x="19007" y="255"/>
                      </a:cubicBezTo>
                      <a:lnTo>
                        <a:pt x="15692" y="827"/>
                      </a:lnTo>
                      <a:cubicBezTo>
                        <a:pt x="5224" y="2646"/>
                        <a:pt x="-1681" y="13733"/>
                        <a:pt x="357" y="25458"/>
                      </a:cubicBezTo>
                      <a:lnTo>
                        <a:pt x="5348" y="54205"/>
                      </a:lnTo>
                      <a:lnTo>
                        <a:pt x="46743" y="470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8" name="Graphic 3">
                <a:extLst>
                  <a:ext uri="{FF2B5EF4-FFF2-40B4-BE49-F238E27FC236}">
                    <a16:creationId xmlns:a16="http://schemas.microsoft.com/office/drawing/2014/main" id="{ECAD3EDD-F601-794C-DA60-90E328AA6231}"/>
                  </a:ext>
                </a:extLst>
              </p:cNvPr>
              <p:cNvGrpSpPr/>
              <p:nvPr/>
            </p:nvGrpSpPr>
            <p:grpSpPr>
              <a:xfrm>
                <a:off x="7795762" y="3729404"/>
                <a:ext cx="50161" cy="95163"/>
                <a:chOff x="7795762" y="3729404"/>
                <a:chExt cx="50161" cy="95163"/>
              </a:xfrm>
            </p:grpSpPr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7AFDDD1B-92D7-0C1C-CDE4-59FD2F37BDC2}"/>
                    </a:ext>
                  </a:extLst>
                </p:cNvPr>
                <p:cNvSpPr/>
                <p:nvPr/>
              </p:nvSpPr>
              <p:spPr>
                <a:xfrm>
                  <a:off x="7795762" y="3769432"/>
                  <a:ext cx="46350" cy="55135"/>
                </a:xfrm>
                <a:custGeom>
                  <a:avLst/>
                  <a:gdLst>
                    <a:gd name="connsiteX0" fmla="*/ 46351 w 46350"/>
                    <a:gd name="connsiteY0" fmla="*/ 6372 h 55135"/>
                    <a:gd name="connsiteX1" fmla="*/ 41331 w 46350"/>
                    <a:gd name="connsiteY1" fmla="*/ 38748 h 55135"/>
                    <a:gd name="connsiteX2" fmla="*/ 19462 w 46350"/>
                    <a:gd name="connsiteY2" fmla="*/ 54912 h 55135"/>
                    <a:gd name="connsiteX3" fmla="*/ 16175 w 46350"/>
                    <a:gd name="connsiteY3" fmla="*/ 54407 h 55135"/>
                    <a:gd name="connsiteX4" fmla="*/ 230 w 46350"/>
                    <a:gd name="connsiteY4" fmla="*/ 32376 h 55135"/>
                    <a:gd name="connsiteX5" fmla="*/ 5250 w 46350"/>
                    <a:gd name="connsiteY5" fmla="*/ 0 h 55135"/>
                    <a:gd name="connsiteX6" fmla="*/ 46351 w 46350"/>
                    <a:gd name="connsiteY6" fmla="*/ 6372 h 5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5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1"/>
                        <a:pt x="19462" y="54912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2"/>
                        <a:pt x="230" y="32376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9" name="Freeform: Shape 288">
                  <a:extLst>
                    <a:ext uri="{FF2B5EF4-FFF2-40B4-BE49-F238E27FC236}">
                      <a16:creationId xmlns:a16="http://schemas.microsoft.com/office/drawing/2014/main" id="{B53EA431-12BF-6B80-42A3-DECB98AFBF7C}"/>
                    </a:ext>
                  </a:extLst>
                </p:cNvPr>
                <p:cNvSpPr/>
                <p:nvPr/>
              </p:nvSpPr>
              <p:spPr>
                <a:xfrm>
                  <a:off x="7799650" y="3729404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3" y="719"/>
                      </a:cubicBezTo>
                      <a:lnTo>
                        <a:pt x="26889" y="204"/>
                      </a:lnTo>
                      <a:cubicBezTo>
                        <a:pt x="1639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9" name="Graphic 3">
                <a:extLst>
                  <a:ext uri="{FF2B5EF4-FFF2-40B4-BE49-F238E27FC236}">
                    <a16:creationId xmlns:a16="http://schemas.microsoft.com/office/drawing/2014/main" id="{A26114F1-6F12-8F2A-F95A-1FE74AE25F10}"/>
                  </a:ext>
                </a:extLst>
              </p:cNvPr>
              <p:cNvGrpSpPr/>
              <p:nvPr/>
            </p:nvGrpSpPr>
            <p:grpSpPr>
              <a:xfrm>
                <a:off x="7863057" y="3748978"/>
                <a:ext cx="50161" cy="95163"/>
                <a:chOff x="7863057" y="3748978"/>
                <a:chExt cx="50161" cy="95163"/>
              </a:xfrm>
            </p:grpSpPr>
            <p:sp>
              <p:nvSpPr>
                <p:cNvPr id="286" name="Freeform: Shape 285">
                  <a:extLst>
                    <a:ext uri="{FF2B5EF4-FFF2-40B4-BE49-F238E27FC236}">
                      <a16:creationId xmlns:a16="http://schemas.microsoft.com/office/drawing/2014/main" id="{DA8DD493-C348-483B-A986-13032D389839}"/>
                    </a:ext>
                  </a:extLst>
                </p:cNvPr>
                <p:cNvSpPr/>
                <p:nvPr/>
              </p:nvSpPr>
              <p:spPr>
                <a:xfrm>
                  <a:off x="7863057" y="3788997"/>
                  <a:ext cx="46350" cy="55144"/>
                </a:xfrm>
                <a:custGeom>
                  <a:avLst/>
                  <a:gdLst>
                    <a:gd name="connsiteX0" fmla="*/ 46351 w 46350"/>
                    <a:gd name="connsiteY0" fmla="*/ 6382 h 55144"/>
                    <a:gd name="connsiteX1" fmla="*/ 41331 w 46350"/>
                    <a:gd name="connsiteY1" fmla="*/ 38757 h 55144"/>
                    <a:gd name="connsiteX2" fmla="*/ 19462 w 46350"/>
                    <a:gd name="connsiteY2" fmla="*/ 54921 h 55144"/>
                    <a:gd name="connsiteX3" fmla="*/ 16175 w 46350"/>
                    <a:gd name="connsiteY3" fmla="*/ 54407 h 55144"/>
                    <a:gd name="connsiteX4" fmla="*/ 230 w 46350"/>
                    <a:gd name="connsiteY4" fmla="*/ 32375 h 55144"/>
                    <a:gd name="connsiteX5" fmla="*/ 5250 w 46350"/>
                    <a:gd name="connsiteY5" fmla="*/ 0 h 55144"/>
                    <a:gd name="connsiteX6" fmla="*/ 46351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1" y="6382"/>
                      </a:moveTo>
                      <a:lnTo>
                        <a:pt x="41331" y="38757"/>
                      </a:lnTo>
                      <a:cubicBezTo>
                        <a:pt x="39702" y="49263"/>
                        <a:pt x="29863" y="56531"/>
                        <a:pt x="19462" y="5492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18ABD642-875D-128D-BE7B-7C0B8D766351}"/>
                    </a:ext>
                  </a:extLst>
                </p:cNvPr>
                <p:cNvSpPr/>
                <p:nvPr/>
              </p:nvSpPr>
              <p:spPr>
                <a:xfrm>
                  <a:off x="7866954" y="3748978"/>
                  <a:ext cx="46264" cy="53906"/>
                </a:xfrm>
                <a:custGeom>
                  <a:avLst/>
                  <a:gdLst>
                    <a:gd name="connsiteX0" fmla="*/ 41500 w 46264"/>
                    <a:gd name="connsiteY0" fmla="*/ 53906 h 53906"/>
                    <a:gd name="connsiteX1" fmla="*/ 45977 w 46264"/>
                    <a:gd name="connsiteY1" fmla="*/ 25074 h 53906"/>
                    <a:gd name="connsiteX2" fmla="*/ 30204 w 46264"/>
                    <a:gd name="connsiteY2" fmla="*/ 719 h 53906"/>
                    <a:gd name="connsiteX3" fmla="*/ 26879 w 46264"/>
                    <a:gd name="connsiteY3" fmla="*/ 204 h 53906"/>
                    <a:gd name="connsiteX4" fmla="*/ 4467 w 46264"/>
                    <a:gd name="connsiteY4" fmla="*/ 18635 h 53906"/>
                    <a:gd name="connsiteX5" fmla="*/ 0 w 46264"/>
                    <a:gd name="connsiteY5" fmla="*/ 47467 h 53906"/>
                    <a:gd name="connsiteX6" fmla="*/ 41500 w 46264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64" h="53906">
                      <a:moveTo>
                        <a:pt x="41500" y="53906"/>
                      </a:moveTo>
                      <a:lnTo>
                        <a:pt x="45977" y="25074"/>
                      </a:lnTo>
                      <a:cubicBezTo>
                        <a:pt x="47806" y="13311"/>
                        <a:pt x="40700" y="2347"/>
                        <a:pt x="30204" y="719"/>
                      </a:cubicBezTo>
                      <a:lnTo>
                        <a:pt x="26879" y="204"/>
                      </a:lnTo>
                      <a:cubicBezTo>
                        <a:pt x="16373" y="-1425"/>
                        <a:pt x="6296" y="6872"/>
                        <a:pt x="4467" y="18635"/>
                      </a:cubicBezTo>
                      <a:lnTo>
                        <a:pt x="0" y="47467"/>
                      </a:lnTo>
                      <a:lnTo>
                        <a:pt x="4150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0" name="Graphic 3">
                <a:extLst>
                  <a:ext uri="{FF2B5EF4-FFF2-40B4-BE49-F238E27FC236}">
                    <a16:creationId xmlns:a16="http://schemas.microsoft.com/office/drawing/2014/main" id="{198769CC-7A30-D162-5811-BA96953E0E69}"/>
                  </a:ext>
                </a:extLst>
              </p:cNvPr>
              <p:cNvGrpSpPr/>
              <p:nvPr/>
            </p:nvGrpSpPr>
            <p:grpSpPr>
              <a:xfrm>
                <a:off x="7913215" y="3861535"/>
                <a:ext cx="50161" cy="95163"/>
                <a:chOff x="7913215" y="3861535"/>
                <a:chExt cx="50161" cy="95163"/>
              </a:xfrm>
            </p:grpSpPr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B34D6A16-BE8D-3692-A38A-7B41405ADCE1}"/>
                    </a:ext>
                  </a:extLst>
                </p:cNvPr>
                <p:cNvSpPr/>
                <p:nvPr/>
              </p:nvSpPr>
              <p:spPr>
                <a:xfrm>
                  <a:off x="7913215" y="3901554"/>
                  <a:ext cx="46350" cy="55144"/>
                </a:xfrm>
                <a:custGeom>
                  <a:avLst/>
                  <a:gdLst>
                    <a:gd name="connsiteX0" fmla="*/ 46350 w 46350"/>
                    <a:gd name="connsiteY0" fmla="*/ 6382 h 55144"/>
                    <a:gd name="connsiteX1" fmla="*/ 41331 w 46350"/>
                    <a:gd name="connsiteY1" fmla="*/ 38757 h 55144"/>
                    <a:gd name="connsiteX2" fmla="*/ 19461 w 46350"/>
                    <a:gd name="connsiteY2" fmla="*/ 54921 h 55144"/>
                    <a:gd name="connsiteX3" fmla="*/ 16175 w 46350"/>
                    <a:gd name="connsiteY3" fmla="*/ 54407 h 55144"/>
                    <a:gd name="connsiteX4" fmla="*/ 231 w 46350"/>
                    <a:gd name="connsiteY4" fmla="*/ 32375 h 55144"/>
                    <a:gd name="connsiteX5" fmla="*/ 5250 w 46350"/>
                    <a:gd name="connsiteY5" fmla="*/ 0 h 55144"/>
                    <a:gd name="connsiteX6" fmla="*/ 46350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0" y="6382"/>
                      </a:moveTo>
                      <a:lnTo>
                        <a:pt x="41331" y="38757"/>
                      </a:lnTo>
                      <a:cubicBezTo>
                        <a:pt x="39702" y="49263"/>
                        <a:pt x="29863" y="56531"/>
                        <a:pt x="19461" y="54921"/>
                      </a:cubicBezTo>
                      <a:lnTo>
                        <a:pt x="16175" y="54407"/>
                      </a:lnTo>
                      <a:cubicBezTo>
                        <a:pt x="5783" y="52797"/>
                        <a:pt x="-1398" y="42882"/>
                        <a:pt x="231" y="32375"/>
                      </a:cubicBezTo>
                      <a:lnTo>
                        <a:pt x="5250" y="0"/>
                      </a:lnTo>
                      <a:lnTo>
                        <a:pt x="46350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D812DD17-2719-5999-ADE3-8B9AEF26D7A2}"/>
                    </a:ext>
                  </a:extLst>
                </p:cNvPr>
                <p:cNvSpPr/>
                <p:nvPr/>
              </p:nvSpPr>
              <p:spPr>
                <a:xfrm>
                  <a:off x="7917103" y="3861535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8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1" name="Graphic 3">
                <a:extLst>
                  <a:ext uri="{FF2B5EF4-FFF2-40B4-BE49-F238E27FC236}">
                    <a16:creationId xmlns:a16="http://schemas.microsoft.com/office/drawing/2014/main" id="{D6D1C425-1759-507C-1E5E-47C218219433}"/>
                  </a:ext>
                </a:extLst>
              </p:cNvPr>
              <p:cNvGrpSpPr/>
              <p:nvPr/>
            </p:nvGrpSpPr>
            <p:grpSpPr>
              <a:xfrm>
                <a:off x="8005998" y="3896731"/>
                <a:ext cx="48110" cy="95343"/>
                <a:chOff x="8005998" y="3896731"/>
                <a:chExt cx="48110" cy="95343"/>
              </a:xfrm>
            </p:grpSpPr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0081DAC6-CF1D-C7F1-3BD9-1CF6DBAE3CA7}"/>
                    </a:ext>
                  </a:extLst>
                </p:cNvPr>
                <p:cNvSpPr/>
                <p:nvPr/>
              </p:nvSpPr>
              <p:spPr>
                <a:xfrm>
                  <a:off x="8008867" y="3937606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1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20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1" y="32547"/>
                      </a:lnTo>
                      <a:cubicBezTo>
                        <a:pt x="46339" y="43101"/>
                        <a:pt x="3879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570A6154-C1E3-F110-9B8C-5A9840AD3D07}"/>
                    </a:ext>
                  </a:extLst>
                </p:cNvPr>
                <p:cNvSpPr/>
                <p:nvPr/>
              </p:nvSpPr>
              <p:spPr>
                <a:xfrm>
                  <a:off x="8005998" y="3896731"/>
                  <a:ext cx="45264" cy="53238"/>
                </a:xfrm>
                <a:custGeom>
                  <a:avLst/>
                  <a:gdLst>
                    <a:gd name="connsiteX0" fmla="*/ 45265 w 45264"/>
                    <a:gd name="connsiteY0" fmla="*/ 48362 h 53238"/>
                    <a:gd name="connsiteX1" fmla="*/ 41883 w 45264"/>
                    <a:gd name="connsiteY1" fmla="*/ 19377 h 53238"/>
                    <a:gd name="connsiteX2" fmla="*/ 20186 w 45264"/>
                    <a:gd name="connsiteY2" fmla="*/ 118 h 53238"/>
                    <a:gd name="connsiteX3" fmla="*/ 16842 w 45264"/>
                    <a:gd name="connsiteY3" fmla="*/ 508 h 53238"/>
                    <a:gd name="connsiteX4" fmla="*/ 164 w 45264"/>
                    <a:gd name="connsiteY4" fmla="*/ 24254 h 53238"/>
                    <a:gd name="connsiteX5" fmla="*/ 3545 w 45264"/>
                    <a:gd name="connsiteY5" fmla="*/ 53239 h 53238"/>
                    <a:gd name="connsiteX6" fmla="*/ 45265 w 45264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4" h="53238">
                      <a:moveTo>
                        <a:pt x="45265" y="48362"/>
                      </a:moveTo>
                      <a:lnTo>
                        <a:pt x="41883" y="19377"/>
                      </a:lnTo>
                      <a:cubicBezTo>
                        <a:pt x="40502" y="7547"/>
                        <a:pt x="30739" y="-1121"/>
                        <a:pt x="20186" y="118"/>
                      </a:cubicBezTo>
                      <a:lnTo>
                        <a:pt x="16842" y="508"/>
                      </a:lnTo>
                      <a:cubicBezTo>
                        <a:pt x="6288" y="1737"/>
                        <a:pt x="-1217" y="12424"/>
                        <a:pt x="164" y="24254"/>
                      </a:cubicBezTo>
                      <a:lnTo>
                        <a:pt x="3545" y="53239"/>
                      </a:lnTo>
                      <a:lnTo>
                        <a:pt x="45265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2" name="Graphic 3">
                <a:extLst>
                  <a:ext uri="{FF2B5EF4-FFF2-40B4-BE49-F238E27FC236}">
                    <a16:creationId xmlns:a16="http://schemas.microsoft.com/office/drawing/2014/main" id="{4B269257-F462-0B7F-B3B1-C6658608FF36}"/>
                  </a:ext>
                </a:extLst>
              </p:cNvPr>
              <p:cNvGrpSpPr/>
              <p:nvPr/>
            </p:nvGrpSpPr>
            <p:grpSpPr>
              <a:xfrm>
                <a:off x="7969348" y="3933554"/>
                <a:ext cx="48108" cy="95343"/>
                <a:chOff x="7969348" y="3933554"/>
                <a:chExt cx="48108" cy="95343"/>
              </a:xfrm>
            </p:grpSpPr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CA277F64-D322-AD43-1370-95D5B2C4A9D5}"/>
                    </a:ext>
                  </a:extLst>
                </p:cNvPr>
                <p:cNvSpPr/>
                <p:nvPr/>
              </p:nvSpPr>
              <p:spPr>
                <a:xfrm>
                  <a:off x="7972215" y="3974430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0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20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79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F3D4FC2F-F062-C7C5-3AA0-5CE664D95C27}"/>
                    </a:ext>
                  </a:extLst>
                </p:cNvPr>
                <p:cNvSpPr/>
                <p:nvPr/>
              </p:nvSpPr>
              <p:spPr>
                <a:xfrm>
                  <a:off x="7969348" y="3933554"/>
                  <a:ext cx="45262" cy="53238"/>
                </a:xfrm>
                <a:custGeom>
                  <a:avLst/>
                  <a:gdLst>
                    <a:gd name="connsiteX0" fmla="*/ 45262 w 45262"/>
                    <a:gd name="connsiteY0" fmla="*/ 48362 h 53238"/>
                    <a:gd name="connsiteX1" fmla="*/ 41881 w 45262"/>
                    <a:gd name="connsiteY1" fmla="*/ 19377 h 53238"/>
                    <a:gd name="connsiteX2" fmla="*/ 20183 w 45262"/>
                    <a:gd name="connsiteY2" fmla="*/ 118 h 53238"/>
                    <a:gd name="connsiteX3" fmla="*/ 16850 w 45262"/>
                    <a:gd name="connsiteY3" fmla="*/ 508 h 53238"/>
                    <a:gd name="connsiteX4" fmla="*/ 162 w 45262"/>
                    <a:gd name="connsiteY4" fmla="*/ 24254 h 53238"/>
                    <a:gd name="connsiteX5" fmla="*/ 3543 w 45262"/>
                    <a:gd name="connsiteY5" fmla="*/ 53239 h 53238"/>
                    <a:gd name="connsiteX6" fmla="*/ 45262 w 45262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2" h="53238">
                      <a:moveTo>
                        <a:pt x="45262" y="48362"/>
                      </a:moveTo>
                      <a:lnTo>
                        <a:pt x="41881" y="19377"/>
                      </a:lnTo>
                      <a:cubicBezTo>
                        <a:pt x="40500" y="7547"/>
                        <a:pt x="30737" y="-1121"/>
                        <a:pt x="20183" y="118"/>
                      </a:cubicBezTo>
                      <a:lnTo>
                        <a:pt x="16850" y="508"/>
                      </a:lnTo>
                      <a:cubicBezTo>
                        <a:pt x="6296" y="1737"/>
                        <a:pt x="-1210" y="12424"/>
                        <a:pt x="162" y="24254"/>
                      </a:cubicBezTo>
                      <a:lnTo>
                        <a:pt x="3543" y="53239"/>
                      </a:lnTo>
                      <a:lnTo>
                        <a:pt x="45262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3" name="Graphic 3">
                <a:extLst>
                  <a:ext uri="{FF2B5EF4-FFF2-40B4-BE49-F238E27FC236}">
                    <a16:creationId xmlns:a16="http://schemas.microsoft.com/office/drawing/2014/main" id="{33CC5549-5B37-1363-024B-61E82EE1D6DF}"/>
                  </a:ext>
                </a:extLst>
              </p:cNvPr>
              <p:cNvGrpSpPr/>
              <p:nvPr/>
            </p:nvGrpSpPr>
            <p:grpSpPr>
              <a:xfrm>
                <a:off x="7960804" y="3851658"/>
                <a:ext cx="48108" cy="95343"/>
                <a:chOff x="7960804" y="3851658"/>
                <a:chExt cx="48108" cy="95343"/>
              </a:xfrm>
            </p:grpSpPr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368D6860-462A-2581-BC18-6A237312B2C0}"/>
                    </a:ext>
                  </a:extLst>
                </p:cNvPr>
                <p:cNvSpPr/>
                <p:nvPr/>
              </p:nvSpPr>
              <p:spPr>
                <a:xfrm>
                  <a:off x="7963671" y="3892534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0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19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80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19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2366BBE4-622F-5334-01F9-381E8F69D98F}"/>
                    </a:ext>
                  </a:extLst>
                </p:cNvPr>
                <p:cNvSpPr/>
                <p:nvPr/>
              </p:nvSpPr>
              <p:spPr>
                <a:xfrm>
                  <a:off x="7960804" y="3851658"/>
                  <a:ext cx="45262" cy="53238"/>
                </a:xfrm>
                <a:custGeom>
                  <a:avLst/>
                  <a:gdLst>
                    <a:gd name="connsiteX0" fmla="*/ 45263 w 45262"/>
                    <a:gd name="connsiteY0" fmla="*/ 48362 h 53238"/>
                    <a:gd name="connsiteX1" fmla="*/ 41881 w 45262"/>
                    <a:gd name="connsiteY1" fmla="*/ 19377 h 53238"/>
                    <a:gd name="connsiteX2" fmla="*/ 20183 w 45262"/>
                    <a:gd name="connsiteY2" fmla="*/ 118 h 53238"/>
                    <a:gd name="connsiteX3" fmla="*/ 16850 w 45262"/>
                    <a:gd name="connsiteY3" fmla="*/ 508 h 53238"/>
                    <a:gd name="connsiteX4" fmla="*/ 162 w 45262"/>
                    <a:gd name="connsiteY4" fmla="*/ 24254 h 53238"/>
                    <a:gd name="connsiteX5" fmla="*/ 3543 w 45262"/>
                    <a:gd name="connsiteY5" fmla="*/ 53239 h 53238"/>
                    <a:gd name="connsiteX6" fmla="*/ 45263 w 45262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2" h="53238">
                      <a:moveTo>
                        <a:pt x="45263" y="48362"/>
                      </a:moveTo>
                      <a:lnTo>
                        <a:pt x="41881" y="19377"/>
                      </a:lnTo>
                      <a:cubicBezTo>
                        <a:pt x="40500" y="7547"/>
                        <a:pt x="30737" y="-1120"/>
                        <a:pt x="20183" y="118"/>
                      </a:cubicBezTo>
                      <a:lnTo>
                        <a:pt x="16850" y="508"/>
                      </a:lnTo>
                      <a:cubicBezTo>
                        <a:pt x="6296" y="1737"/>
                        <a:pt x="-1210" y="12424"/>
                        <a:pt x="162" y="24254"/>
                      </a:cubicBezTo>
                      <a:lnTo>
                        <a:pt x="3543" y="53239"/>
                      </a:lnTo>
                      <a:lnTo>
                        <a:pt x="45263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4" name="Graphic 3">
                <a:extLst>
                  <a:ext uri="{FF2B5EF4-FFF2-40B4-BE49-F238E27FC236}">
                    <a16:creationId xmlns:a16="http://schemas.microsoft.com/office/drawing/2014/main" id="{1823BA2F-B26D-E4F5-2F54-A1F37E9846FC}"/>
                  </a:ext>
                </a:extLst>
              </p:cNvPr>
              <p:cNvGrpSpPr/>
              <p:nvPr/>
            </p:nvGrpSpPr>
            <p:grpSpPr>
              <a:xfrm>
                <a:off x="8041546" y="3841867"/>
                <a:ext cx="48110" cy="95343"/>
                <a:chOff x="8041546" y="3841867"/>
                <a:chExt cx="48110" cy="95343"/>
              </a:xfrm>
            </p:grpSpPr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983EFA72-A616-7E2C-D38D-220EACA45907}"/>
                    </a:ext>
                  </a:extLst>
                </p:cNvPr>
                <p:cNvSpPr/>
                <p:nvPr/>
              </p:nvSpPr>
              <p:spPr>
                <a:xfrm>
                  <a:off x="8044415" y="3882742"/>
                  <a:ext cx="45241" cy="54468"/>
                </a:xfrm>
                <a:custGeom>
                  <a:avLst/>
                  <a:gdLst>
                    <a:gd name="connsiteX0" fmla="*/ 41310 w 45241"/>
                    <a:gd name="connsiteY0" fmla="*/ 0 h 54468"/>
                    <a:gd name="connsiteX1" fmla="*/ 45110 w 45241"/>
                    <a:gd name="connsiteY1" fmla="*/ 32547 h 54468"/>
                    <a:gd name="connsiteX2" fmla="*/ 28346 w 45241"/>
                    <a:gd name="connsiteY2" fmla="*/ 53959 h 54468"/>
                    <a:gd name="connsiteX3" fmla="*/ 25041 w 45241"/>
                    <a:gd name="connsiteY3" fmla="*/ 54340 h 54468"/>
                    <a:gd name="connsiteX4" fmla="*/ 3800 w 45241"/>
                    <a:gd name="connsiteY4" fmla="*/ 37367 h 54468"/>
                    <a:gd name="connsiteX5" fmla="*/ 0 w 45241"/>
                    <a:gd name="connsiteY5" fmla="*/ 4820 h 54468"/>
                    <a:gd name="connsiteX6" fmla="*/ 41310 w 45241"/>
                    <a:gd name="connsiteY6" fmla="*/ 0 h 54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8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795" y="52740"/>
                        <a:pt x="28346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0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2A71B79E-4EF0-35E2-8A77-5563B2D132EF}"/>
                    </a:ext>
                  </a:extLst>
                </p:cNvPr>
                <p:cNvSpPr/>
                <p:nvPr/>
              </p:nvSpPr>
              <p:spPr>
                <a:xfrm>
                  <a:off x="8041546" y="3841867"/>
                  <a:ext cx="45264" cy="53238"/>
                </a:xfrm>
                <a:custGeom>
                  <a:avLst/>
                  <a:gdLst>
                    <a:gd name="connsiteX0" fmla="*/ 45265 w 45264"/>
                    <a:gd name="connsiteY0" fmla="*/ 48362 h 53238"/>
                    <a:gd name="connsiteX1" fmla="*/ 41883 w 45264"/>
                    <a:gd name="connsiteY1" fmla="*/ 19377 h 53238"/>
                    <a:gd name="connsiteX2" fmla="*/ 20185 w 45264"/>
                    <a:gd name="connsiteY2" fmla="*/ 118 h 53238"/>
                    <a:gd name="connsiteX3" fmla="*/ 16852 w 45264"/>
                    <a:gd name="connsiteY3" fmla="*/ 508 h 53238"/>
                    <a:gd name="connsiteX4" fmla="*/ 164 w 45264"/>
                    <a:gd name="connsiteY4" fmla="*/ 24254 h 53238"/>
                    <a:gd name="connsiteX5" fmla="*/ 3545 w 45264"/>
                    <a:gd name="connsiteY5" fmla="*/ 53239 h 53238"/>
                    <a:gd name="connsiteX6" fmla="*/ 45265 w 45264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4" h="53238">
                      <a:moveTo>
                        <a:pt x="45265" y="48362"/>
                      </a:moveTo>
                      <a:lnTo>
                        <a:pt x="41883" y="19377"/>
                      </a:lnTo>
                      <a:cubicBezTo>
                        <a:pt x="40502" y="7547"/>
                        <a:pt x="30739" y="-1121"/>
                        <a:pt x="20185" y="118"/>
                      </a:cubicBezTo>
                      <a:lnTo>
                        <a:pt x="16852" y="508"/>
                      </a:lnTo>
                      <a:cubicBezTo>
                        <a:pt x="6298" y="1737"/>
                        <a:pt x="-1217" y="12424"/>
                        <a:pt x="164" y="24254"/>
                      </a:cubicBezTo>
                      <a:lnTo>
                        <a:pt x="3545" y="53239"/>
                      </a:lnTo>
                      <a:lnTo>
                        <a:pt x="45265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5" name="Graphic 3">
                <a:extLst>
                  <a:ext uri="{FF2B5EF4-FFF2-40B4-BE49-F238E27FC236}">
                    <a16:creationId xmlns:a16="http://schemas.microsoft.com/office/drawing/2014/main" id="{C7B60097-132C-70D4-C7BF-3CC1E8D75360}"/>
                  </a:ext>
                </a:extLst>
              </p:cNvPr>
              <p:cNvGrpSpPr/>
              <p:nvPr/>
            </p:nvGrpSpPr>
            <p:grpSpPr>
              <a:xfrm>
                <a:off x="7980857" y="3843641"/>
                <a:ext cx="73569" cy="86353"/>
                <a:chOff x="7980857" y="3843641"/>
                <a:chExt cx="73569" cy="86353"/>
              </a:xfrm>
            </p:grpSpPr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E033CBD1-C9BC-DA6B-943A-1984A589A845}"/>
                    </a:ext>
                  </a:extLst>
                </p:cNvPr>
                <p:cNvSpPr/>
                <p:nvPr/>
              </p:nvSpPr>
              <p:spPr>
                <a:xfrm>
                  <a:off x="7980857" y="3871045"/>
                  <a:ext cx="56480" cy="58949"/>
                </a:xfrm>
                <a:custGeom>
                  <a:avLst/>
                  <a:gdLst>
                    <a:gd name="connsiteX0" fmla="*/ 56480 w 56480"/>
                    <a:gd name="connsiteY0" fmla="*/ 24117 h 58949"/>
                    <a:gd name="connsiteX1" fmla="*/ 37478 w 56480"/>
                    <a:gd name="connsiteY1" fmla="*/ 50806 h 58949"/>
                    <a:gd name="connsiteX2" fmla="*/ 10684 w 56480"/>
                    <a:gd name="connsiteY2" fmla="*/ 55454 h 58949"/>
                    <a:gd name="connsiteX3" fmla="*/ 7969 w 56480"/>
                    <a:gd name="connsiteY3" fmla="*/ 53521 h 58949"/>
                    <a:gd name="connsiteX4" fmla="*/ 3597 w 56480"/>
                    <a:gd name="connsiteY4" fmla="*/ 26689 h 58949"/>
                    <a:gd name="connsiteX5" fmla="*/ 22600 w 56480"/>
                    <a:gd name="connsiteY5" fmla="*/ 0 h 58949"/>
                    <a:gd name="connsiteX6" fmla="*/ 56480 w 56480"/>
                    <a:gd name="connsiteY6" fmla="*/ 24117 h 58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480" h="58949">
                      <a:moveTo>
                        <a:pt x="56480" y="24117"/>
                      </a:moveTo>
                      <a:lnTo>
                        <a:pt x="37478" y="50806"/>
                      </a:lnTo>
                      <a:cubicBezTo>
                        <a:pt x="31315" y="59465"/>
                        <a:pt x="19257" y="61551"/>
                        <a:pt x="10684" y="55454"/>
                      </a:cubicBezTo>
                      <a:lnTo>
                        <a:pt x="7969" y="53521"/>
                      </a:lnTo>
                      <a:cubicBezTo>
                        <a:pt x="-603" y="47415"/>
                        <a:pt x="-2575" y="35347"/>
                        <a:pt x="3597" y="26689"/>
                      </a:cubicBezTo>
                      <a:lnTo>
                        <a:pt x="22600" y="0"/>
                      </a:lnTo>
                      <a:lnTo>
                        <a:pt x="56480" y="2411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37638C05-68C5-96F8-A08F-FD21D1B92443}"/>
                    </a:ext>
                  </a:extLst>
                </p:cNvPr>
                <p:cNvSpPr/>
                <p:nvPr/>
              </p:nvSpPr>
              <p:spPr>
                <a:xfrm>
                  <a:off x="7998914" y="3843641"/>
                  <a:ext cx="55513" cy="57798"/>
                </a:xfrm>
                <a:custGeom>
                  <a:avLst/>
                  <a:gdLst>
                    <a:gd name="connsiteX0" fmla="*/ 34214 w 55513"/>
                    <a:gd name="connsiteY0" fmla="*/ 57799 h 57798"/>
                    <a:gd name="connsiteX1" fmla="*/ 51140 w 55513"/>
                    <a:gd name="connsiteY1" fmla="*/ 34024 h 57798"/>
                    <a:gd name="connsiteX2" fmla="*/ 47958 w 55513"/>
                    <a:gd name="connsiteY2" fmla="*/ 5183 h 57798"/>
                    <a:gd name="connsiteX3" fmla="*/ 45225 w 55513"/>
                    <a:gd name="connsiteY3" fmla="*/ 3240 h 57798"/>
                    <a:gd name="connsiteX4" fmla="*/ 16926 w 55513"/>
                    <a:gd name="connsiteY4" fmla="*/ 9669 h 57798"/>
                    <a:gd name="connsiteX5" fmla="*/ 0 w 55513"/>
                    <a:gd name="connsiteY5" fmla="*/ 33443 h 57798"/>
                    <a:gd name="connsiteX6" fmla="*/ 34214 w 55513"/>
                    <a:gd name="connsiteY6" fmla="*/ 57799 h 57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513" h="57798">
                      <a:moveTo>
                        <a:pt x="34214" y="57799"/>
                      </a:moveTo>
                      <a:lnTo>
                        <a:pt x="51140" y="34024"/>
                      </a:lnTo>
                      <a:cubicBezTo>
                        <a:pt x="58045" y="24328"/>
                        <a:pt x="56617" y="11345"/>
                        <a:pt x="47958" y="5183"/>
                      </a:cubicBezTo>
                      <a:lnTo>
                        <a:pt x="45225" y="3240"/>
                      </a:lnTo>
                      <a:cubicBezTo>
                        <a:pt x="36566" y="-2923"/>
                        <a:pt x="23831" y="-28"/>
                        <a:pt x="16926" y="9669"/>
                      </a:cubicBezTo>
                      <a:lnTo>
                        <a:pt x="0" y="33443"/>
                      </a:lnTo>
                      <a:lnTo>
                        <a:pt x="34214" y="577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6" name="Graphic 3">
                <a:extLst>
                  <a:ext uri="{FF2B5EF4-FFF2-40B4-BE49-F238E27FC236}">
                    <a16:creationId xmlns:a16="http://schemas.microsoft.com/office/drawing/2014/main" id="{E26C481A-E1AD-EAAF-97C8-D0CDF40C36DC}"/>
                  </a:ext>
                </a:extLst>
              </p:cNvPr>
              <p:cNvGrpSpPr/>
              <p:nvPr/>
            </p:nvGrpSpPr>
            <p:grpSpPr>
              <a:xfrm>
                <a:off x="7910912" y="3753285"/>
                <a:ext cx="57049" cy="93925"/>
                <a:chOff x="7910912" y="3753285"/>
                <a:chExt cx="57049" cy="93925"/>
              </a:xfrm>
            </p:grpSpPr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7511987C-EE9D-F709-7ED4-7576D84B6190}"/>
                    </a:ext>
                  </a:extLst>
                </p:cNvPr>
                <p:cNvSpPr/>
                <p:nvPr/>
              </p:nvSpPr>
              <p:spPr>
                <a:xfrm>
                  <a:off x="7910912" y="3790168"/>
                  <a:ext cx="49854" cy="57042"/>
                </a:xfrm>
                <a:custGeom>
                  <a:avLst/>
                  <a:gdLst>
                    <a:gd name="connsiteX0" fmla="*/ 49854 w 49854"/>
                    <a:gd name="connsiteY0" fmla="*/ 11621 h 57042"/>
                    <a:gd name="connsiteX1" fmla="*/ 40701 w 49854"/>
                    <a:gd name="connsiteY1" fmla="*/ 43082 h 57042"/>
                    <a:gd name="connsiteX2" fmla="*/ 16936 w 49854"/>
                    <a:gd name="connsiteY2" fmla="*/ 56293 h 57042"/>
                    <a:gd name="connsiteX3" fmla="*/ 13745 w 49854"/>
                    <a:gd name="connsiteY3" fmla="*/ 55359 h 57042"/>
                    <a:gd name="connsiteX4" fmla="*/ 772 w 49854"/>
                    <a:gd name="connsiteY4" fmla="*/ 31461 h 57042"/>
                    <a:gd name="connsiteX5" fmla="*/ 9925 w 49854"/>
                    <a:gd name="connsiteY5" fmla="*/ 0 h 57042"/>
                    <a:gd name="connsiteX6" fmla="*/ 49854 w 49854"/>
                    <a:gd name="connsiteY6" fmla="*/ 11621 h 57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54" h="57042">
                      <a:moveTo>
                        <a:pt x="49854" y="11621"/>
                      </a:moveTo>
                      <a:lnTo>
                        <a:pt x="40701" y="43082"/>
                      </a:lnTo>
                      <a:cubicBezTo>
                        <a:pt x="37729" y="53283"/>
                        <a:pt x="27032" y="59226"/>
                        <a:pt x="16936" y="56293"/>
                      </a:cubicBezTo>
                      <a:lnTo>
                        <a:pt x="13745" y="55359"/>
                      </a:lnTo>
                      <a:cubicBezTo>
                        <a:pt x="3639" y="52416"/>
                        <a:pt x="-2190" y="41662"/>
                        <a:pt x="772" y="31461"/>
                      </a:cubicBezTo>
                      <a:lnTo>
                        <a:pt x="9925" y="0"/>
                      </a:lnTo>
                      <a:lnTo>
                        <a:pt x="49854" y="11621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86632186-E502-551B-5969-DE6EEAEB9BDF}"/>
                    </a:ext>
                  </a:extLst>
                </p:cNvPr>
                <p:cNvSpPr/>
                <p:nvPr/>
              </p:nvSpPr>
              <p:spPr>
                <a:xfrm>
                  <a:off x="7918513" y="3753285"/>
                  <a:ext cx="49448" cy="55829"/>
                </a:xfrm>
                <a:custGeom>
                  <a:avLst/>
                  <a:gdLst>
                    <a:gd name="connsiteX0" fmla="*/ 40339 w 49448"/>
                    <a:gd name="connsiteY0" fmla="*/ 55829 h 55829"/>
                    <a:gd name="connsiteX1" fmla="*/ 48492 w 49448"/>
                    <a:gd name="connsiteY1" fmla="*/ 27816 h 55829"/>
                    <a:gd name="connsiteX2" fmla="*/ 35986 w 49448"/>
                    <a:gd name="connsiteY2" fmla="*/ 1632 h 55829"/>
                    <a:gd name="connsiteX3" fmla="*/ 32756 w 49448"/>
                    <a:gd name="connsiteY3" fmla="*/ 689 h 55829"/>
                    <a:gd name="connsiteX4" fmla="*/ 8154 w 49448"/>
                    <a:gd name="connsiteY4" fmla="*/ 16081 h 55829"/>
                    <a:gd name="connsiteX5" fmla="*/ 0 w 49448"/>
                    <a:gd name="connsiteY5" fmla="*/ 44094 h 55829"/>
                    <a:gd name="connsiteX6" fmla="*/ 40339 w 49448"/>
                    <a:gd name="connsiteY6" fmla="*/ 55829 h 55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48" h="55829">
                      <a:moveTo>
                        <a:pt x="40339" y="55829"/>
                      </a:moveTo>
                      <a:lnTo>
                        <a:pt x="48492" y="27816"/>
                      </a:lnTo>
                      <a:cubicBezTo>
                        <a:pt x="51816" y="16386"/>
                        <a:pt x="46196" y="4603"/>
                        <a:pt x="35986" y="1632"/>
                      </a:cubicBezTo>
                      <a:lnTo>
                        <a:pt x="32756" y="689"/>
                      </a:lnTo>
                      <a:cubicBezTo>
                        <a:pt x="22555" y="-2283"/>
                        <a:pt x="11478" y="4641"/>
                        <a:pt x="8154" y="16081"/>
                      </a:cubicBezTo>
                      <a:lnTo>
                        <a:pt x="0" y="44094"/>
                      </a:lnTo>
                      <a:lnTo>
                        <a:pt x="40339" y="558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7" name="Graphic 3">
                <a:extLst>
                  <a:ext uri="{FF2B5EF4-FFF2-40B4-BE49-F238E27FC236}">
                    <a16:creationId xmlns:a16="http://schemas.microsoft.com/office/drawing/2014/main" id="{5CC5516C-B749-55FE-AE5A-9E8925E1A68A}"/>
                  </a:ext>
                </a:extLst>
              </p:cNvPr>
              <p:cNvGrpSpPr/>
              <p:nvPr/>
            </p:nvGrpSpPr>
            <p:grpSpPr>
              <a:xfrm>
                <a:off x="7960014" y="3746501"/>
                <a:ext cx="49567" cy="95221"/>
                <a:chOff x="7960014" y="3746501"/>
                <a:chExt cx="49567" cy="95221"/>
              </a:xfrm>
            </p:grpSpPr>
            <p:sp>
              <p:nvSpPr>
                <p:cNvPr id="270" name="Freeform: Shape 269">
                  <a:extLst>
                    <a:ext uri="{FF2B5EF4-FFF2-40B4-BE49-F238E27FC236}">
                      <a16:creationId xmlns:a16="http://schemas.microsoft.com/office/drawing/2014/main" id="{3E77CAF3-75A4-FA51-DFD0-67A2518C16CA}"/>
                    </a:ext>
                  </a:extLst>
                </p:cNvPr>
                <p:cNvSpPr/>
                <p:nvPr/>
              </p:nvSpPr>
              <p:spPr>
                <a:xfrm>
                  <a:off x="7960014" y="3786768"/>
                  <a:ext cx="46033" cy="54953"/>
                </a:xfrm>
                <a:custGeom>
                  <a:avLst/>
                  <a:gdLst>
                    <a:gd name="connsiteX0" fmla="*/ 46034 w 46033"/>
                    <a:gd name="connsiteY0" fmla="*/ 5934 h 54953"/>
                    <a:gd name="connsiteX1" fmla="*/ 41357 w 46033"/>
                    <a:gd name="connsiteY1" fmla="*/ 38367 h 54953"/>
                    <a:gd name="connsiteX2" fmla="*/ 19669 w 46033"/>
                    <a:gd name="connsiteY2" fmla="*/ 54759 h 54953"/>
                    <a:gd name="connsiteX3" fmla="*/ 16373 w 46033"/>
                    <a:gd name="connsiteY3" fmla="*/ 54283 h 54953"/>
                    <a:gd name="connsiteX4" fmla="*/ 199 w 46033"/>
                    <a:gd name="connsiteY4" fmla="*/ 32433 h 54953"/>
                    <a:gd name="connsiteX5" fmla="*/ 4876 w 46033"/>
                    <a:gd name="connsiteY5" fmla="*/ 0 h 54953"/>
                    <a:gd name="connsiteX6" fmla="*/ 46034 w 46033"/>
                    <a:gd name="connsiteY6" fmla="*/ 5934 h 5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3" h="54953">
                      <a:moveTo>
                        <a:pt x="46034" y="5934"/>
                      </a:moveTo>
                      <a:lnTo>
                        <a:pt x="41357" y="38367"/>
                      </a:lnTo>
                      <a:cubicBezTo>
                        <a:pt x="39843" y="48882"/>
                        <a:pt x="30080" y="56264"/>
                        <a:pt x="19669" y="54759"/>
                      </a:cubicBezTo>
                      <a:lnTo>
                        <a:pt x="16373" y="54283"/>
                      </a:lnTo>
                      <a:cubicBezTo>
                        <a:pt x="5962" y="52778"/>
                        <a:pt x="-1315" y="42948"/>
                        <a:pt x="199" y="32433"/>
                      </a:cubicBezTo>
                      <a:lnTo>
                        <a:pt x="4876" y="0"/>
                      </a:lnTo>
                      <a:lnTo>
                        <a:pt x="46034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1" name="Freeform: Shape 270">
                  <a:extLst>
                    <a:ext uri="{FF2B5EF4-FFF2-40B4-BE49-F238E27FC236}">
                      <a16:creationId xmlns:a16="http://schemas.microsoft.com/office/drawing/2014/main" id="{550D7C12-8D7B-9715-56B3-AE312593633B}"/>
                    </a:ext>
                  </a:extLst>
                </p:cNvPr>
                <p:cNvSpPr/>
                <p:nvPr/>
              </p:nvSpPr>
              <p:spPr>
                <a:xfrm>
                  <a:off x="7963595" y="3746501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6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6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8" name="Graphic 3">
                <a:extLst>
                  <a:ext uri="{FF2B5EF4-FFF2-40B4-BE49-F238E27FC236}">
                    <a16:creationId xmlns:a16="http://schemas.microsoft.com/office/drawing/2014/main" id="{D3ABC5C6-77BA-99BA-C90B-3FE7D5C38AEF}"/>
                  </a:ext>
                </a:extLst>
              </p:cNvPr>
              <p:cNvGrpSpPr/>
              <p:nvPr/>
            </p:nvGrpSpPr>
            <p:grpSpPr>
              <a:xfrm>
                <a:off x="8011399" y="3756293"/>
                <a:ext cx="49568" cy="95221"/>
                <a:chOff x="8011399" y="3756293"/>
                <a:chExt cx="49568" cy="95221"/>
              </a:xfrm>
            </p:grpSpPr>
            <p:sp>
              <p:nvSpPr>
                <p:cNvPr id="268" name="Freeform: Shape 267">
                  <a:extLst>
                    <a:ext uri="{FF2B5EF4-FFF2-40B4-BE49-F238E27FC236}">
                      <a16:creationId xmlns:a16="http://schemas.microsoft.com/office/drawing/2014/main" id="{8C4B57A5-3474-216B-D104-DC6C8348432C}"/>
                    </a:ext>
                  </a:extLst>
                </p:cNvPr>
                <p:cNvSpPr/>
                <p:nvPr/>
              </p:nvSpPr>
              <p:spPr>
                <a:xfrm>
                  <a:off x="8011399" y="3796560"/>
                  <a:ext cx="46035" cy="54954"/>
                </a:xfrm>
                <a:custGeom>
                  <a:avLst/>
                  <a:gdLst>
                    <a:gd name="connsiteX0" fmla="*/ 46036 w 46035"/>
                    <a:gd name="connsiteY0" fmla="*/ 5934 h 54954"/>
                    <a:gd name="connsiteX1" fmla="*/ 41359 w 46035"/>
                    <a:gd name="connsiteY1" fmla="*/ 38367 h 54954"/>
                    <a:gd name="connsiteX2" fmla="*/ 19671 w 46035"/>
                    <a:gd name="connsiteY2" fmla="*/ 54759 h 54954"/>
                    <a:gd name="connsiteX3" fmla="*/ 16375 w 46035"/>
                    <a:gd name="connsiteY3" fmla="*/ 54283 h 54954"/>
                    <a:gd name="connsiteX4" fmla="*/ 202 w 46035"/>
                    <a:gd name="connsiteY4" fmla="*/ 32433 h 54954"/>
                    <a:gd name="connsiteX5" fmla="*/ 4878 w 46035"/>
                    <a:gd name="connsiteY5" fmla="*/ 0 h 54954"/>
                    <a:gd name="connsiteX6" fmla="*/ 46036 w 46035"/>
                    <a:gd name="connsiteY6" fmla="*/ 5934 h 5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5" h="54954">
                      <a:moveTo>
                        <a:pt x="46036" y="5934"/>
                      </a:moveTo>
                      <a:lnTo>
                        <a:pt x="41359" y="38367"/>
                      </a:lnTo>
                      <a:cubicBezTo>
                        <a:pt x="39844" y="48882"/>
                        <a:pt x="30081" y="56264"/>
                        <a:pt x="19671" y="54759"/>
                      </a:cubicBezTo>
                      <a:lnTo>
                        <a:pt x="16375" y="54283"/>
                      </a:lnTo>
                      <a:cubicBezTo>
                        <a:pt x="5964" y="52778"/>
                        <a:pt x="-1322" y="42948"/>
                        <a:pt x="202" y="32433"/>
                      </a:cubicBezTo>
                      <a:lnTo>
                        <a:pt x="4878" y="0"/>
                      </a:lnTo>
                      <a:lnTo>
                        <a:pt x="46036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9" name="Freeform: Shape 268">
                  <a:extLst>
                    <a:ext uri="{FF2B5EF4-FFF2-40B4-BE49-F238E27FC236}">
                      <a16:creationId xmlns:a16="http://schemas.microsoft.com/office/drawing/2014/main" id="{DD3DE424-3D5A-E4D0-0FBC-0AEF15D6544B}"/>
                    </a:ext>
                  </a:extLst>
                </p:cNvPr>
                <p:cNvSpPr/>
                <p:nvPr/>
              </p:nvSpPr>
              <p:spPr>
                <a:xfrm>
                  <a:off x="8014982" y="3756293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5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5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9" name="Graphic 3">
                <a:extLst>
                  <a:ext uri="{FF2B5EF4-FFF2-40B4-BE49-F238E27FC236}">
                    <a16:creationId xmlns:a16="http://schemas.microsoft.com/office/drawing/2014/main" id="{0D396542-929C-3130-9E69-CBDC00D26C41}"/>
                  </a:ext>
                </a:extLst>
              </p:cNvPr>
              <p:cNvGrpSpPr/>
              <p:nvPr/>
            </p:nvGrpSpPr>
            <p:grpSpPr>
              <a:xfrm>
                <a:off x="8041565" y="3704724"/>
                <a:ext cx="49578" cy="95221"/>
                <a:chOff x="8041565" y="3704724"/>
                <a:chExt cx="49578" cy="95221"/>
              </a:xfrm>
            </p:grpSpPr>
            <p:sp>
              <p:nvSpPr>
                <p:cNvPr id="266" name="Freeform: Shape 265">
                  <a:extLst>
                    <a:ext uri="{FF2B5EF4-FFF2-40B4-BE49-F238E27FC236}">
                      <a16:creationId xmlns:a16="http://schemas.microsoft.com/office/drawing/2014/main" id="{FE38D99A-B56A-4BC8-B9DB-48978ABE7513}"/>
                    </a:ext>
                  </a:extLst>
                </p:cNvPr>
                <p:cNvSpPr/>
                <p:nvPr/>
              </p:nvSpPr>
              <p:spPr>
                <a:xfrm>
                  <a:off x="8041565" y="3744991"/>
                  <a:ext cx="46035" cy="54954"/>
                </a:xfrm>
                <a:custGeom>
                  <a:avLst/>
                  <a:gdLst>
                    <a:gd name="connsiteX0" fmla="*/ 46036 w 46035"/>
                    <a:gd name="connsiteY0" fmla="*/ 5934 h 54954"/>
                    <a:gd name="connsiteX1" fmla="*/ 41359 w 46035"/>
                    <a:gd name="connsiteY1" fmla="*/ 38367 h 54954"/>
                    <a:gd name="connsiteX2" fmla="*/ 19671 w 46035"/>
                    <a:gd name="connsiteY2" fmla="*/ 54759 h 54954"/>
                    <a:gd name="connsiteX3" fmla="*/ 16375 w 46035"/>
                    <a:gd name="connsiteY3" fmla="*/ 54283 h 54954"/>
                    <a:gd name="connsiteX4" fmla="*/ 202 w 46035"/>
                    <a:gd name="connsiteY4" fmla="*/ 32433 h 54954"/>
                    <a:gd name="connsiteX5" fmla="*/ 4878 w 46035"/>
                    <a:gd name="connsiteY5" fmla="*/ 0 h 54954"/>
                    <a:gd name="connsiteX6" fmla="*/ 46036 w 46035"/>
                    <a:gd name="connsiteY6" fmla="*/ 5934 h 5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5" h="54954">
                      <a:moveTo>
                        <a:pt x="46036" y="5934"/>
                      </a:moveTo>
                      <a:lnTo>
                        <a:pt x="41359" y="38367"/>
                      </a:lnTo>
                      <a:cubicBezTo>
                        <a:pt x="39844" y="48882"/>
                        <a:pt x="30081" y="56264"/>
                        <a:pt x="19671" y="54759"/>
                      </a:cubicBezTo>
                      <a:lnTo>
                        <a:pt x="16375" y="54283"/>
                      </a:lnTo>
                      <a:cubicBezTo>
                        <a:pt x="5964" y="52778"/>
                        <a:pt x="-1322" y="42948"/>
                        <a:pt x="202" y="32433"/>
                      </a:cubicBezTo>
                      <a:lnTo>
                        <a:pt x="4878" y="0"/>
                      </a:lnTo>
                      <a:lnTo>
                        <a:pt x="46036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7" name="Freeform: Shape 266">
                  <a:extLst>
                    <a:ext uri="{FF2B5EF4-FFF2-40B4-BE49-F238E27FC236}">
                      <a16:creationId xmlns:a16="http://schemas.microsoft.com/office/drawing/2014/main" id="{C57DD6DA-BF1A-83BD-D1C3-8D2F3AC0DD29}"/>
                    </a:ext>
                  </a:extLst>
                </p:cNvPr>
                <p:cNvSpPr/>
                <p:nvPr/>
              </p:nvSpPr>
              <p:spPr>
                <a:xfrm>
                  <a:off x="8045157" y="3704724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5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5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0" name="Graphic 3">
                <a:extLst>
                  <a:ext uri="{FF2B5EF4-FFF2-40B4-BE49-F238E27FC236}">
                    <a16:creationId xmlns:a16="http://schemas.microsoft.com/office/drawing/2014/main" id="{072E27AA-D1E7-0886-1E5B-3A32C03CCBF2}"/>
                  </a:ext>
                </a:extLst>
              </p:cNvPr>
              <p:cNvGrpSpPr/>
              <p:nvPr/>
            </p:nvGrpSpPr>
            <p:grpSpPr>
              <a:xfrm>
                <a:off x="7731216" y="3724632"/>
                <a:ext cx="67185" cy="90155"/>
                <a:chOff x="7731216" y="3724632"/>
                <a:chExt cx="67185" cy="90155"/>
              </a:xfrm>
            </p:grpSpPr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26D582E8-47F3-833E-4291-D57447E69F7B}"/>
                    </a:ext>
                  </a:extLst>
                </p:cNvPr>
                <p:cNvSpPr/>
                <p:nvPr/>
              </p:nvSpPr>
              <p:spPr>
                <a:xfrm>
                  <a:off x="7744168" y="3756078"/>
                  <a:ext cx="54234" cy="58708"/>
                </a:xfrm>
                <a:custGeom>
                  <a:avLst/>
                  <a:gdLst>
                    <a:gd name="connsiteX0" fmla="*/ 36824 w 54234"/>
                    <a:gd name="connsiteY0" fmla="*/ 0 h 58708"/>
                    <a:gd name="connsiteX1" fmla="*/ 52025 w 54234"/>
                    <a:gd name="connsiteY1" fmla="*/ 29023 h 58708"/>
                    <a:gd name="connsiteX2" fmla="*/ 44044 w 54234"/>
                    <a:gd name="connsiteY2" fmla="*/ 55016 h 58708"/>
                    <a:gd name="connsiteX3" fmla="*/ 41100 w 54234"/>
                    <a:gd name="connsiteY3" fmla="*/ 56560 h 58708"/>
                    <a:gd name="connsiteX4" fmla="*/ 15192 w 54234"/>
                    <a:gd name="connsiteY4" fmla="*/ 48311 h 58708"/>
                    <a:gd name="connsiteX5" fmla="*/ 0 w 54234"/>
                    <a:gd name="connsiteY5" fmla="*/ 19288 h 58708"/>
                    <a:gd name="connsiteX6" fmla="*/ 36824 w 54234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34" h="58708">
                      <a:moveTo>
                        <a:pt x="36824" y="0"/>
                      </a:moveTo>
                      <a:lnTo>
                        <a:pt x="52025" y="29023"/>
                      </a:lnTo>
                      <a:cubicBezTo>
                        <a:pt x="56950" y="38433"/>
                        <a:pt x="53359" y="50130"/>
                        <a:pt x="44044" y="55016"/>
                      </a:cubicBezTo>
                      <a:lnTo>
                        <a:pt x="41100" y="56560"/>
                      </a:lnTo>
                      <a:cubicBezTo>
                        <a:pt x="31775" y="61436"/>
                        <a:pt x="20117" y="57731"/>
                        <a:pt x="15192" y="48311"/>
                      </a:cubicBezTo>
                      <a:lnTo>
                        <a:pt x="0" y="19288"/>
                      </a:lnTo>
                      <a:lnTo>
                        <a:pt x="36824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5" name="Freeform: Shape 264">
                  <a:extLst>
                    <a:ext uri="{FF2B5EF4-FFF2-40B4-BE49-F238E27FC236}">
                      <a16:creationId xmlns:a16="http://schemas.microsoft.com/office/drawing/2014/main" id="{AD4B8067-68D5-AB8A-5723-9C263AE584EA}"/>
                    </a:ext>
                  </a:extLst>
                </p:cNvPr>
                <p:cNvSpPr/>
                <p:nvPr/>
              </p:nvSpPr>
              <p:spPr>
                <a:xfrm>
                  <a:off x="7731216" y="3724632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1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1" name="Graphic 3">
                <a:extLst>
                  <a:ext uri="{FF2B5EF4-FFF2-40B4-BE49-F238E27FC236}">
                    <a16:creationId xmlns:a16="http://schemas.microsoft.com/office/drawing/2014/main" id="{BFB74F9F-61D9-A273-88F3-E290458DB53E}"/>
                  </a:ext>
                </a:extLst>
              </p:cNvPr>
              <p:cNvGrpSpPr/>
              <p:nvPr/>
            </p:nvGrpSpPr>
            <p:grpSpPr>
              <a:xfrm>
                <a:off x="7711538" y="3757426"/>
                <a:ext cx="67180" cy="90155"/>
                <a:chOff x="7711538" y="3757426"/>
                <a:chExt cx="67180" cy="90155"/>
              </a:xfrm>
            </p:grpSpPr>
            <p:sp>
              <p:nvSpPr>
                <p:cNvPr id="262" name="Freeform: Shape 261">
                  <a:extLst>
                    <a:ext uri="{FF2B5EF4-FFF2-40B4-BE49-F238E27FC236}">
                      <a16:creationId xmlns:a16="http://schemas.microsoft.com/office/drawing/2014/main" id="{206855D5-FCDC-026E-3E6C-8E44096F388E}"/>
                    </a:ext>
                  </a:extLst>
                </p:cNvPr>
                <p:cNvSpPr/>
                <p:nvPr/>
              </p:nvSpPr>
              <p:spPr>
                <a:xfrm>
                  <a:off x="7724470" y="3788873"/>
                  <a:ext cx="54248" cy="58708"/>
                </a:xfrm>
                <a:custGeom>
                  <a:avLst/>
                  <a:gdLst>
                    <a:gd name="connsiteX0" fmla="*/ 36843 w 54248"/>
                    <a:gd name="connsiteY0" fmla="*/ 0 h 58708"/>
                    <a:gd name="connsiteX1" fmla="*/ 52035 w 54248"/>
                    <a:gd name="connsiteY1" fmla="*/ 29023 h 58708"/>
                    <a:gd name="connsiteX2" fmla="*/ 44053 w 54248"/>
                    <a:gd name="connsiteY2" fmla="*/ 55016 h 58708"/>
                    <a:gd name="connsiteX3" fmla="*/ 41100 w 54248"/>
                    <a:gd name="connsiteY3" fmla="*/ 56559 h 58708"/>
                    <a:gd name="connsiteX4" fmla="*/ 15192 w 54248"/>
                    <a:gd name="connsiteY4" fmla="*/ 48311 h 58708"/>
                    <a:gd name="connsiteX5" fmla="*/ 0 w 54248"/>
                    <a:gd name="connsiteY5" fmla="*/ 19278 h 58708"/>
                    <a:gd name="connsiteX6" fmla="*/ 36843 w 54248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48" h="58708">
                      <a:moveTo>
                        <a:pt x="36843" y="0"/>
                      </a:moveTo>
                      <a:lnTo>
                        <a:pt x="52035" y="29023"/>
                      </a:lnTo>
                      <a:cubicBezTo>
                        <a:pt x="56969" y="38433"/>
                        <a:pt x="53369" y="50130"/>
                        <a:pt x="44053" y="55016"/>
                      </a:cubicBezTo>
                      <a:lnTo>
                        <a:pt x="41100" y="56559"/>
                      </a:lnTo>
                      <a:cubicBezTo>
                        <a:pt x="31785" y="61436"/>
                        <a:pt x="20117" y="57731"/>
                        <a:pt x="15192" y="48311"/>
                      </a:cubicBezTo>
                      <a:lnTo>
                        <a:pt x="0" y="19278"/>
                      </a:lnTo>
                      <a:lnTo>
                        <a:pt x="36843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3" name="Freeform: Shape 262">
                  <a:extLst>
                    <a:ext uri="{FF2B5EF4-FFF2-40B4-BE49-F238E27FC236}">
                      <a16:creationId xmlns:a16="http://schemas.microsoft.com/office/drawing/2014/main" id="{98725D4D-36CB-E5E7-FB7C-35D09C92F1D2}"/>
                    </a:ext>
                  </a:extLst>
                </p:cNvPr>
                <p:cNvSpPr/>
                <p:nvPr/>
              </p:nvSpPr>
              <p:spPr>
                <a:xfrm>
                  <a:off x="7711538" y="3757426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1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2" name="Graphic 3">
                <a:extLst>
                  <a:ext uri="{FF2B5EF4-FFF2-40B4-BE49-F238E27FC236}">
                    <a16:creationId xmlns:a16="http://schemas.microsoft.com/office/drawing/2014/main" id="{92F28873-DD20-2B67-58B1-C142038117D9}"/>
                  </a:ext>
                </a:extLst>
              </p:cNvPr>
              <p:cNvGrpSpPr/>
              <p:nvPr/>
            </p:nvGrpSpPr>
            <p:grpSpPr>
              <a:xfrm>
                <a:off x="7535897" y="3593082"/>
                <a:ext cx="67170" cy="90155"/>
                <a:chOff x="7535897" y="3593082"/>
                <a:chExt cx="67170" cy="90155"/>
              </a:xfrm>
            </p:grpSpPr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096E70EE-281F-16EA-D5E9-3E7DFEA1678C}"/>
                    </a:ext>
                  </a:extLst>
                </p:cNvPr>
                <p:cNvSpPr/>
                <p:nvPr/>
              </p:nvSpPr>
              <p:spPr>
                <a:xfrm>
                  <a:off x="7548829" y="3624529"/>
                  <a:ext cx="54238" cy="58708"/>
                </a:xfrm>
                <a:custGeom>
                  <a:avLst/>
                  <a:gdLst>
                    <a:gd name="connsiteX0" fmla="*/ 36833 w 54238"/>
                    <a:gd name="connsiteY0" fmla="*/ 0 h 58708"/>
                    <a:gd name="connsiteX1" fmla="*/ 52025 w 54238"/>
                    <a:gd name="connsiteY1" fmla="*/ 29023 h 58708"/>
                    <a:gd name="connsiteX2" fmla="*/ 44044 w 54238"/>
                    <a:gd name="connsiteY2" fmla="*/ 55016 h 58708"/>
                    <a:gd name="connsiteX3" fmla="*/ 41100 w 54238"/>
                    <a:gd name="connsiteY3" fmla="*/ 56559 h 58708"/>
                    <a:gd name="connsiteX4" fmla="*/ 15192 w 54238"/>
                    <a:gd name="connsiteY4" fmla="*/ 48311 h 58708"/>
                    <a:gd name="connsiteX5" fmla="*/ 0 w 54238"/>
                    <a:gd name="connsiteY5" fmla="*/ 19288 h 58708"/>
                    <a:gd name="connsiteX6" fmla="*/ 36833 w 54238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38" h="58708">
                      <a:moveTo>
                        <a:pt x="36833" y="0"/>
                      </a:moveTo>
                      <a:lnTo>
                        <a:pt x="52025" y="29023"/>
                      </a:lnTo>
                      <a:cubicBezTo>
                        <a:pt x="56959" y="38433"/>
                        <a:pt x="53359" y="50130"/>
                        <a:pt x="44044" y="55016"/>
                      </a:cubicBezTo>
                      <a:lnTo>
                        <a:pt x="41100" y="56559"/>
                      </a:lnTo>
                      <a:cubicBezTo>
                        <a:pt x="31775" y="61436"/>
                        <a:pt x="20117" y="57731"/>
                        <a:pt x="15192" y="48311"/>
                      </a:cubicBezTo>
                      <a:lnTo>
                        <a:pt x="0" y="19288"/>
                      </a:lnTo>
                      <a:lnTo>
                        <a:pt x="36833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5E575867-4E81-F824-7767-23D45B79D775}"/>
                    </a:ext>
                  </a:extLst>
                </p:cNvPr>
                <p:cNvSpPr/>
                <p:nvPr/>
              </p:nvSpPr>
              <p:spPr>
                <a:xfrm>
                  <a:off x="7535897" y="3593082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2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3" name="Graphic 3">
                <a:extLst>
                  <a:ext uri="{FF2B5EF4-FFF2-40B4-BE49-F238E27FC236}">
                    <a16:creationId xmlns:a16="http://schemas.microsoft.com/office/drawing/2014/main" id="{1D9B854F-0ECD-F5FF-D33D-05AC708FC6E4}"/>
                  </a:ext>
                </a:extLst>
              </p:cNvPr>
              <p:cNvGrpSpPr/>
              <p:nvPr/>
            </p:nvGrpSpPr>
            <p:grpSpPr>
              <a:xfrm>
                <a:off x="7643109" y="3746410"/>
                <a:ext cx="47243" cy="95392"/>
                <a:chOff x="7643109" y="3746410"/>
                <a:chExt cx="47243" cy="95392"/>
              </a:xfrm>
            </p:grpSpPr>
            <p:sp>
              <p:nvSpPr>
                <p:cNvPr id="258" name="Freeform: Shape 257">
                  <a:extLst>
                    <a:ext uri="{FF2B5EF4-FFF2-40B4-BE49-F238E27FC236}">
                      <a16:creationId xmlns:a16="http://schemas.microsoft.com/office/drawing/2014/main" id="{C107309B-AE9D-F94A-70F1-9D99DFBBD656}"/>
                    </a:ext>
                  </a:extLst>
                </p:cNvPr>
                <p:cNvSpPr/>
                <p:nvPr/>
              </p:nvSpPr>
              <p:spPr>
                <a:xfrm>
                  <a:off x="7645593" y="3787635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9" name="Freeform: Shape 258">
                  <a:extLst>
                    <a:ext uri="{FF2B5EF4-FFF2-40B4-BE49-F238E27FC236}">
                      <a16:creationId xmlns:a16="http://schemas.microsoft.com/office/drawing/2014/main" id="{088F8CF9-13A7-B673-8300-3A91BD63CA5B}"/>
                    </a:ext>
                  </a:extLst>
                </p:cNvPr>
                <p:cNvSpPr/>
                <p:nvPr/>
              </p:nvSpPr>
              <p:spPr>
                <a:xfrm>
                  <a:off x="7643109" y="3746410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4" name="Graphic 3">
                <a:extLst>
                  <a:ext uri="{FF2B5EF4-FFF2-40B4-BE49-F238E27FC236}">
                    <a16:creationId xmlns:a16="http://schemas.microsoft.com/office/drawing/2014/main" id="{629775EA-BEE3-73E4-2D13-80836F99041D}"/>
                  </a:ext>
                </a:extLst>
              </p:cNvPr>
              <p:cNvGrpSpPr/>
              <p:nvPr/>
            </p:nvGrpSpPr>
            <p:grpSpPr>
              <a:xfrm>
                <a:off x="7566033" y="3728056"/>
                <a:ext cx="47245" cy="95392"/>
                <a:chOff x="7566033" y="3728056"/>
                <a:chExt cx="47245" cy="95392"/>
              </a:xfrm>
            </p:grpSpPr>
            <p:sp>
              <p:nvSpPr>
                <p:cNvPr id="256" name="Freeform: Shape 255">
                  <a:extLst>
                    <a:ext uri="{FF2B5EF4-FFF2-40B4-BE49-F238E27FC236}">
                      <a16:creationId xmlns:a16="http://schemas.microsoft.com/office/drawing/2014/main" id="{40E34188-AC8D-14D8-09D2-DA29EC97AF97}"/>
                    </a:ext>
                  </a:extLst>
                </p:cNvPr>
                <p:cNvSpPr/>
                <p:nvPr/>
              </p:nvSpPr>
              <p:spPr>
                <a:xfrm>
                  <a:off x="7568517" y="3769280"/>
                  <a:ext cx="44761" cy="54167"/>
                </a:xfrm>
                <a:custGeom>
                  <a:avLst/>
                  <a:gdLst>
                    <a:gd name="connsiteX0" fmla="*/ 41386 w 44761"/>
                    <a:gd name="connsiteY0" fmla="*/ 0 h 54167"/>
                    <a:gd name="connsiteX1" fmla="*/ 44663 w 44761"/>
                    <a:gd name="connsiteY1" fmla="*/ 32604 h 54167"/>
                    <a:gd name="connsiteX2" fmla="*/ 27556 w 44761"/>
                    <a:gd name="connsiteY2" fmla="*/ 53740 h 54167"/>
                    <a:gd name="connsiteX3" fmla="*/ 24241 w 44761"/>
                    <a:gd name="connsiteY3" fmla="*/ 54073 h 54167"/>
                    <a:gd name="connsiteX4" fmla="*/ 3277 w 44761"/>
                    <a:gd name="connsiteY4" fmla="*/ 36757 h 54167"/>
                    <a:gd name="connsiteX5" fmla="*/ 0 w 44761"/>
                    <a:gd name="connsiteY5" fmla="*/ 4153 h 54167"/>
                    <a:gd name="connsiteX6" fmla="*/ 41386 w 44761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61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9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43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7" name="Freeform: Shape 256">
                  <a:extLst>
                    <a:ext uri="{FF2B5EF4-FFF2-40B4-BE49-F238E27FC236}">
                      <a16:creationId xmlns:a16="http://schemas.microsoft.com/office/drawing/2014/main" id="{DBC887E8-803E-057A-452C-27F8648B892A}"/>
                    </a:ext>
                  </a:extLst>
                </p:cNvPr>
                <p:cNvSpPr/>
                <p:nvPr/>
              </p:nvSpPr>
              <p:spPr>
                <a:xfrm>
                  <a:off x="7566033" y="3728056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5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7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1"/>
                        <a:pt x="20525" y="86"/>
                      </a:cubicBezTo>
                      <a:lnTo>
                        <a:pt x="17181" y="419"/>
                      </a:lnTo>
                      <a:cubicBezTo>
                        <a:pt x="6609" y="1486"/>
                        <a:pt x="-1069" y="12040"/>
                        <a:pt x="122" y="23889"/>
                      </a:cubicBezTo>
                      <a:lnTo>
                        <a:pt x="3037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5" name="Graphic 3">
                <a:extLst>
                  <a:ext uri="{FF2B5EF4-FFF2-40B4-BE49-F238E27FC236}">
                    <a16:creationId xmlns:a16="http://schemas.microsoft.com/office/drawing/2014/main" id="{3143D883-587A-EB7A-E7FC-D9A5099F4D41}"/>
                  </a:ext>
                </a:extLst>
              </p:cNvPr>
              <p:cNvGrpSpPr/>
              <p:nvPr/>
            </p:nvGrpSpPr>
            <p:grpSpPr>
              <a:xfrm>
                <a:off x="7541439" y="3801846"/>
                <a:ext cx="47243" cy="95401"/>
                <a:chOff x="7541439" y="3801846"/>
                <a:chExt cx="47243" cy="95401"/>
              </a:xfrm>
            </p:grpSpPr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0F51BBE9-AEFC-0CAB-48F0-1723604FED46}"/>
                    </a:ext>
                  </a:extLst>
                </p:cNvPr>
                <p:cNvSpPr/>
                <p:nvPr/>
              </p:nvSpPr>
              <p:spPr>
                <a:xfrm>
                  <a:off x="7543923" y="3843080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5" name="Freeform: Shape 254">
                  <a:extLst>
                    <a:ext uri="{FF2B5EF4-FFF2-40B4-BE49-F238E27FC236}">
                      <a16:creationId xmlns:a16="http://schemas.microsoft.com/office/drawing/2014/main" id="{1D0D9186-A51F-4BA2-7FAD-25F1246B8C15}"/>
                    </a:ext>
                  </a:extLst>
                </p:cNvPr>
                <p:cNvSpPr/>
                <p:nvPr/>
              </p:nvSpPr>
              <p:spPr>
                <a:xfrm>
                  <a:off x="7541439" y="3801846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6" name="Graphic 3">
                <a:extLst>
                  <a:ext uri="{FF2B5EF4-FFF2-40B4-BE49-F238E27FC236}">
                    <a16:creationId xmlns:a16="http://schemas.microsoft.com/office/drawing/2014/main" id="{315432BB-E36B-FFF8-7ED8-BF3A8A77952D}"/>
                  </a:ext>
                </a:extLst>
              </p:cNvPr>
              <p:cNvGrpSpPr/>
              <p:nvPr/>
            </p:nvGrpSpPr>
            <p:grpSpPr>
              <a:xfrm>
                <a:off x="7531600" y="3659180"/>
                <a:ext cx="47243" cy="95403"/>
                <a:chOff x="7531600" y="3659180"/>
                <a:chExt cx="47243" cy="95403"/>
              </a:xfrm>
            </p:grpSpPr>
            <p:sp>
              <p:nvSpPr>
                <p:cNvPr id="252" name="Freeform: Shape 251">
                  <a:extLst>
                    <a:ext uri="{FF2B5EF4-FFF2-40B4-BE49-F238E27FC236}">
                      <a16:creationId xmlns:a16="http://schemas.microsoft.com/office/drawing/2014/main" id="{18611E37-2F22-6822-7E88-96C8611BC4D6}"/>
                    </a:ext>
                  </a:extLst>
                </p:cNvPr>
                <p:cNvSpPr/>
                <p:nvPr/>
              </p:nvSpPr>
              <p:spPr>
                <a:xfrm>
                  <a:off x="7534084" y="3700414"/>
                  <a:ext cx="44759" cy="54169"/>
                </a:xfrm>
                <a:custGeom>
                  <a:avLst/>
                  <a:gdLst>
                    <a:gd name="connsiteX0" fmla="*/ 41386 w 44759"/>
                    <a:gd name="connsiteY0" fmla="*/ 0 h 54169"/>
                    <a:gd name="connsiteX1" fmla="*/ 44663 w 44759"/>
                    <a:gd name="connsiteY1" fmla="*/ 32604 h 54169"/>
                    <a:gd name="connsiteX2" fmla="*/ 27556 w 44759"/>
                    <a:gd name="connsiteY2" fmla="*/ 53740 h 54169"/>
                    <a:gd name="connsiteX3" fmla="*/ 24241 w 44759"/>
                    <a:gd name="connsiteY3" fmla="*/ 54073 h 54169"/>
                    <a:gd name="connsiteX4" fmla="*/ 3277 w 44759"/>
                    <a:gd name="connsiteY4" fmla="*/ 36757 h 54169"/>
                    <a:gd name="connsiteX5" fmla="*/ 0 w 44759"/>
                    <a:gd name="connsiteY5" fmla="*/ 4153 h 54169"/>
                    <a:gd name="connsiteX6" fmla="*/ 41386 w 44759"/>
                    <a:gd name="connsiteY6" fmla="*/ 0 h 541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9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31"/>
                        <a:pt x="4343" y="47339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3" name="Freeform: Shape 252">
                  <a:extLst>
                    <a:ext uri="{FF2B5EF4-FFF2-40B4-BE49-F238E27FC236}">
                      <a16:creationId xmlns:a16="http://schemas.microsoft.com/office/drawing/2014/main" id="{E997CCB2-017F-5931-0FFE-AB6DC2D79E09}"/>
                    </a:ext>
                  </a:extLst>
                </p:cNvPr>
                <p:cNvSpPr/>
                <p:nvPr/>
              </p:nvSpPr>
              <p:spPr>
                <a:xfrm>
                  <a:off x="7531600" y="3659180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1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7" name="Graphic 3">
                <a:extLst>
                  <a:ext uri="{FF2B5EF4-FFF2-40B4-BE49-F238E27FC236}">
                    <a16:creationId xmlns:a16="http://schemas.microsoft.com/office/drawing/2014/main" id="{BDB0B538-8DF5-DDE4-2B36-6A85162493F9}"/>
                  </a:ext>
                </a:extLst>
              </p:cNvPr>
              <p:cNvGrpSpPr/>
              <p:nvPr/>
            </p:nvGrpSpPr>
            <p:grpSpPr>
              <a:xfrm>
                <a:off x="7615327" y="3647506"/>
                <a:ext cx="51305" cy="95020"/>
                <a:chOff x="7615327" y="3647506"/>
                <a:chExt cx="51305" cy="95020"/>
              </a:xfrm>
            </p:grpSpPr>
            <p:sp>
              <p:nvSpPr>
                <p:cNvPr id="250" name="Freeform: Shape 249">
                  <a:extLst>
                    <a:ext uri="{FF2B5EF4-FFF2-40B4-BE49-F238E27FC236}">
                      <a16:creationId xmlns:a16="http://schemas.microsoft.com/office/drawing/2014/main" id="{28480936-4FA8-A7AB-5B88-57076D8CDB36}"/>
                    </a:ext>
                  </a:extLst>
                </p:cNvPr>
                <p:cNvSpPr/>
                <p:nvPr/>
              </p:nvSpPr>
              <p:spPr>
                <a:xfrm>
                  <a:off x="7615327" y="3687032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9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6 w 46953"/>
                    <a:gd name="connsiteY5" fmla="*/ 0 h 55495"/>
                    <a:gd name="connsiteX6" fmla="*/ 46953 w 46953"/>
                    <a:gd name="connsiteY6" fmla="*/ 7249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9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87"/>
                        <a:pt x="-1557" y="42729"/>
                        <a:pt x="300" y="32261"/>
                      </a:cubicBezTo>
                      <a:lnTo>
                        <a:pt x="6006" y="0"/>
                      </a:lnTo>
                      <a:lnTo>
                        <a:pt x="46953" y="724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1" name="Freeform: Shape 250">
                  <a:extLst>
                    <a:ext uri="{FF2B5EF4-FFF2-40B4-BE49-F238E27FC236}">
                      <a16:creationId xmlns:a16="http://schemas.microsoft.com/office/drawing/2014/main" id="{69040827-2D69-89B1-FC36-26E12A7E75A5}"/>
                    </a:ext>
                  </a:extLst>
                </p:cNvPr>
                <p:cNvSpPr/>
                <p:nvPr/>
              </p:nvSpPr>
              <p:spPr>
                <a:xfrm>
                  <a:off x="7619809" y="3647506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3 w 46823"/>
                    <a:gd name="connsiteY1" fmla="*/ 25524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3" y="25524"/>
                      </a:lnTo>
                      <a:cubicBezTo>
                        <a:pt x="48530" y="13799"/>
                        <a:pt x="41662" y="269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8" name="Graphic 3">
                <a:extLst>
                  <a:ext uri="{FF2B5EF4-FFF2-40B4-BE49-F238E27FC236}">
                    <a16:creationId xmlns:a16="http://schemas.microsoft.com/office/drawing/2014/main" id="{8DBFCDC8-1071-440C-39F1-319D44EA4CAB}"/>
                  </a:ext>
                </a:extLst>
              </p:cNvPr>
              <p:cNvGrpSpPr/>
              <p:nvPr/>
            </p:nvGrpSpPr>
            <p:grpSpPr>
              <a:xfrm>
                <a:off x="7682212" y="3686654"/>
                <a:ext cx="51305" cy="95020"/>
                <a:chOff x="7682212" y="3686654"/>
                <a:chExt cx="51305" cy="95020"/>
              </a:xfrm>
            </p:grpSpPr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E542354B-6FB4-6A48-830F-D73AC632754C}"/>
                    </a:ext>
                  </a:extLst>
                </p:cNvPr>
                <p:cNvSpPr/>
                <p:nvPr/>
              </p:nvSpPr>
              <p:spPr>
                <a:xfrm>
                  <a:off x="7682212" y="3726180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9" name="Freeform: Shape 248">
                  <a:extLst>
                    <a:ext uri="{FF2B5EF4-FFF2-40B4-BE49-F238E27FC236}">
                      <a16:creationId xmlns:a16="http://schemas.microsoft.com/office/drawing/2014/main" id="{51F7409E-B605-3EA3-31E0-E3F34028417E}"/>
                    </a:ext>
                  </a:extLst>
                </p:cNvPr>
                <p:cNvSpPr/>
                <p:nvPr/>
              </p:nvSpPr>
              <p:spPr>
                <a:xfrm>
                  <a:off x="7686703" y="3686654"/>
                  <a:ext cx="46814" cy="54260"/>
                </a:xfrm>
                <a:custGeom>
                  <a:avLst/>
                  <a:gdLst>
                    <a:gd name="connsiteX0" fmla="*/ 41358 w 46814"/>
                    <a:gd name="connsiteY0" fmla="*/ 54261 h 54260"/>
                    <a:gd name="connsiteX1" fmla="*/ 46444 w 46814"/>
                    <a:gd name="connsiteY1" fmla="*/ 25533 h 54260"/>
                    <a:gd name="connsiteX2" fmla="*/ 31185 w 46814"/>
                    <a:gd name="connsiteY2" fmla="*/ 844 h 54260"/>
                    <a:gd name="connsiteX3" fmla="*/ 27880 w 46814"/>
                    <a:gd name="connsiteY3" fmla="*/ 263 h 54260"/>
                    <a:gd name="connsiteX4" fmla="*/ 5086 w 46814"/>
                    <a:gd name="connsiteY4" fmla="*/ 18218 h 54260"/>
                    <a:gd name="connsiteX5" fmla="*/ 0 w 46814"/>
                    <a:gd name="connsiteY5" fmla="*/ 46955 h 54260"/>
                    <a:gd name="connsiteX6" fmla="*/ 41358 w 46814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14" h="54260">
                      <a:moveTo>
                        <a:pt x="41358" y="54261"/>
                      </a:moveTo>
                      <a:lnTo>
                        <a:pt x="46444" y="25533"/>
                      </a:lnTo>
                      <a:cubicBezTo>
                        <a:pt x="48520" y="13808"/>
                        <a:pt x="41653" y="2702"/>
                        <a:pt x="31185" y="844"/>
                      </a:cubicBezTo>
                      <a:lnTo>
                        <a:pt x="27880" y="263"/>
                      </a:lnTo>
                      <a:cubicBezTo>
                        <a:pt x="17412" y="-1585"/>
                        <a:pt x="715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58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9" name="Graphic 3">
                <a:extLst>
                  <a:ext uri="{FF2B5EF4-FFF2-40B4-BE49-F238E27FC236}">
                    <a16:creationId xmlns:a16="http://schemas.microsoft.com/office/drawing/2014/main" id="{5EB8882D-2058-B870-9F08-98036FF197B8}"/>
                  </a:ext>
                </a:extLst>
              </p:cNvPr>
              <p:cNvGrpSpPr/>
              <p:nvPr/>
            </p:nvGrpSpPr>
            <p:grpSpPr>
              <a:xfrm>
                <a:off x="7829030" y="3686654"/>
                <a:ext cx="51295" cy="95020"/>
                <a:chOff x="7829030" y="3686654"/>
                <a:chExt cx="51295" cy="95020"/>
              </a:xfrm>
            </p:grpSpPr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2B226972-C65C-CCF0-56D2-D4CEBD9ADABD}"/>
                    </a:ext>
                  </a:extLst>
                </p:cNvPr>
                <p:cNvSpPr/>
                <p:nvPr/>
              </p:nvSpPr>
              <p:spPr>
                <a:xfrm>
                  <a:off x="7829030" y="3726180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9DFF3D1C-F9B8-0770-8200-6D6D6C6735D2}"/>
                    </a:ext>
                  </a:extLst>
                </p:cNvPr>
                <p:cNvSpPr/>
                <p:nvPr/>
              </p:nvSpPr>
              <p:spPr>
                <a:xfrm>
                  <a:off x="7833502" y="368665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3 w 46823"/>
                    <a:gd name="connsiteY1" fmla="*/ 25533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5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3" y="25533"/>
                      </a:lnTo>
                      <a:cubicBezTo>
                        <a:pt x="48530" y="13808"/>
                        <a:pt x="41662" y="270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0" name="Graphic 3">
                <a:extLst>
                  <a:ext uri="{FF2B5EF4-FFF2-40B4-BE49-F238E27FC236}">
                    <a16:creationId xmlns:a16="http://schemas.microsoft.com/office/drawing/2014/main" id="{EB02DF84-9146-B9D8-9431-E021367E7575}"/>
                  </a:ext>
                </a:extLst>
              </p:cNvPr>
              <p:cNvGrpSpPr/>
              <p:nvPr/>
            </p:nvGrpSpPr>
            <p:grpSpPr>
              <a:xfrm>
                <a:off x="7925281" y="3675234"/>
                <a:ext cx="51295" cy="95030"/>
                <a:chOff x="7925281" y="3675234"/>
                <a:chExt cx="51295" cy="95030"/>
              </a:xfrm>
            </p:grpSpPr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63CC3018-29D6-F707-4795-6EECADE751E9}"/>
                    </a:ext>
                  </a:extLst>
                </p:cNvPr>
                <p:cNvSpPr/>
                <p:nvPr/>
              </p:nvSpPr>
              <p:spPr>
                <a:xfrm>
                  <a:off x="7925281" y="3714769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8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8EC15CAF-9B84-CAC8-C4EB-77D3123D4763}"/>
                    </a:ext>
                  </a:extLst>
                </p:cNvPr>
                <p:cNvSpPr/>
                <p:nvPr/>
              </p:nvSpPr>
              <p:spPr>
                <a:xfrm>
                  <a:off x="7929752" y="367523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24 h 54260"/>
                    <a:gd name="connsiteX2" fmla="*/ 31195 w 46823"/>
                    <a:gd name="connsiteY2" fmla="*/ 844 h 54260"/>
                    <a:gd name="connsiteX3" fmla="*/ 27880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24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0" y="263"/>
                      </a:lnTo>
                      <a:cubicBezTo>
                        <a:pt x="17412" y="-1585"/>
                        <a:pt x="715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1" name="Graphic 3">
                <a:extLst>
                  <a:ext uri="{FF2B5EF4-FFF2-40B4-BE49-F238E27FC236}">
                    <a16:creationId xmlns:a16="http://schemas.microsoft.com/office/drawing/2014/main" id="{D2DB40A9-77B2-07D7-C6DE-52743F79B348}"/>
                  </a:ext>
                </a:extLst>
              </p:cNvPr>
              <p:cNvGrpSpPr/>
              <p:nvPr/>
            </p:nvGrpSpPr>
            <p:grpSpPr>
              <a:xfrm>
                <a:off x="7949795" y="3685407"/>
                <a:ext cx="64532" cy="91389"/>
                <a:chOff x="7949795" y="3685407"/>
                <a:chExt cx="64532" cy="91389"/>
              </a:xfrm>
            </p:grpSpPr>
            <p:sp>
              <p:nvSpPr>
                <p:cNvPr id="242" name="Freeform: Shape 241">
                  <a:extLst>
                    <a:ext uri="{FF2B5EF4-FFF2-40B4-BE49-F238E27FC236}">
                      <a16:creationId xmlns:a16="http://schemas.microsoft.com/office/drawing/2014/main" id="{9733E356-EAB3-EB93-E627-7C0E85C1DE4B}"/>
                    </a:ext>
                  </a:extLst>
                </p:cNvPr>
                <p:cNvSpPr/>
                <p:nvPr/>
              </p:nvSpPr>
              <p:spPr>
                <a:xfrm>
                  <a:off x="7961128" y="3718379"/>
                  <a:ext cx="53199" cy="58417"/>
                </a:xfrm>
                <a:custGeom>
                  <a:avLst/>
                  <a:gdLst>
                    <a:gd name="connsiteX0" fmla="*/ 37824 w 53199"/>
                    <a:gd name="connsiteY0" fmla="*/ 0 h 58417"/>
                    <a:gd name="connsiteX1" fmla="*/ 51445 w 53199"/>
                    <a:gd name="connsiteY1" fmla="*/ 29804 h 58417"/>
                    <a:gd name="connsiteX2" fmla="*/ 42081 w 53199"/>
                    <a:gd name="connsiteY2" fmla="*/ 55331 h 58417"/>
                    <a:gd name="connsiteX3" fmla="*/ 39053 w 53199"/>
                    <a:gd name="connsiteY3" fmla="*/ 56712 h 58417"/>
                    <a:gd name="connsiteX4" fmla="*/ 13621 w 53199"/>
                    <a:gd name="connsiteY4" fmla="*/ 47092 h 58417"/>
                    <a:gd name="connsiteX5" fmla="*/ 0 w 53199"/>
                    <a:gd name="connsiteY5" fmla="*/ 17297 h 58417"/>
                    <a:gd name="connsiteX6" fmla="*/ 37824 w 53199"/>
                    <a:gd name="connsiteY6" fmla="*/ 0 h 58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199" h="58417">
                      <a:moveTo>
                        <a:pt x="37824" y="0"/>
                      </a:moveTo>
                      <a:lnTo>
                        <a:pt x="51445" y="29804"/>
                      </a:lnTo>
                      <a:cubicBezTo>
                        <a:pt x="55864" y="39471"/>
                        <a:pt x="51645" y="50959"/>
                        <a:pt x="42081" y="55331"/>
                      </a:cubicBezTo>
                      <a:lnTo>
                        <a:pt x="39053" y="56712"/>
                      </a:lnTo>
                      <a:cubicBezTo>
                        <a:pt x="29480" y="61084"/>
                        <a:pt x="18040" y="56759"/>
                        <a:pt x="13621" y="47092"/>
                      </a:cubicBezTo>
                      <a:lnTo>
                        <a:pt x="0" y="17297"/>
                      </a:lnTo>
                      <a:lnTo>
                        <a:pt x="37824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3" name="Freeform: Shape 242">
                  <a:extLst>
                    <a:ext uri="{FF2B5EF4-FFF2-40B4-BE49-F238E27FC236}">
                      <a16:creationId xmlns:a16="http://schemas.microsoft.com/office/drawing/2014/main" id="{3B0C65BB-3823-5D82-E653-9A67A40764A1}"/>
                    </a:ext>
                  </a:extLst>
                </p:cNvPr>
                <p:cNvSpPr/>
                <p:nvPr/>
              </p:nvSpPr>
              <p:spPr>
                <a:xfrm>
                  <a:off x="7949795" y="3685407"/>
                  <a:ext cx="52490" cy="57222"/>
                </a:xfrm>
                <a:custGeom>
                  <a:avLst/>
                  <a:gdLst>
                    <a:gd name="connsiteX0" fmla="*/ 52490 w 52490"/>
                    <a:gd name="connsiteY0" fmla="*/ 39763 h 57222"/>
                    <a:gd name="connsiteX1" fmla="*/ 40365 w 52490"/>
                    <a:gd name="connsiteY1" fmla="*/ 13227 h 57222"/>
                    <a:gd name="connsiteX2" fmla="*/ 13790 w 52490"/>
                    <a:gd name="connsiteY2" fmla="*/ 1568 h 57222"/>
                    <a:gd name="connsiteX3" fmla="*/ 10733 w 52490"/>
                    <a:gd name="connsiteY3" fmla="*/ 2968 h 57222"/>
                    <a:gd name="connsiteX4" fmla="*/ 2160 w 52490"/>
                    <a:gd name="connsiteY4" fmla="*/ 30686 h 57222"/>
                    <a:gd name="connsiteX5" fmla="*/ 14285 w 52490"/>
                    <a:gd name="connsiteY5" fmla="*/ 57223 h 57222"/>
                    <a:gd name="connsiteX6" fmla="*/ 52490 w 52490"/>
                    <a:gd name="connsiteY6" fmla="*/ 39763 h 57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2490" h="57222">
                      <a:moveTo>
                        <a:pt x="52490" y="39763"/>
                      </a:moveTo>
                      <a:lnTo>
                        <a:pt x="40365" y="13227"/>
                      </a:lnTo>
                      <a:cubicBezTo>
                        <a:pt x="35412" y="2397"/>
                        <a:pt x="23458" y="-2852"/>
                        <a:pt x="13790" y="1568"/>
                      </a:cubicBezTo>
                      <a:lnTo>
                        <a:pt x="10733" y="2968"/>
                      </a:lnTo>
                      <a:cubicBezTo>
                        <a:pt x="1065" y="7388"/>
                        <a:pt x="-2793" y="19866"/>
                        <a:pt x="2160" y="30686"/>
                      </a:cubicBezTo>
                      <a:lnTo>
                        <a:pt x="14285" y="57223"/>
                      </a:lnTo>
                      <a:lnTo>
                        <a:pt x="52490" y="3976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2" name="Graphic 3">
                <a:extLst>
                  <a:ext uri="{FF2B5EF4-FFF2-40B4-BE49-F238E27FC236}">
                    <a16:creationId xmlns:a16="http://schemas.microsoft.com/office/drawing/2014/main" id="{A085A539-F5BF-9E2F-BDF8-54863BBA4F6F}"/>
                  </a:ext>
                </a:extLst>
              </p:cNvPr>
              <p:cNvGrpSpPr/>
              <p:nvPr/>
            </p:nvGrpSpPr>
            <p:grpSpPr>
              <a:xfrm>
                <a:off x="7732780" y="3627914"/>
                <a:ext cx="51305" cy="95039"/>
                <a:chOff x="7732780" y="3627914"/>
                <a:chExt cx="51305" cy="95039"/>
              </a:xfrm>
            </p:grpSpPr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3B650CE9-8A09-DCB3-5B27-62081A7FC6EC}"/>
                    </a:ext>
                  </a:extLst>
                </p:cNvPr>
                <p:cNvSpPr/>
                <p:nvPr/>
              </p:nvSpPr>
              <p:spPr>
                <a:xfrm>
                  <a:off x="7732780" y="3667458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8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46D33E5C-DCAB-FE53-EB72-617193A94917}"/>
                    </a:ext>
                  </a:extLst>
                </p:cNvPr>
                <p:cNvSpPr/>
                <p:nvPr/>
              </p:nvSpPr>
              <p:spPr>
                <a:xfrm>
                  <a:off x="7737252" y="3627914"/>
                  <a:ext cx="46833" cy="54269"/>
                </a:xfrm>
                <a:custGeom>
                  <a:avLst/>
                  <a:gdLst>
                    <a:gd name="connsiteX0" fmla="*/ 41377 w 46833"/>
                    <a:gd name="connsiteY0" fmla="*/ 54270 h 54269"/>
                    <a:gd name="connsiteX1" fmla="*/ 46463 w 46833"/>
                    <a:gd name="connsiteY1" fmla="*/ 25543 h 54269"/>
                    <a:gd name="connsiteX2" fmla="*/ 31204 w 46833"/>
                    <a:gd name="connsiteY2" fmla="*/ 854 h 54269"/>
                    <a:gd name="connsiteX3" fmla="*/ 27889 w 46833"/>
                    <a:gd name="connsiteY3" fmla="*/ 263 h 54269"/>
                    <a:gd name="connsiteX4" fmla="*/ 5086 w 46833"/>
                    <a:gd name="connsiteY4" fmla="*/ 18218 h 54269"/>
                    <a:gd name="connsiteX5" fmla="*/ 0 w 46833"/>
                    <a:gd name="connsiteY5" fmla="*/ 46955 h 54269"/>
                    <a:gd name="connsiteX6" fmla="*/ 41377 w 46833"/>
                    <a:gd name="connsiteY6" fmla="*/ 54270 h 54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33" h="54269">
                      <a:moveTo>
                        <a:pt x="41377" y="54270"/>
                      </a:moveTo>
                      <a:lnTo>
                        <a:pt x="46463" y="25543"/>
                      </a:lnTo>
                      <a:cubicBezTo>
                        <a:pt x="48539" y="13817"/>
                        <a:pt x="41672" y="2711"/>
                        <a:pt x="31204" y="85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77" y="542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3" name="Graphic 3">
                <a:extLst>
                  <a:ext uri="{FF2B5EF4-FFF2-40B4-BE49-F238E27FC236}">
                    <a16:creationId xmlns:a16="http://schemas.microsoft.com/office/drawing/2014/main" id="{CCF64AD2-F992-1DAD-555F-914F589ABE60}"/>
                  </a:ext>
                </a:extLst>
              </p:cNvPr>
              <p:cNvGrpSpPr/>
              <p:nvPr/>
            </p:nvGrpSpPr>
            <p:grpSpPr>
              <a:xfrm>
                <a:off x="7547481" y="3518062"/>
                <a:ext cx="51305" cy="95020"/>
                <a:chOff x="7547481" y="3518062"/>
                <a:chExt cx="51305" cy="95020"/>
              </a:xfrm>
            </p:grpSpPr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AE39EFBB-AC08-D269-8F47-0E0A33C4DFEE}"/>
                    </a:ext>
                  </a:extLst>
                </p:cNvPr>
                <p:cNvSpPr/>
                <p:nvPr/>
              </p:nvSpPr>
              <p:spPr>
                <a:xfrm>
                  <a:off x="7547481" y="355758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CD1410BE-1DDE-C70B-4699-D497E8CDB0B6}"/>
                    </a:ext>
                  </a:extLst>
                </p:cNvPr>
                <p:cNvSpPr/>
                <p:nvPr/>
              </p:nvSpPr>
              <p:spPr>
                <a:xfrm>
                  <a:off x="7551962" y="351806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33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33"/>
                      </a:lnTo>
                      <a:cubicBezTo>
                        <a:pt x="48530" y="13808"/>
                        <a:pt x="41662" y="270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4" name="Graphic 3">
                <a:extLst>
                  <a:ext uri="{FF2B5EF4-FFF2-40B4-BE49-F238E27FC236}">
                    <a16:creationId xmlns:a16="http://schemas.microsoft.com/office/drawing/2014/main" id="{730EE1EC-E78B-6F65-58E5-80344CC43B3F}"/>
                  </a:ext>
                </a:extLst>
              </p:cNvPr>
              <p:cNvGrpSpPr/>
              <p:nvPr/>
            </p:nvGrpSpPr>
            <p:grpSpPr>
              <a:xfrm>
                <a:off x="7778465" y="3675234"/>
                <a:ext cx="51293" cy="95030"/>
                <a:chOff x="7778465" y="3675234"/>
                <a:chExt cx="51293" cy="95030"/>
              </a:xfrm>
            </p:grpSpPr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A4A72544-5C74-7E4B-DAE1-0F95F67AE02D}"/>
                    </a:ext>
                  </a:extLst>
                </p:cNvPr>
                <p:cNvSpPr/>
                <p:nvPr/>
              </p:nvSpPr>
              <p:spPr>
                <a:xfrm>
                  <a:off x="7778465" y="3714769"/>
                  <a:ext cx="46951" cy="55495"/>
                </a:xfrm>
                <a:custGeom>
                  <a:avLst/>
                  <a:gdLst>
                    <a:gd name="connsiteX0" fmla="*/ 46951 w 46951"/>
                    <a:gd name="connsiteY0" fmla="*/ 7248 h 55495"/>
                    <a:gd name="connsiteX1" fmla="*/ 41246 w 46951"/>
                    <a:gd name="connsiteY1" fmla="*/ 39510 h 55495"/>
                    <a:gd name="connsiteX2" fmla="*/ 19043 w 46951"/>
                    <a:gd name="connsiteY2" fmla="*/ 55207 h 55495"/>
                    <a:gd name="connsiteX3" fmla="*/ 15766 w 46951"/>
                    <a:gd name="connsiteY3" fmla="*/ 54626 h 55495"/>
                    <a:gd name="connsiteX4" fmla="*/ 298 w 46951"/>
                    <a:gd name="connsiteY4" fmla="*/ 32261 h 55495"/>
                    <a:gd name="connsiteX5" fmla="*/ 6003 w 46951"/>
                    <a:gd name="connsiteY5" fmla="*/ 0 h 55495"/>
                    <a:gd name="connsiteX6" fmla="*/ 46951 w 46951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1" h="55495">
                      <a:moveTo>
                        <a:pt x="46951" y="7248"/>
                      </a:moveTo>
                      <a:lnTo>
                        <a:pt x="41246" y="39510"/>
                      </a:lnTo>
                      <a:cubicBezTo>
                        <a:pt x="39398" y="49977"/>
                        <a:pt x="29406" y="57035"/>
                        <a:pt x="19043" y="55207"/>
                      </a:cubicBezTo>
                      <a:lnTo>
                        <a:pt x="15766" y="54626"/>
                      </a:lnTo>
                      <a:cubicBezTo>
                        <a:pt x="5403" y="52787"/>
                        <a:pt x="-1550" y="42729"/>
                        <a:pt x="298" y="32261"/>
                      </a:cubicBezTo>
                      <a:lnTo>
                        <a:pt x="6003" y="0"/>
                      </a:lnTo>
                      <a:lnTo>
                        <a:pt x="46951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45304858-DFB7-7AF8-F23F-E0360353C60F}"/>
                    </a:ext>
                  </a:extLst>
                </p:cNvPr>
                <p:cNvSpPr/>
                <p:nvPr/>
              </p:nvSpPr>
              <p:spPr>
                <a:xfrm>
                  <a:off x="7782934" y="367523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24 h 54260"/>
                    <a:gd name="connsiteX2" fmla="*/ 31195 w 46823"/>
                    <a:gd name="connsiteY2" fmla="*/ 844 h 54260"/>
                    <a:gd name="connsiteX3" fmla="*/ 27889 w 46823"/>
                    <a:gd name="connsiteY3" fmla="*/ 263 h 54260"/>
                    <a:gd name="connsiteX4" fmla="*/ 5087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24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7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5" name="Graphic 3">
                <a:extLst>
                  <a:ext uri="{FF2B5EF4-FFF2-40B4-BE49-F238E27FC236}">
                    <a16:creationId xmlns:a16="http://schemas.microsoft.com/office/drawing/2014/main" id="{CDED3611-D2BB-4AD1-E52B-77028F03154F}"/>
                  </a:ext>
                </a:extLst>
              </p:cNvPr>
              <p:cNvGrpSpPr/>
              <p:nvPr/>
            </p:nvGrpSpPr>
            <p:grpSpPr>
              <a:xfrm>
                <a:off x="8010101" y="3689912"/>
                <a:ext cx="51305" cy="95030"/>
                <a:chOff x="8010101" y="3689912"/>
                <a:chExt cx="51305" cy="95030"/>
              </a:xfrm>
            </p:grpSpPr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0B47D3FF-1B84-9B8E-23FC-DDDCF6E458D8}"/>
                    </a:ext>
                  </a:extLst>
                </p:cNvPr>
                <p:cNvSpPr/>
                <p:nvPr/>
              </p:nvSpPr>
              <p:spPr>
                <a:xfrm>
                  <a:off x="8010101" y="372944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753063CA-4571-20F9-FF4F-69C11BC3FBC8}"/>
                    </a:ext>
                  </a:extLst>
                </p:cNvPr>
                <p:cNvSpPr/>
                <p:nvPr/>
              </p:nvSpPr>
              <p:spPr>
                <a:xfrm>
                  <a:off x="8014582" y="368991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0 h 54260"/>
                    <a:gd name="connsiteX1" fmla="*/ 46454 w 46823"/>
                    <a:gd name="connsiteY1" fmla="*/ 25533 h 54260"/>
                    <a:gd name="connsiteX2" fmla="*/ 31194 w 46823"/>
                    <a:gd name="connsiteY2" fmla="*/ 85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55 h 54260"/>
                    <a:gd name="connsiteX6" fmla="*/ 41367 w 46823"/>
                    <a:gd name="connsiteY6" fmla="*/ 54260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0"/>
                      </a:moveTo>
                      <a:lnTo>
                        <a:pt x="46454" y="25533"/>
                      </a:lnTo>
                      <a:cubicBezTo>
                        <a:pt x="48530" y="13808"/>
                        <a:pt x="41662" y="2702"/>
                        <a:pt x="31194" y="85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67" y="542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6" name="Graphic 3">
                <a:extLst>
                  <a:ext uri="{FF2B5EF4-FFF2-40B4-BE49-F238E27FC236}">
                    <a16:creationId xmlns:a16="http://schemas.microsoft.com/office/drawing/2014/main" id="{D98CCF9A-C863-2F2F-27BF-F0B10AAA9687}"/>
                  </a:ext>
                </a:extLst>
              </p:cNvPr>
              <p:cNvGrpSpPr/>
              <p:nvPr/>
            </p:nvGrpSpPr>
            <p:grpSpPr>
              <a:xfrm>
                <a:off x="7561268" y="3649496"/>
                <a:ext cx="55359" cy="94324"/>
                <a:chOff x="7561268" y="3649496"/>
                <a:chExt cx="55359" cy="94324"/>
              </a:xfrm>
            </p:grpSpPr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4DD647AE-0575-B114-0ABC-2C71275A2DB1}"/>
                    </a:ext>
                  </a:extLst>
                </p:cNvPr>
                <p:cNvSpPr/>
                <p:nvPr/>
              </p:nvSpPr>
              <p:spPr>
                <a:xfrm>
                  <a:off x="7567602" y="3687194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1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1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C96B3EEA-DBA2-912C-B416-BA831302D18A}"/>
                    </a:ext>
                  </a:extLst>
                </p:cNvPr>
                <p:cNvSpPr/>
                <p:nvPr/>
              </p:nvSpPr>
              <p:spPr>
                <a:xfrm>
                  <a:off x="7561268" y="3649496"/>
                  <a:ext cx="48701" cy="55404"/>
                </a:xfrm>
                <a:custGeom>
                  <a:avLst/>
                  <a:gdLst>
                    <a:gd name="connsiteX0" fmla="*/ 48701 w 48701"/>
                    <a:gd name="connsiteY0" fmla="*/ 44975 h 55404"/>
                    <a:gd name="connsiteX1" fmla="*/ 41453 w 48701"/>
                    <a:gd name="connsiteY1" fmla="*/ 16714 h 55404"/>
                    <a:gd name="connsiteX2" fmla="*/ 17355 w 48701"/>
                    <a:gd name="connsiteY2" fmla="*/ 541 h 55404"/>
                    <a:gd name="connsiteX3" fmla="*/ 14097 w 48701"/>
                    <a:gd name="connsiteY3" fmla="*/ 1379 h 55404"/>
                    <a:gd name="connsiteX4" fmla="*/ 753 w 48701"/>
                    <a:gd name="connsiteY4" fmla="*/ 27144 h 55404"/>
                    <a:gd name="connsiteX5" fmla="*/ 8001 w 48701"/>
                    <a:gd name="connsiteY5" fmla="*/ 55405 h 55404"/>
                    <a:gd name="connsiteX6" fmla="*/ 48701 w 4870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5404">
                      <a:moveTo>
                        <a:pt x="48701" y="44975"/>
                      </a:moveTo>
                      <a:lnTo>
                        <a:pt x="41453" y="16714"/>
                      </a:lnTo>
                      <a:cubicBezTo>
                        <a:pt x="38500" y="5179"/>
                        <a:pt x="27651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8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701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7" name="Graphic 3">
                <a:extLst>
                  <a:ext uri="{FF2B5EF4-FFF2-40B4-BE49-F238E27FC236}">
                    <a16:creationId xmlns:a16="http://schemas.microsoft.com/office/drawing/2014/main" id="{6FEF8AD8-613F-ECAE-99F4-2AC58769C171}"/>
                  </a:ext>
                </a:extLst>
              </p:cNvPr>
              <p:cNvGrpSpPr/>
              <p:nvPr/>
            </p:nvGrpSpPr>
            <p:grpSpPr>
              <a:xfrm>
                <a:off x="7602045" y="3749004"/>
                <a:ext cx="55368" cy="94323"/>
                <a:chOff x="7602045" y="3749004"/>
                <a:chExt cx="55368" cy="94323"/>
              </a:xfrm>
            </p:grpSpPr>
            <p:sp>
              <p:nvSpPr>
                <p:cNvPr id="230" name="Freeform: Shape 229">
                  <a:extLst>
                    <a:ext uri="{FF2B5EF4-FFF2-40B4-BE49-F238E27FC236}">
                      <a16:creationId xmlns:a16="http://schemas.microsoft.com/office/drawing/2014/main" id="{130B8CAE-8B08-6FA6-407E-3F9DD78B59E2}"/>
                    </a:ext>
                  </a:extLst>
                </p:cNvPr>
                <p:cNvSpPr/>
                <p:nvPr/>
              </p:nvSpPr>
              <p:spPr>
                <a:xfrm>
                  <a:off x="7608389" y="3786701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8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1" name="Freeform: Shape 230">
                  <a:extLst>
                    <a:ext uri="{FF2B5EF4-FFF2-40B4-BE49-F238E27FC236}">
                      <a16:creationId xmlns:a16="http://schemas.microsoft.com/office/drawing/2014/main" id="{6E0D840D-C243-AAC7-AD01-5A79D1E8A513}"/>
                    </a:ext>
                  </a:extLst>
                </p:cNvPr>
                <p:cNvSpPr/>
                <p:nvPr/>
              </p:nvSpPr>
              <p:spPr>
                <a:xfrm>
                  <a:off x="7602045" y="3749004"/>
                  <a:ext cx="48701" cy="55404"/>
                </a:xfrm>
                <a:custGeom>
                  <a:avLst/>
                  <a:gdLst>
                    <a:gd name="connsiteX0" fmla="*/ 48701 w 48701"/>
                    <a:gd name="connsiteY0" fmla="*/ 44975 h 55404"/>
                    <a:gd name="connsiteX1" fmla="*/ 41453 w 48701"/>
                    <a:gd name="connsiteY1" fmla="*/ 16714 h 55404"/>
                    <a:gd name="connsiteX2" fmla="*/ 17355 w 48701"/>
                    <a:gd name="connsiteY2" fmla="*/ 541 h 55404"/>
                    <a:gd name="connsiteX3" fmla="*/ 14097 w 48701"/>
                    <a:gd name="connsiteY3" fmla="*/ 1379 h 55404"/>
                    <a:gd name="connsiteX4" fmla="*/ 753 w 48701"/>
                    <a:gd name="connsiteY4" fmla="*/ 27144 h 55404"/>
                    <a:gd name="connsiteX5" fmla="*/ 8001 w 48701"/>
                    <a:gd name="connsiteY5" fmla="*/ 55405 h 55404"/>
                    <a:gd name="connsiteX6" fmla="*/ 48701 w 4870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5404">
                      <a:moveTo>
                        <a:pt x="48701" y="44975"/>
                      </a:moveTo>
                      <a:lnTo>
                        <a:pt x="41453" y="16714"/>
                      </a:lnTo>
                      <a:cubicBezTo>
                        <a:pt x="38500" y="5179"/>
                        <a:pt x="27651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701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8" name="Graphic 3">
                <a:extLst>
                  <a:ext uri="{FF2B5EF4-FFF2-40B4-BE49-F238E27FC236}">
                    <a16:creationId xmlns:a16="http://schemas.microsoft.com/office/drawing/2014/main" id="{3D9B67B3-9537-98DF-61D4-B1A875F55ED7}"/>
                  </a:ext>
                </a:extLst>
              </p:cNvPr>
              <p:cNvGrpSpPr/>
              <p:nvPr/>
            </p:nvGrpSpPr>
            <p:grpSpPr>
              <a:xfrm>
                <a:off x="7773342" y="3621759"/>
                <a:ext cx="55358" cy="94334"/>
                <a:chOff x="7773342" y="3621759"/>
                <a:chExt cx="55358" cy="94334"/>
              </a:xfrm>
            </p:grpSpPr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121602D0-821D-EFEF-06C2-42B4AE7A68EB}"/>
                    </a:ext>
                  </a:extLst>
                </p:cNvPr>
                <p:cNvSpPr/>
                <p:nvPr/>
              </p:nvSpPr>
              <p:spPr>
                <a:xfrm>
                  <a:off x="7779677" y="3659467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5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5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5"/>
                        <a:pt x="10773" y="52368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9" name="Freeform: Shape 228">
                  <a:extLst>
                    <a:ext uri="{FF2B5EF4-FFF2-40B4-BE49-F238E27FC236}">
                      <a16:creationId xmlns:a16="http://schemas.microsoft.com/office/drawing/2014/main" id="{B3396EF8-524D-2340-ED70-09EA496AE37A}"/>
                    </a:ext>
                  </a:extLst>
                </p:cNvPr>
                <p:cNvSpPr/>
                <p:nvPr/>
              </p:nvSpPr>
              <p:spPr>
                <a:xfrm>
                  <a:off x="7773342" y="3621759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0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9" name="Graphic 3">
                <a:extLst>
                  <a:ext uri="{FF2B5EF4-FFF2-40B4-BE49-F238E27FC236}">
                    <a16:creationId xmlns:a16="http://schemas.microsoft.com/office/drawing/2014/main" id="{2C308D48-E570-F555-680D-06EB81A412A2}"/>
                  </a:ext>
                </a:extLst>
              </p:cNvPr>
              <p:cNvGrpSpPr/>
              <p:nvPr/>
            </p:nvGrpSpPr>
            <p:grpSpPr>
              <a:xfrm>
                <a:off x="7866325" y="3662545"/>
                <a:ext cx="55358" cy="94323"/>
                <a:chOff x="7866325" y="3662545"/>
                <a:chExt cx="55358" cy="94323"/>
              </a:xfrm>
            </p:grpSpPr>
            <p:sp>
              <p:nvSpPr>
                <p:cNvPr id="226" name="Freeform: Shape 225">
                  <a:extLst>
                    <a:ext uri="{FF2B5EF4-FFF2-40B4-BE49-F238E27FC236}">
                      <a16:creationId xmlns:a16="http://schemas.microsoft.com/office/drawing/2014/main" id="{AE96E063-333F-E914-0054-F0FFBD137853}"/>
                    </a:ext>
                  </a:extLst>
                </p:cNvPr>
                <p:cNvSpPr/>
                <p:nvPr/>
              </p:nvSpPr>
              <p:spPr>
                <a:xfrm>
                  <a:off x="7872660" y="3700243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7" name="Freeform: Shape 226">
                  <a:extLst>
                    <a:ext uri="{FF2B5EF4-FFF2-40B4-BE49-F238E27FC236}">
                      <a16:creationId xmlns:a16="http://schemas.microsoft.com/office/drawing/2014/main" id="{408C4D21-E68D-34C7-CB38-97A4988C3609}"/>
                    </a:ext>
                  </a:extLst>
                </p:cNvPr>
                <p:cNvSpPr/>
                <p:nvPr/>
              </p:nvSpPr>
              <p:spPr>
                <a:xfrm>
                  <a:off x="7866325" y="3662545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0" name="Graphic 3">
                <a:extLst>
                  <a:ext uri="{FF2B5EF4-FFF2-40B4-BE49-F238E27FC236}">
                    <a16:creationId xmlns:a16="http://schemas.microsoft.com/office/drawing/2014/main" id="{0C0846F1-32A3-20DD-7F4D-6FB483617071}"/>
                  </a:ext>
                </a:extLst>
              </p:cNvPr>
              <p:cNvGrpSpPr/>
              <p:nvPr/>
            </p:nvGrpSpPr>
            <p:grpSpPr>
              <a:xfrm>
                <a:off x="7897320" y="3585869"/>
                <a:ext cx="55359" cy="94334"/>
                <a:chOff x="7897320" y="3585869"/>
                <a:chExt cx="55359" cy="94334"/>
              </a:xfrm>
            </p:grpSpPr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12D02C94-8B00-28C9-A287-89A504B3CA57}"/>
                    </a:ext>
                  </a:extLst>
                </p:cNvPr>
                <p:cNvSpPr/>
                <p:nvPr/>
              </p:nvSpPr>
              <p:spPr>
                <a:xfrm>
                  <a:off x="7903654" y="3623576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5"/>
                        <a:pt x="10773" y="52368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5" name="Freeform: Shape 224">
                  <a:extLst>
                    <a:ext uri="{FF2B5EF4-FFF2-40B4-BE49-F238E27FC236}">
                      <a16:creationId xmlns:a16="http://schemas.microsoft.com/office/drawing/2014/main" id="{1A8A5A42-A1D8-3366-BFD6-A94A4EE663FD}"/>
                    </a:ext>
                  </a:extLst>
                </p:cNvPr>
                <p:cNvSpPr/>
                <p:nvPr/>
              </p:nvSpPr>
              <p:spPr>
                <a:xfrm>
                  <a:off x="7897320" y="3585869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1" name="Graphic 3">
                <a:extLst>
                  <a:ext uri="{FF2B5EF4-FFF2-40B4-BE49-F238E27FC236}">
                    <a16:creationId xmlns:a16="http://schemas.microsoft.com/office/drawing/2014/main" id="{02BA5716-943E-7FE3-13F6-A8762A520329}"/>
                  </a:ext>
                </a:extLst>
              </p:cNvPr>
              <p:cNvGrpSpPr/>
              <p:nvPr/>
            </p:nvGrpSpPr>
            <p:grpSpPr>
              <a:xfrm>
                <a:off x="7584109" y="3569562"/>
                <a:ext cx="55358" cy="94324"/>
                <a:chOff x="7584109" y="3569562"/>
                <a:chExt cx="55358" cy="94324"/>
              </a:xfrm>
            </p:grpSpPr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6A5798DA-3D3F-7823-76FB-03109D6409D9}"/>
                    </a:ext>
                  </a:extLst>
                </p:cNvPr>
                <p:cNvSpPr/>
                <p:nvPr/>
              </p:nvSpPr>
              <p:spPr>
                <a:xfrm>
                  <a:off x="7590443" y="3607260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9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CCB9929C-C687-0C7A-D3DC-0D1A800ECBEC}"/>
                    </a:ext>
                  </a:extLst>
                </p:cNvPr>
                <p:cNvSpPr/>
                <p:nvPr/>
              </p:nvSpPr>
              <p:spPr>
                <a:xfrm>
                  <a:off x="7584109" y="3569562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2" name="Graphic 3">
                <a:extLst>
                  <a:ext uri="{FF2B5EF4-FFF2-40B4-BE49-F238E27FC236}">
                    <a16:creationId xmlns:a16="http://schemas.microsoft.com/office/drawing/2014/main" id="{67F21753-1D51-4765-D9D8-EBDBD78CEDEE}"/>
                  </a:ext>
                </a:extLst>
              </p:cNvPr>
              <p:cNvGrpSpPr/>
              <p:nvPr/>
            </p:nvGrpSpPr>
            <p:grpSpPr>
              <a:xfrm>
                <a:off x="7807709" y="3579271"/>
                <a:ext cx="54696" cy="94456"/>
                <a:chOff x="7807709" y="3579271"/>
                <a:chExt cx="54696" cy="94456"/>
              </a:xfrm>
            </p:grpSpPr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6FE8B758-3E2D-4175-3870-DAAE2D45F169}"/>
                    </a:ext>
                  </a:extLst>
                </p:cNvPr>
                <p:cNvSpPr/>
                <p:nvPr/>
              </p:nvSpPr>
              <p:spPr>
                <a:xfrm>
                  <a:off x="7807709" y="3617280"/>
                  <a:ext cx="48701" cy="56447"/>
                </a:xfrm>
                <a:custGeom>
                  <a:avLst/>
                  <a:gdLst>
                    <a:gd name="connsiteX0" fmla="*/ 48701 w 48701"/>
                    <a:gd name="connsiteY0" fmla="*/ 9830 h 56447"/>
                    <a:gd name="connsiteX1" fmla="*/ 40957 w 48701"/>
                    <a:gd name="connsiteY1" fmla="*/ 41662 h 56447"/>
                    <a:gd name="connsiteX2" fmla="*/ 17802 w 48701"/>
                    <a:gd name="connsiteY2" fmla="*/ 55912 h 56447"/>
                    <a:gd name="connsiteX3" fmla="*/ 14573 w 48701"/>
                    <a:gd name="connsiteY3" fmla="*/ 55131 h 56447"/>
                    <a:gd name="connsiteX4" fmla="*/ 552 w 48701"/>
                    <a:gd name="connsiteY4" fmla="*/ 31833 h 56447"/>
                    <a:gd name="connsiteX5" fmla="*/ 8296 w 48701"/>
                    <a:gd name="connsiteY5" fmla="*/ 0 h 56447"/>
                    <a:gd name="connsiteX6" fmla="*/ 48701 w 48701"/>
                    <a:gd name="connsiteY6" fmla="*/ 9830 h 56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47">
                      <a:moveTo>
                        <a:pt x="48701" y="9830"/>
                      </a:moveTo>
                      <a:lnTo>
                        <a:pt x="40957" y="41662"/>
                      </a:lnTo>
                      <a:cubicBezTo>
                        <a:pt x="38443" y="51988"/>
                        <a:pt x="28022" y="58398"/>
                        <a:pt x="17802" y="55912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CD33F5BC-6251-F57B-E823-C5A418E27BAB}"/>
                    </a:ext>
                  </a:extLst>
                </p:cNvPr>
                <p:cNvSpPr/>
                <p:nvPr/>
              </p:nvSpPr>
              <p:spPr>
                <a:xfrm>
                  <a:off x="7814014" y="3579271"/>
                  <a:ext cx="48391" cy="55239"/>
                </a:xfrm>
                <a:custGeom>
                  <a:avLst/>
                  <a:gdLst>
                    <a:gd name="connsiteX0" fmla="*/ 40815 w 48391"/>
                    <a:gd name="connsiteY0" fmla="*/ 55240 h 55239"/>
                    <a:gd name="connsiteX1" fmla="*/ 47711 w 48391"/>
                    <a:gd name="connsiteY1" fmla="*/ 26884 h 55239"/>
                    <a:gd name="connsiteX2" fmla="*/ 34052 w 48391"/>
                    <a:gd name="connsiteY2" fmla="*/ 1281 h 55239"/>
                    <a:gd name="connsiteX3" fmla="*/ 30785 w 48391"/>
                    <a:gd name="connsiteY3" fmla="*/ 490 h 55239"/>
                    <a:gd name="connsiteX4" fmla="*/ 6896 w 48391"/>
                    <a:gd name="connsiteY4" fmla="*/ 16959 h 55239"/>
                    <a:gd name="connsiteX5" fmla="*/ 0 w 48391"/>
                    <a:gd name="connsiteY5" fmla="*/ 45315 h 55239"/>
                    <a:gd name="connsiteX6" fmla="*/ 40815 w 48391"/>
                    <a:gd name="connsiteY6" fmla="*/ 55240 h 5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39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3" name="Graphic 3">
                <a:extLst>
                  <a:ext uri="{FF2B5EF4-FFF2-40B4-BE49-F238E27FC236}">
                    <a16:creationId xmlns:a16="http://schemas.microsoft.com/office/drawing/2014/main" id="{D966994F-76C9-53C5-34CB-16331D0DBC9F}"/>
                  </a:ext>
                </a:extLst>
              </p:cNvPr>
              <p:cNvGrpSpPr/>
              <p:nvPr/>
            </p:nvGrpSpPr>
            <p:grpSpPr>
              <a:xfrm>
                <a:off x="7853581" y="3589825"/>
                <a:ext cx="54697" cy="94465"/>
                <a:chOff x="7853581" y="3589825"/>
                <a:chExt cx="54697" cy="94465"/>
              </a:xfrm>
            </p:grpSpPr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F46FC993-1C22-7C11-93D6-735E7A493ACA}"/>
                    </a:ext>
                  </a:extLst>
                </p:cNvPr>
                <p:cNvSpPr/>
                <p:nvPr/>
              </p:nvSpPr>
              <p:spPr>
                <a:xfrm>
                  <a:off x="7853581" y="3627834"/>
                  <a:ext cx="48701" cy="56456"/>
                </a:xfrm>
                <a:custGeom>
                  <a:avLst/>
                  <a:gdLst>
                    <a:gd name="connsiteX0" fmla="*/ 48701 w 48701"/>
                    <a:gd name="connsiteY0" fmla="*/ 9830 h 56456"/>
                    <a:gd name="connsiteX1" fmla="*/ 40957 w 48701"/>
                    <a:gd name="connsiteY1" fmla="*/ 41662 h 56456"/>
                    <a:gd name="connsiteX2" fmla="*/ 17802 w 48701"/>
                    <a:gd name="connsiteY2" fmla="*/ 55921 h 56456"/>
                    <a:gd name="connsiteX3" fmla="*/ 14573 w 48701"/>
                    <a:gd name="connsiteY3" fmla="*/ 55131 h 56456"/>
                    <a:gd name="connsiteX4" fmla="*/ 552 w 48701"/>
                    <a:gd name="connsiteY4" fmla="*/ 31833 h 56456"/>
                    <a:gd name="connsiteX5" fmla="*/ 8296 w 48701"/>
                    <a:gd name="connsiteY5" fmla="*/ 0 h 56456"/>
                    <a:gd name="connsiteX6" fmla="*/ 48701 w 48701"/>
                    <a:gd name="connsiteY6" fmla="*/ 9830 h 56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6">
                      <a:moveTo>
                        <a:pt x="48701" y="9830"/>
                      </a:moveTo>
                      <a:lnTo>
                        <a:pt x="40957" y="41662"/>
                      </a:lnTo>
                      <a:cubicBezTo>
                        <a:pt x="38443" y="51988"/>
                        <a:pt x="28022" y="5840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E4C16BF5-400A-F016-4A0D-F35FA29B4A9E}"/>
                    </a:ext>
                  </a:extLst>
                </p:cNvPr>
                <p:cNvSpPr/>
                <p:nvPr/>
              </p:nvSpPr>
              <p:spPr>
                <a:xfrm>
                  <a:off x="7859887" y="3589825"/>
                  <a:ext cx="48391" cy="55239"/>
                </a:xfrm>
                <a:custGeom>
                  <a:avLst/>
                  <a:gdLst>
                    <a:gd name="connsiteX0" fmla="*/ 40815 w 48391"/>
                    <a:gd name="connsiteY0" fmla="*/ 55240 h 55239"/>
                    <a:gd name="connsiteX1" fmla="*/ 47711 w 48391"/>
                    <a:gd name="connsiteY1" fmla="*/ 26884 h 55239"/>
                    <a:gd name="connsiteX2" fmla="*/ 34052 w 48391"/>
                    <a:gd name="connsiteY2" fmla="*/ 1281 h 55239"/>
                    <a:gd name="connsiteX3" fmla="*/ 30785 w 48391"/>
                    <a:gd name="connsiteY3" fmla="*/ 490 h 55239"/>
                    <a:gd name="connsiteX4" fmla="*/ 6896 w 48391"/>
                    <a:gd name="connsiteY4" fmla="*/ 16959 h 55239"/>
                    <a:gd name="connsiteX5" fmla="*/ 0 w 48391"/>
                    <a:gd name="connsiteY5" fmla="*/ 45315 h 55239"/>
                    <a:gd name="connsiteX6" fmla="*/ 40815 w 48391"/>
                    <a:gd name="connsiteY6" fmla="*/ 55240 h 5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39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4" name="Graphic 3">
                <a:extLst>
                  <a:ext uri="{FF2B5EF4-FFF2-40B4-BE49-F238E27FC236}">
                    <a16:creationId xmlns:a16="http://schemas.microsoft.com/office/drawing/2014/main" id="{3BFEDF3B-C510-CA5D-5490-8CFF76195BFB}"/>
                  </a:ext>
                </a:extLst>
              </p:cNvPr>
              <p:cNvGrpSpPr/>
              <p:nvPr/>
            </p:nvGrpSpPr>
            <p:grpSpPr>
              <a:xfrm>
                <a:off x="7948003" y="3576013"/>
                <a:ext cx="54697" cy="94456"/>
                <a:chOff x="7948003" y="3576013"/>
                <a:chExt cx="54697" cy="94456"/>
              </a:xfrm>
            </p:grpSpPr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C6EB42DF-C7AD-05C9-09DC-A0BD0134901E}"/>
                    </a:ext>
                  </a:extLst>
                </p:cNvPr>
                <p:cNvSpPr/>
                <p:nvPr/>
              </p:nvSpPr>
              <p:spPr>
                <a:xfrm>
                  <a:off x="7948003" y="3614013"/>
                  <a:ext cx="48701" cy="56456"/>
                </a:xfrm>
                <a:custGeom>
                  <a:avLst/>
                  <a:gdLst>
                    <a:gd name="connsiteX0" fmla="*/ 48701 w 48701"/>
                    <a:gd name="connsiteY0" fmla="*/ 9839 h 56456"/>
                    <a:gd name="connsiteX1" fmla="*/ 40957 w 48701"/>
                    <a:gd name="connsiteY1" fmla="*/ 41672 h 56456"/>
                    <a:gd name="connsiteX2" fmla="*/ 17802 w 48701"/>
                    <a:gd name="connsiteY2" fmla="*/ 55921 h 56456"/>
                    <a:gd name="connsiteX3" fmla="*/ 14573 w 48701"/>
                    <a:gd name="connsiteY3" fmla="*/ 55131 h 56456"/>
                    <a:gd name="connsiteX4" fmla="*/ 552 w 48701"/>
                    <a:gd name="connsiteY4" fmla="*/ 31832 h 56456"/>
                    <a:gd name="connsiteX5" fmla="*/ 8296 w 48701"/>
                    <a:gd name="connsiteY5" fmla="*/ 0 h 56456"/>
                    <a:gd name="connsiteX6" fmla="*/ 48701 w 48701"/>
                    <a:gd name="connsiteY6" fmla="*/ 9839 h 56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6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0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id="{2DCBEC74-7064-8B75-DFD9-875239155A3B}"/>
                    </a:ext>
                  </a:extLst>
                </p:cNvPr>
                <p:cNvSpPr/>
                <p:nvPr/>
              </p:nvSpPr>
              <p:spPr>
                <a:xfrm>
                  <a:off x="7954308" y="3576013"/>
                  <a:ext cx="48391" cy="55240"/>
                </a:xfrm>
                <a:custGeom>
                  <a:avLst/>
                  <a:gdLst>
                    <a:gd name="connsiteX0" fmla="*/ 40815 w 48391"/>
                    <a:gd name="connsiteY0" fmla="*/ 55240 h 55240"/>
                    <a:gd name="connsiteX1" fmla="*/ 47711 w 48391"/>
                    <a:gd name="connsiteY1" fmla="*/ 26884 h 55240"/>
                    <a:gd name="connsiteX2" fmla="*/ 34052 w 48391"/>
                    <a:gd name="connsiteY2" fmla="*/ 1281 h 55240"/>
                    <a:gd name="connsiteX3" fmla="*/ 30785 w 48391"/>
                    <a:gd name="connsiteY3" fmla="*/ 490 h 55240"/>
                    <a:gd name="connsiteX4" fmla="*/ 6896 w 48391"/>
                    <a:gd name="connsiteY4" fmla="*/ 16959 h 55240"/>
                    <a:gd name="connsiteX5" fmla="*/ 0 w 48391"/>
                    <a:gd name="connsiteY5" fmla="*/ 45315 h 55240"/>
                    <a:gd name="connsiteX6" fmla="*/ 40815 w 48391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6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5" name="Graphic 3">
                <a:extLst>
                  <a:ext uri="{FF2B5EF4-FFF2-40B4-BE49-F238E27FC236}">
                    <a16:creationId xmlns:a16="http://schemas.microsoft.com/office/drawing/2014/main" id="{9F552F44-9654-C0B9-B841-6382C5A9D796}"/>
                  </a:ext>
                </a:extLst>
              </p:cNvPr>
              <p:cNvGrpSpPr/>
              <p:nvPr/>
            </p:nvGrpSpPr>
            <p:grpSpPr>
              <a:xfrm>
                <a:off x="7698410" y="3582538"/>
                <a:ext cx="54700" cy="94459"/>
                <a:chOff x="7698410" y="3582538"/>
                <a:chExt cx="54700" cy="94459"/>
              </a:xfrm>
            </p:grpSpPr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0BAF38AA-F2E1-FFBD-8B59-85778CC5A3BC}"/>
                    </a:ext>
                  </a:extLst>
                </p:cNvPr>
                <p:cNvSpPr/>
                <p:nvPr/>
              </p:nvSpPr>
              <p:spPr>
                <a:xfrm>
                  <a:off x="7698410" y="3620547"/>
                  <a:ext cx="48701" cy="56450"/>
                </a:xfrm>
                <a:custGeom>
                  <a:avLst/>
                  <a:gdLst>
                    <a:gd name="connsiteX0" fmla="*/ 48701 w 48701"/>
                    <a:gd name="connsiteY0" fmla="*/ 9830 h 56450"/>
                    <a:gd name="connsiteX1" fmla="*/ 40957 w 48701"/>
                    <a:gd name="connsiteY1" fmla="*/ 41663 h 56450"/>
                    <a:gd name="connsiteX2" fmla="*/ 17802 w 48701"/>
                    <a:gd name="connsiteY2" fmla="*/ 55912 h 56450"/>
                    <a:gd name="connsiteX3" fmla="*/ 14573 w 48701"/>
                    <a:gd name="connsiteY3" fmla="*/ 55131 h 56450"/>
                    <a:gd name="connsiteX4" fmla="*/ 552 w 48701"/>
                    <a:gd name="connsiteY4" fmla="*/ 31833 h 56450"/>
                    <a:gd name="connsiteX5" fmla="*/ 8296 w 48701"/>
                    <a:gd name="connsiteY5" fmla="*/ 0 h 56450"/>
                    <a:gd name="connsiteX6" fmla="*/ 48701 w 48701"/>
                    <a:gd name="connsiteY6" fmla="*/ 9830 h 56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0">
                      <a:moveTo>
                        <a:pt x="48701" y="9830"/>
                      </a:moveTo>
                      <a:lnTo>
                        <a:pt x="40957" y="41663"/>
                      </a:lnTo>
                      <a:cubicBezTo>
                        <a:pt x="38443" y="51988"/>
                        <a:pt x="28022" y="58407"/>
                        <a:pt x="17802" y="55912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B0C9830C-2C3B-F59E-4C14-C628B75106C4}"/>
                    </a:ext>
                  </a:extLst>
                </p:cNvPr>
                <p:cNvSpPr/>
                <p:nvPr/>
              </p:nvSpPr>
              <p:spPr>
                <a:xfrm>
                  <a:off x="7704715" y="3582538"/>
                  <a:ext cx="48395" cy="55240"/>
                </a:xfrm>
                <a:custGeom>
                  <a:avLst/>
                  <a:gdLst>
                    <a:gd name="connsiteX0" fmla="*/ 40814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4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4" y="55240"/>
                      </a:moveTo>
                      <a:lnTo>
                        <a:pt x="47711" y="26884"/>
                      </a:lnTo>
                      <a:cubicBezTo>
                        <a:pt x="50530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4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6" name="Graphic 3">
                <a:extLst>
                  <a:ext uri="{FF2B5EF4-FFF2-40B4-BE49-F238E27FC236}">
                    <a16:creationId xmlns:a16="http://schemas.microsoft.com/office/drawing/2014/main" id="{5D655CF1-C043-6FA2-4780-E89273CA79F0}"/>
                  </a:ext>
                </a:extLst>
              </p:cNvPr>
              <p:cNvGrpSpPr/>
              <p:nvPr/>
            </p:nvGrpSpPr>
            <p:grpSpPr>
              <a:xfrm>
                <a:off x="7629896" y="3558068"/>
                <a:ext cx="54700" cy="94459"/>
                <a:chOff x="7629896" y="3558068"/>
                <a:chExt cx="54700" cy="94459"/>
              </a:xfrm>
            </p:grpSpPr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3A1F37F6-BA73-87C5-969B-3EDB50E222C7}"/>
                    </a:ext>
                  </a:extLst>
                </p:cNvPr>
                <p:cNvSpPr/>
                <p:nvPr/>
              </p:nvSpPr>
              <p:spPr>
                <a:xfrm>
                  <a:off x="7629896" y="3596068"/>
                  <a:ext cx="48701" cy="56459"/>
                </a:xfrm>
                <a:custGeom>
                  <a:avLst/>
                  <a:gdLst>
                    <a:gd name="connsiteX0" fmla="*/ 48701 w 48701"/>
                    <a:gd name="connsiteY0" fmla="*/ 9839 h 56459"/>
                    <a:gd name="connsiteX1" fmla="*/ 40957 w 48701"/>
                    <a:gd name="connsiteY1" fmla="*/ 41672 h 56459"/>
                    <a:gd name="connsiteX2" fmla="*/ 17802 w 48701"/>
                    <a:gd name="connsiteY2" fmla="*/ 55921 h 56459"/>
                    <a:gd name="connsiteX3" fmla="*/ 14573 w 48701"/>
                    <a:gd name="connsiteY3" fmla="*/ 55131 h 56459"/>
                    <a:gd name="connsiteX4" fmla="*/ 552 w 48701"/>
                    <a:gd name="connsiteY4" fmla="*/ 31832 h 56459"/>
                    <a:gd name="connsiteX5" fmla="*/ 8296 w 48701"/>
                    <a:gd name="connsiteY5" fmla="*/ 0 h 56459"/>
                    <a:gd name="connsiteX6" fmla="*/ 48701 w 48701"/>
                    <a:gd name="connsiteY6" fmla="*/ 9839 h 56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9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1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2E3D84F3-FB3E-7C2B-032B-70AAE695B7F2}"/>
                    </a:ext>
                  </a:extLst>
                </p:cNvPr>
                <p:cNvSpPr/>
                <p:nvPr/>
              </p:nvSpPr>
              <p:spPr>
                <a:xfrm>
                  <a:off x="7636201" y="3558068"/>
                  <a:ext cx="48395" cy="55240"/>
                </a:xfrm>
                <a:custGeom>
                  <a:avLst/>
                  <a:gdLst>
                    <a:gd name="connsiteX0" fmla="*/ 40815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5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30" y="1532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7" name="Graphic 3">
                <a:extLst>
                  <a:ext uri="{FF2B5EF4-FFF2-40B4-BE49-F238E27FC236}">
                    <a16:creationId xmlns:a16="http://schemas.microsoft.com/office/drawing/2014/main" id="{44927D78-FA41-0734-B287-D85DE0581368}"/>
                  </a:ext>
                </a:extLst>
              </p:cNvPr>
              <p:cNvGrpSpPr/>
              <p:nvPr/>
            </p:nvGrpSpPr>
            <p:grpSpPr>
              <a:xfrm>
                <a:off x="7652737" y="3631477"/>
                <a:ext cx="54700" cy="94459"/>
                <a:chOff x="7652737" y="3631477"/>
                <a:chExt cx="54700" cy="94459"/>
              </a:xfrm>
            </p:grpSpPr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7E79A49D-6421-AC24-985C-0DE768EF1518}"/>
                    </a:ext>
                  </a:extLst>
                </p:cNvPr>
                <p:cNvSpPr/>
                <p:nvPr/>
              </p:nvSpPr>
              <p:spPr>
                <a:xfrm>
                  <a:off x="7652737" y="3669477"/>
                  <a:ext cx="48701" cy="56459"/>
                </a:xfrm>
                <a:custGeom>
                  <a:avLst/>
                  <a:gdLst>
                    <a:gd name="connsiteX0" fmla="*/ 48701 w 48701"/>
                    <a:gd name="connsiteY0" fmla="*/ 9839 h 56459"/>
                    <a:gd name="connsiteX1" fmla="*/ 40957 w 48701"/>
                    <a:gd name="connsiteY1" fmla="*/ 41672 h 56459"/>
                    <a:gd name="connsiteX2" fmla="*/ 17802 w 48701"/>
                    <a:gd name="connsiteY2" fmla="*/ 55921 h 56459"/>
                    <a:gd name="connsiteX3" fmla="*/ 14573 w 48701"/>
                    <a:gd name="connsiteY3" fmla="*/ 55131 h 56459"/>
                    <a:gd name="connsiteX4" fmla="*/ 552 w 48701"/>
                    <a:gd name="connsiteY4" fmla="*/ 31832 h 56459"/>
                    <a:gd name="connsiteX5" fmla="*/ 8296 w 48701"/>
                    <a:gd name="connsiteY5" fmla="*/ 0 h 56459"/>
                    <a:gd name="connsiteX6" fmla="*/ 48701 w 48701"/>
                    <a:gd name="connsiteY6" fmla="*/ 9839 h 56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9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1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E08C3FEB-BE8B-070F-DAA9-1510C2B8F913}"/>
                    </a:ext>
                  </a:extLst>
                </p:cNvPr>
                <p:cNvSpPr/>
                <p:nvPr/>
              </p:nvSpPr>
              <p:spPr>
                <a:xfrm>
                  <a:off x="7659042" y="3631477"/>
                  <a:ext cx="48395" cy="55240"/>
                </a:xfrm>
                <a:custGeom>
                  <a:avLst/>
                  <a:gdLst>
                    <a:gd name="connsiteX0" fmla="*/ 40815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5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30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8" name="Graphic 3">
                <a:extLst>
                  <a:ext uri="{FF2B5EF4-FFF2-40B4-BE49-F238E27FC236}">
                    <a16:creationId xmlns:a16="http://schemas.microsoft.com/office/drawing/2014/main" id="{98918DD6-1B83-2FA1-A0C9-5B77EAB6C75D}"/>
                  </a:ext>
                </a:extLst>
              </p:cNvPr>
              <p:cNvGrpSpPr/>
              <p:nvPr/>
            </p:nvGrpSpPr>
            <p:grpSpPr>
              <a:xfrm>
                <a:off x="7731224" y="3601727"/>
                <a:ext cx="74509" cy="85679"/>
                <a:chOff x="7731224" y="3601727"/>
                <a:chExt cx="74509" cy="85679"/>
              </a:xfrm>
            </p:grpSpPr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5820E7B7-2435-900E-05FE-8E050A37EAD8}"/>
                    </a:ext>
                  </a:extLst>
                </p:cNvPr>
                <p:cNvSpPr/>
                <p:nvPr/>
              </p:nvSpPr>
              <p:spPr>
                <a:xfrm>
                  <a:off x="7748977" y="3628472"/>
                  <a:ext cx="56755" cy="58934"/>
                </a:xfrm>
                <a:custGeom>
                  <a:avLst/>
                  <a:gdLst>
                    <a:gd name="connsiteX0" fmla="*/ 33347 w 56755"/>
                    <a:gd name="connsiteY0" fmla="*/ 0 h 58934"/>
                    <a:gd name="connsiteX1" fmla="*/ 52921 w 56755"/>
                    <a:gd name="connsiteY1" fmla="*/ 26280 h 58934"/>
                    <a:gd name="connsiteX2" fmla="*/ 49121 w 56755"/>
                    <a:gd name="connsiteY2" fmla="*/ 53207 h 58934"/>
                    <a:gd name="connsiteX3" fmla="*/ 46454 w 56755"/>
                    <a:gd name="connsiteY3" fmla="*/ 55198 h 58934"/>
                    <a:gd name="connsiteX4" fmla="*/ 19574 w 56755"/>
                    <a:gd name="connsiteY4" fmla="*/ 51130 h 58934"/>
                    <a:gd name="connsiteX5" fmla="*/ 0 w 56755"/>
                    <a:gd name="connsiteY5" fmla="*/ 24851 h 58934"/>
                    <a:gd name="connsiteX6" fmla="*/ 33347 w 56755"/>
                    <a:gd name="connsiteY6" fmla="*/ 0 h 5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55" h="58934">
                      <a:moveTo>
                        <a:pt x="33347" y="0"/>
                      </a:moveTo>
                      <a:lnTo>
                        <a:pt x="52921" y="26280"/>
                      </a:lnTo>
                      <a:cubicBezTo>
                        <a:pt x="59265" y="34805"/>
                        <a:pt x="57560" y="46920"/>
                        <a:pt x="49121" y="53207"/>
                      </a:cubicBezTo>
                      <a:lnTo>
                        <a:pt x="46454" y="55198"/>
                      </a:lnTo>
                      <a:cubicBezTo>
                        <a:pt x="38015" y="61484"/>
                        <a:pt x="25918" y="59646"/>
                        <a:pt x="19574" y="51130"/>
                      </a:cubicBezTo>
                      <a:lnTo>
                        <a:pt x="0" y="24851"/>
                      </a:lnTo>
                      <a:lnTo>
                        <a:pt x="3334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C0FF400C-3BCC-5B84-1ABE-885E84BCAE56}"/>
                    </a:ext>
                  </a:extLst>
                </p:cNvPr>
                <p:cNvSpPr/>
                <p:nvPr/>
              </p:nvSpPr>
              <p:spPr>
                <a:xfrm>
                  <a:off x="7731224" y="3601727"/>
                  <a:ext cx="55787" cy="57787"/>
                </a:xfrm>
                <a:custGeom>
                  <a:avLst/>
                  <a:gdLst>
                    <a:gd name="connsiteX0" fmla="*/ 55787 w 55787"/>
                    <a:gd name="connsiteY0" fmla="*/ 32689 h 57787"/>
                    <a:gd name="connsiteX1" fmla="*/ 38356 w 55787"/>
                    <a:gd name="connsiteY1" fmla="*/ 9286 h 57787"/>
                    <a:gd name="connsiteX2" fmla="*/ 9924 w 55787"/>
                    <a:gd name="connsiteY2" fmla="*/ 3466 h 57787"/>
                    <a:gd name="connsiteX3" fmla="*/ 7229 w 55787"/>
                    <a:gd name="connsiteY3" fmla="*/ 5476 h 57787"/>
                    <a:gd name="connsiteX4" fmla="*/ 4666 w 55787"/>
                    <a:gd name="connsiteY4" fmla="*/ 34384 h 57787"/>
                    <a:gd name="connsiteX5" fmla="*/ 22097 w 55787"/>
                    <a:gd name="connsiteY5" fmla="*/ 57787 h 57787"/>
                    <a:gd name="connsiteX6" fmla="*/ 55787 w 55787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7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9" name="Graphic 3">
                <a:extLst>
                  <a:ext uri="{FF2B5EF4-FFF2-40B4-BE49-F238E27FC236}">
                    <a16:creationId xmlns:a16="http://schemas.microsoft.com/office/drawing/2014/main" id="{4A2513C8-8F36-549A-AE2D-61E5A03C0E65}"/>
                  </a:ext>
                </a:extLst>
              </p:cNvPr>
              <p:cNvGrpSpPr/>
              <p:nvPr/>
            </p:nvGrpSpPr>
            <p:grpSpPr>
              <a:xfrm>
                <a:off x="7850315" y="3828465"/>
                <a:ext cx="74503" cy="85692"/>
                <a:chOff x="7850315" y="3828465"/>
                <a:chExt cx="74503" cy="85692"/>
              </a:xfrm>
            </p:grpSpPr>
            <p:sp>
              <p:nvSpPr>
                <p:cNvPr id="206" name="Freeform: Shape 205">
                  <a:extLst>
                    <a:ext uri="{FF2B5EF4-FFF2-40B4-BE49-F238E27FC236}">
                      <a16:creationId xmlns:a16="http://schemas.microsoft.com/office/drawing/2014/main" id="{9051C977-DBF7-1D9A-989B-89B54F8E2C69}"/>
                    </a:ext>
                  </a:extLst>
                </p:cNvPr>
                <p:cNvSpPr/>
                <p:nvPr/>
              </p:nvSpPr>
              <p:spPr>
                <a:xfrm>
                  <a:off x="7868049" y="3855224"/>
                  <a:ext cx="56769" cy="58934"/>
                </a:xfrm>
                <a:custGeom>
                  <a:avLst/>
                  <a:gdLst>
                    <a:gd name="connsiteX0" fmla="*/ 33357 w 56769"/>
                    <a:gd name="connsiteY0" fmla="*/ 0 h 58934"/>
                    <a:gd name="connsiteX1" fmla="*/ 52930 w 56769"/>
                    <a:gd name="connsiteY1" fmla="*/ 26280 h 58934"/>
                    <a:gd name="connsiteX2" fmla="*/ 49130 w 56769"/>
                    <a:gd name="connsiteY2" fmla="*/ 53207 h 58934"/>
                    <a:gd name="connsiteX3" fmla="*/ 46463 w 56769"/>
                    <a:gd name="connsiteY3" fmla="*/ 55198 h 58934"/>
                    <a:gd name="connsiteX4" fmla="*/ 19574 w 56769"/>
                    <a:gd name="connsiteY4" fmla="*/ 51130 h 58934"/>
                    <a:gd name="connsiteX5" fmla="*/ 0 w 56769"/>
                    <a:gd name="connsiteY5" fmla="*/ 24851 h 58934"/>
                    <a:gd name="connsiteX6" fmla="*/ 33357 w 56769"/>
                    <a:gd name="connsiteY6" fmla="*/ 0 h 5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69" h="58934">
                      <a:moveTo>
                        <a:pt x="33357" y="0"/>
                      </a:moveTo>
                      <a:lnTo>
                        <a:pt x="52930" y="26280"/>
                      </a:lnTo>
                      <a:cubicBezTo>
                        <a:pt x="59284" y="34805"/>
                        <a:pt x="57569" y="46920"/>
                        <a:pt x="49130" y="53207"/>
                      </a:cubicBezTo>
                      <a:lnTo>
                        <a:pt x="46463" y="55198"/>
                      </a:lnTo>
                      <a:cubicBezTo>
                        <a:pt x="38024" y="61484"/>
                        <a:pt x="25927" y="59646"/>
                        <a:pt x="19574" y="51130"/>
                      </a:cubicBezTo>
                      <a:lnTo>
                        <a:pt x="0" y="24851"/>
                      </a:lnTo>
                      <a:lnTo>
                        <a:pt x="3335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7" name="Freeform: Shape 206">
                  <a:extLst>
                    <a:ext uri="{FF2B5EF4-FFF2-40B4-BE49-F238E27FC236}">
                      <a16:creationId xmlns:a16="http://schemas.microsoft.com/office/drawing/2014/main" id="{15B000C4-C9FA-C65B-67BB-A3724814AE39}"/>
                    </a:ext>
                  </a:extLst>
                </p:cNvPr>
                <p:cNvSpPr/>
                <p:nvPr/>
              </p:nvSpPr>
              <p:spPr>
                <a:xfrm>
                  <a:off x="7850315" y="3828465"/>
                  <a:ext cx="55777" cy="57781"/>
                </a:xfrm>
                <a:custGeom>
                  <a:avLst/>
                  <a:gdLst>
                    <a:gd name="connsiteX0" fmla="*/ 55778 w 55777"/>
                    <a:gd name="connsiteY0" fmla="*/ 32693 h 57781"/>
                    <a:gd name="connsiteX1" fmla="*/ 38347 w 55777"/>
                    <a:gd name="connsiteY1" fmla="*/ 9290 h 57781"/>
                    <a:gd name="connsiteX2" fmla="*/ 9924 w 55777"/>
                    <a:gd name="connsiteY2" fmla="*/ 3470 h 57781"/>
                    <a:gd name="connsiteX3" fmla="*/ 7229 w 55777"/>
                    <a:gd name="connsiteY3" fmla="*/ 5480 h 57781"/>
                    <a:gd name="connsiteX4" fmla="*/ 4667 w 55777"/>
                    <a:gd name="connsiteY4" fmla="*/ 34379 h 57781"/>
                    <a:gd name="connsiteX5" fmla="*/ 22097 w 55777"/>
                    <a:gd name="connsiteY5" fmla="*/ 57782 h 57781"/>
                    <a:gd name="connsiteX6" fmla="*/ 55778 w 55777"/>
                    <a:gd name="connsiteY6" fmla="*/ 32693 h 57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77" h="57781">
                      <a:moveTo>
                        <a:pt x="55778" y="32693"/>
                      </a:moveTo>
                      <a:lnTo>
                        <a:pt x="38347" y="9290"/>
                      </a:lnTo>
                      <a:cubicBezTo>
                        <a:pt x="31232" y="-263"/>
                        <a:pt x="18440" y="-2883"/>
                        <a:pt x="9924" y="3470"/>
                      </a:cubicBezTo>
                      <a:lnTo>
                        <a:pt x="7229" y="5480"/>
                      </a:lnTo>
                      <a:cubicBezTo>
                        <a:pt x="-1296" y="11824"/>
                        <a:pt x="-2449" y="24835"/>
                        <a:pt x="4667" y="34379"/>
                      </a:cubicBezTo>
                      <a:lnTo>
                        <a:pt x="22097" y="57782"/>
                      </a:lnTo>
                      <a:lnTo>
                        <a:pt x="55778" y="326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0" name="Graphic 3">
                <a:extLst>
                  <a:ext uri="{FF2B5EF4-FFF2-40B4-BE49-F238E27FC236}">
                    <a16:creationId xmlns:a16="http://schemas.microsoft.com/office/drawing/2014/main" id="{BD17BF4F-D855-E243-FA4D-142CEEC05F96}"/>
                  </a:ext>
                </a:extLst>
              </p:cNvPr>
              <p:cNvGrpSpPr/>
              <p:nvPr/>
            </p:nvGrpSpPr>
            <p:grpSpPr>
              <a:xfrm>
                <a:off x="7775267" y="3877409"/>
                <a:ext cx="74509" cy="85691"/>
                <a:chOff x="7775267" y="3877409"/>
                <a:chExt cx="74509" cy="85691"/>
              </a:xfrm>
            </p:grpSpPr>
            <p:sp>
              <p:nvSpPr>
                <p:cNvPr id="204" name="Freeform: Shape 203">
                  <a:extLst>
                    <a:ext uri="{FF2B5EF4-FFF2-40B4-BE49-F238E27FC236}">
                      <a16:creationId xmlns:a16="http://schemas.microsoft.com/office/drawing/2014/main" id="{572C5DD9-6ED1-5D87-0DD2-46A7FF4041E9}"/>
                    </a:ext>
                  </a:extLst>
                </p:cNvPr>
                <p:cNvSpPr/>
                <p:nvPr/>
              </p:nvSpPr>
              <p:spPr>
                <a:xfrm>
                  <a:off x="7793021" y="3904164"/>
                  <a:ext cx="56755" cy="58936"/>
                </a:xfrm>
                <a:custGeom>
                  <a:avLst/>
                  <a:gdLst>
                    <a:gd name="connsiteX0" fmla="*/ 33347 w 56755"/>
                    <a:gd name="connsiteY0" fmla="*/ 0 h 58936"/>
                    <a:gd name="connsiteX1" fmla="*/ 52921 w 56755"/>
                    <a:gd name="connsiteY1" fmla="*/ 26280 h 58936"/>
                    <a:gd name="connsiteX2" fmla="*/ 49120 w 56755"/>
                    <a:gd name="connsiteY2" fmla="*/ 53207 h 58936"/>
                    <a:gd name="connsiteX3" fmla="*/ 46453 w 56755"/>
                    <a:gd name="connsiteY3" fmla="*/ 55198 h 58936"/>
                    <a:gd name="connsiteX4" fmla="*/ 19574 w 56755"/>
                    <a:gd name="connsiteY4" fmla="*/ 51130 h 58936"/>
                    <a:gd name="connsiteX5" fmla="*/ 0 w 56755"/>
                    <a:gd name="connsiteY5" fmla="*/ 24851 h 58936"/>
                    <a:gd name="connsiteX6" fmla="*/ 33347 w 56755"/>
                    <a:gd name="connsiteY6" fmla="*/ 0 h 58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55" h="58936">
                      <a:moveTo>
                        <a:pt x="33347" y="0"/>
                      </a:moveTo>
                      <a:lnTo>
                        <a:pt x="52921" y="26280"/>
                      </a:lnTo>
                      <a:cubicBezTo>
                        <a:pt x="59264" y="34805"/>
                        <a:pt x="57560" y="46920"/>
                        <a:pt x="49120" y="53207"/>
                      </a:cubicBezTo>
                      <a:lnTo>
                        <a:pt x="46453" y="55198"/>
                      </a:lnTo>
                      <a:cubicBezTo>
                        <a:pt x="38014" y="61484"/>
                        <a:pt x="25917" y="59655"/>
                        <a:pt x="19574" y="51130"/>
                      </a:cubicBezTo>
                      <a:lnTo>
                        <a:pt x="0" y="24851"/>
                      </a:lnTo>
                      <a:lnTo>
                        <a:pt x="3334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5" name="Freeform: Shape 204">
                  <a:extLst>
                    <a:ext uri="{FF2B5EF4-FFF2-40B4-BE49-F238E27FC236}">
                      <a16:creationId xmlns:a16="http://schemas.microsoft.com/office/drawing/2014/main" id="{6BF923F1-FDD2-2D7E-A2D9-8DE78672A543}"/>
                    </a:ext>
                  </a:extLst>
                </p:cNvPr>
                <p:cNvSpPr/>
                <p:nvPr/>
              </p:nvSpPr>
              <p:spPr>
                <a:xfrm>
                  <a:off x="7775267" y="3877409"/>
                  <a:ext cx="55786" cy="57787"/>
                </a:xfrm>
                <a:custGeom>
                  <a:avLst/>
                  <a:gdLst>
                    <a:gd name="connsiteX0" fmla="*/ 55787 w 55786"/>
                    <a:gd name="connsiteY0" fmla="*/ 32689 h 57787"/>
                    <a:gd name="connsiteX1" fmla="*/ 38356 w 55786"/>
                    <a:gd name="connsiteY1" fmla="*/ 9286 h 57787"/>
                    <a:gd name="connsiteX2" fmla="*/ 9924 w 55786"/>
                    <a:gd name="connsiteY2" fmla="*/ 3466 h 57787"/>
                    <a:gd name="connsiteX3" fmla="*/ 7229 w 55786"/>
                    <a:gd name="connsiteY3" fmla="*/ 5476 h 57787"/>
                    <a:gd name="connsiteX4" fmla="*/ 4666 w 55786"/>
                    <a:gd name="connsiteY4" fmla="*/ 34384 h 57787"/>
                    <a:gd name="connsiteX5" fmla="*/ 22097 w 55786"/>
                    <a:gd name="connsiteY5" fmla="*/ 57787 h 57787"/>
                    <a:gd name="connsiteX6" fmla="*/ 55787 w 55786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6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1" name="Graphic 3">
                <a:extLst>
                  <a:ext uri="{FF2B5EF4-FFF2-40B4-BE49-F238E27FC236}">
                    <a16:creationId xmlns:a16="http://schemas.microsoft.com/office/drawing/2014/main" id="{21170CBC-BB0F-BA6B-764B-CDA6A57B5615}"/>
                  </a:ext>
                </a:extLst>
              </p:cNvPr>
              <p:cNvGrpSpPr/>
              <p:nvPr/>
            </p:nvGrpSpPr>
            <p:grpSpPr>
              <a:xfrm>
                <a:off x="7553411" y="3957343"/>
                <a:ext cx="74513" cy="85691"/>
                <a:chOff x="7553411" y="3957343"/>
                <a:chExt cx="74513" cy="85691"/>
              </a:xfrm>
            </p:grpSpPr>
            <p:sp>
              <p:nvSpPr>
                <p:cNvPr id="202" name="Freeform: Shape 201">
                  <a:extLst>
                    <a:ext uri="{FF2B5EF4-FFF2-40B4-BE49-F238E27FC236}">
                      <a16:creationId xmlns:a16="http://schemas.microsoft.com/office/drawing/2014/main" id="{8D9E3C54-5427-B933-5B09-03D720D4C05F}"/>
                    </a:ext>
                  </a:extLst>
                </p:cNvPr>
                <p:cNvSpPr/>
                <p:nvPr/>
              </p:nvSpPr>
              <p:spPr>
                <a:xfrm>
                  <a:off x="7571155" y="3984098"/>
                  <a:ext cx="56768" cy="58936"/>
                </a:xfrm>
                <a:custGeom>
                  <a:avLst/>
                  <a:gdLst>
                    <a:gd name="connsiteX0" fmla="*/ 33356 w 56768"/>
                    <a:gd name="connsiteY0" fmla="*/ 0 h 58936"/>
                    <a:gd name="connsiteX1" fmla="*/ 52930 w 56768"/>
                    <a:gd name="connsiteY1" fmla="*/ 26279 h 58936"/>
                    <a:gd name="connsiteX2" fmla="*/ 49130 w 56768"/>
                    <a:gd name="connsiteY2" fmla="*/ 53207 h 58936"/>
                    <a:gd name="connsiteX3" fmla="*/ 46463 w 56768"/>
                    <a:gd name="connsiteY3" fmla="*/ 55197 h 58936"/>
                    <a:gd name="connsiteX4" fmla="*/ 19574 w 56768"/>
                    <a:gd name="connsiteY4" fmla="*/ 51130 h 58936"/>
                    <a:gd name="connsiteX5" fmla="*/ 0 w 56768"/>
                    <a:gd name="connsiteY5" fmla="*/ 24851 h 58936"/>
                    <a:gd name="connsiteX6" fmla="*/ 33356 w 56768"/>
                    <a:gd name="connsiteY6" fmla="*/ 0 h 58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68" h="58936">
                      <a:moveTo>
                        <a:pt x="33356" y="0"/>
                      </a:moveTo>
                      <a:lnTo>
                        <a:pt x="52930" y="26279"/>
                      </a:lnTo>
                      <a:cubicBezTo>
                        <a:pt x="59284" y="34804"/>
                        <a:pt x="57569" y="46920"/>
                        <a:pt x="49130" y="53207"/>
                      </a:cubicBezTo>
                      <a:lnTo>
                        <a:pt x="46463" y="55197"/>
                      </a:lnTo>
                      <a:cubicBezTo>
                        <a:pt x="38024" y="61484"/>
                        <a:pt x="25927" y="59655"/>
                        <a:pt x="19574" y="51130"/>
                      </a:cubicBezTo>
                      <a:lnTo>
                        <a:pt x="0" y="24851"/>
                      </a:lnTo>
                      <a:lnTo>
                        <a:pt x="3335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3" name="Freeform: Shape 202">
                  <a:extLst>
                    <a:ext uri="{FF2B5EF4-FFF2-40B4-BE49-F238E27FC236}">
                      <a16:creationId xmlns:a16="http://schemas.microsoft.com/office/drawing/2014/main" id="{FFBB6502-225D-5803-FBE8-7AAD7BEE4238}"/>
                    </a:ext>
                  </a:extLst>
                </p:cNvPr>
                <p:cNvSpPr/>
                <p:nvPr/>
              </p:nvSpPr>
              <p:spPr>
                <a:xfrm>
                  <a:off x="7553411" y="3957343"/>
                  <a:ext cx="55787" cy="57787"/>
                </a:xfrm>
                <a:custGeom>
                  <a:avLst/>
                  <a:gdLst>
                    <a:gd name="connsiteX0" fmla="*/ 55787 w 55787"/>
                    <a:gd name="connsiteY0" fmla="*/ 32689 h 57787"/>
                    <a:gd name="connsiteX1" fmla="*/ 38356 w 55787"/>
                    <a:gd name="connsiteY1" fmla="*/ 9286 h 57787"/>
                    <a:gd name="connsiteX2" fmla="*/ 9924 w 55787"/>
                    <a:gd name="connsiteY2" fmla="*/ 3466 h 57787"/>
                    <a:gd name="connsiteX3" fmla="*/ 7229 w 55787"/>
                    <a:gd name="connsiteY3" fmla="*/ 5476 h 57787"/>
                    <a:gd name="connsiteX4" fmla="*/ 4666 w 55787"/>
                    <a:gd name="connsiteY4" fmla="*/ 34384 h 57787"/>
                    <a:gd name="connsiteX5" fmla="*/ 22097 w 55787"/>
                    <a:gd name="connsiteY5" fmla="*/ 57787 h 57787"/>
                    <a:gd name="connsiteX6" fmla="*/ 55787 w 55787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7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2" name="Graphic 3">
                <a:extLst>
                  <a:ext uri="{FF2B5EF4-FFF2-40B4-BE49-F238E27FC236}">
                    <a16:creationId xmlns:a16="http://schemas.microsoft.com/office/drawing/2014/main" id="{D100A9E0-BA22-3B3F-013A-5F6CFB2C8BA8}"/>
                  </a:ext>
                </a:extLst>
              </p:cNvPr>
              <p:cNvGrpSpPr/>
              <p:nvPr/>
            </p:nvGrpSpPr>
            <p:grpSpPr>
              <a:xfrm>
                <a:off x="7759900" y="3958303"/>
                <a:ext cx="72629" cy="86999"/>
                <a:chOff x="7759900" y="3958303"/>
                <a:chExt cx="72629" cy="86999"/>
              </a:xfrm>
            </p:grpSpPr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5BD7B954-AA10-35BA-ED46-417BC60C9E17}"/>
                    </a:ext>
                  </a:extLst>
                </p:cNvPr>
                <p:cNvSpPr/>
                <p:nvPr/>
              </p:nvSpPr>
              <p:spPr>
                <a:xfrm>
                  <a:off x="7776343" y="3986336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79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79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1" name="Freeform: Shape 200">
                  <a:extLst>
                    <a:ext uri="{FF2B5EF4-FFF2-40B4-BE49-F238E27FC236}">
                      <a16:creationId xmlns:a16="http://schemas.microsoft.com/office/drawing/2014/main" id="{8C7AC2CB-F3C0-7746-4745-6BB0E8C9EB53}"/>
                    </a:ext>
                  </a:extLst>
                </p:cNvPr>
                <p:cNvSpPr/>
                <p:nvPr/>
              </p:nvSpPr>
              <p:spPr>
                <a:xfrm>
                  <a:off x="7759900" y="3958303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9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3" name="Graphic 3">
                <a:extLst>
                  <a:ext uri="{FF2B5EF4-FFF2-40B4-BE49-F238E27FC236}">
                    <a16:creationId xmlns:a16="http://schemas.microsoft.com/office/drawing/2014/main" id="{66575702-4AE3-349A-5B83-AB0AF033C421}"/>
                  </a:ext>
                </a:extLst>
              </p:cNvPr>
              <p:cNvGrpSpPr/>
              <p:nvPr/>
            </p:nvGrpSpPr>
            <p:grpSpPr>
              <a:xfrm>
                <a:off x="7993177" y="3604316"/>
                <a:ext cx="72620" cy="86989"/>
                <a:chOff x="7993177" y="3604316"/>
                <a:chExt cx="72620" cy="86989"/>
              </a:xfrm>
            </p:grpSpPr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3F7EBD11-9CDE-5BE3-BB0F-49040CF293C4}"/>
                    </a:ext>
                  </a:extLst>
                </p:cNvPr>
                <p:cNvSpPr/>
                <p:nvPr/>
              </p:nvSpPr>
              <p:spPr>
                <a:xfrm>
                  <a:off x="8009610" y="3632339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80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80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34DBDC2C-768F-8389-AA8E-25B997CC997D}"/>
                    </a:ext>
                  </a:extLst>
                </p:cNvPr>
                <p:cNvSpPr/>
                <p:nvPr/>
              </p:nvSpPr>
              <p:spPr>
                <a:xfrm>
                  <a:off x="7993177" y="3604316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8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8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4" name="Graphic 3">
                <a:extLst>
                  <a:ext uri="{FF2B5EF4-FFF2-40B4-BE49-F238E27FC236}">
                    <a16:creationId xmlns:a16="http://schemas.microsoft.com/office/drawing/2014/main" id="{6729353C-FCD2-E2C8-CD60-71F42450C762}"/>
                  </a:ext>
                </a:extLst>
              </p:cNvPr>
              <p:cNvGrpSpPr/>
              <p:nvPr/>
            </p:nvGrpSpPr>
            <p:grpSpPr>
              <a:xfrm>
                <a:off x="7815364" y="3646731"/>
                <a:ext cx="72629" cy="86989"/>
                <a:chOff x="7815364" y="3646731"/>
                <a:chExt cx="72629" cy="86989"/>
              </a:xfrm>
            </p:grpSpPr>
            <p:sp>
              <p:nvSpPr>
                <p:cNvPr id="196" name="Freeform: Shape 195">
                  <a:extLst>
                    <a:ext uri="{FF2B5EF4-FFF2-40B4-BE49-F238E27FC236}">
                      <a16:creationId xmlns:a16="http://schemas.microsoft.com/office/drawing/2014/main" id="{34E45CB2-9B07-6B85-9D6D-3934A13CCB33}"/>
                    </a:ext>
                  </a:extLst>
                </p:cNvPr>
                <p:cNvSpPr/>
                <p:nvPr/>
              </p:nvSpPr>
              <p:spPr>
                <a:xfrm>
                  <a:off x="7831807" y="3674754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80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80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917CF10F-78F5-9697-3558-EE1FA076CB60}"/>
                    </a:ext>
                  </a:extLst>
                </p:cNvPr>
                <p:cNvSpPr/>
                <p:nvPr/>
              </p:nvSpPr>
              <p:spPr>
                <a:xfrm>
                  <a:off x="7815364" y="3646731"/>
                  <a:ext cx="55247" cy="57817"/>
                </a:xfrm>
                <a:custGeom>
                  <a:avLst/>
                  <a:gdLst>
                    <a:gd name="connsiteX0" fmla="*/ 55248 w 55247"/>
                    <a:gd name="connsiteY0" fmla="*/ 34158 h 57817"/>
                    <a:gd name="connsiteX1" fmla="*/ 38817 w 55247"/>
                    <a:gd name="connsiteY1" fmla="*/ 10040 h 57817"/>
                    <a:gd name="connsiteX2" fmla="*/ 10661 w 55247"/>
                    <a:gd name="connsiteY2" fmla="*/ 3030 h 57817"/>
                    <a:gd name="connsiteX3" fmla="*/ 7880 w 55247"/>
                    <a:gd name="connsiteY3" fmla="*/ 4925 h 57817"/>
                    <a:gd name="connsiteX4" fmla="*/ 4099 w 55247"/>
                    <a:gd name="connsiteY4" fmla="*/ 33700 h 57817"/>
                    <a:gd name="connsiteX5" fmla="*/ 20529 w 55247"/>
                    <a:gd name="connsiteY5" fmla="*/ 57818 h 57817"/>
                    <a:gd name="connsiteX6" fmla="*/ 55248 w 55247"/>
                    <a:gd name="connsiteY6" fmla="*/ 34158 h 5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17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700"/>
                      </a:cubicBezTo>
                      <a:lnTo>
                        <a:pt x="20529" y="5781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5" name="Graphic 3">
                <a:extLst>
                  <a:ext uri="{FF2B5EF4-FFF2-40B4-BE49-F238E27FC236}">
                    <a16:creationId xmlns:a16="http://schemas.microsoft.com/office/drawing/2014/main" id="{05AE8E9B-A6A1-50E1-1626-41EC425BEBE7}"/>
                  </a:ext>
                </a:extLst>
              </p:cNvPr>
              <p:cNvGrpSpPr/>
              <p:nvPr/>
            </p:nvGrpSpPr>
            <p:grpSpPr>
              <a:xfrm>
                <a:off x="7753375" y="3532535"/>
                <a:ext cx="72629" cy="86999"/>
                <a:chOff x="7753375" y="3532535"/>
                <a:chExt cx="72629" cy="86999"/>
              </a:xfrm>
            </p:grpSpPr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C2B6BF01-1FF3-FC06-78FE-13260214F1E9}"/>
                    </a:ext>
                  </a:extLst>
                </p:cNvPr>
                <p:cNvSpPr/>
                <p:nvPr/>
              </p:nvSpPr>
              <p:spPr>
                <a:xfrm>
                  <a:off x="7769828" y="3560568"/>
                  <a:ext cx="56177" cy="58966"/>
                </a:xfrm>
                <a:custGeom>
                  <a:avLst/>
                  <a:gdLst>
                    <a:gd name="connsiteX0" fmla="*/ 34366 w 56177"/>
                    <a:gd name="connsiteY0" fmla="*/ 0 h 58966"/>
                    <a:gd name="connsiteX1" fmla="*/ 52816 w 56177"/>
                    <a:gd name="connsiteY1" fmla="*/ 27080 h 58966"/>
                    <a:gd name="connsiteX2" fmla="*/ 47882 w 56177"/>
                    <a:gd name="connsiteY2" fmla="*/ 53816 h 58966"/>
                    <a:gd name="connsiteX3" fmla="*/ 45129 w 56177"/>
                    <a:gd name="connsiteY3" fmla="*/ 55693 h 58966"/>
                    <a:gd name="connsiteX4" fmla="*/ 18440 w 56177"/>
                    <a:gd name="connsiteY4" fmla="*/ 50492 h 58966"/>
                    <a:gd name="connsiteX5" fmla="*/ 0 w 56177"/>
                    <a:gd name="connsiteY5" fmla="*/ 23413 h 58966"/>
                    <a:gd name="connsiteX6" fmla="*/ 34366 w 56177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77" h="58966">
                      <a:moveTo>
                        <a:pt x="34366" y="0"/>
                      </a:moveTo>
                      <a:lnTo>
                        <a:pt x="52816" y="27080"/>
                      </a:lnTo>
                      <a:cubicBezTo>
                        <a:pt x="58798" y="35862"/>
                        <a:pt x="56579" y="47901"/>
                        <a:pt x="47882" y="53816"/>
                      </a:cubicBezTo>
                      <a:lnTo>
                        <a:pt x="45129" y="55693"/>
                      </a:lnTo>
                      <a:cubicBezTo>
                        <a:pt x="36433" y="61617"/>
                        <a:pt x="24422" y="59274"/>
                        <a:pt x="18440" y="50492"/>
                      </a:cubicBezTo>
                      <a:lnTo>
                        <a:pt x="0" y="23413"/>
                      </a:lnTo>
                      <a:lnTo>
                        <a:pt x="3436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id="{71AD39F9-E648-5434-A367-F1661E6930A9}"/>
                    </a:ext>
                  </a:extLst>
                </p:cNvPr>
                <p:cNvSpPr/>
                <p:nvPr/>
              </p:nvSpPr>
              <p:spPr>
                <a:xfrm>
                  <a:off x="7753375" y="3532535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1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9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1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6" name="Graphic 3">
                <a:extLst>
                  <a:ext uri="{FF2B5EF4-FFF2-40B4-BE49-F238E27FC236}">
                    <a16:creationId xmlns:a16="http://schemas.microsoft.com/office/drawing/2014/main" id="{A6DAB5F4-D5FB-8070-A22B-7EA6ED4F6F8D}"/>
                  </a:ext>
                </a:extLst>
              </p:cNvPr>
              <p:cNvGrpSpPr/>
              <p:nvPr/>
            </p:nvGrpSpPr>
            <p:grpSpPr>
              <a:xfrm>
                <a:off x="7652284" y="3533427"/>
                <a:ext cx="75778" cy="84704"/>
                <a:chOff x="7652284" y="3533427"/>
                <a:chExt cx="75778" cy="84704"/>
              </a:xfrm>
            </p:grpSpPr>
            <p:sp>
              <p:nvSpPr>
                <p:cNvPr id="192" name="Freeform: Shape 191">
                  <a:extLst>
                    <a:ext uri="{FF2B5EF4-FFF2-40B4-BE49-F238E27FC236}">
                      <a16:creationId xmlns:a16="http://schemas.microsoft.com/office/drawing/2014/main" id="{57C93A1B-D5AF-1159-1A83-930440B21E63}"/>
                    </a:ext>
                  </a:extLst>
                </p:cNvPr>
                <p:cNvSpPr/>
                <p:nvPr/>
              </p:nvSpPr>
              <p:spPr>
                <a:xfrm>
                  <a:off x="7670939" y="3533427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47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4 w 57123"/>
                    <a:gd name="connsiteY5" fmla="*/ 58860 h 58859"/>
                    <a:gd name="connsiteX6" fmla="*/ 0 w 57123"/>
                    <a:gd name="connsiteY6" fmla="*/ 33047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47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7"/>
                        <a:pt x="52940" y="33161"/>
                      </a:cubicBezTo>
                      <a:lnTo>
                        <a:pt x="32614" y="58860"/>
                      </a:lnTo>
                      <a:lnTo>
                        <a:pt x="0" y="3304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3" name="Freeform: Shape 192">
                  <a:extLst>
                    <a:ext uri="{FF2B5EF4-FFF2-40B4-BE49-F238E27FC236}">
                      <a16:creationId xmlns:a16="http://schemas.microsoft.com/office/drawing/2014/main" id="{3532856F-0E31-96B2-65B8-BDB29E9CB3F4}"/>
                    </a:ext>
                  </a:extLst>
                </p:cNvPr>
                <p:cNvSpPr/>
                <p:nvPr/>
              </p:nvSpPr>
              <p:spPr>
                <a:xfrm>
                  <a:off x="7652284" y="3560416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1 h 57715"/>
                    <a:gd name="connsiteX4" fmla="*/ 38020 w 56126"/>
                    <a:gd name="connsiteY4" fmla="*/ 48939 h 57715"/>
                    <a:gd name="connsiteX5" fmla="*/ 56127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1"/>
                      </a:lnTo>
                      <a:cubicBezTo>
                        <a:pt x="17769" y="60522"/>
                        <a:pt x="30638" y="58283"/>
                        <a:pt x="38020" y="48939"/>
                      </a:cubicBezTo>
                      <a:lnTo>
                        <a:pt x="56127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7" name="Graphic 3">
                <a:extLst>
                  <a:ext uri="{FF2B5EF4-FFF2-40B4-BE49-F238E27FC236}">
                    <a16:creationId xmlns:a16="http://schemas.microsoft.com/office/drawing/2014/main" id="{2276AF87-870C-82EE-C4F5-A76C1A2386F1}"/>
                  </a:ext>
                </a:extLst>
              </p:cNvPr>
              <p:cNvGrpSpPr/>
              <p:nvPr/>
            </p:nvGrpSpPr>
            <p:grpSpPr>
              <a:xfrm>
                <a:off x="7701376" y="3556297"/>
                <a:ext cx="75778" cy="84705"/>
                <a:chOff x="7701376" y="3556297"/>
                <a:chExt cx="75778" cy="84705"/>
              </a:xfrm>
            </p:grpSpPr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BE4DB325-2B88-D95C-06D8-97FE419E3D7A}"/>
                    </a:ext>
                  </a:extLst>
                </p:cNvPr>
                <p:cNvSpPr/>
                <p:nvPr/>
              </p:nvSpPr>
              <p:spPr>
                <a:xfrm>
                  <a:off x="7720031" y="3556297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47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3 w 57123"/>
                    <a:gd name="connsiteY5" fmla="*/ 58860 h 58859"/>
                    <a:gd name="connsiteX6" fmla="*/ 0 w 57123"/>
                    <a:gd name="connsiteY6" fmla="*/ 33047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47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8" y="12663"/>
                        <a:pt x="59541" y="24827"/>
                        <a:pt x="52940" y="33161"/>
                      </a:cubicBezTo>
                      <a:lnTo>
                        <a:pt x="32613" y="58860"/>
                      </a:lnTo>
                      <a:lnTo>
                        <a:pt x="0" y="3304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67B5DD34-2B2C-0043-79F7-AE7B91B13890}"/>
                    </a:ext>
                  </a:extLst>
                </p:cNvPr>
                <p:cNvSpPr/>
                <p:nvPr/>
              </p:nvSpPr>
              <p:spPr>
                <a:xfrm>
                  <a:off x="7701376" y="3583285"/>
                  <a:ext cx="56126" cy="57716"/>
                </a:xfrm>
                <a:custGeom>
                  <a:avLst/>
                  <a:gdLst>
                    <a:gd name="connsiteX0" fmla="*/ 23180 w 56126"/>
                    <a:gd name="connsiteY0" fmla="*/ 0 h 57716"/>
                    <a:gd name="connsiteX1" fmla="*/ 5073 w 56126"/>
                    <a:gd name="connsiteY1" fmla="*/ 22879 h 57716"/>
                    <a:gd name="connsiteX2" fmla="*/ 6797 w 56126"/>
                    <a:gd name="connsiteY2" fmla="*/ 51845 h 57716"/>
                    <a:gd name="connsiteX3" fmla="*/ 9435 w 56126"/>
                    <a:gd name="connsiteY3" fmla="*/ 53930 h 57716"/>
                    <a:gd name="connsiteX4" fmla="*/ 38020 w 56126"/>
                    <a:gd name="connsiteY4" fmla="*/ 48949 h 57716"/>
                    <a:gd name="connsiteX5" fmla="*/ 56127 w 56126"/>
                    <a:gd name="connsiteY5" fmla="*/ 26070 h 57716"/>
                    <a:gd name="connsiteX6" fmla="*/ 23180 w 56126"/>
                    <a:gd name="connsiteY6" fmla="*/ 0 h 5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6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38" y="58283"/>
                        <a:pt x="38020" y="48949"/>
                      </a:cubicBezTo>
                      <a:lnTo>
                        <a:pt x="56127" y="2607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8" name="Graphic 3">
                <a:extLst>
                  <a:ext uri="{FF2B5EF4-FFF2-40B4-BE49-F238E27FC236}">
                    <a16:creationId xmlns:a16="http://schemas.microsoft.com/office/drawing/2014/main" id="{80A3AE42-FAFE-E926-4DDE-370D87AB3298}"/>
                  </a:ext>
                </a:extLst>
              </p:cNvPr>
              <p:cNvGrpSpPr/>
              <p:nvPr/>
            </p:nvGrpSpPr>
            <p:grpSpPr>
              <a:xfrm>
                <a:off x="7963866" y="3601931"/>
                <a:ext cx="75765" cy="84713"/>
                <a:chOff x="7963866" y="3601931"/>
                <a:chExt cx="75765" cy="84713"/>
              </a:xfrm>
            </p:grpSpPr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F856623B-11B9-02BA-3441-296B3FD1C15C}"/>
                    </a:ext>
                  </a:extLst>
                </p:cNvPr>
                <p:cNvSpPr/>
                <p:nvPr/>
              </p:nvSpPr>
              <p:spPr>
                <a:xfrm>
                  <a:off x="7982511" y="3601931"/>
                  <a:ext cx="57119" cy="58859"/>
                </a:xfrm>
                <a:custGeom>
                  <a:avLst/>
                  <a:gdLst>
                    <a:gd name="connsiteX0" fmla="*/ 0 w 57119"/>
                    <a:gd name="connsiteY0" fmla="*/ 33056 h 58859"/>
                    <a:gd name="connsiteX1" fmla="*/ 20326 w 57119"/>
                    <a:gd name="connsiteY1" fmla="*/ 7358 h 58859"/>
                    <a:gd name="connsiteX2" fmla="*/ 47320 w 57119"/>
                    <a:gd name="connsiteY2" fmla="*/ 4072 h 58859"/>
                    <a:gd name="connsiteX3" fmla="*/ 49930 w 57119"/>
                    <a:gd name="connsiteY3" fmla="*/ 6138 h 58859"/>
                    <a:gd name="connsiteX4" fmla="*/ 52940 w 57119"/>
                    <a:gd name="connsiteY4" fmla="*/ 33161 h 58859"/>
                    <a:gd name="connsiteX5" fmla="*/ 32614 w 57119"/>
                    <a:gd name="connsiteY5" fmla="*/ 58859 h 58859"/>
                    <a:gd name="connsiteX6" fmla="*/ 0 w 57119"/>
                    <a:gd name="connsiteY6" fmla="*/ 33056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19" h="5885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8"/>
                      </a:lnTo>
                      <a:cubicBezTo>
                        <a:pt x="58179" y="12663"/>
                        <a:pt x="59531" y="24826"/>
                        <a:pt x="52940" y="33161"/>
                      </a:cubicBezTo>
                      <a:lnTo>
                        <a:pt x="32614" y="58859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D9BC35AC-1F01-DBC1-FA97-76374C6B098F}"/>
                    </a:ext>
                  </a:extLst>
                </p:cNvPr>
                <p:cNvSpPr/>
                <p:nvPr/>
              </p:nvSpPr>
              <p:spPr>
                <a:xfrm>
                  <a:off x="7963866" y="3628929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1 h 57715"/>
                    <a:gd name="connsiteX4" fmla="*/ 38019 w 56126"/>
                    <a:gd name="connsiteY4" fmla="*/ 48939 h 57715"/>
                    <a:gd name="connsiteX5" fmla="*/ 56126 w 56126"/>
                    <a:gd name="connsiteY5" fmla="*/ 26061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4"/>
                        <a:pt x="-1538" y="45253"/>
                        <a:pt x="6797" y="51845"/>
                      </a:cubicBezTo>
                      <a:lnTo>
                        <a:pt x="9435" y="53931"/>
                      </a:lnTo>
                      <a:cubicBezTo>
                        <a:pt x="17769" y="60522"/>
                        <a:pt x="30628" y="58284"/>
                        <a:pt x="38019" y="48939"/>
                      </a:cubicBezTo>
                      <a:lnTo>
                        <a:pt x="56126" y="26061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9" name="Graphic 3">
                <a:extLst>
                  <a:ext uri="{FF2B5EF4-FFF2-40B4-BE49-F238E27FC236}">
                    <a16:creationId xmlns:a16="http://schemas.microsoft.com/office/drawing/2014/main" id="{73E9B80A-27BA-5445-9194-8BEFB4A2B690}"/>
                  </a:ext>
                </a:extLst>
              </p:cNvPr>
              <p:cNvGrpSpPr/>
              <p:nvPr/>
            </p:nvGrpSpPr>
            <p:grpSpPr>
              <a:xfrm>
                <a:off x="7888818" y="3548096"/>
                <a:ext cx="75778" cy="84713"/>
                <a:chOff x="7888818" y="3548096"/>
                <a:chExt cx="75778" cy="84713"/>
              </a:xfrm>
            </p:grpSpPr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A2EF7FF4-51FE-55FE-029B-C56F005774D0}"/>
                    </a:ext>
                  </a:extLst>
                </p:cNvPr>
                <p:cNvSpPr/>
                <p:nvPr/>
              </p:nvSpPr>
              <p:spPr>
                <a:xfrm>
                  <a:off x="7907474" y="3548096"/>
                  <a:ext cx="57123" cy="58849"/>
                </a:xfrm>
                <a:custGeom>
                  <a:avLst/>
                  <a:gdLst>
                    <a:gd name="connsiteX0" fmla="*/ 0 w 57123"/>
                    <a:gd name="connsiteY0" fmla="*/ 33056 h 58849"/>
                    <a:gd name="connsiteX1" fmla="*/ 20326 w 57123"/>
                    <a:gd name="connsiteY1" fmla="*/ 7358 h 58849"/>
                    <a:gd name="connsiteX2" fmla="*/ 47320 w 57123"/>
                    <a:gd name="connsiteY2" fmla="*/ 4072 h 58849"/>
                    <a:gd name="connsiteX3" fmla="*/ 49930 w 57123"/>
                    <a:gd name="connsiteY3" fmla="*/ 6139 h 58849"/>
                    <a:gd name="connsiteX4" fmla="*/ 52940 w 57123"/>
                    <a:gd name="connsiteY4" fmla="*/ 33161 h 58849"/>
                    <a:gd name="connsiteX5" fmla="*/ 32614 w 57123"/>
                    <a:gd name="connsiteY5" fmla="*/ 58850 h 58849"/>
                    <a:gd name="connsiteX6" fmla="*/ 0 w 57123"/>
                    <a:gd name="connsiteY6" fmla="*/ 33056 h 58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4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6"/>
                        <a:pt x="52940" y="33161"/>
                      </a:cubicBezTo>
                      <a:lnTo>
                        <a:pt x="32614" y="58850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06D652BE-751C-678F-9F2D-F4E4676A9419}"/>
                    </a:ext>
                  </a:extLst>
                </p:cNvPr>
                <p:cNvSpPr/>
                <p:nvPr/>
              </p:nvSpPr>
              <p:spPr>
                <a:xfrm>
                  <a:off x="7888818" y="3575094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0 h 57715"/>
                    <a:gd name="connsiteX4" fmla="*/ 38019 w 56126"/>
                    <a:gd name="connsiteY4" fmla="*/ 48939 h 57715"/>
                    <a:gd name="connsiteX5" fmla="*/ 56126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28" y="58283"/>
                        <a:pt x="38019" y="48939"/>
                      </a:cubicBezTo>
                      <a:lnTo>
                        <a:pt x="56126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0" name="Graphic 3">
                <a:extLst>
                  <a:ext uri="{FF2B5EF4-FFF2-40B4-BE49-F238E27FC236}">
                    <a16:creationId xmlns:a16="http://schemas.microsoft.com/office/drawing/2014/main" id="{236C2E9A-50F9-DFBB-4423-FD75490478D2}"/>
                  </a:ext>
                </a:extLst>
              </p:cNvPr>
              <p:cNvGrpSpPr/>
              <p:nvPr/>
            </p:nvGrpSpPr>
            <p:grpSpPr>
              <a:xfrm>
                <a:off x="7844775" y="3525264"/>
                <a:ext cx="75778" cy="84704"/>
                <a:chOff x="7844775" y="3525264"/>
                <a:chExt cx="75778" cy="84704"/>
              </a:xfrm>
            </p:grpSpPr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CDD67ED1-0374-6D27-5AB6-F79CE7648A7B}"/>
                    </a:ext>
                  </a:extLst>
                </p:cNvPr>
                <p:cNvSpPr/>
                <p:nvPr/>
              </p:nvSpPr>
              <p:spPr>
                <a:xfrm>
                  <a:off x="7863430" y="3525264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56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3 w 57123"/>
                    <a:gd name="connsiteY5" fmla="*/ 58860 h 58859"/>
                    <a:gd name="connsiteX6" fmla="*/ 0 w 57123"/>
                    <a:gd name="connsiteY6" fmla="*/ 33056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7"/>
                        <a:pt x="52940" y="33161"/>
                      </a:cubicBezTo>
                      <a:lnTo>
                        <a:pt x="32613" y="58860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3194FDE5-7574-2B7F-B5ED-9178FDA9372B}"/>
                    </a:ext>
                  </a:extLst>
                </p:cNvPr>
                <p:cNvSpPr/>
                <p:nvPr/>
              </p:nvSpPr>
              <p:spPr>
                <a:xfrm>
                  <a:off x="7844775" y="3552253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0 h 57715"/>
                    <a:gd name="connsiteX4" fmla="*/ 38019 w 56126"/>
                    <a:gd name="connsiteY4" fmla="*/ 48939 h 57715"/>
                    <a:gd name="connsiteX5" fmla="*/ 56126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28" y="58283"/>
                        <a:pt x="38019" y="48939"/>
                      </a:cubicBezTo>
                      <a:lnTo>
                        <a:pt x="56126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1" name="Graphic 3">
                <a:extLst>
                  <a:ext uri="{FF2B5EF4-FFF2-40B4-BE49-F238E27FC236}">
                    <a16:creationId xmlns:a16="http://schemas.microsoft.com/office/drawing/2014/main" id="{3C67D016-CF38-DE24-83D0-E1EC46AF77FF}"/>
                  </a:ext>
                </a:extLst>
              </p:cNvPr>
              <p:cNvGrpSpPr/>
              <p:nvPr/>
            </p:nvGrpSpPr>
            <p:grpSpPr>
              <a:xfrm>
                <a:off x="7826047" y="3485813"/>
                <a:ext cx="47588" cy="95371"/>
                <a:chOff x="7826047" y="3485813"/>
                <a:chExt cx="47588" cy="95371"/>
              </a:xfrm>
            </p:grpSpPr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0676C22A-D18B-E3EE-FA30-F50AAE059558}"/>
                    </a:ext>
                  </a:extLst>
                </p:cNvPr>
                <p:cNvSpPr/>
                <p:nvPr/>
              </p:nvSpPr>
              <p:spPr>
                <a:xfrm>
                  <a:off x="7826047" y="3526898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59 w 44945"/>
                    <a:gd name="connsiteY1" fmla="*/ 37004 h 54286"/>
                    <a:gd name="connsiteX2" fmla="*/ 20381 w 44945"/>
                    <a:gd name="connsiteY2" fmla="*/ 54178 h 54286"/>
                    <a:gd name="connsiteX3" fmla="*/ 17075 w 44945"/>
                    <a:gd name="connsiteY3" fmla="*/ 53825 h 54286"/>
                    <a:gd name="connsiteX4" fmla="*/ 112 w 44945"/>
                    <a:gd name="connsiteY4" fmla="*/ 32575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59" y="37004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5" y="53825"/>
                      </a:lnTo>
                      <a:cubicBezTo>
                        <a:pt x="6617" y="52702"/>
                        <a:pt x="-1022" y="43139"/>
                        <a:pt x="112" y="32575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1CACDC5A-19A8-FB25-7610-099BD134E991}"/>
                    </a:ext>
                  </a:extLst>
                </p:cNvPr>
                <p:cNvSpPr/>
                <p:nvPr/>
              </p:nvSpPr>
              <p:spPr>
                <a:xfrm>
                  <a:off x="7828626" y="3485813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2" name="Graphic 3">
                <a:extLst>
                  <a:ext uri="{FF2B5EF4-FFF2-40B4-BE49-F238E27FC236}">
                    <a16:creationId xmlns:a16="http://schemas.microsoft.com/office/drawing/2014/main" id="{0B4BEC8C-79DD-5D1F-B65D-E97215B2EA4F}"/>
                  </a:ext>
                </a:extLst>
              </p:cNvPr>
              <p:cNvGrpSpPr/>
              <p:nvPr/>
            </p:nvGrpSpPr>
            <p:grpSpPr>
              <a:xfrm>
                <a:off x="7596028" y="3474392"/>
                <a:ext cx="47598" cy="95381"/>
                <a:chOff x="7596028" y="3474392"/>
                <a:chExt cx="47598" cy="95381"/>
              </a:xfrm>
            </p:grpSpPr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8350DABC-208A-E4D2-DD0E-28B0071F70BB}"/>
                    </a:ext>
                  </a:extLst>
                </p:cNvPr>
                <p:cNvSpPr/>
                <p:nvPr/>
              </p:nvSpPr>
              <p:spPr>
                <a:xfrm>
                  <a:off x="7596028" y="351548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BB385485-3FAC-F2BD-1642-7B29850CB06A}"/>
                    </a:ext>
                  </a:extLst>
                </p:cNvPr>
                <p:cNvSpPr/>
                <p:nvPr/>
              </p:nvSpPr>
              <p:spPr>
                <a:xfrm>
                  <a:off x="7598616" y="3474392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3" name="Graphic 3">
                <a:extLst>
                  <a:ext uri="{FF2B5EF4-FFF2-40B4-BE49-F238E27FC236}">
                    <a16:creationId xmlns:a16="http://schemas.microsoft.com/office/drawing/2014/main" id="{943D8FD9-D52F-A6CD-D7D9-2403334552F9}"/>
                  </a:ext>
                </a:extLst>
              </p:cNvPr>
              <p:cNvGrpSpPr/>
              <p:nvPr/>
            </p:nvGrpSpPr>
            <p:grpSpPr>
              <a:xfrm>
                <a:off x="7710223" y="3454818"/>
                <a:ext cx="47588" cy="95381"/>
                <a:chOff x="7710223" y="3454818"/>
                <a:chExt cx="47588" cy="95381"/>
              </a:xfrm>
            </p:grpSpPr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DF9E07C5-2626-B82F-215E-0492FC7DEFC9}"/>
                    </a:ext>
                  </a:extLst>
                </p:cNvPr>
                <p:cNvSpPr/>
                <p:nvPr/>
              </p:nvSpPr>
              <p:spPr>
                <a:xfrm>
                  <a:off x="7710223" y="3495913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2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2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8D5C6079-45C1-67A5-B09B-4B5948CA1143}"/>
                    </a:ext>
                  </a:extLst>
                </p:cNvPr>
                <p:cNvSpPr/>
                <p:nvPr/>
              </p:nvSpPr>
              <p:spPr>
                <a:xfrm>
                  <a:off x="7712802" y="3454818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3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4" name="Graphic 3">
                <a:extLst>
                  <a:ext uri="{FF2B5EF4-FFF2-40B4-BE49-F238E27FC236}">
                    <a16:creationId xmlns:a16="http://schemas.microsoft.com/office/drawing/2014/main" id="{D999DB07-3E31-3F19-DE2E-F342D735F015}"/>
                  </a:ext>
                </a:extLst>
              </p:cNvPr>
              <p:cNvGrpSpPr/>
              <p:nvPr/>
            </p:nvGrpSpPr>
            <p:grpSpPr>
              <a:xfrm>
                <a:off x="7778736" y="3451561"/>
                <a:ext cx="47598" cy="95371"/>
                <a:chOff x="7778736" y="3451561"/>
                <a:chExt cx="47598" cy="95371"/>
              </a:xfrm>
            </p:grpSpPr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D8D81F23-1387-F7E5-D3EA-0A1616FF7536}"/>
                    </a:ext>
                  </a:extLst>
                </p:cNvPr>
                <p:cNvSpPr/>
                <p:nvPr/>
              </p:nvSpPr>
              <p:spPr>
                <a:xfrm>
                  <a:off x="7778736" y="349264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4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5 h 54286"/>
                    <a:gd name="connsiteX5" fmla="*/ 3607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4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5"/>
                      </a:cubicBezTo>
                      <a:lnTo>
                        <a:pt x="3607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BFB1FBFE-DF62-9B4A-95C1-9588CDDD773D}"/>
                    </a:ext>
                  </a:extLst>
                </p:cNvPr>
                <p:cNvSpPr/>
                <p:nvPr/>
              </p:nvSpPr>
              <p:spPr>
                <a:xfrm>
                  <a:off x="7781325" y="3451561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5" name="Graphic 3">
                <a:extLst>
                  <a:ext uri="{FF2B5EF4-FFF2-40B4-BE49-F238E27FC236}">
                    <a16:creationId xmlns:a16="http://schemas.microsoft.com/office/drawing/2014/main" id="{4DBB9362-3759-05B1-18AD-92108C1DF4AC}"/>
                  </a:ext>
                </a:extLst>
              </p:cNvPr>
              <p:cNvGrpSpPr/>
              <p:nvPr/>
            </p:nvGrpSpPr>
            <p:grpSpPr>
              <a:xfrm>
                <a:off x="8041379" y="3523332"/>
                <a:ext cx="47588" cy="95381"/>
                <a:chOff x="8041379" y="3523332"/>
                <a:chExt cx="47588" cy="95381"/>
              </a:xfrm>
            </p:grpSpPr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C9227394-56BE-60E3-8B73-B938FD34950A}"/>
                    </a:ext>
                  </a:extLst>
                </p:cNvPr>
                <p:cNvSpPr/>
                <p:nvPr/>
              </p:nvSpPr>
              <p:spPr>
                <a:xfrm>
                  <a:off x="8041379" y="356442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2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48"/>
                        <a:pt x="112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DC0EDE71-BFFD-16E6-4843-89BBDE7FF492}"/>
                    </a:ext>
                  </a:extLst>
                </p:cNvPr>
                <p:cNvSpPr/>
                <p:nvPr/>
              </p:nvSpPr>
              <p:spPr>
                <a:xfrm>
                  <a:off x="8043957" y="3523332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3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6" name="Graphic 3">
                <a:extLst>
                  <a:ext uri="{FF2B5EF4-FFF2-40B4-BE49-F238E27FC236}">
                    <a16:creationId xmlns:a16="http://schemas.microsoft.com/office/drawing/2014/main" id="{60E9ACB6-5C2E-FBBD-5207-6188059CD656}"/>
                  </a:ext>
                </a:extLst>
              </p:cNvPr>
              <p:cNvGrpSpPr/>
              <p:nvPr/>
            </p:nvGrpSpPr>
            <p:grpSpPr>
              <a:xfrm>
                <a:off x="7984286" y="3490709"/>
                <a:ext cx="47588" cy="95371"/>
                <a:chOff x="7984286" y="3490709"/>
                <a:chExt cx="47588" cy="95371"/>
              </a:xfrm>
            </p:grpSpPr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36F194D0-AC4F-038B-AE58-B20AB7CDBEDE}"/>
                    </a:ext>
                  </a:extLst>
                </p:cNvPr>
                <p:cNvSpPr/>
                <p:nvPr/>
              </p:nvSpPr>
              <p:spPr>
                <a:xfrm>
                  <a:off x="7984286" y="3531793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DF04FA0D-86FB-89DB-739A-56E659BA627B}"/>
                    </a:ext>
                  </a:extLst>
                </p:cNvPr>
                <p:cNvSpPr/>
                <p:nvPr/>
              </p:nvSpPr>
              <p:spPr>
                <a:xfrm>
                  <a:off x="7986864" y="3490709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4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4"/>
                      </a:lnTo>
                      <a:cubicBezTo>
                        <a:pt x="46139" y="12205"/>
                        <a:pt x="38529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7" name="Graphic 3">
                <a:extLst>
                  <a:ext uri="{FF2B5EF4-FFF2-40B4-BE49-F238E27FC236}">
                    <a16:creationId xmlns:a16="http://schemas.microsoft.com/office/drawing/2014/main" id="{DECB849C-4174-EF91-A0F9-6EC335361C2D}"/>
                  </a:ext>
                </a:extLst>
              </p:cNvPr>
              <p:cNvGrpSpPr/>
              <p:nvPr/>
            </p:nvGrpSpPr>
            <p:grpSpPr>
              <a:xfrm>
                <a:off x="7635185" y="3503758"/>
                <a:ext cx="47588" cy="95371"/>
                <a:chOff x="7635185" y="3503758"/>
                <a:chExt cx="47588" cy="95371"/>
              </a:xfrm>
            </p:grpSpPr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2EF68E5C-C35D-6C3B-A6DC-D5262AB02E17}"/>
                    </a:ext>
                  </a:extLst>
                </p:cNvPr>
                <p:cNvSpPr/>
                <p:nvPr/>
              </p:nvSpPr>
              <p:spPr>
                <a:xfrm>
                  <a:off x="7635185" y="3544842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607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607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51F5DBBF-2656-DCA1-E851-B3190B8A91BB}"/>
                    </a:ext>
                  </a:extLst>
                </p:cNvPr>
                <p:cNvSpPr/>
                <p:nvPr/>
              </p:nvSpPr>
              <p:spPr>
                <a:xfrm>
                  <a:off x="7637764" y="3503758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4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4"/>
                      </a:lnTo>
                      <a:cubicBezTo>
                        <a:pt x="46139" y="12205"/>
                        <a:pt x="38529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8" name="Graphic 3">
                <a:extLst>
                  <a:ext uri="{FF2B5EF4-FFF2-40B4-BE49-F238E27FC236}">
                    <a16:creationId xmlns:a16="http://schemas.microsoft.com/office/drawing/2014/main" id="{638CE2C6-1A91-A81E-14B1-1DEB732665EC}"/>
                  </a:ext>
                </a:extLst>
              </p:cNvPr>
              <p:cNvGrpSpPr/>
              <p:nvPr/>
            </p:nvGrpSpPr>
            <p:grpSpPr>
              <a:xfrm>
                <a:off x="7862591" y="3432344"/>
                <a:ext cx="75247" cy="85131"/>
                <a:chOff x="7862591" y="3432344"/>
                <a:chExt cx="75247" cy="85131"/>
              </a:xfrm>
            </p:grpSpPr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737ED1C1-2BAD-4A26-AFC4-DCA155CCAA34}"/>
                    </a:ext>
                  </a:extLst>
                </p:cNvPr>
                <p:cNvSpPr/>
                <p:nvPr/>
              </p:nvSpPr>
              <p:spPr>
                <a:xfrm>
                  <a:off x="7862591" y="3458584"/>
                  <a:ext cx="56979" cy="58891"/>
                </a:xfrm>
                <a:custGeom>
                  <a:avLst/>
                  <a:gdLst>
                    <a:gd name="connsiteX0" fmla="*/ 56979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79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79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2" y="4650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9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770BDDE9-DAF7-8E54-E71D-27770710744B}"/>
                    </a:ext>
                  </a:extLst>
                </p:cNvPr>
                <p:cNvSpPr/>
                <p:nvPr/>
              </p:nvSpPr>
              <p:spPr>
                <a:xfrm>
                  <a:off x="7881861" y="3432344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6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9" name="Graphic 3">
                <a:extLst>
                  <a:ext uri="{FF2B5EF4-FFF2-40B4-BE49-F238E27FC236}">
                    <a16:creationId xmlns:a16="http://schemas.microsoft.com/office/drawing/2014/main" id="{2BC244F7-E99E-E744-594A-8B12425C9D52}"/>
                  </a:ext>
                </a:extLst>
              </p:cNvPr>
              <p:cNvGrpSpPr/>
              <p:nvPr/>
            </p:nvGrpSpPr>
            <p:grpSpPr>
              <a:xfrm>
                <a:off x="7554285" y="3424191"/>
                <a:ext cx="75237" cy="85131"/>
                <a:chOff x="7554285" y="3424191"/>
                <a:chExt cx="75237" cy="85131"/>
              </a:xfrm>
            </p:grpSpPr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57C42107-C7DE-1710-72D2-9D17002BAFD9}"/>
                    </a:ext>
                  </a:extLst>
                </p:cNvPr>
                <p:cNvSpPr/>
                <p:nvPr/>
              </p:nvSpPr>
              <p:spPr>
                <a:xfrm>
                  <a:off x="7554285" y="3450431"/>
                  <a:ext cx="56979" cy="58891"/>
                </a:xfrm>
                <a:custGeom>
                  <a:avLst/>
                  <a:gdLst>
                    <a:gd name="connsiteX0" fmla="*/ 56980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80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8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1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8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4EA256B9-1620-1DDC-4097-D536A77310C5}"/>
                    </a:ext>
                  </a:extLst>
                </p:cNvPr>
                <p:cNvSpPr/>
                <p:nvPr/>
              </p:nvSpPr>
              <p:spPr>
                <a:xfrm>
                  <a:off x="7573546" y="3424191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0" name="Graphic 3">
                <a:extLst>
                  <a:ext uri="{FF2B5EF4-FFF2-40B4-BE49-F238E27FC236}">
                    <a16:creationId xmlns:a16="http://schemas.microsoft.com/office/drawing/2014/main" id="{126F443B-BE10-18BD-2E25-4D37B8DBE024}"/>
                  </a:ext>
                </a:extLst>
              </p:cNvPr>
              <p:cNvGrpSpPr/>
              <p:nvPr/>
            </p:nvGrpSpPr>
            <p:grpSpPr>
              <a:xfrm>
                <a:off x="7526415" y="3391396"/>
                <a:ext cx="75237" cy="85131"/>
                <a:chOff x="7526415" y="3391396"/>
                <a:chExt cx="75237" cy="85131"/>
              </a:xfrm>
            </p:grpSpPr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75C1D897-0DE4-03C8-D3FE-F548AC728C17}"/>
                    </a:ext>
                  </a:extLst>
                </p:cNvPr>
                <p:cNvSpPr/>
                <p:nvPr/>
              </p:nvSpPr>
              <p:spPr>
                <a:xfrm>
                  <a:off x="7526415" y="3417636"/>
                  <a:ext cx="56970" cy="58890"/>
                </a:xfrm>
                <a:custGeom>
                  <a:avLst/>
                  <a:gdLst>
                    <a:gd name="connsiteX0" fmla="*/ 56970 w 56970"/>
                    <a:gd name="connsiteY0" fmla="*/ 25394 h 58890"/>
                    <a:gd name="connsiteX1" fmla="*/ 36968 w 56970"/>
                    <a:gd name="connsiteY1" fmla="*/ 51340 h 58890"/>
                    <a:gd name="connsiteX2" fmla="*/ 10021 w 56970"/>
                    <a:gd name="connsiteY2" fmla="*/ 54959 h 58890"/>
                    <a:gd name="connsiteX3" fmla="*/ 7383 w 56970"/>
                    <a:gd name="connsiteY3" fmla="*/ 52930 h 58890"/>
                    <a:gd name="connsiteX4" fmla="*/ 4030 w 56970"/>
                    <a:gd name="connsiteY4" fmla="*/ 25946 h 58890"/>
                    <a:gd name="connsiteX5" fmla="*/ 24042 w 56970"/>
                    <a:gd name="connsiteY5" fmla="*/ 0 h 58890"/>
                    <a:gd name="connsiteX6" fmla="*/ 56970 w 56970"/>
                    <a:gd name="connsiteY6" fmla="*/ 25394 h 58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0" h="58890">
                      <a:moveTo>
                        <a:pt x="5697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1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30471939-2812-87C2-9A5E-CFCA033F738B}"/>
                    </a:ext>
                  </a:extLst>
                </p:cNvPr>
                <p:cNvSpPr/>
                <p:nvPr/>
              </p:nvSpPr>
              <p:spPr>
                <a:xfrm>
                  <a:off x="7545676" y="3391396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1" name="Graphic 3">
                <a:extLst>
                  <a:ext uri="{FF2B5EF4-FFF2-40B4-BE49-F238E27FC236}">
                    <a16:creationId xmlns:a16="http://schemas.microsoft.com/office/drawing/2014/main" id="{EC88D4BF-BB10-D0D9-B497-A45B41E36046}"/>
                  </a:ext>
                </a:extLst>
              </p:cNvPr>
              <p:cNvGrpSpPr/>
              <p:nvPr/>
            </p:nvGrpSpPr>
            <p:grpSpPr>
              <a:xfrm>
                <a:off x="7524758" y="3559827"/>
                <a:ext cx="75237" cy="85127"/>
                <a:chOff x="7524758" y="3559827"/>
                <a:chExt cx="75237" cy="85127"/>
              </a:xfrm>
            </p:grpSpPr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0FD5FCCD-7D22-0847-F50E-508861BE583C}"/>
                    </a:ext>
                  </a:extLst>
                </p:cNvPr>
                <p:cNvSpPr/>
                <p:nvPr/>
              </p:nvSpPr>
              <p:spPr>
                <a:xfrm>
                  <a:off x="7524758" y="3586067"/>
                  <a:ext cx="56969" cy="58887"/>
                </a:xfrm>
                <a:custGeom>
                  <a:avLst/>
                  <a:gdLst>
                    <a:gd name="connsiteX0" fmla="*/ 56970 w 56969"/>
                    <a:gd name="connsiteY0" fmla="*/ 25394 h 58887"/>
                    <a:gd name="connsiteX1" fmla="*/ 36958 w 56969"/>
                    <a:gd name="connsiteY1" fmla="*/ 51340 h 58887"/>
                    <a:gd name="connsiteX2" fmla="*/ 10012 w 56969"/>
                    <a:gd name="connsiteY2" fmla="*/ 54959 h 58887"/>
                    <a:gd name="connsiteX3" fmla="*/ 7383 w 56969"/>
                    <a:gd name="connsiteY3" fmla="*/ 52930 h 58887"/>
                    <a:gd name="connsiteX4" fmla="*/ 4030 w 56969"/>
                    <a:gd name="connsiteY4" fmla="*/ 25946 h 58887"/>
                    <a:gd name="connsiteX5" fmla="*/ 24042 w 56969"/>
                    <a:gd name="connsiteY5" fmla="*/ 0 h 58887"/>
                    <a:gd name="connsiteX6" fmla="*/ 56970 w 56969"/>
                    <a:gd name="connsiteY6" fmla="*/ 25394 h 58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69" h="58887">
                      <a:moveTo>
                        <a:pt x="56970" y="25394"/>
                      </a:moveTo>
                      <a:lnTo>
                        <a:pt x="36958" y="51340"/>
                      </a:lnTo>
                      <a:cubicBezTo>
                        <a:pt x="30472" y="59760"/>
                        <a:pt x="18337" y="61379"/>
                        <a:pt x="10012" y="54959"/>
                      </a:cubicBezTo>
                      <a:lnTo>
                        <a:pt x="7383" y="52930"/>
                      </a:lnTo>
                      <a:cubicBezTo>
                        <a:pt x="-952" y="4651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A1F88AA0-850B-F0AF-6150-FF048D918E56}"/>
                    </a:ext>
                  </a:extLst>
                </p:cNvPr>
                <p:cNvSpPr/>
                <p:nvPr/>
              </p:nvSpPr>
              <p:spPr>
                <a:xfrm>
                  <a:off x="7544019" y="3559827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2 w 55976"/>
                    <a:gd name="connsiteY1" fmla="*/ 34641 h 57748"/>
                    <a:gd name="connsiteX2" fmla="*/ 48996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2" y="34641"/>
                      </a:lnTo>
                      <a:cubicBezTo>
                        <a:pt x="58350" y="25211"/>
                        <a:pt x="5741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40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2" name="Graphic 3">
                <a:extLst>
                  <a:ext uri="{FF2B5EF4-FFF2-40B4-BE49-F238E27FC236}">
                    <a16:creationId xmlns:a16="http://schemas.microsoft.com/office/drawing/2014/main" id="{88F2AE27-3E5E-56C2-3F66-4FB5E527C234}"/>
                  </a:ext>
                </a:extLst>
              </p:cNvPr>
              <p:cNvGrpSpPr/>
              <p:nvPr/>
            </p:nvGrpSpPr>
            <p:grpSpPr>
              <a:xfrm>
                <a:off x="7644002" y="3445393"/>
                <a:ext cx="75247" cy="85131"/>
                <a:chOff x="7644002" y="3445393"/>
                <a:chExt cx="75247" cy="85131"/>
              </a:xfrm>
            </p:grpSpPr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07F86280-B39E-1EAD-16C0-32DEA4D0CE16}"/>
                    </a:ext>
                  </a:extLst>
                </p:cNvPr>
                <p:cNvSpPr/>
                <p:nvPr/>
              </p:nvSpPr>
              <p:spPr>
                <a:xfrm>
                  <a:off x="7644002" y="3471633"/>
                  <a:ext cx="56979" cy="58891"/>
                </a:xfrm>
                <a:custGeom>
                  <a:avLst/>
                  <a:gdLst>
                    <a:gd name="connsiteX0" fmla="*/ 56980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80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8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0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8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8BE95E73-C8C5-FF31-8FE1-2CB5A963BF39}"/>
                    </a:ext>
                  </a:extLst>
                </p:cNvPr>
                <p:cNvSpPr/>
                <p:nvPr/>
              </p:nvSpPr>
              <p:spPr>
                <a:xfrm>
                  <a:off x="7663272" y="3445393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3" name="Graphic 3">
                <a:extLst>
                  <a:ext uri="{FF2B5EF4-FFF2-40B4-BE49-F238E27FC236}">
                    <a16:creationId xmlns:a16="http://schemas.microsoft.com/office/drawing/2014/main" id="{813DBD8A-239E-F21F-C525-735D69608D82}"/>
                  </a:ext>
                </a:extLst>
              </p:cNvPr>
              <p:cNvGrpSpPr/>
              <p:nvPr/>
            </p:nvGrpSpPr>
            <p:grpSpPr>
              <a:xfrm>
                <a:off x="7735365" y="3450289"/>
                <a:ext cx="75238" cy="85131"/>
                <a:chOff x="7735365" y="3450289"/>
                <a:chExt cx="75238" cy="85131"/>
              </a:xfrm>
            </p:grpSpPr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D125D895-18D2-658A-C059-AD75612EBB42}"/>
                    </a:ext>
                  </a:extLst>
                </p:cNvPr>
                <p:cNvSpPr/>
                <p:nvPr/>
              </p:nvSpPr>
              <p:spPr>
                <a:xfrm>
                  <a:off x="7735365" y="3476529"/>
                  <a:ext cx="56969" cy="58891"/>
                </a:xfrm>
                <a:custGeom>
                  <a:avLst/>
                  <a:gdLst>
                    <a:gd name="connsiteX0" fmla="*/ 56970 w 56969"/>
                    <a:gd name="connsiteY0" fmla="*/ 25394 h 58891"/>
                    <a:gd name="connsiteX1" fmla="*/ 36958 w 56969"/>
                    <a:gd name="connsiteY1" fmla="*/ 51340 h 58891"/>
                    <a:gd name="connsiteX2" fmla="*/ 10012 w 56969"/>
                    <a:gd name="connsiteY2" fmla="*/ 54959 h 58891"/>
                    <a:gd name="connsiteX3" fmla="*/ 7383 w 56969"/>
                    <a:gd name="connsiteY3" fmla="*/ 52930 h 58891"/>
                    <a:gd name="connsiteX4" fmla="*/ 4030 w 56969"/>
                    <a:gd name="connsiteY4" fmla="*/ 25946 h 58891"/>
                    <a:gd name="connsiteX5" fmla="*/ 24042 w 56969"/>
                    <a:gd name="connsiteY5" fmla="*/ 0 h 58891"/>
                    <a:gd name="connsiteX6" fmla="*/ 56970 w 5696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69" h="58891">
                      <a:moveTo>
                        <a:pt x="56970" y="25394"/>
                      </a:moveTo>
                      <a:lnTo>
                        <a:pt x="36958" y="51340"/>
                      </a:lnTo>
                      <a:cubicBezTo>
                        <a:pt x="30472" y="59760"/>
                        <a:pt x="18346" y="61389"/>
                        <a:pt x="10012" y="54959"/>
                      </a:cubicBezTo>
                      <a:lnTo>
                        <a:pt x="7383" y="52930"/>
                      </a:lnTo>
                      <a:cubicBezTo>
                        <a:pt x="-952" y="4650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BBA8AE64-094A-C3E7-616E-218B79675634}"/>
                    </a:ext>
                  </a:extLst>
                </p:cNvPr>
                <p:cNvSpPr/>
                <p:nvPr/>
              </p:nvSpPr>
              <p:spPr>
                <a:xfrm>
                  <a:off x="7754635" y="3450289"/>
                  <a:ext cx="55968" cy="57748"/>
                </a:xfrm>
                <a:custGeom>
                  <a:avLst/>
                  <a:gdLst>
                    <a:gd name="connsiteX0" fmla="*/ 33252 w 55968"/>
                    <a:gd name="connsiteY0" fmla="*/ 57749 h 57748"/>
                    <a:gd name="connsiteX1" fmla="*/ 51073 w 55968"/>
                    <a:gd name="connsiteY1" fmla="*/ 34641 h 57748"/>
                    <a:gd name="connsiteX2" fmla="*/ 48996 w 55968"/>
                    <a:gd name="connsiteY2" fmla="*/ 5695 h 57748"/>
                    <a:gd name="connsiteX3" fmla="*/ 46339 w 55968"/>
                    <a:gd name="connsiteY3" fmla="*/ 3647 h 57748"/>
                    <a:gd name="connsiteX4" fmla="*/ 17821 w 55968"/>
                    <a:gd name="connsiteY4" fmla="*/ 8990 h 57748"/>
                    <a:gd name="connsiteX5" fmla="*/ 0 w 55968"/>
                    <a:gd name="connsiteY5" fmla="*/ 32098 h 57748"/>
                    <a:gd name="connsiteX6" fmla="*/ 33252 w 55968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68" h="57748">
                      <a:moveTo>
                        <a:pt x="33252" y="57749"/>
                      </a:moveTo>
                      <a:lnTo>
                        <a:pt x="51073" y="34641"/>
                      </a:lnTo>
                      <a:cubicBezTo>
                        <a:pt x="58341" y="25211"/>
                        <a:pt x="5740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52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4" name="Graphic 3">
                <a:extLst>
                  <a:ext uri="{FF2B5EF4-FFF2-40B4-BE49-F238E27FC236}">
                    <a16:creationId xmlns:a16="http://schemas.microsoft.com/office/drawing/2014/main" id="{CB7B19D0-DDA9-E531-46DD-CDA5E00EF797}"/>
                  </a:ext>
                </a:extLst>
              </p:cNvPr>
              <p:cNvGrpSpPr/>
              <p:nvPr/>
            </p:nvGrpSpPr>
            <p:grpSpPr>
              <a:xfrm>
                <a:off x="7550767" y="3887022"/>
                <a:ext cx="51295" cy="95020"/>
                <a:chOff x="7550767" y="3887022"/>
                <a:chExt cx="51295" cy="95020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A5DC81E3-FC6C-40AD-74A9-30FF8BE83312}"/>
                    </a:ext>
                  </a:extLst>
                </p:cNvPr>
                <p:cNvSpPr/>
                <p:nvPr/>
              </p:nvSpPr>
              <p:spPr>
                <a:xfrm>
                  <a:off x="7550767" y="392654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9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9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9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2487ABFD-C3EA-4CBD-E0C6-639966542B7A}"/>
                    </a:ext>
                  </a:extLst>
                </p:cNvPr>
                <p:cNvSpPr/>
                <p:nvPr/>
              </p:nvSpPr>
              <p:spPr>
                <a:xfrm>
                  <a:off x="7555239" y="388702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0 h 54260"/>
                    <a:gd name="connsiteX1" fmla="*/ 46454 w 46823"/>
                    <a:gd name="connsiteY1" fmla="*/ 25523 h 54260"/>
                    <a:gd name="connsiteX2" fmla="*/ 31195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0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0"/>
                      </a:moveTo>
                      <a:lnTo>
                        <a:pt x="46454" y="25523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5" name="Graphic 3">
                <a:extLst>
                  <a:ext uri="{FF2B5EF4-FFF2-40B4-BE49-F238E27FC236}">
                    <a16:creationId xmlns:a16="http://schemas.microsoft.com/office/drawing/2014/main" id="{0626C773-7A18-262F-950A-8D700BAF87A6}"/>
                  </a:ext>
                </a:extLst>
              </p:cNvPr>
              <p:cNvGrpSpPr/>
              <p:nvPr/>
            </p:nvGrpSpPr>
            <p:grpSpPr>
              <a:xfrm>
                <a:off x="7553333" y="3709379"/>
                <a:ext cx="75246" cy="85131"/>
                <a:chOff x="7553333" y="3709379"/>
                <a:chExt cx="75246" cy="85131"/>
              </a:xfrm>
            </p:grpSpPr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A8ED0B55-3213-B522-43C8-4A1F8C039866}"/>
                    </a:ext>
                  </a:extLst>
                </p:cNvPr>
                <p:cNvSpPr/>
                <p:nvPr/>
              </p:nvSpPr>
              <p:spPr>
                <a:xfrm>
                  <a:off x="7553333" y="3735619"/>
                  <a:ext cx="56979" cy="58890"/>
                </a:xfrm>
                <a:custGeom>
                  <a:avLst/>
                  <a:gdLst>
                    <a:gd name="connsiteX0" fmla="*/ 56979 w 56979"/>
                    <a:gd name="connsiteY0" fmla="*/ 25394 h 58890"/>
                    <a:gd name="connsiteX1" fmla="*/ 36967 w 56979"/>
                    <a:gd name="connsiteY1" fmla="*/ 51340 h 58890"/>
                    <a:gd name="connsiteX2" fmla="*/ 10021 w 56979"/>
                    <a:gd name="connsiteY2" fmla="*/ 54959 h 58890"/>
                    <a:gd name="connsiteX3" fmla="*/ 7383 w 56979"/>
                    <a:gd name="connsiteY3" fmla="*/ 52930 h 58890"/>
                    <a:gd name="connsiteX4" fmla="*/ 4030 w 56979"/>
                    <a:gd name="connsiteY4" fmla="*/ 25946 h 58890"/>
                    <a:gd name="connsiteX5" fmla="*/ 24042 w 56979"/>
                    <a:gd name="connsiteY5" fmla="*/ 0 h 58890"/>
                    <a:gd name="connsiteX6" fmla="*/ 56979 w 56979"/>
                    <a:gd name="connsiteY6" fmla="*/ 25394 h 58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0">
                      <a:moveTo>
                        <a:pt x="56979" y="25394"/>
                      </a:moveTo>
                      <a:lnTo>
                        <a:pt x="36967" y="51340"/>
                      </a:lnTo>
                      <a:cubicBezTo>
                        <a:pt x="30481" y="59760"/>
                        <a:pt x="18356" y="61388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2" y="4651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9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FF02BD2C-E7E8-7570-C624-95075A1820EC}"/>
                    </a:ext>
                  </a:extLst>
                </p:cNvPr>
                <p:cNvSpPr/>
                <p:nvPr/>
              </p:nvSpPr>
              <p:spPr>
                <a:xfrm>
                  <a:off x="7572603" y="3709379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704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704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6" name="Graphic 3">
                <a:extLst>
                  <a:ext uri="{FF2B5EF4-FFF2-40B4-BE49-F238E27FC236}">
                    <a16:creationId xmlns:a16="http://schemas.microsoft.com/office/drawing/2014/main" id="{FF7F3405-D14E-C7E6-BC19-282EA7E4BBAB}"/>
                  </a:ext>
                </a:extLst>
              </p:cNvPr>
              <p:cNvGrpSpPr/>
              <p:nvPr/>
            </p:nvGrpSpPr>
            <p:grpSpPr>
              <a:xfrm>
                <a:off x="7933992" y="3463734"/>
                <a:ext cx="57091" cy="93922"/>
                <a:chOff x="7933992" y="3463734"/>
                <a:chExt cx="57091" cy="93922"/>
              </a:xfrm>
            </p:grpSpPr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4BD6BED6-A545-50AD-AB04-6B83368BE95C}"/>
                    </a:ext>
                  </a:extLst>
                </p:cNvPr>
                <p:cNvSpPr/>
                <p:nvPr/>
              </p:nvSpPr>
              <p:spPr>
                <a:xfrm>
                  <a:off x="7941211" y="3500609"/>
                  <a:ext cx="49872" cy="57047"/>
                </a:xfrm>
                <a:custGeom>
                  <a:avLst/>
                  <a:gdLst>
                    <a:gd name="connsiteX0" fmla="*/ 39919 w 49872"/>
                    <a:gd name="connsiteY0" fmla="*/ 0 h 57047"/>
                    <a:gd name="connsiteX1" fmla="*/ 49092 w 49872"/>
                    <a:gd name="connsiteY1" fmla="*/ 31452 h 57047"/>
                    <a:gd name="connsiteX2" fmla="*/ 36138 w 49872"/>
                    <a:gd name="connsiteY2" fmla="*/ 55359 h 57047"/>
                    <a:gd name="connsiteX3" fmla="*/ 32947 w 49872"/>
                    <a:gd name="connsiteY3" fmla="*/ 56293 h 57047"/>
                    <a:gd name="connsiteX4" fmla="*/ 9173 w 49872"/>
                    <a:gd name="connsiteY4" fmla="*/ 43101 h 57047"/>
                    <a:gd name="connsiteX5" fmla="*/ 0 w 49872"/>
                    <a:gd name="connsiteY5" fmla="*/ 11649 h 57047"/>
                    <a:gd name="connsiteX6" fmla="*/ 39919 w 49872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2" h="57047">
                      <a:moveTo>
                        <a:pt x="39919" y="0"/>
                      </a:moveTo>
                      <a:lnTo>
                        <a:pt x="49092" y="31452"/>
                      </a:lnTo>
                      <a:cubicBezTo>
                        <a:pt x="52073" y="41653"/>
                        <a:pt x="46244" y="52416"/>
                        <a:pt x="36138" y="55359"/>
                      </a:cubicBezTo>
                      <a:lnTo>
                        <a:pt x="32947" y="56293"/>
                      </a:lnTo>
                      <a:cubicBezTo>
                        <a:pt x="22851" y="59236"/>
                        <a:pt x="12144" y="53302"/>
                        <a:pt x="9173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D1621E48-6AD0-56AF-2633-AE8C87DE5AEC}"/>
                    </a:ext>
                  </a:extLst>
                </p:cNvPr>
                <p:cNvSpPr/>
                <p:nvPr/>
              </p:nvSpPr>
              <p:spPr>
                <a:xfrm>
                  <a:off x="7933992" y="3463734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7" name="Graphic 3">
                <a:extLst>
                  <a:ext uri="{FF2B5EF4-FFF2-40B4-BE49-F238E27FC236}">
                    <a16:creationId xmlns:a16="http://schemas.microsoft.com/office/drawing/2014/main" id="{751E0BB4-5BC2-5CC2-BDEF-E5A41F619949}"/>
                  </a:ext>
                </a:extLst>
              </p:cNvPr>
              <p:cNvGrpSpPr/>
              <p:nvPr/>
            </p:nvGrpSpPr>
            <p:grpSpPr>
              <a:xfrm>
                <a:off x="8009030" y="3468620"/>
                <a:ext cx="57097" cy="93931"/>
                <a:chOff x="8009030" y="3468620"/>
                <a:chExt cx="57097" cy="93931"/>
              </a:xfrm>
            </p:grpSpPr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49097562-8400-EE16-353B-910B3C498F27}"/>
                    </a:ext>
                  </a:extLst>
                </p:cNvPr>
                <p:cNvSpPr/>
                <p:nvPr/>
              </p:nvSpPr>
              <p:spPr>
                <a:xfrm>
                  <a:off x="8016249" y="3505504"/>
                  <a:ext cx="49878" cy="57046"/>
                </a:xfrm>
                <a:custGeom>
                  <a:avLst/>
                  <a:gdLst>
                    <a:gd name="connsiteX0" fmla="*/ 39919 w 49878"/>
                    <a:gd name="connsiteY0" fmla="*/ 0 h 57046"/>
                    <a:gd name="connsiteX1" fmla="*/ 49101 w 49878"/>
                    <a:gd name="connsiteY1" fmla="*/ 31452 h 57046"/>
                    <a:gd name="connsiteX2" fmla="*/ 36147 w 49878"/>
                    <a:gd name="connsiteY2" fmla="*/ 55359 h 57046"/>
                    <a:gd name="connsiteX3" fmla="*/ 32956 w 49878"/>
                    <a:gd name="connsiteY3" fmla="*/ 56292 h 57046"/>
                    <a:gd name="connsiteX4" fmla="*/ 9182 w 49878"/>
                    <a:gd name="connsiteY4" fmla="*/ 43101 h 57046"/>
                    <a:gd name="connsiteX5" fmla="*/ 0 w 49878"/>
                    <a:gd name="connsiteY5" fmla="*/ 11649 h 57046"/>
                    <a:gd name="connsiteX6" fmla="*/ 39919 w 49878"/>
                    <a:gd name="connsiteY6" fmla="*/ 0 h 57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8" h="57046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73" y="41653"/>
                        <a:pt x="46253" y="52416"/>
                        <a:pt x="36147" y="55359"/>
                      </a:cubicBezTo>
                      <a:lnTo>
                        <a:pt x="32956" y="56292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57CF6FBE-EDDF-0401-CA40-22D64F234EDA}"/>
                    </a:ext>
                  </a:extLst>
                </p:cNvPr>
                <p:cNvSpPr/>
                <p:nvPr/>
              </p:nvSpPr>
              <p:spPr>
                <a:xfrm>
                  <a:off x="8009030" y="3468620"/>
                  <a:ext cx="49462" cy="55839"/>
                </a:xfrm>
                <a:custGeom>
                  <a:avLst/>
                  <a:gdLst>
                    <a:gd name="connsiteX0" fmla="*/ 49463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3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3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3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8" name="Graphic 3">
                <a:extLst>
                  <a:ext uri="{FF2B5EF4-FFF2-40B4-BE49-F238E27FC236}">
                    <a16:creationId xmlns:a16="http://schemas.microsoft.com/office/drawing/2014/main" id="{970E761F-31F8-F081-EEEF-6F47E99DB557}"/>
                  </a:ext>
                </a:extLst>
              </p:cNvPr>
              <p:cNvGrpSpPr/>
              <p:nvPr/>
            </p:nvGrpSpPr>
            <p:grpSpPr>
              <a:xfrm>
                <a:off x="7533485" y="3488299"/>
                <a:ext cx="57091" cy="93931"/>
                <a:chOff x="7533485" y="3488299"/>
                <a:chExt cx="57091" cy="93931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CD048BD7-9F81-0E41-094D-B3CF9115F9BF}"/>
                    </a:ext>
                  </a:extLst>
                </p:cNvPr>
                <p:cNvSpPr/>
                <p:nvPr/>
              </p:nvSpPr>
              <p:spPr>
                <a:xfrm>
                  <a:off x="7540704" y="3525183"/>
                  <a:ext cx="49872" cy="57047"/>
                </a:xfrm>
                <a:custGeom>
                  <a:avLst/>
                  <a:gdLst>
                    <a:gd name="connsiteX0" fmla="*/ 39919 w 49872"/>
                    <a:gd name="connsiteY0" fmla="*/ 0 h 57047"/>
                    <a:gd name="connsiteX1" fmla="*/ 49092 w 49872"/>
                    <a:gd name="connsiteY1" fmla="*/ 31452 h 57047"/>
                    <a:gd name="connsiteX2" fmla="*/ 36138 w 49872"/>
                    <a:gd name="connsiteY2" fmla="*/ 55359 h 57047"/>
                    <a:gd name="connsiteX3" fmla="*/ 32947 w 49872"/>
                    <a:gd name="connsiteY3" fmla="*/ 56293 h 57047"/>
                    <a:gd name="connsiteX4" fmla="*/ 9173 w 49872"/>
                    <a:gd name="connsiteY4" fmla="*/ 43101 h 57047"/>
                    <a:gd name="connsiteX5" fmla="*/ 0 w 49872"/>
                    <a:gd name="connsiteY5" fmla="*/ 11649 h 57047"/>
                    <a:gd name="connsiteX6" fmla="*/ 39919 w 49872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2" h="57047">
                      <a:moveTo>
                        <a:pt x="39919" y="0"/>
                      </a:moveTo>
                      <a:lnTo>
                        <a:pt x="49092" y="31452"/>
                      </a:lnTo>
                      <a:cubicBezTo>
                        <a:pt x="52073" y="41653"/>
                        <a:pt x="46244" y="52416"/>
                        <a:pt x="36138" y="55359"/>
                      </a:cubicBezTo>
                      <a:lnTo>
                        <a:pt x="32947" y="56293"/>
                      </a:lnTo>
                      <a:cubicBezTo>
                        <a:pt x="22851" y="59236"/>
                        <a:pt x="12145" y="53302"/>
                        <a:pt x="9173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F0B2DA5-7514-6E76-6CB4-1E586970F5DE}"/>
                    </a:ext>
                  </a:extLst>
                </p:cNvPr>
                <p:cNvSpPr/>
                <p:nvPr/>
              </p:nvSpPr>
              <p:spPr>
                <a:xfrm>
                  <a:off x="7533485" y="3488299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9" name="Graphic 3">
                <a:extLst>
                  <a:ext uri="{FF2B5EF4-FFF2-40B4-BE49-F238E27FC236}">
                    <a16:creationId xmlns:a16="http://schemas.microsoft.com/office/drawing/2014/main" id="{F9282C0C-804D-B387-1F69-CA879CAFA5FB}"/>
                  </a:ext>
                </a:extLst>
              </p:cNvPr>
              <p:cNvGrpSpPr/>
              <p:nvPr/>
            </p:nvGrpSpPr>
            <p:grpSpPr>
              <a:xfrm>
                <a:off x="7811643" y="3424576"/>
                <a:ext cx="57097" cy="93921"/>
                <a:chOff x="7811643" y="3424576"/>
                <a:chExt cx="57097" cy="93921"/>
              </a:xfrm>
            </p:grpSpPr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6D92232D-BCF9-A335-E23B-A741E3AD61AD}"/>
                    </a:ext>
                  </a:extLst>
                </p:cNvPr>
                <p:cNvSpPr/>
                <p:nvPr/>
              </p:nvSpPr>
              <p:spPr>
                <a:xfrm>
                  <a:off x="7818862" y="3461451"/>
                  <a:ext cx="49878" cy="57047"/>
                </a:xfrm>
                <a:custGeom>
                  <a:avLst/>
                  <a:gdLst>
                    <a:gd name="connsiteX0" fmla="*/ 39919 w 49878"/>
                    <a:gd name="connsiteY0" fmla="*/ 0 h 57047"/>
                    <a:gd name="connsiteX1" fmla="*/ 49101 w 49878"/>
                    <a:gd name="connsiteY1" fmla="*/ 31452 h 57047"/>
                    <a:gd name="connsiteX2" fmla="*/ 36148 w 49878"/>
                    <a:gd name="connsiteY2" fmla="*/ 55359 h 57047"/>
                    <a:gd name="connsiteX3" fmla="*/ 32957 w 49878"/>
                    <a:gd name="connsiteY3" fmla="*/ 56293 h 57047"/>
                    <a:gd name="connsiteX4" fmla="*/ 9182 w 49878"/>
                    <a:gd name="connsiteY4" fmla="*/ 43101 h 57047"/>
                    <a:gd name="connsiteX5" fmla="*/ 0 w 49878"/>
                    <a:gd name="connsiteY5" fmla="*/ 11649 h 57047"/>
                    <a:gd name="connsiteX6" fmla="*/ 39919 w 49878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8" h="57047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73" y="41653"/>
                        <a:pt x="46254" y="52416"/>
                        <a:pt x="36148" y="55359"/>
                      </a:cubicBezTo>
                      <a:lnTo>
                        <a:pt x="32957" y="56293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09F14281-BF3F-8C30-EA5B-ECF6BB18880A}"/>
                    </a:ext>
                  </a:extLst>
                </p:cNvPr>
                <p:cNvSpPr/>
                <p:nvPr/>
              </p:nvSpPr>
              <p:spPr>
                <a:xfrm>
                  <a:off x="7811643" y="3424576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0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0" name="Graphic 3">
                <a:extLst>
                  <a:ext uri="{FF2B5EF4-FFF2-40B4-BE49-F238E27FC236}">
                    <a16:creationId xmlns:a16="http://schemas.microsoft.com/office/drawing/2014/main" id="{BB42946E-BBE6-F990-C7C5-E828421044AE}"/>
                  </a:ext>
                </a:extLst>
              </p:cNvPr>
              <p:cNvGrpSpPr/>
              <p:nvPr/>
            </p:nvGrpSpPr>
            <p:grpSpPr>
              <a:xfrm>
                <a:off x="7599569" y="3388686"/>
                <a:ext cx="57110" cy="93931"/>
                <a:chOff x="7599569" y="3388686"/>
                <a:chExt cx="57110" cy="93931"/>
              </a:xfrm>
            </p:grpSpPr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9D2674DE-7C72-C4B9-5933-35627930685E}"/>
                    </a:ext>
                  </a:extLst>
                </p:cNvPr>
                <p:cNvSpPr/>
                <p:nvPr/>
              </p:nvSpPr>
              <p:spPr>
                <a:xfrm>
                  <a:off x="7606798" y="3425570"/>
                  <a:ext cx="49881" cy="57047"/>
                </a:xfrm>
                <a:custGeom>
                  <a:avLst/>
                  <a:gdLst>
                    <a:gd name="connsiteX0" fmla="*/ 39919 w 49881"/>
                    <a:gd name="connsiteY0" fmla="*/ 0 h 57047"/>
                    <a:gd name="connsiteX1" fmla="*/ 49101 w 49881"/>
                    <a:gd name="connsiteY1" fmla="*/ 31452 h 57047"/>
                    <a:gd name="connsiteX2" fmla="*/ 36147 w 49881"/>
                    <a:gd name="connsiteY2" fmla="*/ 55359 h 57047"/>
                    <a:gd name="connsiteX3" fmla="*/ 32956 w 49881"/>
                    <a:gd name="connsiteY3" fmla="*/ 56293 h 57047"/>
                    <a:gd name="connsiteX4" fmla="*/ 9182 w 49881"/>
                    <a:gd name="connsiteY4" fmla="*/ 43101 h 57047"/>
                    <a:gd name="connsiteX5" fmla="*/ 0 w 49881"/>
                    <a:gd name="connsiteY5" fmla="*/ 11649 h 57047"/>
                    <a:gd name="connsiteX6" fmla="*/ 39919 w 49881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81" h="57047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83" y="41653"/>
                        <a:pt x="46253" y="52416"/>
                        <a:pt x="36147" y="55359"/>
                      </a:cubicBezTo>
                      <a:lnTo>
                        <a:pt x="32956" y="56293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0BC0FF45-3507-E840-D423-EDECCA07860B}"/>
                    </a:ext>
                  </a:extLst>
                </p:cNvPr>
                <p:cNvSpPr/>
                <p:nvPr/>
              </p:nvSpPr>
              <p:spPr>
                <a:xfrm>
                  <a:off x="7599569" y="3388686"/>
                  <a:ext cx="49462" cy="55839"/>
                </a:xfrm>
                <a:custGeom>
                  <a:avLst/>
                  <a:gdLst>
                    <a:gd name="connsiteX0" fmla="*/ 49463 w 49462"/>
                    <a:gd name="connsiteY0" fmla="*/ 44076 h 55839"/>
                    <a:gd name="connsiteX1" fmla="*/ 41290 w 49462"/>
                    <a:gd name="connsiteY1" fmla="*/ 16063 h 55839"/>
                    <a:gd name="connsiteX2" fmla="*/ 16677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3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3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7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3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3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1" name="Graphic 3">
                <a:extLst>
                  <a:ext uri="{FF2B5EF4-FFF2-40B4-BE49-F238E27FC236}">
                    <a16:creationId xmlns:a16="http://schemas.microsoft.com/office/drawing/2014/main" id="{C8BF31B9-B1B3-6846-1683-358D6977D438}"/>
                  </a:ext>
                </a:extLst>
              </p:cNvPr>
              <p:cNvGrpSpPr/>
              <p:nvPr/>
            </p:nvGrpSpPr>
            <p:grpSpPr>
              <a:xfrm>
                <a:off x="7699427" y="3391382"/>
                <a:ext cx="81918" cy="79054"/>
                <a:chOff x="7699427" y="3391382"/>
                <a:chExt cx="81918" cy="79054"/>
              </a:xfrm>
            </p:grpSpPr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2C406CC5-027B-7CEF-40F2-79C15C90AD25}"/>
                    </a:ext>
                  </a:extLst>
                </p:cNvPr>
                <p:cNvSpPr/>
                <p:nvPr/>
              </p:nvSpPr>
              <p:spPr>
                <a:xfrm>
                  <a:off x="7699427" y="3412493"/>
                  <a:ext cx="58504" cy="57944"/>
                </a:xfrm>
                <a:custGeom>
                  <a:avLst/>
                  <a:gdLst>
                    <a:gd name="connsiteX0" fmla="*/ 58504 w 58504"/>
                    <a:gd name="connsiteY0" fmla="*/ 30480 h 57944"/>
                    <a:gd name="connsiteX1" fmla="*/ 34492 w 58504"/>
                    <a:gd name="connsiteY1" fmla="*/ 52769 h 57944"/>
                    <a:gd name="connsiteX2" fmla="*/ 7317 w 58504"/>
                    <a:gd name="connsiteY2" fmla="*/ 51892 h 57944"/>
                    <a:gd name="connsiteX3" fmla="*/ 5050 w 58504"/>
                    <a:gd name="connsiteY3" fmla="*/ 49454 h 57944"/>
                    <a:gd name="connsiteX4" fmla="*/ 6193 w 58504"/>
                    <a:gd name="connsiteY4" fmla="*/ 22288 h 57944"/>
                    <a:gd name="connsiteX5" fmla="*/ 30206 w 58504"/>
                    <a:gd name="connsiteY5" fmla="*/ 0 h 57944"/>
                    <a:gd name="connsiteX6" fmla="*/ 58504 w 58504"/>
                    <a:gd name="connsiteY6" fmla="*/ 30480 h 57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4" h="57944">
                      <a:moveTo>
                        <a:pt x="58504" y="30480"/>
                      </a:moveTo>
                      <a:lnTo>
                        <a:pt x="34492" y="52769"/>
                      </a:lnTo>
                      <a:cubicBezTo>
                        <a:pt x="26700" y="59998"/>
                        <a:pt x="14470" y="59607"/>
                        <a:pt x="7317" y="51892"/>
                      </a:cubicBezTo>
                      <a:lnTo>
                        <a:pt x="5050" y="49454"/>
                      </a:lnTo>
                      <a:cubicBezTo>
                        <a:pt x="-2113" y="41748"/>
                        <a:pt x="-1589" y="29518"/>
                        <a:pt x="6193" y="22288"/>
                      </a:cubicBezTo>
                      <a:lnTo>
                        <a:pt x="30206" y="0"/>
                      </a:lnTo>
                      <a:lnTo>
                        <a:pt x="58504" y="3048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21A0A318-6210-D787-30FF-49FAF8C7C45E}"/>
                    </a:ext>
                  </a:extLst>
                </p:cNvPr>
                <p:cNvSpPr/>
                <p:nvPr/>
              </p:nvSpPr>
              <p:spPr>
                <a:xfrm>
                  <a:off x="7723946" y="3391382"/>
                  <a:ext cx="57399" cy="56886"/>
                </a:xfrm>
                <a:custGeom>
                  <a:avLst/>
                  <a:gdLst>
                    <a:gd name="connsiteX0" fmla="*/ 28585 w 57399"/>
                    <a:gd name="connsiteY0" fmla="*/ 56886 h 56886"/>
                    <a:gd name="connsiteX1" fmla="*/ 49968 w 57399"/>
                    <a:gd name="connsiteY1" fmla="*/ 37036 h 56886"/>
                    <a:gd name="connsiteX2" fmla="*/ 52683 w 57399"/>
                    <a:gd name="connsiteY2" fmla="*/ 8147 h 56886"/>
                    <a:gd name="connsiteX3" fmla="*/ 50397 w 57399"/>
                    <a:gd name="connsiteY3" fmla="*/ 5680 h 56886"/>
                    <a:gd name="connsiteX4" fmla="*/ 21384 w 57399"/>
                    <a:gd name="connsiteY4" fmla="*/ 6251 h 56886"/>
                    <a:gd name="connsiteX5" fmla="*/ 0 w 57399"/>
                    <a:gd name="connsiteY5" fmla="*/ 26101 h 56886"/>
                    <a:gd name="connsiteX6" fmla="*/ 28585 w 57399"/>
                    <a:gd name="connsiteY6" fmla="*/ 56886 h 5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399" h="56886">
                      <a:moveTo>
                        <a:pt x="28585" y="56886"/>
                      </a:moveTo>
                      <a:lnTo>
                        <a:pt x="49968" y="37036"/>
                      </a:lnTo>
                      <a:cubicBezTo>
                        <a:pt x="58693" y="28930"/>
                        <a:pt x="59912" y="15938"/>
                        <a:pt x="52683" y="814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9" y="-1854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2" name="Graphic 3">
                <a:extLst>
                  <a:ext uri="{FF2B5EF4-FFF2-40B4-BE49-F238E27FC236}">
                    <a16:creationId xmlns:a16="http://schemas.microsoft.com/office/drawing/2014/main" id="{B708CC91-FDB9-E8D5-E84B-25893168E66D}"/>
                  </a:ext>
                </a:extLst>
              </p:cNvPr>
              <p:cNvGrpSpPr/>
              <p:nvPr/>
            </p:nvGrpSpPr>
            <p:grpSpPr>
              <a:xfrm>
                <a:off x="7740200" y="3414223"/>
                <a:ext cx="81931" cy="79046"/>
                <a:chOff x="7740200" y="3414223"/>
                <a:chExt cx="81931" cy="79046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96556197-4F22-6797-D2E5-8E3E229DE094}"/>
                    </a:ext>
                  </a:extLst>
                </p:cNvPr>
                <p:cNvSpPr/>
                <p:nvPr/>
              </p:nvSpPr>
              <p:spPr>
                <a:xfrm>
                  <a:off x="7740200" y="3435334"/>
                  <a:ext cx="58507" cy="57936"/>
                </a:xfrm>
                <a:custGeom>
                  <a:avLst/>
                  <a:gdLst>
                    <a:gd name="connsiteX0" fmla="*/ 58508 w 58507"/>
                    <a:gd name="connsiteY0" fmla="*/ 30471 h 57936"/>
                    <a:gd name="connsiteX1" fmla="*/ 34495 w 58507"/>
                    <a:gd name="connsiteY1" fmla="*/ 52759 h 57936"/>
                    <a:gd name="connsiteX2" fmla="*/ 7321 w 58507"/>
                    <a:gd name="connsiteY2" fmla="*/ 51892 h 57936"/>
                    <a:gd name="connsiteX3" fmla="*/ 5053 w 58507"/>
                    <a:gd name="connsiteY3" fmla="*/ 49454 h 57936"/>
                    <a:gd name="connsiteX4" fmla="*/ 6196 w 58507"/>
                    <a:gd name="connsiteY4" fmla="*/ 22289 h 57936"/>
                    <a:gd name="connsiteX5" fmla="*/ 30209 w 58507"/>
                    <a:gd name="connsiteY5" fmla="*/ 0 h 57936"/>
                    <a:gd name="connsiteX6" fmla="*/ 58508 w 58507"/>
                    <a:gd name="connsiteY6" fmla="*/ 30471 h 57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7" h="57936">
                      <a:moveTo>
                        <a:pt x="58508" y="30471"/>
                      </a:moveTo>
                      <a:lnTo>
                        <a:pt x="34495" y="52759"/>
                      </a:lnTo>
                      <a:cubicBezTo>
                        <a:pt x="26704" y="59989"/>
                        <a:pt x="14474" y="59598"/>
                        <a:pt x="7321" y="51892"/>
                      </a:cubicBezTo>
                      <a:lnTo>
                        <a:pt x="5053" y="49454"/>
                      </a:lnTo>
                      <a:cubicBezTo>
                        <a:pt x="-2109" y="41748"/>
                        <a:pt x="-1595" y="29518"/>
                        <a:pt x="6196" y="22289"/>
                      </a:cubicBezTo>
                      <a:lnTo>
                        <a:pt x="30209" y="0"/>
                      </a:lnTo>
                      <a:lnTo>
                        <a:pt x="58508" y="30471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4FB8DC8F-543D-2DBF-C1FD-19A405559054}"/>
                    </a:ext>
                  </a:extLst>
                </p:cNvPr>
                <p:cNvSpPr/>
                <p:nvPr/>
              </p:nvSpPr>
              <p:spPr>
                <a:xfrm>
                  <a:off x="7764732" y="3414223"/>
                  <a:ext cx="57398" cy="56886"/>
                </a:xfrm>
                <a:custGeom>
                  <a:avLst/>
                  <a:gdLst>
                    <a:gd name="connsiteX0" fmla="*/ 28585 w 57398"/>
                    <a:gd name="connsiteY0" fmla="*/ 56886 h 56886"/>
                    <a:gd name="connsiteX1" fmla="*/ 49968 w 57398"/>
                    <a:gd name="connsiteY1" fmla="*/ 37036 h 56886"/>
                    <a:gd name="connsiteX2" fmla="*/ 52683 w 57398"/>
                    <a:gd name="connsiteY2" fmla="*/ 8147 h 56886"/>
                    <a:gd name="connsiteX3" fmla="*/ 50397 w 57398"/>
                    <a:gd name="connsiteY3" fmla="*/ 5680 h 56886"/>
                    <a:gd name="connsiteX4" fmla="*/ 21384 w 57398"/>
                    <a:gd name="connsiteY4" fmla="*/ 6251 h 56886"/>
                    <a:gd name="connsiteX5" fmla="*/ 0 w 57398"/>
                    <a:gd name="connsiteY5" fmla="*/ 26101 h 56886"/>
                    <a:gd name="connsiteX6" fmla="*/ 28585 w 57398"/>
                    <a:gd name="connsiteY6" fmla="*/ 56886 h 5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398" h="56886">
                      <a:moveTo>
                        <a:pt x="28585" y="56886"/>
                      </a:moveTo>
                      <a:lnTo>
                        <a:pt x="49968" y="37036"/>
                      </a:lnTo>
                      <a:cubicBezTo>
                        <a:pt x="58693" y="28940"/>
                        <a:pt x="59912" y="15938"/>
                        <a:pt x="52683" y="814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8" y="-1855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3" name="Graphic 3">
                <a:extLst>
                  <a:ext uri="{FF2B5EF4-FFF2-40B4-BE49-F238E27FC236}">
                    <a16:creationId xmlns:a16="http://schemas.microsoft.com/office/drawing/2014/main" id="{AED444C3-5672-7F20-7B64-0676B3063155}"/>
                  </a:ext>
                </a:extLst>
              </p:cNvPr>
              <p:cNvGrpSpPr/>
              <p:nvPr/>
            </p:nvGrpSpPr>
            <p:grpSpPr>
              <a:xfrm>
                <a:off x="7921280" y="3402812"/>
                <a:ext cx="81925" cy="79036"/>
                <a:chOff x="7921280" y="3402812"/>
                <a:chExt cx="81925" cy="79036"/>
              </a:xfrm>
            </p:grpSpPr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363CCEBC-D71E-0124-3834-A69BFA51D2D0}"/>
                    </a:ext>
                  </a:extLst>
                </p:cNvPr>
                <p:cNvSpPr/>
                <p:nvPr/>
              </p:nvSpPr>
              <p:spPr>
                <a:xfrm>
                  <a:off x="7921280" y="3423913"/>
                  <a:ext cx="58507" cy="57936"/>
                </a:xfrm>
                <a:custGeom>
                  <a:avLst/>
                  <a:gdLst>
                    <a:gd name="connsiteX0" fmla="*/ 58508 w 58507"/>
                    <a:gd name="connsiteY0" fmla="*/ 30470 h 57936"/>
                    <a:gd name="connsiteX1" fmla="*/ 34495 w 58507"/>
                    <a:gd name="connsiteY1" fmla="*/ 52759 h 57936"/>
                    <a:gd name="connsiteX2" fmla="*/ 7320 w 58507"/>
                    <a:gd name="connsiteY2" fmla="*/ 51892 h 57936"/>
                    <a:gd name="connsiteX3" fmla="*/ 5054 w 58507"/>
                    <a:gd name="connsiteY3" fmla="*/ 49454 h 57936"/>
                    <a:gd name="connsiteX4" fmla="*/ 6197 w 58507"/>
                    <a:gd name="connsiteY4" fmla="*/ 22288 h 57936"/>
                    <a:gd name="connsiteX5" fmla="*/ 30209 w 58507"/>
                    <a:gd name="connsiteY5" fmla="*/ 0 h 57936"/>
                    <a:gd name="connsiteX6" fmla="*/ 58508 w 58507"/>
                    <a:gd name="connsiteY6" fmla="*/ 30470 h 57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7" h="57936">
                      <a:moveTo>
                        <a:pt x="58508" y="30470"/>
                      </a:moveTo>
                      <a:lnTo>
                        <a:pt x="34495" y="52759"/>
                      </a:lnTo>
                      <a:cubicBezTo>
                        <a:pt x="26704" y="59988"/>
                        <a:pt x="14474" y="59598"/>
                        <a:pt x="7320" y="51892"/>
                      </a:cubicBezTo>
                      <a:lnTo>
                        <a:pt x="5054" y="49454"/>
                      </a:lnTo>
                      <a:cubicBezTo>
                        <a:pt x="-2109" y="41748"/>
                        <a:pt x="-1595" y="29518"/>
                        <a:pt x="6197" y="22288"/>
                      </a:cubicBezTo>
                      <a:lnTo>
                        <a:pt x="30209" y="0"/>
                      </a:lnTo>
                      <a:lnTo>
                        <a:pt x="58508" y="3047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3B34A9AF-2B76-3A4E-9F6F-0EAFD0041970}"/>
                    </a:ext>
                  </a:extLst>
                </p:cNvPr>
                <p:cNvSpPr/>
                <p:nvPr/>
              </p:nvSpPr>
              <p:spPr>
                <a:xfrm>
                  <a:off x="7945802" y="3402812"/>
                  <a:ext cx="57403" cy="56876"/>
                </a:xfrm>
                <a:custGeom>
                  <a:avLst/>
                  <a:gdLst>
                    <a:gd name="connsiteX0" fmla="*/ 28585 w 57403"/>
                    <a:gd name="connsiteY0" fmla="*/ 56877 h 56876"/>
                    <a:gd name="connsiteX1" fmla="*/ 49968 w 57403"/>
                    <a:gd name="connsiteY1" fmla="*/ 37027 h 56876"/>
                    <a:gd name="connsiteX2" fmla="*/ 52683 w 57403"/>
                    <a:gd name="connsiteY2" fmla="*/ 8137 h 56876"/>
                    <a:gd name="connsiteX3" fmla="*/ 50397 w 57403"/>
                    <a:gd name="connsiteY3" fmla="*/ 5680 h 56876"/>
                    <a:gd name="connsiteX4" fmla="*/ 21384 w 57403"/>
                    <a:gd name="connsiteY4" fmla="*/ 6251 h 56876"/>
                    <a:gd name="connsiteX5" fmla="*/ 0 w 57403"/>
                    <a:gd name="connsiteY5" fmla="*/ 26101 h 56876"/>
                    <a:gd name="connsiteX6" fmla="*/ 28585 w 57403"/>
                    <a:gd name="connsiteY6" fmla="*/ 56877 h 56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03" h="56876">
                      <a:moveTo>
                        <a:pt x="28585" y="56877"/>
                      </a:moveTo>
                      <a:lnTo>
                        <a:pt x="49968" y="37027"/>
                      </a:lnTo>
                      <a:cubicBezTo>
                        <a:pt x="58693" y="28921"/>
                        <a:pt x="59922" y="15929"/>
                        <a:pt x="52683" y="813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9" y="-1855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A4E63C61-006F-60B0-9193-BE63DB729E84}"/>
                  </a:ext>
                </a:extLst>
              </p:cNvPr>
              <p:cNvSpPr/>
              <p:nvPr/>
            </p:nvSpPr>
            <p:spPr>
              <a:xfrm>
                <a:off x="7624391" y="3177025"/>
                <a:ext cx="367855" cy="72180"/>
              </a:xfrm>
              <a:custGeom>
                <a:avLst/>
                <a:gdLst>
                  <a:gd name="connsiteX0" fmla="*/ 367855 w 367855"/>
                  <a:gd name="connsiteY0" fmla="*/ 72180 h 72180"/>
                  <a:gd name="connsiteX1" fmla="*/ 0 w 367855"/>
                  <a:gd name="connsiteY1" fmla="*/ 72180 h 72180"/>
                  <a:gd name="connsiteX2" fmla="*/ 0 w 367855"/>
                  <a:gd name="connsiteY2" fmla="*/ 31975 h 72180"/>
                  <a:gd name="connsiteX3" fmla="*/ 31975 w 367855"/>
                  <a:gd name="connsiteY3" fmla="*/ 0 h 72180"/>
                  <a:gd name="connsiteX4" fmla="*/ 335880 w 367855"/>
                  <a:gd name="connsiteY4" fmla="*/ 0 h 72180"/>
                  <a:gd name="connsiteX5" fmla="*/ 367855 w 367855"/>
                  <a:gd name="connsiteY5" fmla="*/ 31975 h 72180"/>
                  <a:gd name="connsiteX6" fmla="*/ 367855 w 367855"/>
                  <a:gd name="connsiteY6" fmla="*/ 72180 h 72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855" h="72180">
                    <a:moveTo>
                      <a:pt x="367855" y="72180"/>
                    </a:moveTo>
                    <a:lnTo>
                      <a:pt x="0" y="72180"/>
                    </a:lnTo>
                    <a:lnTo>
                      <a:pt x="0" y="31975"/>
                    </a:lnTo>
                    <a:cubicBezTo>
                      <a:pt x="0" y="14316"/>
                      <a:pt x="14316" y="0"/>
                      <a:pt x="31975" y="0"/>
                    </a:cubicBezTo>
                    <a:lnTo>
                      <a:pt x="335880" y="0"/>
                    </a:lnTo>
                    <a:cubicBezTo>
                      <a:pt x="353539" y="0"/>
                      <a:pt x="367855" y="14316"/>
                      <a:pt x="367855" y="31975"/>
                    </a:cubicBezTo>
                    <a:lnTo>
                      <a:pt x="367855" y="72180"/>
                    </a:lnTo>
                    <a:close/>
                  </a:path>
                </a:pathLst>
              </a:custGeom>
              <a:solidFill>
                <a:srgbClr val="13B76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ED8B5E79-6531-1BBF-AF20-ACBEA4EE9607}"/>
                  </a:ext>
                </a:extLst>
              </p:cNvPr>
              <p:cNvSpPr/>
              <p:nvPr/>
            </p:nvSpPr>
            <p:spPr>
              <a:xfrm>
                <a:off x="7644917" y="3191922"/>
                <a:ext cx="13039" cy="51987"/>
              </a:xfrm>
              <a:custGeom>
                <a:avLst/>
                <a:gdLst>
                  <a:gd name="connsiteX0" fmla="*/ 6772 w 13039"/>
                  <a:gd name="connsiteY0" fmla="*/ 51987 h 51987"/>
                  <a:gd name="connsiteX1" fmla="*/ 6267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7 w 13039"/>
                  <a:gd name="connsiteY4" fmla="*/ 0 h 51987"/>
                  <a:gd name="connsiteX5" fmla="*/ 6772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7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72" y="51987"/>
                    </a:moveTo>
                    <a:lnTo>
                      <a:pt x="6267" y="51987"/>
                    </a:lnTo>
                    <a:cubicBezTo>
                      <a:pt x="2819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19" y="0"/>
                      <a:pt x="6267" y="0"/>
                    </a:cubicBezTo>
                    <a:lnTo>
                      <a:pt x="6772" y="0"/>
                    </a:lnTo>
                    <a:cubicBezTo>
                      <a:pt x="10220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9" y="49168"/>
                      <a:pt x="10230" y="51987"/>
                      <a:pt x="677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FE041873-9C8A-121D-4EB0-16D538153D51}"/>
                  </a:ext>
                </a:extLst>
              </p:cNvPr>
              <p:cNvSpPr/>
              <p:nvPr/>
            </p:nvSpPr>
            <p:spPr>
              <a:xfrm>
                <a:off x="7798879" y="3191922"/>
                <a:ext cx="13039" cy="51987"/>
              </a:xfrm>
              <a:custGeom>
                <a:avLst/>
                <a:gdLst>
                  <a:gd name="connsiteX0" fmla="*/ 6772 w 13039"/>
                  <a:gd name="connsiteY0" fmla="*/ 51987 h 51987"/>
                  <a:gd name="connsiteX1" fmla="*/ 6267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7 w 13039"/>
                  <a:gd name="connsiteY4" fmla="*/ 0 h 51987"/>
                  <a:gd name="connsiteX5" fmla="*/ 6772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7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72" y="51987"/>
                    </a:moveTo>
                    <a:lnTo>
                      <a:pt x="6267" y="51987"/>
                    </a:lnTo>
                    <a:cubicBezTo>
                      <a:pt x="2819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19" y="0"/>
                      <a:pt x="6267" y="0"/>
                    </a:cubicBezTo>
                    <a:lnTo>
                      <a:pt x="6772" y="0"/>
                    </a:lnTo>
                    <a:cubicBezTo>
                      <a:pt x="10220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0" y="49168"/>
                      <a:pt x="10220" y="51987"/>
                      <a:pt x="677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C678DD20-1E64-AB27-25E3-0BCEF95281F2}"/>
                  </a:ext>
                </a:extLst>
              </p:cNvPr>
              <p:cNvSpPr/>
              <p:nvPr/>
            </p:nvSpPr>
            <p:spPr>
              <a:xfrm>
                <a:off x="7952822" y="3191922"/>
                <a:ext cx="13039" cy="51987"/>
              </a:xfrm>
              <a:custGeom>
                <a:avLst/>
                <a:gdLst>
                  <a:gd name="connsiteX0" fmla="*/ 6782 w 13039"/>
                  <a:gd name="connsiteY0" fmla="*/ 51987 h 51987"/>
                  <a:gd name="connsiteX1" fmla="*/ 6268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8 w 13039"/>
                  <a:gd name="connsiteY4" fmla="*/ 0 h 51987"/>
                  <a:gd name="connsiteX5" fmla="*/ 6773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8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82" y="51987"/>
                    </a:moveTo>
                    <a:lnTo>
                      <a:pt x="6268" y="51987"/>
                    </a:lnTo>
                    <a:cubicBezTo>
                      <a:pt x="2820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20" y="0"/>
                      <a:pt x="6268" y="0"/>
                    </a:cubicBezTo>
                    <a:lnTo>
                      <a:pt x="6773" y="0"/>
                    </a:lnTo>
                    <a:cubicBezTo>
                      <a:pt x="10221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9" y="49168"/>
                      <a:pt x="10230" y="51987"/>
                      <a:pt x="678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C302E605-E375-0FD8-4D00-C9217FEB793B}"/>
              </a:ext>
            </a:extLst>
          </p:cNvPr>
          <p:cNvGrpSpPr/>
          <p:nvPr/>
        </p:nvGrpSpPr>
        <p:grpSpPr>
          <a:xfrm>
            <a:off x="4866198" y="4441492"/>
            <a:ext cx="875501" cy="1179298"/>
            <a:chOff x="4494642" y="3873801"/>
            <a:chExt cx="875501" cy="1179298"/>
          </a:xfrm>
        </p:grpSpPr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55DCFF3E-931D-EEA0-697D-5F192A3B9373}"/>
                </a:ext>
              </a:extLst>
            </p:cNvPr>
            <p:cNvSpPr/>
            <p:nvPr/>
          </p:nvSpPr>
          <p:spPr>
            <a:xfrm>
              <a:off x="4494642" y="4827542"/>
              <a:ext cx="875501" cy="225557"/>
            </a:xfrm>
            <a:custGeom>
              <a:avLst/>
              <a:gdLst>
                <a:gd name="connsiteX0" fmla="*/ 509168 w 509168"/>
                <a:gd name="connsiteY0" fmla="*/ 65589 h 131178"/>
                <a:gd name="connsiteX1" fmla="*/ 254584 w 509168"/>
                <a:gd name="connsiteY1" fmla="*/ 131178 h 131178"/>
                <a:gd name="connsiteX2" fmla="*/ 0 w 509168"/>
                <a:gd name="connsiteY2" fmla="*/ 65589 h 131178"/>
                <a:gd name="connsiteX3" fmla="*/ 254584 w 509168"/>
                <a:gd name="connsiteY3" fmla="*/ 0 h 131178"/>
                <a:gd name="connsiteX4" fmla="*/ 509168 w 509168"/>
                <a:gd name="connsiteY4" fmla="*/ 65589 h 131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168" h="131178">
                  <a:moveTo>
                    <a:pt x="509168" y="65589"/>
                  </a:moveTo>
                  <a:cubicBezTo>
                    <a:pt x="509168" y="101813"/>
                    <a:pt x="395192" y="131178"/>
                    <a:pt x="254584" y="131178"/>
                  </a:cubicBezTo>
                  <a:cubicBezTo>
                    <a:pt x="113976" y="131178"/>
                    <a:pt x="0" y="101813"/>
                    <a:pt x="0" y="65589"/>
                  </a:cubicBezTo>
                  <a:cubicBezTo>
                    <a:pt x="0" y="29365"/>
                    <a:pt x="113976" y="0"/>
                    <a:pt x="254584" y="0"/>
                  </a:cubicBezTo>
                  <a:cubicBezTo>
                    <a:pt x="395192" y="0"/>
                    <a:pt x="509168" y="29365"/>
                    <a:pt x="509168" y="65589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 dirty="0"/>
            </a:p>
          </p:txBody>
        </p:sp>
        <p:grpSp>
          <p:nvGrpSpPr>
            <p:cNvPr id="334" name="Graphic 3">
              <a:extLst>
                <a:ext uri="{FF2B5EF4-FFF2-40B4-BE49-F238E27FC236}">
                  <a16:creationId xmlns:a16="http://schemas.microsoft.com/office/drawing/2014/main" id="{DBBDF217-B163-5102-D4E9-6AB41E333A8C}"/>
                </a:ext>
              </a:extLst>
            </p:cNvPr>
            <p:cNvGrpSpPr/>
            <p:nvPr/>
          </p:nvGrpSpPr>
          <p:grpSpPr>
            <a:xfrm>
              <a:off x="4579464" y="3873801"/>
              <a:ext cx="738040" cy="1091529"/>
              <a:chOff x="5223548" y="3908259"/>
              <a:chExt cx="429224" cy="634804"/>
            </a:xfrm>
          </p:grpSpPr>
          <p:sp>
            <p:nvSpPr>
              <p:cNvPr id="335" name="Freeform: Shape 334">
                <a:extLst>
                  <a:ext uri="{FF2B5EF4-FFF2-40B4-BE49-F238E27FC236}">
                    <a16:creationId xmlns:a16="http://schemas.microsoft.com/office/drawing/2014/main" id="{3A284946-6F49-F5B5-6373-3B2DF887E717}"/>
                  </a:ext>
                </a:extLst>
              </p:cNvPr>
              <p:cNvSpPr/>
              <p:nvPr/>
            </p:nvSpPr>
            <p:spPr>
              <a:xfrm>
                <a:off x="5253942" y="4020797"/>
                <a:ext cx="368436" cy="522265"/>
              </a:xfrm>
              <a:custGeom>
                <a:avLst/>
                <a:gdLst>
                  <a:gd name="connsiteX0" fmla="*/ 333994 w 368436"/>
                  <a:gd name="connsiteY0" fmla="*/ 522265 h 522265"/>
                  <a:gd name="connsiteX1" fmla="*/ 34433 w 368436"/>
                  <a:gd name="connsiteY1" fmla="*/ 522265 h 522265"/>
                  <a:gd name="connsiteX2" fmla="*/ 0 w 368436"/>
                  <a:gd name="connsiteY2" fmla="*/ 487832 h 522265"/>
                  <a:gd name="connsiteX3" fmla="*/ 0 w 368436"/>
                  <a:gd name="connsiteY3" fmla="*/ 49901 h 522265"/>
                  <a:gd name="connsiteX4" fmla="*/ 49901 w 368436"/>
                  <a:gd name="connsiteY4" fmla="*/ 0 h 522265"/>
                  <a:gd name="connsiteX5" fmla="*/ 318535 w 368436"/>
                  <a:gd name="connsiteY5" fmla="*/ 0 h 522265"/>
                  <a:gd name="connsiteX6" fmla="*/ 368437 w 368436"/>
                  <a:gd name="connsiteY6" fmla="*/ 49901 h 522265"/>
                  <a:gd name="connsiteX7" fmla="*/ 368437 w 368436"/>
                  <a:gd name="connsiteY7" fmla="*/ 487832 h 522265"/>
                  <a:gd name="connsiteX8" fmla="*/ 333994 w 368436"/>
                  <a:gd name="connsiteY8" fmla="*/ 522265 h 522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8436" h="522265">
                    <a:moveTo>
                      <a:pt x="333994" y="522265"/>
                    </a:moveTo>
                    <a:lnTo>
                      <a:pt x="34433" y="522265"/>
                    </a:lnTo>
                    <a:cubicBezTo>
                      <a:pt x="15497" y="522265"/>
                      <a:pt x="0" y="506768"/>
                      <a:pt x="0" y="487832"/>
                    </a:cubicBezTo>
                    <a:lnTo>
                      <a:pt x="0" y="49901"/>
                    </a:lnTo>
                    <a:cubicBezTo>
                      <a:pt x="0" y="22460"/>
                      <a:pt x="22450" y="0"/>
                      <a:pt x="49901" y="0"/>
                    </a:cubicBezTo>
                    <a:lnTo>
                      <a:pt x="318535" y="0"/>
                    </a:lnTo>
                    <a:cubicBezTo>
                      <a:pt x="345986" y="0"/>
                      <a:pt x="368437" y="22460"/>
                      <a:pt x="368437" y="49901"/>
                    </a:cubicBezTo>
                    <a:lnTo>
                      <a:pt x="368437" y="487832"/>
                    </a:lnTo>
                    <a:cubicBezTo>
                      <a:pt x="368427" y="506768"/>
                      <a:pt x="352930" y="522265"/>
                      <a:pt x="333994" y="52226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id="{CEBF9FC2-B0E5-CFD6-5866-0BB28A1BAC69}"/>
                  </a:ext>
                </a:extLst>
              </p:cNvPr>
              <p:cNvSpPr/>
              <p:nvPr/>
            </p:nvSpPr>
            <p:spPr>
              <a:xfrm>
                <a:off x="5253885" y="4163853"/>
                <a:ext cx="368750" cy="216455"/>
              </a:xfrm>
              <a:custGeom>
                <a:avLst/>
                <a:gdLst>
                  <a:gd name="connsiteX0" fmla="*/ 0 w 368750"/>
                  <a:gd name="connsiteY0" fmla="*/ 0 h 216455"/>
                  <a:gd name="connsiteX1" fmla="*/ 368751 w 368750"/>
                  <a:gd name="connsiteY1" fmla="*/ 0 h 216455"/>
                  <a:gd name="connsiteX2" fmla="*/ 368751 w 368750"/>
                  <a:gd name="connsiteY2" fmla="*/ 216456 h 216455"/>
                  <a:gd name="connsiteX3" fmla="*/ 0 w 368750"/>
                  <a:gd name="connsiteY3" fmla="*/ 216456 h 216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750" h="216455">
                    <a:moveTo>
                      <a:pt x="0" y="0"/>
                    </a:moveTo>
                    <a:lnTo>
                      <a:pt x="368751" y="0"/>
                    </a:lnTo>
                    <a:lnTo>
                      <a:pt x="368751" y="216456"/>
                    </a:lnTo>
                    <a:lnTo>
                      <a:pt x="0" y="21645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7" name="Freeform: Shape 336">
                <a:extLst>
                  <a:ext uri="{FF2B5EF4-FFF2-40B4-BE49-F238E27FC236}">
                    <a16:creationId xmlns:a16="http://schemas.microsoft.com/office/drawing/2014/main" id="{4518FB7C-0CB0-9F64-D97C-CF9CD1E5D4DE}"/>
                  </a:ext>
                </a:extLst>
              </p:cNvPr>
              <p:cNvSpPr/>
              <p:nvPr/>
            </p:nvSpPr>
            <p:spPr>
              <a:xfrm>
                <a:off x="5575287" y="4021074"/>
                <a:ext cx="47082" cy="521989"/>
              </a:xfrm>
              <a:custGeom>
                <a:avLst/>
                <a:gdLst>
                  <a:gd name="connsiteX0" fmla="*/ 0 w 47082"/>
                  <a:gd name="connsiteY0" fmla="*/ 0 h 521989"/>
                  <a:gd name="connsiteX1" fmla="*/ 0 w 47082"/>
                  <a:gd name="connsiteY1" fmla="*/ 521989 h 521989"/>
                  <a:gd name="connsiteX2" fmla="*/ 12649 w 47082"/>
                  <a:gd name="connsiteY2" fmla="*/ 521989 h 521989"/>
                  <a:gd name="connsiteX3" fmla="*/ 47082 w 47082"/>
                  <a:gd name="connsiteY3" fmla="*/ 487556 h 521989"/>
                  <a:gd name="connsiteX4" fmla="*/ 47082 w 47082"/>
                  <a:gd name="connsiteY4" fmla="*/ 49625 h 521989"/>
                  <a:gd name="connsiteX5" fmla="*/ 0 w 47082"/>
                  <a:gd name="connsiteY5" fmla="*/ 0 h 521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082" h="521989">
                    <a:moveTo>
                      <a:pt x="0" y="0"/>
                    </a:moveTo>
                    <a:lnTo>
                      <a:pt x="0" y="521989"/>
                    </a:lnTo>
                    <a:lnTo>
                      <a:pt x="12649" y="521989"/>
                    </a:lnTo>
                    <a:cubicBezTo>
                      <a:pt x="31594" y="521989"/>
                      <a:pt x="47082" y="506492"/>
                      <a:pt x="47082" y="487556"/>
                    </a:cubicBezTo>
                    <a:lnTo>
                      <a:pt x="47082" y="49625"/>
                    </a:lnTo>
                    <a:cubicBezTo>
                      <a:pt x="47082" y="23136"/>
                      <a:pt x="26118" y="1505"/>
                      <a:pt x="0" y="0"/>
                    </a:cubicBezTo>
                    <a:close/>
                  </a:path>
                </a:pathLst>
              </a:custGeom>
              <a:solidFill>
                <a:srgbClr val="004E87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48D3275D-877C-4F65-0D80-C7A9143350CE}"/>
                  </a:ext>
                </a:extLst>
              </p:cNvPr>
              <p:cNvSpPr/>
              <p:nvPr/>
            </p:nvSpPr>
            <p:spPr>
              <a:xfrm>
                <a:off x="5254132" y="4040285"/>
                <a:ext cx="367931" cy="45405"/>
              </a:xfrm>
              <a:custGeom>
                <a:avLst/>
                <a:gdLst>
                  <a:gd name="connsiteX0" fmla="*/ 0 w 367931"/>
                  <a:gd name="connsiteY0" fmla="*/ 0 h 45405"/>
                  <a:gd name="connsiteX1" fmla="*/ 367932 w 367931"/>
                  <a:gd name="connsiteY1" fmla="*/ 0 h 45405"/>
                  <a:gd name="connsiteX2" fmla="*/ 367932 w 367931"/>
                  <a:gd name="connsiteY2" fmla="*/ 45406 h 45405"/>
                  <a:gd name="connsiteX3" fmla="*/ 0 w 367931"/>
                  <a:gd name="connsiteY3" fmla="*/ 45406 h 45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931" h="45405">
                    <a:moveTo>
                      <a:pt x="0" y="0"/>
                    </a:moveTo>
                    <a:lnTo>
                      <a:pt x="367932" y="0"/>
                    </a:lnTo>
                    <a:lnTo>
                      <a:pt x="367932" y="45406"/>
                    </a:lnTo>
                    <a:lnTo>
                      <a:pt x="0" y="45406"/>
                    </a:lnTo>
                    <a:close/>
                  </a:path>
                </a:pathLst>
              </a:custGeom>
              <a:solidFill>
                <a:schemeClr val="tx2">
                  <a:alpha val="27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CABC3471-6A6B-9175-555C-C6E0223D010C}"/>
                  </a:ext>
                </a:extLst>
              </p:cNvPr>
              <p:cNvSpPr/>
              <p:nvPr/>
            </p:nvSpPr>
            <p:spPr>
              <a:xfrm>
                <a:off x="5275392" y="3908259"/>
                <a:ext cx="325554" cy="108184"/>
              </a:xfrm>
              <a:custGeom>
                <a:avLst/>
                <a:gdLst>
                  <a:gd name="connsiteX0" fmla="*/ 312010 w 325554"/>
                  <a:gd name="connsiteY0" fmla="*/ 108185 h 108184"/>
                  <a:gd name="connsiteX1" fmla="*/ 13525 w 325554"/>
                  <a:gd name="connsiteY1" fmla="*/ 108185 h 108184"/>
                  <a:gd name="connsiteX2" fmla="*/ 0 w 325554"/>
                  <a:gd name="connsiteY2" fmla="*/ 94659 h 108184"/>
                  <a:gd name="connsiteX3" fmla="*/ 0 w 325554"/>
                  <a:gd name="connsiteY3" fmla="*/ 59036 h 108184"/>
                  <a:gd name="connsiteX4" fmla="*/ 59036 w 325554"/>
                  <a:gd name="connsiteY4" fmla="*/ 0 h 108184"/>
                  <a:gd name="connsiteX5" fmla="*/ 266519 w 325554"/>
                  <a:gd name="connsiteY5" fmla="*/ 0 h 108184"/>
                  <a:gd name="connsiteX6" fmla="*/ 325555 w 325554"/>
                  <a:gd name="connsiteY6" fmla="*/ 59036 h 108184"/>
                  <a:gd name="connsiteX7" fmla="*/ 325555 w 325554"/>
                  <a:gd name="connsiteY7" fmla="*/ 94659 h 108184"/>
                  <a:gd name="connsiteX8" fmla="*/ 312010 w 325554"/>
                  <a:gd name="connsiteY8" fmla="*/ 108185 h 108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554" h="108184">
                    <a:moveTo>
                      <a:pt x="312010" y="108185"/>
                    </a:moveTo>
                    <a:lnTo>
                      <a:pt x="13525" y="108185"/>
                    </a:lnTo>
                    <a:cubicBezTo>
                      <a:pt x="6086" y="108185"/>
                      <a:pt x="0" y="102098"/>
                      <a:pt x="0" y="94659"/>
                    </a:cubicBezTo>
                    <a:lnTo>
                      <a:pt x="0" y="59036"/>
                    </a:lnTo>
                    <a:cubicBezTo>
                      <a:pt x="0" y="26565"/>
                      <a:pt x="26565" y="0"/>
                      <a:pt x="59036" y="0"/>
                    </a:cubicBezTo>
                    <a:lnTo>
                      <a:pt x="266519" y="0"/>
                    </a:lnTo>
                    <a:cubicBezTo>
                      <a:pt x="298990" y="0"/>
                      <a:pt x="325555" y="26565"/>
                      <a:pt x="325555" y="59036"/>
                    </a:cubicBezTo>
                    <a:lnTo>
                      <a:pt x="325555" y="94659"/>
                    </a:lnTo>
                    <a:cubicBezTo>
                      <a:pt x="325536" y="102098"/>
                      <a:pt x="319449" y="108185"/>
                      <a:pt x="312010" y="10818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596A6F01-F760-1EB0-76E0-35C9D6BEC101}"/>
                  </a:ext>
                </a:extLst>
              </p:cNvPr>
              <p:cNvSpPr/>
              <p:nvPr/>
            </p:nvSpPr>
            <p:spPr>
              <a:xfrm>
                <a:off x="5223548" y="3994375"/>
                <a:ext cx="429224" cy="68122"/>
              </a:xfrm>
              <a:custGeom>
                <a:avLst/>
                <a:gdLst>
                  <a:gd name="connsiteX0" fmla="*/ 395164 w 429224"/>
                  <a:gd name="connsiteY0" fmla="*/ 68123 h 68122"/>
                  <a:gd name="connsiteX1" fmla="*/ 34061 w 429224"/>
                  <a:gd name="connsiteY1" fmla="*/ 68123 h 68122"/>
                  <a:gd name="connsiteX2" fmla="*/ 0 w 429224"/>
                  <a:gd name="connsiteY2" fmla="*/ 34062 h 68122"/>
                  <a:gd name="connsiteX3" fmla="*/ 0 w 429224"/>
                  <a:gd name="connsiteY3" fmla="*/ 34062 h 68122"/>
                  <a:gd name="connsiteX4" fmla="*/ 34061 w 429224"/>
                  <a:gd name="connsiteY4" fmla="*/ 0 h 68122"/>
                  <a:gd name="connsiteX5" fmla="*/ 395164 w 429224"/>
                  <a:gd name="connsiteY5" fmla="*/ 0 h 68122"/>
                  <a:gd name="connsiteX6" fmla="*/ 429225 w 429224"/>
                  <a:gd name="connsiteY6" fmla="*/ 34062 h 68122"/>
                  <a:gd name="connsiteX7" fmla="*/ 429225 w 429224"/>
                  <a:gd name="connsiteY7" fmla="*/ 34062 h 68122"/>
                  <a:gd name="connsiteX8" fmla="*/ 395164 w 429224"/>
                  <a:gd name="connsiteY8" fmla="*/ 68123 h 6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224" h="68122">
                    <a:moveTo>
                      <a:pt x="395164" y="68123"/>
                    </a:moveTo>
                    <a:lnTo>
                      <a:pt x="34061" y="68123"/>
                    </a:lnTo>
                    <a:cubicBezTo>
                      <a:pt x="15326" y="68123"/>
                      <a:pt x="0" y="52797"/>
                      <a:pt x="0" y="34062"/>
                    </a:cubicBezTo>
                    <a:lnTo>
                      <a:pt x="0" y="34062"/>
                    </a:lnTo>
                    <a:cubicBezTo>
                      <a:pt x="0" y="15335"/>
                      <a:pt x="15326" y="0"/>
                      <a:pt x="34061" y="0"/>
                    </a:cubicBezTo>
                    <a:lnTo>
                      <a:pt x="395164" y="0"/>
                    </a:lnTo>
                    <a:cubicBezTo>
                      <a:pt x="413890" y="0"/>
                      <a:pt x="429225" y="15326"/>
                      <a:pt x="429225" y="34062"/>
                    </a:cubicBezTo>
                    <a:lnTo>
                      <a:pt x="429225" y="34062"/>
                    </a:lnTo>
                    <a:cubicBezTo>
                      <a:pt x="429216" y="52797"/>
                      <a:pt x="413890" y="68123"/>
                      <a:pt x="395164" y="68123"/>
                    </a:cubicBez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341" name="Graphic 3">
                <a:extLst>
                  <a:ext uri="{FF2B5EF4-FFF2-40B4-BE49-F238E27FC236}">
                    <a16:creationId xmlns:a16="http://schemas.microsoft.com/office/drawing/2014/main" id="{760CBB99-6408-EF9C-249A-351ED8EAF9BC}"/>
                  </a:ext>
                </a:extLst>
              </p:cNvPr>
              <p:cNvGrpSpPr/>
              <p:nvPr/>
            </p:nvGrpSpPr>
            <p:grpSpPr>
              <a:xfrm>
                <a:off x="5373881" y="4207716"/>
                <a:ext cx="105594" cy="104136"/>
                <a:chOff x="5373881" y="4207716"/>
                <a:chExt cx="105594" cy="104136"/>
              </a:xfrm>
              <a:solidFill>
                <a:srgbClr val="003C78"/>
              </a:solidFill>
            </p:grpSpPr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794748D3-C2EF-FE28-66F5-320BCD9B0014}"/>
                    </a:ext>
                  </a:extLst>
                </p:cNvPr>
                <p:cNvSpPr/>
                <p:nvPr/>
              </p:nvSpPr>
              <p:spPr>
                <a:xfrm>
                  <a:off x="5413143" y="4207716"/>
                  <a:ext cx="27060" cy="104136"/>
                </a:xfrm>
                <a:custGeom>
                  <a:avLst/>
                  <a:gdLst>
                    <a:gd name="connsiteX0" fmla="*/ 13716 w 27060"/>
                    <a:gd name="connsiteY0" fmla="*/ 104137 h 104136"/>
                    <a:gd name="connsiteX1" fmla="*/ 13345 w 27060"/>
                    <a:gd name="connsiteY1" fmla="*/ 104137 h 104136"/>
                    <a:gd name="connsiteX2" fmla="*/ 0 w 27060"/>
                    <a:gd name="connsiteY2" fmla="*/ 90792 h 104136"/>
                    <a:gd name="connsiteX3" fmla="*/ 0 w 27060"/>
                    <a:gd name="connsiteY3" fmla="*/ 13345 h 104136"/>
                    <a:gd name="connsiteX4" fmla="*/ 13345 w 27060"/>
                    <a:gd name="connsiteY4" fmla="*/ 0 h 104136"/>
                    <a:gd name="connsiteX5" fmla="*/ 13716 w 27060"/>
                    <a:gd name="connsiteY5" fmla="*/ 0 h 104136"/>
                    <a:gd name="connsiteX6" fmla="*/ 27060 w 27060"/>
                    <a:gd name="connsiteY6" fmla="*/ 13345 h 104136"/>
                    <a:gd name="connsiteX7" fmla="*/ 27060 w 27060"/>
                    <a:gd name="connsiteY7" fmla="*/ 90792 h 104136"/>
                    <a:gd name="connsiteX8" fmla="*/ 13716 w 27060"/>
                    <a:gd name="connsiteY8" fmla="*/ 104137 h 104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60" h="104136">
                      <a:moveTo>
                        <a:pt x="13716" y="104137"/>
                      </a:moveTo>
                      <a:lnTo>
                        <a:pt x="13345" y="104137"/>
                      </a:lnTo>
                      <a:cubicBezTo>
                        <a:pt x="5972" y="104137"/>
                        <a:pt x="0" y="98165"/>
                        <a:pt x="0" y="90792"/>
                      </a:cubicBezTo>
                      <a:lnTo>
                        <a:pt x="0" y="13345"/>
                      </a:lnTo>
                      <a:cubicBezTo>
                        <a:pt x="0" y="5972"/>
                        <a:pt x="5972" y="0"/>
                        <a:pt x="13345" y="0"/>
                      </a:cubicBezTo>
                      <a:lnTo>
                        <a:pt x="13716" y="0"/>
                      </a:lnTo>
                      <a:cubicBezTo>
                        <a:pt x="21088" y="0"/>
                        <a:pt x="27060" y="5972"/>
                        <a:pt x="27060" y="13345"/>
                      </a:cubicBezTo>
                      <a:lnTo>
                        <a:pt x="27060" y="90792"/>
                      </a:lnTo>
                      <a:cubicBezTo>
                        <a:pt x="27070" y="98165"/>
                        <a:pt x="21088" y="104137"/>
                        <a:pt x="13716" y="104137"/>
                      </a:cubicBezTo>
                      <a:close/>
                    </a:path>
                  </a:pathLst>
                </a:custGeom>
                <a:solidFill>
                  <a:srgbClr val="003C7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3" name="Freeform: Shape 342">
                  <a:extLst>
                    <a:ext uri="{FF2B5EF4-FFF2-40B4-BE49-F238E27FC236}">
                      <a16:creationId xmlns:a16="http://schemas.microsoft.com/office/drawing/2014/main" id="{78223038-6460-D039-B935-EA333DEAECB3}"/>
                    </a:ext>
                  </a:extLst>
                </p:cNvPr>
                <p:cNvSpPr/>
                <p:nvPr/>
              </p:nvSpPr>
              <p:spPr>
                <a:xfrm>
                  <a:off x="5373881" y="4246435"/>
                  <a:ext cx="105594" cy="26689"/>
                </a:xfrm>
                <a:custGeom>
                  <a:avLst/>
                  <a:gdLst>
                    <a:gd name="connsiteX0" fmla="*/ 0 w 105594"/>
                    <a:gd name="connsiteY0" fmla="*/ 13345 h 26689"/>
                    <a:gd name="connsiteX1" fmla="*/ 0 w 105594"/>
                    <a:gd name="connsiteY1" fmla="*/ 13345 h 26689"/>
                    <a:gd name="connsiteX2" fmla="*/ 13345 w 105594"/>
                    <a:gd name="connsiteY2" fmla="*/ 0 h 26689"/>
                    <a:gd name="connsiteX3" fmla="*/ 92250 w 105594"/>
                    <a:gd name="connsiteY3" fmla="*/ 0 h 26689"/>
                    <a:gd name="connsiteX4" fmla="*/ 105594 w 105594"/>
                    <a:gd name="connsiteY4" fmla="*/ 13345 h 26689"/>
                    <a:gd name="connsiteX5" fmla="*/ 105594 w 105594"/>
                    <a:gd name="connsiteY5" fmla="*/ 13345 h 26689"/>
                    <a:gd name="connsiteX6" fmla="*/ 92250 w 105594"/>
                    <a:gd name="connsiteY6" fmla="*/ 26689 h 26689"/>
                    <a:gd name="connsiteX7" fmla="*/ 13345 w 105594"/>
                    <a:gd name="connsiteY7" fmla="*/ 26689 h 26689"/>
                    <a:gd name="connsiteX8" fmla="*/ 0 w 105594"/>
                    <a:gd name="connsiteY8" fmla="*/ 13345 h 266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5594" h="26689">
                      <a:moveTo>
                        <a:pt x="0" y="13345"/>
                      </a:moveTo>
                      <a:lnTo>
                        <a:pt x="0" y="13345"/>
                      </a:lnTo>
                      <a:cubicBezTo>
                        <a:pt x="0" y="5972"/>
                        <a:pt x="5972" y="0"/>
                        <a:pt x="13345" y="0"/>
                      </a:cubicBezTo>
                      <a:lnTo>
                        <a:pt x="92250" y="0"/>
                      </a:lnTo>
                      <a:cubicBezTo>
                        <a:pt x="99622" y="0"/>
                        <a:pt x="105594" y="5982"/>
                        <a:pt x="105594" y="13345"/>
                      </a:cubicBezTo>
                      <a:lnTo>
                        <a:pt x="105594" y="13345"/>
                      </a:lnTo>
                      <a:cubicBezTo>
                        <a:pt x="105594" y="20717"/>
                        <a:pt x="99613" y="26689"/>
                        <a:pt x="92250" y="26689"/>
                      </a:cubicBezTo>
                      <a:lnTo>
                        <a:pt x="13345" y="26689"/>
                      </a:lnTo>
                      <a:cubicBezTo>
                        <a:pt x="5972" y="26689"/>
                        <a:pt x="0" y="20717"/>
                        <a:pt x="0" y="13345"/>
                      </a:cubicBezTo>
                      <a:close/>
                    </a:path>
                  </a:pathLst>
                </a:custGeom>
                <a:solidFill>
                  <a:srgbClr val="003C7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98693990-E772-2C94-8D08-43F183237DB6}"/>
              </a:ext>
            </a:extLst>
          </p:cNvPr>
          <p:cNvGrpSpPr/>
          <p:nvPr/>
        </p:nvGrpSpPr>
        <p:grpSpPr>
          <a:xfrm>
            <a:off x="4802292" y="1053757"/>
            <a:ext cx="923784" cy="1173924"/>
            <a:chOff x="3385278" y="3879175"/>
            <a:chExt cx="923784" cy="1173924"/>
          </a:xfrm>
        </p:grpSpPr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8CB74BD5-6252-9B9F-745D-9139B08F127D}"/>
                </a:ext>
              </a:extLst>
            </p:cNvPr>
            <p:cNvSpPr/>
            <p:nvPr/>
          </p:nvSpPr>
          <p:spPr>
            <a:xfrm>
              <a:off x="3385278" y="4827542"/>
              <a:ext cx="923784" cy="225557"/>
            </a:xfrm>
            <a:custGeom>
              <a:avLst/>
              <a:gdLst>
                <a:gd name="connsiteX0" fmla="*/ 537248 w 537248"/>
                <a:gd name="connsiteY0" fmla="*/ 65589 h 131178"/>
                <a:gd name="connsiteX1" fmla="*/ 268624 w 537248"/>
                <a:gd name="connsiteY1" fmla="*/ 131178 h 131178"/>
                <a:gd name="connsiteX2" fmla="*/ 0 w 537248"/>
                <a:gd name="connsiteY2" fmla="*/ 65589 h 131178"/>
                <a:gd name="connsiteX3" fmla="*/ 268624 w 537248"/>
                <a:gd name="connsiteY3" fmla="*/ 0 h 131178"/>
                <a:gd name="connsiteX4" fmla="*/ 537248 w 537248"/>
                <a:gd name="connsiteY4" fmla="*/ 65589 h 131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248" h="131178">
                  <a:moveTo>
                    <a:pt x="537248" y="65589"/>
                  </a:moveTo>
                  <a:cubicBezTo>
                    <a:pt x="537248" y="101813"/>
                    <a:pt x="416986" y="131178"/>
                    <a:pt x="268624" y="131178"/>
                  </a:cubicBezTo>
                  <a:cubicBezTo>
                    <a:pt x="120263" y="131178"/>
                    <a:pt x="0" y="101813"/>
                    <a:pt x="0" y="65589"/>
                  </a:cubicBezTo>
                  <a:cubicBezTo>
                    <a:pt x="0" y="29365"/>
                    <a:pt x="120263" y="0"/>
                    <a:pt x="268624" y="0"/>
                  </a:cubicBezTo>
                  <a:cubicBezTo>
                    <a:pt x="416986" y="0"/>
                    <a:pt x="537248" y="29365"/>
                    <a:pt x="537248" y="65589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346" name="Graphic 3">
              <a:extLst>
                <a:ext uri="{FF2B5EF4-FFF2-40B4-BE49-F238E27FC236}">
                  <a16:creationId xmlns:a16="http://schemas.microsoft.com/office/drawing/2014/main" id="{A664AC5D-CCF4-422E-5748-05CF7CB31E9C}"/>
                </a:ext>
              </a:extLst>
            </p:cNvPr>
            <p:cNvGrpSpPr/>
            <p:nvPr/>
          </p:nvGrpSpPr>
          <p:grpSpPr>
            <a:xfrm>
              <a:off x="3486363" y="3879175"/>
              <a:ext cx="738042" cy="1091527"/>
              <a:chOff x="4587830" y="3911384"/>
              <a:chExt cx="429225" cy="634803"/>
            </a:xfrm>
          </p:grpSpPr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B6C85CCB-DD9E-EFF4-F910-DB7B1A7E6DC1}"/>
                  </a:ext>
                </a:extLst>
              </p:cNvPr>
              <p:cNvSpPr/>
              <p:nvPr/>
            </p:nvSpPr>
            <p:spPr>
              <a:xfrm>
                <a:off x="4618224" y="4023922"/>
                <a:ext cx="368436" cy="522265"/>
              </a:xfrm>
              <a:custGeom>
                <a:avLst/>
                <a:gdLst>
                  <a:gd name="connsiteX0" fmla="*/ 333994 w 368436"/>
                  <a:gd name="connsiteY0" fmla="*/ 522265 h 522265"/>
                  <a:gd name="connsiteX1" fmla="*/ 34433 w 368436"/>
                  <a:gd name="connsiteY1" fmla="*/ 522265 h 522265"/>
                  <a:gd name="connsiteX2" fmla="*/ 0 w 368436"/>
                  <a:gd name="connsiteY2" fmla="*/ 487832 h 522265"/>
                  <a:gd name="connsiteX3" fmla="*/ 0 w 368436"/>
                  <a:gd name="connsiteY3" fmla="*/ 49901 h 522265"/>
                  <a:gd name="connsiteX4" fmla="*/ 49902 w 368436"/>
                  <a:gd name="connsiteY4" fmla="*/ 0 h 522265"/>
                  <a:gd name="connsiteX5" fmla="*/ 318535 w 368436"/>
                  <a:gd name="connsiteY5" fmla="*/ 0 h 522265"/>
                  <a:gd name="connsiteX6" fmla="*/ 368437 w 368436"/>
                  <a:gd name="connsiteY6" fmla="*/ 49901 h 522265"/>
                  <a:gd name="connsiteX7" fmla="*/ 368437 w 368436"/>
                  <a:gd name="connsiteY7" fmla="*/ 487832 h 522265"/>
                  <a:gd name="connsiteX8" fmla="*/ 333994 w 368436"/>
                  <a:gd name="connsiteY8" fmla="*/ 522265 h 522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8436" h="522265">
                    <a:moveTo>
                      <a:pt x="333994" y="522265"/>
                    </a:moveTo>
                    <a:lnTo>
                      <a:pt x="34433" y="522265"/>
                    </a:lnTo>
                    <a:cubicBezTo>
                      <a:pt x="15497" y="522265"/>
                      <a:pt x="0" y="506768"/>
                      <a:pt x="0" y="487832"/>
                    </a:cubicBezTo>
                    <a:lnTo>
                      <a:pt x="0" y="49901"/>
                    </a:lnTo>
                    <a:cubicBezTo>
                      <a:pt x="0" y="22460"/>
                      <a:pt x="22460" y="0"/>
                      <a:pt x="49902" y="0"/>
                    </a:cubicBezTo>
                    <a:lnTo>
                      <a:pt x="318535" y="0"/>
                    </a:lnTo>
                    <a:cubicBezTo>
                      <a:pt x="345977" y="0"/>
                      <a:pt x="368437" y="22460"/>
                      <a:pt x="368437" y="49901"/>
                    </a:cubicBezTo>
                    <a:lnTo>
                      <a:pt x="368437" y="487832"/>
                    </a:lnTo>
                    <a:cubicBezTo>
                      <a:pt x="368427" y="506768"/>
                      <a:pt x="352930" y="522265"/>
                      <a:pt x="333994" y="522265"/>
                    </a:cubicBezTo>
                    <a:close/>
                  </a:path>
                </a:pathLst>
              </a:custGeom>
              <a:solidFill>
                <a:srgbClr val="26C4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141D0F08-CDE6-CBFB-14A2-774E44F7B1B1}"/>
                  </a:ext>
                </a:extLst>
              </p:cNvPr>
              <p:cNvSpPr/>
              <p:nvPr/>
            </p:nvSpPr>
            <p:spPr>
              <a:xfrm>
                <a:off x="4618320" y="4202210"/>
                <a:ext cx="368369" cy="154257"/>
              </a:xfrm>
              <a:custGeom>
                <a:avLst/>
                <a:gdLst>
                  <a:gd name="connsiteX0" fmla="*/ 0 w 368369"/>
                  <a:gd name="connsiteY0" fmla="*/ 0 h 154257"/>
                  <a:gd name="connsiteX1" fmla="*/ 368370 w 368369"/>
                  <a:gd name="connsiteY1" fmla="*/ 0 h 154257"/>
                  <a:gd name="connsiteX2" fmla="*/ 368370 w 368369"/>
                  <a:gd name="connsiteY2" fmla="*/ 154257 h 154257"/>
                  <a:gd name="connsiteX3" fmla="*/ 0 w 368369"/>
                  <a:gd name="connsiteY3" fmla="*/ 154257 h 154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369" h="154257">
                    <a:moveTo>
                      <a:pt x="0" y="0"/>
                    </a:moveTo>
                    <a:lnTo>
                      <a:pt x="368370" y="0"/>
                    </a:lnTo>
                    <a:lnTo>
                      <a:pt x="368370" y="154257"/>
                    </a:lnTo>
                    <a:lnTo>
                      <a:pt x="0" y="154257"/>
                    </a:lnTo>
                    <a:close/>
                  </a:path>
                </a:pathLst>
              </a:custGeom>
              <a:solidFill>
                <a:srgbClr val="31966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8DB9F8E8-6698-BB7A-7E4B-54A11247793E}"/>
                  </a:ext>
                </a:extLst>
              </p:cNvPr>
              <p:cNvSpPr/>
              <p:nvPr/>
            </p:nvSpPr>
            <p:spPr>
              <a:xfrm>
                <a:off x="4939569" y="4024198"/>
                <a:ext cx="47082" cy="521989"/>
              </a:xfrm>
              <a:custGeom>
                <a:avLst/>
                <a:gdLst>
                  <a:gd name="connsiteX0" fmla="*/ 0 w 47082"/>
                  <a:gd name="connsiteY0" fmla="*/ 0 h 521989"/>
                  <a:gd name="connsiteX1" fmla="*/ 0 w 47082"/>
                  <a:gd name="connsiteY1" fmla="*/ 521989 h 521989"/>
                  <a:gd name="connsiteX2" fmla="*/ 12649 w 47082"/>
                  <a:gd name="connsiteY2" fmla="*/ 521989 h 521989"/>
                  <a:gd name="connsiteX3" fmla="*/ 47082 w 47082"/>
                  <a:gd name="connsiteY3" fmla="*/ 487556 h 521989"/>
                  <a:gd name="connsiteX4" fmla="*/ 47082 w 47082"/>
                  <a:gd name="connsiteY4" fmla="*/ 49625 h 521989"/>
                  <a:gd name="connsiteX5" fmla="*/ 0 w 47082"/>
                  <a:gd name="connsiteY5" fmla="*/ 0 h 521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082" h="521989">
                    <a:moveTo>
                      <a:pt x="0" y="0"/>
                    </a:moveTo>
                    <a:lnTo>
                      <a:pt x="0" y="521989"/>
                    </a:lnTo>
                    <a:lnTo>
                      <a:pt x="12649" y="521989"/>
                    </a:lnTo>
                    <a:cubicBezTo>
                      <a:pt x="31585" y="521989"/>
                      <a:pt x="47082" y="506492"/>
                      <a:pt x="47082" y="487556"/>
                    </a:cubicBezTo>
                    <a:lnTo>
                      <a:pt x="47082" y="49625"/>
                    </a:lnTo>
                    <a:cubicBezTo>
                      <a:pt x="47082" y="23136"/>
                      <a:pt x="26118" y="1505"/>
                      <a:pt x="0" y="0"/>
                    </a:cubicBezTo>
                    <a:close/>
                  </a:path>
                </a:pathLst>
              </a:custGeom>
              <a:solidFill>
                <a:srgbClr val="1D965B">
                  <a:alpha val="45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AC6E31F5-AF42-7937-E953-AB3C152B21B8}"/>
                  </a:ext>
                </a:extLst>
              </p:cNvPr>
              <p:cNvSpPr/>
              <p:nvPr/>
            </p:nvSpPr>
            <p:spPr>
              <a:xfrm>
                <a:off x="4618415" y="4043400"/>
                <a:ext cx="367931" cy="45405"/>
              </a:xfrm>
              <a:custGeom>
                <a:avLst/>
                <a:gdLst>
                  <a:gd name="connsiteX0" fmla="*/ 0 w 367931"/>
                  <a:gd name="connsiteY0" fmla="*/ 0 h 45405"/>
                  <a:gd name="connsiteX1" fmla="*/ 367932 w 367931"/>
                  <a:gd name="connsiteY1" fmla="*/ 0 h 45405"/>
                  <a:gd name="connsiteX2" fmla="*/ 367932 w 367931"/>
                  <a:gd name="connsiteY2" fmla="*/ 45406 h 45405"/>
                  <a:gd name="connsiteX3" fmla="*/ 0 w 367931"/>
                  <a:gd name="connsiteY3" fmla="*/ 45406 h 45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931" h="45405">
                    <a:moveTo>
                      <a:pt x="0" y="0"/>
                    </a:moveTo>
                    <a:lnTo>
                      <a:pt x="367932" y="0"/>
                    </a:lnTo>
                    <a:lnTo>
                      <a:pt x="367932" y="45406"/>
                    </a:lnTo>
                    <a:lnTo>
                      <a:pt x="0" y="45406"/>
                    </a:lnTo>
                    <a:close/>
                  </a:path>
                </a:pathLst>
              </a:custGeom>
              <a:solidFill>
                <a:srgbClr val="1D965B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id="{427A9256-934D-7BE5-74DD-11803D04DF4A}"/>
                  </a:ext>
                </a:extLst>
              </p:cNvPr>
              <p:cNvSpPr/>
              <p:nvPr/>
            </p:nvSpPr>
            <p:spPr>
              <a:xfrm>
                <a:off x="4618167" y="4244282"/>
                <a:ext cx="368541" cy="60102"/>
              </a:xfrm>
              <a:custGeom>
                <a:avLst/>
                <a:gdLst>
                  <a:gd name="connsiteX0" fmla="*/ 0 w 368541"/>
                  <a:gd name="connsiteY0" fmla="*/ 0 h 60102"/>
                  <a:gd name="connsiteX1" fmla="*/ 368541 w 368541"/>
                  <a:gd name="connsiteY1" fmla="*/ 0 h 60102"/>
                  <a:gd name="connsiteX2" fmla="*/ 368541 w 368541"/>
                  <a:gd name="connsiteY2" fmla="*/ 60103 h 60102"/>
                  <a:gd name="connsiteX3" fmla="*/ 0 w 368541"/>
                  <a:gd name="connsiteY3" fmla="*/ 60103 h 60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541" h="60102">
                    <a:moveTo>
                      <a:pt x="0" y="0"/>
                    </a:moveTo>
                    <a:lnTo>
                      <a:pt x="368541" y="0"/>
                    </a:lnTo>
                    <a:lnTo>
                      <a:pt x="368541" y="60103"/>
                    </a:lnTo>
                    <a:lnTo>
                      <a:pt x="0" y="6010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id="{44043F46-4255-DCB7-AA35-C66A3FD0253F}"/>
                  </a:ext>
                </a:extLst>
              </p:cNvPr>
              <p:cNvSpPr/>
              <p:nvPr/>
            </p:nvSpPr>
            <p:spPr>
              <a:xfrm>
                <a:off x="4639665" y="3911384"/>
                <a:ext cx="325555" cy="108184"/>
              </a:xfrm>
              <a:custGeom>
                <a:avLst/>
                <a:gdLst>
                  <a:gd name="connsiteX0" fmla="*/ 312020 w 325555"/>
                  <a:gd name="connsiteY0" fmla="*/ 108185 h 108184"/>
                  <a:gd name="connsiteX1" fmla="*/ 13526 w 325555"/>
                  <a:gd name="connsiteY1" fmla="*/ 108185 h 108184"/>
                  <a:gd name="connsiteX2" fmla="*/ 0 w 325555"/>
                  <a:gd name="connsiteY2" fmla="*/ 94659 h 108184"/>
                  <a:gd name="connsiteX3" fmla="*/ 0 w 325555"/>
                  <a:gd name="connsiteY3" fmla="*/ 59036 h 108184"/>
                  <a:gd name="connsiteX4" fmla="*/ 59036 w 325555"/>
                  <a:gd name="connsiteY4" fmla="*/ 0 h 108184"/>
                  <a:gd name="connsiteX5" fmla="*/ 266519 w 325555"/>
                  <a:gd name="connsiteY5" fmla="*/ 0 h 108184"/>
                  <a:gd name="connsiteX6" fmla="*/ 325555 w 325555"/>
                  <a:gd name="connsiteY6" fmla="*/ 59036 h 108184"/>
                  <a:gd name="connsiteX7" fmla="*/ 325555 w 325555"/>
                  <a:gd name="connsiteY7" fmla="*/ 94659 h 108184"/>
                  <a:gd name="connsiteX8" fmla="*/ 312020 w 325555"/>
                  <a:gd name="connsiteY8" fmla="*/ 108185 h 108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555" h="108184">
                    <a:moveTo>
                      <a:pt x="312020" y="108185"/>
                    </a:moveTo>
                    <a:lnTo>
                      <a:pt x="13526" y="108185"/>
                    </a:lnTo>
                    <a:cubicBezTo>
                      <a:pt x="6086" y="108185"/>
                      <a:pt x="0" y="102098"/>
                      <a:pt x="0" y="94659"/>
                    </a:cubicBezTo>
                    <a:lnTo>
                      <a:pt x="0" y="59036"/>
                    </a:lnTo>
                    <a:cubicBezTo>
                      <a:pt x="0" y="26565"/>
                      <a:pt x="26565" y="0"/>
                      <a:pt x="59036" y="0"/>
                    </a:cubicBezTo>
                    <a:lnTo>
                      <a:pt x="266519" y="0"/>
                    </a:lnTo>
                    <a:cubicBezTo>
                      <a:pt x="298990" y="0"/>
                      <a:pt x="325555" y="26565"/>
                      <a:pt x="325555" y="59036"/>
                    </a:cubicBezTo>
                    <a:lnTo>
                      <a:pt x="325555" y="94659"/>
                    </a:lnTo>
                    <a:cubicBezTo>
                      <a:pt x="325545" y="102098"/>
                      <a:pt x="319459" y="108185"/>
                      <a:pt x="312020" y="108185"/>
                    </a:cubicBezTo>
                    <a:close/>
                  </a:path>
                </a:pathLst>
              </a:custGeom>
              <a:solidFill>
                <a:srgbClr val="1D96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3" name="Freeform: Shape 352">
                <a:extLst>
                  <a:ext uri="{FF2B5EF4-FFF2-40B4-BE49-F238E27FC236}">
                    <a16:creationId xmlns:a16="http://schemas.microsoft.com/office/drawing/2014/main" id="{58C6DABE-1F8D-E3B9-5AE5-C2EE5794655F}"/>
                  </a:ext>
                </a:extLst>
              </p:cNvPr>
              <p:cNvSpPr/>
              <p:nvPr/>
            </p:nvSpPr>
            <p:spPr>
              <a:xfrm>
                <a:off x="4587830" y="3997499"/>
                <a:ext cx="429225" cy="68122"/>
              </a:xfrm>
              <a:custGeom>
                <a:avLst/>
                <a:gdLst>
                  <a:gd name="connsiteX0" fmla="*/ 395164 w 429225"/>
                  <a:gd name="connsiteY0" fmla="*/ 68123 h 68122"/>
                  <a:gd name="connsiteX1" fmla="*/ 34052 w 429225"/>
                  <a:gd name="connsiteY1" fmla="*/ 68123 h 68122"/>
                  <a:gd name="connsiteX2" fmla="*/ 0 w 429225"/>
                  <a:gd name="connsiteY2" fmla="*/ 34061 h 68122"/>
                  <a:gd name="connsiteX3" fmla="*/ 0 w 429225"/>
                  <a:gd name="connsiteY3" fmla="*/ 34061 h 68122"/>
                  <a:gd name="connsiteX4" fmla="*/ 34052 w 429225"/>
                  <a:gd name="connsiteY4" fmla="*/ 0 h 68122"/>
                  <a:gd name="connsiteX5" fmla="*/ 395164 w 429225"/>
                  <a:gd name="connsiteY5" fmla="*/ 0 h 68122"/>
                  <a:gd name="connsiteX6" fmla="*/ 429225 w 429225"/>
                  <a:gd name="connsiteY6" fmla="*/ 34061 h 68122"/>
                  <a:gd name="connsiteX7" fmla="*/ 429225 w 429225"/>
                  <a:gd name="connsiteY7" fmla="*/ 34061 h 68122"/>
                  <a:gd name="connsiteX8" fmla="*/ 395164 w 429225"/>
                  <a:gd name="connsiteY8" fmla="*/ 68123 h 6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225" h="68122">
                    <a:moveTo>
                      <a:pt x="395164" y="68123"/>
                    </a:moveTo>
                    <a:lnTo>
                      <a:pt x="34052" y="68123"/>
                    </a:lnTo>
                    <a:cubicBezTo>
                      <a:pt x="15326" y="68123"/>
                      <a:pt x="0" y="52797"/>
                      <a:pt x="0" y="34061"/>
                    </a:cubicBezTo>
                    <a:lnTo>
                      <a:pt x="0" y="34061"/>
                    </a:lnTo>
                    <a:cubicBezTo>
                      <a:pt x="0" y="15326"/>
                      <a:pt x="15326" y="0"/>
                      <a:pt x="34052" y="0"/>
                    </a:cubicBezTo>
                    <a:lnTo>
                      <a:pt x="395164" y="0"/>
                    </a:lnTo>
                    <a:cubicBezTo>
                      <a:pt x="413890" y="0"/>
                      <a:pt x="429225" y="15326"/>
                      <a:pt x="429225" y="34061"/>
                    </a:cubicBezTo>
                    <a:lnTo>
                      <a:pt x="429225" y="34061"/>
                    </a:lnTo>
                    <a:cubicBezTo>
                      <a:pt x="429225" y="52797"/>
                      <a:pt x="413890" y="68123"/>
                      <a:pt x="395164" y="68123"/>
                    </a:cubicBezTo>
                    <a:close/>
                  </a:path>
                </a:pathLst>
              </a:custGeom>
              <a:solidFill>
                <a:srgbClr val="1D96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FC125DB8-49BE-CE0B-2B06-4D01617D3DB7}"/>
                  </a:ext>
                </a:extLst>
              </p:cNvPr>
              <p:cNvSpPr/>
              <p:nvPr/>
            </p:nvSpPr>
            <p:spPr>
              <a:xfrm>
                <a:off x="4673850" y="3943778"/>
                <a:ext cx="271119" cy="32051"/>
              </a:xfrm>
              <a:custGeom>
                <a:avLst/>
                <a:gdLst>
                  <a:gd name="connsiteX0" fmla="*/ 271120 w 271119"/>
                  <a:gd name="connsiteY0" fmla="*/ 32052 h 32051"/>
                  <a:gd name="connsiteX1" fmla="*/ 32052 w 271119"/>
                  <a:gd name="connsiteY1" fmla="*/ 32052 h 32051"/>
                  <a:gd name="connsiteX2" fmla="*/ 0 w 271119"/>
                  <a:gd name="connsiteY2" fmla="*/ 0 h 32051"/>
                  <a:gd name="connsiteX3" fmla="*/ 0 w 271119"/>
                  <a:gd name="connsiteY3" fmla="*/ 0 h 32051"/>
                  <a:gd name="connsiteX4" fmla="*/ 239068 w 271119"/>
                  <a:gd name="connsiteY4" fmla="*/ 0 h 32051"/>
                  <a:gd name="connsiteX5" fmla="*/ 271120 w 271119"/>
                  <a:gd name="connsiteY5" fmla="*/ 32052 h 32051"/>
                  <a:gd name="connsiteX6" fmla="*/ 271120 w 271119"/>
                  <a:gd name="connsiteY6" fmla="*/ 32052 h 32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1119" h="32051">
                    <a:moveTo>
                      <a:pt x="271120" y="32052"/>
                    </a:moveTo>
                    <a:lnTo>
                      <a:pt x="32052" y="32052"/>
                    </a:lnTo>
                    <a:cubicBezTo>
                      <a:pt x="14345" y="32052"/>
                      <a:pt x="0" y="17697"/>
                      <a:pt x="0" y="0"/>
                    </a:cubicBezTo>
                    <a:lnTo>
                      <a:pt x="0" y="0"/>
                    </a:lnTo>
                    <a:lnTo>
                      <a:pt x="239068" y="0"/>
                    </a:lnTo>
                    <a:cubicBezTo>
                      <a:pt x="256765" y="0"/>
                      <a:pt x="271120" y="14354"/>
                      <a:pt x="271120" y="32052"/>
                    </a:cubicBezTo>
                    <a:lnTo>
                      <a:pt x="271120" y="32052"/>
                    </a:lnTo>
                    <a:close/>
                  </a:path>
                </a:pathLst>
              </a:custGeom>
              <a:solidFill>
                <a:srgbClr val="FFFFFF">
                  <a:alpha val="9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9560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67E42-DFA1-5D0C-A768-61D456055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600" dirty="0"/>
              <a:t>First Aid Options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CDD0C0-AE5D-F0EB-0429-B9CCEE5C71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794618-2857-F0BA-C45D-FBB04FAA8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D43D816-FA77-C0DF-7F85-4980CBB04FF1}"/>
              </a:ext>
            </a:extLst>
          </p:cNvPr>
          <p:cNvGrpSpPr/>
          <p:nvPr/>
        </p:nvGrpSpPr>
        <p:grpSpPr>
          <a:xfrm>
            <a:off x="1337216" y="1674570"/>
            <a:ext cx="9499843" cy="4672555"/>
            <a:chOff x="2622148" y="1358808"/>
            <a:chExt cx="8639619" cy="420379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8AC1E9-64D7-B5BD-30C1-F6C2A9835714}"/>
                </a:ext>
              </a:extLst>
            </p:cNvPr>
            <p:cNvGrpSpPr/>
            <p:nvPr/>
          </p:nvGrpSpPr>
          <p:grpSpPr>
            <a:xfrm>
              <a:off x="2622148" y="1358808"/>
              <a:ext cx="2419520" cy="4182609"/>
              <a:chOff x="940727" y="1379990"/>
              <a:chExt cx="2419520" cy="418260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150EB3B-7B1E-DDCE-C4BF-FC7F70D153BB}"/>
                  </a:ext>
                </a:extLst>
              </p:cNvPr>
              <p:cNvGrpSpPr/>
              <p:nvPr/>
            </p:nvGrpSpPr>
            <p:grpSpPr>
              <a:xfrm>
                <a:off x="995742" y="1379990"/>
                <a:ext cx="2345454" cy="1608736"/>
                <a:chOff x="995742" y="2704699"/>
                <a:chExt cx="2345454" cy="1608736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218F443F-3DED-A74E-665A-D402FD2A8B78}"/>
                    </a:ext>
                  </a:extLst>
                </p:cNvPr>
                <p:cNvSpPr txBox="1"/>
                <p:nvPr/>
              </p:nvSpPr>
              <p:spPr>
                <a:xfrm>
                  <a:off x="995742" y="3977142"/>
                  <a:ext cx="2345454" cy="33629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DE1083ED-F80E-834D-9614-C17362D82637}"/>
                    </a:ext>
                  </a:extLst>
                </p:cNvPr>
                <p:cNvSpPr/>
                <p:nvPr/>
              </p:nvSpPr>
              <p:spPr>
                <a:xfrm>
                  <a:off x="1639279" y="2704699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</p:grpSp>
          <p:sp>
            <p:nvSpPr>
              <p:cNvPr id="6" name="Google Shape;5323;p76">
                <a:extLst>
                  <a:ext uri="{FF2B5EF4-FFF2-40B4-BE49-F238E27FC236}">
                    <a16:creationId xmlns:a16="http://schemas.microsoft.com/office/drawing/2014/main" id="{9B9F2D15-8FA2-E6E9-ADD4-EA30F1DF90E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072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D4F9691-9DCC-0274-92CF-9758CEF5ECE2}"/>
                </a:ext>
              </a:extLst>
            </p:cNvPr>
            <p:cNvGrpSpPr/>
            <p:nvPr/>
          </p:nvGrpSpPr>
          <p:grpSpPr>
            <a:xfrm>
              <a:off x="5732198" y="1358808"/>
              <a:ext cx="2419520" cy="4203791"/>
              <a:chOff x="4891487" y="1358808"/>
              <a:chExt cx="2419520" cy="4203791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6698338-B89B-BFD8-63B9-C37792958882}"/>
                  </a:ext>
                </a:extLst>
              </p:cNvPr>
              <p:cNvGrpSpPr/>
              <p:nvPr/>
            </p:nvGrpSpPr>
            <p:grpSpPr>
              <a:xfrm>
                <a:off x="4923274" y="1358808"/>
                <a:ext cx="2345454" cy="1629918"/>
                <a:chOff x="4923274" y="2683517"/>
                <a:chExt cx="2345454" cy="1629918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DAE67B9-B936-B0E7-8737-6AB2B9D5DE7E}"/>
                    </a:ext>
                  </a:extLst>
                </p:cNvPr>
                <p:cNvSpPr txBox="1"/>
                <p:nvPr/>
              </p:nvSpPr>
              <p:spPr>
                <a:xfrm>
                  <a:off x="4923274" y="3977142"/>
                  <a:ext cx="2345454" cy="33629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b="1" dirty="0">
                      <a:solidFill>
                        <a:schemeClr val="bg2"/>
                      </a:solidFill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9E2DA34-8167-92F5-1CE5-88AD12029FF2}"/>
                    </a:ext>
                  </a:extLst>
                </p:cNvPr>
                <p:cNvSpPr/>
                <p:nvPr/>
              </p:nvSpPr>
              <p:spPr>
                <a:xfrm>
                  <a:off x="5576236" y="2683517"/>
                  <a:ext cx="1039528" cy="103952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</p:grpSp>
          <p:sp>
            <p:nvSpPr>
              <p:cNvPr id="30" name="Google Shape;5323;p76">
                <a:extLst>
                  <a:ext uri="{FF2B5EF4-FFF2-40B4-BE49-F238E27FC236}">
                    <a16:creationId xmlns:a16="http://schemas.microsoft.com/office/drawing/2014/main" id="{839ED42E-0CB1-A36C-45AE-CA5728ED50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9148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56B2129-6923-FD2C-17DA-6A025EFA0362}"/>
                </a:ext>
              </a:extLst>
            </p:cNvPr>
            <p:cNvGrpSpPr/>
            <p:nvPr/>
          </p:nvGrpSpPr>
          <p:grpSpPr>
            <a:xfrm>
              <a:off x="8842247" y="1358808"/>
              <a:ext cx="2419520" cy="4182609"/>
              <a:chOff x="8842247" y="1379990"/>
              <a:chExt cx="2419520" cy="418260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E01019A-1E86-FBE6-9E93-82C87992AB0B}"/>
                  </a:ext>
                </a:extLst>
              </p:cNvPr>
              <p:cNvGrpSpPr/>
              <p:nvPr/>
            </p:nvGrpSpPr>
            <p:grpSpPr>
              <a:xfrm>
                <a:off x="8860231" y="1379990"/>
                <a:ext cx="2345454" cy="1608736"/>
                <a:chOff x="8860231" y="2704699"/>
                <a:chExt cx="2345454" cy="1608736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9481DD5-CCF0-120E-479A-C937FD275537}"/>
                    </a:ext>
                  </a:extLst>
                </p:cNvPr>
                <p:cNvSpPr txBox="1"/>
                <p:nvPr/>
              </p:nvSpPr>
              <p:spPr>
                <a:xfrm>
                  <a:off x="8860231" y="3977142"/>
                  <a:ext cx="2345454" cy="33629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b="1" dirty="0">
                      <a:solidFill>
                        <a:schemeClr val="bg2"/>
                      </a:solidFill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CB8B928A-7FE0-7381-BC11-E39332DF6B00}"/>
                    </a:ext>
                  </a:extLst>
                </p:cNvPr>
                <p:cNvSpPr/>
                <p:nvPr/>
              </p:nvSpPr>
              <p:spPr>
                <a:xfrm>
                  <a:off x="9513193" y="2704699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</p:grpSp>
          <p:sp>
            <p:nvSpPr>
              <p:cNvPr id="32" name="Google Shape;5323;p76">
                <a:extLst>
                  <a:ext uri="{FF2B5EF4-FFF2-40B4-BE49-F238E27FC236}">
                    <a16:creationId xmlns:a16="http://schemas.microsoft.com/office/drawing/2014/main" id="{37884881-F68C-5B6E-D90D-C49710DA393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42247" y="3003336"/>
                <a:ext cx="2419520" cy="255926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Graphic 3">
            <a:extLst>
              <a:ext uri="{FF2B5EF4-FFF2-40B4-BE49-F238E27FC236}">
                <a16:creationId xmlns:a16="http://schemas.microsoft.com/office/drawing/2014/main" id="{363B3FE3-CFB8-A412-B8E5-CE4A189105B1}"/>
              </a:ext>
            </a:extLst>
          </p:cNvPr>
          <p:cNvGrpSpPr/>
          <p:nvPr/>
        </p:nvGrpSpPr>
        <p:grpSpPr>
          <a:xfrm>
            <a:off x="6809054" y="1201636"/>
            <a:ext cx="907590" cy="1242108"/>
            <a:chOff x="7470514" y="3177025"/>
            <a:chExt cx="684618" cy="936955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DD08DC5-FB7D-2189-04D7-80250DCBE7D8}"/>
                </a:ext>
              </a:extLst>
            </p:cNvPr>
            <p:cNvSpPr/>
            <p:nvPr/>
          </p:nvSpPr>
          <p:spPr>
            <a:xfrm>
              <a:off x="7470514" y="3979525"/>
              <a:ext cx="684618" cy="134454"/>
            </a:xfrm>
            <a:custGeom>
              <a:avLst/>
              <a:gdLst>
                <a:gd name="connsiteX0" fmla="*/ 684619 w 684618"/>
                <a:gd name="connsiteY0" fmla="*/ 67227 h 134454"/>
                <a:gd name="connsiteX1" fmla="*/ 342310 w 684618"/>
                <a:gd name="connsiteY1" fmla="*/ 134455 h 134454"/>
                <a:gd name="connsiteX2" fmla="*/ 0 w 684618"/>
                <a:gd name="connsiteY2" fmla="*/ 67227 h 134454"/>
                <a:gd name="connsiteX3" fmla="*/ 342310 w 684618"/>
                <a:gd name="connsiteY3" fmla="*/ 0 h 134454"/>
                <a:gd name="connsiteX4" fmla="*/ 684619 w 684618"/>
                <a:gd name="connsiteY4" fmla="*/ 67227 h 13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18" h="134454">
                  <a:moveTo>
                    <a:pt x="684619" y="67227"/>
                  </a:moveTo>
                  <a:cubicBezTo>
                    <a:pt x="684619" y="104356"/>
                    <a:pt x="531362" y="134455"/>
                    <a:pt x="342310" y="134455"/>
                  </a:cubicBezTo>
                  <a:cubicBezTo>
                    <a:pt x="153257" y="134455"/>
                    <a:pt x="0" y="104356"/>
                    <a:pt x="0" y="67227"/>
                  </a:cubicBezTo>
                  <a:cubicBezTo>
                    <a:pt x="0" y="30098"/>
                    <a:pt x="153258" y="0"/>
                    <a:pt x="342310" y="0"/>
                  </a:cubicBezTo>
                  <a:cubicBezTo>
                    <a:pt x="531362" y="0"/>
                    <a:pt x="684619" y="30098"/>
                    <a:pt x="684619" y="67227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A08F540A-76B6-F163-19E1-5913CF0C9E47}"/>
                </a:ext>
              </a:extLst>
            </p:cNvPr>
            <p:cNvGrpSpPr/>
            <p:nvPr/>
          </p:nvGrpSpPr>
          <p:grpSpPr>
            <a:xfrm>
              <a:off x="7494289" y="3177025"/>
              <a:ext cx="628059" cy="903046"/>
              <a:chOff x="7494289" y="3177025"/>
              <a:chExt cx="628059" cy="903046"/>
            </a:xfrm>
          </p:grpSpPr>
          <p:grpSp>
            <p:nvGrpSpPr>
              <p:cNvPr id="24" name="Graphic 3">
                <a:extLst>
                  <a:ext uri="{FF2B5EF4-FFF2-40B4-BE49-F238E27FC236}">
                    <a16:creationId xmlns:a16="http://schemas.microsoft.com/office/drawing/2014/main" id="{1BD62F9D-FCE3-782A-42FD-37532E281567}"/>
                  </a:ext>
                </a:extLst>
              </p:cNvPr>
              <p:cNvGrpSpPr/>
              <p:nvPr/>
            </p:nvGrpSpPr>
            <p:grpSpPr>
              <a:xfrm>
                <a:off x="7566555" y="3798274"/>
                <a:ext cx="42014" cy="95354"/>
                <a:chOff x="7566555" y="3798274"/>
                <a:chExt cx="42014" cy="95354"/>
              </a:xfrm>
            </p:grpSpPr>
            <p:sp>
              <p:nvSpPr>
                <p:cNvPr id="520" name="Freeform: Shape 519">
                  <a:extLst>
                    <a:ext uri="{FF2B5EF4-FFF2-40B4-BE49-F238E27FC236}">
                      <a16:creationId xmlns:a16="http://schemas.microsoft.com/office/drawing/2014/main" id="{1C902A4C-D43E-0414-B705-8C3255D0FBA8}"/>
                    </a:ext>
                  </a:extLst>
                </p:cNvPr>
                <p:cNvSpPr/>
                <p:nvPr/>
              </p:nvSpPr>
              <p:spPr>
                <a:xfrm>
                  <a:off x="7566783" y="3841537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21" name="Freeform: Shape 520">
                  <a:extLst>
                    <a:ext uri="{FF2B5EF4-FFF2-40B4-BE49-F238E27FC236}">
                      <a16:creationId xmlns:a16="http://schemas.microsoft.com/office/drawing/2014/main" id="{2BCED518-A8A6-0E94-2F82-B16ABBD03D99}"/>
                    </a:ext>
                  </a:extLst>
                </p:cNvPr>
                <p:cNvSpPr/>
                <p:nvPr/>
              </p:nvSpPr>
              <p:spPr>
                <a:xfrm>
                  <a:off x="7566555" y="3798274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6" name="Graphic 3">
                <a:extLst>
                  <a:ext uri="{FF2B5EF4-FFF2-40B4-BE49-F238E27FC236}">
                    <a16:creationId xmlns:a16="http://schemas.microsoft.com/office/drawing/2014/main" id="{338E2029-12A0-E6D6-576E-EC77A34EBCEF}"/>
                  </a:ext>
                </a:extLst>
              </p:cNvPr>
              <p:cNvGrpSpPr/>
              <p:nvPr/>
            </p:nvGrpSpPr>
            <p:grpSpPr>
              <a:xfrm>
                <a:off x="7528466" y="3722398"/>
                <a:ext cx="47243" cy="95401"/>
                <a:chOff x="7528466" y="3722398"/>
                <a:chExt cx="47243" cy="95401"/>
              </a:xfrm>
            </p:grpSpPr>
            <p:sp>
              <p:nvSpPr>
                <p:cNvPr id="518" name="Freeform: Shape 517">
                  <a:extLst>
                    <a:ext uri="{FF2B5EF4-FFF2-40B4-BE49-F238E27FC236}">
                      <a16:creationId xmlns:a16="http://schemas.microsoft.com/office/drawing/2014/main" id="{78E5C993-C113-3924-AE6E-337F943A6C04}"/>
                    </a:ext>
                  </a:extLst>
                </p:cNvPr>
                <p:cNvSpPr/>
                <p:nvPr/>
              </p:nvSpPr>
              <p:spPr>
                <a:xfrm>
                  <a:off x="7530950" y="3763632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33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19" name="Freeform: Shape 518">
                  <a:extLst>
                    <a:ext uri="{FF2B5EF4-FFF2-40B4-BE49-F238E27FC236}">
                      <a16:creationId xmlns:a16="http://schemas.microsoft.com/office/drawing/2014/main" id="{D466B374-58DD-1E69-157D-B2088F59C003}"/>
                    </a:ext>
                  </a:extLst>
                </p:cNvPr>
                <p:cNvSpPr/>
                <p:nvPr/>
              </p:nvSpPr>
              <p:spPr>
                <a:xfrm>
                  <a:off x="7528466" y="3722398"/>
                  <a:ext cx="44831" cy="52921"/>
                </a:xfrm>
                <a:custGeom>
                  <a:avLst/>
                  <a:gdLst>
                    <a:gd name="connsiteX0" fmla="*/ 44832 w 44831"/>
                    <a:gd name="connsiteY0" fmla="*/ 48730 h 52921"/>
                    <a:gd name="connsiteX1" fmla="*/ 41917 w 44831"/>
                    <a:gd name="connsiteY1" fmla="*/ 19698 h 52921"/>
                    <a:gd name="connsiteX2" fmla="*/ 20524 w 44831"/>
                    <a:gd name="connsiteY2" fmla="*/ 86 h 52921"/>
                    <a:gd name="connsiteX3" fmla="*/ 17181 w 44831"/>
                    <a:gd name="connsiteY3" fmla="*/ 419 h 52921"/>
                    <a:gd name="connsiteX4" fmla="*/ 122 w 44831"/>
                    <a:gd name="connsiteY4" fmla="*/ 23889 h 52921"/>
                    <a:gd name="connsiteX5" fmla="*/ 3036 w 44831"/>
                    <a:gd name="connsiteY5" fmla="*/ 52921 h 52921"/>
                    <a:gd name="connsiteX6" fmla="*/ 44832 w 44831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1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77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9" name="Graphic 3">
                <a:extLst>
                  <a:ext uri="{FF2B5EF4-FFF2-40B4-BE49-F238E27FC236}">
                    <a16:creationId xmlns:a16="http://schemas.microsoft.com/office/drawing/2014/main" id="{CEF3B794-5576-A580-4EDF-44AEBD153653}"/>
                  </a:ext>
                </a:extLst>
              </p:cNvPr>
              <p:cNvGrpSpPr/>
              <p:nvPr/>
            </p:nvGrpSpPr>
            <p:grpSpPr>
              <a:xfrm>
                <a:off x="7534712" y="3626303"/>
                <a:ext cx="55359" cy="94324"/>
                <a:chOff x="7534712" y="3626303"/>
                <a:chExt cx="55359" cy="94324"/>
              </a:xfrm>
            </p:grpSpPr>
            <p:sp>
              <p:nvSpPr>
                <p:cNvPr id="516" name="Freeform: Shape 515">
                  <a:extLst>
                    <a:ext uri="{FF2B5EF4-FFF2-40B4-BE49-F238E27FC236}">
                      <a16:creationId xmlns:a16="http://schemas.microsoft.com/office/drawing/2014/main" id="{AAB0C37F-5E1B-1F92-87E9-513FF72B6D8A}"/>
                    </a:ext>
                  </a:extLst>
                </p:cNvPr>
                <p:cNvSpPr/>
                <p:nvPr/>
              </p:nvSpPr>
              <p:spPr>
                <a:xfrm>
                  <a:off x="7541047" y="3664000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17" name="Freeform: Shape 516">
                  <a:extLst>
                    <a:ext uri="{FF2B5EF4-FFF2-40B4-BE49-F238E27FC236}">
                      <a16:creationId xmlns:a16="http://schemas.microsoft.com/office/drawing/2014/main" id="{D508B183-4B20-F5A4-3E96-095FA09B11A6}"/>
                    </a:ext>
                  </a:extLst>
                </p:cNvPr>
                <p:cNvSpPr/>
                <p:nvPr/>
              </p:nvSpPr>
              <p:spPr>
                <a:xfrm>
                  <a:off x="7534712" y="3626303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1" name="Graphic 3">
                <a:extLst>
                  <a:ext uri="{FF2B5EF4-FFF2-40B4-BE49-F238E27FC236}">
                    <a16:creationId xmlns:a16="http://schemas.microsoft.com/office/drawing/2014/main" id="{EF5A9A2B-91C2-34AC-2CD6-1E3050FC48FD}"/>
                  </a:ext>
                </a:extLst>
              </p:cNvPr>
              <p:cNvGrpSpPr/>
              <p:nvPr/>
            </p:nvGrpSpPr>
            <p:grpSpPr>
              <a:xfrm>
                <a:off x="7531455" y="3536577"/>
                <a:ext cx="55359" cy="94333"/>
                <a:chOff x="7531455" y="3536577"/>
                <a:chExt cx="55359" cy="94333"/>
              </a:xfrm>
            </p:grpSpPr>
            <p:sp>
              <p:nvSpPr>
                <p:cNvPr id="514" name="Freeform: Shape 513">
                  <a:extLst>
                    <a:ext uri="{FF2B5EF4-FFF2-40B4-BE49-F238E27FC236}">
                      <a16:creationId xmlns:a16="http://schemas.microsoft.com/office/drawing/2014/main" id="{04CAEB11-FDBD-1FDC-0F3B-AE0B593FB4FA}"/>
                    </a:ext>
                  </a:extLst>
                </p:cNvPr>
                <p:cNvSpPr/>
                <p:nvPr/>
              </p:nvSpPr>
              <p:spPr>
                <a:xfrm>
                  <a:off x="7537789" y="3574284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1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97"/>
                        <a:pt x="34681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15" name="Freeform: Shape 514">
                  <a:extLst>
                    <a:ext uri="{FF2B5EF4-FFF2-40B4-BE49-F238E27FC236}">
                      <a16:creationId xmlns:a16="http://schemas.microsoft.com/office/drawing/2014/main" id="{D394FAFE-7854-2886-98A8-772D47942C91}"/>
                    </a:ext>
                  </a:extLst>
                </p:cNvPr>
                <p:cNvSpPr/>
                <p:nvPr/>
              </p:nvSpPr>
              <p:spPr>
                <a:xfrm>
                  <a:off x="7531455" y="3536577"/>
                  <a:ext cx="48692" cy="55404"/>
                </a:xfrm>
                <a:custGeom>
                  <a:avLst/>
                  <a:gdLst>
                    <a:gd name="connsiteX0" fmla="*/ 48692 w 48692"/>
                    <a:gd name="connsiteY0" fmla="*/ 44975 h 55404"/>
                    <a:gd name="connsiteX1" fmla="*/ 41444 w 48692"/>
                    <a:gd name="connsiteY1" fmla="*/ 16714 h 55404"/>
                    <a:gd name="connsiteX2" fmla="*/ 17355 w 48692"/>
                    <a:gd name="connsiteY2" fmla="*/ 541 h 55404"/>
                    <a:gd name="connsiteX3" fmla="*/ 14097 w 48692"/>
                    <a:gd name="connsiteY3" fmla="*/ 1379 h 55404"/>
                    <a:gd name="connsiteX4" fmla="*/ 753 w 48692"/>
                    <a:gd name="connsiteY4" fmla="*/ 27144 h 55404"/>
                    <a:gd name="connsiteX5" fmla="*/ 8001 w 48692"/>
                    <a:gd name="connsiteY5" fmla="*/ 55405 h 55404"/>
                    <a:gd name="connsiteX6" fmla="*/ 48692 w 48692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2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3" name="Graphic 3">
                <a:extLst>
                  <a:ext uri="{FF2B5EF4-FFF2-40B4-BE49-F238E27FC236}">
                    <a16:creationId xmlns:a16="http://schemas.microsoft.com/office/drawing/2014/main" id="{34C90DB2-88F0-7262-AC5E-1BFAEDB00C69}"/>
                  </a:ext>
                </a:extLst>
              </p:cNvPr>
              <p:cNvGrpSpPr/>
              <p:nvPr/>
            </p:nvGrpSpPr>
            <p:grpSpPr>
              <a:xfrm>
                <a:off x="7534319" y="3457145"/>
                <a:ext cx="72629" cy="86989"/>
                <a:chOff x="7534319" y="3457145"/>
                <a:chExt cx="72629" cy="86989"/>
              </a:xfrm>
            </p:grpSpPr>
            <p:sp>
              <p:nvSpPr>
                <p:cNvPr id="512" name="Freeform: Shape 511">
                  <a:extLst>
                    <a:ext uri="{FF2B5EF4-FFF2-40B4-BE49-F238E27FC236}">
                      <a16:creationId xmlns:a16="http://schemas.microsoft.com/office/drawing/2014/main" id="{043A74AF-4559-71ED-CE37-BFAF0DEE72A3}"/>
                    </a:ext>
                  </a:extLst>
                </p:cNvPr>
                <p:cNvSpPr/>
                <p:nvPr/>
              </p:nvSpPr>
              <p:spPr>
                <a:xfrm>
                  <a:off x="7550762" y="3485168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79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79"/>
                      </a:lnTo>
                      <a:cubicBezTo>
                        <a:pt x="58807" y="35861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13" name="Freeform: Shape 512">
                  <a:extLst>
                    <a:ext uri="{FF2B5EF4-FFF2-40B4-BE49-F238E27FC236}">
                      <a16:creationId xmlns:a16="http://schemas.microsoft.com/office/drawing/2014/main" id="{1B3FEA3F-18D4-425D-0C8F-E543D5169A63}"/>
                    </a:ext>
                  </a:extLst>
                </p:cNvPr>
                <p:cNvSpPr/>
                <p:nvPr/>
              </p:nvSpPr>
              <p:spPr>
                <a:xfrm>
                  <a:off x="7534319" y="3457145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8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2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8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7" name="Graphic 3">
                <a:extLst>
                  <a:ext uri="{FF2B5EF4-FFF2-40B4-BE49-F238E27FC236}">
                    <a16:creationId xmlns:a16="http://schemas.microsoft.com/office/drawing/2014/main" id="{3DC1D4BE-C7E3-FD49-75B7-2B0EFAFC5B83}"/>
                  </a:ext>
                </a:extLst>
              </p:cNvPr>
              <p:cNvGrpSpPr/>
              <p:nvPr/>
            </p:nvGrpSpPr>
            <p:grpSpPr>
              <a:xfrm>
                <a:off x="7550648" y="3887590"/>
                <a:ext cx="42014" cy="95354"/>
                <a:chOff x="7550648" y="3887590"/>
                <a:chExt cx="42014" cy="95354"/>
              </a:xfrm>
            </p:grpSpPr>
            <p:sp>
              <p:nvSpPr>
                <p:cNvPr id="510" name="Freeform: Shape 509">
                  <a:extLst>
                    <a:ext uri="{FF2B5EF4-FFF2-40B4-BE49-F238E27FC236}">
                      <a16:creationId xmlns:a16="http://schemas.microsoft.com/office/drawing/2014/main" id="{47E43636-E87A-4859-ED1E-7A54E40DBA0E}"/>
                    </a:ext>
                  </a:extLst>
                </p:cNvPr>
                <p:cNvSpPr/>
                <p:nvPr/>
              </p:nvSpPr>
              <p:spPr>
                <a:xfrm>
                  <a:off x="7550877" y="3930853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1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11" name="Freeform: Shape 510">
                  <a:extLst>
                    <a:ext uri="{FF2B5EF4-FFF2-40B4-BE49-F238E27FC236}">
                      <a16:creationId xmlns:a16="http://schemas.microsoft.com/office/drawing/2014/main" id="{2132232F-CB63-BF22-08CE-57756EE58B11}"/>
                    </a:ext>
                  </a:extLst>
                </p:cNvPr>
                <p:cNvSpPr/>
                <p:nvPr/>
              </p:nvSpPr>
              <p:spPr>
                <a:xfrm>
                  <a:off x="7550648" y="3887590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E87730C-DFE2-BF63-DCFB-AA26E7C6EAD9}"/>
                  </a:ext>
                </a:extLst>
              </p:cNvPr>
              <p:cNvSpPr/>
              <p:nvPr/>
            </p:nvSpPr>
            <p:spPr>
              <a:xfrm>
                <a:off x="7494289" y="3249739"/>
                <a:ext cx="628059" cy="830332"/>
              </a:xfrm>
              <a:custGeom>
                <a:avLst/>
                <a:gdLst>
                  <a:gd name="connsiteX0" fmla="*/ 436197 w 628059"/>
                  <a:gd name="connsiteY0" fmla="*/ 830332 h 830332"/>
                  <a:gd name="connsiteX1" fmla="*/ 191862 w 628059"/>
                  <a:gd name="connsiteY1" fmla="*/ 830332 h 830332"/>
                  <a:gd name="connsiteX2" fmla="*/ 0 w 628059"/>
                  <a:gd name="connsiteY2" fmla="*/ 638470 h 830332"/>
                  <a:gd name="connsiteX3" fmla="*/ 0 w 628059"/>
                  <a:gd name="connsiteY3" fmla="*/ 107233 h 830332"/>
                  <a:gd name="connsiteX4" fmla="*/ 107232 w 628059"/>
                  <a:gd name="connsiteY4" fmla="*/ 0 h 830332"/>
                  <a:gd name="connsiteX5" fmla="*/ 520827 w 628059"/>
                  <a:gd name="connsiteY5" fmla="*/ 0 h 830332"/>
                  <a:gd name="connsiteX6" fmla="*/ 628059 w 628059"/>
                  <a:gd name="connsiteY6" fmla="*/ 107233 h 830332"/>
                  <a:gd name="connsiteX7" fmla="*/ 628059 w 628059"/>
                  <a:gd name="connsiteY7" fmla="*/ 638470 h 830332"/>
                  <a:gd name="connsiteX8" fmla="*/ 436197 w 628059"/>
                  <a:gd name="connsiteY8" fmla="*/ 830332 h 83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8059" h="830332">
                    <a:moveTo>
                      <a:pt x="436197" y="830332"/>
                    </a:moveTo>
                    <a:lnTo>
                      <a:pt x="191862" y="830332"/>
                    </a:lnTo>
                    <a:cubicBezTo>
                      <a:pt x="85897" y="830332"/>
                      <a:pt x="0" y="744436"/>
                      <a:pt x="0" y="638470"/>
                    </a:cubicBezTo>
                    <a:lnTo>
                      <a:pt x="0" y="107233"/>
                    </a:lnTo>
                    <a:cubicBezTo>
                      <a:pt x="0" y="48016"/>
                      <a:pt x="48006" y="0"/>
                      <a:pt x="107232" y="0"/>
                    </a:cubicBezTo>
                    <a:lnTo>
                      <a:pt x="520827" y="0"/>
                    </a:lnTo>
                    <a:cubicBezTo>
                      <a:pt x="580044" y="0"/>
                      <a:pt x="628059" y="48006"/>
                      <a:pt x="628059" y="107233"/>
                    </a:cubicBezTo>
                    <a:lnTo>
                      <a:pt x="628059" y="638470"/>
                    </a:lnTo>
                    <a:cubicBezTo>
                      <a:pt x="628050" y="744436"/>
                      <a:pt x="542154" y="830332"/>
                      <a:pt x="436197" y="8303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16C63005-A7E2-F07C-8022-854C49D79B2D}"/>
                  </a:ext>
                </a:extLst>
              </p:cNvPr>
              <p:cNvSpPr/>
              <p:nvPr/>
            </p:nvSpPr>
            <p:spPr>
              <a:xfrm>
                <a:off x="7520520" y="3249206"/>
                <a:ext cx="575709" cy="827055"/>
              </a:xfrm>
              <a:custGeom>
                <a:avLst/>
                <a:gdLst>
                  <a:gd name="connsiteX0" fmla="*/ 383857 w 575709"/>
                  <a:gd name="connsiteY0" fmla="*/ 827056 h 827055"/>
                  <a:gd name="connsiteX1" fmla="*/ 191862 w 575709"/>
                  <a:gd name="connsiteY1" fmla="*/ 827056 h 827055"/>
                  <a:gd name="connsiteX2" fmla="*/ 0 w 575709"/>
                  <a:gd name="connsiteY2" fmla="*/ 635194 h 827055"/>
                  <a:gd name="connsiteX3" fmla="*/ 0 w 575709"/>
                  <a:gd name="connsiteY3" fmla="*/ 98546 h 827055"/>
                  <a:gd name="connsiteX4" fmla="*/ 98546 w 575709"/>
                  <a:gd name="connsiteY4" fmla="*/ 0 h 827055"/>
                  <a:gd name="connsiteX5" fmla="*/ 477164 w 575709"/>
                  <a:gd name="connsiteY5" fmla="*/ 0 h 827055"/>
                  <a:gd name="connsiteX6" fmla="*/ 575710 w 575709"/>
                  <a:gd name="connsiteY6" fmla="*/ 98546 h 827055"/>
                  <a:gd name="connsiteX7" fmla="*/ 575710 w 575709"/>
                  <a:gd name="connsiteY7" fmla="*/ 635194 h 827055"/>
                  <a:gd name="connsiteX8" fmla="*/ 383857 w 575709"/>
                  <a:gd name="connsiteY8" fmla="*/ 827056 h 827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5709" h="827055">
                    <a:moveTo>
                      <a:pt x="383857" y="827056"/>
                    </a:moveTo>
                    <a:lnTo>
                      <a:pt x="191862" y="827056"/>
                    </a:lnTo>
                    <a:cubicBezTo>
                      <a:pt x="85906" y="827056"/>
                      <a:pt x="0" y="741159"/>
                      <a:pt x="0" y="635194"/>
                    </a:cubicBezTo>
                    <a:lnTo>
                      <a:pt x="0" y="98546"/>
                    </a:lnTo>
                    <a:cubicBezTo>
                      <a:pt x="0" y="44120"/>
                      <a:pt x="44120" y="0"/>
                      <a:pt x="98546" y="0"/>
                    </a:cubicBezTo>
                    <a:lnTo>
                      <a:pt x="477164" y="0"/>
                    </a:lnTo>
                    <a:cubicBezTo>
                      <a:pt x="531590" y="0"/>
                      <a:pt x="575710" y="44120"/>
                      <a:pt x="575710" y="98546"/>
                    </a:cubicBezTo>
                    <a:lnTo>
                      <a:pt x="575710" y="635194"/>
                    </a:lnTo>
                    <a:cubicBezTo>
                      <a:pt x="575720" y="741159"/>
                      <a:pt x="489823" y="827056"/>
                      <a:pt x="383857" y="827056"/>
                    </a:cubicBezTo>
                    <a:close/>
                  </a:path>
                </a:pathLst>
              </a:custGeom>
              <a:solidFill>
                <a:srgbClr val="6CD4FF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233" name="Graphic 3">
                <a:extLst>
                  <a:ext uri="{FF2B5EF4-FFF2-40B4-BE49-F238E27FC236}">
                    <a16:creationId xmlns:a16="http://schemas.microsoft.com/office/drawing/2014/main" id="{78A5AF50-BB47-9B35-B35B-B109BE57B3AC}"/>
                  </a:ext>
                </a:extLst>
              </p:cNvPr>
              <p:cNvGrpSpPr/>
              <p:nvPr/>
            </p:nvGrpSpPr>
            <p:grpSpPr>
              <a:xfrm>
                <a:off x="7596787" y="3910374"/>
                <a:ext cx="42014" cy="95354"/>
                <a:chOff x="7596787" y="3910374"/>
                <a:chExt cx="42014" cy="95354"/>
              </a:xfrm>
            </p:grpSpPr>
            <p:sp>
              <p:nvSpPr>
                <p:cNvPr id="508" name="Freeform: Shape 507">
                  <a:extLst>
                    <a:ext uri="{FF2B5EF4-FFF2-40B4-BE49-F238E27FC236}">
                      <a16:creationId xmlns:a16="http://schemas.microsoft.com/office/drawing/2014/main" id="{A1C695CC-3090-FC0B-1647-A65F2547FF9F}"/>
                    </a:ext>
                  </a:extLst>
                </p:cNvPr>
                <p:cNvSpPr/>
                <p:nvPr/>
              </p:nvSpPr>
              <p:spPr>
                <a:xfrm>
                  <a:off x="7597006" y="3953636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09" name="Freeform: Shape 508">
                  <a:extLst>
                    <a:ext uri="{FF2B5EF4-FFF2-40B4-BE49-F238E27FC236}">
                      <a16:creationId xmlns:a16="http://schemas.microsoft.com/office/drawing/2014/main" id="{35FEEFEA-BBD9-E63D-572E-B65E9E70F4BB}"/>
                    </a:ext>
                  </a:extLst>
                </p:cNvPr>
                <p:cNvSpPr/>
                <p:nvPr/>
              </p:nvSpPr>
              <p:spPr>
                <a:xfrm>
                  <a:off x="7596787" y="3910374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7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34" name="Graphic 3">
                <a:extLst>
                  <a:ext uri="{FF2B5EF4-FFF2-40B4-BE49-F238E27FC236}">
                    <a16:creationId xmlns:a16="http://schemas.microsoft.com/office/drawing/2014/main" id="{129BCC86-C19A-CD3E-2DBC-62E535CFB863}"/>
                  </a:ext>
                </a:extLst>
              </p:cNvPr>
              <p:cNvGrpSpPr/>
              <p:nvPr/>
            </p:nvGrpSpPr>
            <p:grpSpPr>
              <a:xfrm>
                <a:off x="7657956" y="3949522"/>
                <a:ext cx="42014" cy="95354"/>
                <a:chOff x="7657956" y="3949522"/>
                <a:chExt cx="42014" cy="95354"/>
              </a:xfrm>
            </p:grpSpPr>
            <p:sp>
              <p:nvSpPr>
                <p:cNvPr id="506" name="Freeform: Shape 505">
                  <a:extLst>
                    <a:ext uri="{FF2B5EF4-FFF2-40B4-BE49-F238E27FC236}">
                      <a16:creationId xmlns:a16="http://schemas.microsoft.com/office/drawing/2014/main" id="{D634DFEA-F40F-CDB7-1FA1-DEA6C91C61BD}"/>
                    </a:ext>
                  </a:extLst>
                </p:cNvPr>
                <p:cNvSpPr/>
                <p:nvPr/>
              </p:nvSpPr>
              <p:spPr>
                <a:xfrm>
                  <a:off x="7658185" y="3992784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1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07" name="Freeform: Shape 506">
                  <a:extLst>
                    <a:ext uri="{FF2B5EF4-FFF2-40B4-BE49-F238E27FC236}">
                      <a16:creationId xmlns:a16="http://schemas.microsoft.com/office/drawing/2014/main" id="{36579234-0CFE-1CB1-A368-30D9AD7EB148}"/>
                    </a:ext>
                  </a:extLst>
                </p:cNvPr>
                <p:cNvSpPr/>
                <p:nvPr/>
              </p:nvSpPr>
              <p:spPr>
                <a:xfrm>
                  <a:off x="7657956" y="3949522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7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35" name="Graphic 3">
                <a:extLst>
                  <a:ext uri="{FF2B5EF4-FFF2-40B4-BE49-F238E27FC236}">
                    <a16:creationId xmlns:a16="http://schemas.microsoft.com/office/drawing/2014/main" id="{9733D310-F0F6-53FD-8B40-22E257AE11C6}"/>
                  </a:ext>
                </a:extLst>
              </p:cNvPr>
              <p:cNvGrpSpPr/>
              <p:nvPr/>
            </p:nvGrpSpPr>
            <p:grpSpPr>
              <a:xfrm>
                <a:off x="7642050" y="3836965"/>
                <a:ext cx="42014" cy="95354"/>
                <a:chOff x="7642050" y="3836965"/>
                <a:chExt cx="42014" cy="95354"/>
              </a:xfrm>
            </p:grpSpPr>
            <p:sp>
              <p:nvSpPr>
                <p:cNvPr id="504" name="Freeform: Shape 503">
                  <a:extLst>
                    <a:ext uri="{FF2B5EF4-FFF2-40B4-BE49-F238E27FC236}">
                      <a16:creationId xmlns:a16="http://schemas.microsoft.com/office/drawing/2014/main" id="{0FC1748C-E5A7-4E3D-8CD5-F82D6B2521F0}"/>
                    </a:ext>
                  </a:extLst>
                </p:cNvPr>
                <p:cNvSpPr/>
                <p:nvPr/>
              </p:nvSpPr>
              <p:spPr>
                <a:xfrm>
                  <a:off x="7642278" y="3880227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1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1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05" name="Freeform: Shape 504">
                  <a:extLst>
                    <a:ext uri="{FF2B5EF4-FFF2-40B4-BE49-F238E27FC236}">
                      <a16:creationId xmlns:a16="http://schemas.microsoft.com/office/drawing/2014/main" id="{9907D1B0-7E78-F0DA-9A52-CBF6B802F9E1}"/>
                    </a:ext>
                  </a:extLst>
                </p:cNvPr>
                <p:cNvSpPr/>
                <p:nvPr/>
              </p:nvSpPr>
              <p:spPr>
                <a:xfrm>
                  <a:off x="7642050" y="3836965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36" name="Graphic 3">
                <a:extLst>
                  <a:ext uri="{FF2B5EF4-FFF2-40B4-BE49-F238E27FC236}">
                    <a16:creationId xmlns:a16="http://schemas.microsoft.com/office/drawing/2014/main" id="{529ED741-48D3-E871-BA40-22BCB6CCD400}"/>
                  </a:ext>
                </a:extLst>
              </p:cNvPr>
              <p:cNvGrpSpPr/>
              <p:nvPr/>
            </p:nvGrpSpPr>
            <p:grpSpPr>
              <a:xfrm>
                <a:off x="7715654" y="3936999"/>
                <a:ext cx="58474" cy="93556"/>
                <a:chOff x="7715654" y="3936999"/>
                <a:chExt cx="58474" cy="93556"/>
              </a:xfrm>
            </p:grpSpPr>
            <p:sp>
              <p:nvSpPr>
                <p:cNvPr id="502" name="Freeform: Shape 501">
                  <a:extLst>
                    <a:ext uri="{FF2B5EF4-FFF2-40B4-BE49-F238E27FC236}">
                      <a16:creationId xmlns:a16="http://schemas.microsoft.com/office/drawing/2014/main" id="{B635ABDA-07F1-4E94-F086-8F2696523ED7}"/>
                    </a:ext>
                  </a:extLst>
                </p:cNvPr>
                <p:cNvSpPr/>
                <p:nvPr/>
              </p:nvSpPr>
              <p:spPr>
                <a:xfrm>
                  <a:off x="7715654" y="3973191"/>
                  <a:ext cx="50525" cy="57364"/>
                </a:xfrm>
                <a:custGeom>
                  <a:avLst/>
                  <a:gdLst>
                    <a:gd name="connsiteX0" fmla="*/ 50526 w 50525"/>
                    <a:gd name="connsiteY0" fmla="*/ 12697 h 57364"/>
                    <a:gd name="connsiteX1" fmla="*/ 40524 w 50525"/>
                    <a:gd name="connsiteY1" fmla="*/ 43901 h 57364"/>
                    <a:gd name="connsiteX2" fmla="*/ 16407 w 50525"/>
                    <a:gd name="connsiteY2" fmla="*/ 56464 h 57364"/>
                    <a:gd name="connsiteX3" fmla="*/ 13245 w 50525"/>
                    <a:gd name="connsiteY3" fmla="*/ 55445 h 57364"/>
                    <a:gd name="connsiteX4" fmla="*/ 929 w 50525"/>
                    <a:gd name="connsiteY4" fmla="*/ 31204 h 57364"/>
                    <a:gd name="connsiteX5" fmla="*/ 10930 w 50525"/>
                    <a:gd name="connsiteY5" fmla="*/ 0 h 57364"/>
                    <a:gd name="connsiteX6" fmla="*/ 50526 w 50525"/>
                    <a:gd name="connsiteY6" fmla="*/ 12697 h 57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525" h="57364">
                      <a:moveTo>
                        <a:pt x="50526" y="12697"/>
                      </a:moveTo>
                      <a:lnTo>
                        <a:pt x="40524" y="43901"/>
                      </a:lnTo>
                      <a:cubicBezTo>
                        <a:pt x="37276" y="54026"/>
                        <a:pt x="26427" y="59674"/>
                        <a:pt x="16407" y="56464"/>
                      </a:cubicBezTo>
                      <a:lnTo>
                        <a:pt x="13245" y="55445"/>
                      </a:lnTo>
                      <a:cubicBezTo>
                        <a:pt x="3225" y="52235"/>
                        <a:pt x="-2319" y="41329"/>
                        <a:pt x="929" y="31204"/>
                      </a:cubicBezTo>
                      <a:lnTo>
                        <a:pt x="10930" y="0"/>
                      </a:lnTo>
                      <a:lnTo>
                        <a:pt x="50526" y="1269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03" name="Freeform: Shape 502">
                  <a:extLst>
                    <a:ext uri="{FF2B5EF4-FFF2-40B4-BE49-F238E27FC236}">
                      <a16:creationId xmlns:a16="http://schemas.microsoft.com/office/drawing/2014/main" id="{C3BE075E-C9A6-78D1-C25C-BBD7985401F8}"/>
                    </a:ext>
                  </a:extLst>
                </p:cNvPr>
                <p:cNvSpPr/>
                <p:nvPr/>
              </p:nvSpPr>
              <p:spPr>
                <a:xfrm>
                  <a:off x="7724070" y="3936999"/>
                  <a:ext cx="50058" cy="56156"/>
                </a:xfrm>
                <a:custGeom>
                  <a:avLst/>
                  <a:gdLst>
                    <a:gd name="connsiteX0" fmla="*/ 40005 w 50058"/>
                    <a:gd name="connsiteY0" fmla="*/ 56156 h 56156"/>
                    <a:gd name="connsiteX1" fmla="*/ 48911 w 50058"/>
                    <a:gd name="connsiteY1" fmla="*/ 28372 h 56156"/>
                    <a:gd name="connsiteX2" fmla="*/ 37119 w 50058"/>
                    <a:gd name="connsiteY2" fmla="*/ 1854 h 56156"/>
                    <a:gd name="connsiteX3" fmla="*/ 33919 w 50058"/>
                    <a:gd name="connsiteY3" fmla="*/ 826 h 56156"/>
                    <a:gd name="connsiteX4" fmla="*/ 8906 w 50058"/>
                    <a:gd name="connsiteY4" fmla="*/ 15542 h 56156"/>
                    <a:gd name="connsiteX5" fmla="*/ 0 w 50058"/>
                    <a:gd name="connsiteY5" fmla="*/ 43326 h 56156"/>
                    <a:gd name="connsiteX6" fmla="*/ 40005 w 50058"/>
                    <a:gd name="connsiteY6" fmla="*/ 56156 h 56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058" h="56156">
                      <a:moveTo>
                        <a:pt x="40005" y="56156"/>
                      </a:moveTo>
                      <a:lnTo>
                        <a:pt x="48911" y="28372"/>
                      </a:lnTo>
                      <a:cubicBezTo>
                        <a:pt x="52549" y="17037"/>
                        <a:pt x="47244" y="5102"/>
                        <a:pt x="37119" y="1854"/>
                      </a:cubicBezTo>
                      <a:lnTo>
                        <a:pt x="33919" y="826"/>
                      </a:lnTo>
                      <a:cubicBezTo>
                        <a:pt x="23794" y="-2422"/>
                        <a:pt x="12545" y="4207"/>
                        <a:pt x="8906" y="15542"/>
                      </a:cubicBezTo>
                      <a:lnTo>
                        <a:pt x="0" y="43326"/>
                      </a:lnTo>
                      <a:lnTo>
                        <a:pt x="40005" y="561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37" name="Graphic 3">
                <a:extLst>
                  <a:ext uri="{FF2B5EF4-FFF2-40B4-BE49-F238E27FC236}">
                    <a16:creationId xmlns:a16="http://schemas.microsoft.com/office/drawing/2014/main" id="{4198A0B7-91A8-8AF1-FA49-F7D7083521A9}"/>
                  </a:ext>
                </a:extLst>
              </p:cNvPr>
              <p:cNvGrpSpPr/>
              <p:nvPr/>
            </p:nvGrpSpPr>
            <p:grpSpPr>
              <a:xfrm>
                <a:off x="7792535" y="3911593"/>
                <a:ext cx="42014" cy="95354"/>
                <a:chOff x="7792535" y="3911593"/>
                <a:chExt cx="42014" cy="95354"/>
              </a:xfrm>
            </p:grpSpPr>
            <p:sp>
              <p:nvSpPr>
                <p:cNvPr id="500" name="Freeform: Shape 499">
                  <a:extLst>
                    <a:ext uri="{FF2B5EF4-FFF2-40B4-BE49-F238E27FC236}">
                      <a16:creationId xmlns:a16="http://schemas.microsoft.com/office/drawing/2014/main" id="{67EC0788-3D97-CD07-FD8A-7407E6E9FE30}"/>
                    </a:ext>
                  </a:extLst>
                </p:cNvPr>
                <p:cNvSpPr/>
                <p:nvPr/>
              </p:nvSpPr>
              <p:spPr>
                <a:xfrm>
                  <a:off x="7792764" y="3954856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01" name="Freeform: Shape 500">
                  <a:extLst>
                    <a:ext uri="{FF2B5EF4-FFF2-40B4-BE49-F238E27FC236}">
                      <a16:creationId xmlns:a16="http://schemas.microsoft.com/office/drawing/2014/main" id="{D73195A4-D7A5-43EE-0F1F-ED1110FCC063}"/>
                    </a:ext>
                  </a:extLst>
                </p:cNvPr>
                <p:cNvSpPr/>
                <p:nvPr/>
              </p:nvSpPr>
              <p:spPr>
                <a:xfrm>
                  <a:off x="7792535" y="3911593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6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6 h 50825"/>
                    <a:gd name="connsiteX6" fmla="*/ 42015 w 42014"/>
                    <a:gd name="connsiteY6" fmla="*/ 50826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6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6"/>
                      </a:lnTo>
                      <a:lnTo>
                        <a:pt x="42015" y="508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38" name="Graphic 3">
                <a:extLst>
                  <a:ext uri="{FF2B5EF4-FFF2-40B4-BE49-F238E27FC236}">
                    <a16:creationId xmlns:a16="http://schemas.microsoft.com/office/drawing/2014/main" id="{4B19FE20-D749-83A3-FFDE-2B4386F1BAD6}"/>
                  </a:ext>
                </a:extLst>
              </p:cNvPr>
              <p:cNvGrpSpPr/>
              <p:nvPr/>
            </p:nvGrpSpPr>
            <p:grpSpPr>
              <a:xfrm>
                <a:off x="7823120" y="3806380"/>
                <a:ext cx="42014" cy="95354"/>
                <a:chOff x="7823120" y="3806380"/>
                <a:chExt cx="42014" cy="95354"/>
              </a:xfrm>
            </p:grpSpPr>
            <p:sp>
              <p:nvSpPr>
                <p:cNvPr id="498" name="Freeform: Shape 497">
                  <a:extLst>
                    <a:ext uri="{FF2B5EF4-FFF2-40B4-BE49-F238E27FC236}">
                      <a16:creationId xmlns:a16="http://schemas.microsoft.com/office/drawing/2014/main" id="{0F3D28E6-1126-F1FD-3233-9FE79ACB70FF}"/>
                    </a:ext>
                  </a:extLst>
                </p:cNvPr>
                <p:cNvSpPr/>
                <p:nvPr/>
              </p:nvSpPr>
              <p:spPr>
                <a:xfrm>
                  <a:off x="7823349" y="3849642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99" name="Freeform: Shape 498">
                  <a:extLst>
                    <a:ext uri="{FF2B5EF4-FFF2-40B4-BE49-F238E27FC236}">
                      <a16:creationId xmlns:a16="http://schemas.microsoft.com/office/drawing/2014/main" id="{8A9CE1A3-08AA-39A1-4115-813DD267286F}"/>
                    </a:ext>
                  </a:extLst>
                </p:cNvPr>
                <p:cNvSpPr/>
                <p:nvPr/>
              </p:nvSpPr>
              <p:spPr>
                <a:xfrm>
                  <a:off x="7823120" y="3806380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39" name="Graphic 3">
                <a:extLst>
                  <a:ext uri="{FF2B5EF4-FFF2-40B4-BE49-F238E27FC236}">
                    <a16:creationId xmlns:a16="http://schemas.microsoft.com/office/drawing/2014/main" id="{8117FF58-65BE-FB66-9C04-5817A34A727E}"/>
                  </a:ext>
                </a:extLst>
              </p:cNvPr>
              <p:cNvGrpSpPr/>
              <p:nvPr/>
            </p:nvGrpSpPr>
            <p:grpSpPr>
              <a:xfrm>
                <a:off x="7842261" y="3923933"/>
                <a:ext cx="50154" cy="95162"/>
                <a:chOff x="7842261" y="3923933"/>
                <a:chExt cx="50154" cy="95162"/>
              </a:xfrm>
            </p:grpSpPr>
            <p:sp>
              <p:nvSpPr>
                <p:cNvPr id="496" name="Freeform: Shape 495">
                  <a:extLst>
                    <a:ext uri="{FF2B5EF4-FFF2-40B4-BE49-F238E27FC236}">
                      <a16:creationId xmlns:a16="http://schemas.microsoft.com/office/drawing/2014/main" id="{2A6589E3-3190-3461-8BB5-9F645525E4DD}"/>
                    </a:ext>
                  </a:extLst>
                </p:cNvPr>
                <p:cNvSpPr/>
                <p:nvPr/>
              </p:nvSpPr>
              <p:spPr>
                <a:xfrm>
                  <a:off x="7842261" y="3963962"/>
                  <a:ext cx="46343" cy="55134"/>
                </a:xfrm>
                <a:custGeom>
                  <a:avLst/>
                  <a:gdLst>
                    <a:gd name="connsiteX0" fmla="*/ 46343 w 46343"/>
                    <a:gd name="connsiteY0" fmla="*/ 6372 h 55134"/>
                    <a:gd name="connsiteX1" fmla="*/ 41324 w 46343"/>
                    <a:gd name="connsiteY1" fmla="*/ 38748 h 55134"/>
                    <a:gd name="connsiteX2" fmla="*/ 19454 w 46343"/>
                    <a:gd name="connsiteY2" fmla="*/ 54911 h 55134"/>
                    <a:gd name="connsiteX3" fmla="*/ 16168 w 46343"/>
                    <a:gd name="connsiteY3" fmla="*/ 54407 h 55134"/>
                    <a:gd name="connsiteX4" fmla="*/ 233 w 46343"/>
                    <a:gd name="connsiteY4" fmla="*/ 32375 h 55134"/>
                    <a:gd name="connsiteX5" fmla="*/ 5252 w 46343"/>
                    <a:gd name="connsiteY5" fmla="*/ 0 h 55134"/>
                    <a:gd name="connsiteX6" fmla="*/ 46343 w 46343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43" h="55134">
                      <a:moveTo>
                        <a:pt x="46343" y="6372"/>
                      </a:moveTo>
                      <a:lnTo>
                        <a:pt x="41324" y="38748"/>
                      </a:lnTo>
                      <a:cubicBezTo>
                        <a:pt x="39695" y="49254"/>
                        <a:pt x="29856" y="56521"/>
                        <a:pt x="19454" y="54911"/>
                      </a:cubicBezTo>
                      <a:lnTo>
                        <a:pt x="16168" y="54407"/>
                      </a:lnTo>
                      <a:cubicBezTo>
                        <a:pt x="5776" y="52797"/>
                        <a:pt x="-1405" y="42881"/>
                        <a:pt x="233" y="32375"/>
                      </a:cubicBezTo>
                      <a:lnTo>
                        <a:pt x="5252" y="0"/>
                      </a:lnTo>
                      <a:lnTo>
                        <a:pt x="46343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97" name="Freeform: Shape 496">
                  <a:extLst>
                    <a:ext uri="{FF2B5EF4-FFF2-40B4-BE49-F238E27FC236}">
                      <a16:creationId xmlns:a16="http://schemas.microsoft.com/office/drawing/2014/main" id="{02DBD798-A86C-51FB-A292-83FD76B4FB41}"/>
                    </a:ext>
                  </a:extLst>
                </p:cNvPr>
                <p:cNvSpPr/>
                <p:nvPr/>
              </p:nvSpPr>
              <p:spPr>
                <a:xfrm>
                  <a:off x="7846142" y="392393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0" name="Graphic 3">
                <a:extLst>
                  <a:ext uri="{FF2B5EF4-FFF2-40B4-BE49-F238E27FC236}">
                    <a16:creationId xmlns:a16="http://schemas.microsoft.com/office/drawing/2014/main" id="{223AD1F7-5FD2-A98E-8529-6EC840FFE376}"/>
                  </a:ext>
                </a:extLst>
              </p:cNvPr>
              <p:cNvGrpSpPr/>
              <p:nvPr/>
            </p:nvGrpSpPr>
            <p:grpSpPr>
              <a:xfrm>
                <a:off x="7765178" y="3900683"/>
                <a:ext cx="50161" cy="95163"/>
                <a:chOff x="7765178" y="3900683"/>
                <a:chExt cx="50161" cy="95163"/>
              </a:xfrm>
            </p:grpSpPr>
            <p:sp>
              <p:nvSpPr>
                <p:cNvPr id="494" name="Freeform: Shape 493">
                  <a:extLst>
                    <a:ext uri="{FF2B5EF4-FFF2-40B4-BE49-F238E27FC236}">
                      <a16:creationId xmlns:a16="http://schemas.microsoft.com/office/drawing/2014/main" id="{CD9456E8-E779-184D-0570-B15B1FC951AE}"/>
                    </a:ext>
                  </a:extLst>
                </p:cNvPr>
                <p:cNvSpPr/>
                <p:nvPr/>
              </p:nvSpPr>
              <p:spPr>
                <a:xfrm>
                  <a:off x="7765178" y="3940701"/>
                  <a:ext cx="46350" cy="55144"/>
                </a:xfrm>
                <a:custGeom>
                  <a:avLst/>
                  <a:gdLst>
                    <a:gd name="connsiteX0" fmla="*/ 46351 w 46350"/>
                    <a:gd name="connsiteY0" fmla="*/ 6382 h 55144"/>
                    <a:gd name="connsiteX1" fmla="*/ 41331 w 46350"/>
                    <a:gd name="connsiteY1" fmla="*/ 38757 h 55144"/>
                    <a:gd name="connsiteX2" fmla="*/ 19462 w 46350"/>
                    <a:gd name="connsiteY2" fmla="*/ 54921 h 55144"/>
                    <a:gd name="connsiteX3" fmla="*/ 16175 w 46350"/>
                    <a:gd name="connsiteY3" fmla="*/ 54407 h 55144"/>
                    <a:gd name="connsiteX4" fmla="*/ 230 w 46350"/>
                    <a:gd name="connsiteY4" fmla="*/ 32376 h 55144"/>
                    <a:gd name="connsiteX5" fmla="*/ 5250 w 46350"/>
                    <a:gd name="connsiteY5" fmla="*/ 0 h 55144"/>
                    <a:gd name="connsiteX6" fmla="*/ 46351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1" y="6382"/>
                      </a:moveTo>
                      <a:lnTo>
                        <a:pt x="41331" y="38757"/>
                      </a:lnTo>
                      <a:cubicBezTo>
                        <a:pt x="39702" y="49264"/>
                        <a:pt x="29863" y="56531"/>
                        <a:pt x="19462" y="5492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2"/>
                        <a:pt x="230" y="32376"/>
                      </a:cubicBezTo>
                      <a:lnTo>
                        <a:pt x="5250" y="0"/>
                      </a:lnTo>
                      <a:lnTo>
                        <a:pt x="46351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95" name="Freeform: Shape 494">
                  <a:extLst>
                    <a:ext uri="{FF2B5EF4-FFF2-40B4-BE49-F238E27FC236}">
                      <a16:creationId xmlns:a16="http://schemas.microsoft.com/office/drawing/2014/main" id="{4F1FF5EA-A8CF-1177-B211-F898EF574358}"/>
                    </a:ext>
                  </a:extLst>
                </p:cNvPr>
                <p:cNvSpPr/>
                <p:nvPr/>
              </p:nvSpPr>
              <p:spPr>
                <a:xfrm>
                  <a:off x="7769066" y="390068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3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1" name="Graphic 3">
                <a:extLst>
                  <a:ext uri="{FF2B5EF4-FFF2-40B4-BE49-F238E27FC236}">
                    <a16:creationId xmlns:a16="http://schemas.microsoft.com/office/drawing/2014/main" id="{59E15FE7-D178-8AC6-0FD6-0E11571B67AA}"/>
                  </a:ext>
                </a:extLst>
              </p:cNvPr>
              <p:cNvGrpSpPr/>
              <p:nvPr/>
            </p:nvGrpSpPr>
            <p:grpSpPr>
              <a:xfrm>
                <a:off x="7882630" y="3949622"/>
                <a:ext cx="50162" cy="95163"/>
                <a:chOff x="7882630" y="3949622"/>
                <a:chExt cx="50162" cy="95163"/>
              </a:xfrm>
            </p:grpSpPr>
            <p:sp>
              <p:nvSpPr>
                <p:cNvPr id="492" name="Freeform: Shape 491">
                  <a:extLst>
                    <a:ext uri="{FF2B5EF4-FFF2-40B4-BE49-F238E27FC236}">
                      <a16:creationId xmlns:a16="http://schemas.microsoft.com/office/drawing/2014/main" id="{A29DA9F6-884E-EC48-9BB2-8FC86DA7A6E3}"/>
                    </a:ext>
                  </a:extLst>
                </p:cNvPr>
                <p:cNvSpPr/>
                <p:nvPr/>
              </p:nvSpPr>
              <p:spPr>
                <a:xfrm>
                  <a:off x="7882630" y="3989650"/>
                  <a:ext cx="46350" cy="55135"/>
                </a:xfrm>
                <a:custGeom>
                  <a:avLst/>
                  <a:gdLst>
                    <a:gd name="connsiteX0" fmla="*/ 46351 w 46350"/>
                    <a:gd name="connsiteY0" fmla="*/ 6372 h 55135"/>
                    <a:gd name="connsiteX1" fmla="*/ 41331 w 46350"/>
                    <a:gd name="connsiteY1" fmla="*/ 38748 h 55135"/>
                    <a:gd name="connsiteX2" fmla="*/ 19462 w 46350"/>
                    <a:gd name="connsiteY2" fmla="*/ 54912 h 55135"/>
                    <a:gd name="connsiteX3" fmla="*/ 16176 w 46350"/>
                    <a:gd name="connsiteY3" fmla="*/ 54407 h 55135"/>
                    <a:gd name="connsiteX4" fmla="*/ 231 w 46350"/>
                    <a:gd name="connsiteY4" fmla="*/ 32376 h 55135"/>
                    <a:gd name="connsiteX5" fmla="*/ 5250 w 46350"/>
                    <a:gd name="connsiteY5" fmla="*/ 0 h 55135"/>
                    <a:gd name="connsiteX6" fmla="*/ 46351 w 46350"/>
                    <a:gd name="connsiteY6" fmla="*/ 6372 h 5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5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2"/>
                        <a:pt x="19462" y="54912"/>
                      </a:cubicBezTo>
                      <a:lnTo>
                        <a:pt x="16176" y="54407"/>
                      </a:lnTo>
                      <a:cubicBezTo>
                        <a:pt x="5774" y="52797"/>
                        <a:pt x="-1398" y="42882"/>
                        <a:pt x="231" y="32376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93" name="Freeform: Shape 492">
                  <a:extLst>
                    <a:ext uri="{FF2B5EF4-FFF2-40B4-BE49-F238E27FC236}">
                      <a16:creationId xmlns:a16="http://schemas.microsoft.com/office/drawing/2014/main" id="{64A1A941-5939-A62C-5DE7-40BAB3F75454}"/>
                    </a:ext>
                  </a:extLst>
                </p:cNvPr>
                <p:cNvSpPr/>
                <p:nvPr/>
              </p:nvSpPr>
              <p:spPr>
                <a:xfrm>
                  <a:off x="7886518" y="3949622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2" name="Graphic 3">
                <a:extLst>
                  <a:ext uri="{FF2B5EF4-FFF2-40B4-BE49-F238E27FC236}">
                    <a16:creationId xmlns:a16="http://schemas.microsoft.com/office/drawing/2014/main" id="{F521C692-0F64-9509-E882-35F25088E40A}"/>
                  </a:ext>
                </a:extLst>
              </p:cNvPr>
              <p:cNvGrpSpPr/>
              <p:nvPr/>
            </p:nvGrpSpPr>
            <p:grpSpPr>
              <a:xfrm>
                <a:off x="7922988" y="3940993"/>
                <a:ext cx="50161" cy="95163"/>
                <a:chOff x="7922988" y="3940993"/>
                <a:chExt cx="50161" cy="95163"/>
              </a:xfrm>
            </p:grpSpPr>
            <p:sp>
              <p:nvSpPr>
                <p:cNvPr id="490" name="Freeform: Shape 489">
                  <a:extLst>
                    <a:ext uri="{FF2B5EF4-FFF2-40B4-BE49-F238E27FC236}">
                      <a16:creationId xmlns:a16="http://schemas.microsoft.com/office/drawing/2014/main" id="{1CEFA4D4-0F5F-E4E5-10EC-6798F5CB27E7}"/>
                    </a:ext>
                  </a:extLst>
                </p:cNvPr>
                <p:cNvSpPr/>
                <p:nvPr/>
              </p:nvSpPr>
              <p:spPr>
                <a:xfrm>
                  <a:off x="7922988" y="3981021"/>
                  <a:ext cx="46350" cy="55134"/>
                </a:xfrm>
                <a:custGeom>
                  <a:avLst/>
                  <a:gdLst>
                    <a:gd name="connsiteX0" fmla="*/ 46350 w 46350"/>
                    <a:gd name="connsiteY0" fmla="*/ 6372 h 55134"/>
                    <a:gd name="connsiteX1" fmla="*/ 41331 w 46350"/>
                    <a:gd name="connsiteY1" fmla="*/ 38748 h 55134"/>
                    <a:gd name="connsiteX2" fmla="*/ 19461 w 46350"/>
                    <a:gd name="connsiteY2" fmla="*/ 54912 h 55134"/>
                    <a:gd name="connsiteX3" fmla="*/ 16175 w 46350"/>
                    <a:gd name="connsiteY3" fmla="*/ 54407 h 55134"/>
                    <a:gd name="connsiteX4" fmla="*/ 231 w 46350"/>
                    <a:gd name="connsiteY4" fmla="*/ 32376 h 55134"/>
                    <a:gd name="connsiteX5" fmla="*/ 5250 w 46350"/>
                    <a:gd name="connsiteY5" fmla="*/ 0 h 55134"/>
                    <a:gd name="connsiteX6" fmla="*/ 46350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0" y="6372"/>
                      </a:moveTo>
                      <a:lnTo>
                        <a:pt x="41331" y="38748"/>
                      </a:lnTo>
                      <a:cubicBezTo>
                        <a:pt x="39702" y="49244"/>
                        <a:pt x="29863" y="56522"/>
                        <a:pt x="19461" y="54912"/>
                      </a:cubicBezTo>
                      <a:lnTo>
                        <a:pt x="16175" y="54407"/>
                      </a:lnTo>
                      <a:cubicBezTo>
                        <a:pt x="5783" y="52797"/>
                        <a:pt x="-1398" y="42882"/>
                        <a:pt x="231" y="32376"/>
                      </a:cubicBezTo>
                      <a:lnTo>
                        <a:pt x="5250" y="0"/>
                      </a:lnTo>
                      <a:lnTo>
                        <a:pt x="46350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91" name="Freeform: Shape 490">
                  <a:extLst>
                    <a:ext uri="{FF2B5EF4-FFF2-40B4-BE49-F238E27FC236}">
                      <a16:creationId xmlns:a16="http://schemas.microsoft.com/office/drawing/2014/main" id="{DDFB522D-F4DE-63C8-40B7-B7768997FB64}"/>
                    </a:ext>
                  </a:extLst>
                </p:cNvPr>
                <p:cNvSpPr/>
                <p:nvPr/>
              </p:nvSpPr>
              <p:spPr>
                <a:xfrm>
                  <a:off x="7926876" y="394099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3" name="Graphic 3">
                <a:extLst>
                  <a:ext uri="{FF2B5EF4-FFF2-40B4-BE49-F238E27FC236}">
                    <a16:creationId xmlns:a16="http://schemas.microsoft.com/office/drawing/2014/main" id="{493FA4B5-1EF6-199C-82B7-F4B34E1ADDF7}"/>
                  </a:ext>
                </a:extLst>
              </p:cNvPr>
              <p:cNvGrpSpPr/>
              <p:nvPr/>
            </p:nvGrpSpPr>
            <p:grpSpPr>
              <a:xfrm>
                <a:off x="7866724" y="3855420"/>
                <a:ext cx="50161" cy="95162"/>
                <a:chOff x="7866724" y="3855420"/>
                <a:chExt cx="50161" cy="95162"/>
              </a:xfrm>
            </p:grpSpPr>
            <p:sp>
              <p:nvSpPr>
                <p:cNvPr id="488" name="Freeform: Shape 487">
                  <a:extLst>
                    <a:ext uri="{FF2B5EF4-FFF2-40B4-BE49-F238E27FC236}">
                      <a16:creationId xmlns:a16="http://schemas.microsoft.com/office/drawing/2014/main" id="{A0EBEDB3-F60A-6332-4238-0C44ECCE5773}"/>
                    </a:ext>
                  </a:extLst>
                </p:cNvPr>
                <p:cNvSpPr/>
                <p:nvPr/>
              </p:nvSpPr>
              <p:spPr>
                <a:xfrm>
                  <a:off x="7866724" y="3895448"/>
                  <a:ext cx="46350" cy="55134"/>
                </a:xfrm>
                <a:custGeom>
                  <a:avLst/>
                  <a:gdLst>
                    <a:gd name="connsiteX0" fmla="*/ 46351 w 46350"/>
                    <a:gd name="connsiteY0" fmla="*/ 6372 h 55134"/>
                    <a:gd name="connsiteX1" fmla="*/ 41331 w 46350"/>
                    <a:gd name="connsiteY1" fmla="*/ 38748 h 55134"/>
                    <a:gd name="connsiteX2" fmla="*/ 19462 w 46350"/>
                    <a:gd name="connsiteY2" fmla="*/ 54911 h 55134"/>
                    <a:gd name="connsiteX3" fmla="*/ 16175 w 46350"/>
                    <a:gd name="connsiteY3" fmla="*/ 54407 h 55134"/>
                    <a:gd name="connsiteX4" fmla="*/ 230 w 46350"/>
                    <a:gd name="connsiteY4" fmla="*/ 32375 h 55134"/>
                    <a:gd name="connsiteX5" fmla="*/ 5250 w 46350"/>
                    <a:gd name="connsiteY5" fmla="*/ 0 h 55134"/>
                    <a:gd name="connsiteX6" fmla="*/ 46351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44"/>
                        <a:pt x="29863" y="56521"/>
                        <a:pt x="19462" y="5491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89" name="Freeform: Shape 488">
                  <a:extLst>
                    <a:ext uri="{FF2B5EF4-FFF2-40B4-BE49-F238E27FC236}">
                      <a16:creationId xmlns:a16="http://schemas.microsoft.com/office/drawing/2014/main" id="{EE640AE9-4600-BC53-756F-3FA785DBD999}"/>
                    </a:ext>
                  </a:extLst>
                </p:cNvPr>
                <p:cNvSpPr/>
                <p:nvPr/>
              </p:nvSpPr>
              <p:spPr>
                <a:xfrm>
                  <a:off x="7870621" y="3855420"/>
                  <a:ext cx="46264" cy="53906"/>
                </a:xfrm>
                <a:custGeom>
                  <a:avLst/>
                  <a:gdLst>
                    <a:gd name="connsiteX0" fmla="*/ 41500 w 46264"/>
                    <a:gd name="connsiteY0" fmla="*/ 53906 h 53906"/>
                    <a:gd name="connsiteX1" fmla="*/ 45977 w 46264"/>
                    <a:gd name="connsiteY1" fmla="*/ 25074 h 53906"/>
                    <a:gd name="connsiteX2" fmla="*/ 30204 w 46264"/>
                    <a:gd name="connsiteY2" fmla="*/ 718 h 53906"/>
                    <a:gd name="connsiteX3" fmla="*/ 26879 w 46264"/>
                    <a:gd name="connsiteY3" fmla="*/ 204 h 53906"/>
                    <a:gd name="connsiteX4" fmla="*/ 4467 w 46264"/>
                    <a:gd name="connsiteY4" fmla="*/ 18635 h 53906"/>
                    <a:gd name="connsiteX5" fmla="*/ 0 w 46264"/>
                    <a:gd name="connsiteY5" fmla="*/ 47467 h 53906"/>
                    <a:gd name="connsiteX6" fmla="*/ 41500 w 46264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64" h="53906">
                      <a:moveTo>
                        <a:pt x="41500" y="53906"/>
                      </a:moveTo>
                      <a:lnTo>
                        <a:pt x="45977" y="25074"/>
                      </a:lnTo>
                      <a:cubicBezTo>
                        <a:pt x="47806" y="13310"/>
                        <a:pt x="40700" y="2347"/>
                        <a:pt x="30204" y="718"/>
                      </a:cubicBezTo>
                      <a:lnTo>
                        <a:pt x="26879" y="204"/>
                      </a:lnTo>
                      <a:cubicBezTo>
                        <a:pt x="16373" y="-1425"/>
                        <a:pt x="6296" y="6872"/>
                        <a:pt x="4467" y="18635"/>
                      </a:cubicBezTo>
                      <a:lnTo>
                        <a:pt x="0" y="47467"/>
                      </a:lnTo>
                      <a:lnTo>
                        <a:pt x="4150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4" name="Graphic 3">
                <a:extLst>
                  <a:ext uri="{FF2B5EF4-FFF2-40B4-BE49-F238E27FC236}">
                    <a16:creationId xmlns:a16="http://schemas.microsoft.com/office/drawing/2014/main" id="{D88FA031-7B37-43DF-BF96-11909ABC9E09}"/>
                  </a:ext>
                </a:extLst>
              </p:cNvPr>
              <p:cNvGrpSpPr/>
              <p:nvPr/>
            </p:nvGrpSpPr>
            <p:grpSpPr>
              <a:xfrm>
                <a:off x="7686544" y="3877467"/>
                <a:ext cx="61029" cy="92740"/>
                <a:chOff x="7686544" y="3877467"/>
                <a:chExt cx="61029" cy="92740"/>
              </a:xfrm>
            </p:grpSpPr>
            <p:sp>
              <p:nvSpPr>
                <p:cNvPr id="486" name="Freeform: Shape 485">
                  <a:extLst>
                    <a:ext uri="{FF2B5EF4-FFF2-40B4-BE49-F238E27FC236}">
                      <a16:creationId xmlns:a16="http://schemas.microsoft.com/office/drawing/2014/main" id="{C8C4648F-D488-8439-E182-2CFB7A1D36F6}"/>
                    </a:ext>
                  </a:extLst>
                </p:cNvPr>
                <p:cNvSpPr/>
                <p:nvPr/>
              </p:nvSpPr>
              <p:spPr>
                <a:xfrm>
                  <a:off x="7695876" y="3912346"/>
                  <a:ext cx="51697" cy="57862"/>
                </a:xfrm>
                <a:custGeom>
                  <a:avLst/>
                  <a:gdLst>
                    <a:gd name="connsiteX0" fmla="*/ 38929 w 51697"/>
                    <a:gd name="connsiteY0" fmla="*/ 0 h 57862"/>
                    <a:gd name="connsiteX1" fmla="*/ 50454 w 51697"/>
                    <a:gd name="connsiteY1" fmla="*/ 30671 h 57862"/>
                    <a:gd name="connsiteX2" fmla="*/ 39348 w 51697"/>
                    <a:gd name="connsiteY2" fmla="*/ 55483 h 57862"/>
                    <a:gd name="connsiteX3" fmla="*/ 36233 w 51697"/>
                    <a:gd name="connsiteY3" fmla="*/ 56655 h 57862"/>
                    <a:gd name="connsiteX4" fmla="*/ 11525 w 51697"/>
                    <a:gd name="connsiteY4" fmla="*/ 45301 h 57862"/>
                    <a:gd name="connsiteX5" fmla="*/ 0 w 51697"/>
                    <a:gd name="connsiteY5" fmla="*/ 14631 h 57862"/>
                    <a:gd name="connsiteX6" fmla="*/ 38929 w 51697"/>
                    <a:gd name="connsiteY6" fmla="*/ 0 h 57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697" h="57862">
                      <a:moveTo>
                        <a:pt x="38929" y="0"/>
                      </a:moveTo>
                      <a:lnTo>
                        <a:pt x="50454" y="30671"/>
                      </a:lnTo>
                      <a:cubicBezTo>
                        <a:pt x="54197" y="40615"/>
                        <a:pt x="49197" y="51788"/>
                        <a:pt x="39348" y="55483"/>
                      </a:cubicBezTo>
                      <a:lnTo>
                        <a:pt x="36233" y="56655"/>
                      </a:lnTo>
                      <a:cubicBezTo>
                        <a:pt x="26384" y="60360"/>
                        <a:pt x="15269" y="55245"/>
                        <a:pt x="11525" y="45301"/>
                      </a:cubicBezTo>
                      <a:lnTo>
                        <a:pt x="0" y="14631"/>
                      </a:lnTo>
                      <a:lnTo>
                        <a:pt x="3892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87" name="Freeform: Shape 486">
                  <a:extLst>
                    <a:ext uri="{FF2B5EF4-FFF2-40B4-BE49-F238E27FC236}">
                      <a16:creationId xmlns:a16="http://schemas.microsoft.com/office/drawing/2014/main" id="{D7AF2B1F-0BB3-599C-9432-890B5939B7C4}"/>
                    </a:ext>
                  </a:extLst>
                </p:cNvPr>
                <p:cNvSpPr/>
                <p:nvPr/>
              </p:nvSpPr>
              <p:spPr>
                <a:xfrm>
                  <a:off x="7686544" y="3877467"/>
                  <a:ext cx="51118" cy="56662"/>
                </a:xfrm>
                <a:custGeom>
                  <a:avLst/>
                  <a:gdLst>
                    <a:gd name="connsiteX0" fmla="*/ 51118 w 51118"/>
                    <a:gd name="connsiteY0" fmla="*/ 41880 h 56662"/>
                    <a:gd name="connsiteX1" fmla="*/ 40850 w 51118"/>
                    <a:gd name="connsiteY1" fmla="*/ 14571 h 56662"/>
                    <a:gd name="connsiteX2" fmla="*/ 15142 w 51118"/>
                    <a:gd name="connsiteY2" fmla="*/ 1103 h 56662"/>
                    <a:gd name="connsiteX3" fmla="*/ 11999 w 51118"/>
                    <a:gd name="connsiteY3" fmla="*/ 2284 h 56662"/>
                    <a:gd name="connsiteX4" fmla="*/ 1531 w 51118"/>
                    <a:gd name="connsiteY4" fmla="*/ 29345 h 56662"/>
                    <a:gd name="connsiteX5" fmla="*/ 11799 w 51118"/>
                    <a:gd name="connsiteY5" fmla="*/ 56662 h 56662"/>
                    <a:gd name="connsiteX6" fmla="*/ 51118 w 51118"/>
                    <a:gd name="connsiteY6" fmla="*/ 41880 h 56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118" h="56662">
                      <a:moveTo>
                        <a:pt x="51118" y="41880"/>
                      </a:moveTo>
                      <a:lnTo>
                        <a:pt x="40850" y="14571"/>
                      </a:lnTo>
                      <a:cubicBezTo>
                        <a:pt x="36659" y="3427"/>
                        <a:pt x="25096" y="-2631"/>
                        <a:pt x="15142" y="1103"/>
                      </a:cubicBezTo>
                      <a:lnTo>
                        <a:pt x="11999" y="2284"/>
                      </a:lnTo>
                      <a:cubicBezTo>
                        <a:pt x="2055" y="6027"/>
                        <a:pt x="-2660" y="18200"/>
                        <a:pt x="1531" y="29345"/>
                      </a:cubicBezTo>
                      <a:lnTo>
                        <a:pt x="11799" y="56662"/>
                      </a:lnTo>
                      <a:lnTo>
                        <a:pt x="51118" y="418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5" name="Graphic 3">
                <a:extLst>
                  <a:ext uri="{FF2B5EF4-FFF2-40B4-BE49-F238E27FC236}">
                    <a16:creationId xmlns:a16="http://schemas.microsoft.com/office/drawing/2014/main" id="{DE921DB0-DE9A-2626-BC11-487B4D3C8D7C}"/>
                  </a:ext>
                </a:extLst>
              </p:cNvPr>
              <p:cNvGrpSpPr/>
              <p:nvPr/>
            </p:nvGrpSpPr>
            <p:grpSpPr>
              <a:xfrm>
                <a:off x="7597557" y="3819939"/>
                <a:ext cx="50171" cy="95162"/>
                <a:chOff x="7597557" y="3819939"/>
                <a:chExt cx="50171" cy="95162"/>
              </a:xfrm>
            </p:grpSpPr>
            <p:sp>
              <p:nvSpPr>
                <p:cNvPr id="484" name="Freeform: Shape 483">
                  <a:extLst>
                    <a:ext uri="{FF2B5EF4-FFF2-40B4-BE49-F238E27FC236}">
                      <a16:creationId xmlns:a16="http://schemas.microsoft.com/office/drawing/2014/main" id="{D2098279-C9A0-DF42-369B-F18C7A32E208}"/>
                    </a:ext>
                  </a:extLst>
                </p:cNvPr>
                <p:cNvSpPr/>
                <p:nvPr/>
              </p:nvSpPr>
              <p:spPr>
                <a:xfrm>
                  <a:off x="7597557" y="3859977"/>
                  <a:ext cx="46350" cy="55125"/>
                </a:xfrm>
                <a:custGeom>
                  <a:avLst/>
                  <a:gdLst>
                    <a:gd name="connsiteX0" fmla="*/ 46351 w 46350"/>
                    <a:gd name="connsiteY0" fmla="*/ 6363 h 55125"/>
                    <a:gd name="connsiteX1" fmla="*/ 41331 w 46350"/>
                    <a:gd name="connsiteY1" fmla="*/ 38738 h 55125"/>
                    <a:gd name="connsiteX2" fmla="*/ 19462 w 46350"/>
                    <a:gd name="connsiteY2" fmla="*/ 54902 h 55125"/>
                    <a:gd name="connsiteX3" fmla="*/ 16175 w 46350"/>
                    <a:gd name="connsiteY3" fmla="*/ 54397 h 55125"/>
                    <a:gd name="connsiteX4" fmla="*/ 230 w 46350"/>
                    <a:gd name="connsiteY4" fmla="*/ 32375 h 55125"/>
                    <a:gd name="connsiteX5" fmla="*/ 5250 w 46350"/>
                    <a:gd name="connsiteY5" fmla="*/ 0 h 55125"/>
                    <a:gd name="connsiteX6" fmla="*/ 46351 w 46350"/>
                    <a:gd name="connsiteY6" fmla="*/ 6363 h 5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25">
                      <a:moveTo>
                        <a:pt x="46351" y="6363"/>
                      </a:moveTo>
                      <a:lnTo>
                        <a:pt x="41331" y="38738"/>
                      </a:lnTo>
                      <a:cubicBezTo>
                        <a:pt x="39702" y="49244"/>
                        <a:pt x="29863" y="56512"/>
                        <a:pt x="19462" y="54902"/>
                      </a:cubicBezTo>
                      <a:lnTo>
                        <a:pt x="16175" y="54397"/>
                      </a:lnTo>
                      <a:cubicBezTo>
                        <a:pt x="5784" y="52787"/>
                        <a:pt x="-1398" y="42872"/>
                        <a:pt x="230" y="32375"/>
                      </a:cubicBezTo>
                      <a:lnTo>
                        <a:pt x="5250" y="0"/>
                      </a:lnTo>
                      <a:lnTo>
                        <a:pt x="46351" y="6363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85" name="Freeform: Shape 484">
                  <a:extLst>
                    <a:ext uri="{FF2B5EF4-FFF2-40B4-BE49-F238E27FC236}">
                      <a16:creationId xmlns:a16="http://schemas.microsoft.com/office/drawing/2014/main" id="{B4444FBB-6A81-47E7-946B-79D37DBD2A07}"/>
                    </a:ext>
                  </a:extLst>
                </p:cNvPr>
                <p:cNvSpPr/>
                <p:nvPr/>
              </p:nvSpPr>
              <p:spPr>
                <a:xfrm>
                  <a:off x="7601454" y="3819939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92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6" name="Graphic 3">
                <a:extLst>
                  <a:ext uri="{FF2B5EF4-FFF2-40B4-BE49-F238E27FC236}">
                    <a16:creationId xmlns:a16="http://schemas.microsoft.com/office/drawing/2014/main" id="{ADEE9D29-C33B-42CE-89F4-747737815C88}"/>
                  </a:ext>
                </a:extLst>
              </p:cNvPr>
              <p:cNvGrpSpPr/>
              <p:nvPr/>
            </p:nvGrpSpPr>
            <p:grpSpPr>
              <a:xfrm>
                <a:off x="7689321" y="3788126"/>
                <a:ext cx="50161" cy="95163"/>
                <a:chOff x="7689321" y="3788126"/>
                <a:chExt cx="50161" cy="95163"/>
              </a:xfrm>
            </p:grpSpPr>
            <p:sp>
              <p:nvSpPr>
                <p:cNvPr id="482" name="Freeform: Shape 481">
                  <a:extLst>
                    <a:ext uri="{FF2B5EF4-FFF2-40B4-BE49-F238E27FC236}">
                      <a16:creationId xmlns:a16="http://schemas.microsoft.com/office/drawing/2014/main" id="{5C14F3A2-DA5E-AE97-B417-2DB7F98B93B5}"/>
                    </a:ext>
                  </a:extLst>
                </p:cNvPr>
                <p:cNvSpPr/>
                <p:nvPr/>
              </p:nvSpPr>
              <p:spPr>
                <a:xfrm>
                  <a:off x="7689321" y="3828154"/>
                  <a:ext cx="46350" cy="55134"/>
                </a:xfrm>
                <a:custGeom>
                  <a:avLst/>
                  <a:gdLst>
                    <a:gd name="connsiteX0" fmla="*/ 46351 w 46350"/>
                    <a:gd name="connsiteY0" fmla="*/ 6372 h 55134"/>
                    <a:gd name="connsiteX1" fmla="*/ 41331 w 46350"/>
                    <a:gd name="connsiteY1" fmla="*/ 38748 h 55134"/>
                    <a:gd name="connsiteX2" fmla="*/ 19462 w 46350"/>
                    <a:gd name="connsiteY2" fmla="*/ 54911 h 55134"/>
                    <a:gd name="connsiteX3" fmla="*/ 16175 w 46350"/>
                    <a:gd name="connsiteY3" fmla="*/ 54407 h 55134"/>
                    <a:gd name="connsiteX4" fmla="*/ 230 w 46350"/>
                    <a:gd name="connsiteY4" fmla="*/ 32375 h 55134"/>
                    <a:gd name="connsiteX5" fmla="*/ 5250 w 46350"/>
                    <a:gd name="connsiteY5" fmla="*/ 0 h 55134"/>
                    <a:gd name="connsiteX6" fmla="*/ 46351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1"/>
                        <a:pt x="19462" y="5491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83" name="Freeform: Shape 482">
                  <a:extLst>
                    <a:ext uri="{FF2B5EF4-FFF2-40B4-BE49-F238E27FC236}">
                      <a16:creationId xmlns:a16="http://schemas.microsoft.com/office/drawing/2014/main" id="{2BDC383D-B6FC-AC0C-6F06-A82B2EC3E2EA}"/>
                    </a:ext>
                  </a:extLst>
                </p:cNvPr>
                <p:cNvSpPr/>
                <p:nvPr/>
              </p:nvSpPr>
              <p:spPr>
                <a:xfrm>
                  <a:off x="7693209" y="3788126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93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7" name="Graphic 3">
                <a:extLst>
                  <a:ext uri="{FF2B5EF4-FFF2-40B4-BE49-F238E27FC236}">
                    <a16:creationId xmlns:a16="http://schemas.microsoft.com/office/drawing/2014/main" id="{E1EE4902-9887-A2AE-0E24-0D5375AEA378}"/>
                  </a:ext>
                </a:extLst>
              </p:cNvPr>
              <p:cNvGrpSpPr/>
              <p:nvPr/>
            </p:nvGrpSpPr>
            <p:grpSpPr>
              <a:xfrm>
                <a:off x="7745220" y="3805315"/>
                <a:ext cx="51136" cy="95051"/>
                <a:chOff x="7745220" y="3805315"/>
                <a:chExt cx="51136" cy="95051"/>
              </a:xfrm>
            </p:grpSpPr>
            <p:sp>
              <p:nvSpPr>
                <p:cNvPr id="480" name="Freeform: Shape 479">
                  <a:extLst>
                    <a:ext uri="{FF2B5EF4-FFF2-40B4-BE49-F238E27FC236}">
                      <a16:creationId xmlns:a16="http://schemas.microsoft.com/office/drawing/2014/main" id="{D25DD1DC-8DED-6A49-80B7-7BCCA7660EAD}"/>
                    </a:ext>
                  </a:extLst>
                </p:cNvPr>
                <p:cNvSpPr/>
                <p:nvPr/>
              </p:nvSpPr>
              <p:spPr>
                <a:xfrm>
                  <a:off x="7749492" y="3844928"/>
                  <a:ext cx="46865" cy="55438"/>
                </a:xfrm>
                <a:custGeom>
                  <a:avLst/>
                  <a:gdLst>
                    <a:gd name="connsiteX0" fmla="*/ 40967 w 46865"/>
                    <a:gd name="connsiteY0" fmla="*/ 0 h 55438"/>
                    <a:gd name="connsiteX1" fmla="*/ 46577 w 46865"/>
                    <a:gd name="connsiteY1" fmla="*/ 32280 h 55438"/>
                    <a:gd name="connsiteX2" fmla="*/ 31032 w 46865"/>
                    <a:gd name="connsiteY2" fmla="*/ 54588 h 55438"/>
                    <a:gd name="connsiteX3" fmla="*/ 27756 w 46865"/>
                    <a:gd name="connsiteY3" fmla="*/ 55159 h 55438"/>
                    <a:gd name="connsiteX4" fmla="*/ 5601 w 46865"/>
                    <a:gd name="connsiteY4" fmla="*/ 39396 h 55438"/>
                    <a:gd name="connsiteX5" fmla="*/ 0 w 46865"/>
                    <a:gd name="connsiteY5" fmla="*/ 7115 h 55438"/>
                    <a:gd name="connsiteX6" fmla="*/ 40967 w 46865"/>
                    <a:gd name="connsiteY6" fmla="*/ 0 h 55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65" h="55438">
                      <a:moveTo>
                        <a:pt x="40967" y="0"/>
                      </a:moveTo>
                      <a:lnTo>
                        <a:pt x="46577" y="32280"/>
                      </a:lnTo>
                      <a:cubicBezTo>
                        <a:pt x="48396" y="42748"/>
                        <a:pt x="41405" y="52788"/>
                        <a:pt x="31032" y="54588"/>
                      </a:cubicBezTo>
                      <a:lnTo>
                        <a:pt x="27756" y="55159"/>
                      </a:lnTo>
                      <a:cubicBezTo>
                        <a:pt x="17393" y="56960"/>
                        <a:pt x="7420" y="49864"/>
                        <a:pt x="5601" y="39396"/>
                      </a:cubicBezTo>
                      <a:lnTo>
                        <a:pt x="0" y="7115"/>
                      </a:lnTo>
                      <a:lnTo>
                        <a:pt x="4096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81" name="Freeform: Shape 480">
                  <a:extLst>
                    <a:ext uri="{FF2B5EF4-FFF2-40B4-BE49-F238E27FC236}">
                      <a16:creationId xmlns:a16="http://schemas.microsoft.com/office/drawing/2014/main" id="{803EE7E6-547E-5C39-F909-874054A3B512}"/>
                    </a:ext>
                  </a:extLst>
                </p:cNvPr>
                <p:cNvSpPr/>
                <p:nvPr/>
              </p:nvSpPr>
              <p:spPr>
                <a:xfrm>
                  <a:off x="7745220" y="3805315"/>
                  <a:ext cx="46743" cy="54204"/>
                </a:xfrm>
                <a:custGeom>
                  <a:avLst/>
                  <a:gdLst>
                    <a:gd name="connsiteX0" fmla="*/ 46743 w 46743"/>
                    <a:gd name="connsiteY0" fmla="*/ 47023 h 54204"/>
                    <a:gd name="connsiteX1" fmla="*/ 41753 w 46743"/>
                    <a:gd name="connsiteY1" fmla="*/ 18276 h 54204"/>
                    <a:gd name="connsiteX2" fmla="*/ 19007 w 46743"/>
                    <a:gd name="connsiteY2" fmla="*/ 255 h 54204"/>
                    <a:gd name="connsiteX3" fmla="*/ 15692 w 46743"/>
                    <a:gd name="connsiteY3" fmla="*/ 827 h 54204"/>
                    <a:gd name="connsiteX4" fmla="*/ 357 w 46743"/>
                    <a:gd name="connsiteY4" fmla="*/ 25458 h 54204"/>
                    <a:gd name="connsiteX5" fmla="*/ 5348 w 46743"/>
                    <a:gd name="connsiteY5" fmla="*/ 54205 h 54204"/>
                    <a:gd name="connsiteX6" fmla="*/ 46743 w 46743"/>
                    <a:gd name="connsiteY6" fmla="*/ 47023 h 54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743" h="54204">
                      <a:moveTo>
                        <a:pt x="46743" y="47023"/>
                      </a:moveTo>
                      <a:lnTo>
                        <a:pt x="41753" y="18276"/>
                      </a:lnTo>
                      <a:cubicBezTo>
                        <a:pt x="39714" y="6542"/>
                        <a:pt x="29484" y="-1564"/>
                        <a:pt x="19007" y="255"/>
                      </a:cubicBezTo>
                      <a:lnTo>
                        <a:pt x="15692" y="827"/>
                      </a:lnTo>
                      <a:cubicBezTo>
                        <a:pt x="5224" y="2646"/>
                        <a:pt x="-1681" y="13733"/>
                        <a:pt x="357" y="25458"/>
                      </a:cubicBezTo>
                      <a:lnTo>
                        <a:pt x="5348" y="54205"/>
                      </a:lnTo>
                      <a:lnTo>
                        <a:pt x="46743" y="470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8" name="Graphic 3">
                <a:extLst>
                  <a:ext uri="{FF2B5EF4-FFF2-40B4-BE49-F238E27FC236}">
                    <a16:creationId xmlns:a16="http://schemas.microsoft.com/office/drawing/2014/main" id="{D08EF863-1562-A500-78DB-A5D51E2A3DDB}"/>
                  </a:ext>
                </a:extLst>
              </p:cNvPr>
              <p:cNvGrpSpPr/>
              <p:nvPr/>
            </p:nvGrpSpPr>
            <p:grpSpPr>
              <a:xfrm>
                <a:off x="7795762" y="3729404"/>
                <a:ext cx="50161" cy="95163"/>
                <a:chOff x="7795762" y="3729404"/>
                <a:chExt cx="50161" cy="95163"/>
              </a:xfrm>
            </p:grpSpPr>
            <p:sp>
              <p:nvSpPr>
                <p:cNvPr id="478" name="Freeform: Shape 477">
                  <a:extLst>
                    <a:ext uri="{FF2B5EF4-FFF2-40B4-BE49-F238E27FC236}">
                      <a16:creationId xmlns:a16="http://schemas.microsoft.com/office/drawing/2014/main" id="{792A9FE9-1543-96D4-4C7B-5033C35B875C}"/>
                    </a:ext>
                  </a:extLst>
                </p:cNvPr>
                <p:cNvSpPr/>
                <p:nvPr/>
              </p:nvSpPr>
              <p:spPr>
                <a:xfrm>
                  <a:off x="7795762" y="3769432"/>
                  <a:ext cx="46350" cy="55135"/>
                </a:xfrm>
                <a:custGeom>
                  <a:avLst/>
                  <a:gdLst>
                    <a:gd name="connsiteX0" fmla="*/ 46351 w 46350"/>
                    <a:gd name="connsiteY0" fmla="*/ 6372 h 55135"/>
                    <a:gd name="connsiteX1" fmla="*/ 41331 w 46350"/>
                    <a:gd name="connsiteY1" fmla="*/ 38748 h 55135"/>
                    <a:gd name="connsiteX2" fmla="*/ 19462 w 46350"/>
                    <a:gd name="connsiteY2" fmla="*/ 54912 h 55135"/>
                    <a:gd name="connsiteX3" fmla="*/ 16175 w 46350"/>
                    <a:gd name="connsiteY3" fmla="*/ 54407 h 55135"/>
                    <a:gd name="connsiteX4" fmla="*/ 230 w 46350"/>
                    <a:gd name="connsiteY4" fmla="*/ 32376 h 55135"/>
                    <a:gd name="connsiteX5" fmla="*/ 5250 w 46350"/>
                    <a:gd name="connsiteY5" fmla="*/ 0 h 55135"/>
                    <a:gd name="connsiteX6" fmla="*/ 46351 w 46350"/>
                    <a:gd name="connsiteY6" fmla="*/ 6372 h 5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5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1"/>
                        <a:pt x="19462" y="54912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2"/>
                        <a:pt x="230" y="32376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79" name="Freeform: Shape 478">
                  <a:extLst>
                    <a:ext uri="{FF2B5EF4-FFF2-40B4-BE49-F238E27FC236}">
                      <a16:creationId xmlns:a16="http://schemas.microsoft.com/office/drawing/2014/main" id="{227C473B-F9F3-C5BC-EE25-8EE1E937BFBF}"/>
                    </a:ext>
                  </a:extLst>
                </p:cNvPr>
                <p:cNvSpPr/>
                <p:nvPr/>
              </p:nvSpPr>
              <p:spPr>
                <a:xfrm>
                  <a:off x="7799650" y="3729404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3" y="719"/>
                      </a:cubicBezTo>
                      <a:lnTo>
                        <a:pt x="26889" y="204"/>
                      </a:lnTo>
                      <a:cubicBezTo>
                        <a:pt x="1639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9" name="Graphic 3">
                <a:extLst>
                  <a:ext uri="{FF2B5EF4-FFF2-40B4-BE49-F238E27FC236}">
                    <a16:creationId xmlns:a16="http://schemas.microsoft.com/office/drawing/2014/main" id="{D3D94FEF-6259-3F5A-A0BF-BC2855235A72}"/>
                  </a:ext>
                </a:extLst>
              </p:cNvPr>
              <p:cNvGrpSpPr/>
              <p:nvPr/>
            </p:nvGrpSpPr>
            <p:grpSpPr>
              <a:xfrm>
                <a:off x="7863057" y="3748978"/>
                <a:ext cx="50161" cy="95163"/>
                <a:chOff x="7863057" y="3748978"/>
                <a:chExt cx="50161" cy="95163"/>
              </a:xfrm>
            </p:grpSpPr>
            <p:sp>
              <p:nvSpPr>
                <p:cNvPr id="476" name="Freeform: Shape 475">
                  <a:extLst>
                    <a:ext uri="{FF2B5EF4-FFF2-40B4-BE49-F238E27FC236}">
                      <a16:creationId xmlns:a16="http://schemas.microsoft.com/office/drawing/2014/main" id="{E2E81F13-36C5-1E9C-AF7F-635E2D7E0118}"/>
                    </a:ext>
                  </a:extLst>
                </p:cNvPr>
                <p:cNvSpPr/>
                <p:nvPr/>
              </p:nvSpPr>
              <p:spPr>
                <a:xfrm>
                  <a:off x="7863057" y="3788997"/>
                  <a:ext cx="46350" cy="55144"/>
                </a:xfrm>
                <a:custGeom>
                  <a:avLst/>
                  <a:gdLst>
                    <a:gd name="connsiteX0" fmla="*/ 46351 w 46350"/>
                    <a:gd name="connsiteY0" fmla="*/ 6382 h 55144"/>
                    <a:gd name="connsiteX1" fmla="*/ 41331 w 46350"/>
                    <a:gd name="connsiteY1" fmla="*/ 38757 h 55144"/>
                    <a:gd name="connsiteX2" fmla="*/ 19462 w 46350"/>
                    <a:gd name="connsiteY2" fmla="*/ 54921 h 55144"/>
                    <a:gd name="connsiteX3" fmla="*/ 16175 w 46350"/>
                    <a:gd name="connsiteY3" fmla="*/ 54407 h 55144"/>
                    <a:gd name="connsiteX4" fmla="*/ 230 w 46350"/>
                    <a:gd name="connsiteY4" fmla="*/ 32375 h 55144"/>
                    <a:gd name="connsiteX5" fmla="*/ 5250 w 46350"/>
                    <a:gd name="connsiteY5" fmla="*/ 0 h 55144"/>
                    <a:gd name="connsiteX6" fmla="*/ 46351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1" y="6382"/>
                      </a:moveTo>
                      <a:lnTo>
                        <a:pt x="41331" y="38757"/>
                      </a:lnTo>
                      <a:cubicBezTo>
                        <a:pt x="39702" y="49263"/>
                        <a:pt x="29863" y="56531"/>
                        <a:pt x="19462" y="5492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77" name="Freeform: Shape 476">
                  <a:extLst>
                    <a:ext uri="{FF2B5EF4-FFF2-40B4-BE49-F238E27FC236}">
                      <a16:creationId xmlns:a16="http://schemas.microsoft.com/office/drawing/2014/main" id="{A373CA9A-6277-00AA-6975-1C512AC9E619}"/>
                    </a:ext>
                  </a:extLst>
                </p:cNvPr>
                <p:cNvSpPr/>
                <p:nvPr/>
              </p:nvSpPr>
              <p:spPr>
                <a:xfrm>
                  <a:off x="7866954" y="3748978"/>
                  <a:ext cx="46264" cy="53906"/>
                </a:xfrm>
                <a:custGeom>
                  <a:avLst/>
                  <a:gdLst>
                    <a:gd name="connsiteX0" fmla="*/ 41500 w 46264"/>
                    <a:gd name="connsiteY0" fmla="*/ 53906 h 53906"/>
                    <a:gd name="connsiteX1" fmla="*/ 45977 w 46264"/>
                    <a:gd name="connsiteY1" fmla="*/ 25074 h 53906"/>
                    <a:gd name="connsiteX2" fmla="*/ 30204 w 46264"/>
                    <a:gd name="connsiteY2" fmla="*/ 719 h 53906"/>
                    <a:gd name="connsiteX3" fmla="*/ 26879 w 46264"/>
                    <a:gd name="connsiteY3" fmla="*/ 204 h 53906"/>
                    <a:gd name="connsiteX4" fmla="*/ 4467 w 46264"/>
                    <a:gd name="connsiteY4" fmla="*/ 18635 h 53906"/>
                    <a:gd name="connsiteX5" fmla="*/ 0 w 46264"/>
                    <a:gd name="connsiteY5" fmla="*/ 47467 h 53906"/>
                    <a:gd name="connsiteX6" fmla="*/ 41500 w 46264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64" h="53906">
                      <a:moveTo>
                        <a:pt x="41500" y="53906"/>
                      </a:moveTo>
                      <a:lnTo>
                        <a:pt x="45977" y="25074"/>
                      </a:lnTo>
                      <a:cubicBezTo>
                        <a:pt x="47806" y="13311"/>
                        <a:pt x="40700" y="2347"/>
                        <a:pt x="30204" y="719"/>
                      </a:cubicBezTo>
                      <a:lnTo>
                        <a:pt x="26879" y="204"/>
                      </a:lnTo>
                      <a:cubicBezTo>
                        <a:pt x="16373" y="-1425"/>
                        <a:pt x="6296" y="6872"/>
                        <a:pt x="4467" y="18635"/>
                      </a:cubicBezTo>
                      <a:lnTo>
                        <a:pt x="0" y="47467"/>
                      </a:lnTo>
                      <a:lnTo>
                        <a:pt x="4150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50" name="Graphic 3">
                <a:extLst>
                  <a:ext uri="{FF2B5EF4-FFF2-40B4-BE49-F238E27FC236}">
                    <a16:creationId xmlns:a16="http://schemas.microsoft.com/office/drawing/2014/main" id="{8E9B17DD-8085-553C-AEE0-5C77626FA692}"/>
                  </a:ext>
                </a:extLst>
              </p:cNvPr>
              <p:cNvGrpSpPr/>
              <p:nvPr/>
            </p:nvGrpSpPr>
            <p:grpSpPr>
              <a:xfrm>
                <a:off x="7913215" y="3861535"/>
                <a:ext cx="50161" cy="95163"/>
                <a:chOff x="7913215" y="3861535"/>
                <a:chExt cx="50161" cy="95163"/>
              </a:xfrm>
            </p:grpSpPr>
            <p:sp>
              <p:nvSpPr>
                <p:cNvPr id="474" name="Freeform: Shape 473">
                  <a:extLst>
                    <a:ext uri="{FF2B5EF4-FFF2-40B4-BE49-F238E27FC236}">
                      <a16:creationId xmlns:a16="http://schemas.microsoft.com/office/drawing/2014/main" id="{4115D83C-6DC2-43BD-BAAB-C41E79319E1B}"/>
                    </a:ext>
                  </a:extLst>
                </p:cNvPr>
                <p:cNvSpPr/>
                <p:nvPr/>
              </p:nvSpPr>
              <p:spPr>
                <a:xfrm>
                  <a:off x="7913215" y="3901554"/>
                  <a:ext cx="46350" cy="55144"/>
                </a:xfrm>
                <a:custGeom>
                  <a:avLst/>
                  <a:gdLst>
                    <a:gd name="connsiteX0" fmla="*/ 46350 w 46350"/>
                    <a:gd name="connsiteY0" fmla="*/ 6382 h 55144"/>
                    <a:gd name="connsiteX1" fmla="*/ 41331 w 46350"/>
                    <a:gd name="connsiteY1" fmla="*/ 38757 h 55144"/>
                    <a:gd name="connsiteX2" fmla="*/ 19461 w 46350"/>
                    <a:gd name="connsiteY2" fmla="*/ 54921 h 55144"/>
                    <a:gd name="connsiteX3" fmla="*/ 16175 w 46350"/>
                    <a:gd name="connsiteY3" fmla="*/ 54407 h 55144"/>
                    <a:gd name="connsiteX4" fmla="*/ 231 w 46350"/>
                    <a:gd name="connsiteY4" fmla="*/ 32375 h 55144"/>
                    <a:gd name="connsiteX5" fmla="*/ 5250 w 46350"/>
                    <a:gd name="connsiteY5" fmla="*/ 0 h 55144"/>
                    <a:gd name="connsiteX6" fmla="*/ 46350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0" y="6382"/>
                      </a:moveTo>
                      <a:lnTo>
                        <a:pt x="41331" y="38757"/>
                      </a:lnTo>
                      <a:cubicBezTo>
                        <a:pt x="39702" y="49263"/>
                        <a:pt x="29863" y="56531"/>
                        <a:pt x="19461" y="54921"/>
                      </a:cubicBezTo>
                      <a:lnTo>
                        <a:pt x="16175" y="54407"/>
                      </a:lnTo>
                      <a:cubicBezTo>
                        <a:pt x="5783" y="52797"/>
                        <a:pt x="-1398" y="42882"/>
                        <a:pt x="231" y="32375"/>
                      </a:cubicBezTo>
                      <a:lnTo>
                        <a:pt x="5250" y="0"/>
                      </a:lnTo>
                      <a:lnTo>
                        <a:pt x="46350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75" name="Freeform: Shape 474">
                  <a:extLst>
                    <a:ext uri="{FF2B5EF4-FFF2-40B4-BE49-F238E27FC236}">
                      <a16:creationId xmlns:a16="http://schemas.microsoft.com/office/drawing/2014/main" id="{69678954-CAEB-80E6-A642-75AB6B386B4C}"/>
                    </a:ext>
                  </a:extLst>
                </p:cNvPr>
                <p:cNvSpPr/>
                <p:nvPr/>
              </p:nvSpPr>
              <p:spPr>
                <a:xfrm>
                  <a:off x="7917103" y="3861535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8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51" name="Graphic 3">
                <a:extLst>
                  <a:ext uri="{FF2B5EF4-FFF2-40B4-BE49-F238E27FC236}">
                    <a16:creationId xmlns:a16="http://schemas.microsoft.com/office/drawing/2014/main" id="{A27C5D0C-05EC-9EF4-7777-8A00E229A7C6}"/>
                  </a:ext>
                </a:extLst>
              </p:cNvPr>
              <p:cNvGrpSpPr/>
              <p:nvPr/>
            </p:nvGrpSpPr>
            <p:grpSpPr>
              <a:xfrm>
                <a:off x="8005998" y="3896731"/>
                <a:ext cx="48110" cy="95343"/>
                <a:chOff x="8005998" y="3896731"/>
                <a:chExt cx="48110" cy="95343"/>
              </a:xfrm>
            </p:grpSpPr>
            <p:sp>
              <p:nvSpPr>
                <p:cNvPr id="472" name="Freeform: Shape 471">
                  <a:extLst>
                    <a:ext uri="{FF2B5EF4-FFF2-40B4-BE49-F238E27FC236}">
                      <a16:creationId xmlns:a16="http://schemas.microsoft.com/office/drawing/2014/main" id="{F20DE6A6-F630-BB66-A6C7-75760DF31CA5}"/>
                    </a:ext>
                  </a:extLst>
                </p:cNvPr>
                <p:cNvSpPr/>
                <p:nvPr/>
              </p:nvSpPr>
              <p:spPr>
                <a:xfrm>
                  <a:off x="8008867" y="3937606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1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20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1" y="32547"/>
                      </a:lnTo>
                      <a:cubicBezTo>
                        <a:pt x="46339" y="43101"/>
                        <a:pt x="3879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73" name="Freeform: Shape 472">
                  <a:extLst>
                    <a:ext uri="{FF2B5EF4-FFF2-40B4-BE49-F238E27FC236}">
                      <a16:creationId xmlns:a16="http://schemas.microsoft.com/office/drawing/2014/main" id="{2EF4A6B7-8B6C-885A-13AF-14CC285763E3}"/>
                    </a:ext>
                  </a:extLst>
                </p:cNvPr>
                <p:cNvSpPr/>
                <p:nvPr/>
              </p:nvSpPr>
              <p:spPr>
                <a:xfrm>
                  <a:off x="8005998" y="3896731"/>
                  <a:ext cx="45264" cy="53238"/>
                </a:xfrm>
                <a:custGeom>
                  <a:avLst/>
                  <a:gdLst>
                    <a:gd name="connsiteX0" fmla="*/ 45265 w 45264"/>
                    <a:gd name="connsiteY0" fmla="*/ 48362 h 53238"/>
                    <a:gd name="connsiteX1" fmla="*/ 41883 w 45264"/>
                    <a:gd name="connsiteY1" fmla="*/ 19377 h 53238"/>
                    <a:gd name="connsiteX2" fmla="*/ 20186 w 45264"/>
                    <a:gd name="connsiteY2" fmla="*/ 118 h 53238"/>
                    <a:gd name="connsiteX3" fmla="*/ 16842 w 45264"/>
                    <a:gd name="connsiteY3" fmla="*/ 508 h 53238"/>
                    <a:gd name="connsiteX4" fmla="*/ 164 w 45264"/>
                    <a:gd name="connsiteY4" fmla="*/ 24254 h 53238"/>
                    <a:gd name="connsiteX5" fmla="*/ 3545 w 45264"/>
                    <a:gd name="connsiteY5" fmla="*/ 53239 h 53238"/>
                    <a:gd name="connsiteX6" fmla="*/ 45265 w 45264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4" h="53238">
                      <a:moveTo>
                        <a:pt x="45265" y="48362"/>
                      </a:moveTo>
                      <a:lnTo>
                        <a:pt x="41883" y="19377"/>
                      </a:lnTo>
                      <a:cubicBezTo>
                        <a:pt x="40502" y="7547"/>
                        <a:pt x="30739" y="-1121"/>
                        <a:pt x="20186" y="118"/>
                      </a:cubicBezTo>
                      <a:lnTo>
                        <a:pt x="16842" y="508"/>
                      </a:lnTo>
                      <a:cubicBezTo>
                        <a:pt x="6288" y="1737"/>
                        <a:pt x="-1217" y="12424"/>
                        <a:pt x="164" y="24254"/>
                      </a:cubicBezTo>
                      <a:lnTo>
                        <a:pt x="3545" y="53239"/>
                      </a:lnTo>
                      <a:lnTo>
                        <a:pt x="45265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52" name="Graphic 3">
                <a:extLst>
                  <a:ext uri="{FF2B5EF4-FFF2-40B4-BE49-F238E27FC236}">
                    <a16:creationId xmlns:a16="http://schemas.microsoft.com/office/drawing/2014/main" id="{E00B8619-5DA7-B815-B67D-B31A465F352C}"/>
                  </a:ext>
                </a:extLst>
              </p:cNvPr>
              <p:cNvGrpSpPr/>
              <p:nvPr/>
            </p:nvGrpSpPr>
            <p:grpSpPr>
              <a:xfrm>
                <a:off x="7969348" y="3933554"/>
                <a:ext cx="48108" cy="95343"/>
                <a:chOff x="7969348" y="3933554"/>
                <a:chExt cx="48108" cy="95343"/>
              </a:xfrm>
            </p:grpSpPr>
            <p:sp>
              <p:nvSpPr>
                <p:cNvPr id="470" name="Freeform: Shape 469">
                  <a:extLst>
                    <a:ext uri="{FF2B5EF4-FFF2-40B4-BE49-F238E27FC236}">
                      <a16:creationId xmlns:a16="http://schemas.microsoft.com/office/drawing/2014/main" id="{3F80E2C7-288F-F76D-09BB-9BF1B69D78DE}"/>
                    </a:ext>
                  </a:extLst>
                </p:cNvPr>
                <p:cNvSpPr/>
                <p:nvPr/>
              </p:nvSpPr>
              <p:spPr>
                <a:xfrm>
                  <a:off x="7972215" y="3974430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0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20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79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71" name="Freeform: Shape 470">
                  <a:extLst>
                    <a:ext uri="{FF2B5EF4-FFF2-40B4-BE49-F238E27FC236}">
                      <a16:creationId xmlns:a16="http://schemas.microsoft.com/office/drawing/2014/main" id="{775FF21D-6E35-D028-9ABA-7BA6070540F1}"/>
                    </a:ext>
                  </a:extLst>
                </p:cNvPr>
                <p:cNvSpPr/>
                <p:nvPr/>
              </p:nvSpPr>
              <p:spPr>
                <a:xfrm>
                  <a:off x="7969348" y="3933554"/>
                  <a:ext cx="45262" cy="53238"/>
                </a:xfrm>
                <a:custGeom>
                  <a:avLst/>
                  <a:gdLst>
                    <a:gd name="connsiteX0" fmla="*/ 45262 w 45262"/>
                    <a:gd name="connsiteY0" fmla="*/ 48362 h 53238"/>
                    <a:gd name="connsiteX1" fmla="*/ 41881 w 45262"/>
                    <a:gd name="connsiteY1" fmla="*/ 19377 h 53238"/>
                    <a:gd name="connsiteX2" fmla="*/ 20183 w 45262"/>
                    <a:gd name="connsiteY2" fmla="*/ 118 h 53238"/>
                    <a:gd name="connsiteX3" fmla="*/ 16850 w 45262"/>
                    <a:gd name="connsiteY3" fmla="*/ 508 h 53238"/>
                    <a:gd name="connsiteX4" fmla="*/ 162 w 45262"/>
                    <a:gd name="connsiteY4" fmla="*/ 24254 h 53238"/>
                    <a:gd name="connsiteX5" fmla="*/ 3543 w 45262"/>
                    <a:gd name="connsiteY5" fmla="*/ 53239 h 53238"/>
                    <a:gd name="connsiteX6" fmla="*/ 45262 w 45262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2" h="53238">
                      <a:moveTo>
                        <a:pt x="45262" y="48362"/>
                      </a:moveTo>
                      <a:lnTo>
                        <a:pt x="41881" y="19377"/>
                      </a:lnTo>
                      <a:cubicBezTo>
                        <a:pt x="40500" y="7547"/>
                        <a:pt x="30737" y="-1121"/>
                        <a:pt x="20183" y="118"/>
                      </a:cubicBezTo>
                      <a:lnTo>
                        <a:pt x="16850" y="508"/>
                      </a:lnTo>
                      <a:cubicBezTo>
                        <a:pt x="6296" y="1737"/>
                        <a:pt x="-1210" y="12424"/>
                        <a:pt x="162" y="24254"/>
                      </a:cubicBezTo>
                      <a:lnTo>
                        <a:pt x="3543" y="53239"/>
                      </a:lnTo>
                      <a:lnTo>
                        <a:pt x="45262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53" name="Graphic 3">
                <a:extLst>
                  <a:ext uri="{FF2B5EF4-FFF2-40B4-BE49-F238E27FC236}">
                    <a16:creationId xmlns:a16="http://schemas.microsoft.com/office/drawing/2014/main" id="{4B98A466-413F-0B7F-4C08-682C7D10CC20}"/>
                  </a:ext>
                </a:extLst>
              </p:cNvPr>
              <p:cNvGrpSpPr/>
              <p:nvPr/>
            </p:nvGrpSpPr>
            <p:grpSpPr>
              <a:xfrm>
                <a:off x="7960804" y="3851658"/>
                <a:ext cx="48108" cy="95343"/>
                <a:chOff x="7960804" y="3851658"/>
                <a:chExt cx="48108" cy="95343"/>
              </a:xfrm>
            </p:grpSpPr>
            <p:sp>
              <p:nvSpPr>
                <p:cNvPr id="468" name="Freeform: Shape 467">
                  <a:extLst>
                    <a:ext uri="{FF2B5EF4-FFF2-40B4-BE49-F238E27FC236}">
                      <a16:creationId xmlns:a16="http://schemas.microsoft.com/office/drawing/2014/main" id="{856099CB-83B2-7B2F-97DB-C4A12B6DD6CE}"/>
                    </a:ext>
                  </a:extLst>
                </p:cNvPr>
                <p:cNvSpPr/>
                <p:nvPr/>
              </p:nvSpPr>
              <p:spPr>
                <a:xfrm>
                  <a:off x="7963671" y="3892534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0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19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80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19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69" name="Freeform: Shape 468">
                  <a:extLst>
                    <a:ext uri="{FF2B5EF4-FFF2-40B4-BE49-F238E27FC236}">
                      <a16:creationId xmlns:a16="http://schemas.microsoft.com/office/drawing/2014/main" id="{44C3C39A-8168-2936-368E-7DEBFC7F2F91}"/>
                    </a:ext>
                  </a:extLst>
                </p:cNvPr>
                <p:cNvSpPr/>
                <p:nvPr/>
              </p:nvSpPr>
              <p:spPr>
                <a:xfrm>
                  <a:off x="7960804" y="3851658"/>
                  <a:ext cx="45262" cy="53238"/>
                </a:xfrm>
                <a:custGeom>
                  <a:avLst/>
                  <a:gdLst>
                    <a:gd name="connsiteX0" fmla="*/ 45263 w 45262"/>
                    <a:gd name="connsiteY0" fmla="*/ 48362 h 53238"/>
                    <a:gd name="connsiteX1" fmla="*/ 41881 w 45262"/>
                    <a:gd name="connsiteY1" fmla="*/ 19377 h 53238"/>
                    <a:gd name="connsiteX2" fmla="*/ 20183 w 45262"/>
                    <a:gd name="connsiteY2" fmla="*/ 118 h 53238"/>
                    <a:gd name="connsiteX3" fmla="*/ 16850 w 45262"/>
                    <a:gd name="connsiteY3" fmla="*/ 508 h 53238"/>
                    <a:gd name="connsiteX4" fmla="*/ 162 w 45262"/>
                    <a:gd name="connsiteY4" fmla="*/ 24254 h 53238"/>
                    <a:gd name="connsiteX5" fmla="*/ 3543 w 45262"/>
                    <a:gd name="connsiteY5" fmla="*/ 53239 h 53238"/>
                    <a:gd name="connsiteX6" fmla="*/ 45263 w 45262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2" h="53238">
                      <a:moveTo>
                        <a:pt x="45263" y="48362"/>
                      </a:moveTo>
                      <a:lnTo>
                        <a:pt x="41881" y="19377"/>
                      </a:lnTo>
                      <a:cubicBezTo>
                        <a:pt x="40500" y="7547"/>
                        <a:pt x="30737" y="-1120"/>
                        <a:pt x="20183" y="118"/>
                      </a:cubicBezTo>
                      <a:lnTo>
                        <a:pt x="16850" y="508"/>
                      </a:lnTo>
                      <a:cubicBezTo>
                        <a:pt x="6296" y="1737"/>
                        <a:pt x="-1210" y="12424"/>
                        <a:pt x="162" y="24254"/>
                      </a:cubicBezTo>
                      <a:lnTo>
                        <a:pt x="3543" y="53239"/>
                      </a:lnTo>
                      <a:lnTo>
                        <a:pt x="45263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54" name="Graphic 3">
                <a:extLst>
                  <a:ext uri="{FF2B5EF4-FFF2-40B4-BE49-F238E27FC236}">
                    <a16:creationId xmlns:a16="http://schemas.microsoft.com/office/drawing/2014/main" id="{E6213D80-F6BC-7236-D65A-DA7E5A6D71F2}"/>
                  </a:ext>
                </a:extLst>
              </p:cNvPr>
              <p:cNvGrpSpPr/>
              <p:nvPr/>
            </p:nvGrpSpPr>
            <p:grpSpPr>
              <a:xfrm>
                <a:off x="8041546" y="3841867"/>
                <a:ext cx="48110" cy="95343"/>
                <a:chOff x="8041546" y="3841867"/>
                <a:chExt cx="48110" cy="95343"/>
              </a:xfrm>
            </p:grpSpPr>
            <p:sp>
              <p:nvSpPr>
                <p:cNvPr id="466" name="Freeform: Shape 465">
                  <a:extLst>
                    <a:ext uri="{FF2B5EF4-FFF2-40B4-BE49-F238E27FC236}">
                      <a16:creationId xmlns:a16="http://schemas.microsoft.com/office/drawing/2014/main" id="{B28B6D83-166B-CB47-1115-B0A2BFE41812}"/>
                    </a:ext>
                  </a:extLst>
                </p:cNvPr>
                <p:cNvSpPr/>
                <p:nvPr/>
              </p:nvSpPr>
              <p:spPr>
                <a:xfrm>
                  <a:off x="8044415" y="3882742"/>
                  <a:ext cx="45241" cy="54468"/>
                </a:xfrm>
                <a:custGeom>
                  <a:avLst/>
                  <a:gdLst>
                    <a:gd name="connsiteX0" fmla="*/ 41310 w 45241"/>
                    <a:gd name="connsiteY0" fmla="*/ 0 h 54468"/>
                    <a:gd name="connsiteX1" fmla="*/ 45110 w 45241"/>
                    <a:gd name="connsiteY1" fmla="*/ 32547 h 54468"/>
                    <a:gd name="connsiteX2" fmla="*/ 28346 w 45241"/>
                    <a:gd name="connsiteY2" fmla="*/ 53959 h 54468"/>
                    <a:gd name="connsiteX3" fmla="*/ 25041 w 45241"/>
                    <a:gd name="connsiteY3" fmla="*/ 54340 h 54468"/>
                    <a:gd name="connsiteX4" fmla="*/ 3800 w 45241"/>
                    <a:gd name="connsiteY4" fmla="*/ 37367 h 54468"/>
                    <a:gd name="connsiteX5" fmla="*/ 0 w 45241"/>
                    <a:gd name="connsiteY5" fmla="*/ 4820 h 54468"/>
                    <a:gd name="connsiteX6" fmla="*/ 41310 w 45241"/>
                    <a:gd name="connsiteY6" fmla="*/ 0 h 54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8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795" y="52740"/>
                        <a:pt x="28346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0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67" name="Freeform: Shape 466">
                  <a:extLst>
                    <a:ext uri="{FF2B5EF4-FFF2-40B4-BE49-F238E27FC236}">
                      <a16:creationId xmlns:a16="http://schemas.microsoft.com/office/drawing/2014/main" id="{B456345A-AE05-3431-64A9-CE7B52B4FD52}"/>
                    </a:ext>
                  </a:extLst>
                </p:cNvPr>
                <p:cNvSpPr/>
                <p:nvPr/>
              </p:nvSpPr>
              <p:spPr>
                <a:xfrm>
                  <a:off x="8041546" y="3841867"/>
                  <a:ext cx="45264" cy="53238"/>
                </a:xfrm>
                <a:custGeom>
                  <a:avLst/>
                  <a:gdLst>
                    <a:gd name="connsiteX0" fmla="*/ 45265 w 45264"/>
                    <a:gd name="connsiteY0" fmla="*/ 48362 h 53238"/>
                    <a:gd name="connsiteX1" fmla="*/ 41883 w 45264"/>
                    <a:gd name="connsiteY1" fmla="*/ 19377 h 53238"/>
                    <a:gd name="connsiteX2" fmla="*/ 20185 w 45264"/>
                    <a:gd name="connsiteY2" fmla="*/ 118 h 53238"/>
                    <a:gd name="connsiteX3" fmla="*/ 16852 w 45264"/>
                    <a:gd name="connsiteY3" fmla="*/ 508 h 53238"/>
                    <a:gd name="connsiteX4" fmla="*/ 164 w 45264"/>
                    <a:gd name="connsiteY4" fmla="*/ 24254 h 53238"/>
                    <a:gd name="connsiteX5" fmla="*/ 3545 w 45264"/>
                    <a:gd name="connsiteY5" fmla="*/ 53239 h 53238"/>
                    <a:gd name="connsiteX6" fmla="*/ 45265 w 45264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4" h="53238">
                      <a:moveTo>
                        <a:pt x="45265" y="48362"/>
                      </a:moveTo>
                      <a:lnTo>
                        <a:pt x="41883" y="19377"/>
                      </a:lnTo>
                      <a:cubicBezTo>
                        <a:pt x="40502" y="7547"/>
                        <a:pt x="30739" y="-1121"/>
                        <a:pt x="20185" y="118"/>
                      </a:cubicBezTo>
                      <a:lnTo>
                        <a:pt x="16852" y="508"/>
                      </a:lnTo>
                      <a:cubicBezTo>
                        <a:pt x="6298" y="1737"/>
                        <a:pt x="-1217" y="12424"/>
                        <a:pt x="164" y="24254"/>
                      </a:cubicBezTo>
                      <a:lnTo>
                        <a:pt x="3545" y="53239"/>
                      </a:lnTo>
                      <a:lnTo>
                        <a:pt x="45265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55" name="Graphic 3">
                <a:extLst>
                  <a:ext uri="{FF2B5EF4-FFF2-40B4-BE49-F238E27FC236}">
                    <a16:creationId xmlns:a16="http://schemas.microsoft.com/office/drawing/2014/main" id="{9ED6CE30-9002-0B51-EBD3-ECFFE8F4B0F2}"/>
                  </a:ext>
                </a:extLst>
              </p:cNvPr>
              <p:cNvGrpSpPr/>
              <p:nvPr/>
            </p:nvGrpSpPr>
            <p:grpSpPr>
              <a:xfrm>
                <a:off x="7980857" y="3843641"/>
                <a:ext cx="73569" cy="86353"/>
                <a:chOff x="7980857" y="3843641"/>
                <a:chExt cx="73569" cy="86353"/>
              </a:xfrm>
            </p:grpSpPr>
            <p:sp>
              <p:nvSpPr>
                <p:cNvPr id="464" name="Freeform: Shape 463">
                  <a:extLst>
                    <a:ext uri="{FF2B5EF4-FFF2-40B4-BE49-F238E27FC236}">
                      <a16:creationId xmlns:a16="http://schemas.microsoft.com/office/drawing/2014/main" id="{B031DD73-734B-EF9B-C647-096A73B95038}"/>
                    </a:ext>
                  </a:extLst>
                </p:cNvPr>
                <p:cNvSpPr/>
                <p:nvPr/>
              </p:nvSpPr>
              <p:spPr>
                <a:xfrm>
                  <a:off x="7980857" y="3871045"/>
                  <a:ext cx="56480" cy="58949"/>
                </a:xfrm>
                <a:custGeom>
                  <a:avLst/>
                  <a:gdLst>
                    <a:gd name="connsiteX0" fmla="*/ 56480 w 56480"/>
                    <a:gd name="connsiteY0" fmla="*/ 24117 h 58949"/>
                    <a:gd name="connsiteX1" fmla="*/ 37478 w 56480"/>
                    <a:gd name="connsiteY1" fmla="*/ 50806 h 58949"/>
                    <a:gd name="connsiteX2" fmla="*/ 10684 w 56480"/>
                    <a:gd name="connsiteY2" fmla="*/ 55454 h 58949"/>
                    <a:gd name="connsiteX3" fmla="*/ 7969 w 56480"/>
                    <a:gd name="connsiteY3" fmla="*/ 53521 h 58949"/>
                    <a:gd name="connsiteX4" fmla="*/ 3597 w 56480"/>
                    <a:gd name="connsiteY4" fmla="*/ 26689 h 58949"/>
                    <a:gd name="connsiteX5" fmla="*/ 22600 w 56480"/>
                    <a:gd name="connsiteY5" fmla="*/ 0 h 58949"/>
                    <a:gd name="connsiteX6" fmla="*/ 56480 w 56480"/>
                    <a:gd name="connsiteY6" fmla="*/ 24117 h 58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480" h="58949">
                      <a:moveTo>
                        <a:pt x="56480" y="24117"/>
                      </a:moveTo>
                      <a:lnTo>
                        <a:pt x="37478" y="50806"/>
                      </a:lnTo>
                      <a:cubicBezTo>
                        <a:pt x="31315" y="59465"/>
                        <a:pt x="19257" y="61551"/>
                        <a:pt x="10684" y="55454"/>
                      </a:cubicBezTo>
                      <a:lnTo>
                        <a:pt x="7969" y="53521"/>
                      </a:lnTo>
                      <a:cubicBezTo>
                        <a:pt x="-603" y="47415"/>
                        <a:pt x="-2575" y="35347"/>
                        <a:pt x="3597" y="26689"/>
                      </a:cubicBezTo>
                      <a:lnTo>
                        <a:pt x="22600" y="0"/>
                      </a:lnTo>
                      <a:lnTo>
                        <a:pt x="56480" y="2411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65" name="Freeform: Shape 464">
                  <a:extLst>
                    <a:ext uri="{FF2B5EF4-FFF2-40B4-BE49-F238E27FC236}">
                      <a16:creationId xmlns:a16="http://schemas.microsoft.com/office/drawing/2014/main" id="{5F8798A8-15BF-983D-BBB0-B50BA7806ADD}"/>
                    </a:ext>
                  </a:extLst>
                </p:cNvPr>
                <p:cNvSpPr/>
                <p:nvPr/>
              </p:nvSpPr>
              <p:spPr>
                <a:xfrm>
                  <a:off x="7998914" y="3843641"/>
                  <a:ext cx="55513" cy="57798"/>
                </a:xfrm>
                <a:custGeom>
                  <a:avLst/>
                  <a:gdLst>
                    <a:gd name="connsiteX0" fmla="*/ 34214 w 55513"/>
                    <a:gd name="connsiteY0" fmla="*/ 57799 h 57798"/>
                    <a:gd name="connsiteX1" fmla="*/ 51140 w 55513"/>
                    <a:gd name="connsiteY1" fmla="*/ 34024 h 57798"/>
                    <a:gd name="connsiteX2" fmla="*/ 47958 w 55513"/>
                    <a:gd name="connsiteY2" fmla="*/ 5183 h 57798"/>
                    <a:gd name="connsiteX3" fmla="*/ 45225 w 55513"/>
                    <a:gd name="connsiteY3" fmla="*/ 3240 h 57798"/>
                    <a:gd name="connsiteX4" fmla="*/ 16926 w 55513"/>
                    <a:gd name="connsiteY4" fmla="*/ 9669 h 57798"/>
                    <a:gd name="connsiteX5" fmla="*/ 0 w 55513"/>
                    <a:gd name="connsiteY5" fmla="*/ 33443 h 57798"/>
                    <a:gd name="connsiteX6" fmla="*/ 34214 w 55513"/>
                    <a:gd name="connsiteY6" fmla="*/ 57799 h 57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513" h="57798">
                      <a:moveTo>
                        <a:pt x="34214" y="57799"/>
                      </a:moveTo>
                      <a:lnTo>
                        <a:pt x="51140" y="34024"/>
                      </a:lnTo>
                      <a:cubicBezTo>
                        <a:pt x="58045" y="24328"/>
                        <a:pt x="56617" y="11345"/>
                        <a:pt x="47958" y="5183"/>
                      </a:cubicBezTo>
                      <a:lnTo>
                        <a:pt x="45225" y="3240"/>
                      </a:lnTo>
                      <a:cubicBezTo>
                        <a:pt x="36566" y="-2923"/>
                        <a:pt x="23831" y="-28"/>
                        <a:pt x="16926" y="9669"/>
                      </a:cubicBezTo>
                      <a:lnTo>
                        <a:pt x="0" y="33443"/>
                      </a:lnTo>
                      <a:lnTo>
                        <a:pt x="34214" y="577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56" name="Graphic 3">
                <a:extLst>
                  <a:ext uri="{FF2B5EF4-FFF2-40B4-BE49-F238E27FC236}">
                    <a16:creationId xmlns:a16="http://schemas.microsoft.com/office/drawing/2014/main" id="{024DC473-597D-DD65-7962-474D6D618730}"/>
                  </a:ext>
                </a:extLst>
              </p:cNvPr>
              <p:cNvGrpSpPr/>
              <p:nvPr/>
            </p:nvGrpSpPr>
            <p:grpSpPr>
              <a:xfrm>
                <a:off x="7910912" y="3753285"/>
                <a:ext cx="57049" cy="93925"/>
                <a:chOff x="7910912" y="3753285"/>
                <a:chExt cx="57049" cy="93925"/>
              </a:xfrm>
            </p:grpSpPr>
            <p:sp>
              <p:nvSpPr>
                <p:cNvPr id="462" name="Freeform: Shape 461">
                  <a:extLst>
                    <a:ext uri="{FF2B5EF4-FFF2-40B4-BE49-F238E27FC236}">
                      <a16:creationId xmlns:a16="http://schemas.microsoft.com/office/drawing/2014/main" id="{869BE303-041F-948C-7AE5-4D60EFC72D09}"/>
                    </a:ext>
                  </a:extLst>
                </p:cNvPr>
                <p:cNvSpPr/>
                <p:nvPr/>
              </p:nvSpPr>
              <p:spPr>
                <a:xfrm>
                  <a:off x="7910912" y="3790168"/>
                  <a:ext cx="49854" cy="57042"/>
                </a:xfrm>
                <a:custGeom>
                  <a:avLst/>
                  <a:gdLst>
                    <a:gd name="connsiteX0" fmla="*/ 49854 w 49854"/>
                    <a:gd name="connsiteY0" fmla="*/ 11621 h 57042"/>
                    <a:gd name="connsiteX1" fmla="*/ 40701 w 49854"/>
                    <a:gd name="connsiteY1" fmla="*/ 43082 h 57042"/>
                    <a:gd name="connsiteX2" fmla="*/ 16936 w 49854"/>
                    <a:gd name="connsiteY2" fmla="*/ 56293 h 57042"/>
                    <a:gd name="connsiteX3" fmla="*/ 13745 w 49854"/>
                    <a:gd name="connsiteY3" fmla="*/ 55359 h 57042"/>
                    <a:gd name="connsiteX4" fmla="*/ 772 w 49854"/>
                    <a:gd name="connsiteY4" fmla="*/ 31461 h 57042"/>
                    <a:gd name="connsiteX5" fmla="*/ 9925 w 49854"/>
                    <a:gd name="connsiteY5" fmla="*/ 0 h 57042"/>
                    <a:gd name="connsiteX6" fmla="*/ 49854 w 49854"/>
                    <a:gd name="connsiteY6" fmla="*/ 11621 h 57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54" h="57042">
                      <a:moveTo>
                        <a:pt x="49854" y="11621"/>
                      </a:moveTo>
                      <a:lnTo>
                        <a:pt x="40701" y="43082"/>
                      </a:lnTo>
                      <a:cubicBezTo>
                        <a:pt x="37729" y="53283"/>
                        <a:pt x="27032" y="59226"/>
                        <a:pt x="16936" y="56293"/>
                      </a:cubicBezTo>
                      <a:lnTo>
                        <a:pt x="13745" y="55359"/>
                      </a:lnTo>
                      <a:cubicBezTo>
                        <a:pt x="3639" y="52416"/>
                        <a:pt x="-2190" y="41662"/>
                        <a:pt x="772" y="31461"/>
                      </a:cubicBezTo>
                      <a:lnTo>
                        <a:pt x="9925" y="0"/>
                      </a:lnTo>
                      <a:lnTo>
                        <a:pt x="49854" y="11621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63" name="Freeform: Shape 462">
                  <a:extLst>
                    <a:ext uri="{FF2B5EF4-FFF2-40B4-BE49-F238E27FC236}">
                      <a16:creationId xmlns:a16="http://schemas.microsoft.com/office/drawing/2014/main" id="{6B8D714C-021D-E0CA-2DE8-93755ABDEF11}"/>
                    </a:ext>
                  </a:extLst>
                </p:cNvPr>
                <p:cNvSpPr/>
                <p:nvPr/>
              </p:nvSpPr>
              <p:spPr>
                <a:xfrm>
                  <a:off x="7918513" y="3753285"/>
                  <a:ext cx="49448" cy="55829"/>
                </a:xfrm>
                <a:custGeom>
                  <a:avLst/>
                  <a:gdLst>
                    <a:gd name="connsiteX0" fmla="*/ 40339 w 49448"/>
                    <a:gd name="connsiteY0" fmla="*/ 55829 h 55829"/>
                    <a:gd name="connsiteX1" fmla="*/ 48492 w 49448"/>
                    <a:gd name="connsiteY1" fmla="*/ 27816 h 55829"/>
                    <a:gd name="connsiteX2" fmla="*/ 35986 w 49448"/>
                    <a:gd name="connsiteY2" fmla="*/ 1632 h 55829"/>
                    <a:gd name="connsiteX3" fmla="*/ 32756 w 49448"/>
                    <a:gd name="connsiteY3" fmla="*/ 689 h 55829"/>
                    <a:gd name="connsiteX4" fmla="*/ 8154 w 49448"/>
                    <a:gd name="connsiteY4" fmla="*/ 16081 h 55829"/>
                    <a:gd name="connsiteX5" fmla="*/ 0 w 49448"/>
                    <a:gd name="connsiteY5" fmla="*/ 44094 h 55829"/>
                    <a:gd name="connsiteX6" fmla="*/ 40339 w 49448"/>
                    <a:gd name="connsiteY6" fmla="*/ 55829 h 55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48" h="55829">
                      <a:moveTo>
                        <a:pt x="40339" y="55829"/>
                      </a:moveTo>
                      <a:lnTo>
                        <a:pt x="48492" y="27816"/>
                      </a:lnTo>
                      <a:cubicBezTo>
                        <a:pt x="51816" y="16386"/>
                        <a:pt x="46196" y="4603"/>
                        <a:pt x="35986" y="1632"/>
                      </a:cubicBezTo>
                      <a:lnTo>
                        <a:pt x="32756" y="689"/>
                      </a:lnTo>
                      <a:cubicBezTo>
                        <a:pt x="22555" y="-2283"/>
                        <a:pt x="11478" y="4641"/>
                        <a:pt x="8154" y="16081"/>
                      </a:cubicBezTo>
                      <a:lnTo>
                        <a:pt x="0" y="44094"/>
                      </a:lnTo>
                      <a:lnTo>
                        <a:pt x="40339" y="558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57" name="Graphic 3">
                <a:extLst>
                  <a:ext uri="{FF2B5EF4-FFF2-40B4-BE49-F238E27FC236}">
                    <a16:creationId xmlns:a16="http://schemas.microsoft.com/office/drawing/2014/main" id="{ED2A9FE0-71E8-559B-DA32-39B851CCA4FC}"/>
                  </a:ext>
                </a:extLst>
              </p:cNvPr>
              <p:cNvGrpSpPr/>
              <p:nvPr/>
            </p:nvGrpSpPr>
            <p:grpSpPr>
              <a:xfrm>
                <a:off x="7960014" y="3746501"/>
                <a:ext cx="49567" cy="95221"/>
                <a:chOff x="7960014" y="3746501"/>
                <a:chExt cx="49567" cy="95221"/>
              </a:xfrm>
            </p:grpSpPr>
            <p:sp>
              <p:nvSpPr>
                <p:cNvPr id="460" name="Freeform: Shape 459">
                  <a:extLst>
                    <a:ext uri="{FF2B5EF4-FFF2-40B4-BE49-F238E27FC236}">
                      <a16:creationId xmlns:a16="http://schemas.microsoft.com/office/drawing/2014/main" id="{35DB4C8F-D839-B53E-C4EC-DFB8BBB05B9A}"/>
                    </a:ext>
                  </a:extLst>
                </p:cNvPr>
                <p:cNvSpPr/>
                <p:nvPr/>
              </p:nvSpPr>
              <p:spPr>
                <a:xfrm>
                  <a:off x="7960014" y="3786768"/>
                  <a:ext cx="46033" cy="54953"/>
                </a:xfrm>
                <a:custGeom>
                  <a:avLst/>
                  <a:gdLst>
                    <a:gd name="connsiteX0" fmla="*/ 46034 w 46033"/>
                    <a:gd name="connsiteY0" fmla="*/ 5934 h 54953"/>
                    <a:gd name="connsiteX1" fmla="*/ 41357 w 46033"/>
                    <a:gd name="connsiteY1" fmla="*/ 38367 h 54953"/>
                    <a:gd name="connsiteX2" fmla="*/ 19669 w 46033"/>
                    <a:gd name="connsiteY2" fmla="*/ 54759 h 54953"/>
                    <a:gd name="connsiteX3" fmla="*/ 16373 w 46033"/>
                    <a:gd name="connsiteY3" fmla="*/ 54283 h 54953"/>
                    <a:gd name="connsiteX4" fmla="*/ 199 w 46033"/>
                    <a:gd name="connsiteY4" fmla="*/ 32433 h 54953"/>
                    <a:gd name="connsiteX5" fmla="*/ 4876 w 46033"/>
                    <a:gd name="connsiteY5" fmla="*/ 0 h 54953"/>
                    <a:gd name="connsiteX6" fmla="*/ 46034 w 46033"/>
                    <a:gd name="connsiteY6" fmla="*/ 5934 h 5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3" h="54953">
                      <a:moveTo>
                        <a:pt x="46034" y="5934"/>
                      </a:moveTo>
                      <a:lnTo>
                        <a:pt x="41357" y="38367"/>
                      </a:lnTo>
                      <a:cubicBezTo>
                        <a:pt x="39843" y="48882"/>
                        <a:pt x="30080" y="56264"/>
                        <a:pt x="19669" y="54759"/>
                      </a:cubicBezTo>
                      <a:lnTo>
                        <a:pt x="16373" y="54283"/>
                      </a:lnTo>
                      <a:cubicBezTo>
                        <a:pt x="5962" y="52778"/>
                        <a:pt x="-1315" y="42948"/>
                        <a:pt x="199" y="32433"/>
                      </a:cubicBezTo>
                      <a:lnTo>
                        <a:pt x="4876" y="0"/>
                      </a:lnTo>
                      <a:lnTo>
                        <a:pt x="46034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61" name="Freeform: Shape 460">
                  <a:extLst>
                    <a:ext uri="{FF2B5EF4-FFF2-40B4-BE49-F238E27FC236}">
                      <a16:creationId xmlns:a16="http://schemas.microsoft.com/office/drawing/2014/main" id="{EF71AB49-D189-6498-F2AA-983A14EE07F7}"/>
                    </a:ext>
                  </a:extLst>
                </p:cNvPr>
                <p:cNvSpPr/>
                <p:nvPr/>
              </p:nvSpPr>
              <p:spPr>
                <a:xfrm>
                  <a:off x="7963595" y="3746501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6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6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58" name="Graphic 3">
                <a:extLst>
                  <a:ext uri="{FF2B5EF4-FFF2-40B4-BE49-F238E27FC236}">
                    <a16:creationId xmlns:a16="http://schemas.microsoft.com/office/drawing/2014/main" id="{677659C3-3388-8942-D99E-2D3B714798F1}"/>
                  </a:ext>
                </a:extLst>
              </p:cNvPr>
              <p:cNvGrpSpPr/>
              <p:nvPr/>
            </p:nvGrpSpPr>
            <p:grpSpPr>
              <a:xfrm>
                <a:off x="8011399" y="3756293"/>
                <a:ext cx="49568" cy="95221"/>
                <a:chOff x="8011399" y="3756293"/>
                <a:chExt cx="49568" cy="95221"/>
              </a:xfrm>
            </p:grpSpPr>
            <p:sp>
              <p:nvSpPr>
                <p:cNvPr id="458" name="Freeform: Shape 457">
                  <a:extLst>
                    <a:ext uri="{FF2B5EF4-FFF2-40B4-BE49-F238E27FC236}">
                      <a16:creationId xmlns:a16="http://schemas.microsoft.com/office/drawing/2014/main" id="{D6ADFFE8-FCC4-0A51-E7F1-E0CECCE15712}"/>
                    </a:ext>
                  </a:extLst>
                </p:cNvPr>
                <p:cNvSpPr/>
                <p:nvPr/>
              </p:nvSpPr>
              <p:spPr>
                <a:xfrm>
                  <a:off x="8011399" y="3796560"/>
                  <a:ext cx="46035" cy="54954"/>
                </a:xfrm>
                <a:custGeom>
                  <a:avLst/>
                  <a:gdLst>
                    <a:gd name="connsiteX0" fmla="*/ 46036 w 46035"/>
                    <a:gd name="connsiteY0" fmla="*/ 5934 h 54954"/>
                    <a:gd name="connsiteX1" fmla="*/ 41359 w 46035"/>
                    <a:gd name="connsiteY1" fmla="*/ 38367 h 54954"/>
                    <a:gd name="connsiteX2" fmla="*/ 19671 w 46035"/>
                    <a:gd name="connsiteY2" fmla="*/ 54759 h 54954"/>
                    <a:gd name="connsiteX3" fmla="*/ 16375 w 46035"/>
                    <a:gd name="connsiteY3" fmla="*/ 54283 h 54954"/>
                    <a:gd name="connsiteX4" fmla="*/ 202 w 46035"/>
                    <a:gd name="connsiteY4" fmla="*/ 32433 h 54954"/>
                    <a:gd name="connsiteX5" fmla="*/ 4878 w 46035"/>
                    <a:gd name="connsiteY5" fmla="*/ 0 h 54954"/>
                    <a:gd name="connsiteX6" fmla="*/ 46036 w 46035"/>
                    <a:gd name="connsiteY6" fmla="*/ 5934 h 5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5" h="54954">
                      <a:moveTo>
                        <a:pt x="46036" y="5934"/>
                      </a:moveTo>
                      <a:lnTo>
                        <a:pt x="41359" y="38367"/>
                      </a:lnTo>
                      <a:cubicBezTo>
                        <a:pt x="39844" y="48882"/>
                        <a:pt x="30081" y="56264"/>
                        <a:pt x="19671" y="54759"/>
                      </a:cubicBezTo>
                      <a:lnTo>
                        <a:pt x="16375" y="54283"/>
                      </a:lnTo>
                      <a:cubicBezTo>
                        <a:pt x="5964" y="52778"/>
                        <a:pt x="-1322" y="42948"/>
                        <a:pt x="202" y="32433"/>
                      </a:cubicBezTo>
                      <a:lnTo>
                        <a:pt x="4878" y="0"/>
                      </a:lnTo>
                      <a:lnTo>
                        <a:pt x="46036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59" name="Freeform: Shape 458">
                  <a:extLst>
                    <a:ext uri="{FF2B5EF4-FFF2-40B4-BE49-F238E27FC236}">
                      <a16:creationId xmlns:a16="http://schemas.microsoft.com/office/drawing/2014/main" id="{4F8224BA-5642-8360-38CF-1F85268CF198}"/>
                    </a:ext>
                  </a:extLst>
                </p:cNvPr>
                <p:cNvSpPr/>
                <p:nvPr/>
              </p:nvSpPr>
              <p:spPr>
                <a:xfrm>
                  <a:off x="8014982" y="3756293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5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5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59" name="Graphic 3">
                <a:extLst>
                  <a:ext uri="{FF2B5EF4-FFF2-40B4-BE49-F238E27FC236}">
                    <a16:creationId xmlns:a16="http://schemas.microsoft.com/office/drawing/2014/main" id="{12CD9A2C-8DBA-B99F-1970-F8ACAC9E404F}"/>
                  </a:ext>
                </a:extLst>
              </p:cNvPr>
              <p:cNvGrpSpPr/>
              <p:nvPr/>
            </p:nvGrpSpPr>
            <p:grpSpPr>
              <a:xfrm>
                <a:off x="8041565" y="3704724"/>
                <a:ext cx="49578" cy="95221"/>
                <a:chOff x="8041565" y="3704724"/>
                <a:chExt cx="49578" cy="95221"/>
              </a:xfrm>
            </p:grpSpPr>
            <p:sp>
              <p:nvSpPr>
                <p:cNvPr id="456" name="Freeform: Shape 455">
                  <a:extLst>
                    <a:ext uri="{FF2B5EF4-FFF2-40B4-BE49-F238E27FC236}">
                      <a16:creationId xmlns:a16="http://schemas.microsoft.com/office/drawing/2014/main" id="{918B8740-E79D-2D76-EE3D-1EACB89629EC}"/>
                    </a:ext>
                  </a:extLst>
                </p:cNvPr>
                <p:cNvSpPr/>
                <p:nvPr/>
              </p:nvSpPr>
              <p:spPr>
                <a:xfrm>
                  <a:off x="8041565" y="3744991"/>
                  <a:ext cx="46035" cy="54954"/>
                </a:xfrm>
                <a:custGeom>
                  <a:avLst/>
                  <a:gdLst>
                    <a:gd name="connsiteX0" fmla="*/ 46036 w 46035"/>
                    <a:gd name="connsiteY0" fmla="*/ 5934 h 54954"/>
                    <a:gd name="connsiteX1" fmla="*/ 41359 w 46035"/>
                    <a:gd name="connsiteY1" fmla="*/ 38367 h 54954"/>
                    <a:gd name="connsiteX2" fmla="*/ 19671 w 46035"/>
                    <a:gd name="connsiteY2" fmla="*/ 54759 h 54954"/>
                    <a:gd name="connsiteX3" fmla="*/ 16375 w 46035"/>
                    <a:gd name="connsiteY3" fmla="*/ 54283 h 54954"/>
                    <a:gd name="connsiteX4" fmla="*/ 202 w 46035"/>
                    <a:gd name="connsiteY4" fmla="*/ 32433 h 54954"/>
                    <a:gd name="connsiteX5" fmla="*/ 4878 w 46035"/>
                    <a:gd name="connsiteY5" fmla="*/ 0 h 54954"/>
                    <a:gd name="connsiteX6" fmla="*/ 46036 w 46035"/>
                    <a:gd name="connsiteY6" fmla="*/ 5934 h 5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5" h="54954">
                      <a:moveTo>
                        <a:pt x="46036" y="5934"/>
                      </a:moveTo>
                      <a:lnTo>
                        <a:pt x="41359" y="38367"/>
                      </a:lnTo>
                      <a:cubicBezTo>
                        <a:pt x="39844" y="48882"/>
                        <a:pt x="30081" y="56264"/>
                        <a:pt x="19671" y="54759"/>
                      </a:cubicBezTo>
                      <a:lnTo>
                        <a:pt x="16375" y="54283"/>
                      </a:lnTo>
                      <a:cubicBezTo>
                        <a:pt x="5964" y="52778"/>
                        <a:pt x="-1322" y="42948"/>
                        <a:pt x="202" y="32433"/>
                      </a:cubicBezTo>
                      <a:lnTo>
                        <a:pt x="4878" y="0"/>
                      </a:lnTo>
                      <a:lnTo>
                        <a:pt x="46036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57" name="Freeform: Shape 456">
                  <a:extLst>
                    <a:ext uri="{FF2B5EF4-FFF2-40B4-BE49-F238E27FC236}">
                      <a16:creationId xmlns:a16="http://schemas.microsoft.com/office/drawing/2014/main" id="{82037A17-106E-C0CA-4C8E-80403BF690A2}"/>
                    </a:ext>
                  </a:extLst>
                </p:cNvPr>
                <p:cNvSpPr/>
                <p:nvPr/>
              </p:nvSpPr>
              <p:spPr>
                <a:xfrm>
                  <a:off x="8045157" y="3704724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5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5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60" name="Graphic 3">
                <a:extLst>
                  <a:ext uri="{FF2B5EF4-FFF2-40B4-BE49-F238E27FC236}">
                    <a16:creationId xmlns:a16="http://schemas.microsoft.com/office/drawing/2014/main" id="{2CCB4E5F-4D5E-0D92-E9D5-4D5594EC2E2C}"/>
                  </a:ext>
                </a:extLst>
              </p:cNvPr>
              <p:cNvGrpSpPr/>
              <p:nvPr/>
            </p:nvGrpSpPr>
            <p:grpSpPr>
              <a:xfrm>
                <a:off x="7731216" y="3724632"/>
                <a:ext cx="67185" cy="90155"/>
                <a:chOff x="7731216" y="3724632"/>
                <a:chExt cx="67185" cy="90155"/>
              </a:xfrm>
            </p:grpSpPr>
            <p:sp>
              <p:nvSpPr>
                <p:cNvPr id="454" name="Freeform: Shape 453">
                  <a:extLst>
                    <a:ext uri="{FF2B5EF4-FFF2-40B4-BE49-F238E27FC236}">
                      <a16:creationId xmlns:a16="http://schemas.microsoft.com/office/drawing/2014/main" id="{BE6C3B66-271F-3011-0980-B8578D1D4989}"/>
                    </a:ext>
                  </a:extLst>
                </p:cNvPr>
                <p:cNvSpPr/>
                <p:nvPr/>
              </p:nvSpPr>
              <p:spPr>
                <a:xfrm>
                  <a:off x="7744168" y="3756078"/>
                  <a:ext cx="54234" cy="58708"/>
                </a:xfrm>
                <a:custGeom>
                  <a:avLst/>
                  <a:gdLst>
                    <a:gd name="connsiteX0" fmla="*/ 36824 w 54234"/>
                    <a:gd name="connsiteY0" fmla="*/ 0 h 58708"/>
                    <a:gd name="connsiteX1" fmla="*/ 52025 w 54234"/>
                    <a:gd name="connsiteY1" fmla="*/ 29023 h 58708"/>
                    <a:gd name="connsiteX2" fmla="*/ 44044 w 54234"/>
                    <a:gd name="connsiteY2" fmla="*/ 55016 h 58708"/>
                    <a:gd name="connsiteX3" fmla="*/ 41100 w 54234"/>
                    <a:gd name="connsiteY3" fmla="*/ 56560 h 58708"/>
                    <a:gd name="connsiteX4" fmla="*/ 15192 w 54234"/>
                    <a:gd name="connsiteY4" fmla="*/ 48311 h 58708"/>
                    <a:gd name="connsiteX5" fmla="*/ 0 w 54234"/>
                    <a:gd name="connsiteY5" fmla="*/ 19288 h 58708"/>
                    <a:gd name="connsiteX6" fmla="*/ 36824 w 54234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34" h="58708">
                      <a:moveTo>
                        <a:pt x="36824" y="0"/>
                      </a:moveTo>
                      <a:lnTo>
                        <a:pt x="52025" y="29023"/>
                      </a:lnTo>
                      <a:cubicBezTo>
                        <a:pt x="56950" y="38433"/>
                        <a:pt x="53359" y="50130"/>
                        <a:pt x="44044" y="55016"/>
                      </a:cubicBezTo>
                      <a:lnTo>
                        <a:pt x="41100" y="56560"/>
                      </a:lnTo>
                      <a:cubicBezTo>
                        <a:pt x="31775" y="61436"/>
                        <a:pt x="20117" y="57731"/>
                        <a:pt x="15192" y="48311"/>
                      </a:cubicBezTo>
                      <a:lnTo>
                        <a:pt x="0" y="19288"/>
                      </a:lnTo>
                      <a:lnTo>
                        <a:pt x="36824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55" name="Freeform: Shape 454">
                  <a:extLst>
                    <a:ext uri="{FF2B5EF4-FFF2-40B4-BE49-F238E27FC236}">
                      <a16:creationId xmlns:a16="http://schemas.microsoft.com/office/drawing/2014/main" id="{89094EA5-1ED8-569A-CCAA-7935BF2AAE65}"/>
                    </a:ext>
                  </a:extLst>
                </p:cNvPr>
                <p:cNvSpPr/>
                <p:nvPr/>
              </p:nvSpPr>
              <p:spPr>
                <a:xfrm>
                  <a:off x="7731216" y="3724632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1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61" name="Graphic 3">
                <a:extLst>
                  <a:ext uri="{FF2B5EF4-FFF2-40B4-BE49-F238E27FC236}">
                    <a16:creationId xmlns:a16="http://schemas.microsoft.com/office/drawing/2014/main" id="{6A6FA1E7-6EFD-FED9-D7BC-6ACB4AB70079}"/>
                  </a:ext>
                </a:extLst>
              </p:cNvPr>
              <p:cNvGrpSpPr/>
              <p:nvPr/>
            </p:nvGrpSpPr>
            <p:grpSpPr>
              <a:xfrm>
                <a:off x="7711538" y="3757426"/>
                <a:ext cx="67180" cy="90155"/>
                <a:chOff x="7711538" y="3757426"/>
                <a:chExt cx="67180" cy="90155"/>
              </a:xfrm>
            </p:grpSpPr>
            <p:sp>
              <p:nvSpPr>
                <p:cNvPr id="452" name="Freeform: Shape 451">
                  <a:extLst>
                    <a:ext uri="{FF2B5EF4-FFF2-40B4-BE49-F238E27FC236}">
                      <a16:creationId xmlns:a16="http://schemas.microsoft.com/office/drawing/2014/main" id="{D9C79BA5-39EB-1E98-AC3F-3E406E99AD88}"/>
                    </a:ext>
                  </a:extLst>
                </p:cNvPr>
                <p:cNvSpPr/>
                <p:nvPr/>
              </p:nvSpPr>
              <p:spPr>
                <a:xfrm>
                  <a:off x="7724470" y="3788873"/>
                  <a:ext cx="54248" cy="58708"/>
                </a:xfrm>
                <a:custGeom>
                  <a:avLst/>
                  <a:gdLst>
                    <a:gd name="connsiteX0" fmla="*/ 36843 w 54248"/>
                    <a:gd name="connsiteY0" fmla="*/ 0 h 58708"/>
                    <a:gd name="connsiteX1" fmla="*/ 52035 w 54248"/>
                    <a:gd name="connsiteY1" fmla="*/ 29023 h 58708"/>
                    <a:gd name="connsiteX2" fmla="*/ 44053 w 54248"/>
                    <a:gd name="connsiteY2" fmla="*/ 55016 h 58708"/>
                    <a:gd name="connsiteX3" fmla="*/ 41100 w 54248"/>
                    <a:gd name="connsiteY3" fmla="*/ 56559 h 58708"/>
                    <a:gd name="connsiteX4" fmla="*/ 15192 w 54248"/>
                    <a:gd name="connsiteY4" fmla="*/ 48311 h 58708"/>
                    <a:gd name="connsiteX5" fmla="*/ 0 w 54248"/>
                    <a:gd name="connsiteY5" fmla="*/ 19278 h 58708"/>
                    <a:gd name="connsiteX6" fmla="*/ 36843 w 54248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48" h="58708">
                      <a:moveTo>
                        <a:pt x="36843" y="0"/>
                      </a:moveTo>
                      <a:lnTo>
                        <a:pt x="52035" y="29023"/>
                      </a:lnTo>
                      <a:cubicBezTo>
                        <a:pt x="56969" y="38433"/>
                        <a:pt x="53369" y="50130"/>
                        <a:pt x="44053" y="55016"/>
                      </a:cubicBezTo>
                      <a:lnTo>
                        <a:pt x="41100" y="56559"/>
                      </a:lnTo>
                      <a:cubicBezTo>
                        <a:pt x="31785" y="61436"/>
                        <a:pt x="20117" y="57731"/>
                        <a:pt x="15192" y="48311"/>
                      </a:cubicBezTo>
                      <a:lnTo>
                        <a:pt x="0" y="19278"/>
                      </a:lnTo>
                      <a:lnTo>
                        <a:pt x="36843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53" name="Freeform: Shape 452">
                  <a:extLst>
                    <a:ext uri="{FF2B5EF4-FFF2-40B4-BE49-F238E27FC236}">
                      <a16:creationId xmlns:a16="http://schemas.microsoft.com/office/drawing/2014/main" id="{EFF684BA-EF1C-3C0D-E43E-0C868208522D}"/>
                    </a:ext>
                  </a:extLst>
                </p:cNvPr>
                <p:cNvSpPr/>
                <p:nvPr/>
              </p:nvSpPr>
              <p:spPr>
                <a:xfrm>
                  <a:off x="7711538" y="3757426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1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62" name="Graphic 3">
                <a:extLst>
                  <a:ext uri="{FF2B5EF4-FFF2-40B4-BE49-F238E27FC236}">
                    <a16:creationId xmlns:a16="http://schemas.microsoft.com/office/drawing/2014/main" id="{909152DC-398B-373F-F73C-A882A024BBBB}"/>
                  </a:ext>
                </a:extLst>
              </p:cNvPr>
              <p:cNvGrpSpPr/>
              <p:nvPr/>
            </p:nvGrpSpPr>
            <p:grpSpPr>
              <a:xfrm>
                <a:off x="7535897" y="3593082"/>
                <a:ext cx="67170" cy="90155"/>
                <a:chOff x="7535897" y="3593082"/>
                <a:chExt cx="67170" cy="90155"/>
              </a:xfrm>
            </p:grpSpPr>
            <p:sp>
              <p:nvSpPr>
                <p:cNvPr id="450" name="Freeform: Shape 449">
                  <a:extLst>
                    <a:ext uri="{FF2B5EF4-FFF2-40B4-BE49-F238E27FC236}">
                      <a16:creationId xmlns:a16="http://schemas.microsoft.com/office/drawing/2014/main" id="{9BC422C2-2537-D108-7E32-6B9B287F0B6F}"/>
                    </a:ext>
                  </a:extLst>
                </p:cNvPr>
                <p:cNvSpPr/>
                <p:nvPr/>
              </p:nvSpPr>
              <p:spPr>
                <a:xfrm>
                  <a:off x="7548829" y="3624529"/>
                  <a:ext cx="54238" cy="58708"/>
                </a:xfrm>
                <a:custGeom>
                  <a:avLst/>
                  <a:gdLst>
                    <a:gd name="connsiteX0" fmla="*/ 36833 w 54238"/>
                    <a:gd name="connsiteY0" fmla="*/ 0 h 58708"/>
                    <a:gd name="connsiteX1" fmla="*/ 52025 w 54238"/>
                    <a:gd name="connsiteY1" fmla="*/ 29023 h 58708"/>
                    <a:gd name="connsiteX2" fmla="*/ 44044 w 54238"/>
                    <a:gd name="connsiteY2" fmla="*/ 55016 h 58708"/>
                    <a:gd name="connsiteX3" fmla="*/ 41100 w 54238"/>
                    <a:gd name="connsiteY3" fmla="*/ 56559 h 58708"/>
                    <a:gd name="connsiteX4" fmla="*/ 15192 w 54238"/>
                    <a:gd name="connsiteY4" fmla="*/ 48311 h 58708"/>
                    <a:gd name="connsiteX5" fmla="*/ 0 w 54238"/>
                    <a:gd name="connsiteY5" fmla="*/ 19288 h 58708"/>
                    <a:gd name="connsiteX6" fmla="*/ 36833 w 54238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38" h="58708">
                      <a:moveTo>
                        <a:pt x="36833" y="0"/>
                      </a:moveTo>
                      <a:lnTo>
                        <a:pt x="52025" y="29023"/>
                      </a:lnTo>
                      <a:cubicBezTo>
                        <a:pt x="56959" y="38433"/>
                        <a:pt x="53359" y="50130"/>
                        <a:pt x="44044" y="55016"/>
                      </a:cubicBezTo>
                      <a:lnTo>
                        <a:pt x="41100" y="56559"/>
                      </a:lnTo>
                      <a:cubicBezTo>
                        <a:pt x="31775" y="61436"/>
                        <a:pt x="20117" y="57731"/>
                        <a:pt x="15192" y="48311"/>
                      </a:cubicBezTo>
                      <a:lnTo>
                        <a:pt x="0" y="19288"/>
                      </a:lnTo>
                      <a:lnTo>
                        <a:pt x="36833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51" name="Freeform: Shape 450">
                  <a:extLst>
                    <a:ext uri="{FF2B5EF4-FFF2-40B4-BE49-F238E27FC236}">
                      <a16:creationId xmlns:a16="http://schemas.microsoft.com/office/drawing/2014/main" id="{BA225EB3-1766-625C-B18F-41E156C48A52}"/>
                    </a:ext>
                  </a:extLst>
                </p:cNvPr>
                <p:cNvSpPr/>
                <p:nvPr/>
              </p:nvSpPr>
              <p:spPr>
                <a:xfrm>
                  <a:off x="7535897" y="3593082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2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63" name="Graphic 3">
                <a:extLst>
                  <a:ext uri="{FF2B5EF4-FFF2-40B4-BE49-F238E27FC236}">
                    <a16:creationId xmlns:a16="http://schemas.microsoft.com/office/drawing/2014/main" id="{A08C9A09-D58E-156D-4726-52EBE074A992}"/>
                  </a:ext>
                </a:extLst>
              </p:cNvPr>
              <p:cNvGrpSpPr/>
              <p:nvPr/>
            </p:nvGrpSpPr>
            <p:grpSpPr>
              <a:xfrm>
                <a:off x="7643109" y="3746410"/>
                <a:ext cx="47243" cy="95392"/>
                <a:chOff x="7643109" y="3746410"/>
                <a:chExt cx="47243" cy="95392"/>
              </a:xfrm>
            </p:grpSpPr>
            <p:sp>
              <p:nvSpPr>
                <p:cNvPr id="448" name="Freeform: Shape 447">
                  <a:extLst>
                    <a:ext uri="{FF2B5EF4-FFF2-40B4-BE49-F238E27FC236}">
                      <a16:creationId xmlns:a16="http://schemas.microsoft.com/office/drawing/2014/main" id="{13F472CA-10D8-0BCA-6B30-D2AE1E779902}"/>
                    </a:ext>
                  </a:extLst>
                </p:cNvPr>
                <p:cNvSpPr/>
                <p:nvPr/>
              </p:nvSpPr>
              <p:spPr>
                <a:xfrm>
                  <a:off x="7645593" y="3787635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49" name="Freeform: Shape 448">
                  <a:extLst>
                    <a:ext uri="{FF2B5EF4-FFF2-40B4-BE49-F238E27FC236}">
                      <a16:creationId xmlns:a16="http://schemas.microsoft.com/office/drawing/2014/main" id="{A84DF3C0-A3BF-AB49-2528-118EBE59B6FF}"/>
                    </a:ext>
                  </a:extLst>
                </p:cNvPr>
                <p:cNvSpPr/>
                <p:nvPr/>
              </p:nvSpPr>
              <p:spPr>
                <a:xfrm>
                  <a:off x="7643109" y="3746410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64" name="Graphic 3">
                <a:extLst>
                  <a:ext uri="{FF2B5EF4-FFF2-40B4-BE49-F238E27FC236}">
                    <a16:creationId xmlns:a16="http://schemas.microsoft.com/office/drawing/2014/main" id="{6E343C0A-46EE-2443-DF28-B314DED968F4}"/>
                  </a:ext>
                </a:extLst>
              </p:cNvPr>
              <p:cNvGrpSpPr/>
              <p:nvPr/>
            </p:nvGrpSpPr>
            <p:grpSpPr>
              <a:xfrm>
                <a:off x="7566033" y="3728056"/>
                <a:ext cx="47245" cy="95392"/>
                <a:chOff x="7566033" y="3728056"/>
                <a:chExt cx="47245" cy="95392"/>
              </a:xfrm>
            </p:grpSpPr>
            <p:sp>
              <p:nvSpPr>
                <p:cNvPr id="446" name="Freeform: Shape 445">
                  <a:extLst>
                    <a:ext uri="{FF2B5EF4-FFF2-40B4-BE49-F238E27FC236}">
                      <a16:creationId xmlns:a16="http://schemas.microsoft.com/office/drawing/2014/main" id="{E5E3397A-A84E-90FD-21E5-2827A4E52B52}"/>
                    </a:ext>
                  </a:extLst>
                </p:cNvPr>
                <p:cNvSpPr/>
                <p:nvPr/>
              </p:nvSpPr>
              <p:spPr>
                <a:xfrm>
                  <a:off x="7568517" y="3769280"/>
                  <a:ext cx="44761" cy="54167"/>
                </a:xfrm>
                <a:custGeom>
                  <a:avLst/>
                  <a:gdLst>
                    <a:gd name="connsiteX0" fmla="*/ 41386 w 44761"/>
                    <a:gd name="connsiteY0" fmla="*/ 0 h 54167"/>
                    <a:gd name="connsiteX1" fmla="*/ 44663 w 44761"/>
                    <a:gd name="connsiteY1" fmla="*/ 32604 h 54167"/>
                    <a:gd name="connsiteX2" fmla="*/ 27556 w 44761"/>
                    <a:gd name="connsiteY2" fmla="*/ 53740 h 54167"/>
                    <a:gd name="connsiteX3" fmla="*/ 24241 w 44761"/>
                    <a:gd name="connsiteY3" fmla="*/ 54073 h 54167"/>
                    <a:gd name="connsiteX4" fmla="*/ 3277 w 44761"/>
                    <a:gd name="connsiteY4" fmla="*/ 36757 h 54167"/>
                    <a:gd name="connsiteX5" fmla="*/ 0 w 44761"/>
                    <a:gd name="connsiteY5" fmla="*/ 4153 h 54167"/>
                    <a:gd name="connsiteX6" fmla="*/ 41386 w 44761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61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9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43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47" name="Freeform: Shape 446">
                  <a:extLst>
                    <a:ext uri="{FF2B5EF4-FFF2-40B4-BE49-F238E27FC236}">
                      <a16:creationId xmlns:a16="http://schemas.microsoft.com/office/drawing/2014/main" id="{C5B95E82-7C79-8A95-9690-4D3934A50B67}"/>
                    </a:ext>
                  </a:extLst>
                </p:cNvPr>
                <p:cNvSpPr/>
                <p:nvPr/>
              </p:nvSpPr>
              <p:spPr>
                <a:xfrm>
                  <a:off x="7566033" y="3728056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5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7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1"/>
                        <a:pt x="20525" y="86"/>
                      </a:cubicBezTo>
                      <a:lnTo>
                        <a:pt x="17181" y="419"/>
                      </a:lnTo>
                      <a:cubicBezTo>
                        <a:pt x="6609" y="1486"/>
                        <a:pt x="-1069" y="12040"/>
                        <a:pt x="122" y="23889"/>
                      </a:cubicBezTo>
                      <a:lnTo>
                        <a:pt x="3037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65" name="Graphic 3">
                <a:extLst>
                  <a:ext uri="{FF2B5EF4-FFF2-40B4-BE49-F238E27FC236}">
                    <a16:creationId xmlns:a16="http://schemas.microsoft.com/office/drawing/2014/main" id="{F355DDC4-8F68-31DA-31FF-27C8DD79168C}"/>
                  </a:ext>
                </a:extLst>
              </p:cNvPr>
              <p:cNvGrpSpPr/>
              <p:nvPr/>
            </p:nvGrpSpPr>
            <p:grpSpPr>
              <a:xfrm>
                <a:off x="7541439" y="3801846"/>
                <a:ext cx="47243" cy="95401"/>
                <a:chOff x="7541439" y="3801846"/>
                <a:chExt cx="47243" cy="95401"/>
              </a:xfrm>
            </p:grpSpPr>
            <p:sp>
              <p:nvSpPr>
                <p:cNvPr id="444" name="Freeform: Shape 443">
                  <a:extLst>
                    <a:ext uri="{FF2B5EF4-FFF2-40B4-BE49-F238E27FC236}">
                      <a16:creationId xmlns:a16="http://schemas.microsoft.com/office/drawing/2014/main" id="{85DE040B-EE80-C4BD-2708-0BCF69187F0A}"/>
                    </a:ext>
                  </a:extLst>
                </p:cNvPr>
                <p:cNvSpPr/>
                <p:nvPr/>
              </p:nvSpPr>
              <p:spPr>
                <a:xfrm>
                  <a:off x="7543923" y="3843080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45" name="Freeform: Shape 444">
                  <a:extLst>
                    <a:ext uri="{FF2B5EF4-FFF2-40B4-BE49-F238E27FC236}">
                      <a16:creationId xmlns:a16="http://schemas.microsoft.com/office/drawing/2014/main" id="{6045EDC5-FB0F-964B-2FE8-A4870A2F9471}"/>
                    </a:ext>
                  </a:extLst>
                </p:cNvPr>
                <p:cNvSpPr/>
                <p:nvPr/>
              </p:nvSpPr>
              <p:spPr>
                <a:xfrm>
                  <a:off x="7541439" y="3801846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66" name="Graphic 3">
                <a:extLst>
                  <a:ext uri="{FF2B5EF4-FFF2-40B4-BE49-F238E27FC236}">
                    <a16:creationId xmlns:a16="http://schemas.microsoft.com/office/drawing/2014/main" id="{C5D8DB58-41B5-1DDD-8D4F-4F1F8088DE0B}"/>
                  </a:ext>
                </a:extLst>
              </p:cNvPr>
              <p:cNvGrpSpPr/>
              <p:nvPr/>
            </p:nvGrpSpPr>
            <p:grpSpPr>
              <a:xfrm>
                <a:off x="7531600" y="3659180"/>
                <a:ext cx="47243" cy="95403"/>
                <a:chOff x="7531600" y="3659180"/>
                <a:chExt cx="47243" cy="95403"/>
              </a:xfrm>
            </p:grpSpPr>
            <p:sp>
              <p:nvSpPr>
                <p:cNvPr id="442" name="Freeform: Shape 441">
                  <a:extLst>
                    <a:ext uri="{FF2B5EF4-FFF2-40B4-BE49-F238E27FC236}">
                      <a16:creationId xmlns:a16="http://schemas.microsoft.com/office/drawing/2014/main" id="{D873B23A-FFDB-3887-AA06-A90F2E764D7E}"/>
                    </a:ext>
                  </a:extLst>
                </p:cNvPr>
                <p:cNvSpPr/>
                <p:nvPr/>
              </p:nvSpPr>
              <p:spPr>
                <a:xfrm>
                  <a:off x="7534084" y="3700414"/>
                  <a:ext cx="44759" cy="54169"/>
                </a:xfrm>
                <a:custGeom>
                  <a:avLst/>
                  <a:gdLst>
                    <a:gd name="connsiteX0" fmla="*/ 41386 w 44759"/>
                    <a:gd name="connsiteY0" fmla="*/ 0 h 54169"/>
                    <a:gd name="connsiteX1" fmla="*/ 44663 w 44759"/>
                    <a:gd name="connsiteY1" fmla="*/ 32604 h 54169"/>
                    <a:gd name="connsiteX2" fmla="*/ 27556 w 44759"/>
                    <a:gd name="connsiteY2" fmla="*/ 53740 h 54169"/>
                    <a:gd name="connsiteX3" fmla="*/ 24241 w 44759"/>
                    <a:gd name="connsiteY3" fmla="*/ 54073 h 54169"/>
                    <a:gd name="connsiteX4" fmla="*/ 3277 w 44759"/>
                    <a:gd name="connsiteY4" fmla="*/ 36757 h 54169"/>
                    <a:gd name="connsiteX5" fmla="*/ 0 w 44759"/>
                    <a:gd name="connsiteY5" fmla="*/ 4153 h 54169"/>
                    <a:gd name="connsiteX6" fmla="*/ 41386 w 44759"/>
                    <a:gd name="connsiteY6" fmla="*/ 0 h 541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9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31"/>
                        <a:pt x="4343" y="47339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43" name="Freeform: Shape 442">
                  <a:extLst>
                    <a:ext uri="{FF2B5EF4-FFF2-40B4-BE49-F238E27FC236}">
                      <a16:creationId xmlns:a16="http://schemas.microsoft.com/office/drawing/2014/main" id="{347476AE-382F-898A-E972-4BEC826AA559}"/>
                    </a:ext>
                  </a:extLst>
                </p:cNvPr>
                <p:cNvSpPr/>
                <p:nvPr/>
              </p:nvSpPr>
              <p:spPr>
                <a:xfrm>
                  <a:off x="7531600" y="3659180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1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67" name="Graphic 3">
                <a:extLst>
                  <a:ext uri="{FF2B5EF4-FFF2-40B4-BE49-F238E27FC236}">
                    <a16:creationId xmlns:a16="http://schemas.microsoft.com/office/drawing/2014/main" id="{F967CEB2-2FD0-3890-7A5D-BEC0FB8ADB88}"/>
                  </a:ext>
                </a:extLst>
              </p:cNvPr>
              <p:cNvGrpSpPr/>
              <p:nvPr/>
            </p:nvGrpSpPr>
            <p:grpSpPr>
              <a:xfrm>
                <a:off x="7615327" y="3647506"/>
                <a:ext cx="51305" cy="95020"/>
                <a:chOff x="7615327" y="3647506"/>
                <a:chExt cx="51305" cy="95020"/>
              </a:xfrm>
            </p:grpSpPr>
            <p:sp>
              <p:nvSpPr>
                <p:cNvPr id="440" name="Freeform: Shape 439">
                  <a:extLst>
                    <a:ext uri="{FF2B5EF4-FFF2-40B4-BE49-F238E27FC236}">
                      <a16:creationId xmlns:a16="http://schemas.microsoft.com/office/drawing/2014/main" id="{93D8E026-1D0B-28EC-BA15-F06F8DD7FA1C}"/>
                    </a:ext>
                  </a:extLst>
                </p:cNvPr>
                <p:cNvSpPr/>
                <p:nvPr/>
              </p:nvSpPr>
              <p:spPr>
                <a:xfrm>
                  <a:off x="7615327" y="3687032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9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6 w 46953"/>
                    <a:gd name="connsiteY5" fmla="*/ 0 h 55495"/>
                    <a:gd name="connsiteX6" fmla="*/ 46953 w 46953"/>
                    <a:gd name="connsiteY6" fmla="*/ 7249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9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87"/>
                        <a:pt x="-1557" y="42729"/>
                        <a:pt x="300" y="32261"/>
                      </a:cubicBezTo>
                      <a:lnTo>
                        <a:pt x="6006" y="0"/>
                      </a:lnTo>
                      <a:lnTo>
                        <a:pt x="46953" y="724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41" name="Freeform: Shape 440">
                  <a:extLst>
                    <a:ext uri="{FF2B5EF4-FFF2-40B4-BE49-F238E27FC236}">
                      <a16:creationId xmlns:a16="http://schemas.microsoft.com/office/drawing/2014/main" id="{9C0BB60D-2EED-E4B0-96D1-72CADF6A0517}"/>
                    </a:ext>
                  </a:extLst>
                </p:cNvPr>
                <p:cNvSpPr/>
                <p:nvPr/>
              </p:nvSpPr>
              <p:spPr>
                <a:xfrm>
                  <a:off x="7619809" y="3647506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3 w 46823"/>
                    <a:gd name="connsiteY1" fmla="*/ 25524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3" y="25524"/>
                      </a:lnTo>
                      <a:cubicBezTo>
                        <a:pt x="48530" y="13799"/>
                        <a:pt x="41662" y="269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68" name="Graphic 3">
                <a:extLst>
                  <a:ext uri="{FF2B5EF4-FFF2-40B4-BE49-F238E27FC236}">
                    <a16:creationId xmlns:a16="http://schemas.microsoft.com/office/drawing/2014/main" id="{BAD9E29A-4900-0AEE-C800-9D049B7FE365}"/>
                  </a:ext>
                </a:extLst>
              </p:cNvPr>
              <p:cNvGrpSpPr/>
              <p:nvPr/>
            </p:nvGrpSpPr>
            <p:grpSpPr>
              <a:xfrm>
                <a:off x="7682212" y="3686654"/>
                <a:ext cx="51305" cy="95020"/>
                <a:chOff x="7682212" y="3686654"/>
                <a:chExt cx="51305" cy="95020"/>
              </a:xfrm>
            </p:grpSpPr>
            <p:sp>
              <p:nvSpPr>
                <p:cNvPr id="438" name="Freeform: Shape 437">
                  <a:extLst>
                    <a:ext uri="{FF2B5EF4-FFF2-40B4-BE49-F238E27FC236}">
                      <a16:creationId xmlns:a16="http://schemas.microsoft.com/office/drawing/2014/main" id="{21EECDF8-99B6-0536-9212-4A92613C9D85}"/>
                    </a:ext>
                  </a:extLst>
                </p:cNvPr>
                <p:cNvSpPr/>
                <p:nvPr/>
              </p:nvSpPr>
              <p:spPr>
                <a:xfrm>
                  <a:off x="7682212" y="3726180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39" name="Freeform: Shape 438">
                  <a:extLst>
                    <a:ext uri="{FF2B5EF4-FFF2-40B4-BE49-F238E27FC236}">
                      <a16:creationId xmlns:a16="http://schemas.microsoft.com/office/drawing/2014/main" id="{F419D482-06A9-D542-68F1-228C4FBF7935}"/>
                    </a:ext>
                  </a:extLst>
                </p:cNvPr>
                <p:cNvSpPr/>
                <p:nvPr/>
              </p:nvSpPr>
              <p:spPr>
                <a:xfrm>
                  <a:off x="7686703" y="3686654"/>
                  <a:ext cx="46814" cy="54260"/>
                </a:xfrm>
                <a:custGeom>
                  <a:avLst/>
                  <a:gdLst>
                    <a:gd name="connsiteX0" fmla="*/ 41358 w 46814"/>
                    <a:gd name="connsiteY0" fmla="*/ 54261 h 54260"/>
                    <a:gd name="connsiteX1" fmla="*/ 46444 w 46814"/>
                    <a:gd name="connsiteY1" fmla="*/ 25533 h 54260"/>
                    <a:gd name="connsiteX2" fmla="*/ 31185 w 46814"/>
                    <a:gd name="connsiteY2" fmla="*/ 844 h 54260"/>
                    <a:gd name="connsiteX3" fmla="*/ 27880 w 46814"/>
                    <a:gd name="connsiteY3" fmla="*/ 263 h 54260"/>
                    <a:gd name="connsiteX4" fmla="*/ 5086 w 46814"/>
                    <a:gd name="connsiteY4" fmla="*/ 18218 h 54260"/>
                    <a:gd name="connsiteX5" fmla="*/ 0 w 46814"/>
                    <a:gd name="connsiteY5" fmla="*/ 46955 h 54260"/>
                    <a:gd name="connsiteX6" fmla="*/ 41358 w 46814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14" h="54260">
                      <a:moveTo>
                        <a:pt x="41358" y="54261"/>
                      </a:moveTo>
                      <a:lnTo>
                        <a:pt x="46444" y="25533"/>
                      </a:lnTo>
                      <a:cubicBezTo>
                        <a:pt x="48520" y="13808"/>
                        <a:pt x="41653" y="2702"/>
                        <a:pt x="31185" y="844"/>
                      </a:cubicBezTo>
                      <a:lnTo>
                        <a:pt x="27880" y="263"/>
                      </a:lnTo>
                      <a:cubicBezTo>
                        <a:pt x="17412" y="-1585"/>
                        <a:pt x="715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58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69" name="Graphic 3">
                <a:extLst>
                  <a:ext uri="{FF2B5EF4-FFF2-40B4-BE49-F238E27FC236}">
                    <a16:creationId xmlns:a16="http://schemas.microsoft.com/office/drawing/2014/main" id="{10210D24-D85C-F50C-6B8B-F4FF90DE891C}"/>
                  </a:ext>
                </a:extLst>
              </p:cNvPr>
              <p:cNvGrpSpPr/>
              <p:nvPr/>
            </p:nvGrpSpPr>
            <p:grpSpPr>
              <a:xfrm>
                <a:off x="7829030" y="3686654"/>
                <a:ext cx="51295" cy="95020"/>
                <a:chOff x="7829030" y="3686654"/>
                <a:chExt cx="51295" cy="95020"/>
              </a:xfrm>
            </p:grpSpPr>
            <p:sp>
              <p:nvSpPr>
                <p:cNvPr id="436" name="Freeform: Shape 435">
                  <a:extLst>
                    <a:ext uri="{FF2B5EF4-FFF2-40B4-BE49-F238E27FC236}">
                      <a16:creationId xmlns:a16="http://schemas.microsoft.com/office/drawing/2014/main" id="{DA15D0C2-2785-ECBC-47A0-12819B607AC4}"/>
                    </a:ext>
                  </a:extLst>
                </p:cNvPr>
                <p:cNvSpPr/>
                <p:nvPr/>
              </p:nvSpPr>
              <p:spPr>
                <a:xfrm>
                  <a:off x="7829030" y="3726180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37" name="Freeform: Shape 436">
                  <a:extLst>
                    <a:ext uri="{FF2B5EF4-FFF2-40B4-BE49-F238E27FC236}">
                      <a16:creationId xmlns:a16="http://schemas.microsoft.com/office/drawing/2014/main" id="{78B1C6E1-1C7C-234A-EBC7-8278D43B71CC}"/>
                    </a:ext>
                  </a:extLst>
                </p:cNvPr>
                <p:cNvSpPr/>
                <p:nvPr/>
              </p:nvSpPr>
              <p:spPr>
                <a:xfrm>
                  <a:off x="7833502" y="368665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3 w 46823"/>
                    <a:gd name="connsiteY1" fmla="*/ 25533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5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3" y="25533"/>
                      </a:lnTo>
                      <a:cubicBezTo>
                        <a:pt x="48530" y="13808"/>
                        <a:pt x="41662" y="270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70" name="Graphic 3">
                <a:extLst>
                  <a:ext uri="{FF2B5EF4-FFF2-40B4-BE49-F238E27FC236}">
                    <a16:creationId xmlns:a16="http://schemas.microsoft.com/office/drawing/2014/main" id="{F2F00189-AA7F-E594-35B0-A276EA894145}"/>
                  </a:ext>
                </a:extLst>
              </p:cNvPr>
              <p:cNvGrpSpPr/>
              <p:nvPr/>
            </p:nvGrpSpPr>
            <p:grpSpPr>
              <a:xfrm>
                <a:off x="7925281" y="3675234"/>
                <a:ext cx="51295" cy="95030"/>
                <a:chOff x="7925281" y="3675234"/>
                <a:chExt cx="51295" cy="95030"/>
              </a:xfrm>
            </p:grpSpPr>
            <p:sp>
              <p:nvSpPr>
                <p:cNvPr id="434" name="Freeform: Shape 433">
                  <a:extLst>
                    <a:ext uri="{FF2B5EF4-FFF2-40B4-BE49-F238E27FC236}">
                      <a16:creationId xmlns:a16="http://schemas.microsoft.com/office/drawing/2014/main" id="{A0B576BB-2C84-7E46-3E00-BE99491F71EF}"/>
                    </a:ext>
                  </a:extLst>
                </p:cNvPr>
                <p:cNvSpPr/>
                <p:nvPr/>
              </p:nvSpPr>
              <p:spPr>
                <a:xfrm>
                  <a:off x="7925281" y="3714769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8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35" name="Freeform: Shape 434">
                  <a:extLst>
                    <a:ext uri="{FF2B5EF4-FFF2-40B4-BE49-F238E27FC236}">
                      <a16:creationId xmlns:a16="http://schemas.microsoft.com/office/drawing/2014/main" id="{E7D66350-E2FE-F2A6-DC92-906FBE03FD0F}"/>
                    </a:ext>
                  </a:extLst>
                </p:cNvPr>
                <p:cNvSpPr/>
                <p:nvPr/>
              </p:nvSpPr>
              <p:spPr>
                <a:xfrm>
                  <a:off x="7929752" y="367523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24 h 54260"/>
                    <a:gd name="connsiteX2" fmla="*/ 31195 w 46823"/>
                    <a:gd name="connsiteY2" fmla="*/ 844 h 54260"/>
                    <a:gd name="connsiteX3" fmla="*/ 27880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24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0" y="263"/>
                      </a:lnTo>
                      <a:cubicBezTo>
                        <a:pt x="17412" y="-1585"/>
                        <a:pt x="715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71" name="Graphic 3">
                <a:extLst>
                  <a:ext uri="{FF2B5EF4-FFF2-40B4-BE49-F238E27FC236}">
                    <a16:creationId xmlns:a16="http://schemas.microsoft.com/office/drawing/2014/main" id="{C00A098B-25EB-B170-059F-540CD657AA88}"/>
                  </a:ext>
                </a:extLst>
              </p:cNvPr>
              <p:cNvGrpSpPr/>
              <p:nvPr/>
            </p:nvGrpSpPr>
            <p:grpSpPr>
              <a:xfrm>
                <a:off x="7949795" y="3685407"/>
                <a:ext cx="64532" cy="91389"/>
                <a:chOff x="7949795" y="3685407"/>
                <a:chExt cx="64532" cy="91389"/>
              </a:xfrm>
            </p:grpSpPr>
            <p:sp>
              <p:nvSpPr>
                <p:cNvPr id="432" name="Freeform: Shape 431">
                  <a:extLst>
                    <a:ext uri="{FF2B5EF4-FFF2-40B4-BE49-F238E27FC236}">
                      <a16:creationId xmlns:a16="http://schemas.microsoft.com/office/drawing/2014/main" id="{D25A991F-1957-ED02-C940-5753E70BD68E}"/>
                    </a:ext>
                  </a:extLst>
                </p:cNvPr>
                <p:cNvSpPr/>
                <p:nvPr/>
              </p:nvSpPr>
              <p:spPr>
                <a:xfrm>
                  <a:off x="7961128" y="3718379"/>
                  <a:ext cx="53199" cy="58417"/>
                </a:xfrm>
                <a:custGeom>
                  <a:avLst/>
                  <a:gdLst>
                    <a:gd name="connsiteX0" fmla="*/ 37824 w 53199"/>
                    <a:gd name="connsiteY0" fmla="*/ 0 h 58417"/>
                    <a:gd name="connsiteX1" fmla="*/ 51445 w 53199"/>
                    <a:gd name="connsiteY1" fmla="*/ 29804 h 58417"/>
                    <a:gd name="connsiteX2" fmla="*/ 42081 w 53199"/>
                    <a:gd name="connsiteY2" fmla="*/ 55331 h 58417"/>
                    <a:gd name="connsiteX3" fmla="*/ 39053 w 53199"/>
                    <a:gd name="connsiteY3" fmla="*/ 56712 h 58417"/>
                    <a:gd name="connsiteX4" fmla="*/ 13621 w 53199"/>
                    <a:gd name="connsiteY4" fmla="*/ 47092 h 58417"/>
                    <a:gd name="connsiteX5" fmla="*/ 0 w 53199"/>
                    <a:gd name="connsiteY5" fmla="*/ 17297 h 58417"/>
                    <a:gd name="connsiteX6" fmla="*/ 37824 w 53199"/>
                    <a:gd name="connsiteY6" fmla="*/ 0 h 58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199" h="58417">
                      <a:moveTo>
                        <a:pt x="37824" y="0"/>
                      </a:moveTo>
                      <a:lnTo>
                        <a:pt x="51445" y="29804"/>
                      </a:lnTo>
                      <a:cubicBezTo>
                        <a:pt x="55864" y="39471"/>
                        <a:pt x="51645" y="50959"/>
                        <a:pt x="42081" y="55331"/>
                      </a:cubicBezTo>
                      <a:lnTo>
                        <a:pt x="39053" y="56712"/>
                      </a:lnTo>
                      <a:cubicBezTo>
                        <a:pt x="29480" y="61084"/>
                        <a:pt x="18040" y="56759"/>
                        <a:pt x="13621" y="47092"/>
                      </a:cubicBezTo>
                      <a:lnTo>
                        <a:pt x="0" y="17297"/>
                      </a:lnTo>
                      <a:lnTo>
                        <a:pt x="37824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33" name="Freeform: Shape 432">
                  <a:extLst>
                    <a:ext uri="{FF2B5EF4-FFF2-40B4-BE49-F238E27FC236}">
                      <a16:creationId xmlns:a16="http://schemas.microsoft.com/office/drawing/2014/main" id="{828C9E9C-A581-FAC7-B436-D960FBD55D75}"/>
                    </a:ext>
                  </a:extLst>
                </p:cNvPr>
                <p:cNvSpPr/>
                <p:nvPr/>
              </p:nvSpPr>
              <p:spPr>
                <a:xfrm>
                  <a:off x="7949795" y="3685407"/>
                  <a:ext cx="52490" cy="57222"/>
                </a:xfrm>
                <a:custGeom>
                  <a:avLst/>
                  <a:gdLst>
                    <a:gd name="connsiteX0" fmla="*/ 52490 w 52490"/>
                    <a:gd name="connsiteY0" fmla="*/ 39763 h 57222"/>
                    <a:gd name="connsiteX1" fmla="*/ 40365 w 52490"/>
                    <a:gd name="connsiteY1" fmla="*/ 13227 h 57222"/>
                    <a:gd name="connsiteX2" fmla="*/ 13790 w 52490"/>
                    <a:gd name="connsiteY2" fmla="*/ 1568 h 57222"/>
                    <a:gd name="connsiteX3" fmla="*/ 10733 w 52490"/>
                    <a:gd name="connsiteY3" fmla="*/ 2968 h 57222"/>
                    <a:gd name="connsiteX4" fmla="*/ 2160 w 52490"/>
                    <a:gd name="connsiteY4" fmla="*/ 30686 h 57222"/>
                    <a:gd name="connsiteX5" fmla="*/ 14285 w 52490"/>
                    <a:gd name="connsiteY5" fmla="*/ 57223 h 57222"/>
                    <a:gd name="connsiteX6" fmla="*/ 52490 w 52490"/>
                    <a:gd name="connsiteY6" fmla="*/ 39763 h 57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2490" h="57222">
                      <a:moveTo>
                        <a:pt x="52490" y="39763"/>
                      </a:moveTo>
                      <a:lnTo>
                        <a:pt x="40365" y="13227"/>
                      </a:lnTo>
                      <a:cubicBezTo>
                        <a:pt x="35412" y="2397"/>
                        <a:pt x="23458" y="-2852"/>
                        <a:pt x="13790" y="1568"/>
                      </a:cubicBezTo>
                      <a:lnTo>
                        <a:pt x="10733" y="2968"/>
                      </a:lnTo>
                      <a:cubicBezTo>
                        <a:pt x="1065" y="7388"/>
                        <a:pt x="-2793" y="19866"/>
                        <a:pt x="2160" y="30686"/>
                      </a:cubicBezTo>
                      <a:lnTo>
                        <a:pt x="14285" y="57223"/>
                      </a:lnTo>
                      <a:lnTo>
                        <a:pt x="52490" y="3976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72" name="Graphic 3">
                <a:extLst>
                  <a:ext uri="{FF2B5EF4-FFF2-40B4-BE49-F238E27FC236}">
                    <a16:creationId xmlns:a16="http://schemas.microsoft.com/office/drawing/2014/main" id="{59B41725-9CC8-35D6-4749-3A1B383C58CB}"/>
                  </a:ext>
                </a:extLst>
              </p:cNvPr>
              <p:cNvGrpSpPr/>
              <p:nvPr/>
            </p:nvGrpSpPr>
            <p:grpSpPr>
              <a:xfrm>
                <a:off x="7732780" y="3627914"/>
                <a:ext cx="51305" cy="95039"/>
                <a:chOff x="7732780" y="3627914"/>
                <a:chExt cx="51305" cy="95039"/>
              </a:xfrm>
            </p:grpSpPr>
            <p:sp>
              <p:nvSpPr>
                <p:cNvPr id="430" name="Freeform: Shape 429">
                  <a:extLst>
                    <a:ext uri="{FF2B5EF4-FFF2-40B4-BE49-F238E27FC236}">
                      <a16:creationId xmlns:a16="http://schemas.microsoft.com/office/drawing/2014/main" id="{1FBA2307-BA6A-EDBA-1A7F-CEF7D25616F0}"/>
                    </a:ext>
                  </a:extLst>
                </p:cNvPr>
                <p:cNvSpPr/>
                <p:nvPr/>
              </p:nvSpPr>
              <p:spPr>
                <a:xfrm>
                  <a:off x="7732780" y="3667458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8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31" name="Freeform: Shape 430">
                  <a:extLst>
                    <a:ext uri="{FF2B5EF4-FFF2-40B4-BE49-F238E27FC236}">
                      <a16:creationId xmlns:a16="http://schemas.microsoft.com/office/drawing/2014/main" id="{5A606FD1-A92D-E01B-302C-B0DCB515AFE8}"/>
                    </a:ext>
                  </a:extLst>
                </p:cNvPr>
                <p:cNvSpPr/>
                <p:nvPr/>
              </p:nvSpPr>
              <p:spPr>
                <a:xfrm>
                  <a:off x="7737252" y="3627914"/>
                  <a:ext cx="46833" cy="54269"/>
                </a:xfrm>
                <a:custGeom>
                  <a:avLst/>
                  <a:gdLst>
                    <a:gd name="connsiteX0" fmla="*/ 41377 w 46833"/>
                    <a:gd name="connsiteY0" fmla="*/ 54270 h 54269"/>
                    <a:gd name="connsiteX1" fmla="*/ 46463 w 46833"/>
                    <a:gd name="connsiteY1" fmla="*/ 25543 h 54269"/>
                    <a:gd name="connsiteX2" fmla="*/ 31204 w 46833"/>
                    <a:gd name="connsiteY2" fmla="*/ 854 h 54269"/>
                    <a:gd name="connsiteX3" fmla="*/ 27889 w 46833"/>
                    <a:gd name="connsiteY3" fmla="*/ 263 h 54269"/>
                    <a:gd name="connsiteX4" fmla="*/ 5086 w 46833"/>
                    <a:gd name="connsiteY4" fmla="*/ 18218 h 54269"/>
                    <a:gd name="connsiteX5" fmla="*/ 0 w 46833"/>
                    <a:gd name="connsiteY5" fmla="*/ 46955 h 54269"/>
                    <a:gd name="connsiteX6" fmla="*/ 41377 w 46833"/>
                    <a:gd name="connsiteY6" fmla="*/ 54270 h 54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33" h="54269">
                      <a:moveTo>
                        <a:pt x="41377" y="54270"/>
                      </a:moveTo>
                      <a:lnTo>
                        <a:pt x="46463" y="25543"/>
                      </a:lnTo>
                      <a:cubicBezTo>
                        <a:pt x="48539" y="13817"/>
                        <a:pt x="41672" y="2711"/>
                        <a:pt x="31204" y="85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77" y="542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73" name="Graphic 3">
                <a:extLst>
                  <a:ext uri="{FF2B5EF4-FFF2-40B4-BE49-F238E27FC236}">
                    <a16:creationId xmlns:a16="http://schemas.microsoft.com/office/drawing/2014/main" id="{F2B5882D-F41C-2096-7F6F-41C74431DF8B}"/>
                  </a:ext>
                </a:extLst>
              </p:cNvPr>
              <p:cNvGrpSpPr/>
              <p:nvPr/>
            </p:nvGrpSpPr>
            <p:grpSpPr>
              <a:xfrm>
                <a:off x="7547481" y="3518062"/>
                <a:ext cx="51305" cy="95020"/>
                <a:chOff x="7547481" y="3518062"/>
                <a:chExt cx="51305" cy="95020"/>
              </a:xfrm>
            </p:grpSpPr>
            <p:sp>
              <p:nvSpPr>
                <p:cNvPr id="428" name="Freeform: Shape 427">
                  <a:extLst>
                    <a:ext uri="{FF2B5EF4-FFF2-40B4-BE49-F238E27FC236}">
                      <a16:creationId xmlns:a16="http://schemas.microsoft.com/office/drawing/2014/main" id="{33D7F54C-0336-C565-94F9-DE17F545C50F}"/>
                    </a:ext>
                  </a:extLst>
                </p:cNvPr>
                <p:cNvSpPr/>
                <p:nvPr/>
              </p:nvSpPr>
              <p:spPr>
                <a:xfrm>
                  <a:off x="7547481" y="355758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29" name="Freeform: Shape 428">
                  <a:extLst>
                    <a:ext uri="{FF2B5EF4-FFF2-40B4-BE49-F238E27FC236}">
                      <a16:creationId xmlns:a16="http://schemas.microsoft.com/office/drawing/2014/main" id="{89605368-200C-5A0B-DF18-730074CCFC03}"/>
                    </a:ext>
                  </a:extLst>
                </p:cNvPr>
                <p:cNvSpPr/>
                <p:nvPr/>
              </p:nvSpPr>
              <p:spPr>
                <a:xfrm>
                  <a:off x="7551962" y="351806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33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33"/>
                      </a:lnTo>
                      <a:cubicBezTo>
                        <a:pt x="48530" y="13808"/>
                        <a:pt x="41662" y="270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74" name="Graphic 3">
                <a:extLst>
                  <a:ext uri="{FF2B5EF4-FFF2-40B4-BE49-F238E27FC236}">
                    <a16:creationId xmlns:a16="http://schemas.microsoft.com/office/drawing/2014/main" id="{0285ECF5-F0A2-FA76-86A4-7AE4583E35AA}"/>
                  </a:ext>
                </a:extLst>
              </p:cNvPr>
              <p:cNvGrpSpPr/>
              <p:nvPr/>
            </p:nvGrpSpPr>
            <p:grpSpPr>
              <a:xfrm>
                <a:off x="7778465" y="3675234"/>
                <a:ext cx="51293" cy="95030"/>
                <a:chOff x="7778465" y="3675234"/>
                <a:chExt cx="51293" cy="95030"/>
              </a:xfrm>
            </p:grpSpPr>
            <p:sp>
              <p:nvSpPr>
                <p:cNvPr id="426" name="Freeform: Shape 425">
                  <a:extLst>
                    <a:ext uri="{FF2B5EF4-FFF2-40B4-BE49-F238E27FC236}">
                      <a16:creationId xmlns:a16="http://schemas.microsoft.com/office/drawing/2014/main" id="{18E73A70-ACCB-FCFB-CE6D-42C48A58690F}"/>
                    </a:ext>
                  </a:extLst>
                </p:cNvPr>
                <p:cNvSpPr/>
                <p:nvPr/>
              </p:nvSpPr>
              <p:spPr>
                <a:xfrm>
                  <a:off x="7778465" y="3714769"/>
                  <a:ext cx="46951" cy="55495"/>
                </a:xfrm>
                <a:custGeom>
                  <a:avLst/>
                  <a:gdLst>
                    <a:gd name="connsiteX0" fmla="*/ 46951 w 46951"/>
                    <a:gd name="connsiteY0" fmla="*/ 7248 h 55495"/>
                    <a:gd name="connsiteX1" fmla="*/ 41246 w 46951"/>
                    <a:gd name="connsiteY1" fmla="*/ 39510 h 55495"/>
                    <a:gd name="connsiteX2" fmla="*/ 19043 w 46951"/>
                    <a:gd name="connsiteY2" fmla="*/ 55207 h 55495"/>
                    <a:gd name="connsiteX3" fmla="*/ 15766 w 46951"/>
                    <a:gd name="connsiteY3" fmla="*/ 54626 h 55495"/>
                    <a:gd name="connsiteX4" fmla="*/ 298 w 46951"/>
                    <a:gd name="connsiteY4" fmla="*/ 32261 h 55495"/>
                    <a:gd name="connsiteX5" fmla="*/ 6003 w 46951"/>
                    <a:gd name="connsiteY5" fmla="*/ 0 h 55495"/>
                    <a:gd name="connsiteX6" fmla="*/ 46951 w 46951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1" h="55495">
                      <a:moveTo>
                        <a:pt x="46951" y="7248"/>
                      </a:moveTo>
                      <a:lnTo>
                        <a:pt x="41246" y="39510"/>
                      </a:lnTo>
                      <a:cubicBezTo>
                        <a:pt x="39398" y="49977"/>
                        <a:pt x="29406" y="57035"/>
                        <a:pt x="19043" y="55207"/>
                      </a:cubicBezTo>
                      <a:lnTo>
                        <a:pt x="15766" y="54626"/>
                      </a:lnTo>
                      <a:cubicBezTo>
                        <a:pt x="5403" y="52787"/>
                        <a:pt x="-1550" y="42729"/>
                        <a:pt x="298" y="32261"/>
                      </a:cubicBezTo>
                      <a:lnTo>
                        <a:pt x="6003" y="0"/>
                      </a:lnTo>
                      <a:lnTo>
                        <a:pt x="46951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27" name="Freeform: Shape 426">
                  <a:extLst>
                    <a:ext uri="{FF2B5EF4-FFF2-40B4-BE49-F238E27FC236}">
                      <a16:creationId xmlns:a16="http://schemas.microsoft.com/office/drawing/2014/main" id="{4F99044F-1D25-CE43-D7E2-BF6AD6474B6B}"/>
                    </a:ext>
                  </a:extLst>
                </p:cNvPr>
                <p:cNvSpPr/>
                <p:nvPr/>
              </p:nvSpPr>
              <p:spPr>
                <a:xfrm>
                  <a:off x="7782934" y="367523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24 h 54260"/>
                    <a:gd name="connsiteX2" fmla="*/ 31195 w 46823"/>
                    <a:gd name="connsiteY2" fmla="*/ 844 h 54260"/>
                    <a:gd name="connsiteX3" fmla="*/ 27889 w 46823"/>
                    <a:gd name="connsiteY3" fmla="*/ 263 h 54260"/>
                    <a:gd name="connsiteX4" fmla="*/ 5087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24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7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75" name="Graphic 3">
                <a:extLst>
                  <a:ext uri="{FF2B5EF4-FFF2-40B4-BE49-F238E27FC236}">
                    <a16:creationId xmlns:a16="http://schemas.microsoft.com/office/drawing/2014/main" id="{086F2C3A-9806-B0CF-08E9-ADEECACD8D1C}"/>
                  </a:ext>
                </a:extLst>
              </p:cNvPr>
              <p:cNvGrpSpPr/>
              <p:nvPr/>
            </p:nvGrpSpPr>
            <p:grpSpPr>
              <a:xfrm>
                <a:off x="8010101" y="3689912"/>
                <a:ext cx="51305" cy="95030"/>
                <a:chOff x="8010101" y="3689912"/>
                <a:chExt cx="51305" cy="95030"/>
              </a:xfrm>
            </p:grpSpPr>
            <p:sp>
              <p:nvSpPr>
                <p:cNvPr id="424" name="Freeform: Shape 423">
                  <a:extLst>
                    <a:ext uri="{FF2B5EF4-FFF2-40B4-BE49-F238E27FC236}">
                      <a16:creationId xmlns:a16="http://schemas.microsoft.com/office/drawing/2014/main" id="{BF4786B4-3889-60C3-E82C-C966132DDD73}"/>
                    </a:ext>
                  </a:extLst>
                </p:cNvPr>
                <p:cNvSpPr/>
                <p:nvPr/>
              </p:nvSpPr>
              <p:spPr>
                <a:xfrm>
                  <a:off x="8010101" y="372944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25" name="Freeform: Shape 424">
                  <a:extLst>
                    <a:ext uri="{FF2B5EF4-FFF2-40B4-BE49-F238E27FC236}">
                      <a16:creationId xmlns:a16="http://schemas.microsoft.com/office/drawing/2014/main" id="{98853BBF-C4C3-CA44-889B-66A31CD06FAF}"/>
                    </a:ext>
                  </a:extLst>
                </p:cNvPr>
                <p:cNvSpPr/>
                <p:nvPr/>
              </p:nvSpPr>
              <p:spPr>
                <a:xfrm>
                  <a:off x="8014582" y="368991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0 h 54260"/>
                    <a:gd name="connsiteX1" fmla="*/ 46454 w 46823"/>
                    <a:gd name="connsiteY1" fmla="*/ 25533 h 54260"/>
                    <a:gd name="connsiteX2" fmla="*/ 31194 w 46823"/>
                    <a:gd name="connsiteY2" fmla="*/ 85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55 h 54260"/>
                    <a:gd name="connsiteX6" fmla="*/ 41367 w 46823"/>
                    <a:gd name="connsiteY6" fmla="*/ 54260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0"/>
                      </a:moveTo>
                      <a:lnTo>
                        <a:pt x="46454" y="25533"/>
                      </a:lnTo>
                      <a:cubicBezTo>
                        <a:pt x="48530" y="13808"/>
                        <a:pt x="41662" y="2702"/>
                        <a:pt x="31194" y="85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67" y="542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76" name="Graphic 3">
                <a:extLst>
                  <a:ext uri="{FF2B5EF4-FFF2-40B4-BE49-F238E27FC236}">
                    <a16:creationId xmlns:a16="http://schemas.microsoft.com/office/drawing/2014/main" id="{6B174472-DC7C-4159-2583-4A75E1CB0ADE}"/>
                  </a:ext>
                </a:extLst>
              </p:cNvPr>
              <p:cNvGrpSpPr/>
              <p:nvPr/>
            </p:nvGrpSpPr>
            <p:grpSpPr>
              <a:xfrm>
                <a:off x="7561268" y="3649496"/>
                <a:ext cx="55359" cy="94324"/>
                <a:chOff x="7561268" y="3649496"/>
                <a:chExt cx="55359" cy="94324"/>
              </a:xfrm>
            </p:grpSpPr>
            <p:sp>
              <p:nvSpPr>
                <p:cNvPr id="422" name="Freeform: Shape 421">
                  <a:extLst>
                    <a:ext uri="{FF2B5EF4-FFF2-40B4-BE49-F238E27FC236}">
                      <a16:creationId xmlns:a16="http://schemas.microsoft.com/office/drawing/2014/main" id="{CF35D9BE-23F6-DAB0-CFFF-656CD3FACBC6}"/>
                    </a:ext>
                  </a:extLst>
                </p:cNvPr>
                <p:cNvSpPr/>
                <p:nvPr/>
              </p:nvSpPr>
              <p:spPr>
                <a:xfrm>
                  <a:off x="7567602" y="3687194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1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1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23" name="Freeform: Shape 422">
                  <a:extLst>
                    <a:ext uri="{FF2B5EF4-FFF2-40B4-BE49-F238E27FC236}">
                      <a16:creationId xmlns:a16="http://schemas.microsoft.com/office/drawing/2014/main" id="{1B207D3D-34B8-28C2-6C75-FB758194E2B7}"/>
                    </a:ext>
                  </a:extLst>
                </p:cNvPr>
                <p:cNvSpPr/>
                <p:nvPr/>
              </p:nvSpPr>
              <p:spPr>
                <a:xfrm>
                  <a:off x="7561268" y="3649496"/>
                  <a:ext cx="48701" cy="55404"/>
                </a:xfrm>
                <a:custGeom>
                  <a:avLst/>
                  <a:gdLst>
                    <a:gd name="connsiteX0" fmla="*/ 48701 w 48701"/>
                    <a:gd name="connsiteY0" fmla="*/ 44975 h 55404"/>
                    <a:gd name="connsiteX1" fmla="*/ 41453 w 48701"/>
                    <a:gd name="connsiteY1" fmla="*/ 16714 h 55404"/>
                    <a:gd name="connsiteX2" fmla="*/ 17355 w 48701"/>
                    <a:gd name="connsiteY2" fmla="*/ 541 h 55404"/>
                    <a:gd name="connsiteX3" fmla="*/ 14097 w 48701"/>
                    <a:gd name="connsiteY3" fmla="*/ 1379 h 55404"/>
                    <a:gd name="connsiteX4" fmla="*/ 753 w 48701"/>
                    <a:gd name="connsiteY4" fmla="*/ 27144 h 55404"/>
                    <a:gd name="connsiteX5" fmla="*/ 8001 w 48701"/>
                    <a:gd name="connsiteY5" fmla="*/ 55405 h 55404"/>
                    <a:gd name="connsiteX6" fmla="*/ 48701 w 4870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5404">
                      <a:moveTo>
                        <a:pt x="48701" y="44975"/>
                      </a:moveTo>
                      <a:lnTo>
                        <a:pt x="41453" y="16714"/>
                      </a:lnTo>
                      <a:cubicBezTo>
                        <a:pt x="38500" y="5179"/>
                        <a:pt x="27651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8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701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77" name="Graphic 3">
                <a:extLst>
                  <a:ext uri="{FF2B5EF4-FFF2-40B4-BE49-F238E27FC236}">
                    <a16:creationId xmlns:a16="http://schemas.microsoft.com/office/drawing/2014/main" id="{6057CAFB-4BC7-15C5-6052-000D55325492}"/>
                  </a:ext>
                </a:extLst>
              </p:cNvPr>
              <p:cNvGrpSpPr/>
              <p:nvPr/>
            </p:nvGrpSpPr>
            <p:grpSpPr>
              <a:xfrm>
                <a:off x="7602045" y="3749004"/>
                <a:ext cx="55368" cy="94323"/>
                <a:chOff x="7602045" y="3749004"/>
                <a:chExt cx="55368" cy="94323"/>
              </a:xfrm>
            </p:grpSpPr>
            <p:sp>
              <p:nvSpPr>
                <p:cNvPr id="420" name="Freeform: Shape 419">
                  <a:extLst>
                    <a:ext uri="{FF2B5EF4-FFF2-40B4-BE49-F238E27FC236}">
                      <a16:creationId xmlns:a16="http://schemas.microsoft.com/office/drawing/2014/main" id="{B37D7019-B42F-EA4A-A74F-08F9B5595646}"/>
                    </a:ext>
                  </a:extLst>
                </p:cNvPr>
                <p:cNvSpPr/>
                <p:nvPr/>
              </p:nvSpPr>
              <p:spPr>
                <a:xfrm>
                  <a:off x="7608389" y="3786701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8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21" name="Freeform: Shape 420">
                  <a:extLst>
                    <a:ext uri="{FF2B5EF4-FFF2-40B4-BE49-F238E27FC236}">
                      <a16:creationId xmlns:a16="http://schemas.microsoft.com/office/drawing/2014/main" id="{1EDE8C6F-99AC-2910-826C-6FD23959AADB}"/>
                    </a:ext>
                  </a:extLst>
                </p:cNvPr>
                <p:cNvSpPr/>
                <p:nvPr/>
              </p:nvSpPr>
              <p:spPr>
                <a:xfrm>
                  <a:off x="7602045" y="3749004"/>
                  <a:ext cx="48701" cy="55404"/>
                </a:xfrm>
                <a:custGeom>
                  <a:avLst/>
                  <a:gdLst>
                    <a:gd name="connsiteX0" fmla="*/ 48701 w 48701"/>
                    <a:gd name="connsiteY0" fmla="*/ 44975 h 55404"/>
                    <a:gd name="connsiteX1" fmla="*/ 41453 w 48701"/>
                    <a:gd name="connsiteY1" fmla="*/ 16714 h 55404"/>
                    <a:gd name="connsiteX2" fmla="*/ 17355 w 48701"/>
                    <a:gd name="connsiteY2" fmla="*/ 541 h 55404"/>
                    <a:gd name="connsiteX3" fmla="*/ 14097 w 48701"/>
                    <a:gd name="connsiteY3" fmla="*/ 1379 h 55404"/>
                    <a:gd name="connsiteX4" fmla="*/ 753 w 48701"/>
                    <a:gd name="connsiteY4" fmla="*/ 27144 h 55404"/>
                    <a:gd name="connsiteX5" fmla="*/ 8001 w 48701"/>
                    <a:gd name="connsiteY5" fmla="*/ 55405 h 55404"/>
                    <a:gd name="connsiteX6" fmla="*/ 48701 w 4870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5404">
                      <a:moveTo>
                        <a:pt x="48701" y="44975"/>
                      </a:moveTo>
                      <a:lnTo>
                        <a:pt x="41453" y="16714"/>
                      </a:lnTo>
                      <a:cubicBezTo>
                        <a:pt x="38500" y="5179"/>
                        <a:pt x="27651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701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78" name="Graphic 3">
                <a:extLst>
                  <a:ext uri="{FF2B5EF4-FFF2-40B4-BE49-F238E27FC236}">
                    <a16:creationId xmlns:a16="http://schemas.microsoft.com/office/drawing/2014/main" id="{A8003CD7-80A6-BDC9-697D-3446D6AC91EE}"/>
                  </a:ext>
                </a:extLst>
              </p:cNvPr>
              <p:cNvGrpSpPr/>
              <p:nvPr/>
            </p:nvGrpSpPr>
            <p:grpSpPr>
              <a:xfrm>
                <a:off x="7773342" y="3621759"/>
                <a:ext cx="55358" cy="94334"/>
                <a:chOff x="7773342" y="3621759"/>
                <a:chExt cx="55358" cy="94334"/>
              </a:xfrm>
            </p:grpSpPr>
            <p:sp>
              <p:nvSpPr>
                <p:cNvPr id="418" name="Freeform: Shape 417">
                  <a:extLst>
                    <a:ext uri="{FF2B5EF4-FFF2-40B4-BE49-F238E27FC236}">
                      <a16:creationId xmlns:a16="http://schemas.microsoft.com/office/drawing/2014/main" id="{88773CDC-83EE-158A-CC96-13B9E5CC6939}"/>
                    </a:ext>
                  </a:extLst>
                </p:cNvPr>
                <p:cNvSpPr/>
                <p:nvPr/>
              </p:nvSpPr>
              <p:spPr>
                <a:xfrm>
                  <a:off x="7779677" y="3659467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5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5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5"/>
                        <a:pt x="10773" y="52368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19" name="Freeform: Shape 418">
                  <a:extLst>
                    <a:ext uri="{FF2B5EF4-FFF2-40B4-BE49-F238E27FC236}">
                      <a16:creationId xmlns:a16="http://schemas.microsoft.com/office/drawing/2014/main" id="{748AB32F-5740-D350-CC58-38C8763FEF0C}"/>
                    </a:ext>
                  </a:extLst>
                </p:cNvPr>
                <p:cNvSpPr/>
                <p:nvPr/>
              </p:nvSpPr>
              <p:spPr>
                <a:xfrm>
                  <a:off x="7773342" y="3621759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0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79" name="Graphic 3">
                <a:extLst>
                  <a:ext uri="{FF2B5EF4-FFF2-40B4-BE49-F238E27FC236}">
                    <a16:creationId xmlns:a16="http://schemas.microsoft.com/office/drawing/2014/main" id="{390C71BF-421E-17E9-36BC-18A6B35B9CAF}"/>
                  </a:ext>
                </a:extLst>
              </p:cNvPr>
              <p:cNvGrpSpPr/>
              <p:nvPr/>
            </p:nvGrpSpPr>
            <p:grpSpPr>
              <a:xfrm>
                <a:off x="7866325" y="3662545"/>
                <a:ext cx="55358" cy="94323"/>
                <a:chOff x="7866325" y="3662545"/>
                <a:chExt cx="55358" cy="94323"/>
              </a:xfrm>
            </p:grpSpPr>
            <p:sp>
              <p:nvSpPr>
                <p:cNvPr id="416" name="Freeform: Shape 415">
                  <a:extLst>
                    <a:ext uri="{FF2B5EF4-FFF2-40B4-BE49-F238E27FC236}">
                      <a16:creationId xmlns:a16="http://schemas.microsoft.com/office/drawing/2014/main" id="{D7CE16F7-8244-CC25-68D5-81681468620A}"/>
                    </a:ext>
                  </a:extLst>
                </p:cNvPr>
                <p:cNvSpPr/>
                <p:nvPr/>
              </p:nvSpPr>
              <p:spPr>
                <a:xfrm>
                  <a:off x="7872660" y="3700243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17" name="Freeform: Shape 416">
                  <a:extLst>
                    <a:ext uri="{FF2B5EF4-FFF2-40B4-BE49-F238E27FC236}">
                      <a16:creationId xmlns:a16="http://schemas.microsoft.com/office/drawing/2014/main" id="{9B1F2047-C8B4-130E-771C-9203F11C9ECE}"/>
                    </a:ext>
                  </a:extLst>
                </p:cNvPr>
                <p:cNvSpPr/>
                <p:nvPr/>
              </p:nvSpPr>
              <p:spPr>
                <a:xfrm>
                  <a:off x="7866325" y="3662545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80" name="Graphic 3">
                <a:extLst>
                  <a:ext uri="{FF2B5EF4-FFF2-40B4-BE49-F238E27FC236}">
                    <a16:creationId xmlns:a16="http://schemas.microsoft.com/office/drawing/2014/main" id="{815B09B0-77A7-43DD-A78D-58619F93E1B6}"/>
                  </a:ext>
                </a:extLst>
              </p:cNvPr>
              <p:cNvGrpSpPr/>
              <p:nvPr/>
            </p:nvGrpSpPr>
            <p:grpSpPr>
              <a:xfrm>
                <a:off x="7897320" y="3585869"/>
                <a:ext cx="55359" cy="94334"/>
                <a:chOff x="7897320" y="3585869"/>
                <a:chExt cx="55359" cy="94334"/>
              </a:xfrm>
            </p:grpSpPr>
            <p:sp>
              <p:nvSpPr>
                <p:cNvPr id="414" name="Freeform: Shape 413">
                  <a:extLst>
                    <a:ext uri="{FF2B5EF4-FFF2-40B4-BE49-F238E27FC236}">
                      <a16:creationId xmlns:a16="http://schemas.microsoft.com/office/drawing/2014/main" id="{D4A361E5-CB15-1D14-C3ED-C5ECB3B018F4}"/>
                    </a:ext>
                  </a:extLst>
                </p:cNvPr>
                <p:cNvSpPr/>
                <p:nvPr/>
              </p:nvSpPr>
              <p:spPr>
                <a:xfrm>
                  <a:off x="7903654" y="3623576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5"/>
                        <a:pt x="10773" y="52368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15" name="Freeform: Shape 414">
                  <a:extLst>
                    <a:ext uri="{FF2B5EF4-FFF2-40B4-BE49-F238E27FC236}">
                      <a16:creationId xmlns:a16="http://schemas.microsoft.com/office/drawing/2014/main" id="{B1570567-F475-27E8-AEE2-BCD8552A8B16}"/>
                    </a:ext>
                  </a:extLst>
                </p:cNvPr>
                <p:cNvSpPr/>
                <p:nvPr/>
              </p:nvSpPr>
              <p:spPr>
                <a:xfrm>
                  <a:off x="7897320" y="3585869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81" name="Graphic 3">
                <a:extLst>
                  <a:ext uri="{FF2B5EF4-FFF2-40B4-BE49-F238E27FC236}">
                    <a16:creationId xmlns:a16="http://schemas.microsoft.com/office/drawing/2014/main" id="{15441FF6-1FF6-B4D6-E842-54ABB4716BAC}"/>
                  </a:ext>
                </a:extLst>
              </p:cNvPr>
              <p:cNvGrpSpPr/>
              <p:nvPr/>
            </p:nvGrpSpPr>
            <p:grpSpPr>
              <a:xfrm>
                <a:off x="7584109" y="3569562"/>
                <a:ext cx="55358" cy="94324"/>
                <a:chOff x="7584109" y="3569562"/>
                <a:chExt cx="55358" cy="94324"/>
              </a:xfrm>
            </p:grpSpPr>
            <p:sp>
              <p:nvSpPr>
                <p:cNvPr id="412" name="Freeform: Shape 411">
                  <a:extLst>
                    <a:ext uri="{FF2B5EF4-FFF2-40B4-BE49-F238E27FC236}">
                      <a16:creationId xmlns:a16="http://schemas.microsoft.com/office/drawing/2014/main" id="{61EFA925-CBD0-1526-CD25-B36E94F22DD0}"/>
                    </a:ext>
                  </a:extLst>
                </p:cNvPr>
                <p:cNvSpPr/>
                <p:nvPr/>
              </p:nvSpPr>
              <p:spPr>
                <a:xfrm>
                  <a:off x="7590443" y="3607260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9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13" name="Freeform: Shape 412">
                  <a:extLst>
                    <a:ext uri="{FF2B5EF4-FFF2-40B4-BE49-F238E27FC236}">
                      <a16:creationId xmlns:a16="http://schemas.microsoft.com/office/drawing/2014/main" id="{E4451A6F-409C-E8EA-81A9-E97376D908C8}"/>
                    </a:ext>
                  </a:extLst>
                </p:cNvPr>
                <p:cNvSpPr/>
                <p:nvPr/>
              </p:nvSpPr>
              <p:spPr>
                <a:xfrm>
                  <a:off x="7584109" y="3569562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82" name="Graphic 3">
                <a:extLst>
                  <a:ext uri="{FF2B5EF4-FFF2-40B4-BE49-F238E27FC236}">
                    <a16:creationId xmlns:a16="http://schemas.microsoft.com/office/drawing/2014/main" id="{BBA644D5-1E9A-9FCF-7327-61145AD88140}"/>
                  </a:ext>
                </a:extLst>
              </p:cNvPr>
              <p:cNvGrpSpPr/>
              <p:nvPr/>
            </p:nvGrpSpPr>
            <p:grpSpPr>
              <a:xfrm>
                <a:off x="7807709" y="3579271"/>
                <a:ext cx="54696" cy="94456"/>
                <a:chOff x="7807709" y="3579271"/>
                <a:chExt cx="54696" cy="94456"/>
              </a:xfrm>
            </p:grpSpPr>
            <p:sp>
              <p:nvSpPr>
                <p:cNvPr id="410" name="Freeform: Shape 409">
                  <a:extLst>
                    <a:ext uri="{FF2B5EF4-FFF2-40B4-BE49-F238E27FC236}">
                      <a16:creationId xmlns:a16="http://schemas.microsoft.com/office/drawing/2014/main" id="{153F6F18-FB5D-B4C1-8806-D92BF8F0921A}"/>
                    </a:ext>
                  </a:extLst>
                </p:cNvPr>
                <p:cNvSpPr/>
                <p:nvPr/>
              </p:nvSpPr>
              <p:spPr>
                <a:xfrm>
                  <a:off x="7807709" y="3617280"/>
                  <a:ext cx="48701" cy="56447"/>
                </a:xfrm>
                <a:custGeom>
                  <a:avLst/>
                  <a:gdLst>
                    <a:gd name="connsiteX0" fmla="*/ 48701 w 48701"/>
                    <a:gd name="connsiteY0" fmla="*/ 9830 h 56447"/>
                    <a:gd name="connsiteX1" fmla="*/ 40957 w 48701"/>
                    <a:gd name="connsiteY1" fmla="*/ 41662 h 56447"/>
                    <a:gd name="connsiteX2" fmla="*/ 17802 w 48701"/>
                    <a:gd name="connsiteY2" fmla="*/ 55912 h 56447"/>
                    <a:gd name="connsiteX3" fmla="*/ 14573 w 48701"/>
                    <a:gd name="connsiteY3" fmla="*/ 55131 h 56447"/>
                    <a:gd name="connsiteX4" fmla="*/ 552 w 48701"/>
                    <a:gd name="connsiteY4" fmla="*/ 31833 h 56447"/>
                    <a:gd name="connsiteX5" fmla="*/ 8296 w 48701"/>
                    <a:gd name="connsiteY5" fmla="*/ 0 h 56447"/>
                    <a:gd name="connsiteX6" fmla="*/ 48701 w 48701"/>
                    <a:gd name="connsiteY6" fmla="*/ 9830 h 56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47">
                      <a:moveTo>
                        <a:pt x="48701" y="9830"/>
                      </a:moveTo>
                      <a:lnTo>
                        <a:pt x="40957" y="41662"/>
                      </a:lnTo>
                      <a:cubicBezTo>
                        <a:pt x="38443" y="51988"/>
                        <a:pt x="28022" y="58398"/>
                        <a:pt x="17802" y="55912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11" name="Freeform: Shape 410">
                  <a:extLst>
                    <a:ext uri="{FF2B5EF4-FFF2-40B4-BE49-F238E27FC236}">
                      <a16:creationId xmlns:a16="http://schemas.microsoft.com/office/drawing/2014/main" id="{B8E62F4C-89A0-3FD2-C91E-4B9ECED8C3F5}"/>
                    </a:ext>
                  </a:extLst>
                </p:cNvPr>
                <p:cNvSpPr/>
                <p:nvPr/>
              </p:nvSpPr>
              <p:spPr>
                <a:xfrm>
                  <a:off x="7814014" y="3579271"/>
                  <a:ext cx="48391" cy="55239"/>
                </a:xfrm>
                <a:custGeom>
                  <a:avLst/>
                  <a:gdLst>
                    <a:gd name="connsiteX0" fmla="*/ 40815 w 48391"/>
                    <a:gd name="connsiteY0" fmla="*/ 55240 h 55239"/>
                    <a:gd name="connsiteX1" fmla="*/ 47711 w 48391"/>
                    <a:gd name="connsiteY1" fmla="*/ 26884 h 55239"/>
                    <a:gd name="connsiteX2" fmla="*/ 34052 w 48391"/>
                    <a:gd name="connsiteY2" fmla="*/ 1281 h 55239"/>
                    <a:gd name="connsiteX3" fmla="*/ 30785 w 48391"/>
                    <a:gd name="connsiteY3" fmla="*/ 490 h 55239"/>
                    <a:gd name="connsiteX4" fmla="*/ 6896 w 48391"/>
                    <a:gd name="connsiteY4" fmla="*/ 16959 h 55239"/>
                    <a:gd name="connsiteX5" fmla="*/ 0 w 48391"/>
                    <a:gd name="connsiteY5" fmla="*/ 45315 h 55239"/>
                    <a:gd name="connsiteX6" fmla="*/ 40815 w 48391"/>
                    <a:gd name="connsiteY6" fmla="*/ 55240 h 5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39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83" name="Graphic 3">
                <a:extLst>
                  <a:ext uri="{FF2B5EF4-FFF2-40B4-BE49-F238E27FC236}">
                    <a16:creationId xmlns:a16="http://schemas.microsoft.com/office/drawing/2014/main" id="{4FC5F685-20E9-A66D-BE97-F7F5B20B0567}"/>
                  </a:ext>
                </a:extLst>
              </p:cNvPr>
              <p:cNvGrpSpPr/>
              <p:nvPr/>
            </p:nvGrpSpPr>
            <p:grpSpPr>
              <a:xfrm>
                <a:off x="7853581" y="3589825"/>
                <a:ext cx="54697" cy="94465"/>
                <a:chOff x="7853581" y="3589825"/>
                <a:chExt cx="54697" cy="94465"/>
              </a:xfrm>
            </p:grpSpPr>
            <p:sp>
              <p:nvSpPr>
                <p:cNvPr id="408" name="Freeform: Shape 407">
                  <a:extLst>
                    <a:ext uri="{FF2B5EF4-FFF2-40B4-BE49-F238E27FC236}">
                      <a16:creationId xmlns:a16="http://schemas.microsoft.com/office/drawing/2014/main" id="{7F1FF4BA-B45A-93ED-DACD-F09190E5FC39}"/>
                    </a:ext>
                  </a:extLst>
                </p:cNvPr>
                <p:cNvSpPr/>
                <p:nvPr/>
              </p:nvSpPr>
              <p:spPr>
                <a:xfrm>
                  <a:off x="7853581" y="3627834"/>
                  <a:ext cx="48701" cy="56456"/>
                </a:xfrm>
                <a:custGeom>
                  <a:avLst/>
                  <a:gdLst>
                    <a:gd name="connsiteX0" fmla="*/ 48701 w 48701"/>
                    <a:gd name="connsiteY0" fmla="*/ 9830 h 56456"/>
                    <a:gd name="connsiteX1" fmla="*/ 40957 w 48701"/>
                    <a:gd name="connsiteY1" fmla="*/ 41662 h 56456"/>
                    <a:gd name="connsiteX2" fmla="*/ 17802 w 48701"/>
                    <a:gd name="connsiteY2" fmla="*/ 55921 h 56456"/>
                    <a:gd name="connsiteX3" fmla="*/ 14573 w 48701"/>
                    <a:gd name="connsiteY3" fmla="*/ 55131 h 56456"/>
                    <a:gd name="connsiteX4" fmla="*/ 552 w 48701"/>
                    <a:gd name="connsiteY4" fmla="*/ 31833 h 56456"/>
                    <a:gd name="connsiteX5" fmla="*/ 8296 w 48701"/>
                    <a:gd name="connsiteY5" fmla="*/ 0 h 56456"/>
                    <a:gd name="connsiteX6" fmla="*/ 48701 w 48701"/>
                    <a:gd name="connsiteY6" fmla="*/ 9830 h 56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6">
                      <a:moveTo>
                        <a:pt x="48701" y="9830"/>
                      </a:moveTo>
                      <a:lnTo>
                        <a:pt x="40957" y="41662"/>
                      </a:lnTo>
                      <a:cubicBezTo>
                        <a:pt x="38443" y="51988"/>
                        <a:pt x="28022" y="5840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09" name="Freeform: Shape 408">
                  <a:extLst>
                    <a:ext uri="{FF2B5EF4-FFF2-40B4-BE49-F238E27FC236}">
                      <a16:creationId xmlns:a16="http://schemas.microsoft.com/office/drawing/2014/main" id="{735AE918-746F-DE4D-B913-9DC19188858F}"/>
                    </a:ext>
                  </a:extLst>
                </p:cNvPr>
                <p:cNvSpPr/>
                <p:nvPr/>
              </p:nvSpPr>
              <p:spPr>
                <a:xfrm>
                  <a:off x="7859887" y="3589825"/>
                  <a:ext cx="48391" cy="55239"/>
                </a:xfrm>
                <a:custGeom>
                  <a:avLst/>
                  <a:gdLst>
                    <a:gd name="connsiteX0" fmla="*/ 40815 w 48391"/>
                    <a:gd name="connsiteY0" fmla="*/ 55240 h 55239"/>
                    <a:gd name="connsiteX1" fmla="*/ 47711 w 48391"/>
                    <a:gd name="connsiteY1" fmla="*/ 26884 h 55239"/>
                    <a:gd name="connsiteX2" fmla="*/ 34052 w 48391"/>
                    <a:gd name="connsiteY2" fmla="*/ 1281 h 55239"/>
                    <a:gd name="connsiteX3" fmla="*/ 30785 w 48391"/>
                    <a:gd name="connsiteY3" fmla="*/ 490 h 55239"/>
                    <a:gd name="connsiteX4" fmla="*/ 6896 w 48391"/>
                    <a:gd name="connsiteY4" fmla="*/ 16959 h 55239"/>
                    <a:gd name="connsiteX5" fmla="*/ 0 w 48391"/>
                    <a:gd name="connsiteY5" fmla="*/ 45315 h 55239"/>
                    <a:gd name="connsiteX6" fmla="*/ 40815 w 48391"/>
                    <a:gd name="connsiteY6" fmla="*/ 55240 h 5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39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84" name="Graphic 3">
                <a:extLst>
                  <a:ext uri="{FF2B5EF4-FFF2-40B4-BE49-F238E27FC236}">
                    <a16:creationId xmlns:a16="http://schemas.microsoft.com/office/drawing/2014/main" id="{9E0880AE-2935-D407-6014-F747BF2AC986}"/>
                  </a:ext>
                </a:extLst>
              </p:cNvPr>
              <p:cNvGrpSpPr/>
              <p:nvPr/>
            </p:nvGrpSpPr>
            <p:grpSpPr>
              <a:xfrm>
                <a:off x="7948003" y="3576013"/>
                <a:ext cx="54697" cy="94456"/>
                <a:chOff x="7948003" y="3576013"/>
                <a:chExt cx="54697" cy="94456"/>
              </a:xfrm>
            </p:grpSpPr>
            <p:sp>
              <p:nvSpPr>
                <p:cNvPr id="406" name="Freeform: Shape 405">
                  <a:extLst>
                    <a:ext uri="{FF2B5EF4-FFF2-40B4-BE49-F238E27FC236}">
                      <a16:creationId xmlns:a16="http://schemas.microsoft.com/office/drawing/2014/main" id="{86ECF849-84C7-2E9C-282D-8074E3DB4691}"/>
                    </a:ext>
                  </a:extLst>
                </p:cNvPr>
                <p:cNvSpPr/>
                <p:nvPr/>
              </p:nvSpPr>
              <p:spPr>
                <a:xfrm>
                  <a:off x="7948003" y="3614013"/>
                  <a:ext cx="48701" cy="56456"/>
                </a:xfrm>
                <a:custGeom>
                  <a:avLst/>
                  <a:gdLst>
                    <a:gd name="connsiteX0" fmla="*/ 48701 w 48701"/>
                    <a:gd name="connsiteY0" fmla="*/ 9839 h 56456"/>
                    <a:gd name="connsiteX1" fmla="*/ 40957 w 48701"/>
                    <a:gd name="connsiteY1" fmla="*/ 41672 h 56456"/>
                    <a:gd name="connsiteX2" fmla="*/ 17802 w 48701"/>
                    <a:gd name="connsiteY2" fmla="*/ 55921 h 56456"/>
                    <a:gd name="connsiteX3" fmla="*/ 14573 w 48701"/>
                    <a:gd name="connsiteY3" fmla="*/ 55131 h 56456"/>
                    <a:gd name="connsiteX4" fmla="*/ 552 w 48701"/>
                    <a:gd name="connsiteY4" fmla="*/ 31832 h 56456"/>
                    <a:gd name="connsiteX5" fmla="*/ 8296 w 48701"/>
                    <a:gd name="connsiteY5" fmla="*/ 0 h 56456"/>
                    <a:gd name="connsiteX6" fmla="*/ 48701 w 48701"/>
                    <a:gd name="connsiteY6" fmla="*/ 9839 h 56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6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0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07" name="Freeform: Shape 406">
                  <a:extLst>
                    <a:ext uri="{FF2B5EF4-FFF2-40B4-BE49-F238E27FC236}">
                      <a16:creationId xmlns:a16="http://schemas.microsoft.com/office/drawing/2014/main" id="{9ABC7F39-B867-4701-76E9-95CEFB773D96}"/>
                    </a:ext>
                  </a:extLst>
                </p:cNvPr>
                <p:cNvSpPr/>
                <p:nvPr/>
              </p:nvSpPr>
              <p:spPr>
                <a:xfrm>
                  <a:off x="7954308" y="3576013"/>
                  <a:ext cx="48391" cy="55240"/>
                </a:xfrm>
                <a:custGeom>
                  <a:avLst/>
                  <a:gdLst>
                    <a:gd name="connsiteX0" fmla="*/ 40815 w 48391"/>
                    <a:gd name="connsiteY0" fmla="*/ 55240 h 55240"/>
                    <a:gd name="connsiteX1" fmla="*/ 47711 w 48391"/>
                    <a:gd name="connsiteY1" fmla="*/ 26884 h 55240"/>
                    <a:gd name="connsiteX2" fmla="*/ 34052 w 48391"/>
                    <a:gd name="connsiteY2" fmla="*/ 1281 h 55240"/>
                    <a:gd name="connsiteX3" fmla="*/ 30785 w 48391"/>
                    <a:gd name="connsiteY3" fmla="*/ 490 h 55240"/>
                    <a:gd name="connsiteX4" fmla="*/ 6896 w 48391"/>
                    <a:gd name="connsiteY4" fmla="*/ 16959 h 55240"/>
                    <a:gd name="connsiteX5" fmla="*/ 0 w 48391"/>
                    <a:gd name="connsiteY5" fmla="*/ 45315 h 55240"/>
                    <a:gd name="connsiteX6" fmla="*/ 40815 w 48391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6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85" name="Graphic 3">
                <a:extLst>
                  <a:ext uri="{FF2B5EF4-FFF2-40B4-BE49-F238E27FC236}">
                    <a16:creationId xmlns:a16="http://schemas.microsoft.com/office/drawing/2014/main" id="{9EC21217-B94F-6890-1AC5-BC50861B87FD}"/>
                  </a:ext>
                </a:extLst>
              </p:cNvPr>
              <p:cNvGrpSpPr/>
              <p:nvPr/>
            </p:nvGrpSpPr>
            <p:grpSpPr>
              <a:xfrm>
                <a:off x="7698410" y="3582538"/>
                <a:ext cx="54700" cy="94459"/>
                <a:chOff x="7698410" y="3582538"/>
                <a:chExt cx="54700" cy="94459"/>
              </a:xfrm>
            </p:grpSpPr>
            <p:sp>
              <p:nvSpPr>
                <p:cNvPr id="404" name="Freeform: Shape 403">
                  <a:extLst>
                    <a:ext uri="{FF2B5EF4-FFF2-40B4-BE49-F238E27FC236}">
                      <a16:creationId xmlns:a16="http://schemas.microsoft.com/office/drawing/2014/main" id="{806DA9D3-033B-1329-C135-7876D5411E7C}"/>
                    </a:ext>
                  </a:extLst>
                </p:cNvPr>
                <p:cNvSpPr/>
                <p:nvPr/>
              </p:nvSpPr>
              <p:spPr>
                <a:xfrm>
                  <a:off x="7698410" y="3620547"/>
                  <a:ext cx="48701" cy="56450"/>
                </a:xfrm>
                <a:custGeom>
                  <a:avLst/>
                  <a:gdLst>
                    <a:gd name="connsiteX0" fmla="*/ 48701 w 48701"/>
                    <a:gd name="connsiteY0" fmla="*/ 9830 h 56450"/>
                    <a:gd name="connsiteX1" fmla="*/ 40957 w 48701"/>
                    <a:gd name="connsiteY1" fmla="*/ 41663 h 56450"/>
                    <a:gd name="connsiteX2" fmla="*/ 17802 w 48701"/>
                    <a:gd name="connsiteY2" fmla="*/ 55912 h 56450"/>
                    <a:gd name="connsiteX3" fmla="*/ 14573 w 48701"/>
                    <a:gd name="connsiteY3" fmla="*/ 55131 h 56450"/>
                    <a:gd name="connsiteX4" fmla="*/ 552 w 48701"/>
                    <a:gd name="connsiteY4" fmla="*/ 31833 h 56450"/>
                    <a:gd name="connsiteX5" fmla="*/ 8296 w 48701"/>
                    <a:gd name="connsiteY5" fmla="*/ 0 h 56450"/>
                    <a:gd name="connsiteX6" fmla="*/ 48701 w 48701"/>
                    <a:gd name="connsiteY6" fmla="*/ 9830 h 56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0">
                      <a:moveTo>
                        <a:pt x="48701" y="9830"/>
                      </a:moveTo>
                      <a:lnTo>
                        <a:pt x="40957" y="41663"/>
                      </a:lnTo>
                      <a:cubicBezTo>
                        <a:pt x="38443" y="51988"/>
                        <a:pt x="28022" y="58407"/>
                        <a:pt x="17802" y="55912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05" name="Freeform: Shape 404">
                  <a:extLst>
                    <a:ext uri="{FF2B5EF4-FFF2-40B4-BE49-F238E27FC236}">
                      <a16:creationId xmlns:a16="http://schemas.microsoft.com/office/drawing/2014/main" id="{95737116-1B00-8235-64B2-59DABB0FD690}"/>
                    </a:ext>
                  </a:extLst>
                </p:cNvPr>
                <p:cNvSpPr/>
                <p:nvPr/>
              </p:nvSpPr>
              <p:spPr>
                <a:xfrm>
                  <a:off x="7704715" y="3582538"/>
                  <a:ext cx="48395" cy="55240"/>
                </a:xfrm>
                <a:custGeom>
                  <a:avLst/>
                  <a:gdLst>
                    <a:gd name="connsiteX0" fmla="*/ 40814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4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4" y="55240"/>
                      </a:moveTo>
                      <a:lnTo>
                        <a:pt x="47711" y="26884"/>
                      </a:lnTo>
                      <a:cubicBezTo>
                        <a:pt x="50530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4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86" name="Graphic 3">
                <a:extLst>
                  <a:ext uri="{FF2B5EF4-FFF2-40B4-BE49-F238E27FC236}">
                    <a16:creationId xmlns:a16="http://schemas.microsoft.com/office/drawing/2014/main" id="{B620FD96-1ACA-06EA-5232-E00EBA497E98}"/>
                  </a:ext>
                </a:extLst>
              </p:cNvPr>
              <p:cNvGrpSpPr/>
              <p:nvPr/>
            </p:nvGrpSpPr>
            <p:grpSpPr>
              <a:xfrm>
                <a:off x="7629896" y="3558068"/>
                <a:ext cx="54700" cy="94459"/>
                <a:chOff x="7629896" y="3558068"/>
                <a:chExt cx="54700" cy="94459"/>
              </a:xfrm>
            </p:grpSpPr>
            <p:sp>
              <p:nvSpPr>
                <p:cNvPr id="402" name="Freeform: Shape 401">
                  <a:extLst>
                    <a:ext uri="{FF2B5EF4-FFF2-40B4-BE49-F238E27FC236}">
                      <a16:creationId xmlns:a16="http://schemas.microsoft.com/office/drawing/2014/main" id="{208147F4-1C21-959F-45E4-8D8868046707}"/>
                    </a:ext>
                  </a:extLst>
                </p:cNvPr>
                <p:cNvSpPr/>
                <p:nvPr/>
              </p:nvSpPr>
              <p:spPr>
                <a:xfrm>
                  <a:off x="7629896" y="3596068"/>
                  <a:ext cx="48701" cy="56459"/>
                </a:xfrm>
                <a:custGeom>
                  <a:avLst/>
                  <a:gdLst>
                    <a:gd name="connsiteX0" fmla="*/ 48701 w 48701"/>
                    <a:gd name="connsiteY0" fmla="*/ 9839 h 56459"/>
                    <a:gd name="connsiteX1" fmla="*/ 40957 w 48701"/>
                    <a:gd name="connsiteY1" fmla="*/ 41672 h 56459"/>
                    <a:gd name="connsiteX2" fmla="*/ 17802 w 48701"/>
                    <a:gd name="connsiteY2" fmla="*/ 55921 h 56459"/>
                    <a:gd name="connsiteX3" fmla="*/ 14573 w 48701"/>
                    <a:gd name="connsiteY3" fmla="*/ 55131 h 56459"/>
                    <a:gd name="connsiteX4" fmla="*/ 552 w 48701"/>
                    <a:gd name="connsiteY4" fmla="*/ 31832 h 56459"/>
                    <a:gd name="connsiteX5" fmla="*/ 8296 w 48701"/>
                    <a:gd name="connsiteY5" fmla="*/ 0 h 56459"/>
                    <a:gd name="connsiteX6" fmla="*/ 48701 w 48701"/>
                    <a:gd name="connsiteY6" fmla="*/ 9839 h 56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9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1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03" name="Freeform: Shape 402">
                  <a:extLst>
                    <a:ext uri="{FF2B5EF4-FFF2-40B4-BE49-F238E27FC236}">
                      <a16:creationId xmlns:a16="http://schemas.microsoft.com/office/drawing/2014/main" id="{5C948A65-8F28-CFC0-3717-D73070E83246}"/>
                    </a:ext>
                  </a:extLst>
                </p:cNvPr>
                <p:cNvSpPr/>
                <p:nvPr/>
              </p:nvSpPr>
              <p:spPr>
                <a:xfrm>
                  <a:off x="7636201" y="3558068"/>
                  <a:ext cx="48395" cy="55240"/>
                </a:xfrm>
                <a:custGeom>
                  <a:avLst/>
                  <a:gdLst>
                    <a:gd name="connsiteX0" fmla="*/ 40815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5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30" y="1532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87" name="Graphic 3">
                <a:extLst>
                  <a:ext uri="{FF2B5EF4-FFF2-40B4-BE49-F238E27FC236}">
                    <a16:creationId xmlns:a16="http://schemas.microsoft.com/office/drawing/2014/main" id="{34581159-5B56-A4E4-687B-44EF49684F8A}"/>
                  </a:ext>
                </a:extLst>
              </p:cNvPr>
              <p:cNvGrpSpPr/>
              <p:nvPr/>
            </p:nvGrpSpPr>
            <p:grpSpPr>
              <a:xfrm>
                <a:off x="7652737" y="3631477"/>
                <a:ext cx="54700" cy="94459"/>
                <a:chOff x="7652737" y="3631477"/>
                <a:chExt cx="54700" cy="94459"/>
              </a:xfrm>
            </p:grpSpPr>
            <p:sp>
              <p:nvSpPr>
                <p:cNvPr id="400" name="Freeform: Shape 399">
                  <a:extLst>
                    <a:ext uri="{FF2B5EF4-FFF2-40B4-BE49-F238E27FC236}">
                      <a16:creationId xmlns:a16="http://schemas.microsoft.com/office/drawing/2014/main" id="{3B9CFBA0-1709-E432-3ED8-8ED00184C519}"/>
                    </a:ext>
                  </a:extLst>
                </p:cNvPr>
                <p:cNvSpPr/>
                <p:nvPr/>
              </p:nvSpPr>
              <p:spPr>
                <a:xfrm>
                  <a:off x="7652737" y="3669477"/>
                  <a:ext cx="48701" cy="56459"/>
                </a:xfrm>
                <a:custGeom>
                  <a:avLst/>
                  <a:gdLst>
                    <a:gd name="connsiteX0" fmla="*/ 48701 w 48701"/>
                    <a:gd name="connsiteY0" fmla="*/ 9839 h 56459"/>
                    <a:gd name="connsiteX1" fmla="*/ 40957 w 48701"/>
                    <a:gd name="connsiteY1" fmla="*/ 41672 h 56459"/>
                    <a:gd name="connsiteX2" fmla="*/ 17802 w 48701"/>
                    <a:gd name="connsiteY2" fmla="*/ 55921 h 56459"/>
                    <a:gd name="connsiteX3" fmla="*/ 14573 w 48701"/>
                    <a:gd name="connsiteY3" fmla="*/ 55131 h 56459"/>
                    <a:gd name="connsiteX4" fmla="*/ 552 w 48701"/>
                    <a:gd name="connsiteY4" fmla="*/ 31832 h 56459"/>
                    <a:gd name="connsiteX5" fmla="*/ 8296 w 48701"/>
                    <a:gd name="connsiteY5" fmla="*/ 0 h 56459"/>
                    <a:gd name="connsiteX6" fmla="*/ 48701 w 48701"/>
                    <a:gd name="connsiteY6" fmla="*/ 9839 h 56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9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1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01" name="Freeform: Shape 400">
                  <a:extLst>
                    <a:ext uri="{FF2B5EF4-FFF2-40B4-BE49-F238E27FC236}">
                      <a16:creationId xmlns:a16="http://schemas.microsoft.com/office/drawing/2014/main" id="{BE1A17F1-27B2-4381-EA66-81B98D51AE46}"/>
                    </a:ext>
                  </a:extLst>
                </p:cNvPr>
                <p:cNvSpPr/>
                <p:nvPr/>
              </p:nvSpPr>
              <p:spPr>
                <a:xfrm>
                  <a:off x="7659042" y="3631477"/>
                  <a:ext cx="48395" cy="55240"/>
                </a:xfrm>
                <a:custGeom>
                  <a:avLst/>
                  <a:gdLst>
                    <a:gd name="connsiteX0" fmla="*/ 40815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5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30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88" name="Graphic 3">
                <a:extLst>
                  <a:ext uri="{FF2B5EF4-FFF2-40B4-BE49-F238E27FC236}">
                    <a16:creationId xmlns:a16="http://schemas.microsoft.com/office/drawing/2014/main" id="{13521620-8D7E-7C9F-EAE8-420BD8ACC2AA}"/>
                  </a:ext>
                </a:extLst>
              </p:cNvPr>
              <p:cNvGrpSpPr/>
              <p:nvPr/>
            </p:nvGrpSpPr>
            <p:grpSpPr>
              <a:xfrm>
                <a:off x="7731224" y="3601727"/>
                <a:ext cx="74509" cy="85679"/>
                <a:chOff x="7731224" y="3601727"/>
                <a:chExt cx="74509" cy="85679"/>
              </a:xfrm>
            </p:grpSpPr>
            <p:sp>
              <p:nvSpPr>
                <p:cNvPr id="398" name="Freeform: Shape 397">
                  <a:extLst>
                    <a:ext uri="{FF2B5EF4-FFF2-40B4-BE49-F238E27FC236}">
                      <a16:creationId xmlns:a16="http://schemas.microsoft.com/office/drawing/2014/main" id="{186E3CAE-57CB-76AC-D1D1-538EB9F97BC6}"/>
                    </a:ext>
                  </a:extLst>
                </p:cNvPr>
                <p:cNvSpPr/>
                <p:nvPr/>
              </p:nvSpPr>
              <p:spPr>
                <a:xfrm>
                  <a:off x="7748977" y="3628472"/>
                  <a:ext cx="56755" cy="58934"/>
                </a:xfrm>
                <a:custGeom>
                  <a:avLst/>
                  <a:gdLst>
                    <a:gd name="connsiteX0" fmla="*/ 33347 w 56755"/>
                    <a:gd name="connsiteY0" fmla="*/ 0 h 58934"/>
                    <a:gd name="connsiteX1" fmla="*/ 52921 w 56755"/>
                    <a:gd name="connsiteY1" fmla="*/ 26280 h 58934"/>
                    <a:gd name="connsiteX2" fmla="*/ 49121 w 56755"/>
                    <a:gd name="connsiteY2" fmla="*/ 53207 h 58934"/>
                    <a:gd name="connsiteX3" fmla="*/ 46454 w 56755"/>
                    <a:gd name="connsiteY3" fmla="*/ 55198 h 58934"/>
                    <a:gd name="connsiteX4" fmla="*/ 19574 w 56755"/>
                    <a:gd name="connsiteY4" fmla="*/ 51130 h 58934"/>
                    <a:gd name="connsiteX5" fmla="*/ 0 w 56755"/>
                    <a:gd name="connsiteY5" fmla="*/ 24851 h 58934"/>
                    <a:gd name="connsiteX6" fmla="*/ 33347 w 56755"/>
                    <a:gd name="connsiteY6" fmla="*/ 0 h 5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55" h="58934">
                      <a:moveTo>
                        <a:pt x="33347" y="0"/>
                      </a:moveTo>
                      <a:lnTo>
                        <a:pt x="52921" y="26280"/>
                      </a:lnTo>
                      <a:cubicBezTo>
                        <a:pt x="59265" y="34805"/>
                        <a:pt x="57560" y="46920"/>
                        <a:pt x="49121" y="53207"/>
                      </a:cubicBezTo>
                      <a:lnTo>
                        <a:pt x="46454" y="55198"/>
                      </a:lnTo>
                      <a:cubicBezTo>
                        <a:pt x="38015" y="61484"/>
                        <a:pt x="25918" y="59646"/>
                        <a:pt x="19574" y="51130"/>
                      </a:cubicBezTo>
                      <a:lnTo>
                        <a:pt x="0" y="24851"/>
                      </a:lnTo>
                      <a:lnTo>
                        <a:pt x="3334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99" name="Freeform: Shape 398">
                  <a:extLst>
                    <a:ext uri="{FF2B5EF4-FFF2-40B4-BE49-F238E27FC236}">
                      <a16:creationId xmlns:a16="http://schemas.microsoft.com/office/drawing/2014/main" id="{1E4318B7-C54D-4850-D17C-426BB7C176F5}"/>
                    </a:ext>
                  </a:extLst>
                </p:cNvPr>
                <p:cNvSpPr/>
                <p:nvPr/>
              </p:nvSpPr>
              <p:spPr>
                <a:xfrm>
                  <a:off x="7731224" y="3601727"/>
                  <a:ext cx="55787" cy="57787"/>
                </a:xfrm>
                <a:custGeom>
                  <a:avLst/>
                  <a:gdLst>
                    <a:gd name="connsiteX0" fmla="*/ 55787 w 55787"/>
                    <a:gd name="connsiteY0" fmla="*/ 32689 h 57787"/>
                    <a:gd name="connsiteX1" fmla="*/ 38356 w 55787"/>
                    <a:gd name="connsiteY1" fmla="*/ 9286 h 57787"/>
                    <a:gd name="connsiteX2" fmla="*/ 9924 w 55787"/>
                    <a:gd name="connsiteY2" fmla="*/ 3466 h 57787"/>
                    <a:gd name="connsiteX3" fmla="*/ 7229 w 55787"/>
                    <a:gd name="connsiteY3" fmla="*/ 5476 h 57787"/>
                    <a:gd name="connsiteX4" fmla="*/ 4666 w 55787"/>
                    <a:gd name="connsiteY4" fmla="*/ 34384 h 57787"/>
                    <a:gd name="connsiteX5" fmla="*/ 22097 w 55787"/>
                    <a:gd name="connsiteY5" fmla="*/ 57787 h 57787"/>
                    <a:gd name="connsiteX6" fmla="*/ 55787 w 55787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7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89" name="Graphic 3">
                <a:extLst>
                  <a:ext uri="{FF2B5EF4-FFF2-40B4-BE49-F238E27FC236}">
                    <a16:creationId xmlns:a16="http://schemas.microsoft.com/office/drawing/2014/main" id="{3871F898-FF0A-5754-2C8E-9A03045542A5}"/>
                  </a:ext>
                </a:extLst>
              </p:cNvPr>
              <p:cNvGrpSpPr/>
              <p:nvPr/>
            </p:nvGrpSpPr>
            <p:grpSpPr>
              <a:xfrm>
                <a:off x="7850315" y="3828465"/>
                <a:ext cx="74503" cy="85692"/>
                <a:chOff x="7850315" y="3828465"/>
                <a:chExt cx="74503" cy="85692"/>
              </a:xfrm>
            </p:grpSpPr>
            <p:sp>
              <p:nvSpPr>
                <p:cNvPr id="396" name="Freeform: Shape 395">
                  <a:extLst>
                    <a:ext uri="{FF2B5EF4-FFF2-40B4-BE49-F238E27FC236}">
                      <a16:creationId xmlns:a16="http://schemas.microsoft.com/office/drawing/2014/main" id="{E6FF1042-A2C0-8B68-3B9B-F2FA5888559E}"/>
                    </a:ext>
                  </a:extLst>
                </p:cNvPr>
                <p:cNvSpPr/>
                <p:nvPr/>
              </p:nvSpPr>
              <p:spPr>
                <a:xfrm>
                  <a:off x="7868049" y="3855224"/>
                  <a:ext cx="56769" cy="58934"/>
                </a:xfrm>
                <a:custGeom>
                  <a:avLst/>
                  <a:gdLst>
                    <a:gd name="connsiteX0" fmla="*/ 33357 w 56769"/>
                    <a:gd name="connsiteY0" fmla="*/ 0 h 58934"/>
                    <a:gd name="connsiteX1" fmla="*/ 52930 w 56769"/>
                    <a:gd name="connsiteY1" fmla="*/ 26280 h 58934"/>
                    <a:gd name="connsiteX2" fmla="*/ 49130 w 56769"/>
                    <a:gd name="connsiteY2" fmla="*/ 53207 h 58934"/>
                    <a:gd name="connsiteX3" fmla="*/ 46463 w 56769"/>
                    <a:gd name="connsiteY3" fmla="*/ 55198 h 58934"/>
                    <a:gd name="connsiteX4" fmla="*/ 19574 w 56769"/>
                    <a:gd name="connsiteY4" fmla="*/ 51130 h 58934"/>
                    <a:gd name="connsiteX5" fmla="*/ 0 w 56769"/>
                    <a:gd name="connsiteY5" fmla="*/ 24851 h 58934"/>
                    <a:gd name="connsiteX6" fmla="*/ 33357 w 56769"/>
                    <a:gd name="connsiteY6" fmla="*/ 0 h 5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69" h="58934">
                      <a:moveTo>
                        <a:pt x="33357" y="0"/>
                      </a:moveTo>
                      <a:lnTo>
                        <a:pt x="52930" y="26280"/>
                      </a:lnTo>
                      <a:cubicBezTo>
                        <a:pt x="59284" y="34805"/>
                        <a:pt x="57569" y="46920"/>
                        <a:pt x="49130" y="53207"/>
                      </a:cubicBezTo>
                      <a:lnTo>
                        <a:pt x="46463" y="55198"/>
                      </a:lnTo>
                      <a:cubicBezTo>
                        <a:pt x="38024" y="61484"/>
                        <a:pt x="25927" y="59646"/>
                        <a:pt x="19574" y="51130"/>
                      </a:cubicBezTo>
                      <a:lnTo>
                        <a:pt x="0" y="24851"/>
                      </a:lnTo>
                      <a:lnTo>
                        <a:pt x="3335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97" name="Freeform: Shape 396">
                  <a:extLst>
                    <a:ext uri="{FF2B5EF4-FFF2-40B4-BE49-F238E27FC236}">
                      <a16:creationId xmlns:a16="http://schemas.microsoft.com/office/drawing/2014/main" id="{796C8FB8-5400-1BDF-0217-ADB3FB00E985}"/>
                    </a:ext>
                  </a:extLst>
                </p:cNvPr>
                <p:cNvSpPr/>
                <p:nvPr/>
              </p:nvSpPr>
              <p:spPr>
                <a:xfrm>
                  <a:off x="7850315" y="3828465"/>
                  <a:ext cx="55777" cy="57781"/>
                </a:xfrm>
                <a:custGeom>
                  <a:avLst/>
                  <a:gdLst>
                    <a:gd name="connsiteX0" fmla="*/ 55778 w 55777"/>
                    <a:gd name="connsiteY0" fmla="*/ 32693 h 57781"/>
                    <a:gd name="connsiteX1" fmla="*/ 38347 w 55777"/>
                    <a:gd name="connsiteY1" fmla="*/ 9290 h 57781"/>
                    <a:gd name="connsiteX2" fmla="*/ 9924 w 55777"/>
                    <a:gd name="connsiteY2" fmla="*/ 3470 h 57781"/>
                    <a:gd name="connsiteX3" fmla="*/ 7229 w 55777"/>
                    <a:gd name="connsiteY3" fmla="*/ 5480 h 57781"/>
                    <a:gd name="connsiteX4" fmla="*/ 4667 w 55777"/>
                    <a:gd name="connsiteY4" fmla="*/ 34379 h 57781"/>
                    <a:gd name="connsiteX5" fmla="*/ 22097 w 55777"/>
                    <a:gd name="connsiteY5" fmla="*/ 57782 h 57781"/>
                    <a:gd name="connsiteX6" fmla="*/ 55778 w 55777"/>
                    <a:gd name="connsiteY6" fmla="*/ 32693 h 57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77" h="57781">
                      <a:moveTo>
                        <a:pt x="55778" y="32693"/>
                      </a:moveTo>
                      <a:lnTo>
                        <a:pt x="38347" y="9290"/>
                      </a:lnTo>
                      <a:cubicBezTo>
                        <a:pt x="31232" y="-263"/>
                        <a:pt x="18440" y="-2883"/>
                        <a:pt x="9924" y="3470"/>
                      </a:cubicBezTo>
                      <a:lnTo>
                        <a:pt x="7229" y="5480"/>
                      </a:lnTo>
                      <a:cubicBezTo>
                        <a:pt x="-1296" y="11824"/>
                        <a:pt x="-2449" y="24835"/>
                        <a:pt x="4667" y="34379"/>
                      </a:cubicBezTo>
                      <a:lnTo>
                        <a:pt x="22097" y="57782"/>
                      </a:lnTo>
                      <a:lnTo>
                        <a:pt x="55778" y="326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90" name="Graphic 3">
                <a:extLst>
                  <a:ext uri="{FF2B5EF4-FFF2-40B4-BE49-F238E27FC236}">
                    <a16:creationId xmlns:a16="http://schemas.microsoft.com/office/drawing/2014/main" id="{E5EFEBB1-12A5-A348-1CA7-6E88B6838978}"/>
                  </a:ext>
                </a:extLst>
              </p:cNvPr>
              <p:cNvGrpSpPr/>
              <p:nvPr/>
            </p:nvGrpSpPr>
            <p:grpSpPr>
              <a:xfrm>
                <a:off x="7775267" y="3877409"/>
                <a:ext cx="74509" cy="85691"/>
                <a:chOff x="7775267" y="3877409"/>
                <a:chExt cx="74509" cy="85691"/>
              </a:xfrm>
            </p:grpSpPr>
            <p:sp>
              <p:nvSpPr>
                <p:cNvPr id="394" name="Freeform: Shape 393">
                  <a:extLst>
                    <a:ext uri="{FF2B5EF4-FFF2-40B4-BE49-F238E27FC236}">
                      <a16:creationId xmlns:a16="http://schemas.microsoft.com/office/drawing/2014/main" id="{221D0ABC-4CB8-2B87-2E01-24559D7C16FA}"/>
                    </a:ext>
                  </a:extLst>
                </p:cNvPr>
                <p:cNvSpPr/>
                <p:nvPr/>
              </p:nvSpPr>
              <p:spPr>
                <a:xfrm>
                  <a:off x="7793021" y="3904164"/>
                  <a:ext cx="56755" cy="58936"/>
                </a:xfrm>
                <a:custGeom>
                  <a:avLst/>
                  <a:gdLst>
                    <a:gd name="connsiteX0" fmla="*/ 33347 w 56755"/>
                    <a:gd name="connsiteY0" fmla="*/ 0 h 58936"/>
                    <a:gd name="connsiteX1" fmla="*/ 52921 w 56755"/>
                    <a:gd name="connsiteY1" fmla="*/ 26280 h 58936"/>
                    <a:gd name="connsiteX2" fmla="*/ 49120 w 56755"/>
                    <a:gd name="connsiteY2" fmla="*/ 53207 h 58936"/>
                    <a:gd name="connsiteX3" fmla="*/ 46453 w 56755"/>
                    <a:gd name="connsiteY3" fmla="*/ 55198 h 58936"/>
                    <a:gd name="connsiteX4" fmla="*/ 19574 w 56755"/>
                    <a:gd name="connsiteY4" fmla="*/ 51130 h 58936"/>
                    <a:gd name="connsiteX5" fmla="*/ 0 w 56755"/>
                    <a:gd name="connsiteY5" fmla="*/ 24851 h 58936"/>
                    <a:gd name="connsiteX6" fmla="*/ 33347 w 56755"/>
                    <a:gd name="connsiteY6" fmla="*/ 0 h 58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55" h="58936">
                      <a:moveTo>
                        <a:pt x="33347" y="0"/>
                      </a:moveTo>
                      <a:lnTo>
                        <a:pt x="52921" y="26280"/>
                      </a:lnTo>
                      <a:cubicBezTo>
                        <a:pt x="59264" y="34805"/>
                        <a:pt x="57560" y="46920"/>
                        <a:pt x="49120" y="53207"/>
                      </a:cubicBezTo>
                      <a:lnTo>
                        <a:pt x="46453" y="55198"/>
                      </a:lnTo>
                      <a:cubicBezTo>
                        <a:pt x="38014" y="61484"/>
                        <a:pt x="25917" y="59655"/>
                        <a:pt x="19574" y="51130"/>
                      </a:cubicBezTo>
                      <a:lnTo>
                        <a:pt x="0" y="24851"/>
                      </a:lnTo>
                      <a:lnTo>
                        <a:pt x="3334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95" name="Freeform: Shape 394">
                  <a:extLst>
                    <a:ext uri="{FF2B5EF4-FFF2-40B4-BE49-F238E27FC236}">
                      <a16:creationId xmlns:a16="http://schemas.microsoft.com/office/drawing/2014/main" id="{23AA6F36-D5E3-8B3B-DEDB-AC3950A8453A}"/>
                    </a:ext>
                  </a:extLst>
                </p:cNvPr>
                <p:cNvSpPr/>
                <p:nvPr/>
              </p:nvSpPr>
              <p:spPr>
                <a:xfrm>
                  <a:off x="7775267" y="3877409"/>
                  <a:ext cx="55786" cy="57787"/>
                </a:xfrm>
                <a:custGeom>
                  <a:avLst/>
                  <a:gdLst>
                    <a:gd name="connsiteX0" fmla="*/ 55787 w 55786"/>
                    <a:gd name="connsiteY0" fmla="*/ 32689 h 57787"/>
                    <a:gd name="connsiteX1" fmla="*/ 38356 w 55786"/>
                    <a:gd name="connsiteY1" fmla="*/ 9286 h 57787"/>
                    <a:gd name="connsiteX2" fmla="*/ 9924 w 55786"/>
                    <a:gd name="connsiteY2" fmla="*/ 3466 h 57787"/>
                    <a:gd name="connsiteX3" fmla="*/ 7229 w 55786"/>
                    <a:gd name="connsiteY3" fmla="*/ 5476 h 57787"/>
                    <a:gd name="connsiteX4" fmla="*/ 4666 w 55786"/>
                    <a:gd name="connsiteY4" fmla="*/ 34384 h 57787"/>
                    <a:gd name="connsiteX5" fmla="*/ 22097 w 55786"/>
                    <a:gd name="connsiteY5" fmla="*/ 57787 h 57787"/>
                    <a:gd name="connsiteX6" fmla="*/ 55787 w 55786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6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91" name="Graphic 3">
                <a:extLst>
                  <a:ext uri="{FF2B5EF4-FFF2-40B4-BE49-F238E27FC236}">
                    <a16:creationId xmlns:a16="http://schemas.microsoft.com/office/drawing/2014/main" id="{440D491E-1EA3-3FB3-7D2C-75DA0A6822B9}"/>
                  </a:ext>
                </a:extLst>
              </p:cNvPr>
              <p:cNvGrpSpPr/>
              <p:nvPr/>
            </p:nvGrpSpPr>
            <p:grpSpPr>
              <a:xfrm>
                <a:off x="7553411" y="3957343"/>
                <a:ext cx="74513" cy="85691"/>
                <a:chOff x="7553411" y="3957343"/>
                <a:chExt cx="74513" cy="85691"/>
              </a:xfrm>
            </p:grpSpPr>
            <p:sp>
              <p:nvSpPr>
                <p:cNvPr id="392" name="Freeform: Shape 391">
                  <a:extLst>
                    <a:ext uri="{FF2B5EF4-FFF2-40B4-BE49-F238E27FC236}">
                      <a16:creationId xmlns:a16="http://schemas.microsoft.com/office/drawing/2014/main" id="{E8C80EE7-7E51-2F01-E161-09B37AC44BA9}"/>
                    </a:ext>
                  </a:extLst>
                </p:cNvPr>
                <p:cNvSpPr/>
                <p:nvPr/>
              </p:nvSpPr>
              <p:spPr>
                <a:xfrm>
                  <a:off x="7571155" y="3984098"/>
                  <a:ext cx="56768" cy="58936"/>
                </a:xfrm>
                <a:custGeom>
                  <a:avLst/>
                  <a:gdLst>
                    <a:gd name="connsiteX0" fmla="*/ 33356 w 56768"/>
                    <a:gd name="connsiteY0" fmla="*/ 0 h 58936"/>
                    <a:gd name="connsiteX1" fmla="*/ 52930 w 56768"/>
                    <a:gd name="connsiteY1" fmla="*/ 26279 h 58936"/>
                    <a:gd name="connsiteX2" fmla="*/ 49130 w 56768"/>
                    <a:gd name="connsiteY2" fmla="*/ 53207 h 58936"/>
                    <a:gd name="connsiteX3" fmla="*/ 46463 w 56768"/>
                    <a:gd name="connsiteY3" fmla="*/ 55197 h 58936"/>
                    <a:gd name="connsiteX4" fmla="*/ 19574 w 56768"/>
                    <a:gd name="connsiteY4" fmla="*/ 51130 h 58936"/>
                    <a:gd name="connsiteX5" fmla="*/ 0 w 56768"/>
                    <a:gd name="connsiteY5" fmla="*/ 24851 h 58936"/>
                    <a:gd name="connsiteX6" fmla="*/ 33356 w 56768"/>
                    <a:gd name="connsiteY6" fmla="*/ 0 h 58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68" h="58936">
                      <a:moveTo>
                        <a:pt x="33356" y="0"/>
                      </a:moveTo>
                      <a:lnTo>
                        <a:pt x="52930" y="26279"/>
                      </a:lnTo>
                      <a:cubicBezTo>
                        <a:pt x="59284" y="34804"/>
                        <a:pt x="57569" y="46920"/>
                        <a:pt x="49130" y="53207"/>
                      </a:cubicBezTo>
                      <a:lnTo>
                        <a:pt x="46463" y="55197"/>
                      </a:lnTo>
                      <a:cubicBezTo>
                        <a:pt x="38024" y="61484"/>
                        <a:pt x="25927" y="59655"/>
                        <a:pt x="19574" y="51130"/>
                      </a:cubicBezTo>
                      <a:lnTo>
                        <a:pt x="0" y="24851"/>
                      </a:lnTo>
                      <a:lnTo>
                        <a:pt x="3335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93" name="Freeform: Shape 392">
                  <a:extLst>
                    <a:ext uri="{FF2B5EF4-FFF2-40B4-BE49-F238E27FC236}">
                      <a16:creationId xmlns:a16="http://schemas.microsoft.com/office/drawing/2014/main" id="{20F6F8D7-0C72-7C71-E6EB-86AE5E0E439C}"/>
                    </a:ext>
                  </a:extLst>
                </p:cNvPr>
                <p:cNvSpPr/>
                <p:nvPr/>
              </p:nvSpPr>
              <p:spPr>
                <a:xfrm>
                  <a:off x="7553411" y="3957343"/>
                  <a:ext cx="55787" cy="57787"/>
                </a:xfrm>
                <a:custGeom>
                  <a:avLst/>
                  <a:gdLst>
                    <a:gd name="connsiteX0" fmla="*/ 55787 w 55787"/>
                    <a:gd name="connsiteY0" fmla="*/ 32689 h 57787"/>
                    <a:gd name="connsiteX1" fmla="*/ 38356 w 55787"/>
                    <a:gd name="connsiteY1" fmla="*/ 9286 h 57787"/>
                    <a:gd name="connsiteX2" fmla="*/ 9924 w 55787"/>
                    <a:gd name="connsiteY2" fmla="*/ 3466 h 57787"/>
                    <a:gd name="connsiteX3" fmla="*/ 7229 w 55787"/>
                    <a:gd name="connsiteY3" fmla="*/ 5476 h 57787"/>
                    <a:gd name="connsiteX4" fmla="*/ 4666 w 55787"/>
                    <a:gd name="connsiteY4" fmla="*/ 34384 h 57787"/>
                    <a:gd name="connsiteX5" fmla="*/ 22097 w 55787"/>
                    <a:gd name="connsiteY5" fmla="*/ 57787 h 57787"/>
                    <a:gd name="connsiteX6" fmla="*/ 55787 w 55787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7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92" name="Graphic 3">
                <a:extLst>
                  <a:ext uri="{FF2B5EF4-FFF2-40B4-BE49-F238E27FC236}">
                    <a16:creationId xmlns:a16="http://schemas.microsoft.com/office/drawing/2014/main" id="{2DBA6929-814C-FE61-77BA-3F6889FD57C8}"/>
                  </a:ext>
                </a:extLst>
              </p:cNvPr>
              <p:cNvGrpSpPr/>
              <p:nvPr/>
            </p:nvGrpSpPr>
            <p:grpSpPr>
              <a:xfrm>
                <a:off x="7759900" y="3958303"/>
                <a:ext cx="72629" cy="86999"/>
                <a:chOff x="7759900" y="3958303"/>
                <a:chExt cx="72629" cy="86999"/>
              </a:xfrm>
            </p:grpSpPr>
            <p:sp>
              <p:nvSpPr>
                <p:cNvPr id="390" name="Freeform: Shape 389">
                  <a:extLst>
                    <a:ext uri="{FF2B5EF4-FFF2-40B4-BE49-F238E27FC236}">
                      <a16:creationId xmlns:a16="http://schemas.microsoft.com/office/drawing/2014/main" id="{4004B020-EAAF-A199-6C6B-3FC9852A1B9C}"/>
                    </a:ext>
                  </a:extLst>
                </p:cNvPr>
                <p:cNvSpPr/>
                <p:nvPr/>
              </p:nvSpPr>
              <p:spPr>
                <a:xfrm>
                  <a:off x="7776343" y="3986336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79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79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91" name="Freeform: Shape 390">
                  <a:extLst>
                    <a:ext uri="{FF2B5EF4-FFF2-40B4-BE49-F238E27FC236}">
                      <a16:creationId xmlns:a16="http://schemas.microsoft.com/office/drawing/2014/main" id="{9C2E7971-6F94-EE08-1CC0-C49B3387C100}"/>
                    </a:ext>
                  </a:extLst>
                </p:cNvPr>
                <p:cNvSpPr/>
                <p:nvPr/>
              </p:nvSpPr>
              <p:spPr>
                <a:xfrm>
                  <a:off x="7759900" y="3958303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9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93" name="Graphic 3">
                <a:extLst>
                  <a:ext uri="{FF2B5EF4-FFF2-40B4-BE49-F238E27FC236}">
                    <a16:creationId xmlns:a16="http://schemas.microsoft.com/office/drawing/2014/main" id="{7502CBC5-03FF-51E1-B7B1-E6AD88CEF9FC}"/>
                  </a:ext>
                </a:extLst>
              </p:cNvPr>
              <p:cNvGrpSpPr/>
              <p:nvPr/>
            </p:nvGrpSpPr>
            <p:grpSpPr>
              <a:xfrm>
                <a:off x="7993177" y="3604316"/>
                <a:ext cx="72620" cy="86989"/>
                <a:chOff x="7993177" y="3604316"/>
                <a:chExt cx="72620" cy="86989"/>
              </a:xfrm>
            </p:grpSpPr>
            <p:sp>
              <p:nvSpPr>
                <p:cNvPr id="388" name="Freeform: Shape 387">
                  <a:extLst>
                    <a:ext uri="{FF2B5EF4-FFF2-40B4-BE49-F238E27FC236}">
                      <a16:creationId xmlns:a16="http://schemas.microsoft.com/office/drawing/2014/main" id="{F13ABF50-3264-AED1-A773-9D6440BB34E5}"/>
                    </a:ext>
                  </a:extLst>
                </p:cNvPr>
                <p:cNvSpPr/>
                <p:nvPr/>
              </p:nvSpPr>
              <p:spPr>
                <a:xfrm>
                  <a:off x="8009610" y="3632339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80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80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89" name="Freeform: Shape 388">
                  <a:extLst>
                    <a:ext uri="{FF2B5EF4-FFF2-40B4-BE49-F238E27FC236}">
                      <a16:creationId xmlns:a16="http://schemas.microsoft.com/office/drawing/2014/main" id="{FC4EF29C-ECC5-173A-59FB-B68CDAC04DB5}"/>
                    </a:ext>
                  </a:extLst>
                </p:cNvPr>
                <p:cNvSpPr/>
                <p:nvPr/>
              </p:nvSpPr>
              <p:spPr>
                <a:xfrm>
                  <a:off x="7993177" y="3604316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8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8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94" name="Graphic 3">
                <a:extLst>
                  <a:ext uri="{FF2B5EF4-FFF2-40B4-BE49-F238E27FC236}">
                    <a16:creationId xmlns:a16="http://schemas.microsoft.com/office/drawing/2014/main" id="{6AACF98F-E35F-DCCE-532F-0964AB446660}"/>
                  </a:ext>
                </a:extLst>
              </p:cNvPr>
              <p:cNvGrpSpPr/>
              <p:nvPr/>
            </p:nvGrpSpPr>
            <p:grpSpPr>
              <a:xfrm>
                <a:off x="7815364" y="3646731"/>
                <a:ext cx="72629" cy="86989"/>
                <a:chOff x="7815364" y="3646731"/>
                <a:chExt cx="72629" cy="86989"/>
              </a:xfrm>
            </p:grpSpPr>
            <p:sp>
              <p:nvSpPr>
                <p:cNvPr id="386" name="Freeform: Shape 385">
                  <a:extLst>
                    <a:ext uri="{FF2B5EF4-FFF2-40B4-BE49-F238E27FC236}">
                      <a16:creationId xmlns:a16="http://schemas.microsoft.com/office/drawing/2014/main" id="{08015644-0F23-ED70-AF93-032325166C6F}"/>
                    </a:ext>
                  </a:extLst>
                </p:cNvPr>
                <p:cNvSpPr/>
                <p:nvPr/>
              </p:nvSpPr>
              <p:spPr>
                <a:xfrm>
                  <a:off x="7831807" y="3674754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80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80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87" name="Freeform: Shape 386">
                  <a:extLst>
                    <a:ext uri="{FF2B5EF4-FFF2-40B4-BE49-F238E27FC236}">
                      <a16:creationId xmlns:a16="http://schemas.microsoft.com/office/drawing/2014/main" id="{8B076FB6-E44F-6FCE-9A11-9441E4C5D3CB}"/>
                    </a:ext>
                  </a:extLst>
                </p:cNvPr>
                <p:cNvSpPr/>
                <p:nvPr/>
              </p:nvSpPr>
              <p:spPr>
                <a:xfrm>
                  <a:off x="7815364" y="3646731"/>
                  <a:ext cx="55247" cy="57817"/>
                </a:xfrm>
                <a:custGeom>
                  <a:avLst/>
                  <a:gdLst>
                    <a:gd name="connsiteX0" fmla="*/ 55248 w 55247"/>
                    <a:gd name="connsiteY0" fmla="*/ 34158 h 57817"/>
                    <a:gd name="connsiteX1" fmla="*/ 38817 w 55247"/>
                    <a:gd name="connsiteY1" fmla="*/ 10040 h 57817"/>
                    <a:gd name="connsiteX2" fmla="*/ 10661 w 55247"/>
                    <a:gd name="connsiteY2" fmla="*/ 3030 h 57817"/>
                    <a:gd name="connsiteX3" fmla="*/ 7880 w 55247"/>
                    <a:gd name="connsiteY3" fmla="*/ 4925 h 57817"/>
                    <a:gd name="connsiteX4" fmla="*/ 4099 w 55247"/>
                    <a:gd name="connsiteY4" fmla="*/ 33700 h 57817"/>
                    <a:gd name="connsiteX5" fmla="*/ 20529 w 55247"/>
                    <a:gd name="connsiteY5" fmla="*/ 57818 h 57817"/>
                    <a:gd name="connsiteX6" fmla="*/ 55248 w 55247"/>
                    <a:gd name="connsiteY6" fmla="*/ 34158 h 5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17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700"/>
                      </a:cubicBezTo>
                      <a:lnTo>
                        <a:pt x="20529" y="5781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95" name="Graphic 3">
                <a:extLst>
                  <a:ext uri="{FF2B5EF4-FFF2-40B4-BE49-F238E27FC236}">
                    <a16:creationId xmlns:a16="http://schemas.microsoft.com/office/drawing/2014/main" id="{1513850C-0D06-CB54-346B-ECB0CA8E15D7}"/>
                  </a:ext>
                </a:extLst>
              </p:cNvPr>
              <p:cNvGrpSpPr/>
              <p:nvPr/>
            </p:nvGrpSpPr>
            <p:grpSpPr>
              <a:xfrm>
                <a:off x="7753375" y="3532535"/>
                <a:ext cx="72629" cy="86999"/>
                <a:chOff x="7753375" y="3532535"/>
                <a:chExt cx="72629" cy="86999"/>
              </a:xfrm>
            </p:grpSpPr>
            <p:sp>
              <p:nvSpPr>
                <p:cNvPr id="384" name="Freeform: Shape 383">
                  <a:extLst>
                    <a:ext uri="{FF2B5EF4-FFF2-40B4-BE49-F238E27FC236}">
                      <a16:creationId xmlns:a16="http://schemas.microsoft.com/office/drawing/2014/main" id="{D17CF104-5EB4-9AAD-3FA4-CC0689281DB1}"/>
                    </a:ext>
                  </a:extLst>
                </p:cNvPr>
                <p:cNvSpPr/>
                <p:nvPr/>
              </p:nvSpPr>
              <p:spPr>
                <a:xfrm>
                  <a:off x="7769828" y="3560568"/>
                  <a:ext cx="56177" cy="58966"/>
                </a:xfrm>
                <a:custGeom>
                  <a:avLst/>
                  <a:gdLst>
                    <a:gd name="connsiteX0" fmla="*/ 34366 w 56177"/>
                    <a:gd name="connsiteY0" fmla="*/ 0 h 58966"/>
                    <a:gd name="connsiteX1" fmla="*/ 52816 w 56177"/>
                    <a:gd name="connsiteY1" fmla="*/ 27080 h 58966"/>
                    <a:gd name="connsiteX2" fmla="*/ 47882 w 56177"/>
                    <a:gd name="connsiteY2" fmla="*/ 53816 h 58966"/>
                    <a:gd name="connsiteX3" fmla="*/ 45129 w 56177"/>
                    <a:gd name="connsiteY3" fmla="*/ 55693 h 58966"/>
                    <a:gd name="connsiteX4" fmla="*/ 18440 w 56177"/>
                    <a:gd name="connsiteY4" fmla="*/ 50492 h 58966"/>
                    <a:gd name="connsiteX5" fmla="*/ 0 w 56177"/>
                    <a:gd name="connsiteY5" fmla="*/ 23413 h 58966"/>
                    <a:gd name="connsiteX6" fmla="*/ 34366 w 56177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77" h="58966">
                      <a:moveTo>
                        <a:pt x="34366" y="0"/>
                      </a:moveTo>
                      <a:lnTo>
                        <a:pt x="52816" y="27080"/>
                      </a:lnTo>
                      <a:cubicBezTo>
                        <a:pt x="58798" y="35862"/>
                        <a:pt x="56579" y="47901"/>
                        <a:pt x="47882" y="53816"/>
                      </a:cubicBezTo>
                      <a:lnTo>
                        <a:pt x="45129" y="55693"/>
                      </a:lnTo>
                      <a:cubicBezTo>
                        <a:pt x="36433" y="61617"/>
                        <a:pt x="24422" y="59274"/>
                        <a:pt x="18440" y="50492"/>
                      </a:cubicBezTo>
                      <a:lnTo>
                        <a:pt x="0" y="23413"/>
                      </a:lnTo>
                      <a:lnTo>
                        <a:pt x="3436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85" name="Freeform: Shape 384">
                  <a:extLst>
                    <a:ext uri="{FF2B5EF4-FFF2-40B4-BE49-F238E27FC236}">
                      <a16:creationId xmlns:a16="http://schemas.microsoft.com/office/drawing/2014/main" id="{A5F21ABB-759F-E97A-23CE-4C4778913187}"/>
                    </a:ext>
                  </a:extLst>
                </p:cNvPr>
                <p:cNvSpPr/>
                <p:nvPr/>
              </p:nvSpPr>
              <p:spPr>
                <a:xfrm>
                  <a:off x="7753375" y="3532535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1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9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1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96" name="Graphic 3">
                <a:extLst>
                  <a:ext uri="{FF2B5EF4-FFF2-40B4-BE49-F238E27FC236}">
                    <a16:creationId xmlns:a16="http://schemas.microsoft.com/office/drawing/2014/main" id="{9D77E422-D2DF-35C6-5BDB-C6F03FA43E24}"/>
                  </a:ext>
                </a:extLst>
              </p:cNvPr>
              <p:cNvGrpSpPr/>
              <p:nvPr/>
            </p:nvGrpSpPr>
            <p:grpSpPr>
              <a:xfrm>
                <a:off x="7652284" y="3533427"/>
                <a:ext cx="75778" cy="84704"/>
                <a:chOff x="7652284" y="3533427"/>
                <a:chExt cx="75778" cy="84704"/>
              </a:xfrm>
            </p:grpSpPr>
            <p:sp>
              <p:nvSpPr>
                <p:cNvPr id="382" name="Freeform: Shape 381">
                  <a:extLst>
                    <a:ext uri="{FF2B5EF4-FFF2-40B4-BE49-F238E27FC236}">
                      <a16:creationId xmlns:a16="http://schemas.microsoft.com/office/drawing/2014/main" id="{4E00610B-5552-434C-40F4-54698C032237}"/>
                    </a:ext>
                  </a:extLst>
                </p:cNvPr>
                <p:cNvSpPr/>
                <p:nvPr/>
              </p:nvSpPr>
              <p:spPr>
                <a:xfrm>
                  <a:off x="7670939" y="3533427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47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4 w 57123"/>
                    <a:gd name="connsiteY5" fmla="*/ 58860 h 58859"/>
                    <a:gd name="connsiteX6" fmla="*/ 0 w 57123"/>
                    <a:gd name="connsiteY6" fmla="*/ 33047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47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7"/>
                        <a:pt x="52940" y="33161"/>
                      </a:cubicBezTo>
                      <a:lnTo>
                        <a:pt x="32614" y="58860"/>
                      </a:lnTo>
                      <a:lnTo>
                        <a:pt x="0" y="3304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83" name="Freeform: Shape 382">
                  <a:extLst>
                    <a:ext uri="{FF2B5EF4-FFF2-40B4-BE49-F238E27FC236}">
                      <a16:creationId xmlns:a16="http://schemas.microsoft.com/office/drawing/2014/main" id="{42577629-6821-FE5B-3838-D90AB097915A}"/>
                    </a:ext>
                  </a:extLst>
                </p:cNvPr>
                <p:cNvSpPr/>
                <p:nvPr/>
              </p:nvSpPr>
              <p:spPr>
                <a:xfrm>
                  <a:off x="7652284" y="3560416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1 h 57715"/>
                    <a:gd name="connsiteX4" fmla="*/ 38020 w 56126"/>
                    <a:gd name="connsiteY4" fmla="*/ 48939 h 57715"/>
                    <a:gd name="connsiteX5" fmla="*/ 56127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1"/>
                      </a:lnTo>
                      <a:cubicBezTo>
                        <a:pt x="17769" y="60522"/>
                        <a:pt x="30638" y="58283"/>
                        <a:pt x="38020" y="48939"/>
                      </a:cubicBezTo>
                      <a:lnTo>
                        <a:pt x="56127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97" name="Graphic 3">
                <a:extLst>
                  <a:ext uri="{FF2B5EF4-FFF2-40B4-BE49-F238E27FC236}">
                    <a16:creationId xmlns:a16="http://schemas.microsoft.com/office/drawing/2014/main" id="{5B5C8774-50C6-5C91-C304-0422BB33CE6F}"/>
                  </a:ext>
                </a:extLst>
              </p:cNvPr>
              <p:cNvGrpSpPr/>
              <p:nvPr/>
            </p:nvGrpSpPr>
            <p:grpSpPr>
              <a:xfrm>
                <a:off x="7701376" y="3556297"/>
                <a:ext cx="75778" cy="84705"/>
                <a:chOff x="7701376" y="3556297"/>
                <a:chExt cx="75778" cy="84705"/>
              </a:xfrm>
            </p:grpSpPr>
            <p:sp>
              <p:nvSpPr>
                <p:cNvPr id="380" name="Freeform: Shape 379">
                  <a:extLst>
                    <a:ext uri="{FF2B5EF4-FFF2-40B4-BE49-F238E27FC236}">
                      <a16:creationId xmlns:a16="http://schemas.microsoft.com/office/drawing/2014/main" id="{CEC31387-0BF4-6799-FEEB-855A1D726442}"/>
                    </a:ext>
                  </a:extLst>
                </p:cNvPr>
                <p:cNvSpPr/>
                <p:nvPr/>
              </p:nvSpPr>
              <p:spPr>
                <a:xfrm>
                  <a:off x="7720031" y="3556297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47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3 w 57123"/>
                    <a:gd name="connsiteY5" fmla="*/ 58860 h 58859"/>
                    <a:gd name="connsiteX6" fmla="*/ 0 w 57123"/>
                    <a:gd name="connsiteY6" fmla="*/ 33047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47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8" y="12663"/>
                        <a:pt x="59541" y="24827"/>
                        <a:pt x="52940" y="33161"/>
                      </a:cubicBezTo>
                      <a:lnTo>
                        <a:pt x="32613" y="58860"/>
                      </a:lnTo>
                      <a:lnTo>
                        <a:pt x="0" y="3304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81" name="Freeform: Shape 380">
                  <a:extLst>
                    <a:ext uri="{FF2B5EF4-FFF2-40B4-BE49-F238E27FC236}">
                      <a16:creationId xmlns:a16="http://schemas.microsoft.com/office/drawing/2014/main" id="{3E010809-B1D5-8560-CCD5-580CEF1F8B87}"/>
                    </a:ext>
                  </a:extLst>
                </p:cNvPr>
                <p:cNvSpPr/>
                <p:nvPr/>
              </p:nvSpPr>
              <p:spPr>
                <a:xfrm>
                  <a:off x="7701376" y="3583285"/>
                  <a:ext cx="56126" cy="57716"/>
                </a:xfrm>
                <a:custGeom>
                  <a:avLst/>
                  <a:gdLst>
                    <a:gd name="connsiteX0" fmla="*/ 23180 w 56126"/>
                    <a:gd name="connsiteY0" fmla="*/ 0 h 57716"/>
                    <a:gd name="connsiteX1" fmla="*/ 5073 w 56126"/>
                    <a:gd name="connsiteY1" fmla="*/ 22879 h 57716"/>
                    <a:gd name="connsiteX2" fmla="*/ 6797 w 56126"/>
                    <a:gd name="connsiteY2" fmla="*/ 51845 h 57716"/>
                    <a:gd name="connsiteX3" fmla="*/ 9435 w 56126"/>
                    <a:gd name="connsiteY3" fmla="*/ 53930 h 57716"/>
                    <a:gd name="connsiteX4" fmla="*/ 38020 w 56126"/>
                    <a:gd name="connsiteY4" fmla="*/ 48949 h 57716"/>
                    <a:gd name="connsiteX5" fmla="*/ 56127 w 56126"/>
                    <a:gd name="connsiteY5" fmla="*/ 26070 h 57716"/>
                    <a:gd name="connsiteX6" fmla="*/ 23180 w 56126"/>
                    <a:gd name="connsiteY6" fmla="*/ 0 h 5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6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38" y="58283"/>
                        <a:pt x="38020" y="48949"/>
                      </a:cubicBezTo>
                      <a:lnTo>
                        <a:pt x="56127" y="2607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98" name="Graphic 3">
                <a:extLst>
                  <a:ext uri="{FF2B5EF4-FFF2-40B4-BE49-F238E27FC236}">
                    <a16:creationId xmlns:a16="http://schemas.microsoft.com/office/drawing/2014/main" id="{5A1985C2-10CA-0CF6-A804-6B9D5681AEAB}"/>
                  </a:ext>
                </a:extLst>
              </p:cNvPr>
              <p:cNvGrpSpPr/>
              <p:nvPr/>
            </p:nvGrpSpPr>
            <p:grpSpPr>
              <a:xfrm>
                <a:off x="7963866" y="3601931"/>
                <a:ext cx="75765" cy="84713"/>
                <a:chOff x="7963866" y="3601931"/>
                <a:chExt cx="75765" cy="84713"/>
              </a:xfrm>
            </p:grpSpPr>
            <p:sp>
              <p:nvSpPr>
                <p:cNvPr id="378" name="Freeform: Shape 377">
                  <a:extLst>
                    <a:ext uri="{FF2B5EF4-FFF2-40B4-BE49-F238E27FC236}">
                      <a16:creationId xmlns:a16="http://schemas.microsoft.com/office/drawing/2014/main" id="{303AA831-9A08-B111-64FA-AFA99AC9BF81}"/>
                    </a:ext>
                  </a:extLst>
                </p:cNvPr>
                <p:cNvSpPr/>
                <p:nvPr/>
              </p:nvSpPr>
              <p:spPr>
                <a:xfrm>
                  <a:off x="7982511" y="3601931"/>
                  <a:ext cx="57119" cy="58859"/>
                </a:xfrm>
                <a:custGeom>
                  <a:avLst/>
                  <a:gdLst>
                    <a:gd name="connsiteX0" fmla="*/ 0 w 57119"/>
                    <a:gd name="connsiteY0" fmla="*/ 33056 h 58859"/>
                    <a:gd name="connsiteX1" fmla="*/ 20326 w 57119"/>
                    <a:gd name="connsiteY1" fmla="*/ 7358 h 58859"/>
                    <a:gd name="connsiteX2" fmla="*/ 47320 w 57119"/>
                    <a:gd name="connsiteY2" fmla="*/ 4072 h 58859"/>
                    <a:gd name="connsiteX3" fmla="*/ 49930 w 57119"/>
                    <a:gd name="connsiteY3" fmla="*/ 6138 h 58859"/>
                    <a:gd name="connsiteX4" fmla="*/ 52940 w 57119"/>
                    <a:gd name="connsiteY4" fmla="*/ 33161 h 58859"/>
                    <a:gd name="connsiteX5" fmla="*/ 32614 w 57119"/>
                    <a:gd name="connsiteY5" fmla="*/ 58859 h 58859"/>
                    <a:gd name="connsiteX6" fmla="*/ 0 w 57119"/>
                    <a:gd name="connsiteY6" fmla="*/ 33056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19" h="5885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8"/>
                      </a:lnTo>
                      <a:cubicBezTo>
                        <a:pt x="58179" y="12663"/>
                        <a:pt x="59531" y="24826"/>
                        <a:pt x="52940" y="33161"/>
                      </a:cubicBezTo>
                      <a:lnTo>
                        <a:pt x="32614" y="58859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79" name="Freeform: Shape 378">
                  <a:extLst>
                    <a:ext uri="{FF2B5EF4-FFF2-40B4-BE49-F238E27FC236}">
                      <a16:creationId xmlns:a16="http://schemas.microsoft.com/office/drawing/2014/main" id="{DE9520A7-C9E3-B1D0-5EBE-80EADA0181B5}"/>
                    </a:ext>
                  </a:extLst>
                </p:cNvPr>
                <p:cNvSpPr/>
                <p:nvPr/>
              </p:nvSpPr>
              <p:spPr>
                <a:xfrm>
                  <a:off x="7963866" y="3628929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1 h 57715"/>
                    <a:gd name="connsiteX4" fmla="*/ 38019 w 56126"/>
                    <a:gd name="connsiteY4" fmla="*/ 48939 h 57715"/>
                    <a:gd name="connsiteX5" fmla="*/ 56126 w 56126"/>
                    <a:gd name="connsiteY5" fmla="*/ 26061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4"/>
                        <a:pt x="-1538" y="45253"/>
                        <a:pt x="6797" y="51845"/>
                      </a:cubicBezTo>
                      <a:lnTo>
                        <a:pt x="9435" y="53931"/>
                      </a:lnTo>
                      <a:cubicBezTo>
                        <a:pt x="17769" y="60522"/>
                        <a:pt x="30628" y="58284"/>
                        <a:pt x="38019" y="48939"/>
                      </a:cubicBezTo>
                      <a:lnTo>
                        <a:pt x="56126" y="26061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99" name="Graphic 3">
                <a:extLst>
                  <a:ext uri="{FF2B5EF4-FFF2-40B4-BE49-F238E27FC236}">
                    <a16:creationId xmlns:a16="http://schemas.microsoft.com/office/drawing/2014/main" id="{7A557DFF-BC75-CC9D-AA78-A56E47E93C81}"/>
                  </a:ext>
                </a:extLst>
              </p:cNvPr>
              <p:cNvGrpSpPr/>
              <p:nvPr/>
            </p:nvGrpSpPr>
            <p:grpSpPr>
              <a:xfrm>
                <a:off x="7888818" y="3548096"/>
                <a:ext cx="75778" cy="84713"/>
                <a:chOff x="7888818" y="3548096"/>
                <a:chExt cx="75778" cy="84713"/>
              </a:xfrm>
            </p:grpSpPr>
            <p:sp>
              <p:nvSpPr>
                <p:cNvPr id="376" name="Freeform: Shape 375">
                  <a:extLst>
                    <a:ext uri="{FF2B5EF4-FFF2-40B4-BE49-F238E27FC236}">
                      <a16:creationId xmlns:a16="http://schemas.microsoft.com/office/drawing/2014/main" id="{02C0BD1B-9C6A-2551-F9EB-C8EF42781072}"/>
                    </a:ext>
                  </a:extLst>
                </p:cNvPr>
                <p:cNvSpPr/>
                <p:nvPr/>
              </p:nvSpPr>
              <p:spPr>
                <a:xfrm>
                  <a:off x="7907474" y="3548096"/>
                  <a:ext cx="57123" cy="58849"/>
                </a:xfrm>
                <a:custGeom>
                  <a:avLst/>
                  <a:gdLst>
                    <a:gd name="connsiteX0" fmla="*/ 0 w 57123"/>
                    <a:gd name="connsiteY0" fmla="*/ 33056 h 58849"/>
                    <a:gd name="connsiteX1" fmla="*/ 20326 w 57123"/>
                    <a:gd name="connsiteY1" fmla="*/ 7358 h 58849"/>
                    <a:gd name="connsiteX2" fmla="*/ 47320 w 57123"/>
                    <a:gd name="connsiteY2" fmla="*/ 4072 h 58849"/>
                    <a:gd name="connsiteX3" fmla="*/ 49930 w 57123"/>
                    <a:gd name="connsiteY3" fmla="*/ 6139 h 58849"/>
                    <a:gd name="connsiteX4" fmla="*/ 52940 w 57123"/>
                    <a:gd name="connsiteY4" fmla="*/ 33161 h 58849"/>
                    <a:gd name="connsiteX5" fmla="*/ 32614 w 57123"/>
                    <a:gd name="connsiteY5" fmla="*/ 58850 h 58849"/>
                    <a:gd name="connsiteX6" fmla="*/ 0 w 57123"/>
                    <a:gd name="connsiteY6" fmla="*/ 33056 h 58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4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6"/>
                        <a:pt x="52940" y="33161"/>
                      </a:cubicBezTo>
                      <a:lnTo>
                        <a:pt x="32614" y="58850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77" name="Freeform: Shape 376">
                  <a:extLst>
                    <a:ext uri="{FF2B5EF4-FFF2-40B4-BE49-F238E27FC236}">
                      <a16:creationId xmlns:a16="http://schemas.microsoft.com/office/drawing/2014/main" id="{9668B456-74AB-9093-0DC5-4A3749388119}"/>
                    </a:ext>
                  </a:extLst>
                </p:cNvPr>
                <p:cNvSpPr/>
                <p:nvPr/>
              </p:nvSpPr>
              <p:spPr>
                <a:xfrm>
                  <a:off x="7888818" y="3575094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0 h 57715"/>
                    <a:gd name="connsiteX4" fmla="*/ 38019 w 56126"/>
                    <a:gd name="connsiteY4" fmla="*/ 48939 h 57715"/>
                    <a:gd name="connsiteX5" fmla="*/ 56126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28" y="58283"/>
                        <a:pt x="38019" y="48939"/>
                      </a:cubicBezTo>
                      <a:lnTo>
                        <a:pt x="56126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00" name="Graphic 3">
                <a:extLst>
                  <a:ext uri="{FF2B5EF4-FFF2-40B4-BE49-F238E27FC236}">
                    <a16:creationId xmlns:a16="http://schemas.microsoft.com/office/drawing/2014/main" id="{CFBA5532-8CC9-337A-DD7A-6298C254F813}"/>
                  </a:ext>
                </a:extLst>
              </p:cNvPr>
              <p:cNvGrpSpPr/>
              <p:nvPr/>
            </p:nvGrpSpPr>
            <p:grpSpPr>
              <a:xfrm>
                <a:off x="7844775" y="3525264"/>
                <a:ext cx="75778" cy="84704"/>
                <a:chOff x="7844775" y="3525264"/>
                <a:chExt cx="75778" cy="84704"/>
              </a:xfrm>
            </p:grpSpPr>
            <p:sp>
              <p:nvSpPr>
                <p:cNvPr id="374" name="Freeform: Shape 373">
                  <a:extLst>
                    <a:ext uri="{FF2B5EF4-FFF2-40B4-BE49-F238E27FC236}">
                      <a16:creationId xmlns:a16="http://schemas.microsoft.com/office/drawing/2014/main" id="{D1FCFA7A-7820-98C2-F01D-D01D41BEBF88}"/>
                    </a:ext>
                  </a:extLst>
                </p:cNvPr>
                <p:cNvSpPr/>
                <p:nvPr/>
              </p:nvSpPr>
              <p:spPr>
                <a:xfrm>
                  <a:off x="7863430" y="3525264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56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3 w 57123"/>
                    <a:gd name="connsiteY5" fmla="*/ 58860 h 58859"/>
                    <a:gd name="connsiteX6" fmla="*/ 0 w 57123"/>
                    <a:gd name="connsiteY6" fmla="*/ 33056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7"/>
                        <a:pt x="52940" y="33161"/>
                      </a:cubicBezTo>
                      <a:lnTo>
                        <a:pt x="32613" y="58860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75" name="Freeform: Shape 374">
                  <a:extLst>
                    <a:ext uri="{FF2B5EF4-FFF2-40B4-BE49-F238E27FC236}">
                      <a16:creationId xmlns:a16="http://schemas.microsoft.com/office/drawing/2014/main" id="{4611E381-9AD4-4D02-CCDC-522AFC3FDDA7}"/>
                    </a:ext>
                  </a:extLst>
                </p:cNvPr>
                <p:cNvSpPr/>
                <p:nvPr/>
              </p:nvSpPr>
              <p:spPr>
                <a:xfrm>
                  <a:off x="7844775" y="3552253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0 h 57715"/>
                    <a:gd name="connsiteX4" fmla="*/ 38019 w 56126"/>
                    <a:gd name="connsiteY4" fmla="*/ 48939 h 57715"/>
                    <a:gd name="connsiteX5" fmla="*/ 56126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28" y="58283"/>
                        <a:pt x="38019" y="48939"/>
                      </a:cubicBezTo>
                      <a:lnTo>
                        <a:pt x="56126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01" name="Graphic 3">
                <a:extLst>
                  <a:ext uri="{FF2B5EF4-FFF2-40B4-BE49-F238E27FC236}">
                    <a16:creationId xmlns:a16="http://schemas.microsoft.com/office/drawing/2014/main" id="{ECC8F16F-4C25-10B7-0BA9-ADCFFF092613}"/>
                  </a:ext>
                </a:extLst>
              </p:cNvPr>
              <p:cNvGrpSpPr/>
              <p:nvPr/>
            </p:nvGrpSpPr>
            <p:grpSpPr>
              <a:xfrm>
                <a:off x="7826047" y="3485813"/>
                <a:ext cx="47588" cy="95371"/>
                <a:chOff x="7826047" y="3485813"/>
                <a:chExt cx="47588" cy="95371"/>
              </a:xfrm>
            </p:grpSpPr>
            <p:sp>
              <p:nvSpPr>
                <p:cNvPr id="372" name="Freeform: Shape 371">
                  <a:extLst>
                    <a:ext uri="{FF2B5EF4-FFF2-40B4-BE49-F238E27FC236}">
                      <a16:creationId xmlns:a16="http://schemas.microsoft.com/office/drawing/2014/main" id="{C31E5D6F-837D-DFD6-C111-BF73B47F5983}"/>
                    </a:ext>
                  </a:extLst>
                </p:cNvPr>
                <p:cNvSpPr/>
                <p:nvPr/>
              </p:nvSpPr>
              <p:spPr>
                <a:xfrm>
                  <a:off x="7826047" y="3526898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59 w 44945"/>
                    <a:gd name="connsiteY1" fmla="*/ 37004 h 54286"/>
                    <a:gd name="connsiteX2" fmla="*/ 20381 w 44945"/>
                    <a:gd name="connsiteY2" fmla="*/ 54178 h 54286"/>
                    <a:gd name="connsiteX3" fmla="*/ 17075 w 44945"/>
                    <a:gd name="connsiteY3" fmla="*/ 53825 h 54286"/>
                    <a:gd name="connsiteX4" fmla="*/ 112 w 44945"/>
                    <a:gd name="connsiteY4" fmla="*/ 32575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59" y="37004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5" y="53825"/>
                      </a:lnTo>
                      <a:cubicBezTo>
                        <a:pt x="6617" y="52702"/>
                        <a:pt x="-1022" y="43139"/>
                        <a:pt x="112" y="32575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73" name="Freeform: Shape 372">
                  <a:extLst>
                    <a:ext uri="{FF2B5EF4-FFF2-40B4-BE49-F238E27FC236}">
                      <a16:creationId xmlns:a16="http://schemas.microsoft.com/office/drawing/2014/main" id="{36372926-3495-5E23-23DB-D69C1FCA28B2}"/>
                    </a:ext>
                  </a:extLst>
                </p:cNvPr>
                <p:cNvSpPr/>
                <p:nvPr/>
              </p:nvSpPr>
              <p:spPr>
                <a:xfrm>
                  <a:off x="7828626" y="3485813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02" name="Graphic 3">
                <a:extLst>
                  <a:ext uri="{FF2B5EF4-FFF2-40B4-BE49-F238E27FC236}">
                    <a16:creationId xmlns:a16="http://schemas.microsoft.com/office/drawing/2014/main" id="{590CAA94-80BA-D579-16C4-F1E5867A0CBA}"/>
                  </a:ext>
                </a:extLst>
              </p:cNvPr>
              <p:cNvGrpSpPr/>
              <p:nvPr/>
            </p:nvGrpSpPr>
            <p:grpSpPr>
              <a:xfrm>
                <a:off x="7596028" y="3474392"/>
                <a:ext cx="47598" cy="95381"/>
                <a:chOff x="7596028" y="3474392"/>
                <a:chExt cx="47598" cy="95381"/>
              </a:xfrm>
            </p:grpSpPr>
            <p:sp>
              <p:nvSpPr>
                <p:cNvPr id="370" name="Freeform: Shape 369">
                  <a:extLst>
                    <a:ext uri="{FF2B5EF4-FFF2-40B4-BE49-F238E27FC236}">
                      <a16:creationId xmlns:a16="http://schemas.microsoft.com/office/drawing/2014/main" id="{095F8C9B-C652-1A59-5946-675BA7545CA9}"/>
                    </a:ext>
                  </a:extLst>
                </p:cNvPr>
                <p:cNvSpPr/>
                <p:nvPr/>
              </p:nvSpPr>
              <p:spPr>
                <a:xfrm>
                  <a:off x="7596028" y="351548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71" name="Freeform: Shape 370">
                  <a:extLst>
                    <a:ext uri="{FF2B5EF4-FFF2-40B4-BE49-F238E27FC236}">
                      <a16:creationId xmlns:a16="http://schemas.microsoft.com/office/drawing/2014/main" id="{6B45F877-7E69-6A0D-6FEC-0104244C7ABC}"/>
                    </a:ext>
                  </a:extLst>
                </p:cNvPr>
                <p:cNvSpPr/>
                <p:nvPr/>
              </p:nvSpPr>
              <p:spPr>
                <a:xfrm>
                  <a:off x="7598616" y="3474392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03" name="Graphic 3">
                <a:extLst>
                  <a:ext uri="{FF2B5EF4-FFF2-40B4-BE49-F238E27FC236}">
                    <a16:creationId xmlns:a16="http://schemas.microsoft.com/office/drawing/2014/main" id="{99DCDBFD-3B01-A369-4600-ED452EDDDC6B}"/>
                  </a:ext>
                </a:extLst>
              </p:cNvPr>
              <p:cNvGrpSpPr/>
              <p:nvPr/>
            </p:nvGrpSpPr>
            <p:grpSpPr>
              <a:xfrm>
                <a:off x="7710223" y="3454818"/>
                <a:ext cx="47588" cy="95381"/>
                <a:chOff x="7710223" y="3454818"/>
                <a:chExt cx="47588" cy="95381"/>
              </a:xfrm>
            </p:grpSpPr>
            <p:sp>
              <p:nvSpPr>
                <p:cNvPr id="368" name="Freeform: Shape 367">
                  <a:extLst>
                    <a:ext uri="{FF2B5EF4-FFF2-40B4-BE49-F238E27FC236}">
                      <a16:creationId xmlns:a16="http://schemas.microsoft.com/office/drawing/2014/main" id="{314EE26C-74D3-B5FA-BA6B-1D856CA339FB}"/>
                    </a:ext>
                  </a:extLst>
                </p:cNvPr>
                <p:cNvSpPr/>
                <p:nvPr/>
              </p:nvSpPr>
              <p:spPr>
                <a:xfrm>
                  <a:off x="7710223" y="3495913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2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2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69" name="Freeform: Shape 368">
                  <a:extLst>
                    <a:ext uri="{FF2B5EF4-FFF2-40B4-BE49-F238E27FC236}">
                      <a16:creationId xmlns:a16="http://schemas.microsoft.com/office/drawing/2014/main" id="{1A672B04-B47A-4285-040F-B449A8BE6445}"/>
                    </a:ext>
                  </a:extLst>
                </p:cNvPr>
                <p:cNvSpPr/>
                <p:nvPr/>
              </p:nvSpPr>
              <p:spPr>
                <a:xfrm>
                  <a:off x="7712802" y="3454818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3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04" name="Graphic 3">
                <a:extLst>
                  <a:ext uri="{FF2B5EF4-FFF2-40B4-BE49-F238E27FC236}">
                    <a16:creationId xmlns:a16="http://schemas.microsoft.com/office/drawing/2014/main" id="{30DAD0C8-9F92-DFFC-BC09-B5940243D22D}"/>
                  </a:ext>
                </a:extLst>
              </p:cNvPr>
              <p:cNvGrpSpPr/>
              <p:nvPr/>
            </p:nvGrpSpPr>
            <p:grpSpPr>
              <a:xfrm>
                <a:off x="7778736" y="3451561"/>
                <a:ext cx="47598" cy="95371"/>
                <a:chOff x="7778736" y="3451561"/>
                <a:chExt cx="47598" cy="95371"/>
              </a:xfrm>
            </p:grpSpPr>
            <p:sp>
              <p:nvSpPr>
                <p:cNvPr id="366" name="Freeform: Shape 365">
                  <a:extLst>
                    <a:ext uri="{FF2B5EF4-FFF2-40B4-BE49-F238E27FC236}">
                      <a16:creationId xmlns:a16="http://schemas.microsoft.com/office/drawing/2014/main" id="{FF8C52FB-7429-F9EF-404A-C6E5B08F19D3}"/>
                    </a:ext>
                  </a:extLst>
                </p:cNvPr>
                <p:cNvSpPr/>
                <p:nvPr/>
              </p:nvSpPr>
              <p:spPr>
                <a:xfrm>
                  <a:off x="7778736" y="349264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4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5 h 54286"/>
                    <a:gd name="connsiteX5" fmla="*/ 3607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4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5"/>
                      </a:cubicBezTo>
                      <a:lnTo>
                        <a:pt x="3607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67" name="Freeform: Shape 366">
                  <a:extLst>
                    <a:ext uri="{FF2B5EF4-FFF2-40B4-BE49-F238E27FC236}">
                      <a16:creationId xmlns:a16="http://schemas.microsoft.com/office/drawing/2014/main" id="{B9A5EF22-15A7-B317-C246-796E429A745F}"/>
                    </a:ext>
                  </a:extLst>
                </p:cNvPr>
                <p:cNvSpPr/>
                <p:nvPr/>
              </p:nvSpPr>
              <p:spPr>
                <a:xfrm>
                  <a:off x="7781325" y="3451561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05" name="Graphic 3">
                <a:extLst>
                  <a:ext uri="{FF2B5EF4-FFF2-40B4-BE49-F238E27FC236}">
                    <a16:creationId xmlns:a16="http://schemas.microsoft.com/office/drawing/2014/main" id="{D2B3A9A7-A9FD-DA32-5465-2BDC1B7DF4DB}"/>
                  </a:ext>
                </a:extLst>
              </p:cNvPr>
              <p:cNvGrpSpPr/>
              <p:nvPr/>
            </p:nvGrpSpPr>
            <p:grpSpPr>
              <a:xfrm>
                <a:off x="8041379" y="3523332"/>
                <a:ext cx="47588" cy="95381"/>
                <a:chOff x="8041379" y="3523332"/>
                <a:chExt cx="47588" cy="95381"/>
              </a:xfrm>
            </p:grpSpPr>
            <p:sp>
              <p:nvSpPr>
                <p:cNvPr id="364" name="Freeform: Shape 363">
                  <a:extLst>
                    <a:ext uri="{FF2B5EF4-FFF2-40B4-BE49-F238E27FC236}">
                      <a16:creationId xmlns:a16="http://schemas.microsoft.com/office/drawing/2014/main" id="{AB7E6A63-CB2A-C33B-A9DF-A90EABE36ACC}"/>
                    </a:ext>
                  </a:extLst>
                </p:cNvPr>
                <p:cNvSpPr/>
                <p:nvPr/>
              </p:nvSpPr>
              <p:spPr>
                <a:xfrm>
                  <a:off x="8041379" y="356442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2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48"/>
                        <a:pt x="112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65" name="Freeform: Shape 364">
                  <a:extLst>
                    <a:ext uri="{FF2B5EF4-FFF2-40B4-BE49-F238E27FC236}">
                      <a16:creationId xmlns:a16="http://schemas.microsoft.com/office/drawing/2014/main" id="{8E10A497-4DCF-B27D-9A44-9C6980C61D89}"/>
                    </a:ext>
                  </a:extLst>
                </p:cNvPr>
                <p:cNvSpPr/>
                <p:nvPr/>
              </p:nvSpPr>
              <p:spPr>
                <a:xfrm>
                  <a:off x="8043957" y="3523332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3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06" name="Graphic 3">
                <a:extLst>
                  <a:ext uri="{FF2B5EF4-FFF2-40B4-BE49-F238E27FC236}">
                    <a16:creationId xmlns:a16="http://schemas.microsoft.com/office/drawing/2014/main" id="{58B4F843-470C-414B-13E3-BC3C246AFB1A}"/>
                  </a:ext>
                </a:extLst>
              </p:cNvPr>
              <p:cNvGrpSpPr/>
              <p:nvPr/>
            </p:nvGrpSpPr>
            <p:grpSpPr>
              <a:xfrm>
                <a:off x="7984286" y="3490709"/>
                <a:ext cx="47588" cy="95371"/>
                <a:chOff x="7984286" y="3490709"/>
                <a:chExt cx="47588" cy="95371"/>
              </a:xfrm>
            </p:grpSpPr>
            <p:sp>
              <p:nvSpPr>
                <p:cNvPr id="362" name="Freeform: Shape 361">
                  <a:extLst>
                    <a:ext uri="{FF2B5EF4-FFF2-40B4-BE49-F238E27FC236}">
                      <a16:creationId xmlns:a16="http://schemas.microsoft.com/office/drawing/2014/main" id="{AF154D5F-F4DA-4635-980C-CCE6C9EE90E9}"/>
                    </a:ext>
                  </a:extLst>
                </p:cNvPr>
                <p:cNvSpPr/>
                <p:nvPr/>
              </p:nvSpPr>
              <p:spPr>
                <a:xfrm>
                  <a:off x="7984286" y="3531793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63" name="Freeform: Shape 362">
                  <a:extLst>
                    <a:ext uri="{FF2B5EF4-FFF2-40B4-BE49-F238E27FC236}">
                      <a16:creationId xmlns:a16="http://schemas.microsoft.com/office/drawing/2014/main" id="{09FA5778-2F97-7A00-6C2B-59DD7E39DFED}"/>
                    </a:ext>
                  </a:extLst>
                </p:cNvPr>
                <p:cNvSpPr/>
                <p:nvPr/>
              </p:nvSpPr>
              <p:spPr>
                <a:xfrm>
                  <a:off x="7986864" y="3490709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4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4"/>
                      </a:lnTo>
                      <a:cubicBezTo>
                        <a:pt x="46139" y="12205"/>
                        <a:pt x="38529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07" name="Graphic 3">
                <a:extLst>
                  <a:ext uri="{FF2B5EF4-FFF2-40B4-BE49-F238E27FC236}">
                    <a16:creationId xmlns:a16="http://schemas.microsoft.com/office/drawing/2014/main" id="{7A9F68A1-1EAE-7F65-E52A-41C673F87C4E}"/>
                  </a:ext>
                </a:extLst>
              </p:cNvPr>
              <p:cNvGrpSpPr/>
              <p:nvPr/>
            </p:nvGrpSpPr>
            <p:grpSpPr>
              <a:xfrm>
                <a:off x="7635185" y="3503758"/>
                <a:ext cx="47588" cy="95371"/>
                <a:chOff x="7635185" y="3503758"/>
                <a:chExt cx="47588" cy="95371"/>
              </a:xfrm>
            </p:grpSpPr>
            <p:sp>
              <p:nvSpPr>
                <p:cNvPr id="360" name="Freeform: Shape 359">
                  <a:extLst>
                    <a:ext uri="{FF2B5EF4-FFF2-40B4-BE49-F238E27FC236}">
                      <a16:creationId xmlns:a16="http://schemas.microsoft.com/office/drawing/2014/main" id="{D9F94F23-5FB2-C6A7-46C2-F61D7087F59E}"/>
                    </a:ext>
                  </a:extLst>
                </p:cNvPr>
                <p:cNvSpPr/>
                <p:nvPr/>
              </p:nvSpPr>
              <p:spPr>
                <a:xfrm>
                  <a:off x="7635185" y="3544842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607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607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61" name="Freeform: Shape 360">
                  <a:extLst>
                    <a:ext uri="{FF2B5EF4-FFF2-40B4-BE49-F238E27FC236}">
                      <a16:creationId xmlns:a16="http://schemas.microsoft.com/office/drawing/2014/main" id="{DA231B39-3816-1BCC-E9CC-15E9F0B72542}"/>
                    </a:ext>
                  </a:extLst>
                </p:cNvPr>
                <p:cNvSpPr/>
                <p:nvPr/>
              </p:nvSpPr>
              <p:spPr>
                <a:xfrm>
                  <a:off x="7637764" y="3503758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4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4"/>
                      </a:lnTo>
                      <a:cubicBezTo>
                        <a:pt x="46139" y="12205"/>
                        <a:pt x="38529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08" name="Graphic 3">
                <a:extLst>
                  <a:ext uri="{FF2B5EF4-FFF2-40B4-BE49-F238E27FC236}">
                    <a16:creationId xmlns:a16="http://schemas.microsoft.com/office/drawing/2014/main" id="{E9D74005-CAD0-0868-FB74-B63F7ED03590}"/>
                  </a:ext>
                </a:extLst>
              </p:cNvPr>
              <p:cNvGrpSpPr/>
              <p:nvPr/>
            </p:nvGrpSpPr>
            <p:grpSpPr>
              <a:xfrm>
                <a:off x="7862591" y="3432344"/>
                <a:ext cx="75247" cy="85131"/>
                <a:chOff x="7862591" y="3432344"/>
                <a:chExt cx="75247" cy="85131"/>
              </a:xfrm>
            </p:grpSpPr>
            <p:sp>
              <p:nvSpPr>
                <p:cNvPr id="358" name="Freeform: Shape 357">
                  <a:extLst>
                    <a:ext uri="{FF2B5EF4-FFF2-40B4-BE49-F238E27FC236}">
                      <a16:creationId xmlns:a16="http://schemas.microsoft.com/office/drawing/2014/main" id="{A3BE0576-8623-2D07-DFF9-79DC657DC6E9}"/>
                    </a:ext>
                  </a:extLst>
                </p:cNvPr>
                <p:cNvSpPr/>
                <p:nvPr/>
              </p:nvSpPr>
              <p:spPr>
                <a:xfrm>
                  <a:off x="7862591" y="3458584"/>
                  <a:ext cx="56979" cy="58891"/>
                </a:xfrm>
                <a:custGeom>
                  <a:avLst/>
                  <a:gdLst>
                    <a:gd name="connsiteX0" fmla="*/ 56979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79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79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2" y="4650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9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9" name="Freeform: Shape 358">
                  <a:extLst>
                    <a:ext uri="{FF2B5EF4-FFF2-40B4-BE49-F238E27FC236}">
                      <a16:creationId xmlns:a16="http://schemas.microsoft.com/office/drawing/2014/main" id="{949CA765-014E-CB0E-2B29-8AB56ABE690A}"/>
                    </a:ext>
                  </a:extLst>
                </p:cNvPr>
                <p:cNvSpPr/>
                <p:nvPr/>
              </p:nvSpPr>
              <p:spPr>
                <a:xfrm>
                  <a:off x="7881861" y="3432344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6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09" name="Graphic 3">
                <a:extLst>
                  <a:ext uri="{FF2B5EF4-FFF2-40B4-BE49-F238E27FC236}">
                    <a16:creationId xmlns:a16="http://schemas.microsoft.com/office/drawing/2014/main" id="{8E99E5C5-4022-00FF-33FA-4694FF38F511}"/>
                  </a:ext>
                </a:extLst>
              </p:cNvPr>
              <p:cNvGrpSpPr/>
              <p:nvPr/>
            </p:nvGrpSpPr>
            <p:grpSpPr>
              <a:xfrm>
                <a:off x="7554285" y="3424191"/>
                <a:ext cx="75237" cy="85131"/>
                <a:chOff x="7554285" y="3424191"/>
                <a:chExt cx="75237" cy="85131"/>
              </a:xfrm>
            </p:grpSpPr>
            <p:sp>
              <p:nvSpPr>
                <p:cNvPr id="356" name="Freeform: Shape 355">
                  <a:extLst>
                    <a:ext uri="{FF2B5EF4-FFF2-40B4-BE49-F238E27FC236}">
                      <a16:creationId xmlns:a16="http://schemas.microsoft.com/office/drawing/2014/main" id="{FF7B9A53-EBDD-4B0B-E146-3453784646E9}"/>
                    </a:ext>
                  </a:extLst>
                </p:cNvPr>
                <p:cNvSpPr/>
                <p:nvPr/>
              </p:nvSpPr>
              <p:spPr>
                <a:xfrm>
                  <a:off x="7554285" y="3450431"/>
                  <a:ext cx="56979" cy="58891"/>
                </a:xfrm>
                <a:custGeom>
                  <a:avLst/>
                  <a:gdLst>
                    <a:gd name="connsiteX0" fmla="*/ 56980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80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8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1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8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7" name="Freeform: Shape 356">
                  <a:extLst>
                    <a:ext uri="{FF2B5EF4-FFF2-40B4-BE49-F238E27FC236}">
                      <a16:creationId xmlns:a16="http://schemas.microsoft.com/office/drawing/2014/main" id="{2FECA917-2C1E-ECBC-2DFB-5577CF5A413E}"/>
                    </a:ext>
                  </a:extLst>
                </p:cNvPr>
                <p:cNvSpPr/>
                <p:nvPr/>
              </p:nvSpPr>
              <p:spPr>
                <a:xfrm>
                  <a:off x="7573546" y="3424191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10" name="Graphic 3">
                <a:extLst>
                  <a:ext uri="{FF2B5EF4-FFF2-40B4-BE49-F238E27FC236}">
                    <a16:creationId xmlns:a16="http://schemas.microsoft.com/office/drawing/2014/main" id="{E0A20F84-B476-8E68-4E56-B870C4D79EA2}"/>
                  </a:ext>
                </a:extLst>
              </p:cNvPr>
              <p:cNvGrpSpPr/>
              <p:nvPr/>
            </p:nvGrpSpPr>
            <p:grpSpPr>
              <a:xfrm>
                <a:off x="7526415" y="3391396"/>
                <a:ext cx="75237" cy="85131"/>
                <a:chOff x="7526415" y="3391396"/>
                <a:chExt cx="75237" cy="85131"/>
              </a:xfrm>
            </p:grpSpPr>
            <p:sp>
              <p:nvSpPr>
                <p:cNvPr id="354" name="Freeform: Shape 353">
                  <a:extLst>
                    <a:ext uri="{FF2B5EF4-FFF2-40B4-BE49-F238E27FC236}">
                      <a16:creationId xmlns:a16="http://schemas.microsoft.com/office/drawing/2014/main" id="{8F48052D-3AAD-D42E-FD3D-02D2224B58EE}"/>
                    </a:ext>
                  </a:extLst>
                </p:cNvPr>
                <p:cNvSpPr/>
                <p:nvPr/>
              </p:nvSpPr>
              <p:spPr>
                <a:xfrm>
                  <a:off x="7526415" y="3417636"/>
                  <a:ext cx="56970" cy="58890"/>
                </a:xfrm>
                <a:custGeom>
                  <a:avLst/>
                  <a:gdLst>
                    <a:gd name="connsiteX0" fmla="*/ 56970 w 56970"/>
                    <a:gd name="connsiteY0" fmla="*/ 25394 h 58890"/>
                    <a:gd name="connsiteX1" fmla="*/ 36968 w 56970"/>
                    <a:gd name="connsiteY1" fmla="*/ 51340 h 58890"/>
                    <a:gd name="connsiteX2" fmla="*/ 10021 w 56970"/>
                    <a:gd name="connsiteY2" fmla="*/ 54959 h 58890"/>
                    <a:gd name="connsiteX3" fmla="*/ 7383 w 56970"/>
                    <a:gd name="connsiteY3" fmla="*/ 52930 h 58890"/>
                    <a:gd name="connsiteX4" fmla="*/ 4030 w 56970"/>
                    <a:gd name="connsiteY4" fmla="*/ 25946 h 58890"/>
                    <a:gd name="connsiteX5" fmla="*/ 24042 w 56970"/>
                    <a:gd name="connsiteY5" fmla="*/ 0 h 58890"/>
                    <a:gd name="connsiteX6" fmla="*/ 56970 w 56970"/>
                    <a:gd name="connsiteY6" fmla="*/ 25394 h 58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0" h="58890">
                      <a:moveTo>
                        <a:pt x="5697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1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5" name="Freeform: Shape 354">
                  <a:extLst>
                    <a:ext uri="{FF2B5EF4-FFF2-40B4-BE49-F238E27FC236}">
                      <a16:creationId xmlns:a16="http://schemas.microsoft.com/office/drawing/2014/main" id="{4CDA2783-9AA0-B4C8-A583-DA91B0B2EFD2}"/>
                    </a:ext>
                  </a:extLst>
                </p:cNvPr>
                <p:cNvSpPr/>
                <p:nvPr/>
              </p:nvSpPr>
              <p:spPr>
                <a:xfrm>
                  <a:off x="7545676" y="3391396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11" name="Graphic 3">
                <a:extLst>
                  <a:ext uri="{FF2B5EF4-FFF2-40B4-BE49-F238E27FC236}">
                    <a16:creationId xmlns:a16="http://schemas.microsoft.com/office/drawing/2014/main" id="{D2DB96AD-9093-2AD7-1DB8-CBE865918CE2}"/>
                  </a:ext>
                </a:extLst>
              </p:cNvPr>
              <p:cNvGrpSpPr/>
              <p:nvPr/>
            </p:nvGrpSpPr>
            <p:grpSpPr>
              <a:xfrm>
                <a:off x="7524758" y="3559827"/>
                <a:ext cx="75237" cy="85127"/>
                <a:chOff x="7524758" y="3559827"/>
                <a:chExt cx="75237" cy="85127"/>
              </a:xfrm>
            </p:grpSpPr>
            <p:sp>
              <p:nvSpPr>
                <p:cNvPr id="352" name="Freeform: Shape 351">
                  <a:extLst>
                    <a:ext uri="{FF2B5EF4-FFF2-40B4-BE49-F238E27FC236}">
                      <a16:creationId xmlns:a16="http://schemas.microsoft.com/office/drawing/2014/main" id="{2B524288-F8AD-6CCE-BABF-3A3932B59021}"/>
                    </a:ext>
                  </a:extLst>
                </p:cNvPr>
                <p:cNvSpPr/>
                <p:nvPr/>
              </p:nvSpPr>
              <p:spPr>
                <a:xfrm>
                  <a:off x="7524758" y="3586067"/>
                  <a:ext cx="56969" cy="58887"/>
                </a:xfrm>
                <a:custGeom>
                  <a:avLst/>
                  <a:gdLst>
                    <a:gd name="connsiteX0" fmla="*/ 56970 w 56969"/>
                    <a:gd name="connsiteY0" fmla="*/ 25394 h 58887"/>
                    <a:gd name="connsiteX1" fmla="*/ 36958 w 56969"/>
                    <a:gd name="connsiteY1" fmla="*/ 51340 h 58887"/>
                    <a:gd name="connsiteX2" fmla="*/ 10012 w 56969"/>
                    <a:gd name="connsiteY2" fmla="*/ 54959 h 58887"/>
                    <a:gd name="connsiteX3" fmla="*/ 7383 w 56969"/>
                    <a:gd name="connsiteY3" fmla="*/ 52930 h 58887"/>
                    <a:gd name="connsiteX4" fmla="*/ 4030 w 56969"/>
                    <a:gd name="connsiteY4" fmla="*/ 25946 h 58887"/>
                    <a:gd name="connsiteX5" fmla="*/ 24042 w 56969"/>
                    <a:gd name="connsiteY5" fmla="*/ 0 h 58887"/>
                    <a:gd name="connsiteX6" fmla="*/ 56970 w 56969"/>
                    <a:gd name="connsiteY6" fmla="*/ 25394 h 58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69" h="58887">
                      <a:moveTo>
                        <a:pt x="56970" y="25394"/>
                      </a:moveTo>
                      <a:lnTo>
                        <a:pt x="36958" y="51340"/>
                      </a:lnTo>
                      <a:cubicBezTo>
                        <a:pt x="30472" y="59760"/>
                        <a:pt x="18337" y="61379"/>
                        <a:pt x="10012" y="54959"/>
                      </a:cubicBezTo>
                      <a:lnTo>
                        <a:pt x="7383" y="52930"/>
                      </a:lnTo>
                      <a:cubicBezTo>
                        <a:pt x="-952" y="4651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3" name="Freeform: Shape 352">
                  <a:extLst>
                    <a:ext uri="{FF2B5EF4-FFF2-40B4-BE49-F238E27FC236}">
                      <a16:creationId xmlns:a16="http://schemas.microsoft.com/office/drawing/2014/main" id="{1C13F506-AB2D-E4E7-23DD-6B7947FA6CE6}"/>
                    </a:ext>
                  </a:extLst>
                </p:cNvPr>
                <p:cNvSpPr/>
                <p:nvPr/>
              </p:nvSpPr>
              <p:spPr>
                <a:xfrm>
                  <a:off x="7544019" y="3559827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2 w 55976"/>
                    <a:gd name="connsiteY1" fmla="*/ 34641 h 57748"/>
                    <a:gd name="connsiteX2" fmla="*/ 48996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2" y="34641"/>
                      </a:lnTo>
                      <a:cubicBezTo>
                        <a:pt x="58350" y="25211"/>
                        <a:pt x="5741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40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12" name="Graphic 3">
                <a:extLst>
                  <a:ext uri="{FF2B5EF4-FFF2-40B4-BE49-F238E27FC236}">
                    <a16:creationId xmlns:a16="http://schemas.microsoft.com/office/drawing/2014/main" id="{EB1CF5AA-EDB8-87CB-422C-AA7952975B45}"/>
                  </a:ext>
                </a:extLst>
              </p:cNvPr>
              <p:cNvGrpSpPr/>
              <p:nvPr/>
            </p:nvGrpSpPr>
            <p:grpSpPr>
              <a:xfrm>
                <a:off x="7644002" y="3445393"/>
                <a:ext cx="75247" cy="85131"/>
                <a:chOff x="7644002" y="3445393"/>
                <a:chExt cx="75247" cy="85131"/>
              </a:xfrm>
            </p:grpSpPr>
            <p:sp>
              <p:nvSpPr>
                <p:cNvPr id="350" name="Freeform: Shape 349">
                  <a:extLst>
                    <a:ext uri="{FF2B5EF4-FFF2-40B4-BE49-F238E27FC236}">
                      <a16:creationId xmlns:a16="http://schemas.microsoft.com/office/drawing/2014/main" id="{95A6A927-266B-0C9B-9865-4C3746400923}"/>
                    </a:ext>
                  </a:extLst>
                </p:cNvPr>
                <p:cNvSpPr/>
                <p:nvPr/>
              </p:nvSpPr>
              <p:spPr>
                <a:xfrm>
                  <a:off x="7644002" y="3471633"/>
                  <a:ext cx="56979" cy="58891"/>
                </a:xfrm>
                <a:custGeom>
                  <a:avLst/>
                  <a:gdLst>
                    <a:gd name="connsiteX0" fmla="*/ 56980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80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8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0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8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1" name="Freeform: Shape 350">
                  <a:extLst>
                    <a:ext uri="{FF2B5EF4-FFF2-40B4-BE49-F238E27FC236}">
                      <a16:creationId xmlns:a16="http://schemas.microsoft.com/office/drawing/2014/main" id="{6F2D30D5-4947-B118-E556-66DEEF4B186A}"/>
                    </a:ext>
                  </a:extLst>
                </p:cNvPr>
                <p:cNvSpPr/>
                <p:nvPr/>
              </p:nvSpPr>
              <p:spPr>
                <a:xfrm>
                  <a:off x="7663272" y="3445393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13" name="Graphic 3">
                <a:extLst>
                  <a:ext uri="{FF2B5EF4-FFF2-40B4-BE49-F238E27FC236}">
                    <a16:creationId xmlns:a16="http://schemas.microsoft.com/office/drawing/2014/main" id="{C3D4F06A-81DA-6489-7A1D-2E120CCF37A2}"/>
                  </a:ext>
                </a:extLst>
              </p:cNvPr>
              <p:cNvGrpSpPr/>
              <p:nvPr/>
            </p:nvGrpSpPr>
            <p:grpSpPr>
              <a:xfrm>
                <a:off x="7735365" y="3450289"/>
                <a:ext cx="75238" cy="85131"/>
                <a:chOff x="7735365" y="3450289"/>
                <a:chExt cx="75238" cy="85131"/>
              </a:xfrm>
            </p:grpSpPr>
            <p:sp>
              <p:nvSpPr>
                <p:cNvPr id="348" name="Freeform: Shape 347">
                  <a:extLst>
                    <a:ext uri="{FF2B5EF4-FFF2-40B4-BE49-F238E27FC236}">
                      <a16:creationId xmlns:a16="http://schemas.microsoft.com/office/drawing/2014/main" id="{FCB65513-12FF-CF8E-8D62-6DC73668568C}"/>
                    </a:ext>
                  </a:extLst>
                </p:cNvPr>
                <p:cNvSpPr/>
                <p:nvPr/>
              </p:nvSpPr>
              <p:spPr>
                <a:xfrm>
                  <a:off x="7735365" y="3476529"/>
                  <a:ext cx="56969" cy="58891"/>
                </a:xfrm>
                <a:custGeom>
                  <a:avLst/>
                  <a:gdLst>
                    <a:gd name="connsiteX0" fmla="*/ 56970 w 56969"/>
                    <a:gd name="connsiteY0" fmla="*/ 25394 h 58891"/>
                    <a:gd name="connsiteX1" fmla="*/ 36958 w 56969"/>
                    <a:gd name="connsiteY1" fmla="*/ 51340 h 58891"/>
                    <a:gd name="connsiteX2" fmla="*/ 10012 w 56969"/>
                    <a:gd name="connsiteY2" fmla="*/ 54959 h 58891"/>
                    <a:gd name="connsiteX3" fmla="*/ 7383 w 56969"/>
                    <a:gd name="connsiteY3" fmla="*/ 52930 h 58891"/>
                    <a:gd name="connsiteX4" fmla="*/ 4030 w 56969"/>
                    <a:gd name="connsiteY4" fmla="*/ 25946 h 58891"/>
                    <a:gd name="connsiteX5" fmla="*/ 24042 w 56969"/>
                    <a:gd name="connsiteY5" fmla="*/ 0 h 58891"/>
                    <a:gd name="connsiteX6" fmla="*/ 56970 w 5696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69" h="58891">
                      <a:moveTo>
                        <a:pt x="56970" y="25394"/>
                      </a:moveTo>
                      <a:lnTo>
                        <a:pt x="36958" y="51340"/>
                      </a:lnTo>
                      <a:cubicBezTo>
                        <a:pt x="30472" y="59760"/>
                        <a:pt x="18346" y="61389"/>
                        <a:pt x="10012" y="54959"/>
                      </a:cubicBezTo>
                      <a:lnTo>
                        <a:pt x="7383" y="52930"/>
                      </a:lnTo>
                      <a:cubicBezTo>
                        <a:pt x="-952" y="4650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9" name="Freeform: Shape 348">
                  <a:extLst>
                    <a:ext uri="{FF2B5EF4-FFF2-40B4-BE49-F238E27FC236}">
                      <a16:creationId xmlns:a16="http://schemas.microsoft.com/office/drawing/2014/main" id="{78B6BB44-BA48-02B2-B76B-0DA07344AED3}"/>
                    </a:ext>
                  </a:extLst>
                </p:cNvPr>
                <p:cNvSpPr/>
                <p:nvPr/>
              </p:nvSpPr>
              <p:spPr>
                <a:xfrm>
                  <a:off x="7754635" y="3450289"/>
                  <a:ext cx="55968" cy="57748"/>
                </a:xfrm>
                <a:custGeom>
                  <a:avLst/>
                  <a:gdLst>
                    <a:gd name="connsiteX0" fmla="*/ 33252 w 55968"/>
                    <a:gd name="connsiteY0" fmla="*/ 57749 h 57748"/>
                    <a:gd name="connsiteX1" fmla="*/ 51073 w 55968"/>
                    <a:gd name="connsiteY1" fmla="*/ 34641 h 57748"/>
                    <a:gd name="connsiteX2" fmla="*/ 48996 w 55968"/>
                    <a:gd name="connsiteY2" fmla="*/ 5695 h 57748"/>
                    <a:gd name="connsiteX3" fmla="*/ 46339 w 55968"/>
                    <a:gd name="connsiteY3" fmla="*/ 3647 h 57748"/>
                    <a:gd name="connsiteX4" fmla="*/ 17821 w 55968"/>
                    <a:gd name="connsiteY4" fmla="*/ 8990 h 57748"/>
                    <a:gd name="connsiteX5" fmla="*/ 0 w 55968"/>
                    <a:gd name="connsiteY5" fmla="*/ 32098 h 57748"/>
                    <a:gd name="connsiteX6" fmla="*/ 33252 w 55968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68" h="57748">
                      <a:moveTo>
                        <a:pt x="33252" y="57749"/>
                      </a:moveTo>
                      <a:lnTo>
                        <a:pt x="51073" y="34641"/>
                      </a:lnTo>
                      <a:cubicBezTo>
                        <a:pt x="58341" y="25211"/>
                        <a:pt x="5740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52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14" name="Graphic 3">
                <a:extLst>
                  <a:ext uri="{FF2B5EF4-FFF2-40B4-BE49-F238E27FC236}">
                    <a16:creationId xmlns:a16="http://schemas.microsoft.com/office/drawing/2014/main" id="{2BB24684-5C50-5473-673B-5C30B5C542D7}"/>
                  </a:ext>
                </a:extLst>
              </p:cNvPr>
              <p:cNvGrpSpPr/>
              <p:nvPr/>
            </p:nvGrpSpPr>
            <p:grpSpPr>
              <a:xfrm>
                <a:off x="7550767" y="3887022"/>
                <a:ext cx="51295" cy="95020"/>
                <a:chOff x="7550767" y="3887022"/>
                <a:chExt cx="51295" cy="95020"/>
              </a:xfrm>
            </p:grpSpPr>
            <p:sp>
              <p:nvSpPr>
                <p:cNvPr id="346" name="Freeform: Shape 345">
                  <a:extLst>
                    <a:ext uri="{FF2B5EF4-FFF2-40B4-BE49-F238E27FC236}">
                      <a16:creationId xmlns:a16="http://schemas.microsoft.com/office/drawing/2014/main" id="{F9D99800-2ED9-DD41-BF24-3CFC9BBDCBE3}"/>
                    </a:ext>
                  </a:extLst>
                </p:cNvPr>
                <p:cNvSpPr/>
                <p:nvPr/>
              </p:nvSpPr>
              <p:spPr>
                <a:xfrm>
                  <a:off x="7550767" y="392654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9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9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9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7" name="Freeform: Shape 346">
                  <a:extLst>
                    <a:ext uri="{FF2B5EF4-FFF2-40B4-BE49-F238E27FC236}">
                      <a16:creationId xmlns:a16="http://schemas.microsoft.com/office/drawing/2014/main" id="{E53155D1-6749-010A-F1AE-CEAC28546E78}"/>
                    </a:ext>
                  </a:extLst>
                </p:cNvPr>
                <p:cNvSpPr/>
                <p:nvPr/>
              </p:nvSpPr>
              <p:spPr>
                <a:xfrm>
                  <a:off x="7555239" y="388702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0 h 54260"/>
                    <a:gd name="connsiteX1" fmla="*/ 46454 w 46823"/>
                    <a:gd name="connsiteY1" fmla="*/ 25523 h 54260"/>
                    <a:gd name="connsiteX2" fmla="*/ 31195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0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0"/>
                      </a:moveTo>
                      <a:lnTo>
                        <a:pt x="46454" y="25523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15" name="Graphic 3">
                <a:extLst>
                  <a:ext uri="{FF2B5EF4-FFF2-40B4-BE49-F238E27FC236}">
                    <a16:creationId xmlns:a16="http://schemas.microsoft.com/office/drawing/2014/main" id="{D96EE15A-358C-C73B-B906-2FB7DFD9561C}"/>
                  </a:ext>
                </a:extLst>
              </p:cNvPr>
              <p:cNvGrpSpPr/>
              <p:nvPr/>
            </p:nvGrpSpPr>
            <p:grpSpPr>
              <a:xfrm>
                <a:off x="7553333" y="3709379"/>
                <a:ext cx="75246" cy="85131"/>
                <a:chOff x="7553333" y="3709379"/>
                <a:chExt cx="75246" cy="85131"/>
              </a:xfrm>
            </p:grpSpPr>
            <p:sp>
              <p:nvSpPr>
                <p:cNvPr id="344" name="Freeform: Shape 343">
                  <a:extLst>
                    <a:ext uri="{FF2B5EF4-FFF2-40B4-BE49-F238E27FC236}">
                      <a16:creationId xmlns:a16="http://schemas.microsoft.com/office/drawing/2014/main" id="{ABB12474-8946-5443-24C9-EABAAD896D48}"/>
                    </a:ext>
                  </a:extLst>
                </p:cNvPr>
                <p:cNvSpPr/>
                <p:nvPr/>
              </p:nvSpPr>
              <p:spPr>
                <a:xfrm>
                  <a:off x="7553333" y="3735619"/>
                  <a:ext cx="56979" cy="58890"/>
                </a:xfrm>
                <a:custGeom>
                  <a:avLst/>
                  <a:gdLst>
                    <a:gd name="connsiteX0" fmla="*/ 56979 w 56979"/>
                    <a:gd name="connsiteY0" fmla="*/ 25394 h 58890"/>
                    <a:gd name="connsiteX1" fmla="*/ 36967 w 56979"/>
                    <a:gd name="connsiteY1" fmla="*/ 51340 h 58890"/>
                    <a:gd name="connsiteX2" fmla="*/ 10021 w 56979"/>
                    <a:gd name="connsiteY2" fmla="*/ 54959 h 58890"/>
                    <a:gd name="connsiteX3" fmla="*/ 7383 w 56979"/>
                    <a:gd name="connsiteY3" fmla="*/ 52930 h 58890"/>
                    <a:gd name="connsiteX4" fmla="*/ 4030 w 56979"/>
                    <a:gd name="connsiteY4" fmla="*/ 25946 h 58890"/>
                    <a:gd name="connsiteX5" fmla="*/ 24042 w 56979"/>
                    <a:gd name="connsiteY5" fmla="*/ 0 h 58890"/>
                    <a:gd name="connsiteX6" fmla="*/ 56979 w 56979"/>
                    <a:gd name="connsiteY6" fmla="*/ 25394 h 58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0">
                      <a:moveTo>
                        <a:pt x="56979" y="25394"/>
                      </a:moveTo>
                      <a:lnTo>
                        <a:pt x="36967" y="51340"/>
                      </a:lnTo>
                      <a:cubicBezTo>
                        <a:pt x="30481" y="59760"/>
                        <a:pt x="18356" y="61388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2" y="4651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9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5" name="Freeform: Shape 344">
                  <a:extLst>
                    <a:ext uri="{FF2B5EF4-FFF2-40B4-BE49-F238E27FC236}">
                      <a16:creationId xmlns:a16="http://schemas.microsoft.com/office/drawing/2014/main" id="{3FFB9AAD-E10E-42D9-116B-605D47DD4951}"/>
                    </a:ext>
                  </a:extLst>
                </p:cNvPr>
                <p:cNvSpPr/>
                <p:nvPr/>
              </p:nvSpPr>
              <p:spPr>
                <a:xfrm>
                  <a:off x="7572603" y="3709379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704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704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16" name="Graphic 3">
                <a:extLst>
                  <a:ext uri="{FF2B5EF4-FFF2-40B4-BE49-F238E27FC236}">
                    <a16:creationId xmlns:a16="http://schemas.microsoft.com/office/drawing/2014/main" id="{57EB942E-B5F8-A604-9725-31D78C13F9ED}"/>
                  </a:ext>
                </a:extLst>
              </p:cNvPr>
              <p:cNvGrpSpPr/>
              <p:nvPr/>
            </p:nvGrpSpPr>
            <p:grpSpPr>
              <a:xfrm>
                <a:off x="7933992" y="3463734"/>
                <a:ext cx="57091" cy="93922"/>
                <a:chOff x="7933992" y="3463734"/>
                <a:chExt cx="57091" cy="93922"/>
              </a:xfrm>
            </p:grpSpPr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E7602A5F-1A48-2D6D-2C25-6B7DE1A8B42A}"/>
                    </a:ext>
                  </a:extLst>
                </p:cNvPr>
                <p:cNvSpPr/>
                <p:nvPr/>
              </p:nvSpPr>
              <p:spPr>
                <a:xfrm>
                  <a:off x="7941211" y="3500609"/>
                  <a:ext cx="49872" cy="57047"/>
                </a:xfrm>
                <a:custGeom>
                  <a:avLst/>
                  <a:gdLst>
                    <a:gd name="connsiteX0" fmla="*/ 39919 w 49872"/>
                    <a:gd name="connsiteY0" fmla="*/ 0 h 57047"/>
                    <a:gd name="connsiteX1" fmla="*/ 49092 w 49872"/>
                    <a:gd name="connsiteY1" fmla="*/ 31452 h 57047"/>
                    <a:gd name="connsiteX2" fmla="*/ 36138 w 49872"/>
                    <a:gd name="connsiteY2" fmla="*/ 55359 h 57047"/>
                    <a:gd name="connsiteX3" fmla="*/ 32947 w 49872"/>
                    <a:gd name="connsiteY3" fmla="*/ 56293 h 57047"/>
                    <a:gd name="connsiteX4" fmla="*/ 9173 w 49872"/>
                    <a:gd name="connsiteY4" fmla="*/ 43101 h 57047"/>
                    <a:gd name="connsiteX5" fmla="*/ 0 w 49872"/>
                    <a:gd name="connsiteY5" fmla="*/ 11649 h 57047"/>
                    <a:gd name="connsiteX6" fmla="*/ 39919 w 49872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2" h="57047">
                      <a:moveTo>
                        <a:pt x="39919" y="0"/>
                      </a:moveTo>
                      <a:lnTo>
                        <a:pt x="49092" y="31452"/>
                      </a:lnTo>
                      <a:cubicBezTo>
                        <a:pt x="52073" y="41653"/>
                        <a:pt x="46244" y="52416"/>
                        <a:pt x="36138" y="55359"/>
                      </a:cubicBezTo>
                      <a:lnTo>
                        <a:pt x="32947" y="56293"/>
                      </a:lnTo>
                      <a:cubicBezTo>
                        <a:pt x="22851" y="59236"/>
                        <a:pt x="12144" y="53302"/>
                        <a:pt x="9173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3" name="Freeform: Shape 342">
                  <a:extLst>
                    <a:ext uri="{FF2B5EF4-FFF2-40B4-BE49-F238E27FC236}">
                      <a16:creationId xmlns:a16="http://schemas.microsoft.com/office/drawing/2014/main" id="{1DCC6CC6-A6AB-760F-F78C-ABC8F5F58EEC}"/>
                    </a:ext>
                  </a:extLst>
                </p:cNvPr>
                <p:cNvSpPr/>
                <p:nvPr/>
              </p:nvSpPr>
              <p:spPr>
                <a:xfrm>
                  <a:off x="7933992" y="3463734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17" name="Graphic 3">
                <a:extLst>
                  <a:ext uri="{FF2B5EF4-FFF2-40B4-BE49-F238E27FC236}">
                    <a16:creationId xmlns:a16="http://schemas.microsoft.com/office/drawing/2014/main" id="{622F27F6-142C-8DBD-C4D6-5FEC3B95F2A4}"/>
                  </a:ext>
                </a:extLst>
              </p:cNvPr>
              <p:cNvGrpSpPr/>
              <p:nvPr/>
            </p:nvGrpSpPr>
            <p:grpSpPr>
              <a:xfrm>
                <a:off x="8009030" y="3468620"/>
                <a:ext cx="57097" cy="93931"/>
                <a:chOff x="8009030" y="3468620"/>
                <a:chExt cx="57097" cy="93931"/>
              </a:xfrm>
            </p:grpSpPr>
            <p:sp>
              <p:nvSpPr>
                <p:cNvPr id="340" name="Freeform: Shape 339">
                  <a:extLst>
                    <a:ext uri="{FF2B5EF4-FFF2-40B4-BE49-F238E27FC236}">
                      <a16:creationId xmlns:a16="http://schemas.microsoft.com/office/drawing/2014/main" id="{0EDC2E5E-B774-359C-3AFB-104726C12738}"/>
                    </a:ext>
                  </a:extLst>
                </p:cNvPr>
                <p:cNvSpPr/>
                <p:nvPr/>
              </p:nvSpPr>
              <p:spPr>
                <a:xfrm>
                  <a:off x="8016249" y="3505504"/>
                  <a:ext cx="49878" cy="57046"/>
                </a:xfrm>
                <a:custGeom>
                  <a:avLst/>
                  <a:gdLst>
                    <a:gd name="connsiteX0" fmla="*/ 39919 w 49878"/>
                    <a:gd name="connsiteY0" fmla="*/ 0 h 57046"/>
                    <a:gd name="connsiteX1" fmla="*/ 49101 w 49878"/>
                    <a:gd name="connsiteY1" fmla="*/ 31452 h 57046"/>
                    <a:gd name="connsiteX2" fmla="*/ 36147 w 49878"/>
                    <a:gd name="connsiteY2" fmla="*/ 55359 h 57046"/>
                    <a:gd name="connsiteX3" fmla="*/ 32956 w 49878"/>
                    <a:gd name="connsiteY3" fmla="*/ 56292 h 57046"/>
                    <a:gd name="connsiteX4" fmla="*/ 9182 w 49878"/>
                    <a:gd name="connsiteY4" fmla="*/ 43101 h 57046"/>
                    <a:gd name="connsiteX5" fmla="*/ 0 w 49878"/>
                    <a:gd name="connsiteY5" fmla="*/ 11649 h 57046"/>
                    <a:gd name="connsiteX6" fmla="*/ 39919 w 49878"/>
                    <a:gd name="connsiteY6" fmla="*/ 0 h 57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8" h="57046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73" y="41653"/>
                        <a:pt x="46253" y="52416"/>
                        <a:pt x="36147" y="55359"/>
                      </a:cubicBezTo>
                      <a:lnTo>
                        <a:pt x="32956" y="56292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1" name="Freeform: Shape 340">
                  <a:extLst>
                    <a:ext uri="{FF2B5EF4-FFF2-40B4-BE49-F238E27FC236}">
                      <a16:creationId xmlns:a16="http://schemas.microsoft.com/office/drawing/2014/main" id="{44C99C81-1559-7045-4F4D-01B175766ED4}"/>
                    </a:ext>
                  </a:extLst>
                </p:cNvPr>
                <p:cNvSpPr/>
                <p:nvPr/>
              </p:nvSpPr>
              <p:spPr>
                <a:xfrm>
                  <a:off x="8009030" y="3468620"/>
                  <a:ext cx="49462" cy="55839"/>
                </a:xfrm>
                <a:custGeom>
                  <a:avLst/>
                  <a:gdLst>
                    <a:gd name="connsiteX0" fmla="*/ 49463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3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3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3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18" name="Graphic 3">
                <a:extLst>
                  <a:ext uri="{FF2B5EF4-FFF2-40B4-BE49-F238E27FC236}">
                    <a16:creationId xmlns:a16="http://schemas.microsoft.com/office/drawing/2014/main" id="{32B8D6DF-E67C-7A9B-3711-6246AB61760D}"/>
                  </a:ext>
                </a:extLst>
              </p:cNvPr>
              <p:cNvGrpSpPr/>
              <p:nvPr/>
            </p:nvGrpSpPr>
            <p:grpSpPr>
              <a:xfrm>
                <a:off x="7533485" y="3488299"/>
                <a:ext cx="57091" cy="93931"/>
                <a:chOff x="7533485" y="3488299"/>
                <a:chExt cx="57091" cy="93931"/>
              </a:xfrm>
            </p:grpSpPr>
            <p:sp>
              <p:nvSpPr>
                <p:cNvPr id="338" name="Freeform: Shape 337">
                  <a:extLst>
                    <a:ext uri="{FF2B5EF4-FFF2-40B4-BE49-F238E27FC236}">
                      <a16:creationId xmlns:a16="http://schemas.microsoft.com/office/drawing/2014/main" id="{6BE070A9-F19A-968A-6282-FC186B445AFE}"/>
                    </a:ext>
                  </a:extLst>
                </p:cNvPr>
                <p:cNvSpPr/>
                <p:nvPr/>
              </p:nvSpPr>
              <p:spPr>
                <a:xfrm>
                  <a:off x="7540704" y="3525183"/>
                  <a:ext cx="49872" cy="57047"/>
                </a:xfrm>
                <a:custGeom>
                  <a:avLst/>
                  <a:gdLst>
                    <a:gd name="connsiteX0" fmla="*/ 39919 w 49872"/>
                    <a:gd name="connsiteY0" fmla="*/ 0 h 57047"/>
                    <a:gd name="connsiteX1" fmla="*/ 49092 w 49872"/>
                    <a:gd name="connsiteY1" fmla="*/ 31452 h 57047"/>
                    <a:gd name="connsiteX2" fmla="*/ 36138 w 49872"/>
                    <a:gd name="connsiteY2" fmla="*/ 55359 h 57047"/>
                    <a:gd name="connsiteX3" fmla="*/ 32947 w 49872"/>
                    <a:gd name="connsiteY3" fmla="*/ 56293 h 57047"/>
                    <a:gd name="connsiteX4" fmla="*/ 9173 w 49872"/>
                    <a:gd name="connsiteY4" fmla="*/ 43101 h 57047"/>
                    <a:gd name="connsiteX5" fmla="*/ 0 w 49872"/>
                    <a:gd name="connsiteY5" fmla="*/ 11649 h 57047"/>
                    <a:gd name="connsiteX6" fmla="*/ 39919 w 49872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2" h="57047">
                      <a:moveTo>
                        <a:pt x="39919" y="0"/>
                      </a:moveTo>
                      <a:lnTo>
                        <a:pt x="49092" y="31452"/>
                      </a:lnTo>
                      <a:cubicBezTo>
                        <a:pt x="52073" y="41653"/>
                        <a:pt x="46244" y="52416"/>
                        <a:pt x="36138" y="55359"/>
                      </a:cubicBezTo>
                      <a:lnTo>
                        <a:pt x="32947" y="56293"/>
                      </a:lnTo>
                      <a:cubicBezTo>
                        <a:pt x="22851" y="59236"/>
                        <a:pt x="12145" y="53302"/>
                        <a:pt x="9173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9" name="Freeform: Shape 338">
                  <a:extLst>
                    <a:ext uri="{FF2B5EF4-FFF2-40B4-BE49-F238E27FC236}">
                      <a16:creationId xmlns:a16="http://schemas.microsoft.com/office/drawing/2014/main" id="{CDC5C6CB-19A9-1E16-FCB5-8D3267DF1640}"/>
                    </a:ext>
                  </a:extLst>
                </p:cNvPr>
                <p:cNvSpPr/>
                <p:nvPr/>
              </p:nvSpPr>
              <p:spPr>
                <a:xfrm>
                  <a:off x="7533485" y="3488299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19" name="Graphic 3">
                <a:extLst>
                  <a:ext uri="{FF2B5EF4-FFF2-40B4-BE49-F238E27FC236}">
                    <a16:creationId xmlns:a16="http://schemas.microsoft.com/office/drawing/2014/main" id="{5DEAA94B-B924-7344-7DFC-0FB95740A2D1}"/>
                  </a:ext>
                </a:extLst>
              </p:cNvPr>
              <p:cNvGrpSpPr/>
              <p:nvPr/>
            </p:nvGrpSpPr>
            <p:grpSpPr>
              <a:xfrm>
                <a:off x="7811643" y="3424576"/>
                <a:ext cx="57097" cy="93921"/>
                <a:chOff x="7811643" y="3424576"/>
                <a:chExt cx="57097" cy="93921"/>
              </a:xfrm>
            </p:grpSpPr>
            <p:sp>
              <p:nvSpPr>
                <p:cNvPr id="336" name="Freeform: Shape 335">
                  <a:extLst>
                    <a:ext uri="{FF2B5EF4-FFF2-40B4-BE49-F238E27FC236}">
                      <a16:creationId xmlns:a16="http://schemas.microsoft.com/office/drawing/2014/main" id="{957E2CCE-C087-9884-C7DC-3AA24F7E5692}"/>
                    </a:ext>
                  </a:extLst>
                </p:cNvPr>
                <p:cNvSpPr/>
                <p:nvPr/>
              </p:nvSpPr>
              <p:spPr>
                <a:xfrm>
                  <a:off x="7818862" y="3461451"/>
                  <a:ext cx="49878" cy="57047"/>
                </a:xfrm>
                <a:custGeom>
                  <a:avLst/>
                  <a:gdLst>
                    <a:gd name="connsiteX0" fmla="*/ 39919 w 49878"/>
                    <a:gd name="connsiteY0" fmla="*/ 0 h 57047"/>
                    <a:gd name="connsiteX1" fmla="*/ 49101 w 49878"/>
                    <a:gd name="connsiteY1" fmla="*/ 31452 h 57047"/>
                    <a:gd name="connsiteX2" fmla="*/ 36148 w 49878"/>
                    <a:gd name="connsiteY2" fmla="*/ 55359 h 57047"/>
                    <a:gd name="connsiteX3" fmla="*/ 32957 w 49878"/>
                    <a:gd name="connsiteY3" fmla="*/ 56293 h 57047"/>
                    <a:gd name="connsiteX4" fmla="*/ 9182 w 49878"/>
                    <a:gd name="connsiteY4" fmla="*/ 43101 h 57047"/>
                    <a:gd name="connsiteX5" fmla="*/ 0 w 49878"/>
                    <a:gd name="connsiteY5" fmla="*/ 11649 h 57047"/>
                    <a:gd name="connsiteX6" fmla="*/ 39919 w 49878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8" h="57047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73" y="41653"/>
                        <a:pt x="46254" y="52416"/>
                        <a:pt x="36148" y="55359"/>
                      </a:cubicBezTo>
                      <a:lnTo>
                        <a:pt x="32957" y="56293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7" name="Freeform: Shape 336">
                  <a:extLst>
                    <a:ext uri="{FF2B5EF4-FFF2-40B4-BE49-F238E27FC236}">
                      <a16:creationId xmlns:a16="http://schemas.microsoft.com/office/drawing/2014/main" id="{0773B2E7-2D01-573A-3376-7918B6D62AD4}"/>
                    </a:ext>
                  </a:extLst>
                </p:cNvPr>
                <p:cNvSpPr/>
                <p:nvPr/>
              </p:nvSpPr>
              <p:spPr>
                <a:xfrm>
                  <a:off x="7811643" y="3424576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0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20" name="Graphic 3">
                <a:extLst>
                  <a:ext uri="{FF2B5EF4-FFF2-40B4-BE49-F238E27FC236}">
                    <a16:creationId xmlns:a16="http://schemas.microsoft.com/office/drawing/2014/main" id="{AB0DB2EB-32B9-DC98-9B42-0D8863318DCC}"/>
                  </a:ext>
                </a:extLst>
              </p:cNvPr>
              <p:cNvGrpSpPr/>
              <p:nvPr/>
            </p:nvGrpSpPr>
            <p:grpSpPr>
              <a:xfrm>
                <a:off x="7599569" y="3388686"/>
                <a:ext cx="57110" cy="93931"/>
                <a:chOff x="7599569" y="3388686"/>
                <a:chExt cx="57110" cy="93931"/>
              </a:xfrm>
            </p:grpSpPr>
            <p:sp>
              <p:nvSpPr>
                <p:cNvPr id="334" name="Freeform: Shape 333">
                  <a:extLst>
                    <a:ext uri="{FF2B5EF4-FFF2-40B4-BE49-F238E27FC236}">
                      <a16:creationId xmlns:a16="http://schemas.microsoft.com/office/drawing/2014/main" id="{3A33288F-32F0-69F8-F146-9D19270C169D}"/>
                    </a:ext>
                  </a:extLst>
                </p:cNvPr>
                <p:cNvSpPr/>
                <p:nvPr/>
              </p:nvSpPr>
              <p:spPr>
                <a:xfrm>
                  <a:off x="7606798" y="3425570"/>
                  <a:ext cx="49881" cy="57047"/>
                </a:xfrm>
                <a:custGeom>
                  <a:avLst/>
                  <a:gdLst>
                    <a:gd name="connsiteX0" fmla="*/ 39919 w 49881"/>
                    <a:gd name="connsiteY0" fmla="*/ 0 h 57047"/>
                    <a:gd name="connsiteX1" fmla="*/ 49101 w 49881"/>
                    <a:gd name="connsiteY1" fmla="*/ 31452 h 57047"/>
                    <a:gd name="connsiteX2" fmla="*/ 36147 w 49881"/>
                    <a:gd name="connsiteY2" fmla="*/ 55359 h 57047"/>
                    <a:gd name="connsiteX3" fmla="*/ 32956 w 49881"/>
                    <a:gd name="connsiteY3" fmla="*/ 56293 h 57047"/>
                    <a:gd name="connsiteX4" fmla="*/ 9182 w 49881"/>
                    <a:gd name="connsiteY4" fmla="*/ 43101 h 57047"/>
                    <a:gd name="connsiteX5" fmla="*/ 0 w 49881"/>
                    <a:gd name="connsiteY5" fmla="*/ 11649 h 57047"/>
                    <a:gd name="connsiteX6" fmla="*/ 39919 w 49881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81" h="57047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83" y="41653"/>
                        <a:pt x="46253" y="52416"/>
                        <a:pt x="36147" y="55359"/>
                      </a:cubicBezTo>
                      <a:lnTo>
                        <a:pt x="32956" y="56293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5" name="Freeform: Shape 334">
                  <a:extLst>
                    <a:ext uri="{FF2B5EF4-FFF2-40B4-BE49-F238E27FC236}">
                      <a16:creationId xmlns:a16="http://schemas.microsoft.com/office/drawing/2014/main" id="{2757ACFC-7F93-9940-FE23-7A51ADCB60CC}"/>
                    </a:ext>
                  </a:extLst>
                </p:cNvPr>
                <p:cNvSpPr/>
                <p:nvPr/>
              </p:nvSpPr>
              <p:spPr>
                <a:xfrm>
                  <a:off x="7599569" y="3388686"/>
                  <a:ext cx="49462" cy="55839"/>
                </a:xfrm>
                <a:custGeom>
                  <a:avLst/>
                  <a:gdLst>
                    <a:gd name="connsiteX0" fmla="*/ 49463 w 49462"/>
                    <a:gd name="connsiteY0" fmla="*/ 44076 h 55839"/>
                    <a:gd name="connsiteX1" fmla="*/ 41290 w 49462"/>
                    <a:gd name="connsiteY1" fmla="*/ 16063 h 55839"/>
                    <a:gd name="connsiteX2" fmla="*/ 16677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3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3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7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3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3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21" name="Graphic 3">
                <a:extLst>
                  <a:ext uri="{FF2B5EF4-FFF2-40B4-BE49-F238E27FC236}">
                    <a16:creationId xmlns:a16="http://schemas.microsoft.com/office/drawing/2014/main" id="{172E19F9-DC58-5529-16C7-A634A15AFB74}"/>
                  </a:ext>
                </a:extLst>
              </p:cNvPr>
              <p:cNvGrpSpPr/>
              <p:nvPr/>
            </p:nvGrpSpPr>
            <p:grpSpPr>
              <a:xfrm>
                <a:off x="7699427" y="3391382"/>
                <a:ext cx="81918" cy="79054"/>
                <a:chOff x="7699427" y="3391382"/>
                <a:chExt cx="81918" cy="79054"/>
              </a:xfrm>
            </p:grpSpPr>
            <p:sp>
              <p:nvSpPr>
                <p:cNvPr id="332" name="Freeform: Shape 331">
                  <a:extLst>
                    <a:ext uri="{FF2B5EF4-FFF2-40B4-BE49-F238E27FC236}">
                      <a16:creationId xmlns:a16="http://schemas.microsoft.com/office/drawing/2014/main" id="{0DFED3C6-3D10-4FC1-E861-E7D7D3EB32A5}"/>
                    </a:ext>
                  </a:extLst>
                </p:cNvPr>
                <p:cNvSpPr/>
                <p:nvPr/>
              </p:nvSpPr>
              <p:spPr>
                <a:xfrm>
                  <a:off x="7699427" y="3412493"/>
                  <a:ext cx="58504" cy="57944"/>
                </a:xfrm>
                <a:custGeom>
                  <a:avLst/>
                  <a:gdLst>
                    <a:gd name="connsiteX0" fmla="*/ 58504 w 58504"/>
                    <a:gd name="connsiteY0" fmla="*/ 30480 h 57944"/>
                    <a:gd name="connsiteX1" fmla="*/ 34492 w 58504"/>
                    <a:gd name="connsiteY1" fmla="*/ 52769 h 57944"/>
                    <a:gd name="connsiteX2" fmla="*/ 7317 w 58504"/>
                    <a:gd name="connsiteY2" fmla="*/ 51892 h 57944"/>
                    <a:gd name="connsiteX3" fmla="*/ 5050 w 58504"/>
                    <a:gd name="connsiteY3" fmla="*/ 49454 h 57944"/>
                    <a:gd name="connsiteX4" fmla="*/ 6193 w 58504"/>
                    <a:gd name="connsiteY4" fmla="*/ 22288 h 57944"/>
                    <a:gd name="connsiteX5" fmla="*/ 30206 w 58504"/>
                    <a:gd name="connsiteY5" fmla="*/ 0 h 57944"/>
                    <a:gd name="connsiteX6" fmla="*/ 58504 w 58504"/>
                    <a:gd name="connsiteY6" fmla="*/ 30480 h 57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4" h="57944">
                      <a:moveTo>
                        <a:pt x="58504" y="30480"/>
                      </a:moveTo>
                      <a:lnTo>
                        <a:pt x="34492" y="52769"/>
                      </a:lnTo>
                      <a:cubicBezTo>
                        <a:pt x="26700" y="59998"/>
                        <a:pt x="14470" y="59607"/>
                        <a:pt x="7317" y="51892"/>
                      </a:cubicBezTo>
                      <a:lnTo>
                        <a:pt x="5050" y="49454"/>
                      </a:lnTo>
                      <a:cubicBezTo>
                        <a:pt x="-2113" y="41748"/>
                        <a:pt x="-1589" y="29518"/>
                        <a:pt x="6193" y="22288"/>
                      </a:cubicBezTo>
                      <a:lnTo>
                        <a:pt x="30206" y="0"/>
                      </a:lnTo>
                      <a:lnTo>
                        <a:pt x="58504" y="3048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3" name="Freeform: Shape 332">
                  <a:extLst>
                    <a:ext uri="{FF2B5EF4-FFF2-40B4-BE49-F238E27FC236}">
                      <a16:creationId xmlns:a16="http://schemas.microsoft.com/office/drawing/2014/main" id="{CAE1AA66-C295-EF98-ED26-9FAA73498D9E}"/>
                    </a:ext>
                  </a:extLst>
                </p:cNvPr>
                <p:cNvSpPr/>
                <p:nvPr/>
              </p:nvSpPr>
              <p:spPr>
                <a:xfrm>
                  <a:off x="7723946" y="3391382"/>
                  <a:ext cx="57399" cy="56886"/>
                </a:xfrm>
                <a:custGeom>
                  <a:avLst/>
                  <a:gdLst>
                    <a:gd name="connsiteX0" fmla="*/ 28585 w 57399"/>
                    <a:gd name="connsiteY0" fmla="*/ 56886 h 56886"/>
                    <a:gd name="connsiteX1" fmla="*/ 49968 w 57399"/>
                    <a:gd name="connsiteY1" fmla="*/ 37036 h 56886"/>
                    <a:gd name="connsiteX2" fmla="*/ 52683 w 57399"/>
                    <a:gd name="connsiteY2" fmla="*/ 8147 h 56886"/>
                    <a:gd name="connsiteX3" fmla="*/ 50397 w 57399"/>
                    <a:gd name="connsiteY3" fmla="*/ 5680 h 56886"/>
                    <a:gd name="connsiteX4" fmla="*/ 21384 w 57399"/>
                    <a:gd name="connsiteY4" fmla="*/ 6251 h 56886"/>
                    <a:gd name="connsiteX5" fmla="*/ 0 w 57399"/>
                    <a:gd name="connsiteY5" fmla="*/ 26101 h 56886"/>
                    <a:gd name="connsiteX6" fmla="*/ 28585 w 57399"/>
                    <a:gd name="connsiteY6" fmla="*/ 56886 h 5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399" h="56886">
                      <a:moveTo>
                        <a:pt x="28585" y="56886"/>
                      </a:moveTo>
                      <a:lnTo>
                        <a:pt x="49968" y="37036"/>
                      </a:lnTo>
                      <a:cubicBezTo>
                        <a:pt x="58693" y="28930"/>
                        <a:pt x="59912" y="15938"/>
                        <a:pt x="52683" y="814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9" y="-1854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22" name="Graphic 3">
                <a:extLst>
                  <a:ext uri="{FF2B5EF4-FFF2-40B4-BE49-F238E27FC236}">
                    <a16:creationId xmlns:a16="http://schemas.microsoft.com/office/drawing/2014/main" id="{5A7BA8DB-E2E7-166F-527F-A614C69DA11D}"/>
                  </a:ext>
                </a:extLst>
              </p:cNvPr>
              <p:cNvGrpSpPr/>
              <p:nvPr/>
            </p:nvGrpSpPr>
            <p:grpSpPr>
              <a:xfrm>
                <a:off x="7740200" y="3414223"/>
                <a:ext cx="81931" cy="79046"/>
                <a:chOff x="7740200" y="3414223"/>
                <a:chExt cx="81931" cy="79046"/>
              </a:xfrm>
            </p:grpSpPr>
            <p:sp>
              <p:nvSpPr>
                <p:cNvPr id="330" name="Freeform: Shape 329">
                  <a:extLst>
                    <a:ext uri="{FF2B5EF4-FFF2-40B4-BE49-F238E27FC236}">
                      <a16:creationId xmlns:a16="http://schemas.microsoft.com/office/drawing/2014/main" id="{BDA55F39-3512-1DE0-8000-6B9FA2C3D2E2}"/>
                    </a:ext>
                  </a:extLst>
                </p:cNvPr>
                <p:cNvSpPr/>
                <p:nvPr/>
              </p:nvSpPr>
              <p:spPr>
                <a:xfrm>
                  <a:off x="7740200" y="3435334"/>
                  <a:ext cx="58507" cy="57936"/>
                </a:xfrm>
                <a:custGeom>
                  <a:avLst/>
                  <a:gdLst>
                    <a:gd name="connsiteX0" fmla="*/ 58508 w 58507"/>
                    <a:gd name="connsiteY0" fmla="*/ 30471 h 57936"/>
                    <a:gd name="connsiteX1" fmla="*/ 34495 w 58507"/>
                    <a:gd name="connsiteY1" fmla="*/ 52759 h 57936"/>
                    <a:gd name="connsiteX2" fmla="*/ 7321 w 58507"/>
                    <a:gd name="connsiteY2" fmla="*/ 51892 h 57936"/>
                    <a:gd name="connsiteX3" fmla="*/ 5053 w 58507"/>
                    <a:gd name="connsiteY3" fmla="*/ 49454 h 57936"/>
                    <a:gd name="connsiteX4" fmla="*/ 6196 w 58507"/>
                    <a:gd name="connsiteY4" fmla="*/ 22289 h 57936"/>
                    <a:gd name="connsiteX5" fmla="*/ 30209 w 58507"/>
                    <a:gd name="connsiteY5" fmla="*/ 0 h 57936"/>
                    <a:gd name="connsiteX6" fmla="*/ 58508 w 58507"/>
                    <a:gd name="connsiteY6" fmla="*/ 30471 h 57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7" h="57936">
                      <a:moveTo>
                        <a:pt x="58508" y="30471"/>
                      </a:moveTo>
                      <a:lnTo>
                        <a:pt x="34495" y="52759"/>
                      </a:lnTo>
                      <a:cubicBezTo>
                        <a:pt x="26704" y="59989"/>
                        <a:pt x="14474" y="59598"/>
                        <a:pt x="7321" y="51892"/>
                      </a:cubicBezTo>
                      <a:lnTo>
                        <a:pt x="5053" y="49454"/>
                      </a:lnTo>
                      <a:cubicBezTo>
                        <a:pt x="-2109" y="41748"/>
                        <a:pt x="-1595" y="29518"/>
                        <a:pt x="6196" y="22289"/>
                      </a:cubicBezTo>
                      <a:lnTo>
                        <a:pt x="30209" y="0"/>
                      </a:lnTo>
                      <a:lnTo>
                        <a:pt x="58508" y="30471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1" name="Freeform: Shape 330">
                  <a:extLst>
                    <a:ext uri="{FF2B5EF4-FFF2-40B4-BE49-F238E27FC236}">
                      <a16:creationId xmlns:a16="http://schemas.microsoft.com/office/drawing/2014/main" id="{7F565ABD-7409-85E9-33EF-78F1D6194727}"/>
                    </a:ext>
                  </a:extLst>
                </p:cNvPr>
                <p:cNvSpPr/>
                <p:nvPr/>
              </p:nvSpPr>
              <p:spPr>
                <a:xfrm>
                  <a:off x="7764732" y="3414223"/>
                  <a:ext cx="57398" cy="56886"/>
                </a:xfrm>
                <a:custGeom>
                  <a:avLst/>
                  <a:gdLst>
                    <a:gd name="connsiteX0" fmla="*/ 28585 w 57398"/>
                    <a:gd name="connsiteY0" fmla="*/ 56886 h 56886"/>
                    <a:gd name="connsiteX1" fmla="*/ 49968 w 57398"/>
                    <a:gd name="connsiteY1" fmla="*/ 37036 h 56886"/>
                    <a:gd name="connsiteX2" fmla="*/ 52683 w 57398"/>
                    <a:gd name="connsiteY2" fmla="*/ 8147 h 56886"/>
                    <a:gd name="connsiteX3" fmla="*/ 50397 w 57398"/>
                    <a:gd name="connsiteY3" fmla="*/ 5680 h 56886"/>
                    <a:gd name="connsiteX4" fmla="*/ 21384 w 57398"/>
                    <a:gd name="connsiteY4" fmla="*/ 6251 h 56886"/>
                    <a:gd name="connsiteX5" fmla="*/ 0 w 57398"/>
                    <a:gd name="connsiteY5" fmla="*/ 26101 h 56886"/>
                    <a:gd name="connsiteX6" fmla="*/ 28585 w 57398"/>
                    <a:gd name="connsiteY6" fmla="*/ 56886 h 5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398" h="56886">
                      <a:moveTo>
                        <a:pt x="28585" y="56886"/>
                      </a:moveTo>
                      <a:lnTo>
                        <a:pt x="49968" y="37036"/>
                      </a:lnTo>
                      <a:cubicBezTo>
                        <a:pt x="58693" y="28940"/>
                        <a:pt x="59912" y="15938"/>
                        <a:pt x="52683" y="814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8" y="-1855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23" name="Graphic 3">
                <a:extLst>
                  <a:ext uri="{FF2B5EF4-FFF2-40B4-BE49-F238E27FC236}">
                    <a16:creationId xmlns:a16="http://schemas.microsoft.com/office/drawing/2014/main" id="{07B19231-41AD-813E-9EFB-06E30B65FC01}"/>
                  </a:ext>
                </a:extLst>
              </p:cNvPr>
              <p:cNvGrpSpPr/>
              <p:nvPr/>
            </p:nvGrpSpPr>
            <p:grpSpPr>
              <a:xfrm>
                <a:off x="7921280" y="3402812"/>
                <a:ext cx="81925" cy="79036"/>
                <a:chOff x="7921280" y="3402812"/>
                <a:chExt cx="81925" cy="79036"/>
              </a:xfrm>
            </p:grpSpPr>
            <p:sp>
              <p:nvSpPr>
                <p:cNvPr id="328" name="Freeform: Shape 327">
                  <a:extLst>
                    <a:ext uri="{FF2B5EF4-FFF2-40B4-BE49-F238E27FC236}">
                      <a16:creationId xmlns:a16="http://schemas.microsoft.com/office/drawing/2014/main" id="{23248CE8-3896-2B9B-925F-FE107E98D413}"/>
                    </a:ext>
                  </a:extLst>
                </p:cNvPr>
                <p:cNvSpPr/>
                <p:nvPr/>
              </p:nvSpPr>
              <p:spPr>
                <a:xfrm>
                  <a:off x="7921280" y="3423913"/>
                  <a:ext cx="58507" cy="57936"/>
                </a:xfrm>
                <a:custGeom>
                  <a:avLst/>
                  <a:gdLst>
                    <a:gd name="connsiteX0" fmla="*/ 58508 w 58507"/>
                    <a:gd name="connsiteY0" fmla="*/ 30470 h 57936"/>
                    <a:gd name="connsiteX1" fmla="*/ 34495 w 58507"/>
                    <a:gd name="connsiteY1" fmla="*/ 52759 h 57936"/>
                    <a:gd name="connsiteX2" fmla="*/ 7320 w 58507"/>
                    <a:gd name="connsiteY2" fmla="*/ 51892 h 57936"/>
                    <a:gd name="connsiteX3" fmla="*/ 5054 w 58507"/>
                    <a:gd name="connsiteY3" fmla="*/ 49454 h 57936"/>
                    <a:gd name="connsiteX4" fmla="*/ 6197 w 58507"/>
                    <a:gd name="connsiteY4" fmla="*/ 22288 h 57936"/>
                    <a:gd name="connsiteX5" fmla="*/ 30209 w 58507"/>
                    <a:gd name="connsiteY5" fmla="*/ 0 h 57936"/>
                    <a:gd name="connsiteX6" fmla="*/ 58508 w 58507"/>
                    <a:gd name="connsiteY6" fmla="*/ 30470 h 57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7" h="57936">
                      <a:moveTo>
                        <a:pt x="58508" y="30470"/>
                      </a:moveTo>
                      <a:lnTo>
                        <a:pt x="34495" y="52759"/>
                      </a:lnTo>
                      <a:cubicBezTo>
                        <a:pt x="26704" y="59988"/>
                        <a:pt x="14474" y="59598"/>
                        <a:pt x="7320" y="51892"/>
                      </a:cubicBezTo>
                      <a:lnTo>
                        <a:pt x="5054" y="49454"/>
                      </a:lnTo>
                      <a:cubicBezTo>
                        <a:pt x="-2109" y="41748"/>
                        <a:pt x="-1595" y="29518"/>
                        <a:pt x="6197" y="22288"/>
                      </a:cubicBezTo>
                      <a:lnTo>
                        <a:pt x="30209" y="0"/>
                      </a:lnTo>
                      <a:lnTo>
                        <a:pt x="58508" y="3047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9" name="Freeform: Shape 328">
                  <a:extLst>
                    <a:ext uri="{FF2B5EF4-FFF2-40B4-BE49-F238E27FC236}">
                      <a16:creationId xmlns:a16="http://schemas.microsoft.com/office/drawing/2014/main" id="{842D3F7A-9D8F-EFCE-2A67-5F69CA9786ED}"/>
                    </a:ext>
                  </a:extLst>
                </p:cNvPr>
                <p:cNvSpPr/>
                <p:nvPr/>
              </p:nvSpPr>
              <p:spPr>
                <a:xfrm>
                  <a:off x="7945802" y="3402812"/>
                  <a:ext cx="57403" cy="56876"/>
                </a:xfrm>
                <a:custGeom>
                  <a:avLst/>
                  <a:gdLst>
                    <a:gd name="connsiteX0" fmla="*/ 28585 w 57403"/>
                    <a:gd name="connsiteY0" fmla="*/ 56877 h 56876"/>
                    <a:gd name="connsiteX1" fmla="*/ 49968 w 57403"/>
                    <a:gd name="connsiteY1" fmla="*/ 37027 h 56876"/>
                    <a:gd name="connsiteX2" fmla="*/ 52683 w 57403"/>
                    <a:gd name="connsiteY2" fmla="*/ 8137 h 56876"/>
                    <a:gd name="connsiteX3" fmla="*/ 50397 w 57403"/>
                    <a:gd name="connsiteY3" fmla="*/ 5680 h 56876"/>
                    <a:gd name="connsiteX4" fmla="*/ 21384 w 57403"/>
                    <a:gd name="connsiteY4" fmla="*/ 6251 h 56876"/>
                    <a:gd name="connsiteX5" fmla="*/ 0 w 57403"/>
                    <a:gd name="connsiteY5" fmla="*/ 26101 h 56876"/>
                    <a:gd name="connsiteX6" fmla="*/ 28585 w 57403"/>
                    <a:gd name="connsiteY6" fmla="*/ 56877 h 56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03" h="56876">
                      <a:moveTo>
                        <a:pt x="28585" y="56877"/>
                      </a:moveTo>
                      <a:lnTo>
                        <a:pt x="49968" y="37027"/>
                      </a:lnTo>
                      <a:cubicBezTo>
                        <a:pt x="58693" y="28921"/>
                        <a:pt x="59922" y="15929"/>
                        <a:pt x="52683" y="813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9" y="-1855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66A7B40B-31AA-25BD-3C25-4B2726BABB6F}"/>
                  </a:ext>
                </a:extLst>
              </p:cNvPr>
              <p:cNvSpPr/>
              <p:nvPr/>
            </p:nvSpPr>
            <p:spPr>
              <a:xfrm>
                <a:off x="7624391" y="3177025"/>
                <a:ext cx="367855" cy="72180"/>
              </a:xfrm>
              <a:custGeom>
                <a:avLst/>
                <a:gdLst>
                  <a:gd name="connsiteX0" fmla="*/ 367855 w 367855"/>
                  <a:gd name="connsiteY0" fmla="*/ 72180 h 72180"/>
                  <a:gd name="connsiteX1" fmla="*/ 0 w 367855"/>
                  <a:gd name="connsiteY1" fmla="*/ 72180 h 72180"/>
                  <a:gd name="connsiteX2" fmla="*/ 0 w 367855"/>
                  <a:gd name="connsiteY2" fmla="*/ 31975 h 72180"/>
                  <a:gd name="connsiteX3" fmla="*/ 31975 w 367855"/>
                  <a:gd name="connsiteY3" fmla="*/ 0 h 72180"/>
                  <a:gd name="connsiteX4" fmla="*/ 335880 w 367855"/>
                  <a:gd name="connsiteY4" fmla="*/ 0 h 72180"/>
                  <a:gd name="connsiteX5" fmla="*/ 367855 w 367855"/>
                  <a:gd name="connsiteY5" fmla="*/ 31975 h 72180"/>
                  <a:gd name="connsiteX6" fmla="*/ 367855 w 367855"/>
                  <a:gd name="connsiteY6" fmla="*/ 72180 h 72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855" h="72180">
                    <a:moveTo>
                      <a:pt x="367855" y="72180"/>
                    </a:moveTo>
                    <a:lnTo>
                      <a:pt x="0" y="72180"/>
                    </a:lnTo>
                    <a:lnTo>
                      <a:pt x="0" y="31975"/>
                    </a:lnTo>
                    <a:cubicBezTo>
                      <a:pt x="0" y="14316"/>
                      <a:pt x="14316" y="0"/>
                      <a:pt x="31975" y="0"/>
                    </a:cubicBezTo>
                    <a:lnTo>
                      <a:pt x="335880" y="0"/>
                    </a:lnTo>
                    <a:cubicBezTo>
                      <a:pt x="353539" y="0"/>
                      <a:pt x="367855" y="14316"/>
                      <a:pt x="367855" y="31975"/>
                    </a:cubicBezTo>
                    <a:lnTo>
                      <a:pt x="367855" y="72180"/>
                    </a:lnTo>
                    <a:close/>
                  </a:path>
                </a:pathLst>
              </a:custGeom>
              <a:solidFill>
                <a:srgbClr val="13B76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6027C6F3-2770-3893-4B21-ED6EC049DDC0}"/>
                  </a:ext>
                </a:extLst>
              </p:cNvPr>
              <p:cNvSpPr/>
              <p:nvPr/>
            </p:nvSpPr>
            <p:spPr>
              <a:xfrm>
                <a:off x="7644917" y="3191922"/>
                <a:ext cx="13039" cy="51987"/>
              </a:xfrm>
              <a:custGeom>
                <a:avLst/>
                <a:gdLst>
                  <a:gd name="connsiteX0" fmla="*/ 6772 w 13039"/>
                  <a:gd name="connsiteY0" fmla="*/ 51987 h 51987"/>
                  <a:gd name="connsiteX1" fmla="*/ 6267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7 w 13039"/>
                  <a:gd name="connsiteY4" fmla="*/ 0 h 51987"/>
                  <a:gd name="connsiteX5" fmla="*/ 6772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7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72" y="51987"/>
                    </a:moveTo>
                    <a:lnTo>
                      <a:pt x="6267" y="51987"/>
                    </a:lnTo>
                    <a:cubicBezTo>
                      <a:pt x="2819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19" y="0"/>
                      <a:pt x="6267" y="0"/>
                    </a:cubicBezTo>
                    <a:lnTo>
                      <a:pt x="6772" y="0"/>
                    </a:lnTo>
                    <a:cubicBezTo>
                      <a:pt x="10220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9" y="49168"/>
                      <a:pt x="10230" y="51987"/>
                      <a:pt x="677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2F8B9BAE-3745-501E-19FC-EB418D845468}"/>
                  </a:ext>
                </a:extLst>
              </p:cNvPr>
              <p:cNvSpPr/>
              <p:nvPr/>
            </p:nvSpPr>
            <p:spPr>
              <a:xfrm>
                <a:off x="7798879" y="3191922"/>
                <a:ext cx="13039" cy="51987"/>
              </a:xfrm>
              <a:custGeom>
                <a:avLst/>
                <a:gdLst>
                  <a:gd name="connsiteX0" fmla="*/ 6772 w 13039"/>
                  <a:gd name="connsiteY0" fmla="*/ 51987 h 51987"/>
                  <a:gd name="connsiteX1" fmla="*/ 6267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7 w 13039"/>
                  <a:gd name="connsiteY4" fmla="*/ 0 h 51987"/>
                  <a:gd name="connsiteX5" fmla="*/ 6772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7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72" y="51987"/>
                    </a:moveTo>
                    <a:lnTo>
                      <a:pt x="6267" y="51987"/>
                    </a:lnTo>
                    <a:cubicBezTo>
                      <a:pt x="2819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19" y="0"/>
                      <a:pt x="6267" y="0"/>
                    </a:cubicBezTo>
                    <a:lnTo>
                      <a:pt x="6772" y="0"/>
                    </a:lnTo>
                    <a:cubicBezTo>
                      <a:pt x="10220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0" y="49168"/>
                      <a:pt x="10220" y="51987"/>
                      <a:pt x="677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5D966B47-512F-5ED9-C505-CDD6EC8CA797}"/>
                  </a:ext>
                </a:extLst>
              </p:cNvPr>
              <p:cNvSpPr/>
              <p:nvPr/>
            </p:nvSpPr>
            <p:spPr>
              <a:xfrm>
                <a:off x="7952822" y="3191922"/>
                <a:ext cx="13039" cy="51987"/>
              </a:xfrm>
              <a:custGeom>
                <a:avLst/>
                <a:gdLst>
                  <a:gd name="connsiteX0" fmla="*/ 6782 w 13039"/>
                  <a:gd name="connsiteY0" fmla="*/ 51987 h 51987"/>
                  <a:gd name="connsiteX1" fmla="*/ 6268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8 w 13039"/>
                  <a:gd name="connsiteY4" fmla="*/ 0 h 51987"/>
                  <a:gd name="connsiteX5" fmla="*/ 6773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8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82" y="51987"/>
                    </a:moveTo>
                    <a:lnTo>
                      <a:pt x="6268" y="51987"/>
                    </a:lnTo>
                    <a:cubicBezTo>
                      <a:pt x="2820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20" y="0"/>
                      <a:pt x="6268" y="0"/>
                    </a:cubicBezTo>
                    <a:lnTo>
                      <a:pt x="6773" y="0"/>
                    </a:lnTo>
                    <a:cubicBezTo>
                      <a:pt x="10221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9" y="49168"/>
                      <a:pt x="10230" y="51987"/>
                      <a:pt x="678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522" name="Group 521">
            <a:extLst>
              <a:ext uri="{FF2B5EF4-FFF2-40B4-BE49-F238E27FC236}">
                <a16:creationId xmlns:a16="http://schemas.microsoft.com/office/drawing/2014/main" id="{E6A23C1C-63F8-347A-2D33-E36E3EB1F621}"/>
              </a:ext>
            </a:extLst>
          </p:cNvPr>
          <p:cNvGrpSpPr/>
          <p:nvPr/>
        </p:nvGrpSpPr>
        <p:grpSpPr>
          <a:xfrm>
            <a:off x="9942963" y="1088373"/>
            <a:ext cx="1063290" cy="1432249"/>
            <a:chOff x="4494642" y="3873801"/>
            <a:chExt cx="875501" cy="1179298"/>
          </a:xfrm>
        </p:grpSpPr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205F9FBF-87A1-D395-92B2-684AE5294E39}"/>
                </a:ext>
              </a:extLst>
            </p:cNvPr>
            <p:cNvSpPr/>
            <p:nvPr/>
          </p:nvSpPr>
          <p:spPr>
            <a:xfrm>
              <a:off x="4494642" y="4827542"/>
              <a:ext cx="875501" cy="225557"/>
            </a:xfrm>
            <a:custGeom>
              <a:avLst/>
              <a:gdLst>
                <a:gd name="connsiteX0" fmla="*/ 509168 w 509168"/>
                <a:gd name="connsiteY0" fmla="*/ 65589 h 131178"/>
                <a:gd name="connsiteX1" fmla="*/ 254584 w 509168"/>
                <a:gd name="connsiteY1" fmla="*/ 131178 h 131178"/>
                <a:gd name="connsiteX2" fmla="*/ 0 w 509168"/>
                <a:gd name="connsiteY2" fmla="*/ 65589 h 131178"/>
                <a:gd name="connsiteX3" fmla="*/ 254584 w 509168"/>
                <a:gd name="connsiteY3" fmla="*/ 0 h 131178"/>
                <a:gd name="connsiteX4" fmla="*/ 509168 w 509168"/>
                <a:gd name="connsiteY4" fmla="*/ 65589 h 131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168" h="131178">
                  <a:moveTo>
                    <a:pt x="509168" y="65589"/>
                  </a:moveTo>
                  <a:cubicBezTo>
                    <a:pt x="509168" y="101813"/>
                    <a:pt x="395192" y="131178"/>
                    <a:pt x="254584" y="131178"/>
                  </a:cubicBezTo>
                  <a:cubicBezTo>
                    <a:pt x="113976" y="131178"/>
                    <a:pt x="0" y="101813"/>
                    <a:pt x="0" y="65589"/>
                  </a:cubicBezTo>
                  <a:cubicBezTo>
                    <a:pt x="0" y="29365"/>
                    <a:pt x="113976" y="0"/>
                    <a:pt x="254584" y="0"/>
                  </a:cubicBezTo>
                  <a:cubicBezTo>
                    <a:pt x="395192" y="0"/>
                    <a:pt x="509168" y="29365"/>
                    <a:pt x="509168" y="65589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 dirty="0"/>
            </a:p>
          </p:txBody>
        </p:sp>
        <p:grpSp>
          <p:nvGrpSpPr>
            <p:cNvPr id="524" name="Graphic 3">
              <a:extLst>
                <a:ext uri="{FF2B5EF4-FFF2-40B4-BE49-F238E27FC236}">
                  <a16:creationId xmlns:a16="http://schemas.microsoft.com/office/drawing/2014/main" id="{7FDBCDD5-28B0-757D-FA78-A02D448C1879}"/>
                </a:ext>
              </a:extLst>
            </p:cNvPr>
            <p:cNvGrpSpPr/>
            <p:nvPr/>
          </p:nvGrpSpPr>
          <p:grpSpPr>
            <a:xfrm>
              <a:off x="4579464" y="3873801"/>
              <a:ext cx="738040" cy="1091529"/>
              <a:chOff x="5223548" y="3908259"/>
              <a:chExt cx="429224" cy="634804"/>
            </a:xfrm>
          </p:grpSpPr>
          <p:sp>
            <p:nvSpPr>
              <p:cNvPr id="525" name="Freeform: Shape 524">
                <a:extLst>
                  <a:ext uri="{FF2B5EF4-FFF2-40B4-BE49-F238E27FC236}">
                    <a16:creationId xmlns:a16="http://schemas.microsoft.com/office/drawing/2014/main" id="{461A30A2-FE12-400D-8DD8-E551D9963ABF}"/>
                  </a:ext>
                </a:extLst>
              </p:cNvPr>
              <p:cNvSpPr/>
              <p:nvPr/>
            </p:nvSpPr>
            <p:spPr>
              <a:xfrm>
                <a:off x="5253942" y="4020797"/>
                <a:ext cx="368436" cy="522265"/>
              </a:xfrm>
              <a:custGeom>
                <a:avLst/>
                <a:gdLst>
                  <a:gd name="connsiteX0" fmla="*/ 333994 w 368436"/>
                  <a:gd name="connsiteY0" fmla="*/ 522265 h 522265"/>
                  <a:gd name="connsiteX1" fmla="*/ 34433 w 368436"/>
                  <a:gd name="connsiteY1" fmla="*/ 522265 h 522265"/>
                  <a:gd name="connsiteX2" fmla="*/ 0 w 368436"/>
                  <a:gd name="connsiteY2" fmla="*/ 487832 h 522265"/>
                  <a:gd name="connsiteX3" fmla="*/ 0 w 368436"/>
                  <a:gd name="connsiteY3" fmla="*/ 49901 h 522265"/>
                  <a:gd name="connsiteX4" fmla="*/ 49901 w 368436"/>
                  <a:gd name="connsiteY4" fmla="*/ 0 h 522265"/>
                  <a:gd name="connsiteX5" fmla="*/ 318535 w 368436"/>
                  <a:gd name="connsiteY5" fmla="*/ 0 h 522265"/>
                  <a:gd name="connsiteX6" fmla="*/ 368437 w 368436"/>
                  <a:gd name="connsiteY6" fmla="*/ 49901 h 522265"/>
                  <a:gd name="connsiteX7" fmla="*/ 368437 w 368436"/>
                  <a:gd name="connsiteY7" fmla="*/ 487832 h 522265"/>
                  <a:gd name="connsiteX8" fmla="*/ 333994 w 368436"/>
                  <a:gd name="connsiteY8" fmla="*/ 522265 h 522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8436" h="522265">
                    <a:moveTo>
                      <a:pt x="333994" y="522265"/>
                    </a:moveTo>
                    <a:lnTo>
                      <a:pt x="34433" y="522265"/>
                    </a:lnTo>
                    <a:cubicBezTo>
                      <a:pt x="15497" y="522265"/>
                      <a:pt x="0" y="506768"/>
                      <a:pt x="0" y="487832"/>
                    </a:cubicBezTo>
                    <a:lnTo>
                      <a:pt x="0" y="49901"/>
                    </a:lnTo>
                    <a:cubicBezTo>
                      <a:pt x="0" y="22460"/>
                      <a:pt x="22450" y="0"/>
                      <a:pt x="49901" y="0"/>
                    </a:cubicBezTo>
                    <a:lnTo>
                      <a:pt x="318535" y="0"/>
                    </a:lnTo>
                    <a:cubicBezTo>
                      <a:pt x="345986" y="0"/>
                      <a:pt x="368437" y="22460"/>
                      <a:pt x="368437" y="49901"/>
                    </a:cubicBezTo>
                    <a:lnTo>
                      <a:pt x="368437" y="487832"/>
                    </a:lnTo>
                    <a:cubicBezTo>
                      <a:pt x="368427" y="506768"/>
                      <a:pt x="352930" y="522265"/>
                      <a:pt x="333994" y="52226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26" name="Freeform: Shape 525">
                <a:extLst>
                  <a:ext uri="{FF2B5EF4-FFF2-40B4-BE49-F238E27FC236}">
                    <a16:creationId xmlns:a16="http://schemas.microsoft.com/office/drawing/2014/main" id="{EBA4FE01-7F77-613A-DBDF-9E512E47EEE3}"/>
                  </a:ext>
                </a:extLst>
              </p:cNvPr>
              <p:cNvSpPr/>
              <p:nvPr/>
            </p:nvSpPr>
            <p:spPr>
              <a:xfrm>
                <a:off x="5253885" y="4163853"/>
                <a:ext cx="368750" cy="216455"/>
              </a:xfrm>
              <a:custGeom>
                <a:avLst/>
                <a:gdLst>
                  <a:gd name="connsiteX0" fmla="*/ 0 w 368750"/>
                  <a:gd name="connsiteY0" fmla="*/ 0 h 216455"/>
                  <a:gd name="connsiteX1" fmla="*/ 368751 w 368750"/>
                  <a:gd name="connsiteY1" fmla="*/ 0 h 216455"/>
                  <a:gd name="connsiteX2" fmla="*/ 368751 w 368750"/>
                  <a:gd name="connsiteY2" fmla="*/ 216456 h 216455"/>
                  <a:gd name="connsiteX3" fmla="*/ 0 w 368750"/>
                  <a:gd name="connsiteY3" fmla="*/ 216456 h 216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750" h="216455">
                    <a:moveTo>
                      <a:pt x="0" y="0"/>
                    </a:moveTo>
                    <a:lnTo>
                      <a:pt x="368751" y="0"/>
                    </a:lnTo>
                    <a:lnTo>
                      <a:pt x="368751" y="216456"/>
                    </a:lnTo>
                    <a:lnTo>
                      <a:pt x="0" y="21645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27" name="Freeform: Shape 526">
                <a:extLst>
                  <a:ext uri="{FF2B5EF4-FFF2-40B4-BE49-F238E27FC236}">
                    <a16:creationId xmlns:a16="http://schemas.microsoft.com/office/drawing/2014/main" id="{C576E40E-FFCF-2C21-22C6-B7B4EA58E3AF}"/>
                  </a:ext>
                </a:extLst>
              </p:cNvPr>
              <p:cNvSpPr/>
              <p:nvPr/>
            </p:nvSpPr>
            <p:spPr>
              <a:xfrm>
                <a:off x="5575287" y="4021074"/>
                <a:ext cx="47082" cy="521989"/>
              </a:xfrm>
              <a:custGeom>
                <a:avLst/>
                <a:gdLst>
                  <a:gd name="connsiteX0" fmla="*/ 0 w 47082"/>
                  <a:gd name="connsiteY0" fmla="*/ 0 h 521989"/>
                  <a:gd name="connsiteX1" fmla="*/ 0 w 47082"/>
                  <a:gd name="connsiteY1" fmla="*/ 521989 h 521989"/>
                  <a:gd name="connsiteX2" fmla="*/ 12649 w 47082"/>
                  <a:gd name="connsiteY2" fmla="*/ 521989 h 521989"/>
                  <a:gd name="connsiteX3" fmla="*/ 47082 w 47082"/>
                  <a:gd name="connsiteY3" fmla="*/ 487556 h 521989"/>
                  <a:gd name="connsiteX4" fmla="*/ 47082 w 47082"/>
                  <a:gd name="connsiteY4" fmla="*/ 49625 h 521989"/>
                  <a:gd name="connsiteX5" fmla="*/ 0 w 47082"/>
                  <a:gd name="connsiteY5" fmla="*/ 0 h 521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082" h="521989">
                    <a:moveTo>
                      <a:pt x="0" y="0"/>
                    </a:moveTo>
                    <a:lnTo>
                      <a:pt x="0" y="521989"/>
                    </a:lnTo>
                    <a:lnTo>
                      <a:pt x="12649" y="521989"/>
                    </a:lnTo>
                    <a:cubicBezTo>
                      <a:pt x="31594" y="521989"/>
                      <a:pt x="47082" y="506492"/>
                      <a:pt x="47082" y="487556"/>
                    </a:cubicBezTo>
                    <a:lnTo>
                      <a:pt x="47082" y="49625"/>
                    </a:lnTo>
                    <a:cubicBezTo>
                      <a:pt x="47082" y="23136"/>
                      <a:pt x="26118" y="1505"/>
                      <a:pt x="0" y="0"/>
                    </a:cubicBezTo>
                    <a:close/>
                  </a:path>
                </a:pathLst>
              </a:custGeom>
              <a:solidFill>
                <a:srgbClr val="004E87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28" name="Freeform: Shape 527">
                <a:extLst>
                  <a:ext uri="{FF2B5EF4-FFF2-40B4-BE49-F238E27FC236}">
                    <a16:creationId xmlns:a16="http://schemas.microsoft.com/office/drawing/2014/main" id="{65B4A6B9-09DA-3770-4BD1-ADE8BCEB9008}"/>
                  </a:ext>
                </a:extLst>
              </p:cNvPr>
              <p:cNvSpPr/>
              <p:nvPr/>
            </p:nvSpPr>
            <p:spPr>
              <a:xfrm>
                <a:off x="5254132" y="4040285"/>
                <a:ext cx="367931" cy="45405"/>
              </a:xfrm>
              <a:custGeom>
                <a:avLst/>
                <a:gdLst>
                  <a:gd name="connsiteX0" fmla="*/ 0 w 367931"/>
                  <a:gd name="connsiteY0" fmla="*/ 0 h 45405"/>
                  <a:gd name="connsiteX1" fmla="*/ 367932 w 367931"/>
                  <a:gd name="connsiteY1" fmla="*/ 0 h 45405"/>
                  <a:gd name="connsiteX2" fmla="*/ 367932 w 367931"/>
                  <a:gd name="connsiteY2" fmla="*/ 45406 h 45405"/>
                  <a:gd name="connsiteX3" fmla="*/ 0 w 367931"/>
                  <a:gd name="connsiteY3" fmla="*/ 45406 h 45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931" h="45405">
                    <a:moveTo>
                      <a:pt x="0" y="0"/>
                    </a:moveTo>
                    <a:lnTo>
                      <a:pt x="367932" y="0"/>
                    </a:lnTo>
                    <a:lnTo>
                      <a:pt x="367932" y="45406"/>
                    </a:lnTo>
                    <a:lnTo>
                      <a:pt x="0" y="45406"/>
                    </a:lnTo>
                    <a:close/>
                  </a:path>
                </a:pathLst>
              </a:custGeom>
              <a:solidFill>
                <a:schemeClr val="tx2">
                  <a:alpha val="27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29" name="Freeform: Shape 528">
                <a:extLst>
                  <a:ext uri="{FF2B5EF4-FFF2-40B4-BE49-F238E27FC236}">
                    <a16:creationId xmlns:a16="http://schemas.microsoft.com/office/drawing/2014/main" id="{078BD0EA-9721-4D94-171D-09CBCAA3F383}"/>
                  </a:ext>
                </a:extLst>
              </p:cNvPr>
              <p:cNvSpPr/>
              <p:nvPr/>
            </p:nvSpPr>
            <p:spPr>
              <a:xfrm>
                <a:off x="5275392" y="3908259"/>
                <a:ext cx="325554" cy="108184"/>
              </a:xfrm>
              <a:custGeom>
                <a:avLst/>
                <a:gdLst>
                  <a:gd name="connsiteX0" fmla="*/ 312010 w 325554"/>
                  <a:gd name="connsiteY0" fmla="*/ 108185 h 108184"/>
                  <a:gd name="connsiteX1" fmla="*/ 13525 w 325554"/>
                  <a:gd name="connsiteY1" fmla="*/ 108185 h 108184"/>
                  <a:gd name="connsiteX2" fmla="*/ 0 w 325554"/>
                  <a:gd name="connsiteY2" fmla="*/ 94659 h 108184"/>
                  <a:gd name="connsiteX3" fmla="*/ 0 w 325554"/>
                  <a:gd name="connsiteY3" fmla="*/ 59036 h 108184"/>
                  <a:gd name="connsiteX4" fmla="*/ 59036 w 325554"/>
                  <a:gd name="connsiteY4" fmla="*/ 0 h 108184"/>
                  <a:gd name="connsiteX5" fmla="*/ 266519 w 325554"/>
                  <a:gd name="connsiteY5" fmla="*/ 0 h 108184"/>
                  <a:gd name="connsiteX6" fmla="*/ 325555 w 325554"/>
                  <a:gd name="connsiteY6" fmla="*/ 59036 h 108184"/>
                  <a:gd name="connsiteX7" fmla="*/ 325555 w 325554"/>
                  <a:gd name="connsiteY7" fmla="*/ 94659 h 108184"/>
                  <a:gd name="connsiteX8" fmla="*/ 312010 w 325554"/>
                  <a:gd name="connsiteY8" fmla="*/ 108185 h 108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554" h="108184">
                    <a:moveTo>
                      <a:pt x="312010" y="108185"/>
                    </a:moveTo>
                    <a:lnTo>
                      <a:pt x="13525" y="108185"/>
                    </a:lnTo>
                    <a:cubicBezTo>
                      <a:pt x="6086" y="108185"/>
                      <a:pt x="0" y="102098"/>
                      <a:pt x="0" y="94659"/>
                    </a:cubicBezTo>
                    <a:lnTo>
                      <a:pt x="0" y="59036"/>
                    </a:lnTo>
                    <a:cubicBezTo>
                      <a:pt x="0" y="26565"/>
                      <a:pt x="26565" y="0"/>
                      <a:pt x="59036" y="0"/>
                    </a:cubicBezTo>
                    <a:lnTo>
                      <a:pt x="266519" y="0"/>
                    </a:lnTo>
                    <a:cubicBezTo>
                      <a:pt x="298990" y="0"/>
                      <a:pt x="325555" y="26565"/>
                      <a:pt x="325555" y="59036"/>
                    </a:cubicBezTo>
                    <a:lnTo>
                      <a:pt x="325555" y="94659"/>
                    </a:lnTo>
                    <a:cubicBezTo>
                      <a:pt x="325536" y="102098"/>
                      <a:pt x="319449" y="108185"/>
                      <a:pt x="312010" y="10818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30" name="Freeform: Shape 529">
                <a:extLst>
                  <a:ext uri="{FF2B5EF4-FFF2-40B4-BE49-F238E27FC236}">
                    <a16:creationId xmlns:a16="http://schemas.microsoft.com/office/drawing/2014/main" id="{1650BDDC-51BC-E090-04E1-8E87BF61F23C}"/>
                  </a:ext>
                </a:extLst>
              </p:cNvPr>
              <p:cNvSpPr/>
              <p:nvPr/>
            </p:nvSpPr>
            <p:spPr>
              <a:xfrm>
                <a:off x="5223548" y="3994375"/>
                <a:ext cx="429224" cy="68122"/>
              </a:xfrm>
              <a:custGeom>
                <a:avLst/>
                <a:gdLst>
                  <a:gd name="connsiteX0" fmla="*/ 395164 w 429224"/>
                  <a:gd name="connsiteY0" fmla="*/ 68123 h 68122"/>
                  <a:gd name="connsiteX1" fmla="*/ 34061 w 429224"/>
                  <a:gd name="connsiteY1" fmla="*/ 68123 h 68122"/>
                  <a:gd name="connsiteX2" fmla="*/ 0 w 429224"/>
                  <a:gd name="connsiteY2" fmla="*/ 34062 h 68122"/>
                  <a:gd name="connsiteX3" fmla="*/ 0 w 429224"/>
                  <a:gd name="connsiteY3" fmla="*/ 34062 h 68122"/>
                  <a:gd name="connsiteX4" fmla="*/ 34061 w 429224"/>
                  <a:gd name="connsiteY4" fmla="*/ 0 h 68122"/>
                  <a:gd name="connsiteX5" fmla="*/ 395164 w 429224"/>
                  <a:gd name="connsiteY5" fmla="*/ 0 h 68122"/>
                  <a:gd name="connsiteX6" fmla="*/ 429225 w 429224"/>
                  <a:gd name="connsiteY6" fmla="*/ 34062 h 68122"/>
                  <a:gd name="connsiteX7" fmla="*/ 429225 w 429224"/>
                  <a:gd name="connsiteY7" fmla="*/ 34062 h 68122"/>
                  <a:gd name="connsiteX8" fmla="*/ 395164 w 429224"/>
                  <a:gd name="connsiteY8" fmla="*/ 68123 h 6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224" h="68122">
                    <a:moveTo>
                      <a:pt x="395164" y="68123"/>
                    </a:moveTo>
                    <a:lnTo>
                      <a:pt x="34061" y="68123"/>
                    </a:lnTo>
                    <a:cubicBezTo>
                      <a:pt x="15326" y="68123"/>
                      <a:pt x="0" y="52797"/>
                      <a:pt x="0" y="34062"/>
                    </a:cubicBezTo>
                    <a:lnTo>
                      <a:pt x="0" y="34062"/>
                    </a:lnTo>
                    <a:cubicBezTo>
                      <a:pt x="0" y="15335"/>
                      <a:pt x="15326" y="0"/>
                      <a:pt x="34061" y="0"/>
                    </a:cubicBezTo>
                    <a:lnTo>
                      <a:pt x="395164" y="0"/>
                    </a:lnTo>
                    <a:cubicBezTo>
                      <a:pt x="413890" y="0"/>
                      <a:pt x="429225" y="15326"/>
                      <a:pt x="429225" y="34062"/>
                    </a:cubicBezTo>
                    <a:lnTo>
                      <a:pt x="429225" y="34062"/>
                    </a:lnTo>
                    <a:cubicBezTo>
                      <a:pt x="429216" y="52797"/>
                      <a:pt x="413890" y="68123"/>
                      <a:pt x="395164" y="68123"/>
                    </a:cubicBez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531" name="Graphic 3">
                <a:extLst>
                  <a:ext uri="{FF2B5EF4-FFF2-40B4-BE49-F238E27FC236}">
                    <a16:creationId xmlns:a16="http://schemas.microsoft.com/office/drawing/2014/main" id="{BEF06AF1-331B-F21B-3AA5-084B1391A903}"/>
                  </a:ext>
                </a:extLst>
              </p:cNvPr>
              <p:cNvGrpSpPr/>
              <p:nvPr/>
            </p:nvGrpSpPr>
            <p:grpSpPr>
              <a:xfrm>
                <a:off x="5373881" y="4207716"/>
                <a:ext cx="105594" cy="104136"/>
                <a:chOff x="5373881" y="4207716"/>
                <a:chExt cx="105594" cy="104136"/>
              </a:xfrm>
              <a:solidFill>
                <a:srgbClr val="003C78"/>
              </a:solidFill>
            </p:grpSpPr>
            <p:sp>
              <p:nvSpPr>
                <p:cNvPr id="532" name="Freeform: Shape 531">
                  <a:extLst>
                    <a:ext uri="{FF2B5EF4-FFF2-40B4-BE49-F238E27FC236}">
                      <a16:creationId xmlns:a16="http://schemas.microsoft.com/office/drawing/2014/main" id="{5A7EF86D-EC4D-A5EF-5EE3-87719BED69BE}"/>
                    </a:ext>
                  </a:extLst>
                </p:cNvPr>
                <p:cNvSpPr/>
                <p:nvPr/>
              </p:nvSpPr>
              <p:spPr>
                <a:xfrm>
                  <a:off x="5413143" y="4207716"/>
                  <a:ext cx="27060" cy="104136"/>
                </a:xfrm>
                <a:custGeom>
                  <a:avLst/>
                  <a:gdLst>
                    <a:gd name="connsiteX0" fmla="*/ 13716 w 27060"/>
                    <a:gd name="connsiteY0" fmla="*/ 104137 h 104136"/>
                    <a:gd name="connsiteX1" fmla="*/ 13345 w 27060"/>
                    <a:gd name="connsiteY1" fmla="*/ 104137 h 104136"/>
                    <a:gd name="connsiteX2" fmla="*/ 0 w 27060"/>
                    <a:gd name="connsiteY2" fmla="*/ 90792 h 104136"/>
                    <a:gd name="connsiteX3" fmla="*/ 0 w 27060"/>
                    <a:gd name="connsiteY3" fmla="*/ 13345 h 104136"/>
                    <a:gd name="connsiteX4" fmla="*/ 13345 w 27060"/>
                    <a:gd name="connsiteY4" fmla="*/ 0 h 104136"/>
                    <a:gd name="connsiteX5" fmla="*/ 13716 w 27060"/>
                    <a:gd name="connsiteY5" fmla="*/ 0 h 104136"/>
                    <a:gd name="connsiteX6" fmla="*/ 27060 w 27060"/>
                    <a:gd name="connsiteY6" fmla="*/ 13345 h 104136"/>
                    <a:gd name="connsiteX7" fmla="*/ 27060 w 27060"/>
                    <a:gd name="connsiteY7" fmla="*/ 90792 h 104136"/>
                    <a:gd name="connsiteX8" fmla="*/ 13716 w 27060"/>
                    <a:gd name="connsiteY8" fmla="*/ 104137 h 104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60" h="104136">
                      <a:moveTo>
                        <a:pt x="13716" y="104137"/>
                      </a:moveTo>
                      <a:lnTo>
                        <a:pt x="13345" y="104137"/>
                      </a:lnTo>
                      <a:cubicBezTo>
                        <a:pt x="5972" y="104137"/>
                        <a:pt x="0" y="98165"/>
                        <a:pt x="0" y="90792"/>
                      </a:cubicBezTo>
                      <a:lnTo>
                        <a:pt x="0" y="13345"/>
                      </a:lnTo>
                      <a:cubicBezTo>
                        <a:pt x="0" y="5972"/>
                        <a:pt x="5972" y="0"/>
                        <a:pt x="13345" y="0"/>
                      </a:cubicBezTo>
                      <a:lnTo>
                        <a:pt x="13716" y="0"/>
                      </a:lnTo>
                      <a:cubicBezTo>
                        <a:pt x="21088" y="0"/>
                        <a:pt x="27060" y="5972"/>
                        <a:pt x="27060" y="13345"/>
                      </a:cubicBezTo>
                      <a:lnTo>
                        <a:pt x="27060" y="90792"/>
                      </a:lnTo>
                      <a:cubicBezTo>
                        <a:pt x="27070" y="98165"/>
                        <a:pt x="21088" y="104137"/>
                        <a:pt x="13716" y="104137"/>
                      </a:cubicBezTo>
                      <a:close/>
                    </a:path>
                  </a:pathLst>
                </a:custGeom>
                <a:solidFill>
                  <a:srgbClr val="003C7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33" name="Freeform: Shape 532">
                  <a:extLst>
                    <a:ext uri="{FF2B5EF4-FFF2-40B4-BE49-F238E27FC236}">
                      <a16:creationId xmlns:a16="http://schemas.microsoft.com/office/drawing/2014/main" id="{3C0715CE-7F92-26BA-A016-A16CF95B2417}"/>
                    </a:ext>
                  </a:extLst>
                </p:cNvPr>
                <p:cNvSpPr/>
                <p:nvPr/>
              </p:nvSpPr>
              <p:spPr>
                <a:xfrm>
                  <a:off x="5373881" y="4246435"/>
                  <a:ext cx="105594" cy="26689"/>
                </a:xfrm>
                <a:custGeom>
                  <a:avLst/>
                  <a:gdLst>
                    <a:gd name="connsiteX0" fmla="*/ 0 w 105594"/>
                    <a:gd name="connsiteY0" fmla="*/ 13345 h 26689"/>
                    <a:gd name="connsiteX1" fmla="*/ 0 w 105594"/>
                    <a:gd name="connsiteY1" fmla="*/ 13345 h 26689"/>
                    <a:gd name="connsiteX2" fmla="*/ 13345 w 105594"/>
                    <a:gd name="connsiteY2" fmla="*/ 0 h 26689"/>
                    <a:gd name="connsiteX3" fmla="*/ 92250 w 105594"/>
                    <a:gd name="connsiteY3" fmla="*/ 0 h 26689"/>
                    <a:gd name="connsiteX4" fmla="*/ 105594 w 105594"/>
                    <a:gd name="connsiteY4" fmla="*/ 13345 h 26689"/>
                    <a:gd name="connsiteX5" fmla="*/ 105594 w 105594"/>
                    <a:gd name="connsiteY5" fmla="*/ 13345 h 26689"/>
                    <a:gd name="connsiteX6" fmla="*/ 92250 w 105594"/>
                    <a:gd name="connsiteY6" fmla="*/ 26689 h 26689"/>
                    <a:gd name="connsiteX7" fmla="*/ 13345 w 105594"/>
                    <a:gd name="connsiteY7" fmla="*/ 26689 h 26689"/>
                    <a:gd name="connsiteX8" fmla="*/ 0 w 105594"/>
                    <a:gd name="connsiteY8" fmla="*/ 13345 h 266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5594" h="26689">
                      <a:moveTo>
                        <a:pt x="0" y="13345"/>
                      </a:moveTo>
                      <a:lnTo>
                        <a:pt x="0" y="13345"/>
                      </a:lnTo>
                      <a:cubicBezTo>
                        <a:pt x="0" y="5972"/>
                        <a:pt x="5972" y="0"/>
                        <a:pt x="13345" y="0"/>
                      </a:cubicBezTo>
                      <a:lnTo>
                        <a:pt x="92250" y="0"/>
                      </a:lnTo>
                      <a:cubicBezTo>
                        <a:pt x="99622" y="0"/>
                        <a:pt x="105594" y="5982"/>
                        <a:pt x="105594" y="13345"/>
                      </a:cubicBezTo>
                      <a:lnTo>
                        <a:pt x="105594" y="13345"/>
                      </a:lnTo>
                      <a:cubicBezTo>
                        <a:pt x="105594" y="20717"/>
                        <a:pt x="99613" y="26689"/>
                        <a:pt x="92250" y="26689"/>
                      </a:cubicBezTo>
                      <a:lnTo>
                        <a:pt x="13345" y="26689"/>
                      </a:lnTo>
                      <a:cubicBezTo>
                        <a:pt x="5972" y="26689"/>
                        <a:pt x="0" y="20717"/>
                        <a:pt x="0" y="13345"/>
                      </a:cubicBezTo>
                      <a:close/>
                    </a:path>
                  </a:pathLst>
                </a:custGeom>
                <a:solidFill>
                  <a:srgbClr val="003C7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  <p:grpSp>
        <p:nvGrpSpPr>
          <p:cNvPr id="543" name="Group 542">
            <a:extLst>
              <a:ext uri="{FF2B5EF4-FFF2-40B4-BE49-F238E27FC236}">
                <a16:creationId xmlns:a16="http://schemas.microsoft.com/office/drawing/2014/main" id="{F5650423-A60C-B784-A66A-E54B76EDE061}"/>
              </a:ext>
            </a:extLst>
          </p:cNvPr>
          <p:cNvGrpSpPr/>
          <p:nvPr/>
        </p:nvGrpSpPr>
        <p:grpSpPr>
          <a:xfrm>
            <a:off x="678727" y="1172273"/>
            <a:ext cx="1121929" cy="1425722"/>
            <a:chOff x="3385278" y="3879175"/>
            <a:chExt cx="923784" cy="1173924"/>
          </a:xfrm>
        </p:grpSpPr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390BFDE1-3A7A-2A04-94DA-9E5DC67F3E3B}"/>
                </a:ext>
              </a:extLst>
            </p:cNvPr>
            <p:cNvSpPr/>
            <p:nvPr/>
          </p:nvSpPr>
          <p:spPr>
            <a:xfrm>
              <a:off x="3385278" y="4827542"/>
              <a:ext cx="923784" cy="225557"/>
            </a:xfrm>
            <a:custGeom>
              <a:avLst/>
              <a:gdLst>
                <a:gd name="connsiteX0" fmla="*/ 537248 w 537248"/>
                <a:gd name="connsiteY0" fmla="*/ 65589 h 131178"/>
                <a:gd name="connsiteX1" fmla="*/ 268624 w 537248"/>
                <a:gd name="connsiteY1" fmla="*/ 131178 h 131178"/>
                <a:gd name="connsiteX2" fmla="*/ 0 w 537248"/>
                <a:gd name="connsiteY2" fmla="*/ 65589 h 131178"/>
                <a:gd name="connsiteX3" fmla="*/ 268624 w 537248"/>
                <a:gd name="connsiteY3" fmla="*/ 0 h 131178"/>
                <a:gd name="connsiteX4" fmla="*/ 537248 w 537248"/>
                <a:gd name="connsiteY4" fmla="*/ 65589 h 131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248" h="131178">
                  <a:moveTo>
                    <a:pt x="537248" y="65589"/>
                  </a:moveTo>
                  <a:cubicBezTo>
                    <a:pt x="537248" y="101813"/>
                    <a:pt x="416986" y="131178"/>
                    <a:pt x="268624" y="131178"/>
                  </a:cubicBezTo>
                  <a:cubicBezTo>
                    <a:pt x="120263" y="131178"/>
                    <a:pt x="0" y="101813"/>
                    <a:pt x="0" y="65589"/>
                  </a:cubicBezTo>
                  <a:cubicBezTo>
                    <a:pt x="0" y="29365"/>
                    <a:pt x="120263" y="0"/>
                    <a:pt x="268624" y="0"/>
                  </a:cubicBezTo>
                  <a:cubicBezTo>
                    <a:pt x="416986" y="0"/>
                    <a:pt x="537248" y="29365"/>
                    <a:pt x="537248" y="65589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545" name="Graphic 3">
              <a:extLst>
                <a:ext uri="{FF2B5EF4-FFF2-40B4-BE49-F238E27FC236}">
                  <a16:creationId xmlns:a16="http://schemas.microsoft.com/office/drawing/2014/main" id="{CC83E278-F09C-F5EC-887D-2A190383989D}"/>
                </a:ext>
              </a:extLst>
            </p:cNvPr>
            <p:cNvGrpSpPr/>
            <p:nvPr/>
          </p:nvGrpSpPr>
          <p:grpSpPr>
            <a:xfrm>
              <a:off x="3486363" y="3879175"/>
              <a:ext cx="738042" cy="1091527"/>
              <a:chOff x="4587830" y="3911384"/>
              <a:chExt cx="429225" cy="634803"/>
            </a:xfrm>
          </p:grpSpPr>
          <p:sp>
            <p:nvSpPr>
              <p:cNvPr id="546" name="Freeform: Shape 545">
                <a:extLst>
                  <a:ext uri="{FF2B5EF4-FFF2-40B4-BE49-F238E27FC236}">
                    <a16:creationId xmlns:a16="http://schemas.microsoft.com/office/drawing/2014/main" id="{5C2310EC-9262-2164-67E9-2A4FA333982A}"/>
                  </a:ext>
                </a:extLst>
              </p:cNvPr>
              <p:cNvSpPr/>
              <p:nvPr/>
            </p:nvSpPr>
            <p:spPr>
              <a:xfrm>
                <a:off x="4618224" y="4023922"/>
                <a:ext cx="368436" cy="522265"/>
              </a:xfrm>
              <a:custGeom>
                <a:avLst/>
                <a:gdLst>
                  <a:gd name="connsiteX0" fmla="*/ 333994 w 368436"/>
                  <a:gd name="connsiteY0" fmla="*/ 522265 h 522265"/>
                  <a:gd name="connsiteX1" fmla="*/ 34433 w 368436"/>
                  <a:gd name="connsiteY1" fmla="*/ 522265 h 522265"/>
                  <a:gd name="connsiteX2" fmla="*/ 0 w 368436"/>
                  <a:gd name="connsiteY2" fmla="*/ 487832 h 522265"/>
                  <a:gd name="connsiteX3" fmla="*/ 0 w 368436"/>
                  <a:gd name="connsiteY3" fmla="*/ 49901 h 522265"/>
                  <a:gd name="connsiteX4" fmla="*/ 49902 w 368436"/>
                  <a:gd name="connsiteY4" fmla="*/ 0 h 522265"/>
                  <a:gd name="connsiteX5" fmla="*/ 318535 w 368436"/>
                  <a:gd name="connsiteY5" fmla="*/ 0 h 522265"/>
                  <a:gd name="connsiteX6" fmla="*/ 368437 w 368436"/>
                  <a:gd name="connsiteY6" fmla="*/ 49901 h 522265"/>
                  <a:gd name="connsiteX7" fmla="*/ 368437 w 368436"/>
                  <a:gd name="connsiteY7" fmla="*/ 487832 h 522265"/>
                  <a:gd name="connsiteX8" fmla="*/ 333994 w 368436"/>
                  <a:gd name="connsiteY8" fmla="*/ 522265 h 522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8436" h="522265">
                    <a:moveTo>
                      <a:pt x="333994" y="522265"/>
                    </a:moveTo>
                    <a:lnTo>
                      <a:pt x="34433" y="522265"/>
                    </a:lnTo>
                    <a:cubicBezTo>
                      <a:pt x="15497" y="522265"/>
                      <a:pt x="0" y="506768"/>
                      <a:pt x="0" y="487832"/>
                    </a:cubicBezTo>
                    <a:lnTo>
                      <a:pt x="0" y="49901"/>
                    </a:lnTo>
                    <a:cubicBezTo>
                      <a:pt x="0" y="22460"/>
                      <a:pt x="22460" y="0"/>
                      <a:pt x="49902" y="0"/>
                    </a:cubicBezTo>
                    <a:lnTo>
                      <a:pt x="318535" y="0"/>
                    </a:lnTo>
                    <a:cubicBezTo>
                      <a:pt x="345977" y="0"/>
                      <a:pt x="368437" y="22460"/>
                      <a:pt x="368437" y="49901"/>
                    </a:cubicBezTo>
                    <a:lnTo>
                      <a:pt x="368437" y="487832"/>
                    </a:lnTo>
                    <a:cubicBezTo>
                      <a:pt x="368427" y="506768"/>
                      <a:pt x="352930" y="522265"/>
                      <a:pt x="333994" y="522265"/>
                    </a:cubicBezTo>
                    <a:close/>
                  </a:path>
                </a:pathLst>
              </a:custGeom>
              <a:solidFill>
                <a:srgbClr val="26C4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47" name="Freeform: Shape 546">
                <a:extLst>
                  <a:ext uri="{FF2B5EF4-FFF2-40B4-BE49-F238E27FC236}">
                    <a16:creationId xmlns:a16="http://schemas.microsoft.com/office/drawing/2014/main" id="{7D5A5968-4EC6-2A94-00D9-759C1665243E}"/>
                  </a:ext>
                </a:extLst>
              </p:cNvPr>
              <p:cNvSpPr/>
              <p:nvPr/>
            </p:nvSpPr>
            <p:spPr>
              <a:xfrm>
                <a:off x="4618320" y="4202210"/>
                <a:ext cx="368369" cy="154257"/>
              </a:xfrm>
              <a:custGeom>
                <a:avLst/>
                <a:gdLst>
                  <a:gd name="connsiteX0" fmla="*/ 0 w 368369"/>
                  <a:gd name="connsiteY0" fmla="*/ 0 h 154257"/>
                  <a:gd name="connsiteX1" fmla="*/ 368370 w 368369"/>
                  <a:gd name="connsiteY1" fmla="*/ 0 h 154257"/>
                  <a:gd name="connsiteX2" fmla="*/ 368370 w 368369"/>
                  <a:gd name="connsiteY2" fmla="*/ 154257 h 154257"/>
                  <a:gd name="connsiteX3" fmla="*/ 0 w 368369"/>
                  <a:gd name="connsiteY3" fmla="*/ 154257 h 154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369" h="154257">
                    <a:moveTo>
                      <a:pt x="0" y="0"/>
                    </a:moveTo>
                    <a:lnTo>
                      <a:pt x="368370" y="0"/>
                    </a:lnTo>
                    <a:lnTo>
                      <a:pt x="368370" y="154257"/>
                    </a:lnTo>
                    <a:lnTo>
                      <a:pt x="0" y="154257"/>
                    </a:lnTo>
                    <a:close/>
                  </a:path>
                </a:pathLst>
              </a:custGeom>
              <a:solidFill>
                <a:srgbClr val="31966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48" name="Freeform: Shape 547">
                <a:extLst>
                  <a:ext uri="{FF2B5EF4-FFF2-40B4-BE49-F238E27FC236}">
                    <a16:creationId xmlns:a16="http://schemas.microsoft.com/office/drawing/2014/main" id="{54FA2E8B-E77A-51AA-9E32-C8D56E16089B}"/>
                  </a:ext>
                </a:extLst>
              </p:cNvPr>
              <p:cNvSpPr/>
              <p:nvPr/>
            </p:nvSpPr>
            <p:spPr>
              <a:xfrm>
                <a:off x="4939569" y="4024198"/>
                <a:ext cx="47082" cy="521989"/>
              </a:xfrm>
              <a:custGeom>
                <a:avLst/>
                <a:gdLst>
                  <a:gd name="connsiteX0" fmla="*/ 0 w 47082"/>
                  <a:gd name="connsiteY0" fmla="*/ 0 h 521989"/>
                  <a:gd name="connsiteX1" fmla="*/ 0 w 47082"/>
                  <a:gd name="connsiteY1" fmla="*/ 521989 h 521989"/>
                  <a:gd name="connsiteX2" fmla="*/ 12649 w 47082"/>
                  <a:gd name="connsiteY2" fmla="*/ 521989 h 521989"/>
                  <a:gd name="connsiteX3" fmla="*/ 47082 w 47082"/>
                  <a:gd name="connsiteY3" fmla="*/ 487556 h 521989"/>
                  <a:gd name="connsiteX4" fmla="*/ 47082 w 47082"/>
                  <a:gd name="connsiteY4" fmla="*/ 49625 h 521989"/>
                  <a:gd name="connsiteX5" fmla="*/ 0 w 47082"/>
                  <a:gd name="connsiteY5" fmla="*/ 0 h 521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082" h="521989">
                    <a:moveTo>
                      <a:pt x="0" y="0"/>
                    </a:moveTo>
                    <a:lnTo>
                      <a:pt x="0" y="521989"/>
                    </a:lnTo>
                    <a:lnTo>
                      <a:pt x="12649" y="521989"/>
                    </a:lnTo>
                    <a:cubicBezTo>
                      <a:pt x="31585" y="521989"/>
                      <a:pt x="47082" y="506492"/>
                      <a:pt x="47082" y="487556"/>
                    </a:cubicBezTo>
                    <a:lnTo>
                      <a:pt x="47082" y="49625"/>
                    </a:lnTo>
                    <a:cubicBezTo>
                      <a:pt x="47082" y="23136"/>
                      <a:pt x="26118" y="1505"/>
                      <a:pt x="0" y="0"/>
                    </a:cubicBezTo>
                    <a:close/>
                  </a:path>
                </a:pathLst>
              </a:custGeom>
              <a:solidFill>
                <a:srgbClr val="1D965B">
                  <a:alpha val="45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49" name="Freeform: Shape 548">
                <a:extLst>
                  <a:ext uri="{FF2B5EF4-FFF2-40B4-BE49-F238E27FC236}">
                    <a16:creationId xmlns:a16="http://schemas.microsoft.com/office/drawing/2014/main" id="{65B297EE-5974-A9A9-682D-7236F5F0AB8E}"/>
                  </a:ext>
                </a:extLst>
              </p:cNvPr>
              <p:cNvSpPr/>
              <p:nvPr/>
            </p:nvSpPr>
            <p:spPr>
              <a:xfrm>
                <a:off x="4618415" y="4043400"/>
                <a:ext cx="367931" cy="45405"/>
              </a:xfrm>
              <a:custGeom>
                <a:avLst/>
                <a:gdLst>
                  <a:gd name="connsiteX0" fmla="*/ 0 w 367931"/>
                  <a:gd name="connsiteY0" fmla="*/ 0 h 45405"/>
                  <a:gd name="connsiteX1" fmla="*/ 367932 w 367931"/>
                  <a:gd name="connsiteY1" fmla="*/ 0 h 45405"/>
                  <a:gd name="connsiteX2" fmla="*/ 367932 w 367931"/>
                  <a:gd name="connsiteY2" fmla="*/ 45406 h 45405"/>
                  <a:gd name="connsiteX3" fmla="*/ 0 w 367931"/>
                  <a:gd name="connsiteY3" fmla="*/ 45406 h 45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931" h="45405">
                    <a:moveTo>
                      <a:pt x="0" y="0"/>
                    </a:moveTo>
                    <a:lnTo>
                      <a:pt x="367932" y="0"/>
                    </a:lnTo>
                    <a:lnTo>
                      <a:pt x="367932" y="45406"/>
                    </a:lnTo>
                    <a:lnTo>
                      <a:pt x="0" y="45406"/>
                    </a:lnTo>
                    <a:close/>
                  </a:path>
                </a:pathLst>
              </a:custGeom>
              <a:solidFill>
                <a:srgbClr val="1D965B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50" name="Freeform: Shape 549">
                <a:extLst>
                  <a:ext uri="{FF2B5EF4-FFF2-40B4-BE49-F238E27FC236}">
                    <a16:creationId xmlns:a16="http://schemas.microsoft.com/office/drawing/2014/main" id="{79FF4EC8-A185-ABB3-2AF1-91944E8A6282}"/>
                  </a:ext>
                </a:extLst>
              </p:cNvPr>
              <p:cNvSpPr/>
              <p:nvPr/>
            </p:nvSpPr>
            <p:spPr>
              <a:xfrm>
                <a:off x="4618167" y="4244282"/>
                <a:ext cx="368541" cy="60102"/>
              </a:xfrm>
              <a:custGeom>
                <a:avLst/>
                <a:gdLst>
                  <a:gd name="connsiteX0" fmla="*/ 0 w 368541"/>
                  <a:gd name="connsiteY0" fmla="*/ 0 h 60102"/>
                  <a:gd name="connsiteX1" fmla="*/ 368541 w 368541"/>
                  <a:gd name="connsiteY1" fmla="*/ 0 h 60102"/>
                  <a:gd name="connsiteX2" fmla="*/ 368541 w 368541"/>
                  <a:gd name="connsiteY2" fmla="*/ 60103 h 60102"/>
                  <a:gd name="connsiteX3" fmla="*/ 0 w 368541"/>
                  <a:gd name="connsiteY3" fmla="*/ 60103 h 60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541" h="60102">
                    <a:moveTo>
                      <a:pt x="0" y="0"/>
                    </a:moveTo>
                    <a:lnTo>
                      <a:pt x="368541" y="0"/>
                    </a:lnTo>
                    <a:lnTo>
                      <a:pt x="368541" y="60103"/>
                    </a:lnTo>
                    <a:lnTo>
                      <a:pt x="0" y="6010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51" name="Freeform: Shape 550">
                <a:extLst>
                  <a:ext uri="{FF2B5EF4-FFF2-40B4-BE49-F238E27FC236}">
                    <a16:creationId xmlns:a16="http://schemas.microsoft.com/office/drawing/2014/main" id="{E2A34E3B-EF03-1B3F-F68D-C39923CEEC24}"/>
                  </a:ext>
                </a:extLst>
              </p:cNvPr>
              <p:cNvSpPr/>
              <p:nvPr/>
            </p:nvSpPr>
            <p:spPr>
              <a:xfrm>
                <a:off x="4639665" y="3911384"/>
                <a:ext cx="325555" cy="108184"/>
              </a:xfrm>
              <a:custGeom>
                <a:avLst/>
                <a:gdLst>
                  <a:gd name="connsiteX0" fmla="*/ 312020 w 325555"/>
                  <a:gd name="connsiteY0" fmla="*/ 108185 h 108184"/>
                  <a:gd name="connsiteX1" fmla="*/ 13526 w 325555"/>
                  <a:gd name="connsiteY1" fmla="*/ 108185 h 108184"/>
                  <a:gd name="connsiteX2" fmla="*/ 0 w 325555"/>
                  <a:gd name="connsiteY2" fmla="*/ 94659 h 108184"/>
                  <a:gd name="connsiteX3" fmla="*/ 0 w 325555"/>
                  <a:gd name="connsiteY3" fmla="*/ 59036 h 108184"/>
                  <a:gd name="connsiteX4" fmla="*/ 59036 w 325555"/>
                  <a:gd name="connsiteY4" fmla="*/ 0 h 108184"/>
                  <a:gd name="connsiteX5" fmla="*/ 266519 w 325555"/>
                  <a:gd name="connsiteY5" fmla="*/ 0 h 108184"/>
                  <a:gd name="connsiteX6" fmla="*/ 325555 w 325555"/>
                  <a:gd name="connsiteY6" fmla="*/ 59036 h 108184"/>
                  <a:gd name="connsiteX7" fmla="*/ 325555 w 325555"/>
                  <a:gd name="connsiteY7" fmla="*/ 94659 h 108184"/>
                  <a:gd name="connsiteX8" fmla="*/ 312020 w 325555"/>
                  <a:gd name="connsiteY8" fmla="*/ 108185 h 108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555" h="108184">
                    <a:moveTo>
                      <a:pt x="312020" y="108185"/>
                    </a:moveTo>
                    <a:lnTo>
                      <a:pt x="13526" y="108185"/>
                    </a:lnTo>
                    <a:cubicBezTo>
                      <a:pt x="6086" y="108185"/>
                      <a:pt x="0" y="102098"/>
                      <a:pt x="0" y="94659"/>
                    </a:cubicBezTo>
                    <a:lnTo>
                      <a:pt x="0" y="59036"/>
                    </a:lnTo>
                    <a:cubicBezTo>
                      <a:pt x="0" y="26565"/>
                      <a:pt x="26565" y="0"/>
                      <a:pt x="59036" y="0"/>
                    </a:cubicBezTo>
                    <a:lnTo>
                      <a:pt x="266519" y="0"/>
                    </a:lnTo>
                    <a:cubicBezTo>
                      <a:pt x="298990" y="0"/>
                      <a:pt x="325555" y="26565"/>
                      <a:pt x="325555" y="59036"/>
                    </a:cubicBezTo>
                    <a:lnTo>
                      <a:pt x="325555" y="94659"/>
                    </a:lnTo>
                    <a:cubicBezTo>
                      <a:pt x="325545" y="102098"/>
                      <a:pt x="319459" y="108185"/>
                      <a:pt x="312020" y="108185"/>
                    </a:cubicBezTo>
                    <a:close/>
                  </a:path>
                </a:pathLst>
              </a:custGeom>
              <a:solidFill>
                <a:srgbClr val="1D96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52" name="Freeform: Shape 551">
                <a:extLst>
                  <a:ext uri="{FF2B5EF4-FFF2-40B4-BE49-F238E27FC236}">
                    <a16:creationId xmlns:a16="http://schemas.microsoft.com/office/drawing/2014/main" id="{4361FAFD-2E68-093F-5448-7FF38B55CD21}"/>
                  </a:ext>
                </a:extLst>
              </p:cNvPr>
              <p:cNvSpPr/>
              <p:nvPr/>
            </p:nvSpPr>
            <p:spPr>
              <a:xfrm>
                <a:off x="4587830" y="3997499"/>
                <a:ext cx="429225" cy="68122"/>
              </a:xfrm>
              <a:custGeom>
                <a:avLst/>
                <a:gdLst>
                  <a:gd name="connsiteX0" fmla="*/ 395164 w 429225"/>
                  <a:gd name="connsiteY0" fmla="*/ 68123 h 68122"/>
                  <a:gd name="connsiteX1" fmla="*/ 34052 w 429225"/>
                  <a:gd name="connsiteY1" fmla="*/ 68123 h 68122"/>
                  <a:gd name="connsiteX2" fmla="*/ 0 w 429225"/>
                  <a:gd name="connsiteY2" fmla="*/ 34061 h 68122"/>
                  <a:gd name="connsiteX3" fmla="*/ 0 w 429225"/>
                  <a:gd name="connsiteY3" fmla="*/ 34061 h 68122"/>
                  <a:gd name="connsiteX4" fmla="*/ 34052 w 429225"/>
                  <a:gd name="connsiteY4" fmla="*/ 0 h 68122"/>
                  <a:gd name="connsiteX5" fmla="*/ 395164 w 429225"/>
                  <a:gd name="connsiteY5" fmla="*/ 0 h 68122"/>
                  <a:gd name="connsiteX6" fmla="*/ 429225 w 429225"/>
                  <a:gd name="connsiteY6" fmla="*/ 34061 h 68122"/>
                  <a:gd name="connsiteX7" fmla="*/ 429225 w 429225"/>
                  <a:gd name="connsiteY7" fmla="*/ 34061 h 68122"/>
                  <a:gd name="connsiteX8" fmla="*/ 395164 w 429225"/>
                  <a:gd name="connsiteY8" fmla="*/ 68123 h 6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225" h="68122">
                    <a:moveTo>
                      <a:pt x="395164" y="68123"/>
                    </a:moveTo>
                    <a:lnTo>
                      <a:pt x="34052" y="68123"/>
                    </a:lnTo>
                    <a:cubicBezTo>
                      <a:pt x="15326" y="68123"/>
                      <a:pt x="0" y="52797"/>
                      <a:pt x="0" y="34061"/>
                    </a:cubicBezTo>
                    <a:lnTo>
                      <a:pt x="0" y="34061"/>
                    </a:lnTo>
                    <a:cubicBezTo>
                      <a:pt x="0" y="15326"/>
                      <a:pt x="15326" y="0"/>
                      <a:pt x="34052" y="0"/>
                    </a:cubicBezTo>
                    <a:lnTo>
                      <a:pt x="395164" y="0"/>
                    </a:lnTo>
                    <a:cubicBezTo>
                      <a:pt x="413890" y="0"/>
                      <a:pt x="429225" y="15326"/>
                      <a:pt x="429225" y="34061"/>
                    </a:cubicBezTo>
                    <a:lnTo>
                      <a:pt x="429225" y="34061"/>
                    </a:lnTo>
                    <a:cubicBezTo>
                      <a:pt x="429225" y="52797"/>
                      <a:pt x="413890" y="68123"/>
                      <a:pt x="395164" y="68123"/>
                    </a:cubicBezTo>
                    <a:close/>
                  </a:path>
                </a:pathLst>
              </a:custGeom>
              <a:solidFill>
                <a:srgbClr val="1D96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53" name="Freeform: Shape 552">
                <a:extLst>
                  <a:ext uri="{FF2B5EF4-FFF2-40B4-BE49-F238E27FC236}">
                    <a16:creationId xmlns:a16="http://schemas.microsoft.com/office/drawing/2014/main" id="{5B3F4F87-D712-EDDF-0ED7-1275BE509E60}"/>
                  </a:ext>
                </a:extLst>
              </p:cNvPr>
              <p:cNvSpPr/>
              <p:nvPr/>
            </p:nvSpPr>
            <p:spPr>
              <a:xfrm>
                <a:off x="4673850" y="3943778"/>
                <a:ext cx="271119" cy="32051"/>
              </a:xfrm>
              <a:custGeom>
                <a:avLst/>
                <a:gdLst>
                  <a:gd name="connsiteX0" fmla="*/ 271120 w 271119"/>
                  <a:gd name="connsiteY0" fmla="*/ 32052 h 32051"/>
                  <a:gd name="connsiteX1" fmla="*/ 32052 w 271119"/>
                  <a:gd name="connsiteY1" fmla="*/ 32052 h 32051"/>
                  <a:gd name="connsiteX2" fmla="*/ 0 w 271119"/>
                  <a:gd name="connsiteY2" fmla="*/ 0 h 32051"/>
                  <a:gd name="connsiteX3" fmla="*/ 0 w 271119"/>
                  <a:gd name="connsiteY3" fmla="*/ 0 h 32051"/>
                  <a:gd name="connsiteX4" fmla="*/ 239068 w 271119"/>
                  <a:gd name="connsiteY4" fmla="*/ 0 h 32051"/>
                  <a:gd name="connsiteX5" fmla="*/ 271120 w 271119"/>
                  <a:gd name="connsiteY5" fmla="*/ 32052 h 32051"/>
                  <a:gd name="connsiteX6" fmla="*/ 271120 w 271119"/>
                  <a:gd name="connsiteY6" fmla="*/ 32052 h 32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1119" h="32051">
                    <a:moveTo>
                      <a:pt x="271120" y="32052"/>
                    </a:moveTo>
                    <a:lnTo>
                      <a:pt x="32052" y="32052"/>
                    </a:lnTo>
                    <a:cubicBezTo>
                      <a:pt x="14345" y="32052"/>
                      <a:pt x="0" y="17697"/>
                      <a:pt x="0" y="0"/>
                    </a:cubicBezTo>
                    <a:lnTo>
                      <a:pt x="0" y="0"/>
                    </a:lnTo>
                    <a:lnTo>
                      <a:pt x="239068" y="0"/>
                    </a:lnTo>
                    <a:cubicBezTo>
                      <a:pt x="256765" y="0"/>
                      <a:pt x="271120" y="14354"/>
                      <a:pt x="271120" y="32052"/>
                    </a:cubicBezTo>
                    <a:lnTo>
                      <a:pt x="271120" y="32052"/>
                    </a:lnTo>
                    <a:close/>
                  </a:path>
                </a:pathLst>
              </a:custGeom>
              <a:solidFill>
                <a:srgbClr val="FFFFFF">
                  <a:alpha val="9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71096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8DA56-63A3-8D53-2C93-5E90CFEB9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/>
              <a:t>Distribution of Causes of </a:t>
            </a:r>
            <a:r>
              <a:rPr lang="en-US" sz="3600" i="0" u="none" strike="noStrik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Aid Kit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517831-54D1-0C1E-A6DD-13E81308A9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FD8326-92E3-38E9-E1A9-4E019A361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3461046"/>
              </p:ext>
            </p:extLst>
          </p:nvPr>
        </p:nvGraphicFramePr>
        <p:xfrm>
          <a:off x="2742273" y="1123594"/>
          <a:ext cx="6707454" cy="4610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BE60694-F272-4216-89C5-8245A9933C90}"/>
              </a:ext>
            </a:extLst>
          </p:cNvPr>
          <p:cNvGrpSpPr/>
          <p:nvPr/>
        </p:nvGrpSpPr>
        <p:grpSpPr>
          <a:xfrm>
            <a:off x="438286" y="1516748"/>
            <a:ext cx="11279712" cy="3774141"/>
            <a:chOff x="438286" y="2059356"/>
            <a:chExt cx="11279712" cy="377414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00DE6E8-755F-26F4-DA9F-FCE83CB03CAB}"/>
                </a:ext>
              </a:extLst>
            </p:cNvPr>
            <p:cNvGrpSpPr/>
            <p:nvPr/>
          </p:nvGrpSpPr>
          <p:grpSpPr>
            <a:xfrm>
              <a:off x="8377171" y="2059356"/>
              <a:ext cx="3340827" cy="1548152"/>
              <a:chOff x="1130087" y="3599110"/>
              <a:chExt cx="3340827" cy="154815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2D67306-D906-0504-0F87-5BEE8C89D4EF}"/>
                  </a:ext>
                </a:extLst>
              </p:cNvPr>
              <p:cNvSpPr txBox="1"/>
              <p:nvPr/>
            </p:nvSpPr>
            <p:spPr>
              <a:xfrm>
                <a:off x="1130087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F8329D-D68C-D25E-65D3-C319C0B4C9CD}"/>
                  </a:ext>
                </a:extLst>
              </p:cNvPr>
              <p:cNvSpPr txBox="1"/>
              <p:nvPr/>
            </p:nvSpPr>
            <p:spPr>
              <a:xfrm>
                <a:off x="1130087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7A3535D-A5F9-ED08-0E20-59A9717A2915}"/>
                </a:ext>
              </a:extLst>
            </p:cNvPr>
            <p:cNvGrpSpPr/>
            <p:nvPr/>
          </p:nvGrpSpPr>
          <p:grpSpPr>
            <a:xfrm>
              <a:off x="8377171" y="4285345"/>
              <a:ext cx="3340827" cy="1548152"/>
              <a:chOff x="1130087" y="4008038"/>
              <a:chExt cx="3340827" cy="154815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00EF9B-0F69-2F92-6A64-6C1DFECBD2F7}"/>
                  </a:ext>
                </a:extLst>
              </p:cNvPr>
              <p:cNvSpPr txBox="1"/>
              <p:nvPr/>
            </p:nvSpPr>
            <p:spPr>
              <a:xfrm>
                <a:off x="1130087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DE0D7F-7E0E-F96B-C804-FA36375ADFFD}"/>
                  </a:ext>
                </a:extLst>
              </p:cNvPr>
              <p:cNvSpPr txBox="1"/>
              <p:nvPr/>
            </p:nvSpPr>
            <p:spPr>
              <a:xfrm>
                <a:off x="1130087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893BC60-ADA7-D506-960D-82990E5448B8}"/>
                </a:ext>
              </a:extLst>
            </p:cNvPr>
            <p:cNvGrpSpPr/>
            <p:nvPr/>
          </p:nvGrpSpPr>
          <p:grpSpPr>
            <a:xfrm flipH="1">
              <a:off x="438286" y="2059356"/>
              <a:ext cx="3340827" cy="1548152"/>
              <a:chOff x="1139818" y="3599110"/>
              <a:chExt cx="3340827" cy="154815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59C656-7BA5-579A-0303-0851D99D59C4}"/>
                  </a:ext>
                </a:extLst>
              </p:cNvPr>
              <p:cNvSpPr txBox="1"/>
              <p:nvPr/>
            </p:nvSpPr>
            <p:spPr>
              <a:xfrm>
                <a:off x="1139818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4F09C98-48BB-969B-6B37-97E840106AD7}"/>
                  </a:ext>
                </a:extLst>
              </p:cNvPr>
              <p:cNvSpPr txBox="1"/>
              <p:nvPr/>
            </p:nvSpPr>
            <p:spPr>
              <a:xfrm>
                <a:off x="1139818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67622D5-E181-306C-16EB-4AFC89301095}"/>
                </a:ext>
              </a:extLst>
            </p:cNvPr>
            <p:cNvGrpSpPr/>
            <p:nvPr/>
          </p:nvGrpSpPr>
          <p:grpSpPr>
            <a:xfrm flipH="1">
              <a:off x="438286" y="4285345"/>
              <a:ext cx="3340827" cy="1548152"/>
              <a:chOff x="1139818" y="4008038"/>
              <a:chExt cx="3340827" cy="154815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DED6A6-5478-2BC6-6905-B106D73184B4}"/>
                  </a:ext>
                </a:extLst>
              </p:cNvPr>
              <p:cNvSpPr txBox="1"/>
              <p:nvPr/>
            </p:nvSpPr>
            <p:spPr>
              <a:xfrm>
                <a:off x="1139818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125E6F-FC68-901C-67C7-A52FAC2FBFBD}"/>
                  </a:ext>
                </a:extLst>
              </p:cNvPr>
              <p:cNvSpPr txBox="1"/>
              <p:nvPr/>
            </p:nvSpPr>
            <p:spPr>
              <a:xfrm>
                <a:off x="1139818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  <p:grpSp>
        <p:nvGrpSpPr>
          <p:cNvPr id="493" name="Group 492">
            <a:extLst>
              <a:ext uri="{FF2B5EF4-FFF2-40B4-BE49-F238E27FC236}">
                <a16:creationId xmlns:a16="http://schemas.microsoft.com/office/drawing/2014/main" id="{9241379F-38B1-5FF2-9E31-AD77E9A6AD3C}"/>
              </a:ext>
            </a:extLst>
          </p:cNvPr>
          <p:cNvGrpSpPr/>
          <p:nvPr/>
        </p:nvGrpSpPr>
        <p:grpSpPr>
          <a:xfrm>
            <a:off x="5186938" y="2581755"/>
            <a:ext cx="2081560" cy="1203120"/>
            <a:chOff x="3092681" y="836210"/>
            <a:chExt cx="6006638" cy="3471773"/>
          </a:xfrm>
        </p:grpSpPr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E64780E9-F318-5BCA-DA10-13658DB36AFF}"/>
                </a:ext>
              </a:extLst>
            </p:cNvPr>
            <p:cNvSpPr/>
            <p:nvPr/>
          </p:nvSpPr>
          <p:spPr>
            <a:xfrm>
              <a:off x="3092681" y="3992544"/>
              <a:ext cx="6006638" cy="315439"/>
            </a:xfrm>
            <a:custGeom>
              <a:avLst/>
              <a:gdLst>
                <a:gd name="connsiteX0" fmla="*/ 1163441 w 1163440"/>
                <a:gd name="connsiteY0" fmla="*/ 91726 h 183451"/>
                <a:gd name="connsiteX1" fmla="*/ 581720 w 1163440"/>
                <a:gd name="connsiteY1" fmla="*/ 183452 h 183451"/>
                <a:gd name="connsiteX2" fmla="*/ 0 w 1163440"/>
                <a:gd name="connsiteY2" fmla="*/ 91726 h 183451"/>
                <a:gd name="connsiteX3" fmla="*/ 581720 w 1163440"/>
                <a:gd name="connsiteY3" fmla="*/ 0 h 183451"/>
                <a:gd name="connsiteX4" fmla="*/ 1163441 w 1163440"/>
                <a:gd name="connsiteY4" fmla="*/ 91726 h 18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3440" h="183451">
                  <a:moveTo>
                    <a:pt x="1163441" y="91726"/>
                  </a:moveTo>
                  <a:cubicBezTo>
                    <a:pt x="1163441" y="142385"/>
                    <a:pt x="902996" y="183452"/>
                    <a:pt x="581720" y="183452"/>
                  </a:cubicBezTo>
                  <a:cubicBezTo>
                    <a:pt x="260445" y="183452"/>
                    <a:pt x="0" y="142385"/>
                    <a:pt x="0" y="91726"/>
                  </a:cubicBezTo>
                  <a:cubicBezTo>
                    <a:pt x="0" y="41067"/>
                    <a:pt x="260445" y="0"/>
                    <a:pt x="581720" y="0"/>
                  </a:cubicBezTo>
                  <a:cubicBezTo>
                    <a:pt x="902996" y="0"/>
                    <a:pt x="1163441" y="41067"/>
                    <a:pt x="1163441" y="91726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495" name="Graphic 3">
              <a:extLst>
                <a:ext uri="{FF2B5EF4-FFF2-40B4-BE49-F238E27FC236}">
                  <a16:creationId xmlns:a16="http://schemas.microsoft.com/office/drawing/2014/main" id="{D3923B4E-72D7-DCAA-432C-FDDA3E62615C}"/>
                </a:ext>
              </a:extLst>
            </p:cNvPr>
            <p:cNvGrpSpPr/>
            <p:nvPr/>
          </p:nvGrpSpPr>
          <p:grpSpPr>
            <a:xfrm>
              <a:off x="3615750" y="836210"/>
              <a:ext cx="4834915" cy="3371080"/>
              <a:chOff x="4663078" y="2141677"/>
              <a:chExt cx="2811856" cy="1960530"/>
            </a:xfrm>
          </p:grpSpPr>
          <p:sp>
            <p:nvSpPr>
              <p:cNvPr id="496" name="Freeform: Shape 495">
                <a:extLst>
                  <a:ext uri="{FF2B5EF4-FFF2-40B4-BE49-F238E27FC236}">
                    <a16:creationId xmlns:a16="http://schemas.microsoft.com/office/drawing/2014/main" id="{A2D0BA82-D907-DC1D-F9BE-5BFF8B9D6339}"/>
                  </a:ext>
                </a:extLst>
              </p:cNvPr>
              <p:cNvSpPr/>
              <p:nvPr/>
            </p:nvSpPr>
            <p:spPr>
              <a:xfrm>
                <a:off x="4929739" y="2391470"/>
                <a:ext cx="509311" cy="113842"/>
              </a:xfrm>
              <a:custGeom>
                <a:avLst/>
                <a:gdLst>
                  <a:gd name="connsiteX0" fmla="*/ 509311 w 509311"/>
                  <a:gd name="connsiteY0" fmla="*/ 113843 h 113842"/>
                  <a:gd name="connsiteX1" fmla="*/ 509311 w 509311"/>
                  <a:gd name="connsiteY1" fmla="*/ 73524 h 113842"/>
                  <a:gd name="connsiteX2" fmla="*/ 441836 w 509311"/>
                  <a:gd name="connsiteY2" fmla="*/ 0 h 113842"/>
                  <a:gd name="connsiteX3" fmla="*/ 67475 w 509311"/>
                  <a:gd name="connsiteY3" fmla="*/ 0 h 113842"/>
                  <a:gd name="connsiteX4" fmla="*/ 0 w 509311"/>
                  <a:gd name="connsiteY4" fmla="*/ 73524 h 113842"/>
                  <a:gd name="connsiteX5" fmla="*/ 0 w 509311"/>
                  <a:gd name="connsiteY5" fmla="*/ 113843 h 113842"/>
                  <a:gd name="connsiteX6" fmla="*/ 509311 w 509311"/>
                  <a:gd name="connsiteY6" fmla="*/ 113843 h 113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9311" h="113842">
                    <a:moveTo>
                      <a:pt x="509311" y="113843"/>
                    </a:moveTo>
                    <a:lnTo>
                      <a:pt x="509311" y="73524"/>
                    </a:lnTo>
                    <a:cubicBezTo>
                      <a:pt x="509311" y="33090"/>
                      <a:pt x="478946" y="0"/>
                      <a:pt x="441836" y="0"/>
                    </a:cubicBezTo>
                    <a:lnTo>
                      <a:pt x="67475" y="0"/>
                    </a:lnTo>
                    <a:cubicBezTo>
                      <a:pt x="30366" y="0"/>
                      <a:pt x="0" y="33090"/>
                      <a:pt x="0" y="73524"/>
                    </a:cubicBezTo>
                    <a:lnTo>
                      <a:pt x="0" y="113843"/>
                    </a:lnTo>
                    <a:lnTo>
                      <a:pt x="509311" y="113843"/>
                    </a:lnTo>
                    <a:close/>
                  </a:path>
                </a:pathLst>
              </a:custGeom>
              <a:solidFill>
                <a:srgbClr val="B314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97" name="Freeform: Shape 496">
                <a:extLst>
                  <a:ext uri="{FF2B5EF4-FFF2-40B4-BE49-F238E27FC236}">
                    <a16:creationId xmlns:a16="http://schemas.microsoft.com/office/drawing/2014/main" id="{C6ED65F1-4B45-8CAC-393C-202C9C58939F}"/>
                  </a:ext>
                </a:extLst>
              </p:cNvPr>
              <p:cNvSpPr/>
              <p:nvPr/>
            </p:nvSpPr>
            <p:spPr>
              <a:xfrm>
                <a:off x="6692655" y="2384640"/>
                <a:ext cx="509311" cy="127501"/>
              </a:xfrm>
              <a:custGeom>
                <a:avLst/>
                <a:gdLst>
                  <a:gd name="connsiteX0" fmla="*/ 509311 w 509311"/>
                  <a:gd name="connsiteY0" fmla="*/ 127502 h 127501"/>
                  <a:gd name="connsiteX1" fmla="*/ 509311 w 509311"/>
                  <a:gd name="connsiteY1" fmla="*/ 82344 h 127501"/>
                  <a:gd name="connsiteX2" fmla="*/ 441836 w 509311"/>
                  <a:gd name="connsiteY2" fmla="*/ 0 h 127501"/>
                  <a:gd name="connsiteX3" fmla="*/ 67475 w 509311"/>
                  <a:gd name="connsiteY3" fmla="*/ 0 h 127501"/>
                  <a:gd name="connsiteX4" fmla="*/ 0 w 509311"/>
                  <a:gd name="connsiteY4" fmla="*/ 82344 h 127501"/>
                  <a:gd name="connsiteX5" fmla="*/ 0 w 509311"/>
                  <a:gd name="connsiteY5" fmla="*/ 127502 h 127501"/>
                  <a:gd name="connsiteX6" fmla="*/ 509311 w 509311"/>
                  <a:gd name="connsiteY6" fmla="*/ 127502 h 127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9311" h="127501">
                    <a:moveTo>
                      <a:pt x="509311" y="127502"/>
                    </a:moveTo>
                    <a:lnTo>
                      <a:pt x="509311" y="82344"/>
                    </a:lnTo>
                    <a:cubicBezTo>
                      <a:pt x="509311" y="37052"/>
                      <a:pt x="478946" y="0"/>
                      <a:pt x="441836" y="0"/>
                    </a:cubicBezTo>
                    <a:lnTo>
                      <a:pt x="67475" y="0"/>
                    </a:lnTo>
                    <a:cubicBezTo>
                      <a:pt x="30366" y="0"/>
                      <a:pt x="0" y="37052"/>
                      <a:pt x="0" y="82344"/>
                    </a:cubicBezTo>
                    <a:lnTo>
                      <a:pt x="0" y="127502"/>
                    </a:lnTo>
                    <a:lnTo>
                      <a:pt x="509311" y="127502"/>
                    </a:lnTo>
                    <a:close/>
                  </a:path>
                </a:pathLst>
              </a:custGeom>
              <a:solidFill>
                <a:srgbClr val="B314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98" name="Freeform: Shape 497">
                <a:extLst>
                  <a:ext uri="{FF2B5EF4-FFF2-40B4-BE49-F238E27FC236}">
                    <a16:creationId xmlns:a16="http://schemas.microsoft.com/office/drawing/2014/main" id="{CE1E2D7C-1464-3B35-DF57-8284F8961FCF}"/>
                  </a:ext>
                </a:extLst>
              </p:cNvPr>
              <p:cNvSpPr/>
              <p:nvPr/>
            </p:nvSpPr>
            <p:spPr>
              <a:xfrm>
                <a:off x="5731335" y="2141677"/>
                <a:ext cx="686085" cy="608495"/>
              </a:xfrm>
              <a:custGeom>
                <a:avLst/>
                <a:gdLst>
                  <a:gd name="connsiteX0" fmla="*/ 594608 w 686085"/>
                  <a:gd name="connsiteY0" fmla="*/ 0 h 608495"/>
                  <a:gd name="connsiteX1" fmla="*/ 91478 w 686085"/>
                  <a:gd name="connsiteY1" fmla="*/ 0 h 608495"/>
                  <a:gd name="connsiteX2" fmla="*/ 0 w 686085"/>
                  <a:gd name="connsiteY2" fmla="*/ 81324 h 608495"/>
                  <a:gd name="connsiteX3" fmla="*/ 0 w 686085"/>
                  <a:gd name="connsiteY3" fmla="*/ 528599 h 608495"/>
                  <a:gd name="connsiteX4" fmla="*/ 62370 w 686085"/>
                  <a:gd name="connsiteY4" fmla="*/ 605599 h 608495"/>
                  <a:gd name="connsiteX5" fmla="*/ 62370 w 686085"/>
                  <a:gd name="connsiteY5" fmla="*/ 110890 h 608495"/>
                  <a:gd name="connsiteX6" fmla="*/ 611238 w 686085"/>
                  <a:gd name="connsiteY6" fmla="*/ 110890 h 608495"/>
                  <a:gd name="connsiteX7" fmla="*/ 611238 w 686085"/>
                  <a:gd name="connsiteY7" fmla="*/ 608495 h 608495"/>
                  <a:gd name="connsiteX8" fmla="*/ 686086 w 686085"/>
                  <a:gd name="connsiteY8" fmla="*/ 528590 h 608495"/>
                  <a:gd name="connsiteX9" fmla="*/ 686086 w 686085"/>
                  <a:gd name="connsiteY9" fmla="*/ 81315 h 608495"/>
                  <a:gd name="connsiteX10" fmla="*/ 594608 w 686085"/>
                  <a:gd name="connsiteY10" fmla="*/ 0 h 608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6085" h="608495">
                    <a:moveTo>
                      <a:pt x="594608" y="0"/>
                    </a:moveTo>
                    <a:lnTo>
                      <a:pt x="91478" y="0"/>
                    </a:lnTo>
                    <a:cubicBezTo>
                      <a:pt x="41167" y="0"/>
                      <a:pt x="0" y="36595"/>
                      <a:pt x="0" y="81324"/>
                    </a:cubicBezTo>
                    <a:lnTo>
                      <a:pt x="0" y="528599"/>
                    </a:lnTo>
                    <a:cubicBezTo>
                      <a:pt x="0" y="564280"/>
                      <a:pt x="26232" y="594722"/>
                      <a:pt x="62370" y="605599"/>
                    </a:cubicBezTo>
                    <a:lnTo>
                      <a:pt x="62370" y="110890"/>
                    </a:lnTo>
                    <a:lnTo>
                      <a:pt x="611238" y="110890"/>
                    </a:lnTo>
                    <a:lnTo>
                      <a:pt x="611238" y="608495"/>
                    </a:lnTo>
                    <a:cubicBezTo>
                      <a:pt x="653672" y="601485"/>
                      <a:pt x="686086" y="568271"/>
                      <a:pt x="686086" y="528590"/>
                    </a:cubicBezTo>
                    <a:lnTo>
                      <a:pt x="686086" y="81315"/>
                    </a:lnTo>
                    <a:cubicBezTo>
                      <a:pt x="686086" y="36595"/>
                      <a:pt x="644919" y="0"/>
                      <a:pt x="594608" y="0"/>
                    </a:cubicBezTo>
                    <a:close/>
                  </a:path>
                </a:pathLst>
              </a:custGeom>
              <a:solidFill>
                <a:srgbClr val="B314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99" name="Freeform: Shape 498">
                <a:extLst>
                  <a:ext uri="{FF2B5EF4-FFF2-40B4-BE49-F238E27FC236}">
                    <a16:creationId xmlns:a16="http://schemas.microsoft.com/office/drawing/2014/main" id="{DA0F9F13-FC24-7866-F315-EF1035D44598}"/>
                  </a:ext>
                </a:extLst>
              </p:cNvPr>
              <p:cNvSpPr/>
              <p:nvPr/>
            </p:nvSpPr>
            <p:spPr>
              <a:xfrm>
                <a:off x="4663078" y="2502227"/>
                <a:ext cx="2811856" cy="1599980"/>
              </a:xfrm>
              <a:custGeom>
                <a:avLst/>
                <a:gdLst>
                  <a:gd name="connsiteX0" fmla="*/ 2736418 w 2811856"/>
                  <a:gd name="connsiteY0" fmla="*/ 1599981 h 1599980"/>
                  <a:gd name="connsiteX1" fmla="*/ 75429 w 2811856"/>
                  <a:gd name="connsiteY1" fmla="*/ 1599981 h 1599980"/>
                  <a:gd name="connsiteX2" fmla="*/ 0 w 2811856"/>
                  <a:gd name="connsiteY2" fmla="*/ 1524552 h 1599980"/>
                  <a:gd name="connsiteX3" fmla="*/ 0 w 2811856"/>
                  <a:gd name="connsiteY3" fmla="*/ 118062 h 1599980"/>
                  <a:gd name="connsiteX4" fmla="*/ 118062 w 2811856"/>
                  <a:gd name="connsiteY4" fmla="*/ 0 h 1599980"/>
                  <a:gd name="connsiteX5" fmla="*/ 2693784 w 2811856"/>
                  <a:gd name="connsiteY5" fmla="*/ 0 h 1599980"/>
                  <a:gd name="connsiteX6" fmla="*/ 2811856 w 2811856"/>
                  <a:gd name="connsiteY6" fmla="*/ 118062 h 1599980"/>
                  <a:gd name="connsiteX7" fmla="*/ 2811856 w 2811856"/>
                  <a:gd name="connsiteY7" fmla="*/ 1524552 h 1599980"/>
                  <a:gd name="connsiteX8" fmla="*/ 2736418 w 2811856"/>
                  <a:gd name="connsiteY8" fmla="*/ 1599981 h 1599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11856" h="1599980">
                    <a:moveTo>
                      <a:pt x="2736418" y="1599981"/>
                    </a:moveTo>
                    <a:lnTo>
                      <a:pt x="75429" y="1599981"/>
                    </a:lnTo>
                    <a:cubicBezTo>
                      <a:pt x="33938" y="1599981"/>
                      <a:pt x="0" y="1566034"/>
                      <a:pt x="0" y="1524552"/>
                    </a:cubicBezTo>
                    <a:lnTo>
                      <a:pt x="0" y="118062"/>
                    </a:lnTo>
                    <a:cubicBezTo>
                      <a:pt x="0" y="53130"/>
                      <a:pt x="53130" y="0"/>
                      <a:pt x="118062" y="0"/>
                    </a:cubicBezTo>
                    <a:lnTo>
                      <a:pt x="2693784" y="0"/>
                    </a:lnTo>
                    <a:cubicBezTo>
                      <a:pt x="2758726" y="0"/>
                      <a:pt x="2811856" y="53130"/>
                      <a:pt x="2811856" y="118062"/>
                    </a:cubicBezTo>
                    <a:lnTo>
                      <a:pt x="2811856" y="1524552"/>
                    </a:lnTo>
                    <a:cubicBezTo>
                      <a:pt x="2811847" y="1566034"/>
                      <a:pt x="2777900" y="1599981"/>
                      <a:pt x="2736418" y="1599981"/>
                    </a:cubicBezTo>
                    <a:close/>
                  </a:path>
                </a:pathLst>
              </a:custGeom>
              <a:solidFill>
                <a:srgbClr val="EA1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500" name="Graphic 3">
                <a:extLst>
                  <a:ext uri="{FF2B5EF4-FFF2-40B4-BE49-F238E27FC236}">
                    <a16:creationId xmlns:a16="http://schemas.microsoft.com/office/drawing/2014/main" id="{3D5BC431-8DB1-751A-50FF-6E1758CED017}"/>
                  </a:ext>
                </a:extLst>
              </p:cNvPr>
              <p:cNvGrpSpPr/>
              <p:nvPr/>
            </p:nvGrpSpPr>
            <p:grpSpPr>
              <a:xfrm>
                <a:off x="5525298" y="2751631"/>
                <a:ext cx="1120333" cy="1120333"/>
                <a:chOff x="5525298" y="2751631"/>
                <a:chExt cx="1120333" cy="1120333"/>
              </a:xfrm>
            </p:grpSpPr>
            <p:sp>
              <p:nvSpPr>
                <p:cNvPr id="501" name="Freeform: Shape 500">
                  <a:extLst>
                    <a:ext uri="{FF2B5EF4-FFF2-40B4-BE49-F238E27FC236}">
                      <a16:creationId xmlns:a16="http://schemas.microsoft.com/office/drawing/2014/main" id="{D663F3DE-1A7F-E32C-E3B4-D8367237928E}"/>
                    </a:ext>
                  </a:extLst>
                </p:cNvPr>
                <p:cNvSpPr/>
                <p:nvPr/>
              </p:nvSpPr>
              <p:spPr>
                <a:xfrm rot="-4751945">
                  <a:off x="5606559" y="2832892"/>
                  <a:ext cx="957811" cy="957811"/>
                </a:xfrm>
                <a:custGeom>
                  <a:avLst/>
                  <a:gdLst>
                    <a:gd name="connsiteX0" fmla="*/ 957811 w 957811"/>
                    <a:gd name="connsiteY0" fmla="*/ 478906 h 957811"/>
                    <a:gd name="connsiteX1" fmla="*/ 478906 w 957811"/>
                    <a:gd name="connsiteY1" fmla="*/ 957811 h 957811"/>
                    <a:gd name="connsiteX2" fmla="*/ 0 w 957811"/>
                    <a:gd name="connsiteY2" fmla="*/ 478906 h 957811"/>
                    <a:gd name="connsiteX3" fmla="*/ 478906 w 957811"/>
                    <a:gd name="connsiteY3" fmla="*/ 0 h 957811"/>
                    <a:gd name="connsiteX4" fmla="*/ 957811 w 957811"/>
                    <a:gd name="connsiteY4" fmla="*/ 478906 h 957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7811" h="957811">
                      <a:moveTo>
                        <a:pt x="957811" y="478906"/>
                      </a:moveTo>
                      <a:cubicBezTo>
                        <a:pt x="957811" y="743398"/>
                        <a:pt x="743398" y="957811"/>
                        <a:pt x="478906" y="957811"/>
                      </a:cubicBezTo>
                      <a:cubicBezTo>
                        <a:pt x="214413" y="957811"/>
                        <a:pt x="0" y="743398"/>
                        <a:pt x="0" y="478906"/>
                      </a:cubicBezTo>
                      <a:cubicBezTo>
                        <a:pt x="0" y="214413"/>
                        <a:pt x="214413" y="0"/>
                        <a:pt x="478906" y="0"/>
                      </a:cubicBezTo>
                      <a:cubicBezTo>
                        <a:pt x="743398" y="0"/>
                        <a:pt x="957811" y="214413"/>
                        <a:pt x="957811" y="478906"/>
                      </a:cubicBezTo>
                      <a:close/>
                    </a:path>
                  </a:pathLst>
                </a:custGeom>
                <a:solidFill>
                  <a:srgbClr val="B3142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02" name="Freeform: Shape 501">
                  <a:extLst>
                    <a:ext uri="{FF2B5EF4-FFF2-40B4-BE49-F238E27FC236}">
                      <a16:creationId xmlns:a16="http://schemas.microsoft.com/office/drawing/2014/main" id="{1B66EFF9-0940-39C7-5872-2F50DF1CF900}"/>
                    </a:ext>
                  </a:extLst>
                </p:cNvPr>
                <p:cNvSpPr/>
                <p:nvPr/>
              </p:nvSpPr>
              <p:spPr>
                <a:xfrm rot="-4068934">
                  <a:off x="5667735" y="2892224"/>
                  <a:ext cx="835480" cy="835480"/>
                </a:xfrm>
                <a:custGeom>
                  <a:avLst/>
                  <a:gdLst>
                    <a:gd name="connsiteX0" fmla="*/ 835481 w 835480"/>
                    <a:gd name="connsiteY0" fmla="*/ 417741 h 835480"/>
                    <a:gd name="connsiteX1" fmla="*/ 417740 w 835480"/>
                    <a:gd name="connsiteY1" fmla="*/ 835481 h 835480"/>
                    <a:gd name="connsiteX2" fmla="*/ 0 w 835480"/>
                    <a:gd name="connsiteY2" fmla="*/ 417741 h 835480"/>
                    <a:gd name="connsiteX3" fmla="*/ 417740 w 835480"/>
                    <a:gd name="connsiteY3" fmla="*/ 0 h 835480"/>
                    <a:gd name="connsiteX4" fmla="*/ 835481 w 835480"/>
                    <a:gd name="connsiteY4" fmla="*/ 417741 h 8354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5480" h="835480">
                      <a:moveTo>
                        <a:pt x="835481" y="417741"/>
                      </a:moveTo>
                      <a:cubicBezTo>
                        <a:pt x="835481" y="648452"/>
                        <a:pt x="648452" y="835481"/>
                        <a:pt x="417740" y="835481"/>
                      </a:cubicBezTo>
                      <a:cubicBezTo>
                        <a:pt x="187029" y="835481"/>
                        <a:pt x="0" y="648452"/>
                        <a:pt x="0" y="417741"/>
                      </a:cubicBezTo>
                      <a:cubicBezTo>
                        <a:pt x="0" y="187029"/>
                        <a:pt x="187029" y="0"/>
                        <a:pt x="417740" y="0"/>
                      </a:cubicBezTo>
                      <a:cubicBezTo>
                        <a:pt x="648452" y="0"/>
                        <a:pt x="835481" y="187029"/>
                        <a:pt x="835481" y="4177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503" name="Graphic 3">
                  <a:extLst>
                    <a:ext uri="{FF2B5EF4-FFF2-40B4-BE49-F238E27FC236}">
                      <a16:creationId xmlns:a16="http://schemas.microsoft.com/office/drawing/2014/main" id="{00199327-5F15-E8BE-3D7C-0B5451207CA2}"/>
                    </a:ext>
                  </a:extLst>
                </p:cNvPr>
                <p:cNvGrpSpPr/>
                <p:nvPr/>
              </p:nvGrpSpPr>
              <p:grpSpPr>
                <a:xfrm>
                  <a:off x="5816231" y="3045732"/>
                  <a:ext cx="532209" cy="532209"/>
                  <a:chOff x="5816231" y="3045732"/>
                  <a:chExt cx="532209" cy="532209"/>
                </a:xfrm>
                <a:solidFill>
                  <a:srgbClr val="B3142C"/>
                </a:solidFill>
              </p:grpSpPr>
              <p:sp>
                <p:nvSpPr>
                  <p:cNvPr id="504" name="Freeform: Shape 503">
                    <a:extLst>
                      <a:ext uri="{FF2B5EF4-FFF2-40B4-BE49-F238E27FC236}">
                        <a16:creationId xmlns:a16="http://schemas.microsoft.com/office/drawing/2014/main" id="{32E9D2D8-5171-1744-C541-173F4352B178}"/>
                      </a:ext>
                    </a:extLst>
                  </p:cNvPr>
                  <p:cNvSpPr/>
                  <p:nvPr/>
                </p:nvSpPr>
                <p:spPr>
                  <a:xfrm>
                    <a:off x="6014132" y="3045732"/>
                    <a:ext cx="136417" cy="532209"/>
                  </a:xfrm>
                  <a:custGeom>
                    <a:avLst/>
                    <a:gdLst>
                      <a:gd name="connsiteX0" fmla="*/ 103013 w 136417"/>
                      <a:gd name="connsiteY0" fmla="*/ 532209 h 532209"/>
                      <a:gd name="connsiteX1" fmla="*/ 33404 w 136417"/>
                      <a:gd name="connsiteY1" fmla="*/ 532209 h 532209"/>
                      <a:gd name="connsiteX2" fmla="*/ 0 w 136417"/>
                      <a:gd name="connsiteY2" fmla="*/ 498805 h 532209"/>
                      <a:gd name="connsiteX3" fmla="*/ 0 w 136417"/>
                      <a:gd name="connsiteY3" fmla="*/ 33404 h 532209"/>
                      <a:gd name="connsiteX4" fmla="*/ 33404 w 136417"/>
                      <a:gd name="connsiteY4" fmla="*/ 0 h 532209"/>
                      <a:gd name="connsiteX5" fmla="*/ 103013 w 136417"/>
                      <a:gd name="connsiteY5" fmla="*/ 0 h 532209"/>
                      <a:gd name="connsiteX6" fmla="*/ 136417 w 136417"/>
                      <a:gd name="connsiteY6" fmla="*/ 33404 h 532209"/>
                      <a:gd name="connsiteX7" fmla="*/ 136417 w 136417"/>
                      <a:gd name="connsiteY7" fmla="*/ 498805 h 532209"/>
                      <a:gd name="connsiteX8" fmla="*/ 103013 w 136417"/>
                      <a:gd name="connsiteY8" fmla="*/ 532209 h 5322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6417" h="532209">
                        <a:moveTo>
                          <a:pt x="103013" y="532209"/>
                        </a:moveTo>
                        <a:lnTo>
                          <a:pt x="33404" y="532209"/>
                        </a:lnTo>
                        <a:cubicBezTo>
                          <a:pt x="14954" y="532209"/>
                          <a:pt x="0" y="517255"/>
                          <a:pt x="0" y="498805"/>
                        </a:cubicBezTo>
                        <a:lnTo>
                          <a:pt x="0" y="33404"/>
                        </a:lnTo>
                        <a:cubicBezTo>
                          <a:pt x="0" y="14954"/>
                          <a:pt x="14954" y="0"/>
                          <a:pt x="33404" y="0"/>
                        </a:cubicBezTo>
                        <a:lnTo>
                          <a:pt x="103013" y="0"/>
                        </a:lnTo>
                        <a:cubicBezTo>
                          <a:pt x="121463" y="0"/>
                          <a:pt x="136417" y="14954"/>
                          <a:pt x="136417" y="33404"/>
                        </a:cubicBezTo>
                        <a:lnTo>
                          <a:pt x="136417" y="498805"/>
                        </a:lnTo>
                        <a:cubicBezTo>
                          <a:pt x="136417" y="517255"/>
                          <a:pt x="121453" y="532209"/>
                          <a:pt x="103013" y="532209"/>
                        </a:cubicBezTo>
                        <a:close/>
                      </a:path>
                    </a:pathLst>
                  </a:custGeom>
                  <a:solidFill>
                    <a:srgbClr val="B3142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505" name="Freeform: Shape 504">
                    <a:extLst>
                      <a:ext uri="{FF2B5EF4-FFF2-40B4-BE49-F238E27FC236}">
                        <a16:creationId xmlns:a16="http://schemas.microsoft.com/office/drawing/2014/main" id="{029CA95B-3C5D-17B8-19F1-2BE3DFF6B914}"/>
                      </a:ext>
                    </a:extLst>
                  </p:cNvPr>
                  <p:cNvSpPr/>
                  <p:nvPr/>
                </p:nvSpPr>
                <p:spPr>
                  <a:xfrm>
                    <a:off x="5816231" y="3243633"/>
                    <a:ext cx="532209" cy="136416"/>
                  </a:xfrm>
                  <a:custGeom>
                    <a:avLst/>
                    <a:gdLst>
                      <a:gd name="connsiteX0" fmla="*/ 0 w 532209"/>
                      <a:gd name="connsiteY0" fmla="*/ 103013 h 136416"/>
                      <a:gd name="connsiteX1" fmla="*/ 0 w 532209"/>
                      <a:gd name="connsiteY1" fmla="*/ 33404 h 136416"/>
                      <a:gd name="connsiteX2" fmla="*/ 33404 w 532209"/>
                      <a:gd name="connsiteY2" fmla="*/ 0 h 136416"/>
                      <a:gd name="connsiteX3" fmla="*/ 498805 w 532209"/>
                      <a:gd name="connsiteY3" fmla="*/ 0 h 136416"/>
                      <a:gd name="connsiteX4" fmla="*/ 532209 w 532209"/>
                      <a:gd name="connsiteY4" fmla="*/ 33404 h 136416"/>
                      <a:gd name="connsiteX5" fmla="*/ 532209 w 532209"/>
                      <a:gd name="connsiteY5" fmla="*/ 103013 h 136416"/>
                      <a:gd name="connsiteX6" fmla="*/ 498805 w 532209"/>
                      <a:gd name="connsiteY6" fmla="*/ 136417 h 136416"/>
                      <a:gd name="connsiteX7" fmla="*/ 33404 w 532209"/>
                      <a:gd name="connsiteY7" fmla="*/ 136417 h 136416"/>
                      <a:gd name="connsiteX8" fmla="*/ 0 w 532209"/>
                      <a:gd name="connsiteY8" fmla="*/ 103013 h 136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2209" h="136416">
                        <a:moveTo>
                          <a:pt x="0" y="103013"/>
                        </a:moveTo>
                        <a:lnTo>
                          <a:pt x="0" y="33404"/>
                        </a:lnTo>
                        <a:cubicBezTo>
                          <a:pt x="0" y="14954"/>
                          <a:pt x="14954" y="0"/>
                          <a:pt x="33404" y="0"/>
                        </a:cubicBezTo>
                        <a:lnTo>
                          <a:pt x="498805" y="0"/>
                        </a:lnTo>
                        <a:cubicBezTo>
                          <a:pt x="517255" y="0"/>
                          <a:pt x="532209" y="14954"/>
                          <a:pt x="532209" y="33404"/>
                        </a:cubicBezTo>
                        <a:lnTo>
                          <a:pt x="532209" y="103013"/>
                        </a:lnTo>
                        <a:cubicBezTo>
                          <a:pt x="532209" y="121463"/>
                          <a:pt x="517255" y="136417"/>
                          <a:pt x="498805" y="136417"/>
                        </a:cubicBezTo>
                        <a:lnTo>
                          <a:pt x="33404" y="136417"/>
                        </a:lnTo>
                        <a:cubicBezTo>
                          <a:pt x="14954" y="136417"/>
                          <a:pt x="0" y="121463"/>
                          <a:pt x="0" y="103013"/>
                        </a:cubicBezTo>
                        <a:close/>
                      </a:path>
                    </a:pathLst>
                  </a:custGeom>
                  <a:solidFill>
                    <a:srgbClr val="B3142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851123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32775-7A6D-D241-C46D-F83147E0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3200" dirty="0"/>
              <a:t>Preventive Measures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55D22C-59BF-CBA0-24C1-A17847762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Century Gothic" panose="020B0502020202020204" pitchFamily="34" charset="0"/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9F48F-BB5C-4C4E-7A7D-7F9CDF2A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entury Gothic" panose="020B0502020202020204" pitchFamily="34" charset="0"/>
              </a:rPr>
              <a:t>Slide </a:t>
            </a:r>
            <a:fld id="{6CB62808-88BB-4E82-9200-19DAFECDBB5A}" type="slidenum">
              <a:rPr lang="en-IN" smtClean="0">
                <a:latin typeface="Century Gothic" panose="020B0502020202020204" pitchFamily="34" charset="0"/>
              </a:rPr>
              <a:pPr/>
              <a:t>7</a:t>
            </a:fld>
            <a:endParaRPr lang="en-IN" dirty="0">
              <a:latin typeface="Century Gothic" panose="020B0502020202020204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FAB73AA-7506-25B1-B578-BD876870EC10}"/>
              </a:ext>
            </a:extLst>
          </p:cNvPr>
          <p:cNvGrpSpPr/>
          <p:nvPr/>
        </p:nvGrpSpPr>
        <p:grpSpPr>
          <a:xfrm>
            <a:off x="523204" y="1609725"/>
            <a:ext cx="11161519" cy="4246258"/>
            <a:chOff x="523204" y="1609725"/>
            <a:chExt cx="11161519" cy="42462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F5F478B-0C00-4F6A-EF94-48B010DA92BF}"/>
                </a:ext>
              </a:extLst>
            </p:cNvPr>
            <p:cNvGrpSpPr/>
            <p:nvPr/>
          </p:nvGrpSpPr>
          <p:grpSpPr>
            <a:xfrm>
              <a:off x="523204" y="1609725"/>
              <a:ext cx="2329822" cy="4246258"/>
              <a:chOff x="523204" y="1609725"/>
              <a:chExt cx="2329822" cy="4246258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4FD5058-AC10-636F-9D36-D59035918C8F}"/>
                  </a:ext>
                </a:extLst>
              </p:cNvPr>
              <p:cNvSpPr/>
              <p:nvPr/>
            </p:nvSpPr>
            <p:spPr>
              <a:xfrm>
                <a:off x="826909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bg2"/>
                    </a:solidFill>
                  </a:rPr>
                  <a:t>01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63BEDFA-3CF7-F560-DBA1-EB5C295425B4}"/>
                  </a:ext>
                </a:extLst>
              </p:cNvPr>
              <p:cNvGrpSpPr/>
              <p:nvPr/>
            </p:nvGrpSpPr>
            <p:grpSpPr>
              <a:xfrm>
                <a:off x="523204" y="3714734"/>
                <a:ext cx="2329822" cy="2141249"/>
                <a:chOff x="1263964" y="1521052"/>
                <a:chExt cx="2329822" cy="2141249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660E063-468F-8063-9C93-70D236AA847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F766129-AF42-37E7-652F-4C2A83C45511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bg2"/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25021C-0AF5-9C3E-FC99-F2BFA260B765}"/>
                </a:ext>
              </a:extLst>
            </p:cNvPr>
            <p:cNvGrpSpPr/>
            <p:nvPr/>
          </p:nvGrpSpPr>
          <p:grpSpPr>
            <a:xfrm>
              <a:off x="3467103" y="1609725"/>
              <a:ext cx="2329822" cy="4076981"/>
              <a:chOff x="3311343" y="1609725"/>
              <a:chExt cx="2329822" cy="4076981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D3D2632-6B8A-1EBB-6C9A-7E012CC2D821}"/>
                  </a:ext>
                </a:extLst>
              </p:cNvPr>
              <p:cNvSpPr/>
              <p:nvPr/>
            </p:nvSpPr>
            <p:spPr>
              <a:xfrm>
                <a:off x="3615048" y="1609725"/>
                <a:ext cx="1722412" cy="172241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bg2"/>
                    </a:solidFill>
                  </a:rPr>
                  <a:t>02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C93992B-C3E9-C02D-DCE8-0DE3CA3AE5F7}"/>
                  </a:ext>
                </a:extLst>
              </p:cNvPr>
              <p:cNvGrpSpPr/>
              <p:nvPr/>
            </p:nvGrpSpPr>
            <p:grpSpPr>
              <a:xfrm>
                <a:off x="3311343" y="3714734"/>
                <a:ext cx="2329822" cy="1971972"/>
                <a:chOff x="1263964" y="1521052"/>
                <a:chExt cx="2329822" cy="1971972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F5232B5-B4BC-E9C1-5916-7B2B0E466A8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FB08C69-6847-EA2B-4DD3-97DAB62C5407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61582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bg2"/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90925A2-30AB-4BB1-9E36-C99B9113F6B8}"/>
                </a:ext>
              </a:extLst>
            </p:cNvPr>
            <p:cNvGrpSpPr/>
            <p:nvPr/>
          </p:nvGrpSpPr>
          <p:grpSpPr>
            <a:xfrm>
              <a:off x="6411002" y="1609725"/>
              <a:ext cx="2329822" cy="4246258"/>
              <a:chOff x="6362151" y="1609725"/>
              <a:chExt cx="2329822" cy="4246258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6161030-CCCC-FB8F-1A55-1D2B3BA8ACDB}"/>
                  </a:ext>
                </a:extLst>
              </p:cNvPr>
              <p:cNvSpPr/>
              <p:nvPr/>
            </p:nvSpPr>
            <p:spPr>
              <a:xfrm>
                <a:off x="6665856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bg2"/>
                    </a:solidFill>
                  </a:rPr>
                  <a:t>03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3BC9B89-CAB7-EA37-4FFD-67BCF2EA647A}"/>
                  </a:ext>
                </a:extLst>
              </p:cNvPr>
              <p:cNvGrpSpPr/>
              <p:nvPr/>
            </p:nvGrpSpPr>
            <p:grpSpPr>
              <a:xfrm>
                <a:off x="6362151" y="3714734"/>
                <a:ext cx="2329822" cy="2141249"/>
                <a:chOff x="1263964" y="1521052"/>
                <a:chExt cx="2329822" cy="2141249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73927A7-ABFB-E1FE-38DE-EFF194F04CF8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D2EA79-8DD0-B94D-E119-811E383C7C2D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bg2"/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467CD66-355F-26A1-3B1E-B0E630952FD9}"/>
                </a:ext>
              </a:extLst>
            </p:cNvPr>
            <p:cNvGrpSpPr/>
            <p:nvPr/>
          </p:nvGrpSpPr>
          <p:grpSpPr>
            <a:xfrm>
              <a:off x="9354901" y="1609725"/>
              <a:ext cx="2329822" cy="4246258"/>
              <a:chOff x="9354901" y="1609725"/>
              <a:chExt cx="2329822" cy="4246258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150D598-44F0-D917-0E10-7C9EDEAFD0ED}"/>
                  </a:ext>
                </a:extLst>
              </p:cNvPr>
              <p:cNvSpPr/>
              <p:nvPr/>
            </p:nvSpPr>
            <p:spPr>
              <a:xfrm>
                <a:off x="9658606" y="1609725"/>
                <a:ext cx="1722412" cy="172241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bg2"/>
                    </a:solidFill>
                  </a:rPr>
                  <a:t>04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8BDBF97-AE84-AF0C-DCD2-ED66F4F7475A}"/>
                  </a:ext>
                </a:extLst>
              </p:cNvPr>
              <p:cNvGrpSpPr/>
              <p:nvPr/>
            </p:nvGrpSpPr>
            <p:grpSpPr>
              <a:xfrm>
                <a:off x="9354901" y="3714734"/>
                <a:ext cx="2329822" cy="2141249"/>
                <a:chOff x="1263964" y="1521052"/>
                <a:chExt cx="2329822" cy="2141249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19D2D0A-3FAF-65EF-9D9F-DC7CDF57D079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70CE1BA-931A-DCC4-F921-DF61EA3C5772}"/>
                    </a:ext>
                  </a:extLst>
                </p:cNvPr>
                <p:cNvSpPr txBox="1"/>
                <p:nvPr/>
              </p:nvSpPr>
              <p:spPr>
                <a:xfrm>
                  <a:off x="1263964" y="1877197"/>
                  <a:ext cx="2329822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bg2"/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bg2"/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6" name="Graphic 3">
            <a:extLst>
              <a:ext uri="{FF2B5EF4-FFF2-40B4-BE49-F238E27FC236}">
                <a16:creationId xmlns:a16="http://schemas.microsoft.com/office/drawing/2014/main" id="{11819177-74A2-A27C-F38A-8A5D671A1D18}"/>
              </a:ext>
            </a:extLst>
          </p:cNvPr>
          <p:cNvGrpSpPr/>
          <p:nvPr/>
        </p:nvGrpSpPr>
        <p:grpSpPr>
          <a:xfrm>
            <a:off x="7711598" y="2647011"/>
            <a:ext cx="624326" cy="854438"/>
            <a:chOff x="7470514" y="3177025"/>
            <a:chExt cx="684618" cy="936955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3061FF5-EE22-A619-BC41-E622669ECB56}"/>
                </a:ext>
              </a:extLst>
            </p:cNvPr>
            <p:cNvSpPr/>
            <p:nvPr/>
          </p:nvSpPr>
          <p:spPr>
            <a:xfrm>
              <a:off x="7470514" y="3979525"/>
              <a:ext cx="684618" cy="134454"/>
            </a:xfrm>
            <a:custGeom>
              <a:avLst/>
              <a:gdLst>
                <a:gd name="connsiteX0" fmla="*/ 684619 w 684618"/>
                <a:gd name="connsiteY0" fmla="*/ 67227 h 134454"/>
                <a:gd name="connsiteX1" fmla="*/ 342310 w 684618"/>
                <a:gd name="connsiteY1" fmla="*/ 134455 h 134454"/>
                <a:gd name="connsiteX2" fmla="*/ 0 w 684618"/>
                <a:gd name="connsiteY2" fmla="*/ 67227 h 134454"/>
                <a:gd name="connsiteX3" fmla="*/ 342310 w 684618"/>
                <a:gd name="connsiteY3" fmla="*/ 0 h 134454"/>
                <a:gd name="connsiteX4" fmla="*/ 684619 w 684618"/>
                <a:gd name="connsiteY4" fmla="*/ 67227 h 13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18" h="134454">
                  <a:moveTo>
                    <a:pt x="684619" y="67227"/>
                  </a:moveTo>
                  <a:cubicBezTo>
                    <a:pt x="684619" y="104356"/>
                    <a:pt x="531362" y="134455"/>
                    <a:pt x="342310" y="134455"/>
                  </a:cubicBezTo>
                  <a:cubicBezTo>
                    <a:pt x="153257" y="134455"/>
                    <a:pt x="0" y="104356"/>
                    <a:pt x="0" y="67227"/>
                  </a:cubicBezTo>
                  <a:cubicBezTo>
                    <a:pt x="0" y="30098"/>
                    <a:pt x="153258" y="0"/>
                    <a:pt x="342310" y="0"/>
                  </a:cubicBezTo>
                  <a:cubicBezTo>
                    <a:pt x="531362" y="0"/>
                    <a:pt x="684619" y="30098"/>
                    <a:pt x="684619" y="67227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8" name="Graphic 3">
              <a:extLst>
                <a:ext uri="{FF2B5EF4-FFF2-40B4-BE49-F238E27FC236}">
                  <a16:creationId xmlns:a16="http://schemas.microsoft.com/office/drawing/2014/main" id="{18ADC197-3F9F-3900-792E-89E9F2FF49F4}"/>
                </a:ext>
              </a:extLst>
            </p:cNvPr>
            <p:cNvGrpSpPr/>
            <p:nvPr/>
          </p:nvGrpSpPr>
          <p:grpSpPr>
            <a:xfrm>
              <a:off x="7494289" y="3177025"/>
              <a:ext cx="628059" cy="903046"/>
              <a:chOff x="7494289" y="3177025"/>
              <a:chExt cx="628059" cy="903046"/>
            </a:xfrm>
          </p:grpSpPr>
          <p:grpSp>
            <p:nvGrpSpPr>
              <p:cNvPr id="9" name="Graphic 3">
                <a:extLst>
                  <a:ext uri="{FF2B5EF4-FFF2-40B4-BE49-F238E27FC236}">
                    <a16:creationId xmlns:a16="http://schemas.microsoft.com/office/drawing/2014/main" id="{5D22A2A6-1660-CB7E-575E-26965014203D}"/>
                  </a:ext>
                </a:extLst>
              </p:cNvPr>
              <p:cNvGrpSpPr/>
              <p:nvPr/>
            </p:nvGrpSpPr>
            <p:grpSpPr>
              <a:xfrm>
                <a:off x="7566555" y="3798274"/>
                <a:ext cx="42014" cy="95354"/>
                <a:chOff x="7566555" y="3798274"/>
                <a:chExt cx="42014" cy="95354"/>
              </a:xfrm>
            </p:grpSpPr>
            <p:sp>
              <p:nvSpPr>
                <p:cNvPr id="324" name="Freeform: Shape 323">
                  <a:extLst>
                    <a:ext uri="{FF2B5EF4-FFF2-40B4-BE49-F238E27FC236}">
                      <a16:creationId xmlns:a16="http://schemas.microsoft.com/office/drawing/2014/main" id="{F50C129E-1109-ECC6-9DD9-20A478A973BB}"/>
                    </a:ext>
                  </a:extLst>
                </p:cNvPr>
                <p:cNvSpPr/>
                <p:nvPr/>
              </p:nvSpPr>
              <p:spPr>
                <a:xfrm>
                  <a:off x="7566783" y="3841537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5" name="Freeform: Shape 324">
                  <a:extLst>
                    <a:ext uri="{FF2B5EF4-FFF2-40B4-BE49-F238E27FC236}">
                      <a16:creationId xmlns:a16="http://schemas.microsoft.com/office/drawing/2014/main" id="{8564D728-A1F1-BA31-AEF0-7D491BF7ABF4}"/>
                    </a:ext>
                  </a:extLst>
                </p:cNvPr>
                <p:cNvSpPr/>
                <p:nvPr/>
              </p:nvSpPr>
              <p:spPr>
                <a:xfrm>
                  <a:off x="7566555" y="3798274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" name="Graphic 3">
                <a:extLst>
                  <a:ext uri="{FF2B5EF4-FFF2-40B4-BE49-F238E27FC236}">
                    <a16:creationId xmlns:a16="http://schemas.microsoft.com/office/drawing/2014/main" id="{A74B2BC3-76F8-0C3D-97E3-5E69E4526D51}"/>
                  </a:ext>
                </a:extLst>
              </p:cNvPr>
              <p:cNvGrpSpPr/>
              <p:nvPr/>
            </p:nvGrpSpPr>
            <p:grpSpPr>
              <a:xfrm>
                <a:off x="7528466" y="3722398"/>
                <a:ext cx="47243" cy="95401"/>
                <a:chOff x="7528466" y="3722398"/>
                <a:chExt cx="47243" cy="95401"/>
              </a:xfrm>
            </p:grpSpPr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03465844-F374-F0D1-D5B3-BF5F01F4396F}"/>
                    </a:ext>
                  </a:extLst>
                </p:cNvPr>
                <p:cNvSpPr/>
                <p:nvPr/>
              </p:nvSpPr>
              <p:spPr>
                <a:xfrm>
                  <a:off x="7530950" y="3763632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33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11987C40-B7CE-DEDE-FE9F-960F8994EEEE}"/>
                    </a:ext>
                  </a:extLst>
                </p:cNvPr>
                <p:cNvSpPr/>
                <p:nvPr/>
              </p:nvSpPr>
              <p:spPr>
                <a:xfrm>
                  <a:off x="7528466" y="3722398"/>
                  <a:ext cx="44831" cy="52921"/>
                </a:xfrm>
                <a:custGeom>
                  <a:avLst/>
                  <a:gdLst>
                    <a:gd name="connsiteX0" fmla="*/ 44832 w 44831"/>
                    <a:gd name="connsiteY0" fmla="*/ 48730 h 52921"/>
                    <a:gd name="connsiteX1" fmla="*/ 41917 w 44831"/>
                    <a:gd name="connsiteY1" fmla="*/ 19698 h 52921"/>
                    <a:gd name="connsiteX2" fmla="*/ 20524 w 44831"/>
                    <a:gd name="connsiteY2" fmla="*/ 86 h 52921"/>
                    <a:gd name="connsiteX3" fmla="*/ 17181 w 44831"/>
                    <a:gd name="connsiteY3" fmla="*/ 419 h 52921"/>
                    <a:gd name="connsiteX4" fmla="*/ 122 w 44831"/>
                    <a:gd name="connsiteY4" fmla="*/ 23889 h 52921"/>
                    <a:gd name="connsiteX5" fmla="*/ 3036 w 44831"/>
                    <a:gd name="connsiteY5" fmla="*/ 52921 h 52921"/>
                    <a:gd name="connsiteX6" fmla="*/ 44832 w 44831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1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77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" name="Graphic 3">
                <a:extLst>
                  <a:ext uri="{FF2B5EF4-FFF2-40B4-BE49-F238E27FC236}">
                    <a16:creationId xmlns:a16="http://schemas.microsoft.com/office/drawing/2014/main" id="{E25820CD-E14F-9A2A-2AAA-214C481E7E18}"/>
                  </a:ext>
                </a:extLst>
              </p:cNvPr>
              <p:cNvGrpSpPr/>
              <p:nvPr/>
            </p:nvGrpSpPr>
            <p:grpSpPr>
              <a:xfrm>
                <a:off x="7534712" y="3626303"/>
                <a:ext cx="55359" cy="94324"/>
                <a:chOff x="7534712" y="3626303"/>
                <a:chExt cx="55359" cy="94324"/>
              </a:xfrm>
            </p:grpSpPr>
            <p:sp>
              <p:nvSpPr>
                <p:cNvPr id="320" name="Freeform: Shape 319">
                  <a:extLst>
                    <a:ext uri="{FF2B5EF4-FFF2-40B4-BE49-F238E27FC236}">
                      <a16:creationId xmlns:a16="http://schemas.microsoft.com/office/drawing/2014/main" id="{E0A290E4-8BD6-2C5D-8034-FCCD1DC2909B}"/>
                    </a:ext>
                  </a:extLst>
                </p:cNvPr>
                <p:cNvSpPr/>
                <p:nvPr/>
              </p:nvSpPr>
              <p:spPr>
                <a:xfrm>
                  <a:off x="7541047" y="3664000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13F102D6-60D5-4ED8-1C31-83C861C405F3}"/>
                    </a:ext>
                  </a:extLst>
                </p:cNvPr>
                <p:cNvSpPr/>
                <p:nvPr/>
              </p:nvSpPr>
              <p:spPr>
                <a:xfrm>
                  <a:off x="7534712" y="3626303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" name="Graphic 3">
                <a:extLst>
                  <a:ext uri="{FF2B5EF4-FFF2-40B4-BE49-F238E27FC236}">
                    <a16:creationId xmlns:a16="http://schemas.microsoft.com/office/drawing/2014/main" id="{A3EF8201-B99E-0481-7FD2-9EEF4A13A8FD}"/>
                  </a:ext>
                </a:extLst>
              </p:cNvPr>
              <p:cNvGrpSpPr/>
              <p:nvPr/>
            </p:nvGrpSpPr>
            <p:grpSpPr>
              <a:xfrm>
                <a:off x="7531455" y="3536577"/>
                <a:ext cx="55359" cy="94333"/>
                <a:chOff x="7531455" y="3536577"/>
                <a:chExt cx="55359" cy="94333"/>
              </a:xfrm>
            </p:grpSpPr>
            <p:sp>
              <p:nvSpPr>
                <p:cNvPr id="318" name="Freeform: Shape 317">
                  <a:extLst>
                    <a:ext uri="{FF2B5EF4-FFF2-40B4-BE49-F238E27FC236}">
                      <a16:creationId xmlns:a16="http://schemas.microsoft.com/office/drawing/2014/main" id="{4E6538B1-6026-2DF5-26EA-06A53CD40A48}"/>
                    </a:ext>
                  </a:extLst>
                </p:cNvPr>
                <p:cNvSpPr/>
                <p:nvPr/>
              </p:nvSpPr>
              <p:spPr>
                <a:xfrm>
                  <a:off x="7537789" y="3574284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1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97"/>
                        <a:pt x="34681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9" name="Freeform: Shape 318">
                  <a:extLst>
                    <a:ext uri="{FF2B5EF4-FFF2-40B4-BE49-F238E27FC236}">
                      <a16:creationId xmlns:a16="http://schemas.microsoft.com/office/drawing/2014/main" id="{CE2B7607-AAB6-9F32-4DA5-DDB2CB94C007}"/>
                    </a:ext>
                  </a:extLst>
                </p:cNvPr>
                <p:cNvSpPr/>
                <p:nvPr/>
              </p:nvSpPr>
              <p:spPr>
                <a:xfrm>
                  <a:off x="7531455" y="3536577"/>
                  <a:ext cx="48692" cy="55404"/>
                </a:xfrm>
                <a:custGeom>
                  <a:avLst/>
                  <a:gdLst>
                    <a:gd name="connsiteX0" fmla="*/ 48692 w 48692"/>
                    <a:gd name="connsiteY0" fmla="*/ 44975 h 55404"/>
                    <a:gd name="connsiteX1" fmla="*/ 41444 w 48692"/>
                    <a:gd name="connsiteY1" fmla="*/ 16714 h 55404"/>
                    <a:gd name="connsiteX2" fmla="*/ 17355 w 48692"/>
                    <a:gd name="connsiteY2" fmla="*/ 541 h 55404"/>
                    <a:gd name="connsiteX3" fmla="*/ 14097 w 48692"/>
                    <a:gd name="connsiteY3" fmla="*/ 1379 h 55404"/>
                    <a:gd name="connsiteX4" fmla="*/ 753 w 48692"/>
                    <a:gd name="connsiteY4" fmla="*/ 27144 h 55404"/>
                    <a:gd name="connsiteX5" fmla="*/ 8001 w 48692"/>
                    <a:gd name="connsiteY5" fmla="*/ 55405 h 55404"/>
                    <a:gd name="connsiteX6" fmla="*/ 48692 w 48692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2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" name="Graphic 3">
                <a:extLst>
                  <a:ext uri="{FF2B5EF4-FFF2-40B4-BE49-F238E27FC236}">
                    <a16:creationId xmlns:a16="http://schemas.microsoft.com/office/drawing/2014/main" id="{D9F85777-366E-BA98-F1C4-959D33B47EEB}"/>
                  </a:ext>
                </a:extLst>
              </p:cNvPr>
              <p:cNvGrpSpPr/>
              <p:nvPr/>
            </p:nvGrpSpPr>
            <p:grpSpPr>
              <a:xfrm>
                <a:off x="7534319" y="3457145"/>
                <a:ext cx="72629" cy="86989"/>
                <a:chOff x="7534319" y="3457145"/>
                <a:chExt cx="72629" cy="86989"/>
              </a:xfrm>
            </p:grpSpPr>
            <p:sp>
              <p:nvSpPr>
                <p:cNvPr id="316" name="Freeform: Shape 315">
                  <a:extLst>
                    <a:ext uri="{FF2B5EF4-FFF2-40B4-BE49-F238E27FC236}">
                      <a16:creationId xmlns:a16="http://schemas.microsoft.com/office/drawing/2014/main" id="{AF462618-8251-F0A1-F827-080C7DF767ED}"/>
                    </a:ext>
                  </a:extLst>
                </p:cNvPr>
                <p:cNvSpPr/>
                <p:nvPr/>
              </p:nvSpPr>
              <p:spPr>
                <a:xfrm>
                  <a:off x="7550762" y="3485168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79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79"/>
                      </a:lnTo>
                      <a:cubicBezTo>
                        <a:pt x="58807" y="35861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7" name="Freeform: Shape 316">
                  <a:extLst>
                    <a:ext uri="{FF2B5EF4-FFF2-40B4-BE49-F238E27FC236}">
                      <a16:creationId xmlns:a16="http://schemas.microsoft.com/office/drawing/2014/main" id="{CDAFEF7A-721D-8887-0179-F74F329627E1}"/>
                    </a:ext>
                  </a:extLst>
                </p:cNvPr>
                <p:cNvSpPr/>
                <p:nvPr/>
              </p:nvSpPr>
              <p:spPr>
                <a:xfrm>
                  <a:off x="7534319" y="3457145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8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2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8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8" name="Graphic 3">
                <a:extLst>
                  <a:ext uri="{FF2B5EF4-FFF2-40B4-BE49-F238E27FC236}">
                    <a16:creationId xmlns:a16="http://schemas.microsoft.com/office/drawing/2014/main" id="{3E8405A1-14AE-A59E-9ABD-B29B78A82A5C}"/>
                  </a:ext>
                </a:extLst>
              </p:cNvPr>
              <p:cNvGrpSpPr/>
              <p:nvPr/>
            </p:nvGrpSpPr>
            <p:grpSpPr>
              <a:xfrm>
                <a:off x="7550648" y="3887590"/>
                <a:ext cx="42014" cy="95354"/>
                <a:chOff x="7550648" y="3887590"/>
                <a:chExt cx="42014" cy="95354"/>
              </a:xfrm>
            </p:grpSpPr>
            <p:sp>
              <p:nvSpPr>
                <p:cNvPr id="314" name="Freeform: Shape 313">
                  <a:extLst>
                    <a:ext uri="{FF2B5EF4-FFF2-40B4-BE49-F238E27FC236}">
                      <a16:creationId xmlns:a16="http://schemas.microsoft.com/office/drawing/2014/main" id="{9EE93798-4B0B-35D2-933F-08CD1C868E9C}"/>
                    </a:ext>
                  </a:extLst>
                </p:cNvPr>
                <p:cNvSpPr/>
                <p:nvPr/>
              </p:nvSpPr>
              <p:spPr>
                <a:xfrm>
                  <a:off x="7550877" y="3930853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1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5" name="Freeform: Shape 314">
                  <a:extLst>
                    <a:ext uri="{FF2B5EF4-FFF2-40B4-BE49-F238E27FC236}">
                      <a16:creationId xmlns:a16="http://schemas.microsoft.com/office/drawing/2014/main" id="{699FB014-FC41-EC93-2747-BB92756E916F}"/>
                    </a:ext>
                  </a:extLst>
                </p:cNvPr>
                <p:cNvSpPr/>
                <p:nvPr/>
              </p:nvSpPr>
              <p:spPr>
                <a:xfrm>
                  <a:off x="7550648" y="3887590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84A2D59E-AAF5-6F66-818F-BAE0EA71303E}"/>
                  </a:ext>
                </a:extLst>
              </p:cNvPr>
              <p:cNvSpPr/>
              <p:nvPr/>
            </p:nvSpPr>
            <p:spPr>
              <a:xfrm>
                <a:off x="7494289" y="3249739"/>
                <a:ext cx="628059" cy="830332"/>
              </a:xfrm>
              <a:custGeom>
                <a:avLst/>
                <a:gdLst>
                  <a:gd name="connsiteX0" fmla="*/ 436197 w 628059"/>
                  <a:gd name="connsiteY0" fmla="*/ 830332 h 830332"/>
                  <a:gd name="connsiteX1" fmla="*/ 191862 w 628059"/>
                  <a:gd name="connsiteY1" fmla="*/ 830332 h 830332"/>
                  <a:gd name="connsiteX2" fmla="*/ 0 w 628059"/>
                  <a:gd name="connsiteY2" fmla="*/ 638470 h 830332"/>
                  <a:gd name="connsiteX3" fmla="*/ 0 w 628059"/>
                  <a:gd name="connsiteY3" fmla="*/ 107233 h 830332"/>
                  <a:gd name="connsiteX4" fmla="*/ 107232 w 628059"/>
                  <a:gd name="connsiteY4" fmla="*/ 0 h 830332"/>
                  <a:gd name="connsiteX5" fmla="*/ 520827 w 628059"/>
                  <a:gd name="connsiteY5" fmla="*/ 0 h 830332"/>
                  <a:gd name="connsiteX6" fmla="*/ 628059 w 628059"/>
                  <a:gd name="connsiteY6" fmla="*/ 107233 h 830332"/>
                  <a:gd name="connsiteX7" fmla="*/ 628059 w 628059"/>
                  <a:gd name="connsiteY7" fmla="*/ 638470 h 830332"/>
                  <a:gd name="connsiteX8" fmla="*/ 436197 w 628059"/>
                  <a:gd name="connsiteY8" fmla="*/ 830332 h 83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8059" h="830332">
                    <a:moveTo>
                      <a:pt x="436197" y="830332"/>
                    </a:moveTo>
                    <a:lnTo>
                      <a:pt x="191862" y="830332"/>
                    </a:lnTo>
                    <a:cubicBezTo>
                      <a:pt x="85897" y="830332"/>
                      <a:pt x="0" y="744436"/>
                      <a:pt x="0" y="638470"/>
                    </a:cubicBezTo>
                    <a:lnTo>
                      <a:pt x="0" y="107233"/>
                    </a:lnTo>
                    <a:cubicBezTo>
                      <a:pt x="0" y="48016"/>
                      <a:pt x="48006" y="0"/>
                      <a:pt x="107232" y="0"/>
                    </a:cubicBezTo>
                    <a:lnTo>
                      <a:pt x="520827" y="0"/>
                    </a:lnTo>
                    <a:cubicBezTo>
                      <a:pt x="580044" y="0"/>
                      <a:pt x="628059" y="48006"/>
                      <a:pt x="628059" y="107233"/>
                    </a:cubicBezTo>
                    <a:lnTo>
                      <a:pt x="628059" y="638470"/>
                    </a:lnTo>
                    <a:cubicBezTo>
                      <a:pt x="628050" y="744436"/>
                      <a:pt x="542154" y="830332"/>
                      <a:pt x="436197" y="8303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53D68DF7-2AEE-5B41-A388-72B890C2EDC1}"/>
                  </a:ext>
                </a:extLst>
              </p:cNvPr>
              <p:cNvSpPr/>
              <p:nvPr/>
            </p:nvSpPr>
            <p:spPr>
              <a:xfrm>
                <a:off x="7520520" y="3249206"/>
                <a:ext cx="575709" cy="827055"/>
              </a:xfrm>
              <a:custGeom>
                <a:avLst/>
                <a:gdLst>
                  <a:gd name="connsiteX0" fmla="*/ 383857 w 575709"/>
                  <a:gd name="connsiteY0" fmla="*/ 827056 h 827055"/>
                  <a:gd name="connsiteX1" fmla="*/ 191862 w 575709"/>
                  <a:gd name="connsiteY1" fmla="*/ 827056 h 827055"/>
                  <a:gd name="connsiteX2" fmla="*/ 0 w 575709"/>
                  <a:gd name="connsiteY2" fmla="*/ 635194 h 827055"/>
                  <a:gd name="connsiteX3" fmla="*/ 0 w 575709"/>
                  <a:gd name="connsiteY3" fmla="*/ 98546 h 827055"/>
                  <a:gd name="connsiteX4" fmla="*/ 98546 w 575709"/>
                  <a:gd name="connsiteY4" fmla="*/ 0 h 827055"/>
                  <a:gd name="connsiteX5" fmla="*/ 477164 w 575709"/>
                  <a:gd name="connsiteY5" fmla="*/ 0 h 827055"/>
                  <a:gd name="connsiteX6" fmla="*/ 575710 w 575709"/>
                  <a:gd name="connsiteY6" fmla="*/ 98546 h 827055"/>
                  <a:gd name="connsiteX7" fmla="*/ 575710 w 575709"/>
                  <a:gd name="connsiteY7" fmla="*/ 635194 h 827055"/>
                  <a:gd name="connsiteX8" fmla="*/ 383857 w 575709"/>
                  <a:gd name="connsiteY8" fmla="*/ 827056 h 827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5709" h="827055">
                    <a:moveTo>
                      <a:pt x="383857" y="827056"/>
                    </a:moveTo>
                    <a:lnTo>
                      <a:pt x="191862" y="827056"/>
                    </a:lnTo>
                    <a:cubicBezTo>
                      <a:pt x="85906" y="827056"/>
                      <a:pt x="0" y="741159"/>
                      <a:pt x="0" y="635194"/>
                    </a:cubicBezTo>
                    <a:lnTo>
                      <a:pt x="0" y="98546"/>
                    </a:lnTo>
                    <a:cubicBezTo>
                      <a:pt x="0" y="44120"/>
                      <a:pt x="44120" y="0"/>
                      <a:pt x="98546" y="0"/>
                    </a:cubicBezTo>
                    <a:lnTo>
                      <a:pt x="477164" y="0"/>
                    </a:lnTo>
                    <a:cubicBezTo>
                      <a:pt x="531590" y="0"/>
                      <a:pt x="575710" y="44120"/>
                      <a:pt x="575710" y="98546"/>
                    </a:cubicBezTo>
                    <a:lnTo>
                      <a:pt x="575710" y="635194"/>
                    </a:lnTo>
                    <a:cubicBezTo>
                      <a:pt x="575720" y="741159"/>
                      <a:pt x="489823" y="827056"/>
                      <a:pt x="383857" y="827056"/>
                    </a:cubicBezTo>
                    <a:close/>
                  </a:path>
                </a:pathLst>
              </a:custGeom>
              <a:solidFill>
                <a:srgbClr val="6CD4FF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25" name="Graphic 3">
                <a:extLst>
                  <a:ext uri="{FF2B5EF4-FFF2-40B4-BE49-F238E27FC236}">
                    <a16:creationId xmlns:a16="http://schemas.microsoft.com/office/drawing/2014/main" id="{A6F37210-4A74-FD1E-6D43-B6B17BED10D7}"/>
                  </a:ext>
                </a:extLst>
              </p:cNvPr>
              <p:cNvGrpSpPr/>
              <p:nvPr/>
            </p:nvGrpSpPr>
            <p:grpSpPr>
              <a:xfrm>
                <a:off x="7596787" y="3910374"/>
                <a:ext cx="42014" cy="95354"/>
                <a:chOff x="7596787" y="3910374"/>
                <a:chExt cx="42014" cy="95354"/>
              </a:xfrm>
            </p:grpSpPr>
            <p:sp>
              <p:nvSpPr>
                <p:cNvPr id="312" name="Freeform: Shape 311">
                  <a:extLst>
                    <a:ext uri="{FF2B5EF4-FFF2-40B4-BE49-F238E27FC236}">
                      <a16:creationId xmlns:a16="http://schemas.microsoft.com/office/drawing/2014/main" id="{85B81A0F-6D39-F95F-CABA-6FF28394DBD9}"/>
                    </a:ext>
                  </a:extLst>
                </p:cNvPr>
                <p:cNvSpPr/>
                <p:nvPr/>
              </p:nvSpPr>
              <p:spPr>
                <a:xfrm>
                  <a:off x="7597006" y="3953636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3" name="Freeform: Shape 312">
                  <a:extLst>
                    <a:ext uri="{FF2B5EF4-FFF2-40B4-BE49-F238E27FC236}">
                      <a16:creationId xmlns:a16="http://schemas.microsoft.com/office/drawing/2014/main" id="{E064D3E8-0F27-851B-311F-2353CAF9163C}"/>
                    </a:ext>
                  </a:extLst>
                </p:cNvPr>
                <p:cNvSpPr/>
                <p:nvPr/>
              </p:nvSpPr>
              <p:spPr>
                <a:xfrm>
                  <a:off x="7596787" y="3910374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7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0" name="Graphic 3">
                <a:extLst>
                  <a:ext uri="{FF2B5EF4-FFF2-40B4-BE49-F238E27FC236}">
                    <a16:creationId xmlns:a16="http://schemas.microsoft.com/office/drawing/2014/main" id="{1BD9E12C-1516-74FA-848E-4C3B3BE31DE6}"/>
                  </a:ext>
                </a:extLst>
              </p:cNvPr>
              <p:cNvGrpSpPr/>
              <p:nvPr/>
            </p:nvGrpSpPr>
            <p:grpSpPr>
              <a:xfrm>
                <a:off x="7657956" y="3949522"/>
                <a:ext cx="42014" cy="95354"/>
                <a:chOff x="7657956" y="3949522"/>
                <a:chExt cx="42014" cy="95354"/>
              </a:xfrm>
            </p:grpSpPr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5B83E329-5429-8D7A-B540-F971425E006C}"/>
                    </a:ext>
                  </a:extLst>
                </p:cNvPr>
                <p:cNvSpPr/>
                <p:nvPr/>
              </p:nvSpPr>
              <p:spPr>
                <a:xfrm>
                  <a:off x="7658185" y="3992784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1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1" name="Freeform: Shape 310">
                  <a:extLst>
                    <a:ext uri="{FF2B5EF4-FFF2-40B4-BE49-F238E27FC236}">
                      <a16:creationId xmlns:a16="http://schemas.microsoft.com/office/drawing/2014/main" id="{AD937FEE-1028-D0B4-3A8F-EA7C864B4142}"/>
                    </a:ext>
                  </a:extLst>
                </p:cNvPr>
                <p:cNvSpPr/>
                <p:nvPr/>
              </p:nvSpPr>
              <p:spPr>
                <a:xfrm>
                  <a:off x="7657956" y="3949522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7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1" name="Graphic 3">
                <a:extLst>
                  <a:ext uri="{FF2B5EF4-FFF2-40B4-BE49-F238E27FC236}">
                    <a16:creationId xmlns:a16="http://schemas.microsoft.com/office/drawing/2014/main" id="{21B8D344-7D4B-2356-06F6-D538BB36205D}"/>
                  </a:ext>
                </a:extLst>
              </p:cNvPr>
              <p:cNvGrpSpPr/>
              <p:nvPr/>
            </p:nvGrpSpPr>
            <p:grpSpPr>
              <a:xfrm>
                <a:off x="7642050" y="3836965"/>
                <a:ext cx="42014" cy="95354"/>
                <a:chOff x="7642050" y="3836965"/>
                <a:chExt cx="42014" cy="95354"/>
              </a:xfrm>
            </p:grpSpPr>
            <p:sp>
              <p:nvSpPr>
                <p:cNvPr id="308" name="Freeform: Shape 307">
                  <a:extLst>
                    <a:ext uri="{FF2B5EF4-FFF2-40B4-BE49-F238E27FC236}">
                      <a16:creationId xmlns:a16="http://schemas.microsoft.com/office/drawing/2014/main" id="{E4B4844D-8F4F-0928-84F3-D56A9B7827E5}"/>
                    </a:ext>
                  </a:extLst>
                </p:cNvPr>
                <p:cNvSpPr/>
                <p:nvPr/>
              </p:nvSpPr>
              <p:spPr>
                <a:xfrm>
                  <a:off x="7642278" y="3880227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1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1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9" name="Freeform: Shape 308">
                  <a:extLst>
                    <a:ext uri="{FF2B5EF4-FFF2-40B4-BE49-F238E27FC236}">
                      <a16:creationId xmlns:a16="http://schemas.microsoft.com/office/drawing/2014/main" id="{8F868DF2-3BC3-B6C4-3717-CF60CABB041B}"/>
                    </a:ext>
                  </a:extLst>
                </p:cNvPr>
                <p:cNvSpPr/>
                <p:nvPr/>
              </p:nvSpPr>
              <p:spPr>
                <a:xfrm>
                  <a:off x="7642050" y="3836965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6" name="Graphic 3">
                <a:extLst>
                  <a:ext uri="{FF2B5EF4-FFF2-40B4-BE49-F238E27FC236}">
                    <a16:creationId xmlns:a16="http://schemas.microsoft.com/office/drawing/2014/main" id="{377FFCB8-B929-E03B-7D3C-C0D0300D0861}"/>
                  </a:ext>
                </a:extLst>
              </p:cNvPr>
              <p:cNvGrpSpPr/>
              <p:nvPr/>
            </p:nvGrpSpPr>
            <p:grpSpPr>
              <a:xfrm>
                <a:off x="7715654" y="3936999"/>
                <a:ext cx="58474" cy="93556"/>
                <a:chOff x="7715654" y="3936999"/>
                <a:chExt cx="58474" cy="93556"/>
              </a:xfrm>
            </p:grpSpPr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B2652CB9-C1FB-D2EC-503D-40047DE7053A}"/>
                    </a:ext>
                  </a:extLst>
                </p:cNvPr>
                <p:cNvSpPr/>
                <p:nvPr/>
              </p:nvSpPr>
              <p:spPr>
                <a:xfrm>
                  <a:off x="7715654" y="3973191"/>
                  <a:ext cx="50525" cy="57364"/>
                </a:xfrm>
                <a:custGeom>
                  <a:avLst/>
                  <a:gdLst>
                    <a:gd name="connsiteX0" fmla="*/ 50526 w 50525"/>
                    <a:gd name="connsiteY0" fmla="*/ 12697 h 57364"/>
                    <a:gd name="connsiteX1" fmla="*/ 40524 w 50525"/>
                    <a:gd name="connsiteY1" fmla="*/ 43901 h 57364"/>
                    <a:gd name="connsiteX2" fmla="*/ 16407 w 50525"/>
                    <a:gd name="connsiteY2" fmla="*/ 56464 h 57364"/>
                    <a:gd name="connsiteX3" fmla="*/ 13245 w 50525"/>
                    <a:gd name="connsiteY3" fmla="*/ 55445 h 57364"/>
                    <a:gd name="connsiteX4" fmla="*/ 929 w 50525"/>
                    <a:gd name="connsiteY4" fmla="*/ 31204 h 57364"/>
                    <a:gd name="connsiteX5" fmla="*/ 10930 w 50525"/>
                    <a:gd name="connsiteY5" fmla="*/ 0 h 57364"/>
                    <a:gd name="connsiteX6" fmla="*/ 50526 w 50525"/>
                    <a:gd name="connsiteY6" fmla="*/ 12697 h 57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525" h="57364">
                      <a:moveTo>
                        <a:pt x="50526" y="12697"/>
                      </a:moveTo>
                      <a:lnTo>
                        <a:pt x="40524" y="43901"/>
                      </a:lnTo>
                      <a:cubicBezTo>
                        <a:pt x="37276" y="54026"/>
                        <a:pt x="26427" y="59674"/>
                        <a:pt x="16407" y="56464"/>
                      </a:cubicBezTo>
                      <a:lnTo>
                        <a:pt x="13245" y="55445"/>
                      </a:lnTo>
                      <a:cubicBezTo>
                        <a:pt x="3225" y="52235"/>
                        <a:pt x="-2319" y="41329"/>
                        <a:pt x="929" y="31204"/>
                      </a:cubicBezTo>
                      <a:lnTo>
                        <a:pt x="10930" y="0"/>
                      </a:lnTo>
                      <a:lnTo>
                        <a:pt x="50526" y="1269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354645F5-485C-EC38-C2B5-0DC4EDA1B062}"/>
                    </a:ext>
                  </a:extLst>
                </p:cNvPr>
                <p:cNvSpPr/>
                <p:nvPr/>
              </p:nvSpPr>
              <p:spPr>
                <a:xfrm>
                  <a:off x="7724070" y="3936999"/>
                  <a:ext cx="50058" cy="56156"/>
                </a:xfrm>
                <a:custGeom>
                  <a:avLst/>
                  <a:gdLst>
                    <a:gd name="connsiteX0" fmla="*/ 40005 w 50058"/>
                    <a:gd name="connsiteY0" fmla="*/ 56156 h 56156"/>
                    <a:gd name="connsiteX1" fmla="*/ 48911 w 50058"/>
                    <a:gd name="connsiteY1" fmla="*/ 28372 h 56156"/>
                    <a:gd name="connsiteX2" fmla="*/ 37119 w 50058"/>
                    <a:gd name="connsiteY2" fmla="*/ 1854 h 56156"/>
                    <a:gd name="connsiteX3" fmla="*/ 33919 w 50058"/>
                    <a:gd name="connsiteY3" fmla="*/ 826 h 56156"/>
                    <a:gd name="connsiteX4" fmla="*/ 8906 w 50058"/>
                    <a:gd name="connsiteY4" fmla="*/ 15542 h 56156"/>
                    <a:gd name="connsiteX5" fmla="*/ 0 w 50058"/>
                    <a:gd name="connsiteY5" fmla="*/ 43326 h 56156"/>
                    <a:gd name="connsiteX6" fmla="*/ 40005 w 50058"/>
                    <a:gd name="connsiteY6" fmla="*/ 56156 h 56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058" h="56156">
                      <a:moveTo>
                        <a:pt x="40005" y="56156"/>
                      </a:moveTo>
                      <a:lnTo>
                        <a:pt x="48911" y="28372"/>
                      </a:lnTo>
                      <a:cubicBezTo>
                        <a:pt x="52549" y="17037"/>
                        <a:pt x="47244" y="5102"/>
                        <a:pt x="37119" y="1854"/>
                      </a:cubicBezTo>
                      <a:lnTo>
                        <a:pt x="33919" y="826"/>
                      </a:lnTo>
                      <a:cubicBezTo>
                        <a:pt x="23794" y="-2422"/>
                        <a:pt x="12545" y="4207"/>
                        <a:pt x="8906" y="15542"/>
                      </a:cubicBezTo>
                      <a:lnTo>
                        <a:pt x="0" y="43326"/>
                      </a:lnTo>
                      <a:lnTo>
                        <a:pt x="40005" y="561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1" name="Graphic 3">
                <a:extLst>
                  <a:ext uri="{FF2B5EF4-FFF2-40B4-BE49-F238E27FC236}">
                    <a16:creationId xmlns:a16="http://schemas.microsoft.com/office/drawing/2014/main" id="{1D1EA26B-FD02-ADBF-A40C-B6735CD720FC}"/>
                  </a:ext>
                </a:extLst>
              </p:cNvPr>
              <p:cNvGrpSpPr/>
              <p:nvPr/>
            </p:nvGrpSpPr>
            <p:grpSpPr>
              <a:xfrm>
                <a:off x="7792535" y="3911593"/>
                <a:ext cx="42014" cy="95354"/>
                <a:chOff x="7792535" y="3911593"/>
                <a:chExt cx="42014" cy="95354"/>
              </a:xfrm>
            </p:grpSpPr>
            <p:sp>
              <p:nvSpPr>
                <p:cNvPr id="304" name="Freeform: Shape 303">
                  <a:extLst>
                    <a:ext uri="{FF2B5EF4-FFF2-40B4-BE49-F238E27FC236}">
                      <a16:creationId xmlns:a16="http://schemas.microsoft.com/office/drawing/2014/main" id="{E56EB698-85ED-B8F9-1282-43DFE088C2C7}"/>
                    </a:ext>
                  </a:extLst>
                </p:cNvPr>
                <p:cNvSpPr/>
                <p:nvPr/>
              </p:nvSpPr>
              <p:spPr>
                <a:xfrm>
                  <a:off x="7792764" y="3954856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5" name="Freeform: Shape 304">
                  <a:extLst>
                    <a:ext uri="{FF2B5EF4-FFF2-40B4-BE49-F238E27FC236}">
                      <a16:creationId xmlns:a16="http://schemas.microsoft.com/office/drawing/2014/main" id="{80805C4E-A897-7046-F7F7-78B7AAF50EB4}"/>
                    </a:ext>
                  </a:extLst>
                </p:cNvPr>
                <p:cNvSpPr/>
                <p:nvPr/>
              </p:nvSpPr>
              <p:spPr>
                <a:xfrm>
                  <a:off x="7792535" y="3911593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6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6 h 50825"/>
                    <a:gd name="connsiteX6" fmla="*/ 42015 w 42014"/>
                    <a:gd name="connsiteY6" fmla="*/ 50826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6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6"/>
                      </a:lnTo>
                      <a:lnTo>
                        <a:pt x="42015" y="508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2" name="Graphic 3">
                <a:extLst>
                  <a:ext uri="{FF2B5EF4-FFF2-40B4-BE49-F238E27FC236}">
                    <a16:creationId xmlns:a16="http://schemas.microsoft.com/office/drawing/2014/main" id="{4AFF77CA-AB56-8578-7F2C-6C146E348BAE}"/>
                  </a:ext>
                </a:extLst>
              </p:cNvPr>
              <p:cNvGrpSpPr/>
              <p:nvPr/>
            </p:nvGrpSpPr>
            <p:grpSpPr>
              <a:xfrm>
                <a:off x="7823120" y="3806380"/>
                <a:ext cx="42014" cy="95354"/>
                <a:chOff x="7823120" y="3806380"/>
                <a:chExt cx="42014" cy="95354"/>
              </a:xfrm>
            </p:grpSpPr>
            <p:sp>
              <p:nvSpPr>
                <p:cNvPr id="302" name="Freeform: Shape 301">
                  <a:extLst>
                    <a:ext uri="{FF2B5EF4-FFF2-40B4-BE49-F238E27FC236}">
                      <a16:creationId xmlns:a16="http://schemas.microsoft.com/office/drawing/2014/main" id="{AFF70E1F-69B0-C639-3207-4A69C65C1D24}"/>
                    </a:ext>
                  </a:extLst>
                </p:cNvPr>
                <p:cNvSpPr/>
                <p:nvPr/>
              </p:nvSpPr>
              <p:spPr>
                <a:xfrm>
                  <a:off x="7823349" y="3849642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3" name="Freeform: Shape 302">
                  <a:extLst>
                    <a:ext uri="{FF2B5EF4-FFF2-40B4-BE49-F238E27FC236}">
                      <a16:creationId xmlns:a16="http://schemas.microsoft.com/office/drawing/2014/main" id="{5DC831D5-5E8D-18A8-5745-908DDE7935C9}"/>
                    </a:ext>
                  </a:extLst>
                </p:cNvPr>
                <p:cNvSpPr/>
                <p:nvPr/>
              </p:nvSpPr>
              <p:spPr>
                <a:xfrm>
                  <a:off x="7823120" y="3806380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3" name="Graphic 3">
                <a:extLst>
                  <a:ext uri="{FF2B5EF4-FFF2-40B4-BE49-F238E27FC236}">
                    <a16:creationId xmlns:a16="http://schemas.microsoft.com/office/drawing/2014/main" id="{4BFB2117-1D10-4D70-93C6-BFED41FBEF6D}"/>
                  </a:ext>
                </a:extLst>
              </p:cNvPr>
              <p:cNvGrpSpPr/>
              <p:nvPr/>
            </p:nvGrpSpPr>
            <p:grpSpPr>
              <a:xfrm>
                <a:off x="7842261" y="3923933"/>
                <a:ext cx="50154" cy="95162"/>
                <a:chOff x="7842261" y="3923933"/>
                <a:chExt cx="50154" cy="95162"/>
              </a:xfrm>
            </p:grpSpPr>
            <p:sp>
              <p:nvSpPr>
                <p:cNvPr id="300" name="Freeform: Shape 299">
                  <a:extLst>
                    <a:ext uri="{FF2B5EF4-FFF2-40B4-BE49-F238E27FC236}">
                      <a16:creationId xmlns:a16="http://schemas.microsoft.com/office/drawing/2014/main" id="{D7FD0C0E-BEC3-E2CD-4398-5B7B37D2A594}"/>
                    </a:ext>
                  </a:extLst>
                </p:cNvPr>
                <p:cNvSpPr/>
                <p:nvPr/>
              </p:nvSpPr>
              <p:spPr>
                <a:xfrm>
                  <a:off x="7842261" y="3963962"/>
                  <a:ext cx="46343" cy="55134"/>
                </a:xfrm>
                <a:custGeom>
                  <a:avLst/>
                  <a:gdLst>
                    <a:gd name="connsiteX0" fmla="*/ 46343 w 46343"/>
                    <a:gd name="connsiteY0" fmla="*/ 6372 h 55134"/>
                    <a:gd name="connsiteX1" fmla="*/ 41324 w 46343"/>
                    <a:gd name="connsiteY1" fmla="*/ 38748 h 55134"/>
                    <a:gd name="connsiteX2" fmla="*/ 19454 w 46343"/>
                    <a:gd name="connsiteY2" fmla="*/ 54911 h 55134"/>
                    <a:gd name="connsiteX3" fmla="*/ 16168 w 46343"/>
                    <a:gd name="connsiteY3" fmla="*/ 54407 h 55134"/>
                    <a:gd name="connsiteX4" fmla="*/ 233 w 46343"/>
                    <a:gd name="connsiteY4" fmla="*/ 32375 h 55134"/>
                    <a:gd name="connsiteX5" fmla="*/ 5252 w 46343"/>
                    <a:gd name="connsiteY5" fmla="*/ 0 h 55134"/>
                    <a:gd name="connsiteX6" fmla="*/ 46343 w 46343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43" h="55134">
                      <a:moveTo>
                        <a:pt x="46343" y="6372"/>
                      </a:moveTo>
                      <a:lnTo>
                        <a:pt x="41324" y="38748"/>
                      </a:lnTo>
                      <a:cubicBezTo>
                        <a:pt x="39695" y="49254"/>
                        <a:pt x="29856" y="56521"/>
                        <a:pt x="19454" y="54911"/>
                      </a:cubicBezTo>
                      <a:lnTo>
                        <a:pt x="16168" y="54407"/>
                      </a:lnTo>
                      <a:cubicBezTo>
                        <a:pt x="5776" y="52797"/>
                        <a:pt x="-1405" y="42881"/>
                        <a:pt x="233" y="32375"/>
                      </a:cubicBezTo>
                      <a:lnTo>
                        <a:pt x="5252" y="0"/>
                      </a:lnTo>
                      <a:lnTo>
                        <a:pt x="46343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1" name="Freeform: Shape 300">
                  <a:extLst>
                    <a:ext uri="{FF2B5EF4-FFF2-40B4-BE49-F238E27FC236}">
                      <a16:creationId xmlns:a16="http://schemas.microsoft.com/office/drawing/2014/main" id="{B3870CDB-64E2-048B-D75B-FBB2CB62A8A2}"/>
                    </a:ext>
                  </a:extLst>
                </p:cNvPr>
                <p:cNvSpPr/>
                <p:nvPr/>
              </p:nvSpPr>
              <p:spPr>
                <a:xfrm>
                  <a:off x="7846142" y="392393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4" name="Graphic 3">
                <a:extLst>
                  <a:ext uri="{FF2B5EF4-FFF2-40B4-BE49-F238E27FC236}">
                    <a16:creationId xmlns:a16="http://schemas.microsoft.com/office/drawing/2014/main" id="{1A18F3FE-BBB9-74FE-ADC5-45D93A79A618}"/>
                  </a:ext>
                </a:extLst>
              </p:cNvPr>
              <p:cNvGrpSpPr/>
              <p:nvPr/>
            </p:nvGrpSpPr>
            <p:grpSpPr>
              <a:xfrm>
                <a:off x="7765178" y="3900683"/>
                <a:ext cx="50161" cy="95163"/>
                <a:chOff x="7765178" y="3900683"/>
                <a:chExt cx="50161" cy="95163"/>
              </a:xfrm>
            </p:grpSpPr>
            <p:sp>
              <p:nvSpPr>
                <p:cNvPr id="298" name="Freeform: Shape 297">
                  <a:extLst>
                    <a:ext uri="{FF2B5EF4-FFF2-40B4-BE49-F238E27FC236}">
                      <a16:creationId xmlns:a16="http://schemas.microsoft.com/office/drawing/2014/main" id="{B42C068A-BC67-DBB9-5F7B-E9CFB53BA78C}"/>
                    </a:ext>
                  </a:extLst>
                </p:cNvPr>
                <p:cNvSpPr/>
                <p:nvPr/>
              </p:nvSpPr>
              <p:spPr>
                <a:xfrm>
                  <a:off x="7765178" y="3940701"/>
                  <a:ext cx="46350" cy="55144"/>
                </a:xfrm>
                <a:custGeom>
                  <a:avLst/>
                  <a:gdLst>
                    <a:gd name="connsiteX0" fmla="*/ 46351 w 46350"/>
                    <a:gd name="connsiteY0" fmla="*/ 6382 h 55144"/>
                    <a:gd name="connsiteX1" fmla="*/ 41331 w 46350"/>
                    <a:gd name="connsiteY1" fmla="*/ 38757 h 55144"/>
                    <a:gd name="connsiteX2" fmla="*/ 19462 w 46350"/>
                    <a:gd name="connsiteY2" fmla="*/ 54921 h 55144"/>
                    <a:gd name="connsiteX3" fmla="*/ 16175 w 46350"/>
                    <a:gd name="connsiteY3" fmla="*/ 54407 h 55144"/>
                    <a:gd name="connsiteX4" fmla="*/ 230 w 46350"/>
                    <a:gd name="connsiteY4" fmla="*/ 32376 h 55144"/>
                    <a:gd name="connsiteX5" fmla="*/ 5250 w 46350"/>
                    <a:gd name="connsiteY5" fmla="*/ 0 h 55144"/>
                    <a:gd name="connsiteX6" fmla="*/ 46351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1" y="6382"/>
                      </a:moveTo>
                      <a:lnTo>
                        <a:pt x="41331" y="38757"/>
                      </a:lnTo>
                      <a:cubicBezTo>
                        <a:pt x="39702" y="49264"/>
                        <a:pt x="29863" y="56531"/>
                        <a:pt x="19462" y="5492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2"/>
                        <a:pt x="230" y="32376"/>
                      </a:cubicBezTo>
                      <a:lnTo>
                        <a:pt x="5250" y="0"/>
                      </a:lnTo>
                      <a:lnTo>
                        <a:pt x="46351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9" name="Freeform: Shape 298">
                  <a:extLst>
                    <a:ext uri="{FF2B5EF4-FFF2-40B4-BE49-F238E27FC236}">
                      <a16:creationId xmlns:a16="http://schemas.microsoft.com/office/drawing/2014/main" id="{B818FD79-EFFF-2FE9-FC81-ACD8A8273F76}"/>
                    </a:ext>
                  </a:extLst>
                </p:cNvPr>
                <p:cNvSpPr/>
                <p:nvPr/>
              </p:nvSpPr>
              <p:spPr>
                <a:xfrm>
                  <a:off x="7769066" y="390068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3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5" name="Graphic 3">
                <a:extLst>
                  <a:ext uri="{FF2B5EF4-FFF2-40B4-BE49-F238E27FC236}">
                    <a16:creationId xmlns:a16="http://schemas.microsoft.com/office/drawing/2014/main" id="{1A44B544-8992-54BD-C8AB-5220B92D87AF}"/>
                  </a:ext>
                </a:extLst>
              </p:cNvPr>
              <p:cNvGrpSpPr/>
              <p:nvPr/>
            </p:nvGrpSpPr>
            <p:grpSpPr>
              <a:xfrm>
                <a:off x="7882630" y="3949622"/>
                <a:ext cx="50162" cy="95163"/>
                <a:chOff x="7882630" y="3949622"/>
                <a:chExt cx="50162" cy="95163"/>
              </a:xfrm>
            </p:grpSpPr>
            <p:sp>
              <p:nvSpPr>
                <p:cNvPr id="296" name="Freeform: Shape 295">
                  <a:extLst>
                    <a:ext uri="{FF2B5EF4-FFF2-40B4-BE49-F238E27FC236}">
                      <a16:creationId xmlns:a16="http://schemas.microsoft.com/office/drawing/2014/main" id="{7BB5F1E2-85FB-534F-13E1-F250265B25A8}"/>
                    </a:ext>
                  </a:extLst>
                </p:cNvPr>
                <p:cNvSpPr/>
                <p:nvPr/>
              </p:nvSpPr>
              <p:spPr>
                <a:xfrm>
                  <a:off x="7882630" y="3989650"/>
                  <a:ext cx="46350" cy="55135"/>
                </a:xfrm>
                <a:custGeom>
                  <a:avLst/>
                  <a:gdLst>
                    <a:gd name="connsiteX0" fmla="*/ 46351 w 46350"/>
                    <a:gd name="connsiteY0" fmla="*/ 6372 h 55135"/>
                    <a:gd name="connsiteX1" fmla="*/ 41331 w 46350"/>
                    <a:gd name="connsiteY1" fmla="*/ 38748 h 55135"/>
                    <a:gd name="connsiteX2" fmla="*/ 19462 w 46350"/>
                    <a:gd name="connsiteY2" fmla="*/ 54912 h 55135"/>
                    <a:gd name="connsiteX3" fmla="*/ 16176 w 46350"/>
                    <a:gd name="connsiteY3" fmla="*/ 54407 h 55135"/>
                    <a:gd name="connsiteX4" fmla="*/ 231 w 46350"/>
                    <a:gd name="connsiteY4" fmla="*/ 32376 h 55135"/>
                    <a:gd name="connsiteX5" fmla="*/ 5250 w 46350"/>
                    <a:gd name="connsiteY5" fmla="*/ 0 h 55135"/>
                    <a:gd name="connsiteX6" fmla="*/ 46351 w 46350"/>
                    <a:gd name="connsiteY6" fmla="*/ 6372 h 5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5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2"/>
                        <a:pt x="19462" y="54912"/>
                      </a:cubicBezTo>
                      <a:lnTo>
                        <a:pt x="16176" y="54407"/>
                      </a:lnTo>
                      <a:cubicBezTo>
                        <a:pt x="5774" y="52797"/>
                        <a:pt x="-1398" y="42882"/>
                        <a:pt x="231" y="32376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7" name="Freeform: Shape 296">
                  <a:extLst>
                    <a:ext uri="{FF2B5EF4-FFF2-40B4-BE49-F238E27FC236}">
                      <a16:creationId xmlns:a16="http://schemas.microsoft.com/office/drawing/2014/main" id="{C428BCD6-ED6E-EA81-FFDC-7884C08F092E}"/>
                    </a:ext>
                  </a:extLst>
                </p:cNvPr>
                <p:cNvSpPr/>
                <p:nvPr/>
              </p:nvSpPr>
              <p:spPr>
                <a:xfrm>
                  <a:off x="7886518" y="3949622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6" name="Graphic 3">
                <a:extLst>
                  <a:ext uri="{FF2B5EF4-FFF2-40B4-BE49-F238E27FC236}">
                    <a16:creationId xmlns:a16="http://schemas.microsoft.com/office/drawing/2014/main" id="{6120D8A5-691F-DFD6-647F-A86401540333}"/>
                  </a:ext>
                </a:extLst>
              </p:cNvPr>
              <p:cNvGrpSpPr/>
              <p:nvPr/>
            </p:nvGrpSpPr>
            <p:grpSpPr>
              <a:xfrm>
                <a:off x="7922988" y="3940993"/>
                <a:ext cx="50161" cy="95163"/>
                <a:chOff x="7922988" y="3940993"/>
                <a:chExt cx="50161" cy="95163"/>
              </a:xfrm>
            </p:grpSpPr>
            <p:sp>
              <p:nvSpPr>
                <p:cNvPr id="294" name="Freeform: Shape 293">
                  <a:extLst>
                    <a:ext uri="{FF2B5EF4-FFF2-40B4-BE49-F238E27FC236}">
                      <a16:creationId xmlns:a16="http://schemas.microsoft.com/office/drawing/2014/main" id="{738FED3C-316E-F9A3-75AD-C4972D4E25B2}"/>
                    </a:ext>
                  </a:extLst>
                </p:cNvPr>
                <p:cNvSpPr/>
                <p:nvPr/>
              </p:nvSpPr>
              <p:spPr>
                <a:xfrm>
                  <a:off x="7922988" y="3981021"/>
                  <a:ext cx="46350" cy="55134"/>
                </a:xfrm>
                <a:custGeom>
                  <a:avLst/>
                  <a:gdLst>
                    <a:gd name="connsiteX0" fmla="*/ 46350 w 46350"/>
                    <a:gd name="connsiteY0" fmla="*/ 6372 h 55134"/>
                    <a:gd name="connsiteX1" fmla="*/ 41331 w 46350"/>
                    <a:gd name="connsiteY1" fmla="*/ 38748 h 55134"/>
                    <a:gd name="connsiteX2" fmla="*/ 19461 w 46350"/>
                    <a:gd name="connsiteY2" fmla="*/ 54912 h 55134"/>
                    <a:gd name="connsiteX3" fmla="*/ 16175 w 46350"/>
                    <a:gd name="connsiteY3" fmla="*/ 54407 h 55134"/>
                    <a:gd name="connsiteX4" fmla="*/ 231 w 46350"/>
                    <a:gd name="connsiteY4" fmla="*/ 32376 h 55134"/>
                    <a:gd name="connsiteX5" fmla="*/ 5250 w 46350"/>
                    <a:gd name="connsiteY5" fmla="*/ 0 h 55134"/>
                    <a:gd name="connsiteX6" fmla="*/ 46350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0" y="6372"/>
                      </a:moveTo>
                      <a:lnTo>
                        <a:pt x="41331" y="38748"/>
                      </a:lnTo>
                      <a:cubicBezTo>
                        <a:pt x="39702" y="49244"/>
                        <a:pt x="29863" y="56522"/>
                        <a:pt x="19461" y="54912"/>
                      </a:cubicBezTo>
                      <a:lnTo>
                        <a:pt x="16175" y="54407"/>
                      </a:lnTo>
                      <a:cubicBezTo>
                        <a:pt x="5783" y="52797"/>
                        <a:pt x="-1398" y="42882"/>
                        <a:pt x="231" y="32376"/>
                      </a:cubicBezTo>
                      <a:lnTo>
                        <a:pt x="5250" y="0"/>
                      </a:lnTo>
                      <a:lnTo>
                        <a:pt x="46350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5" name="Freeform: Shape 294">
                  <a:extLst>
                    <a:ext uri="{FF2B5EF4-FFF2-40B4-BE49-F238E27FC236}">
                      <a16:creationId xmlns:a16="http://schemas.microsoft.com/office/drawing/2014/main" id="{91FFE621-B173-007A-1E58-B7D4D2916C73}"/>
                    </a:ext>
                  </a:extLst>
                </p:cNvPr>
                <p:cNvSpPr/>
                <p:nvPr/>
              </p:nvSpPr>
              <p:spPr>
                <a:xfrm>
                  <a:off x="7926876" y="394099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7" name="Graphic 3">
                <a:extLst>
                  <a:ext uri="{FF2B5EF4-FFF2-40B4-BE49-F238E27FC236}">
                    <a16:creationId xmlns:a16="http://schemas.microsoft.com/office/drawing/2014/main" id="{E2DB3B7F-54AE-04DD-1742-680E22F7147F}"/>
                  </a:ext>
                </a:extLst>
              </p:cNvPr>
              <p:cNvGrpSpPr/>
              <p:nvPr/>
            </p:nvGrpSpPr>
            <p:grpSpPr>
              <a:xfrm>
                <a:off x="7866724" y="3855420"/>
                <a:ext cx="50161" cy="95162"/>
                <a:chOff x="7866724" y="3855420"/>
                <a:chExt cx="50161" cy="95162"/>
              </a:xfrm>
            </p:grpSpPr>
            <p:sp>
              <p:nvSpPr>
                <p:cNvPr id="292" name="Freeform: Shape 291">
                  <a:extLst>
                    <a:ext uri="{FF2B5EF4-FFF2-40B4-BE49-F238E27FC236}">
                      <a16:creationId xmlns:a16="http://schemas.microsoft.com/office/drawing/2014/main" id="{EFFDCADF-DBAD-DA08-8401-D1C6BAF86596}"/>
                    </a:ext>
                  </a:extLst>
                </p:cNvPr>
                <p:cNvSpPr/>
                <p:nvPr/>
              </p:nvSpPr>
              <p:spPr>
                <a:xfrm>
                  <a:off x="7866724" y="3895448"/>
                  <a:ext cx="46350" cy="55134"/>
                </a:xfrm>
                <a:custGeom>
                  <a:avLst/>
                  <a:gdLst>
                    <a:gd name="connsiteX0" fmla="*/ 46351 w 46350"/>
                    <a:gd name="connsiteY0" fmla="*/ 6372 h 55134"/>
                    <a:gd name="connsiteX1" fmla="*/ 41331 w 46350"/>
                    <a:gd name="connsiteY1" fmla="*/ 38748 h 55134"/>
                    <a:gd name="connsiteX2" fmla="*/ 19462 w 46350"/>
                    <a:gd name="connsiteY2" fmla="*/ 54911 h 55134"/>
                    <a:gd name="connsiteX3" fmla="*/ 16175 w 46350"/>
                    <a:gd name="connsiteY3" fmla="*/ 54407 h 55134"/>
                    <a:gd name="connsiteX4" fmla="*/ 230 w 46350"/>
                    <a:gd name="connsiteY4" fmla="*/ 32375 h 55134"/>
                    <a:gd name="connsiteX5" fmla="*/ 5250 w 46350"/>
                    <a:gd name="connsiteY5" fmla="*/ 0 h 55134"/>
                    <a:gd name="connsiteX6" fmla="*/ 46351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44"/>
                        <a:pt x="29863" y="56521"/>
                        <a:pt x="19462" y="5491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3" name="Freeform: Shape 292">
                  <a:extLst>
                    <a:ext uri="{FF2B5EF4-FFF2-40B4-BE49-F238E27FC236}">
                      <a16:creationId xmlns:a16="http://schemas.microsoft.com/office/drawing/2014/main" id="{44FD3D02-792F-448A-9635-080CEEE3E063}"/>
                    </a:ext>
                  </a:extLst>
                </p:cNvPr>
                <p:cNvSpPr/>
                <p:nvPr/>
              </p:nvSpPr>
              <p:spPr>
                <a:xfrm>
                  <a:off x="7870621" y="3855420"/>
                  <a:ext cx="46264" cy="53906"/>
                </a:xfrm>
                <a:custGeom>
                  <a:avLst/>
                  <a:gdLst>
                    <a:gd name="connsiteX0" fmla="*/ 41500 w 46264"/>
                    <a:gd name="connsiteY0" fmla="*/ 53906 h 53906"/>
                    <a:gd name="connsiteX1" fmla="*/ 45977 w 46264"/>
                    <a:gd name="connsiteY1" fmla="*/ 25074 h 53906"/>
                    <a:gd name="connsiteX2" fmla="*/ 30204 w 46264"/>
                    <a:gd name="connsiteY2" fmla="*/ 718 h 53906"/>
                    <a:gd name="connsiteX3" fmla="*/ 26879 w 46264"/>
                    <a:gd name="connsiteY3" fmla="*/ 204 h 53906"/>
                    <a:gd name="connsiteX4" fmla="*/ 4467 w 46264"/>
                    <a:gd name="connsiteY4" fmla="*/ 18635 h 53906"/>
                    <a:gd name="connsiteX5" fmla="*/ 0 w 46264"/>
                    <a:gd name="connsiteY5" fmla="*/ 47467 h 53906"/>
                    <a:gd name="connsiteX6" fmla="*/ 41500 w 46264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64" h="53906">
                      <a:moveTo>
                        <a:pt x="41500" y="53906"/>
                      </a:moveTo>
                      <a:lnTo>
                        <a:pt x="45977" y="25074"/>
                      </a:lnTo>
                      <a:cubicBezTo>
                        <a:pt x="47806" y="13310"/>
                        <a:pt x="40700" y="2347"/>
                        <a:pt x="30204" y="718"/>
                      </a:cubicBezTo>
                      <a:lnTo>
                        <a:pt x="26879" y="204"/>
                      </a:lnTo>
                      <a:cubicBezTo>
                        <a:pt x="16373" y="-1425"/>
                        <a:pt x="6296" y="6872"/>
                        <a:pt x="4467" y="18635"/>
                      </a:cubicBezTo>
                      <a:lnTo>
                        <a:pt x="0" y="47467"/>
                      </a:lnTo>
                      <a:lnTo>
                        <a:pt x="4150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8" name="Graphic 3">
                <a:extLst>
                  <a:ext uri="{FF2B5EF4-FFF2-40B4-BE49-F238E27FC236}">
                    <a16:creationId xmlns:a16="http://schemas.microsoft.com/office/drawing/2014/main" id="{2364DCF1-BAD2-90E4-B5EC-39673AD7E013}"/>
                  </a:ext>
                </a:extLst>
              </p:cNvPr>
              <p:cNvGrpSpPr/>
              <p:nvPr/>
            </p:nvGrpSpPr>
            <p:grpSpPr>
              <a:xfrm>
                <a:off x="7686544" y="3877467"/>
                <a:ext cx="61029" cy="92740"/>
                <a:chOff x="7686544" y="3877467"/>
                <a:chExt cx="61029" cy="92740"/>
              </a:xfrm>
            </p:grpSpPr>
            <p:sp>
              <p:nvSpPr>
                <p:cNvPr id="290" name="Freeform: Shape 289">
                  <a:extLst>
                    <a:ext uri="{FF2B5EF4-FFF2-40B4-BE49-F238E27FC236}">
                      <a16:creationId xmlns:a16="http://schemas.microsoft.com/office/drawing/2014/main" id="{3BA3208F-C1AC-9F1F-1FA3-933E6F6DE301}"/>
                    </a:ext>
                  </a:extLst>
                </p:cNvPr>
                <p:cNvSpPr/>
                <p:nvPr/>
              </p:nvSpPr>
              <p:spPr>
                <a:xfrm>
                  <a:off x="7695876" y="3912346"/>
                  <a:ext cx="51697" cy="57862"/>
                </a:xfrm>
                <a:custGeom>
                  <a:avLst/>
                  <a:gdLst>
                    <a:gd name="connsiteX0" fmla="*/ 38929 w 51697"/>
                    <a:gd name="connsiteY0" fmla="*/ 0 h 57862"/>
                    <a:gd name="connsiteX1" fmla="*/ 50454 w 51697"/>
                    <a:gd name="connsiteY1" fmla="*/ 30671 h 57862"/>
                    <a:gd name="connsiteX2" fmla="*/ 39348 w 51697"/>
                    <a:gd name="connsiteY2" fmla="*/ 55483 h 57862"/>
                    <a:gd name="connsiteX3" fmla="*/ 36233 w 51697"/>
                    <a:gd name="connsiteY3" fmla="*/ 56655 h 57862"/>
                    <a:gd name="connsiteX4" fmla="*/ 11525 w 51697"/>
                    <a:gd name="connsiteY4" fmla="*/ 45301 h 57862"/>
                    <a:gd name="connsiteX5" fmla="*/ 0 w 51697"/>
                    <a:gd name="connsiteY5" fmla="*/ 14631 h 57862"/>
                    <a:gd name="connsiteX6" fmla="*/ 38929 w 51697"/>
                    <a:gd name="connsiteY6" fmla="*/ 0 h 57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697" h="57862">
                      <a:moveTo>
                        <a:pt x="38929" y="0"/>
                      </a:moveTo>
                      <a:lnTo>
                        <a:pt x="50454" y="30671"/>
                      </a:lnTo>
                      <a:cubicBezTo>
                        <a:pt x="54197" y="40615"/>
                        <a:pt x="49197" y="51788"/>
                        <a:pt x="39348" y="55483"/>
                      </a:cubicBezTo>
                      <a:lnTo>
                        <a:pt x="36233" y="56655"/>
                      </a:lnTo>
                      <a:cubicBezTo>
                        <a:pt x="26384" y="60360"/>
                        <a:pt x="15269" y="55245"/>
                        <a:pt x="11525" y="45301"/>
                      </a:cubicBezTo>
                      <a:lnTo>
                        <a:pt x="0" y="14631"/>
                      </a:lnTo>
                      <a:lnTo>
                        <a:pt x="3892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id="{AD123D16-4B85-2759-24DC-CBBD3633B683}"/>
                    </a:ext>
                  </a:extLst>
                </p:cNvPr>
                <p:cNvSpPr/>
                <p:nvPr/>
              </p:nvSpPr>
              <p:spPr>
                <a:xfrm>
                  <a:off x="7686544" y="3877467"/>
                  <a:ext cx="51118" cy="56662"/>
                </a:xfrm>
                <a:custGeom>
                  <a:avLst/>
                  <a:gdLst>
                    <a:gd name="connsiteX0" fmla="*/ 51118 w 51118"/>
                    <a:gd name="connsiteY0" fmla="*/ 41880 h 56662"/>
                    <a:gd name="connsiteX1" fmla="*/ 40850 w 51118"/>
                    <a:gd name="connsiteY1" fmla="*/ 14571 h 56662"/>
                    <a:gd name="connsiteX2" fmla="*/ 15142 w 51118"/>
                    <a:gd name="connsiteY2" fmla="*/ 1103 h 56662"/>
                    <a:gd name="connsiteX3" fmla="*/ 11999 w 51118"/>
                    <a:gd name="connsiteY3" fmla="*/ 2284 h 56662"/>
                    <a:gd name="connsiteX4" fmla="*/ 1531 w 51118"/>
                    <a:gd name="connsiteY4" fmla="*/ 29345 h 56662"/>
                    <a:gd name="connsiteX5" fmla="*/ 11799 w 51118"/>
                    <a:gd name="connsiteY5" fmla="*/ 56662 h 56662"/>
                    <a:gd name="connsiteX6" fmla="*/ 51118 w 51118"/>
                    <a:gd name="connsiteY6" fmla="*/ 41880 h 56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118" h="56662">
                      <a:moveTo>
                        <a:pt x="51118" y="41880"/>
                      </a:moveTo>
                      <a:lnTo>
                        <a:pt x="40850" y="14571"/>
                      </a:lnTo>
                      <a:cubicBezTo>
                        <a:pt x="36659" y="3427"/>
                        <a:pt x="25096" y="-2631"/>
                        <a:pt x="15142" y="1103"/>
                      </a:cubicBezTo>
                      <a:lnTo>
                        <a:pt x="11999" y="2284"/>
                      </a:lnTo>
                      <a:cubicBezTo>
                        <a:pt x="2055" y="6027"/>
                        <a:pt x="-2660" y="18200"/>
                        <a:pt x="1531" y="29345"/>
                      </a:cubicBezTo>
                      <a:lnTo>
                        <a:pt x="11799" y="56662"/>
                      </a:lnTo>
                      <a:lnTo>
                        <a:pt x="51118" y="418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9" name="Graphic 3">
                <a:extLst>
                  <a:ext uri="{FF2B5EF4-FFF2-40B4-BE49-F238E27FC236}">
                    <a16:creationId xmlns:a16="http://schemas.microsoft.com/office/drawing/2014/main" id="{92A88D75-CEC8-74BC-B8DA-CC70DB726A50}"/>
                  </a:ext>
                </a:extLst>
              </p:cNvPr>
              <p:cNvGrpSpPr/>
              <p:nvPr/>
            </p:nvGrpSpPr>
            <p:grpSpPr>
              <a:xfrm>
                <a:off x="7597557" y="3819939"/>
                <a:ext cx="50171" cy="95162"/>
                <a:chOff x="7597557" y="3819939"/>
                <a:chExt cx="50171" cy="95162"/>
              </a:xfrm>
            </p:grpSpPr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C8A862E5-CD4B-3134-4BE6-8710F1273F44}"/>
                    </a:ext>
                  </a:extLst>
                </p:cNvPr>
                <p:cNvSpPr/>
                <p:nvPr/>
              </p:nvSpPr>
              <p:spPr>
                <a:xfrm>
                  <a:off x="7597557" y="3859977"/>
                  <a:ext cx="46350" cy="55125"/>
                </a:xfrm>
                <a:custGeom>
                  <a:avLst/>
                  <a:gdLst>
                    <a:gd name="connsiteX0" fmla="*/ 46351 w 46350"/>
                    <a:gd name="connsiteY0" fmla="*/ 6363 h 55125"/>
                    <a:gd name="connsiteX1" fmla="*/ 41331 w 46350"/>
                    <a:gd name="connsiteY1" fmla="*/ 38738 h 55125"/>
                    <a:gd name="connsiteX2" fmla="*/ 19462 w 46350"/>
                    <a:gd name="connsiteY2" fmla="*/ 54902 h 55125"/>
                    <a:gd name="connsiteX3" fmla="*/ 16175 w 46350"/>
                    <a:gd name="connsiteY3" fmla="*/ 54397 h 55125"/>
                    <a:gd name="connsiteX4" fmla="*/ 230 w 46350"/>
                    <a:gd name="connsiteY4" fmla="*/ 32375 h 55125"/>
                    <a:gd name="connsiteX5" fmla="*/ 5250 w 46350"/>
                    <a:gd name="connsiteY5" fmla="*/ 0 h 55125"/>
                    <a:gd name="connsiteX6" fmla="*/ 46351 w 46350"/>
                    <a:gd name="connsiteY6" fmla="*/ 6363 h 5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25">
                      <a:moveTo>
                        <a:pt x="46351" y="6363"/>
                      </a:moveTo>
                      <a:lnTo>
                        <a:pt x="41331" y="38738"/>
                      </a:lnTo>
                      <a:cubicBezTo>
                        <a:pt x="39702" y="49244"/>
                        <a:pt x="29863" y="56512"/>
                        <a:pt x="19462" y="54902"/>
                      </a:cubicBezTo>
                      <a:lnTo>
                        <a:pt x="16175" y="54397"/>
                      </a:lnTo>
                      <a:cubicBezTo>
                        <a:pt x="5784" y="52787"/>
                        <a:pt x="-1398" y="42872"/>
                        <a:pt x="230" y="32375"/>
                      </a:cubicBezTo>
                      <a:lnTo>
                        <a:pt x="5250" y="0"/>
                      </a:lnTo>
                      <a:lnTo>
                        <a:pt x="46351" y="6363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9" name="Freeform: Shape 288">
                  <a:extLst>
                    <a:ext uri="{FF2B5EF4-FFF2-40B4-BE49-F238E27FC236}">
                      <a16:creationId xmlns:a16="http://schemas.microsoft.com/office/drawing/2014/main" id="{3A694DF7-EA5F-D641-911E-EE43F24E24C1}"/>
                    </a:ext>
                  </a:extLst>
                </p:cNvPr>
                <p:cNvSpPr/>
                <p:nvPr/>
              </p:nvSpPr>
              <p:spPr>
                <a:xfrm>
                  <a:off x="7601454" y="3819939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92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0" name="Graphic 3">
                <a:extLst>
                  <a:ext uri="{FF2B5EF4-FFF2-40B4-BE49-F238E27FC236}">
                    <a16:creationId xmlns:a16="http://schemas.microsoft.com/office/drawing/2014/main" id="{629CC273-1468-8930-5E3F-9A14A155E35F}"/>
                  </a:ext>
                </a:extLst>
              </p:cNvPr>
              <p:cNvGrpSpPr/>
              <p:nvPr/>
            </p:nvGrpSpPr>
            <p:grpSpPr>
              <a:xfrm>
                <a:off x="7689321" y="3788126"/>
                <a:ext cx="50161" cy="95163"/>
                <a:chOff x="7689321" y="3788126"/>
                <a:chExt cx="50161" cy="95163"/>
              </a:xfrm>
            </p:grpSpPr>
            <p:sp>
              <p:nvSpPr>
                <p:cNvPr id="286" name="Freeform: Shape 285">
                  <a:extLst>
                    <a:ext uri="{FF2B5EF4-FFF2-40B4-BE49-F238E27FC236}">
                      <a16:creationId xmlns:a16="http://schemas.microsoft.com/office/drawing/2014/main" id="{C2FAE59B-E7EC-6871-ACC3-B5F973FC89EB}"/>
                    </a:ext>
                  </a:extLst>
                </p:cNvPr>
                <p:cNvSpPr/>
                <p:nvPr/>
              </p:nvSpPr>
              <p:spPr>
                <a:xfrm>
                  <a:off x="7689321" y="3828154"/>
                  <a:ext cx="46350" cy="55134"/>
                </a:xfrm>
                <a:custGeom>
                  <a:avLst/>
                  <a:gdLst>
                    <a:gd name="connsiteX0" fmla="*/ 46351 w 46350"/>
                    <a:gd name="connsiteY0" fmla="*/ 6372 h 55134"/>
                    <a:gd name="connsiteX1" fmla="*/ 41331 w 46350"/>
                    <a:gd name="connsiteY1" fmla="*/ 38748 h 55134"/>
                    <a:gd name="connsiteX2" fmla="*/ 19462 w 46350"/>
                    <a:gd name="connsiteY2" fmla="*/ 54911 h 55134"/>
                    <a:gd name="connsiteX3" fmla="*/ 16175 w 46350"/>
                    <a:gd name="connsiteY3" fmla="*/ 54407 h 55134"/>
                    <a:gd name="connsiteX4" fmla="*/ 230 w 46350"/>
                    <a:gd name="connsiteY4" fmla="*/ 32375 h 55134"/>
                    <a:gd name="connsiteX5" fmla="*/ 5250 w 46350"/>
                    <a:gd name="connsiteY5" fmla="*/ 0 h 55134"/>
                    <a:gd name="connsiteX6" fmla="*/ 46351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1"/>
                        <a:pt x="19462" y="5491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7532BA3E-7EC2-2445-FFA2-E73D1760A069}"/>
                    </a:ext>
                  </a:extLst>
                </p:cNvPr>
                <p:cNvSpPr/>
                <p:nvPr/>
              </p:nvSpPr>
              <p:spPr>
                <a:xfrm>
                  <a:off x="7693209" y="3788126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93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1" name="Graphic 3">
                <a:extLst>
                  <a:ext uri="{FF2B5EF4-FFF2-40B4-BE49-F238E27FC236}">
                    <a16:creationId xmlns:a16="http://schemas.microsoft.com/office/drawing/2014/main" id="{2D0A33D2-35C0-5F8B-E3EB-E45E73E6D763}"/>
                  </a:ext>
                </a:extLst>
              </p:cNvPr>
              <p:cNvGrpSpPr/>
              <p:nvPr/>
            </p:nvGrpSpPr>
            <p:grpSpPr>
              <a:xfrm>
                <a:off x="7745220" y="3805315"/>
                <a:ext cx="51136" cy="95051"/>
                <a:chOff x="7745220" y="3805315"/>
                <a:chExt cx="51136" cy="95051"/>
              </a:xfrm>
            </p:grpSpPr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42E423F9-29FC-A706-5EA7-13577B189823}"/>
                    </a:ext>
                  </a:extLst>
                </p:cNvPr>
                <p:cNvSpPr/>
                <p:nvPr/>
              </p:nvSpPr>
              <p:spPr>
                <a:xfrm>
                  <a:off x="7749492" y="3844928"/>
                  <a:ext cx="46865" cy="55438"/>
                </a:xfrm>
                <a:custGeom>
                  <a:avLst/>
                  <a:gdLst>
                    <a:gd name="connsiteX0" fmla="*/ 40967 w 46865"/>
                    <a:gd name="connsiteY0" fmla="*/ 0 h 55438"/>
                    <a:gd name="connsiteX1" fmla="*/ 46577 w 46865"/>
                    <a:gd name="connsiteY1" fmla="*/ 32280 h 55438"/>
                    <a:gd name="connsiteX2" fmla="*/ 31032 w 46865"/>
                    <a:gd name="connsiteY2" fmla="*/ 54588 h 55438"/>
                    <a:gd name="connsiteX3" fmla="*/ 27756 w 46865"/>
                    <a:gd name="connsiteY3" fmla="*/ 55159 h 55438"/>
                    <a:gd name="connsiteX4" fmla="*/ 5601 w 46865"/>
                    <a:gd name="connsiteY4" fmla="*/ 39396 h 55438"/>
                    <a:gd name="connsiteX5" fmla="*/ 0 w 46865"/>
                    <a:gd name="connsiteY5" fmla="*/ 7115 h 55438"/>
                    <a:gd name="connsiteX6" fmla="*/ 40967 w 46865"/>
                    <a:gd name="connsiteY6" fmla="*/ 0 h 55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65" h="55438">
                      <a:moveTo>
                        <a:pt x="40967" y="0"/>
                      </a:moveTo>
                      <a:lnTo>
                        <a:pt x="46577" y="32280"/>
                      </a:lnTo>
                      <a:cubicBezTo>
                        <a:pt x="48396" y="42748"/>
                        <a:pt x="41405" y="52788"/>
                        <a:pt x="31032" y="54588"/>
                      </a:cubicBezTo>
                      <a:lnTo>
                        <a:pt x="27756" y="55159"/>
                      </a:lnTo>
                      <a:cubicBezTo>
                        <a:pt x="17393" y="56960"/>
                        <a:pt x="7420" y="49864"/>
                        <a:pt x="5601" y="39396"/>
                      </a:cubicBezTo>
                      <a:lnTo>
                        <a:pt x="0" y="7115"/>
                      </a:lnTo>
                      <a:lnTo>
                        <a:pt x="4096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2100A125-E637-A529-3D99-25FCCADD22FC}"/>
                    </a:ext>
                  </a:extLst>
                </p:cNvPr>
                <p:cNvSpPr/>
                <p:nvPr/>
              </p:nvSpPr>
              <p:spPr>
                <a:xfrm>
                  <a:off x="7745220" y="3805315"/>
                  <a:ext cx="46743" cy="54204"/>
                </a:xfrm>
                <a:custGeom>
                  <a:avLst/>
                  <a:gdLst>
                    <a:gd name="connsiteX0" fmla="*/ 46743 w 46743"/>
                    <a:gd name="connsiteY0" fmla="*/ 47023 h 54204"/>
                    <a:gd name="connsiteX1" fmla="*/ 41753 w 46743"/>
                    <a:gd name="connsiteY1" fmla="*/ 18276 h 54204"/>
                    <a:gd name="connsiteX2" fmla="*/ 19007 w 46743"/>
                    <a:gd name="connsiteY2" fmla="*/ 255 h 54204"/>
                    <a:gd name="connsiteX3" fmla="*/ 15692 w 46743"/>
                    <a:gd name="connsiteY3" fmla="*/ 827 h 54204"/>
                    <a:gd name="connsiteX4" fmla="*/ 357 w 46743"/>
                    <a:gd name="connsiteY4" fmla="*/ 25458 h 54204"/>
                    <a:gd name="connsiteX5" fmla="*/ 5348 w 46743"/>
                    <a:gd name="connsiteY5" fmla="*/ 54205 h 54204"/>
                    <a:gd name="connsiteX6" fmla="*/ 46743 w 46743"/>
                    <a:gd name="connsiteY6" fmla="*/ 47023 h 54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743" h="54204">
                      <a:moveTo>
                        <a:pt x="46743" y="47023"/>
                      </a:moveTo>
                      <a:lnTo>
                        <a:pt x="41753" y="18276"/>
                      </a:lnTo>
                      <a:cubicBezTo>
                        <a:pt x="39714" y="6542"/>
                        <a:pt x="29484" y="-1564"/>
                        <a:pt x="19007" y="255"/>
                      </a:cubicBezTo>
                      <a:lnTo>
                        <a:pt x="15692" y="827"/>
                      </a:lnTo>
                      <a:cubicBezTo>
                        <a:pt x="5224" y="2646"/>
                        <a:pt x="-1681" y="13733"/>
                        <a:pt x="357" y="25458"/>
                      </a:cubicBezTo>
                      <a:lnTo>
                        <a:pt x="5348" y="54205"/>
                      </a:lnTo>
                      <a:lnTo>
                        <a:pt x="46743" y="470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2" name="Graphic 3">
                <a:extLst>
                  <a:ext uri="{FF2B5EF4-FFF2-40B4-BE49-F238E27FC236}">
                    <a16:creationId xmlns:a16="http://schemas.microsoft.com/office/drawing/2014/main" id="{2FD01F7D-7D4B-5160-73F2-7861310DA54D}"/>
                  </a:ext>
                </a:extLst>
              </p:cNvPr>
              <p:cNvGrpSpPr/>
              <p:nvPr/>
            </p:nvGrpSpPr>
            <p:grpSpPr>
              <a:xfrm>
                <a:off x="7795762" y="3729404"/>
                <a:ext cx="50161" cy="95163"/>
                <a:chOff x="7795762" y="3729404"/>
                <a:chExt cx="50161" cy="95163"/>
              </a:xfrm>
            </p:grpSpPr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B4D9BADB-229B-8875-8022-90E529C0C5AE}"/>
                    </a:ext>
                  </a:extLst>
                </p:cNvPr>
                <p:cNvSpPr/>
                <p:nvPr/>
              </p:nvSpPr>
              <p:spPr>
                <a:xfrm>
                  <a:off x="7795762" y="3769432"/>
                  <a:ext cx="46350" cy="55135"/>
                </a:xfrm>
                <a:custGeom>
                  <a:avLst/>
                  <a:gdLst>
                    <a:gd name="connsiteX0" fmla="*/ 46351 w 46350"/>
                    <a:gd name="connsiteY0" fmla="*/ 6372 h 55135"/>
                    <a:gd name="connsiteX1" fmla="*/ 41331 w 46350"/>
                    <a:gd name="connsiteY1" fmla="*/ 38748 h 55135"/>
                    <a:gd name="connsiteX2" fmla="*/ 19462 w 46350"/>
                    <a:gd name="connsiteY2" fmla="*/ 54912 h 55135"/>
                    <a:gd name="connsiteX3" fmla="*/ 16175 w 46350"/>
                    <a:gd name="connsiteY3" fmla="*/ 54407 h 55135"/>
                    <a:gd name="connsiteX4" fmla="*/ 230 w 46350"/>
                    <a:gd name="connsiteY4" fmla="*/ 32376 h 55135"/>
                    <a:gd name="connsiteX5" fmla="*/ 5250 w 46350"/>
                    <a:gd name="connsiteY5" fmla="*/ 0 h 55135"/>
                    <a:gd name="connsiteX6" fmla="*/ 46351 w 46350"/>
                    <a:gd name="connsiteY6" fmla="*/ 6372 h 5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5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1"/>
                        <a:pt x="19462" y="54912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2"/>
                        <a:pt x="230" y="32376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48E2B9FB-B290-0FA3-CE2B-A7F93A276E7B}"/>
                    </a:ext>
                  </a:extLst>
                </p:cNvPr>
                <p:cNvSpPr/>
                <p:nvPr/>
              </p:nvSpPr>
              <p:spPr>
                <a:xfrm>
                  <a:off x="7799650" y="3729404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3" y="719"/>
                      </a:cubicBezTo>
                      <a:lnTo>
                        <a:pt x="26889" y="204"/>
                      </a:lnTo>
                      <a:cubicBezTo>
                        <a:pt x="1639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3" name="Graphic 3">
                <a:extLst>
                  <a:ext uri="{FF2B5EF4-FFF2-40B4-BE49-F238E27FC236}">
                    <a16:creationId xmlns:a16="http://schemas.microsoft.com/office/drawing/2014/main" id="{CF7E55E7-6F43-8A2D-B09F-BF08BFFD87F8}"/>
                  </a:ext>
                </a:extLst>
              </p:cNvPr>
              <p:cNvGrpSpPr/>
              <p:nvPr/>
            </p:nvGrpSpPr>
            <p:grpSpPr>
              <a:xfrm>
                <a:off x="7863057" y="3748978"/>
                <a:ext cx="50161" cy="95163"/>
                <a:chOff x="7863057" y="3748978"/>
                <a:chExt cx="50161" cy="95163"/>
              </a:xfrm>
            </p:grpSpPr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A64E5D33-AF88-D04B-E72F-8C979EB4E7A5}"/>
                    </a:ext>
                  </a:extLst>
                </p:cNvPr>
                <p:cNvSpPr/>
                <p:nvPr/>
              </p:nvSpPr>
              <p:spPr>
                <a:xfrm>
                  <a:off x="7863057" y="3788997"/>
                  <a:ext cx="46350" cy="55144"/>
                </a:xfrm>
                <a:custGeom>
                  <a:avLst/>
                  <a:gdLst>
                    <a:gd name="connsiteX0" fmla="*/ 46351 w 46350"/>
                    <a:gd name="connsiteY0" fmla="*/ 6382 h 55144"/>
                    <a:gd name="connsiteX1" fmla="*/ 41331 w 46350"/>
                    <a:gd name="connsiteY1" fmla="*/ 38757 h 55144"/>
                    <a:gd name="connsiteX2" fmla="*/ 19462 w 46350"/>
                    <a:gd name="connsiteY2" fmla="*/ 54921 h 55144"/>
                    <a:gd name="connsiteX3" fmla="*/ 16175 w 46350"/>
                    <a:gd name="connsiteY3" fmla="*/ 54407 h 55144"/>
                    <a:gd name="connsiteX4" fmla="*/ 230 w 46350"/>
                    <a:gd name="connsiteY4" fmla="*/ 32375 h 55144"/>
                    <a:gd name="connsiteX5" fmla="*/ 5250 w 46350"/>
                    <a:gd name="connsiteY5" fmla="*/ 0 h 55144"/>
                    <a:gd name="connsiteX6" fmla="*/ 46351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1" y="6382"/>
                      </a:moveTo>
                      <a:lnTo>
                        <a:pt x="41331" y="38757"/>
                      </a:lnTo>
                      <a:cubicBezTo>
                        <a:pt x="39702" y="49263"/>
                        <a:pt x="29863" y="56531"/>
                        <a:pt x="19462" y="5492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DC2508C4-EF66-E147-E260-B2521E8FD36E}"/>
                    </a:ext>
                  </a:extLst>
                </p:cNvPr>
                <p:cNvSpPr/>
                <p:nvPr/>
              </p:nvSpPr>
              <p:spPr>
                <a:xfrm>
                  <a:off x="7866954" y="3748978"/>
                  <a:ext cx="46264" cy="53906"/>
                </a:xfrm>
                <a:custGeom>
                  <a:avLst/>
                  <a:gdLst>
                    <a:gd name="connsiteX0" fmla="*/ 41500 w 46264"/>
                    <a:gd name="connsiteY0" fmla="*/ 53906 h 53906"/>
                    <a:gd name="connsiteX1" fmla="*/ 45977 w 46264"/>
                    <a:gd name="connsiteY1" fmla="*/ 25074 h 53906"/>
                    <a:gd name="connsiteX2" fmla="*/ 30204 w 46264"/>
                    <a:gd name="connsiteY2" fmla="*/ 719 h 53906"/>
                    <a:gd name="connsiteX3" fmla="*/ 26879 w 46264"/>
                    <a:gd name="connsiteY3" fmla="*/ 204 h 53906"/>
                    <a:gd name="connsiteX4" fmla="*/ 4467 w 46264"/>
                    <a:gd name="connsiteY4" fmla="*/ 18635 h 53906"/>
                    <a:gd name="connsiteX5" fmla="*/ 0 w 46264"/>
                    <a:gd name="connsiteY5" fmla="*/ 47467 h 53906"/>
                    <a:gd name="connsiteX6" fmla="*/ 41500 w 46264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64" h="53906">
                      <a:moveTo>
                        <a:pt x="41500" y="53906"/>
                      </a:moveTo>
                      <a:lnTo>
                        <a:pt x="45977" y="25074"/>
                      </a:lnTo>
                      <a:cubicBezTo>
                        <a:pt x="47806" y="13311"/>
                        <a:pt x="40700" y="2347"/>
                        <a:pt x="30204" y="719"/>
                      </a:cubicBezTo>
                      <a:lnTo>
                        <a:pt x="26879" y="204"/>
                      </a:lnTo>
                      <a:cubicBezTo>
                        <a:pt x="16373" y="-1425"/>
                        <a:pt x="6296" y="6872"/>
                        <a:pt x="4467" y="18635"/>
                      </a:cubicBezTo>
                      <a:lnTo>
                        <a:pt x="0" y="47467"/>
                      </a:lnTo>
                      <a:lnTo>
                        <a:pt x="4150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4" name="Graphic 3">
                <a:extLst>
                  <a:ext uri="{FF2B5EF4-FFF2-40B4-BE49-F238E27FC236}">
                    <a16:creationId xmlns:a16="http://schemas.microsoft.com/office/drawing/2014/main" id="{3EB69895-A0DE-96BB-3F69-28BB9AD31844}"/>
                  </a:ext>
                </a:extLst>
              </p:cNvPr>
              <p:cNvGrpSpPr/>
              <p:nvPr/>
            </p:nvGrpSpPr>
            <p:grpSpPr>
              <a:xfrm>
                <a:off x="7913215" y="3861535"/>
                <a:ext cx="50161" cy="95163"/>
                <a:chOff x="7913215" y="3861535"/>
                <a:chExt cx="50161" cy="95163"/>
              </a:xfrm>
            </p:grpSpPr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246E094C-4F70-0091-7BB8-A3AB7D3075F1}"/>
                    </a:ext>
                  </a:extLst>
                </p:cNvPr>
                <p:cNvSpPr/>
                <p:nvPr/>
              </p:nvSpPr>
              <p:spPr>
                <a:xfrm>
                  <a:off x="7913215" y="3901554"/>
                  <a:ext cx="46350" cy="55144"/>
                </a:xfrm>
                <a:custGeom>
                  <a:avLst/>
                  <a:gdLst>
                    <a:gd name="connsiteX0" fmla="*/ 46350 w 46350"/>
                    <a:gd name="connsiteY0" fmla="*/ 6382 h 55144"/>
                    <a:gd name="connsiteX1" fmla="*/ 41331 w 46350"/>
                    <a:gd name="connsiteY1" fmla="*/ 38757 h 55144"/>
                    <a:gd name="connsiteX2" fmla="*/ 19461 w 46350"/>
                    <a:gd name="connsiteY2" fmla="*/ 54921 h 55144"/>
                    <a:gd name="connsiteX3" fmla="*/ 16175 w 46350"/>
                    <a:gd name="connsiteY3" fmla="*/ 54407 h 55144"/>
                    <a:gd name="connsiteX4" fmla="*/ 231 w 46350"/>
                    <a:gd name="connsiteY4" fmla="*/ 32375 h 55144"/>
                    <a:gd name="connsiteX5" fmla="*/ 5250 w 46350"/>
                    <a:gd name="connsiteY5" fmla="*/ 0 h 55144"/>
                    <a:gd name="connsiteX6" fmla="*/ 46350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0" y="6382"/>
                      </a:moveTo>
                      <a:lnTo>
                        <a:pt x="41331" y="38757"/>
                      </a:lnTo>
                      <a:cubicBezTo>
                        <a:pt x="39702" y="49263"/>
                        <a:pt x="29863" y="56531"/>
                        <a:pt x="19461" y="54921"/>
                      </a:cubicBezTo>
                      <a:lnTo>
                        <a:pt x="16175" y="54407"/>
                      </a:lnTo>
                      <a:cubicBezTo>
                        <a:pt x="5783" y="52797"/>
                        <a:pt x="-1398" y="42882"/>
                        <a:pt x="231" y="32375"/>
                      </a:cubicBezTo>
                      <a:lnTo>
                        <a:pt x="5250" y="0"/>
                      </a:lnTo>
                      <a:lnTo>
                        <a:pt x="46350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52E724E1-5CAB-AB08-7BCD-6783211A978E}"/>
                    </a:ext>
                  </a:extLst>
                </p:cNvPr>
                <p:cNvSpPr/>
                <p:nvPr/>
              </p:nvSpPr>
              <p:spPr>
                <a:xfrm>
                  <a:off x="7917103" y="3861535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8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5" name="Graphic 3">
                <a:extLst>
                  <a:ext uri="{FF2B5EF4-FFF2-40B4-BE49-F238E27FC236}">
                    <a16:creationId xmlns:a16="http://schemas.microsoft.com/office/drawing/2014/main" id="{A5F3B338-4738-CDB5-8F33-5B43A9CE6F81}"/>
                  </a:ext>
                </a:extLst>
              </p:cNvPr>
              <p:cNvGrpSpPr/>
              <p:nvPr/>
            </p:nvGrpSpPr>
            <p:grpSpPr>
              <a:xfrm>
                <a:off x="8005998" y="3896731"/>
                <a:ext cx="48110" cy="95343"/>
                <a:chOff x="8005998" y="3896731"/>
                <a:chExt cx="48110" cy="95343"/>
              </a:xfrm>
            </p:grpSpPr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603A2632-9455-BADA-86E1-D476BA66E9AE}"/>
                    </a:ext>
                  </a:extLst>
                </p:cNvPr>
                <p:cNvSpPr/>
                <p:nvPr/>
              </p:nvSpPr>
              <p:spPr>
                <a:xfrm>
                  <a:off x="8008867" y="3937606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1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20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1" y="32547"/>
                      </a:lnTo>
                      <a:cubicBezTo>
                        <a:pt x="46339" y="43101"/>
                        <a:pt x="3879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374E8D9A-1A04-C68E-F031-59D3D8637C3A}"/>
                    </a:ext>
                  </a:extLst>
                </p:cNvPr>
                <p:cNvSpPr/>
                <p:nvPr/>
              </p:nvSpPr>
              <p:spPr>
                <a:xfrm>
                  <a:off x="8005998" y="3896731"/>
                  <a:ext cx="45264" cy="53238"/>
                </a:xfrm>
                <a:custGeom>
                  <a:avLst/>
                  <a:gdLst>
                    <a:gd name="connsiteX0" fmla="*/ 45265 w 45264"/>
                    <a:gd name="connsiteY0" fmla="*/ 48362 h 53238"/>
                    <a:gd name="connsiteX1" fmla="*/ 41883 w 45264"/>
                    <a:gd name="connsiteY1" fmla="*/ 19377 h 53238"/>
                    <a:gd name="connsiteX2" fmla="*/ 20186 w 45264"/>
                    <a:gd name="connsiteY2" fmla="*/ 118 h 53238"/>
                    <a:gd name="connsiteX3" fmla="*/ 16842 w 45264"/>
                    <a:gd name="connsiteY3" fmla="*/ 508 h 53238"/>
                    <a:gd name="connsiteX4" fmla="*/ 164 w 45264"/>
                    <a:gd name="connsiteY4" fmla="*/ 24254 h 53238"/>
                    <a:gd name="connsiteX5" fmla="*/ 3545 w 45264"/>
                    <a:gd name="connsiteY5" fmla="*/ 53239 h 53238"/>
                    <a:gd name="connsiteX6" fmla="*/ 45265 w 45264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4" h="53238">
                      <a:moveTo>
                        <a:pt x="45265" y="48362"/>
                      </a:moveTo>
                      <a:lnTo>
                        <a:pt x="41883" y="19377"/>
                      </a:lnTo>
                      <a:cubicBezTo>
                        <a:pt x="40502" y="7547"/>
                        <a:pt x="30739" y="-1121"/>
                        <a:pt x="20186" y="118"/>
                      </a:cubicBezTo>
                      <a:lnTo>
                        <a:pt x="16842" y="508"/>
                      </a:lnTo>
                      <a:cubicBezTo>
                        <a:pt x="6288" y="1737"/>
                        <a:pt x="-1217" y="12424"/>
                        <a:pt x="164" y="24254"/>
                      </a:cubicBezTo>
                      <a:lnTo>
                        <a:pt x="3545" y="53239"/>
                      </a:lnTo>
                      <a:lnTo>
                        <a:pt x="45265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6" name="Graphic 3">
                <a:extLst>
                  <a:ext uri="{FF2B5EF4-FFF2-40B4-BE49-F238E27FC236}">
                    <a16:creationId xmlns:a16="http://schemas.microsoft.com/office/drawing/2014/main" id="{7055B1D2-EDDA-31FB-2D17-BB1D8A89D805}"/>
                  </a:ext>
                </a:extLst>
              </p:cNvPr>
              <p:cNvGrpSpPr/>
              <p:nvPr/>
            </p:nvGrpSpPr>
            <p:grpSpPr>
              <a:xfrm>
                <a:off x="7969348" y="3933554"/>
                <a:ext cx="48108" cy="95343"/>
                <a:chOff x="7969348" y="3933554"/>
                <a:chExt cx="48108" cy="95343"/>
              </a:xfrm>
            </p:grpSpPr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3222F429-821F-A165-3F60-D8EC74D35740}"/>
                    </a:ext>
                  </a:extLst>
                </p:cNvPr>
                <p:cNvSpPr/>
                <p:nvPr/>
              </p:nvSpPr>
              <p:spPr>
                <a:xfrm>
                  <a:off x="7972215" y="3974430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0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20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79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428EE50C-4A52-9BCA-391B-3C51CEB55674}"/>
                    </a:ext>
                  </a:extLst>
                </p:cNvPr>
                <p:cNvSpPr/>
                <p:nvPr/>
              </p:nvSpPr>
              <p:spPr>
                <a:xfrm>
                  <a:off x="7969348" y="3933554"/>
                  <a:ext cx="45262" cy="53238"/>
                </a:xfrm>
                <a:custGeom>
                  <a:avLst/>
                  <a:gdLst>
                    <a:gd name="connsiteX0" fmla="*/ 45262 w 45262"/>
                    <a:gd name="connsiteY0" fmla="*/ 48362 h 53238"/>
                    <a:gd name="connsiteX1" fmla="*/ 41881 w 45262"/>
                    <a:gd name="connsiteY1" fmla="*/ 19377 h 53238"/>
                    <a:gd name="connsiteX2" fmla="*/ 20183 w 45262"/>
                    <a:gd name="connsiteY2" fmla="*/ 118 h 53238"/>
                    <a:gd name="connsiteX3" fmla="*/ 16850 w 45262"/>
                    <a:gd name="connsiteY3" fmla="*/ 508 h 53238"/>
                    <a:gd name="connsiteX4" fmla="*/ 162 w 45262"/>
                    <a:gd name="connsiteY4" fmla="*/ 24254 h 53238"/>
                    <a:gd name="connsiteX5" fmla="*/ 3543 w 45262"/>
                    <a:gd name="connsiteY5" fmla="*/ 53239 h 53238"/>
                    <a:gd name="connsiteX6" fmla="*/ 45262 w 45262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2" h="53238">
                      <a:moveTo>
                        <a:pt x="45262" y="48362"/>
                      </a:moveTo>
                      <a:lnTo>
                        <a:pt x="41881" y="19377"/>
                      </a:lnTo>
                      <a:cubicBezTo>
                        <a:pt x="40500" y="7547"/>
                        <a:pt x="30737" y="-1121"/>
                        <a:pt x="20183" y="118"/>
                      </a:cubicBezTo>
                      <a:lnTo>
                        <a:pt x="16850" y="508"/>
                      </a:lnTo>
                      <a:cubicBezTo>
                        <a:pt x="6296" y="1737"/>
                        <a:pt x="-1210" y="12424"/>
                        <a:pt x="162" y="24254"/>
                      </a:cubicBezTo>
                      <a:lnTo>
                        <a:pt x="3543" y="53239"/>
                      </a:lnTo>
                      <a:lnTo>
                        <a:pt x="45262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7" name="Graphic 3">
                <a:extLst>
                  <a:ext uri="{FF2B5EF4-FFF2-40B4-BE49-F238E27FC236}">
                    <a16:creationId xmlns:a16="http://schemas.microsoft.com/office/drawing/2014/main" id="{0CD2DD3E-FCFC-9D0B-1033-447A8C09621F}"/>
                  </a:ext>
                </a:extLst>
              </p:cNvPr>
              <p:cNvGrpSpPr/>
              <p:nvPr/>
            </p:nvGrpSpPr>
            <p:grpSpPr>
              <a:xfrm>
                <a:off x="7960804" y="3851658"/>
                <a:ext cx="48108" cy="95343"/>
                <a:chOff x="7960804" y="3851658"/>
                <a:chExt cx="48108" cy="95343"/>
              </a:xfrm>
            </p:grpSpPr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1640EC1A-87E0-42B0-D017-75430DDB7FD8}"/>
                    </a:ext>
                  </a:extLst>
                </p:cNvPr>
                <p:cNvSpPr/>
                <p:nvPr/>
              </p:nvSpPr>
              <p:spPr>
                <a:xfrm>
                  <a:off x="7963671" y="3892534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0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19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80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19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2C7FF000-9908-64A1-CB79-544CD7169254}"/>
                    </a:ext>
                  </a:extLst>
                </p:cNvPr>
                <p:cNvSpPr/>
                <p:nvPr/>
              </p:nvSpPr>
              <p:spPr>
                <a:xfrm>
                  <a:off x="7960804" y="3851658"/>
                  <a:ext cx="45262" cy="53238"/>
                </a:xfrm>
                <a:custGeom>
                  <a:avLst/>
                  <a:gdLst>
                    <a:gd name="connsiteX0" fmla="*/ 45263 w 45262"/>
                    <a:gd name="connsiteY0" fmla="*/ 48362 h 53238"/>
                    <a:gd name="connsiteX1" fmla="*/ 41881 w 45262"/>
                    <a:gd name="connsiteY1" fmla="*/ 19377 h 53238"/>
                    <a:gd name="connsiteX2" fmla="*/ 20183 w 45262"/>
                    <a:gd name="connsiteY2" fmla="*/ 118 h 53238"/>
                    <a:gd name="connsiteX3" fmla="*/ 16850 w 45262"/>
                    <a:gd name="connsiteY3" fmla="*/ 508 h 53238"/>
                    <a:gd name="connsiteX4" fmla="*/ 162 w 45262"/>
                    <a:gd name="connsiteY4" fmla="*/ 24254 h 53238"/>
                    <a:gd name="connsiteX5" fmla="*/ 3543 w 45262"/>
                    <a:gd name="connsiteY5" fmla="*/ 53239 h 53238"/>
                    <a:gd name="connsiteX6" fmla="*/ 45263 w 45262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2" h="53238">
                      <a:moveTo>
                        <a:pt x="45263" y="48362"/>
                      </a:moveTo>
                      <a:lnTo>
                        <a:pt x="41881" y="19377"/>
                      </a:lnTo>
                      <a:cubicBezTo>
                        <a:pt x="40500" y="7547"/>
                        <a:pt x="30737" y="-1120"/>
                        <a:pt x="20183" y="118"/>
                      </a:cubicBezTo>
                      <a:lnTo>
                        <a:pt x="16850" y="508"/>
                      </a:lnTo>
                      <a:cubicBezTo>
                        <a:pt x="6296" y="1737"/>
                        <a:pt x="-1210" y="12424"/>
                        <a:pt x="162" y="24254"/>
                      </a:cubicBezTo>
                      <a:lnTo>
                        <a:pt x="3543" y="53239"/>
                      </a:lnTo>
                      <a:lnTo>
                        <a:pt x="45263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8" name="Graphic 3">
                <a:extLst>
                  <a:ext uri="{FF2B5EF4-FFF2-40B4-BE49-F238E27FC236}">
                    <a16:creationId xmlns:a16="http://schemas.microsoft.com/office/drawing/2014/main" id="{7236A3BF-ABC0-4300-51BB-F55C882C6A28}"/>
                  </a:ext>
                </a:extLst>
              </p:cNvPr>
              <p:cNvGrpSpPr/>
              <p:nvPr/>
            </p:nvGrpSpPr>
            <p:grpSpPr>
              <a:xfrm>
                <a:off x="8041546" y="3841867"/>
                <a:ext cx="48110" cy="95343"/>
                <a:chOff x="8041546" y="3841867"/>
                <a:chExt cx="48110" cy="95343"/>
              </a:xfrm>
            </p:grpSpPr>
            <p:sp>
              <p:nvSpPr>
                <p:cNvPr id="270" name="Freeform: Shape 269">
                  <a:extLst>
                    <a:ext uri="{FF2B5EF4-FFF2-40B4-BE49-F238E27FC236}">
                      <a16:creationId xmlns:a16="http://schemas.microsoft.com/office/drawing/2014/main" id="{3FEF6EDF-8982-EF19-3E8E-06FBA13D706B}"/>
                    </a:ext>
                  </a:extLst>
                </p:cNvPr>
                <p:cNvSpPr/>
                <p:nvPr/>
              </p:nvSpPr>
              <p:spPr>
                <a:xfrm>
                  <a:off x="8044415" y="3882742"/>
                  <a:ext cx="45241" cy="54468"/>
                </a:xfrm>
                <a:custGeom>
                  <a:avLst/>
                  <a:gdLst>
                    <a:gd name="connsiteX0" fmla="*/ 41310 w 45241"/>
                    <a:gd name="connsiteY0" fmla="*/ 0 h 54468"/>
                    <a:gd name="connsiteX1" fmla="*/ 45110 w 45241"/>
                    <a:gd name="connsiteY1" fmla="*/ 32547 h 54468"/>
                    <a:gd name="connsiteX2" fmla="*/ 28346 w 45241"/>
                    <a:gd name="connsiteY2" fmla="*/ 53959 h 54468"/>
                    <a:gd name="connsiteX3" fmla="*/ 25041 w 45241"/>
                    <a:gd name="connsiteY3" fmla="*/ 54340 h 54468"/>
                    <a:gd name="connsiteX4" fmla="*/ 3800 w 45241"/>
                    <a:gd name="connsiteY4" fmla="*/ 37367 h 54468"/>
                    <a:gd name="connsiteX5" fmla="*/ 0 w 45241"/>
                    <a:gd name="connsiteY5" fmla="*/ 4820 h 54468"/>
                    <a:gd name="connsiteX6" fmla="*/ 41310 w 45241"/>
                    <a:gd name="connsiteY6" fmla="*/ 0 h 54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8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795" y="52740"/>
                        <a:pt x="28346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0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1" name="Freeform: Shape 270">
                  <a:extLst>
                    <a:ext uri="{FF2B5EF4-FFF2-40B4-BE49-F238E27FC236}">
                      <a16:creationId xmlns:a16="http://schemas.microsoft.com/office/drawing/2014/main" id="{B773593E-F324-FB2A-CEF7-6F95FAFB5428}"/>
                    </a:ext>
                  </a:extLst>
                </p:cNvPr>
                <p:cNvSpPr/>
                <p:nvPr/>
              </p:nvSpPr>
              <p:spPr>
                <a:xfrm>
                  <a:off x="8041546" y="3841867"/>
                  <a:ext cx="45264" cy="53238"/>
                </a:xfrm>
                <a:custGeom>
                  <a:avLst/>
                  <a:gdLst>
                    <a:gd name="connsiteX0" fmla="*/ 45265 w 45264"/>
                    <a:gd name="connsiteY0" fmla="*/ 48362 h 53238"/>
                    <a:gd name="connsiteX1" fmla="*/ 41883 w 45264"/>
                    <a:gd name="connsiteY1" fmla="*/ 19377 h 53238"/>
                    <a:gd name="connsiteX2" fmla="*/ 20185 w 45264"/>
                    <a:gd name="connsiteY2" fmla="*/ 118 h 53238"/>
                    <a:gd name="connsiteX3" fmla="*/ 16852 w 45264"/>
                    <a:gd name="connsiteY3" fmla="*/ 508 h 53238"/>
                    <a:gd name="connsiteX4" fmla="*/ 164 w 45264"/>
                    <a:gd name="connsiteY4" fmla="*/ 24254 h 53238"/>
                    <a:gd name="connsiteX5" fmla="*/ 3545 w 45264"/>
                    <a:gd name="connsiteY5" fmla="*/ 53239 h 53238"/>
                    <a:gd name="connsiteX6" fmla="*/ 45265 w 45264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4" h="53238">
                      <a:moveTo>
                        <a:pt x="45265" y="48362"/>
                      </a:moveTo>
                      <a:lnTo>
                        <a:pt x="41883" y="19377"/>
                      </a:lnTo>
                      <a:cubicBezTo>
                        <a:pt x="40502" y="7547"/>
                        <a:pt x="30739" y="-1121"/>
                        <a:pt x="20185" y="118"/>
                      </a:cubicBezTo>
                      <a:lnTo>
                        <a:pt x="16852" y="508"/>
                      </a:lnTo>
                      <a:cubicBezTo>
                        <a:pt x="6298" y="1737"/>
                        <a:pt x="-1217" y="12424"/>
                        <a:pt x="164" y="24254"/>
                      </a:cubicBezTo>
                      <a:lnTo>
                        <a:pt x="3545" y="53239"/>
                      </a:lnTo>
                      <a:lnTo>
                        <a:pt x="45265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9" name="Graphic 3">
                <a:extLst>
                  <a:ext uri="{FF2B5EF4-FFF2-40B4-BE49-F238E27FC236}">
                    <a16:creationId xmlns:a16="http://schemas.microsoft.com/office/drawing/2014/main" id="{C956094F-AF36-971C-BC7C-74B405A21FB0}"/>
                  </a:ext>
                </a:extLst>
              </p:cNvPr>
              <p:cNvGrpSpPr/>
              <p:nvPr/>
            </p:nvGrpSpPr>
            <p:grpSpPr>
              <a:xfrm>
                <a:off x="7980857" y="3843641"/>
                <a:ext cx="73569" cy="86353"/>
                <a:chOff x="7980857" y="3843641"/>
                <a:chExt cx="73569" cy="86353"/>
              </a:xfrm>
            </p:grpSpPr>
            <p:sp>
              <p:nvSpPr>
                <p:cNvPr id="268" name="Freeform: Shape 267">
                  <a:extLst>
                    <a:ext uri="{FF2B5EF4-FFF2-40B4-BE49-F238E27FC236}">
                      <a16:creationId xmlns:a16="http://schemas.microsoft.com/office/drawing/2014/main" id="{8761C3C4-2A51-860B-6DD3-F05A3A181CB7}"/>
                    </a:ext>
                  </a:extLst>
                </p:cNvPr>
                <p:cNvSpPr/>
                <p:nvPr/>
              </p:nvSpPr>
              <p:spPr>
                <a:xfrm>
                  <a:off x="7980857" y="3871045"/>
                  <a:ext cx="56480" cy="58949"/>
                </a:xfrm>
                <a:custGeom>
                  <a:avLst/>
                  <a:gdLst>
                    <a:gd name="connsiteX0" fmla="*/ 56480 w 56480"/>
                    <a:gd name="connsiteY0" fmla="*/ 24117 h 58949"/>
                    <a:gd name="connsiteX1" fmla="*/ 37478 w 56480"/>
                    <a:gd name="connsiteY1" fmla="*/ 50806 h 58949"/>
                    <a:gd name="connsiteX2" fmla="*/ 10684 w 56480"/>
                    <a:gd name="connsiteY2" fmla="*/ 55454 h 58949"/>
                    <a:gd name="connsiteX3" fmla="*/ 7969 w 56480"/>
                    <a:gd name="connsiteY3" fmla="*/ 53521 h 58949"/>
                    <a:gd name="connsiteX4" fmla="*/ 3597 w 56480"/>
                    <a:gd name="connsiteY4" fmla="*/ 26689 h 58949"/>
                    <a:gd name="connsiteX5" fmla="*/ 22600 w 56480"/>
                    <a:gd name="connsiteY5" fmla="*/ 0 h 58949"/>
                    <a:gd name="connsiteX6" fmla="*/ 56480 w 56480"/>
                    <a:gd name="connsiteY6" fmla="*/ 24117 h 58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480" h="58949">
                      <a:moveTo>
                        <a:pt x="56480" y="24117"/>
                      </a:moveTo>
                      <a:lnTo>
                        <a:pt x="37478" y="50806"/>
                      </a:lnTo>
                      <a:cubicBezTo>
                        <a:pt x="31315" y="59465"/>
                        <a:pt x="19257" y="61551"/>
                        <a:pt x="10684" y="55454"/>
                      </a:cubicBezTo>
                      <a:lnTo>
                        <a:pt x="7969" y="53521"/>
                      </a:lnTo>
                      <a:cubicBezTo>
                        <a:pt x="-603" y="47415"/>
                        <a:pt x="-2575" y="35347"/>
                        <a:pt x="3597" y="26689"/>
                      </a:cubicBezTo>
                      <a:lnTo>
                        <a:pt x="22600" y="0"/>
                      </a:lnTo>
                      <a:lnTo>
                        <a:pt x="56480" y="2411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9" name="Freeform: Shape 268">
                  <a:extLst>
                    <a:ext uri="{FF2B5EF4-FFF2-40B4-BE49-F238E27FC236}">
                      <a16:creationId xmlns:a16="http://schemas.microsoft.com/office/drawing/2014/main" id="{FD2E32EA-0D0C-1D40-3AD8-E4A5AB4C62EC}"/>
                    </a:ext>
                  </a:extLst>
                </p:cNvPr>
                <p:cNvSpPr/>
                <p:nvPr/>
              </p:nvSpPr>
              <p:spPr>
                <a:xfrm>
                  <a:off x="7998914" y="3843641"/>
                  <a:ext cx="55513" cy="57798"/>
                </a:xfrm>
                <a:custGeom>
                  <a:avLst/>
                  <a:gdLst>
                    <a:gd name="connsiteX0" fmla="*/ 34214 w 55513"/>
                    <a:gd name="connsiteY0" fmla="*/ 57799 h 57798"/>
                    <a:gd name="connsiteX1" fmla="*/ 51140 w 55513"/>
                    <a:gd name="connsiteY1" fmla="*/ 34024 h 57798"/>
                    <a:gd name="connsiteX2" fmla="*/ 47958 w 55513"/>
                    <a:gd name="connsiteY2" fmla="*/ 5183 h 57798"/>
                    <a:gd name="connsiteX3" fmla="*/ 45225 w 55513"/>
                    <a:gd name="connsiteY3" fmla="*/ 3240 h 57798"/>
                    <a:gd name="connsiteX4" fmla="*/ 16926 w 55513"/>
                    <a:gd name="connsiteY4" fmla="*/ 9669 h 57798"/>
                    <a:gd name="connsiteX5" fmla="*/ 0 w 55513"/>
                    <a:gd name="connsiteY5" fmla="*/ 33443 h 57798"/>
                    <a:gd name="connsiteX6" fmla="*/ 34214 w 55513"/>
                    <a:gd name="connsiteY6" fmla="*/ 57799 h 57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513" h="57798">
                      <a:moveTo>
                        <a:pt x="34214" y="57799"/>
                      </a:moveTo>
                      <a:lnTo>
                        <a:pt x="51140" y="34024"/>
                      </a:lnTo>
                      <a:cubicBezTo>
                        <a:pt x="58045" y="24328"/>
                        <a:pt x="56617" y="11345"/>
                        <a:pt x="47958" y="5183"/>
                      </a:cubicBezTo>
                      <a:lnTo>
                        <a:pt x="45225" y="3240"/>
                      </a:lnTo>
                      <a:cubicBezTo>
                        <a:pt x="36566" y="-2923"/>
                        <a:pt x="23831" y="-28"/>
                        <a:pt x="16926" y="9669"/>
                      </a:cubicBezTo>
                      <a:lnTo>
                        <a:pt x="0" y="33443"/>
                      </a:lnTo>
                      <a:lnTo>
                        <a:pt x="34214" y="577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0" name="Graphic 3">
                <a:extLst>
                  <a:ext uri="{FF2B5EF4-FFF2-40B4-BE49-F238E27FC236}">
                    <a16:creationId xmlns:a16="http://schemas.microsoft.com/office/drawing/2014/main" id="{F8C0B3CB-F321-5FBA-3BE1-A5542B3D16B1}"/>
                  </a:ext>
                </a:extLst>
              </p:cNvPr>
              <p:cNvGrpSpPr/>
              <p:nvPr/>
            </p:nvGrpSpPr>
            <p:grpSpPr>
              <a:xfrm>
                <a:off x="7910912" y="3753285"/>
                <a:ext cx="57049" cy="93925"/>
                <a:chOff x="7910912" y="3753285"/>
                <a:chExt cx="57049" cy="93925"/>
              </a:xfrm>
            </p:grpSpPr>
            <p:sp>
              <p:nvSpPr>
                <p:cNvPr id="266" name="Freeform: Shape 265">
                  <a:extLst>
                    <a:ext uri="{FF2B5EF4-FFF2-40B4-BE49-F238E27FC236}">
                      <a16:creationId xmlns:a16="http://schemas.microsoft.com/office/drawing/2014/main" id="{5C6D8EA5-B3DD-5923-50DF-3FBE73491C27}"/>
                    </a:ext>
                  </a:extLst>
                </p:cNvPr>
                <p:cNvSpPr/>
                <p:nvPr/>
              </p:nvSpPr>
              <p:spPr>
                <a:xfrm>
                  <a:off x="7910912" y="3790168"/>
                  <a:ext cx="49854" cy="57042"/>
                </a:xfrm>
                <a:custGeom>
                  <a:avLst/>
                  <a:gdLst>
                    <a:gd name="connsiteX0" fmla="*/ 49854 w 49854"/>
                    <a:gd name="connsiteY0" fmla="*/ 11621 h 57042"/>
                    <a:gd name="connsiteX1" fmla="*/ 40701 w 49854"/>
                    <a:gd name="connsiteY1" fmla="*/ 43082 h 57042"/>
                    <a:gd name="connsiteX2" fmla="*/ 16936 w 49854"/>
                    <a:gd name="connsiteY2" fmla="*/ 56293 h 57042"/>
                    <a:gd name="connsiteX3" fmla="*/ 13745 w 49854"/>
                    <a:gd name="connsiteY3" fmla="*/ 55359 h 57042"/>
                    <a:gd name="connsiteX4" fmla="*/ 772 w 49854"/>
                    <a:gd name="connsiteY4" fmla="*/ 31461 h 57042"/>
                    <a:gd name="connsiteX5" fmla="*/ 9925 w 49854"/>
                    <a:gd name="connsiteY5" fmla="*/ 0 h 57042"/>
                    <a:gd name="connsiteX6" fmla="*/ 49854 w 49854"/>
                    <a:gd name="connsiteY6" fmla="*/ 11621 h 57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54" h="57042">
                      <a:moveTo>
                        <a:pt x="49854" y="11621"/>
                      </a:moveTo>
                      <a:lnTo>
                        <a:pt x="40701" y="43082"/>
                      </a:lnTo>
                      <a:cubicBezTo>
                        <a:pt x="37729" y="53283"/>
                        <a:pt x="27032" y="59226"/>
                        <a:pt x="16936" y="56293"/>
                      </a:cubicBezTo>
                      <a:lnTo>
                        <a:pt x="13745" y="55359"/>
                      </a:lnTo>
                      <a:cubicBezTo>
                        <a:pt x="3639" y="52416"/>
                        <a:pt x="-2190" y="41662"/>
                        <a:pt x="772" y="31461"/>
                      </a:cubicBezTo>
                      <a:lnTo>
                        <a:pt x="9925" y="0"/>
                      </a:lnTo>
                      <a:lnTo>
                        <a:pt x="49854" y="11621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7" name="Freeform: Shape 266">
                  <a:extLst>
                    <a:ext uri="{FF2B5EF4-FFF2-40B4-BE49-F238E27FC236}">
                      <a16:creationId xmlns:a16="http://schemas.microsoft.com/office/drawing/2014/main" id="{DE849D59-0ECF-EF02-4676-59F2E68510F9}"/>
                    </a:ext>
                  </a:extLst>
                </p:cNvPr>
                <p:cNvSpPr/>
                <p:nvPr/>
              </p:nvSpPr>
              <p:spPr>
                <a:xfrm>
                  <a:off x="7918513" y="3753285"/>
                  <a:ext cx="49448" cy="55829"/>
                </a:xfrm>
                <a:custGeom>
                  <a:avLst/>
                  <a:gdLst>
                    <a:gd name="connsiteX0" fmla="*/ 40339 w 49448"/>
                    <a:gd name="connsiteY0" fmla="*/ 55829 h 55829"/>
                    <a:gd name="connsiteX1" fmla="*/ 48492 w 49448"/>
                    <a:gd name="connsiteY1" fmla="*/ 27816 h 55829"/>
                    <a:gd name="connsiteX2" fmla="*/ 35986 w 49448"/>
                    <a:gd name="connsiteY2" fmla="*/ 1632 h 55829"/>
                    <a:gd name="connsiteX3" fmla="*/ 32756 w 49448"/>
                    <a:gd name="connsiteY3" fmla="*/ 689 h 55829"/>
                    <a:gd name="connsiteX4" fmla="*/ 8154 w 49448"/>
                    <a:gd name="connsiteY4" fmla="*/ 16081 h 55829"/>
                    <a:gd name="connsiteX5" fmla="*/ 0 w 49448"/>
                    <a:gd name="connsiteY5" fmla="*/ 44094 h 55829"/>
                    <a:gd name="connsiteX6" fmla="*/ 40339 w 49448"/>
                    <a:gd name="connsiteY6" fmla="*/ 55829 h 55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48" h="55829">
                      <a:moveTo>
                        <a:pt x="40339" y="55829"/>
                      </a:moveTo>
                      <a:lnTo>
                        <a:pt x="48492" y="27816"/>
                      </a:lnTo>
                      <a:cubicBezTo>
                        <a:pt x="51816" y="16386"/>
                        <a:pt x="46196" y="4603"/>
                        <a:pt x="35986" y="1632"/>
                      </a:cubicBezTo>
                      <a:lnTo>
                        <a:pt x="32756" y="689"/>
                      </a:lnTo>
                      <a:cubicBezTo>
                        <a:pt x="22555" y="-2283"/>
                        <a:pt x="11478" y="4641"/>
                        <a:pt x="8154" y="16081"/>
                      </a:cubicBezTo>
                      <a:lnTo>
                        <a:pt x="0" y="44094"/>
                      </a:lnTo>
                      <a:lnTo>
                        <a:pt x="40339" y="558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1" name="Graphic 3">
                <a:extLst>
                  <a:ext uri="{FF2B5EF4-FFF2-40B4-BE49-F238E27FC236}">
                    <a16:creationId xmlns:a16="http://schemas.microsoft.com/office/drawing/2014/main" id="{9770FDBE-7FD2-E6D2-CED6-DF589590C90C}"/>
                  </a:ext>
                </a:extLst>
              </p:cNvPr>
              <p:cNvGrpSpPr/>
              <p:nvPr/>
            </p:nvGrpSpPr>
            <p:grpSpPr>
              <a:xfrm>
                <a:off x="7960014" y="3746501"/>
                <a:ext cx="49567" cy="95221"/>
                <a:chOff x="7960014" y="3746501"/>
                <a:chExt cx="49567" cy="95221"/>
              </a:xfrm>
            </p:grpSpPr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79005F54-CEDF-7821-90BA-2254FF22539D}"/>
                    </a:ext>
                  </a:extLst>
                </p:cNvPr>
                <p:cNvSpPr/>
                <p:nvPr/>
              </p:nvSpPr>
              <p:spPr>
                <a:xfrm>
                  <a:off x="7960014" y="3786768"/>
                  <a:ext cx="46033" cy="54953"/>
                </a:xfrm>
                <a:custGeom>
                  <a:avLst/>
                  <a:gdLst>
                    <a:gd name="connsiteX0" fmla="*/ 46034 w 46033"/>
                    <a:gd name="connsiteY0" fmla="*/ 5934 h 54953"/>
                    <a:gd name="connsiteX1" fmla="*/ 41357 w 46033"/>
                    <a:gd name="connsiteY1" fmla="*/ 38367 h 54953"/>
                    <a:gd name="connsiteX2" fmla="*/ 19669 w 46033"/>
                    <a:gd name="connsiteY2" fmla="*/ 54759 h 54953"/>
                    <a:gd name="connsiteX3" fmla="*/ 16373 w 46033"/>
                    <a:gd name="connsiteY3" fmla="*/ 54283 h 54953"/>
                    <a:gd name="connsiteX4" fmla="*/ 199 w 46033"/>
                    <a:gd name="connsiteY4" fmla="*/ 32433 h 54953"/>
                    <a:gd name="connsiteX5" fmla="*/ 4876 w 46033"/>
                    <a:gd name="connsiteY5" fmla="*/ 0 h 54953"/>
                    <a:gd name="connsiteX6" fmla="*/ 46034 w 46033"/>
                    <a:gd name="connsiteY6" fmla="*/ 5934 h 5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3" h="54953">
                      <a:moveTo>
                        <a:pt x="46034" y="5934"/>
                      </a:moveTo>
                      <a:lnTo>
                        <a:pt x="41357" y="38367"/>
                      </a:lnTo>
                      <a:cubicBezTo>
                        <a:pt x="39843" y="48882"/>
                        <a:pt x="30080" y="56264"/>
                        <a:pt x="19669" y="54759"/>
                      </a:cubicBezTo>
                      <a:lnTo>
                        <a:pt x="16373" y="54283"/>
                      </a:lnTo>
                      <a:cubicBezTo>
                        <a:pt x="5962" y="52778"/>
                        <a:pt x="-1315" y="42948"/>
                        <a:pt x="199" y="32433"/>
                      </a:cubicBezTo>
                      <a:lnTo>
                        <a:pt x="4876" y="0"/>
                      </a:lnTo>
                      <a:lnTo>
                        <a:pt x="46034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5" name="Freeform: Shape 264">
                  <a:extLst>
                    <a:ext uri="{FF2B5EF4-FFF2-40B4-BE49-F238E27FC236}">
                      <a16:creationId xmlns:a16="http://schemas.microsoft.com/office/drawing/2014/main" id="{1FD85174-F856-2993-83D4-9A918D406A2B}"/>
                    </a:ext>
                  </a:extLst>
                </p:cNvPr>
                <p:cNvSpPr/>
                <p:nvPr/>
              </p:nvSpPr>
              <p:spPr>
                <a:xfrm>
                  <a:off x="7963595" y="3746501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6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6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2" name="Graphic 3">
                <a:extLst>
                  <a:ext uri="{FF2B5EF4-FFF2-40B4-BE49-F238E27FC236}">
                    <a16:creationId xmlns:a16="http://schemas.microsoft.com/office/drawing/2014/main" id="{FFAFD185-3FA6-EB44-A2F8-196D0A5EE016}"/>
                  </a:ext>
                </a:extLst>
              </p:cNvPr>
              <p:cNvGrpSpPr/>
              <p:nvPr/>
            </p:nvGrpSpPr>
            <p:grpSpPr>
              <a:xfrm>
                <a:off x="8011399" y="3756293"/>
                <a:ext cx="49568" cy="95221"/>
                <a:chOff x="8011399" y="3756293"/>
                <a:chExt cx="49568" cy="95221"/>
              </a:xfrm>
            </p:grpSpPr>
            <p:sp>
              <p:nvSpPr>
                <p:cNvPr id="262" name="Freeform: Shape 261">
                  <a:extLst>
                    <a:ext uri="{FF2B5EF4-FFF2-40B4-BE49-F238E27FC236}">
                      <a16:creationId xmlns:a16="http://schemas.microsoft.com/office/drawing/2014/main" id="{4C3953B9-420E-D726-E1CB-409F3F98BDC6}"/>
                    </a:ext>
                  </a:extLst>
                </p:cNvPr>
                <p:cNvSpPr/>
                <p:nvPr/>
              </p:nvSpPr>
              <p:spPr>
                <a:xfrm>
                  <a:off x="8011399" y="3796560"/>
                  <a:ext cx="46035" cy="54954"/>
                </a:xfrm>
                <a:custGeom>
                  <a:avLst/>
                  <a:gdLst>
                    <a:gd name="connsiteX0" fmla="*/ 46036 w 46035"/>
                    <a:gd name="connsiteY0" fmla="*/ 5934 h 54954"/>
                    <a:gd name="connsiteX1" fmla="*/ 41359 w 46035"/>
                    <a:gd name="connsiteY1" fmla="*/ 38367 h 54954"/>
                    <a:gd name="connsiteX2" fmla="*/ 19671 w 46035"/>
                    <a:gd name="connsiteY2" fmla="*/ 54759 h 54954"/>
                    <a:gd name="connsiteX3" fmla="*/ 16375 w 46035"/>
                    <a:gd name="connsiteY3" fmla="*/ 54283 h 54954"/>
                    <a:gd name="connsiteX4" fmla="*/ 202 w 46035"/>
                    <a:gd name="connsiteY4" fmla="*/ 32433 h 54954"/>
                    <a:gd name="connsiteX5" fmla="*/ 4878 w 46035"/>
                    <a:gd name="connsiteY5" fmla="*/ 0 h 54954"/>
                    <a:gd name="connsiteX6" fmla="*/ 46036 w 46035"/>
                    <a:gd name="connsiteY6" fmla="*/ 5934 h 5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5" h="54954">
                      <a:moveTo>
                        <a:pt x="46036" y="5934"/>
                      </a:moveTo>
                      <a:lnTo>
                        <a:pt x="41359" y="38367"/>
                      </a:lnTo>
                      <a:cubicBezTo>
                        <a:pt x="39844" y="48882"/>
                        <a:pt x="30081" y="56264"/>
                        <a:pt x="19671" y="54759"/>
                      </a:cubicBezTo>
                      <a:lnTo>
                        <a:pt x="16375" y="54283"/>
                      </a:lnTo>
                      <a:cubicBezTo>
                        <a:pt x="5964" y="52778"/>
                        <a:pt x="-1322" y="42948"/>
                        <a:pt x="202" y="32433"/>
                      </a:cubicBezTo>
                      <a:lnTo>
                        <a:pt x="4878" y="0"/>
                      </a:lnTo>
                      <a:lnTo>
                        <a:pt x="46036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3" name="Freeform: Shape 262">
                  <a:extLst>
                    <a:ext uri="{FF2B5EF4-FFF2-40B4-BE49-F238E27FC236}">
                      <a16:creationId xmlns:a16="http://schemas.microsoft.com/office/drawing/2014/main" id="{12CC5AAA-84F4-38F8-C4AE-5DB94D71B2C6}"/>
                    </a:ext>
                  </a:extLst>
                </p:cNvPr>
                <p:cNvSpPr/>
                <p:nvPr/>
              </p:nvSpPr>
              <p:spPr>
                <a:xfrm>
                  <a:off x="8014982" y="3756293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5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5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3" name="Graphic 3">
                <a:extLst>
                  <a:ext uri="{FF2B5EF4-FFF2-40B4-BE49-F238E27FC236}">
                    <a16:creationId xmlns:a16="http://schemas.microsoft.com/office/drawing/2014/main" id="{CD204AD8-AC4B-BBA2-766E-FFFFB3D0C082}"/>
                  </a:ext>
                </a:extLst>
              </p:cNvPr>
              <p:cNvGrpSpPr/>
              <p:nvPr/>
            </p:nvGrpSpPr>
            <p:grpSpPr>
              <a:xfrm>
                <a:off x="8041565" y="3704724"/>
                <a:ext cx="49578" cy="95221"/>
                <a:chOff x="8041565" y="3704724"/>
                <a:chExt cx="49578" cy="95221"/>
              </a:xfrm>
            </p:grpSpPr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91E2FF58-72B3-2197-71CC-3AB6B71797E5}"/>
                    </a:ext>
                  </a:extLst>
                </p:cNvPr>
                <p:cNvSpPr/>
                <p:nvPr/>
              </p:nvSpPr>
              <p:spPr>
                <a:xfrm>
                  <a:off x="8041565" y="3744991"/>
                  <a:ext cx="46035" cy="54954"/>
                </a:xfrm>
                <a:custGeom>
                  <a:avLst/>
                  <a:gdLst>
                    <a:gd name="connsiteX0" fmla="*/ 46036 w 46035"/>
                    <a:gd name="connsiteY0" fmla="*/ 5934 h 54954"/>
                    <a:gd name="connsiteX1" fmla="*/ 41359 w 46035"/>
                    <a:gd name="connsiteY1" fmla="*/ 38367 h 54954"/>
                    <a:gd name="connsiteX2" fmla="*/ 19671 w 46035"/>
                    <a:gd name="connsiteY2" fmla="*/ 54759 h 54954"/>
                    <a:gd name="connsiteX3" fmla="*/ 16375 w 46035"/>
                    <a:gd name="connsiteY3" fmla="*/ 54283 h 54954"/>
                    <a:gd name="connsiteX4" fmla="*/ 202 w 46035"/>
                    <a:gd name="connsiteY4" fmla="*/ 32433 h 54954"/>
                    <a:gd name="connsiteX5" fmla="*/ 4878 w 46035"/>
                    <a:gd name="connsiteY5" fmla="*/ 0 h 54954"/>
                    <a:gd name="connsiteX6" fmla="*/ 46036 w 46035"/>
                    <a:gd name="connsiteY6" fmla="*/ 5934 h 5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5" h="54954">
                      <a:moveTo>
                        <a:pt x="46036" y="5934"/>
                      </a:moveTo>
                      <a:lnTo>
                        <a:pt x="41359" y="38367"/>
                      </a:lnTo>
                      <a:cubicBezTo>
                        <a:pt x="39844" y="48882"/>
                        <a:pt x="30081" y="56264"/>
                        <a:pt x="19671" y="54759"/>
                      </a:cubicBezTo>
                      <a:lnTo>
                        <a:pt x="16375" y="54283"/>
                      </a:lnTo>
                      <a:cubicBezTo>
                        <a:pt x="5964" y="52778"/>
                        <a:pt x="-1322" y="42948"/>
                        <a:pt x="202" y="32433"/>
                      </a:cubicBezTo>
                      <a:lnTo>
                        <a:pt x="4878" y="0"/>
                      </a:lnTo>
                      <a:lnTo>
                        <a:pt x="46036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4DE9DCDF-CFDB-7524-6B2B-2D4DE99636FF}"/>
                    </a:ext>
                  </a:extLst>
                </p:cNvPr>
                <p:cNvSpPr/>
                <p:nvPr/>
              </p:nvSpPr>
              <p:spPr>
                <a:xfrm>
                  <a:off x="8045157" y="3704724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5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5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4" name="Graphic 3">
                <a:extLst>
                  <a:ext uri="{FF2B5EF4-FFF2-40B4-BE49-F238E27FC236}">
                    <a16:creationId xmlns:a16="http://schemas.microsoft.com/office/drawing/2014/main" id="{67399234-464F-8531-7EFC-4C9491F14943}"/>
                  </a:ext>
                </a:extLst>
              </p:cNvPr>
              <p:cNvGrpSpPr/>
              <p:nvPr/>
            </p:nvGrpSpPr>
            <p:grpSpPr>
              <a:xfrm>
                <a:off x="7731216" y="3724632"/>
                <a:ext cx="67185" cy="90155"/>
                <a:chOff x="7731216" y="3724632"/>
                <a:chExt cx="67185" cy="90155"/>
              </a:xfrm>
            </p:grpSpPr>
            <p:sp>
              <p:nvSpPr>
                <p:cNvPr id="258" name="Freeform: Shape 257">
                  <a:extLst>
                    <a:ext uri="{FF2B5EF4-FFF2-40B4-BE49-F238E27FC236}">
                      <a16:creationId xmlns:a16="http://schemas.microsoft.com/office/drawing/2014/main" id="{49EF9155-D263-B3F0-3060-D4CE2788B375}"/>
                    </a:ext>
                  </a:extLst>
                </p:cNvPr>
                <p:cNvSpPr/>
                <p:nvPr/>
              </p:nvSpPr>
              <p:spPr>
                <a:xfrm>
                  <a:off x="7744168" y="3756078"/>
                  <a:ext cx="54234" cy="58708"/>
                </a:xfrm>
                <a:custGeom>
                  <a:avLst/>
                  <a:gdLst>
                    <a:gd name="connsiteX0" fmla="*/ 36824 w 54234"/>
                    <a:gd name="connsiteY0" fmla="*/ 0 h 58708"/>
                    <a:gd name="connsiteX1" fmla="*/ 52025 w 54234"/>
                    <a:gd name="connsiteY1" fmla="*/ 29023 h 58708"/>
                    <a:gd name="connsiteX2" fmla="*/ 44044 w 54234"/>
                    <a:gd name="connsiteY2" fmla="*/ 55016 h 58708"/>
                    <a:gd name="connsiteX3" fmla="*/ 41100 w 54234"/>
                    <a:gd name="connsiteY3" fmla="*/ 56560 h 58708"/>
                    <a:gd name="connsiteX4" fmla="*/ 15192 w 54234"/>
                    <a:gd name="connsiteY4" fmla="*/ 48311 h 58708"/>
                    <a:gd name="connsiteX5" fmla="*/ 0 w 54234"/>
                    <a:gd name="connsiteY5" fmla="*/ 19288 h 58708"/>
                    <a:gd name="connsiteX6" fmla="*/ 36824 w 54234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34" h="58708">
                      <a:moveTo>
                        <a:pt x="36824" y="0"/>
                      </a:moveTo>
                      <a:lnTo>
                        <a:pt x="52025" y="29023"/>
                      </a:lnTo>
                      <a:cubicBezTo>
                        <a:pt x="56950" y="38433"/>
                        <a:pt x="53359" y="50130"/>
                        <a:pt x="44044" y="55016"/>
                      </a:cubicBezTo>
                      <a:lnTo>
                        <a:pt x="41100" y="56560"/>
                      </a:lnTo>
                      <a:cubicBezTo>
                        <a:pt x="31775" y="61436"/>
                        <a:pt x="20117" y="57731"/>
                        <a:pt x="15192" y="48311"/>
                      </a:cubicBezTo>
                      <a:lnTo>
                        <a:pt x="0" y="19288"/>
                      </a:lnTo>
                      <a:lnTo>
                        <a:pt x="36824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9" name="Freeform: Shape 258">
                  <a:extLst>
                    <a:ext uri="{FF2B5EF4-FFF2-40B4-BE49-F238E27FC236}">
                      <a16:creationId xmlns:a16="http://schemas.microsoft.com/office/drawing/2014/main" id="{98D073F2-5FE9-A853-12DF-032552984656}"/>
                    </a:ext>
                  </a:extLst>
                </p:cNvPr>
                <p:cNvSpPr/>
                <p:nvPr/>
              </p:nvSpPr>
              <p:spPr>
                <a:xfrm>
                  <a:off x="7731216" y="3724632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1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5" name="Graphic 3">
                <a:extLst>
                  <a:ext uri="{FF2B5EF4-FFF2-40B4-BE49-F238E27FC236}">
                    <a16:creationId xmlns:a16="http://schemas.microsoft.com/office/drawing/2014/main" id="{392A5840-9612-F441-14CA-CF884F031A3C}"/>
                  </a:ext>
                </a:extLst>
              </p:cNvPr>
              <p:cNvGrpSpPr/>
              <p:nvPr/>
            </p:nvGrpSpPr>
            <p:grpSpPr>
              <a:xfrm>
                <a:off x="7711538" y="3757426"/>
                <a:ext cx="67180" cy="90155"/>
                <a:chOff x="7711538" y="3757426"/>
                <a:chExt cx="67180" cy="90155"/>
              </a:xfrm>
            </p:grpSpPr>
            <p:sp>
              <p:nvSpPr>
                <p:cNvPr id="256" name="Freeform: Shape 255">
                  <a:extLst>
                    <a:ext uri="{FF2B5EF4-FFF2-40B4-BE49-F238E27FC236}">
                      <a16:creationId xmlns:a16="http://schemas.microsoft.com/office/drawing/2014/main" id="{B70DF210-15A3-1E96-BA67-E816ACDDBAD6}"/>
                    </a:ext>
                  </a:extLst>
                </p:cNvPr>
                <p:cNvSpPr/>
                <p:nvPr/>
              </p:nvSpPr>
              <p:spPr>
                <a:xfrm>
                  <a:off x="7724470" y="3788873"/>
                  <a:ext cx="54248" cy="58708"/>
                </a:xfrm>
                <a:custGeom>
                  <a:avLst/>
                  <a:gdLst>
                    <a:gd name="connsiteX0" fmla="*/ 36843 w 54248"/>
                    <a:gd name="connsiteY0" fmla="*/ 0 h 58708"/>
                    <a:gd name="connsiteX1" fmla="*/ 52035 w 54248"/>
                    <a:gd name="connsiteY1" fmla="*/ 29023 h 58708"/>
                    <a:gd name="connsiteX2" fmla="*/ 44053 w 54248"/>
                    <a:gd name="connsiteY2" fmla="*/ 55016 h 58708"/>
                    <a:gd name="connsiteX3" fmla="*/ 41100 w 54248"/>
                    <a:gd name="connsiteY3" fmla="*/ 56559 h 58708"/>
                    <a:gd name="connsiteX4" fmla="*/ 15192 w 54248"/>
                    <a:gd name="connsiteY4" fmla="*/ 48311 h 58708"/>
                    <a:gd name="connsiteX5" fmla="*/ 0 w 54248"/>
                    <a:gd name="connsiteY5" fmla="*/ 19278 h 58708"/>
                    <a:gd name="connsiteX6" fmla="*/ 36843 w 54248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48" h="58708">
                      <a:moveTo>
                        <a:pt x="36843" y="0"/>
                      </a:moveTo>
                      <a:lnTo>
                        <a:pt x="52035" y="29023"/>
                      </a:lnTo>
                      <a:cubicBezTo>
                        <a:pt x="56969" y="38433"/>
                        <a:pt x="53369" y="50130"/>
                        <a:pt x="44053" y="55016"/>
                      </a:cubicBezTo>
                      <a:lnTo>
                        <a:pt x="41100" y="56559"/>
                      </a:lnTo>
                      <a:cubicBezTo>
                        <a:pt x="31785" y="61436"/>
                        <a:pt x="20117" y="57731"/>
                        <a:pt x="15192" y="48311"/>
                      </a:cubicBezTo>
                      <a:lnTo>
                        <a:pt x="0" y="19278"/>
                      </a:lnTo>
                      <a:lnTo>
                        <a:pt x="36843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7" name="Freeform: Shape 256">
                  <a:extLst>
                    <a:ext uri="{FF2B5EF4-FFF2-40B4-BE49-F238E27FC236}">
                      <a16:creationId xmlns:a16="http://schemas.microsoft.com/office/drawing/2014/main" id="{6839EBED-83F5-F770-C8BA-DD551F30FA8C}"/>
                    </a:ext>
                  </a:extLst>
                </p:cNvPr>
                <p:cNvSpPr/>
                <p:nvPr/>
              </p:nvSpPr>
              <p:spPr>
                <a:xfrm>
                  <a:off x="7711538" y="3757426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1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6" name="Graphic 3">
                <a:extLst>
                  <a:ext uri="{FF2B5EF4-FFF2-40B4-BE49-F238E27FC236}">
                    <a16:creationId xmlns:a16="http://schemas.microsoft.com/office/drawing/2014/main" id="{9F17721B-0C04-4ABB-CFC1-D2EE3B718D80}"/>
                  </a:ext>
                </a:extLst>
              </p:cNvPr>
              <p:cNvGrpSpPr/>
              <p:nvPr/>
            </p:nvGrpSpPr>
            <p:grpSpPr>
              <a:xfrm>
                <a:off x="7535897" y="3593082"/>
                <a:ext cx="67170" cy="90155"/>
                <a:chOff x="7535897" y="3593082"/>
                <a:chExt cx="67170" cy="90155"/>
              </a:xfrm>
            </p:grpSpPr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B1E5E9E6-80FD-5853-B9B1-C9CA793BB93D}"/>
                    </a:ext>
                  </a:extLst>
                </p:cNvPr>
                <p:cNvSpPr/>
                <p:nvPr/>
              </p:nvSpPr>
              <p:spPr>
                <a:xfrm>
                  <a:off x="7548829" y="3624529"/>
                  <a:ext cx="54238" cy="58708"/>
                </a:xfrm>
                <a:custGeom>
                  <a:avLst/>
                  <a:gdLst>
                    <a:gd name="connsiteX0" fmla="*/ 36833 w 54238"/>
                    <a:gd name="connsiteY0" fmla="*/ 0 h 58708"/>
                    <a:gd name="connsiteX1" fmla="*/ 52025 w 54238"/>
                    <a:gd name="connsiteY1" fmla="*/ 29023 h 58708"/>
                    <a:gd name="connsiteX2" fmla="*/ 44044 w 54238"/>
                    <a:gd name="connsiteY2" fmla="*/ 55016 h 58708"/>
                    <a:gd name="connsiteX3" fmla="*/ 41100 w 54238"/>
                    <a:gd name="connsiteY3" fmla="*/ 56559 h 58708"/>
                    <a:gd name="connsiteX4" fmla="*/ 15192 w 54238"/>
                    <a:gd name="connsiteY4" fmla="*/ 48311 h 58708"/>
                    <a:gd name="connsiteX5" fmla="*/ 0 w 54238"/>
                    <a:gd name="connsiteY5" fmla="*/ 19288 h 58708"/>
                    <a:gd name="connsiteX6" fmla="*/ 36833 w 54238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38" h="58708">
                      <a:moveTo>
                        <a:pt x="36833" y="0"/>
                      </a:moveTo>
                      <a:lnTo>
                        <a:pt x="52025" y="29023"/>
                      </a:lnTo>
                      <a:cubicBezTo>
                        <a:pt x="56959" y="38433"/>
                        <a:pt x="53359" y="50130"/>
                        <a:pt x="44044" y="55016"/>
                      </a:cubicBezTo>
                      <a:lnTo>
                        <a:pt x="41100" y="56559"/>
                      </a:lnTo>
                      <a:cubicBezTo>
                        <a:pt x="31775" y="61436"/>
                        <a:pt x="20117" y="57731"/>
                        <a:pt x="15192" y="48311"/>
                      </a:cubicBezTo>
                      <a:lnTo>
                        <a:pt x="0" y="19288"/>
                      </a:lnTo>
                      <a:lnTo>
                        <a:pt x="36833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5" name="Freeform: Shape 254">
                  <a:extLst>
                    <a:ext uri="{FF2B5EF4-FFF2-40B4-BE49-F238E27FC236}">
                      <a16:creationId xmlns:a16="http://schemas.microsoft.com/office/drawing/2014/main" id="{A83E472E-100C-4F0E-9850-C12B19E2AFBE}"/>
                    </a:ext>
                  </a:extLst>
                </p:cNvPr>
                <p:cNvSpPr/>
                <p:nvPr/>
              </p:nvSpPr>
              <p:spPr>
                <a:xfrm>
                  <a:off x="7535897" y="3593082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2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7" name="Graphic 3">
                <a:extLst>
                  <a:ext uri="{FF2B5EF4-FFF2-40B4-BE49-F238E27FC236}">
                    <a16:creationId xmlns:a16="http://schemas.microsoft.com/office/drawing/2014/main" id="{DA707FC0-BF05-9C89-5708-DA3B337CEFBA}"/>
                  </a:ext>
                </a:extLst>
              </p:cNvPr>
              <p:cNvGrpSpPr/>
              <p:nvPr/>
            </p:nvGrpSpPr>
            <p:grpSpPr>
              <a:xfrm>
                <a:off x="7643109" y="3746410"/>
                <a:ext cx="47243" cy="95392"/>
                <a:chOff x="7643109" y="3746410"/>
                <a:chExt cx="47243" cy="95392"/>
              </a:xfrm>
            </p:grpSpPr>
            <p:sp>
              <p:nvSpPr>
                <p:cNvPr id="252" name="Freeform: Shape 251">
                  <a:extLst>
                    <a:ext uri="{FF2B5EF4-FFF2-40B4-BE49-F238E27FC236}">
                      <a16:creationId xmlns:a16="http://schemas.microsoft.com/office/drawing/2014/main" id="{C3AA062C-666A-C673-462B-C66624F4F79C}"/>
                    </a:ext>
                  </a:extLst>
                </p:cNvPr>
                <p:cNvSpPr/>
                <p:nvPr/>
              </p:nvSpPr>
              <p:spPr>
                <a:xfrm>
                  <a:off x="7645593" y="3787635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3" name="Freeform: Shape 252">
                  <a:extLst>
                    <a:ext uri="{FF2B5EF4-FFF2-40B4-BE49-F238E27FC236}">
                      <a16:creationId xmlns:a16="http://schemas.microsoft.com/office/drawing/2014/main" id="{5606EF02-7043-7787-4418-C7AC4395387C}"/>
                    </a:ext>
                  </a:extLst>
                </p:cNvPr>
                <p:cNvSpPr/>
                <p:nvPr/>
              </p:nvSpPr>
              <p:spPr>
                <a:xfrm>
                  <a:off x="7643109" y="3746410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8" name="Graphic 3">
                <a:extLst>
                  <a:ext uri="{FF2B5EF4-FFF2-40B4-BE49-F238E27FC236}">
                    <a16:creationId xmlns:a16="http://schemas.microsoft.com/office/drawing/2014/main" id="{6B894104-0B4D-8EE3-EF9F-398683E4C8AA}"/>
                  </a:ext>
                </a:extLst>
              </p:cNvPr>
              <p:cNvGrpSpPr/>
              <p:nvPr/>
            </p:nvGrpSpPr>
            <p:grpSpPr>
              <a:xfrm>
                <a:off x="7566033" y="3728056"/>
                <a:ext cx="47245" cy="95392"/>
                <a:chOff x="7566033" y="3728056"/>
                <a:chExt cx="47245" cy="95392"/>
              </a:xfrm>
            </p:grpSpPr>
            <p:sp>
              <p:nvSpPr>
                <p:cNvPr id="250" name="Freeform: Shape 249">
                  <a:extLst>
                    <a:ext uri="{FF2B5EF4-FFF2-40B4-BE49-F238E27FC236}">
                      <a16:creationId xmlns:a16="http://schemas.microsoft.com/office/drawing/2014/main" id="{DA913831-9749-3018-72E2-05C3EC4D0347}"/>
                    </a:ext>
                  </a:extLst>
                </p:cNvPr>
                <p:cNvSpPr/>
                <p:nvPr/>
              </p:nvSpPr>
              <p:spPr>
                <a:xfrm>
                  <a:off x="7568517" y="3769280"/>
                  <a:ext cx="44761" cy="54167"/>
                </a:xfrm>
                <a:custGeom>
                  <a:avLst/>
                  <a:gdLst>
                    <a:gd name="connsiteX0" fmla="*/ 41386 w 44761"/>
                    <a:gd name="connsiteY0" fmla="*/ 0 h 54167"/>
                    <a:gd name="connsiteX1" fmla="*/ 44663 w 44761"/>
                    <a:gd name="connsiteY1" fmla="*/ 32604 h 54167"/>
                    <a:gd name="connsiteX2" fmla="*/ 27556 w 44761"/>
                    <a:gd name="connsiteY2" fmla="*/ 53740 h 54167"/>
                    <a:gd name="connsiteX3" fmla="*/ 24241 w 44761"/>
                    <a:gd name="connsiteY3" fmla="*/ 54073 h 54167"/>
                    <a:gd name="connsiteX4" fmla="*/ 3277 w 44761"/>
                    <a:gd name="connsiteY4" fmla="*/ 36757 h 54167"/>
                    <a:gd name="connsiteX5" fmla="*/ 0 w 44761"/>
                    <a:gd name="connsiteY5" fmla="*/ 4153 h 54167"/>
                    <a:gd name="connsiteX6" fmla="*/ 41386 w 44761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61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9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43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1" name="Freeform: Shape 250">
                  <a:extLst>
                    <a:ext uri="{FF2B5EF4-FFF2-40B4-BE49-F238E27FC236}">
                      <a16:creationId xmlns:a16="http://schemas.microsoft.com/office/drawing/2014/main" id="{06824B43-8F6C-A113-57E6-E9E305C02A1D}"/>
                    </a:ext>
                  </a:extLst>
                </p:cNvPr>
                <p:cNvSpPr/>
                <p:nvPr/>
              </p:nvSpPr>
              <p:spPr>
                <a:xfrm>
                  <a:off x="7566033" y="3728056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5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7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1"/>
                        <a:pt x="20525" y="86"/>
                      </a:cubicBezTo>
                      <a:lnTo>
                        <a:pt x="17181" y="419"/>
                      </a:lnTo>
                      <a:cubicBezTo>
                        <a:pt x="6609" y="1486"/>
                        <a:pt x="-1069" y="12040"/>
                        <a:pt x="122" y="23889"/>
                      </a:cubicBezTo>
                      <a:lnTo>
                        <a:pt x="3037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9" name="Graphic 3">
                <a:extLst>
                  <a:ext uri="{FF2B5EF4-FFF2-40B4-BE49-F238E27FC236}">
                    <a16:creationId xmlns:a16="http://schemas.microsoft.com/office/drawing/2014/main" id="{EE822186-D5E1-A570-6F0A-AC2161E8ABE8}"/>
                  </a:ext>
                </a:extLst>
              </p:cNvPr>
              <p:cNvGrpSpPr/>
              <p:nvPr/>
            </p:nvGrpSpPr>
            <p:grpSpPr>
              <a:xfrm>
                <a:off x="7541439" y="3801846"/>
                <a:ext cx="47243" cy="95401"/>
                <a:chOff x="7541439" y="3801846"/>
                <a:chExt cx="47243" cy="95401"/>
              </a:xfrm>
            </p:grpSpPr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B04E410D-3FAB-7DDF-CF6C-7693B513ED9F}"/>
                    </a:ext>
                  </a:extLst>
                </p:cNvPr>
                <p:cNvSpPr/>
                <p:nvPr/>
              </p:nvSpPr>
              <p:spPr>
                <a:xfrm>
                  <a:off x="7543923" y="3843080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9" name="Freeform: Shape 248">
                  <a:extLst>
                    <a:ext uri="{FF2B5EF4-FFF2-40B4-BE49-F238E27FC236}">
                      <a16:creationId xmlns:a16="http://schemas.microsoft.com/office/drawing/2014/main" id="{95408C0F-8146-ED36-6015-C61D01FF278D}"/>
                    </a:ext>
                  </a:extLst>
                </p:cNvPr>
                <p:cNvSpPr/>
                <p:nvPr/>
              </p:nvSpPr>
              <p:spPr>
                <a:xfrm>
                  <a:off x="7541439" y="3801846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0" name="Graphic 3">
                <a:extLst>
                  <a:ext uri="{FF2B5EF4-FFF2-40B4-BE49-F238E27FC236}">
                    <a16:creationId xmlns:a16="http://schemas.microsoft.com/office/drawing/2014/main" id="{1052A5B1-E86E-23BA-0245-568B03FB9C80}"/>
                  </a:ext>
                </a:extLst>
              </p:cNvPr>
              <p:cNvGrpSpPr/>
              <p:nvPr/>
            </p:nvGrpSpPr>
            <p:grpSpPr>
              <a:xfrm>
                <a:off x="7531600" y="3659180"/>
                <a:ext cx="47243" cy="95403"/>
                <a:chOff x="7531600" y="3659180"/>
                <a:chExt cx="47243" cy="95403"/>
              </a:xfrm>
            </p:grpSpPr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46685B33-4D45-EB08-D9FF-7EC2BFFE755D}"/>
                    </a:ext>
                  </a:extLst>
                </p:cNvPr>
                <p:cNvSpPr/>
                <p:nvPr/>
              </p:nvSpPr>
              <p:spPr>
                <a:xfrm>
                  <a:off x="7534084" y="3700414"/>
                  <a:ext cx="44759" cy="54169"/>
                </a:xfrm>
                <a:custGeom>
                  <a:avLst/>
                  <a:gdLst>
                    <a:gd name="connsiteX0" fmla="*/ 41386 w 44759"/>
                    <a:gd name="connsiteY0" fmla="*/ 0 h 54169"/>
                    <a:gd name="connsiteX1" fmla="*/ 44663 w 44759"/>
                    <a:gd name="connsiteY1" fmla="*/ 32604 h 54169"/>
                    <a:gd name="connsiteX2" fmla="*/ 27556 w 44759"/>
                    <a:gd name="connsiteY2" fmla="*/ 53740 h 54169"/>
                    <a:gd name="connsiteX3" fmla="*/ 24241 w 44759"/>
                    <a:gd name="connsiteY3" fmla="*/ 54073 h 54169"/>
                    <a:gd name="connsiteX4" fmla="*/ 3277 w 44759"/>
                    <a:gd name="connsiteY4" fmla="*/ 36757 h 54169"/>
                    <a:gd name="connsiteX5" fmla="*/ 0 w 44759"/>
                    <a:gd name="connsiteY5" fmla="*/ 4153 h 54169"/>
                    <a:gd name="connsiteX6" fmla="*/ 41386 w 44759"/>
                    <a:gd name="connsiteY6" fmla="*/ 0 h 541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9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31"/>
                        <a:pt x="4343" y="47339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1695539D-62D9-35AA-1A01-6EEAC53F82B4}"/>
                    </a:ext>
                  </a:extLst>
                </p:cNvPr>
                <p:cNvSpPr/>
                <p:nvPr/>
              </p:nvSpPr>
              <p:spPr>
                <a:xfrm>
                  <a:off x="7531600" y="3659180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1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1" name="Graphic 3">
                <a:extLst>
                  <a:ext uri="{FF2B5EF4-FFF2-40B4-BE49-F238E27FC236}">
                    <a16:creationId xmlns:a16="http://schemas.microsoft.com/office/drawing/2014/main" id="{996B16DD-C407-6043-F7C5-F61D3864E6F6}"/>
                  </a:ext>
                </a:extLst>
              </p:cNvPr>
              <p:cNvGrpSpPr/>
              <p:nvPr/>
            </p:nvGrpSpPr>
            <p:grpSpPr>
              <a:xfrm>
                <a:off x="7615327" y="3647506"/>
                <a:ext cx="51305" cy="95020"/>
                <a:chOff x="7615327" y="3647506"/>
                <a:chExt cx="51305" cy="95020"/>
              </a:xfrm>
            </p:grpSpPr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B0252ED7-94CE-B069-E9FD-3F4065B787A8}"/>
                    </a:ext>
                  </a:extLst>
                </p:cNvPr>
                <p:cNvSpPr/>
                <p:nvPr/>
              </p:nvSpPr>
              <p:spPr>
                <a:xfrm>
                  <a:off x="7615327" y="3687032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9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6 w 46953"/>
                    <a:gd name="connsiteY5" fmla="*/ 0 h 55495"/>
                    <a:gd name="connsiteX6" fmla="*/ 46953 w 46953"/>
                    <a:gd name="connsiteY6" fmla="*/ 7249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9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87"/>
                        <a:pt x="-1557" y="42729"/>
                        <a:pt x="300" y="32261"/>
                      </a:cubicBezTo>
                      <a:lnTo>
                        <a:pt x="6006" y="0"/>
                      </a:lnTo>
                      <a:lnTo>
                        <a:pt x="46953" y="724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A781FC3E-D3D5-11CF-20A8-A2C8130836C1}"/>
                    </a:ext>
                  </a:extLst>
                </p:cNvPr>
                <p:cNvSpPr/>
                <p:nvPr/>
              </p:nvSpPr>
              <p:spPr>
                <a:xfrm>
                  <a:off x="7619809" y="3647506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3 w 46823"/>
                    <a:gd name="connsiteY1" fmla="*/ 25524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3" y="25524"/>
                      </a:lnTo>
                      <a:cubicBezTo>
                        <a:pt x="48530" y="13799"/>
                        <a:pt x="41662" y="269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2" name="Graphic 3">
                <a:extLst>
                  <a:ext uri="{FF2B5EF4-FFF2-40B4-BE49-F238E27FC236}">
                    <a16:creationId xmlns:a16="http://schemas.microsoft.com/office/drawing/2014/main" id="{F06893CF-2174-D6FD-BB12-4A3473448817}"/>
                  </a:ext>
                </a:extLst>
              </p:cNvPr>
              <p:cNvGrpSpPr/>
              <p:nvPr/>
            </p:nvGrpSpPr>
            <p:grpSpPr>
              <a:xfrm>
                <a:off x="7682212" y="3686654"/>
                <a:ext cx="51305" cy="95020"/>
                <a:chOff x="7682212" y="3686654"/>
                <a:chExt cx="51305" cy="95020"/>
              </a:xfrm>
            </p:grpSpPr>
            <p:sp>
              <p:nvSpPr>
                <p:cNvPr id="242" name="Freeform: Shape 241">
                  <a:extLst>
                    <a:ext uri="{FF2B5EF4-FFF2-40B4-BE49-F238E27FC236}">
                      <a16:creationId xmlns:a16="http://schemas.microsoft.com/office/drawing/2014/main" id="{EF2E8186-E134-6453-3C9B-15A86D10E694}"/>
                    </a:ext>
                  </a:extLst>
                </p:cNvPr>
                <p:cNvSpPr/>
                <p:nvPr/>
              </p:nvSpPr>
              <p:spPr>
                <a:xfrm>
                  <a:off x="7682212" y="3726180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3" name="Freeform: Shape 242">
                  <a:extLst>
                    <a:ext uri="{FF2B5EF4-FFF2-40B4-BE49-F238E27FC236}">
                      <a16:creationId xmlns:a16="http://schemas.microsoft.com/office/drawing/2014/main" id="{63B23615-7A90-D5C5-1AE6-E0E453A0A3BC}"/>
                    </a:ext>
                  </a:extLst>
                </p:cNvPr>
                <p:cNvSpPr/>
                <p:nvPr/>
              </p:nvSpPr>
              <p:spPr>
                <a:xfrm>
                  <a:off x="7686703" y="3686654"/>
                  <a:ext cx="46814" cy="54260"/>
                </a:xfrm>
                <a:custGeom>
                  <a:avLst/>
                  <a:gdLst>
                    <a:gd name="connsiteX0" fmla="*/ 41358 w 46814"/>
                    <a:gd name="connsiteY0" fmla="*/ 54261 h 54260"/>
                    <a:gd name="connsiteX1" fmla="*/ 46444 w 46814"/>
                    <a:gd name="connsiteY1" fmla="*/ 25533 h 54260"/>
                    <a:gd name="connsiteX2" fmla="*/ 31185 w 46814"/>
                    <a:gd name="connsiteY2" fmla="*/ 844 h 54260"/>
                    <a:gd name="connsiteX3" fmla="*/ 27880 w 46814"/>
                    <a:gd name="connsiteY3" fmla="*/ 263 h 54260"/>
                    <a:gd name="connsiteX4" fmla="*/ 5086 w 46814"/>
                    <a:gd name="connsiteY4" fmla="*/ 18218 h 54260"/>
                    <a:gd name="connsiteX5" fmla="*/ 0 w 46814"/>
                    <a:gd name="connsiteY5" fmla="*/ 46955 h 54260"/>
                    <a:gd name="connsiteX6" fmla="*/ 41358 w 46814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14" h="54260">
                      <a:moveTo>
                        <a:pt x="41358" y="54261"/>
                      </a:moveTo>
                      <a:lnTo>
                        <a:pt x="46444" y="25533"/>
                      </a:lnTo>
                      <a:cubicBezTo>
                        <a:pt x="48520" y="13808"/>
                        <a:pt x="41653" y="2702"/>
                        <a:pt x="31185" y="844"/>
                      </a:cubicBezTo>
                      <a:lnTo>
                        <a:pt x="27880" y="263"/>
                      </a:lnTo>
                      <a:cubicBezTo>
                        <a:pt x="17412" y="-1585"/>
                        <a:pt x="715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58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3" name="Graphic 3">
                <a:extLst>
                  <a:ext uri="{FF2B5EF4-FFF2-40B4-BE49-F238E27FC236}">
                    <a16:creationId xmlns:a16="http://schemas.microsoft.com/office/drawing/2014/main" id="{8B32C953-0D75-A496-73D2-A32E1E94B802}"/>
                  </a:ext>
                </a:extLst>
              </p:cNvPr>
              <p:cNvGrpSpPr/>
              <p:nvPr/>
            </p:nvGrpSpPr>
            <p:grpSpPr>
              <a:xfrm>
                <a:off x="7829030" y="3686654"/>
                <a:ext cx="51295" cy="95020"/>
                <a:chOff x="7829030" y="3686654"/>
                <a:chExt cx="51295" cy="95020"/>
              </a:xfrm>
            </p:grpSpPr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C966CA18-2AC9-F243-434D-8AFF8DB84816}"/>
                    </a:ext>
                  </a:extLst>
                </p:cNvPr>
                <p:cNvSpPr/>
                <p:nvPr/>
              </p:nvSpPr>
              <p:spPr>
                <a:xfrm>
                  <a:off x="7829030" y="3726180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AB22CACE-3D65-FF3D-B3D7-DBDD8AF7F732}"/>
                    </a:ext>
                  </a:extLst>
                </p:cNvPr>
                <p:cNvSpPr/>
                <p:nvPr/>
              </p:nvSpPr>
              <p:spPr>
                <a:xfrm>
                  <a:off x="7833502" y="368665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3 w 46823"/>
                    <a:gd name="connsiteY1" fmla="*/ 25533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5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3" y="25533"/>
                      </a:lnTo>
                      <a:cubicBezTo>
                        <a:pt x="48530" y="13808"/>
                        <a:pt x="41662" y="270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4" name="Graphic 3">
                <a:extLst>
                  <a:ext uri="{FF2B5EF4-FFF2-40B4-BE49-F238E27FC236}">
                    <a16:creationId xmlns:a16="http://schemas.microsoft.com/office/drawing/2014/main" id="{D8AAACB3-FE88-D7EC-79D7-9ACE5820D3EB}"/>
                  </a:ext>
                </a:extLst>
              </p:cNvPr>
              <p:cNvGrpSpPr/>
              <p:nvPr/>
            </p:nvGrpSpPr>
            <p:grpSpPr>
              <a:xfrm>
                <a:off x="7925281" y="3675234"/>
                <a:ext cx="51295" cy="95030"/>
                <a:chOff x="7925281" y="3675234"/>
                <a:chExt cx="51295" cy="95030"/>
              </a:xfrm>
            </p:grpSpPr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4BA8191A-0A41-2A49-955C-68D34E347AA0}"/>
                    </a:ext>
                  </a:extLst>
                </p:cNvPr>
                <p:cNvSpPr/>
                <p:nvPr/>
              </p:nvSpPr>
              <p:spPr>
                <a:xfrm>
                  <a:off x="7925281" y="3714769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8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2CAFA9A0-0DCA-F18D-7240-73776F679E7A}"/>
                    </a:ext>
                  </a:extLst>
                </p:cNvPr>
                <p:cNvSpPr/>
                <p:nvPr/>
              </p:nvSpPr>
              <p:spPr>
                <a:xfrm>
                  <a:off x="7929752" y="367523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24 h 54260"/>
                    <a:gd name="connsiteX2" fmla="*/ 31195 w 46823"/>
                    <a:gd name="connsiteY2" fmla="*/ 844 h 54260"/>
                    <a:gd name="connsiteX3" fmla="*/ 27880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24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0" y="263"/>
                      </a:lnTo>
                      <a:cubicBezTo>
                        <a:pt x="17412" y="-1585"/>
                        <a:pt x="715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5" name="Graphic 3">
                <a:extLst>
                  <a:ext uri="{FF2B5EF4-FFF2-40B4-BE49-F238E27FC236}">
                    <a16:creationId xmlns:a16="http://schemas.microsoft.com/office/drawing/2014/main" id="{7C38B648-D05A-F74E-9E03-E93B5B52FB41}"/>
                  </a:ext>
                </a:extLst>
              </p:cNvPr>
              <p:cNvGrpSpPr/>
              <p:nvPr/>
            </p:nvGrpSpPr>
            <p:grpSpPr>
              <a:xfrm>
                <a:off x="7949795" y="3685407"/>
                <a:ext cx="64532" cy="91389"/>
                <a:chOff x="7949795" y="3685407"/>
                <a:chExt cx="64532" cy="91389"/>
              </a:xfrm>
            </p:grpSpPr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3001D910-0D4C-A817-7471-C869FB676A72}"/>
                    </a:ext>
                  </a:extLst>
                </p:cNvPr>
                <p:cNvSpPr/>
                <p:nvPr/>
              </p:nvSpPr>
              <p:spPr>
                <a:xfrm>
                  <a:off x="7961128" y="3718379"/>
                  <a:ext cx="53199" cy="58417"/>
                </a:xfrm>
                <a:custGeom>
                  <a:avLst/>
                  <a:gdLst>
                    <a:gd name="connsiteX0" fmla="*/ 37824 w 53199"/>
                    <a:gd name="connsiteY0" fmla="*/ 0 h 58417"/>
                    <a:gd name="connsiteX1" fmla="*/ 51445 w 53199"/>
                    <a:gd name="connsiteY1" fmla="*/ 29804 h 58417"/>
                    <a:gd name="connsiteX2" fmla="*/ 42081 w 53199"/>
                    <a:gd name="connsiteY2" fmla="*/ 55331 h 58417"/>
                    <a:gd name="connsiteX3" fmla="*/ 39053 w 53199"/>
                    <a:gd name="connsiteY3" fmla="*/ 56712 h 58417"/>
                    <a:gd name="connsiteX4" fmla="*/ 13621 w 53199"/>
                    <a:gd name="connsiteY4" fmla="*/ 47092 h 58417"/>
                    <a:gd name="connsiteX5" fmla="*/ 0 w 53199"/>
                    <a:gd name="connsiteY5" fmla="*/ 17297 h 58417"/>
                    <a:gd name="connsiteX6" fmla="*/ 37824 w 53199"/>
                    <a:gd name="connsiteY6" fmla="*/ 0 h 58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199" h="58417">
                      <a:moveTo>
                        <a:pt x="37824" y="0"/>
                      </a:moveTo>
                      <a:lnTo>
                        <a:pt x="51445" y="29804"/>
                      </a:lnTo>
                      <a:cubicBezTo>
                        <a:pt x="55864" y="39471"/>
                        <a:pt x="51645" y="50959"/>
                        <a:pt x="42081" y="55331"/>
                      </a:cubicBezTo>
                      <a:lnTo>
                        <a:pt x="39053" y="56712"/>
                      </a:lnTo>
                      <a:cubicBezTo>
                        <a:pt x="29480" y="61084"/>
                        <a:pt x="18040" y="56759"/>
                        <a:pt x="13621" y="47092"/>
                      </a:cubicBezTo>
                      <a:lnTo>
                        <a:pt x="0" y="17297"/>
                      </a:lnTo>
                      <a:lnTo>
                        <a:pt x="37824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832FB3DF-2039-1543-73A2-78F49AA99835}"/>
                    </a:ext>
                  </a:extLst>
                </p:cNvPr>
                <p:cNvSpPr/>
                <p:nvPr/>
              </p:nvSpPr>
              <p:spPr>
                <a:xfrm>
                  <a:off x="7949795" y="3685407"/>
                  <a:ext cx="52490" cy="57222"/>
                </a:xfrm>
                <a:custGeom>
                  <a:avLst/>
                  <a:gdLst>
                    <a:gd name="connsiteX0" fmla="*/ 52490 w 52490"/>
                    <a:gd name="connsiteY0" fmla="*/ 39763 h 57222"/>
                    <a:gd name="connsiteX1" fmla="*/ 40365 w 52490"/>
                    <a:gd name="connsiteY1" fmla="*/ 13227 h 57222"/>
                    <a:gd name="connsiteX2" fmla="*/ 13790 w 52490"/>
                    <a:gd name="connsiteY2" fmla="*/ 1568 h 57222"/>
                    <a:gd name="connsiteX3" fmla="*/ 10733 w 52490"/>
                    <a:gd name="connsiteY3" fmla="*/ 2968 h 57222"/>
                    <a:gd name="connsiteX4" fmla="*/ 2160 w 52490"/>
                    <a:gd name="connsiteY4" fmla="*/ 30686 h 57222"/>
                    <a:gd name="connsiteX5" fmla="*/ 14285 w 52490"/>
                    <a:gd name="connsiteY5" fmla="*/ 57223 h 57222"/>
                    <a:gd name="connsiteX6" fmla="*/ 52490 w 52490"/>
                    <a:gd name="connsiteY6" fmla="*/ 39763 h 57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2490" h="57222">
                      <a:moveTo>
                        <a:pt x="52490" y="39763"/>
                      </a:moveTo>
                      <a:lnTo>
                        <a:pt x="40365" y="13227"/>
                      </a:lnTo>
                      <a:cubicBezTo>
                        <a:pt x="35412" y="2397"/>
                        <a:pt x="23458" y="-2852"/>
                        <a:pt x="13790" y="1568"/>
                      </a:cubicBezTo>
                      <a:lnTo>
                        <a:pt x="10733" y="2968"/>
                      </a:lnTo>
                      <a:cubicBezTo>
                        <a:pt x="1065" y="7388"/>
                        <a:pt x="-2793" y="19866"/>
                        <a:pt x="2160" y="30686"/>
                      </a:cubicBezTo>
                      <a:lnTo>
                        <a:pt x="14285" y="57223"/>
                      </a:lnTo>
                      <a:lnTo>
                        <a:pt x="52490" y="3976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6" name="Graphic 3">
                <a:extLst>
                  <a:ext uri="{FF2B5EF4-FFF2-40B4-BE49-F238E27FC236}">
                    <a16:creationId xmlns:a16="http://schemas.microsoft.com/office/drawing/2014/main" id="{4D53F9E6-7CAF-4021-195F-16536B046FB5}"/>
                  </a:ext>
                </a:extLst>
              </p:cNvPr>
              <p:cNvGrpSpPr/>
              <p:nvPr/>
            </p:nvGrpSpPr>
            <p:grpSpPr>
              <a:xfrm>
                <a:off x="7732780" y="3627914"/>
                <a:ext cx="51305" cy="95039"/>
                <a:chOff x="7732780" y="3627914"/>
                <a:chExt cx="51305" cy="95039"/>
              </a:xfrm>
            </p:grpSpPr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9E578882-2569-39E9-A2FA-B072317F2DFE}"/>
                    </a:ext>
                  </a:extLst>
                </p:cNvPr>
                <p:cNvSpPr/>
                <p:nvPr/>
              </p:nvSpPr>
              <p:spPr>
                <a:xfrm>
                  <a:off x="7732780" y="3667458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8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2822082C-6095-6359-B0C0-4EBCA373AB84}"/>
                    </a:ext>
                  </a:extLst>
                </p:cNvPr>
                <p:cNvSpPr/>
                <p:nvPr/>
              </p:nvSpPr>
              <p:spPr>
                <a:xfrm>
                  <a:off x="7737252" y="3627914"/>
                  <a:ext cx="46833" cy="54269"/>
                </a:xfrm>
                <a:custGeom>
                  <a:avLst/>
                  <a:gdLst>
                    <a:gd name="connsiteX0" fmla="*/ 41377 w 46833"/>
                    <a:gd name="connsiteY0" fmla="*/ 54270 h 54269"/>
                    <a:gd name="connsiteX1" fmla="*/ 46463 w 46833"/>
                    <a:gd name="connsiteY1" fmla="*/ 25543 h 54269"/>
                    <a:gd name="connsiteX2" fmla="*/ 31204 w 46833"/>
                    <a:gd name="connsiteY2" fmla="*/ 854 h 54269"/>
                    <a:gd name="connsiteX3" fmla="*/ 27889 w 46833"/>
                    <a:gd name="connsiteY3" fmla="*/ 263 h 54269"/>
                    <a:gd name="connsiteX4" fmla="*/ 5086 w 46833"/>
                    <a:gd name="connsiteY4" fmla="*/ 18218 h 54269"/>
                    <a:gd name="connsiteX5" fmla="*/ 0 w 46833"/>
                    <a:gd name="connsiteY5" fmla="*/ 46955 h 54269"/>
                    <a:gd name="connsiteX6" fmla="*/ 41377 w 46833"/>
                    <a:gd name="connsiteY6" fmla="*/ 54270 h 54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33" h="54269">
                      <a:moveTo>
                        <a:pt x="41377" y="54270"/>
                      </a:moveTo>
                      <a:lnTo>
                        <a:pt x="46463" y="25543"/>
                      </a:lnTo>
                      <a:cubicBezTo>
                        <a:pt x="48539" y="13817"/>
                        <a:pt x="41672" y="2711"/>
                        <a:pt x="31204" y="85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77" y="542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7" name="Graphic 3">
                <a:extLst>
                  <a:ext uri="{FF2B5EF4-FFF2-40B4-BE49-F238E27FC236}">
                    <a16:creationId xmlns:a16="http://schemas.microsoft.com/office/drawing/2014/main" id="{76682C4A-F60C-05D9-EC3B-938259E8B3C8}"/>
                  </a:ext>
                </a:extLst>
              </p:cNvPr>
              <p:cNvGrpSpPr/>
              <p:nvPr/>
            </p:nvGrpSpPr>
            <p:grpSpPr>
              <a:xfrm>
                <a:off x="7547481" y="3518062"/>
                <a:ext cx="51305" cy="95020"/>
                <a:chOff x="7547481" y="3518062"/>
                <a:chExt cx="51305" cy="95020"/>
              </a:xfrm>
            </p:grpSpPr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36223C9C-B714-58C8-5C35-8B08DDAC731F}"/>
                    </a:ext>
                  </a:extLst>
                </p:cNvPr>
                <p:cNvSpPr/>
                <p:nvPr/>
              </p:nvSpPr>
              <p:spPr>
                <a:xfrm>
                  <a:off x="7547481" y="355758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1670E5FA-243B-A842-B03A-9774E2A03578}"/>
                    </a:ext>
                  </a:extLst>
                </p:cNvPr>
                <p:cNvSpPr/>
                <p:nvPr/>
              </p:nvSpPr>
              <p:spPr>
                <a:xfrm>
                  <a:off x="7551962" y="351806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33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33"/>
                      </a:lnTo>
                      <a:cubicBezTo>
                        <a:pt x="48530" y="13808"/>
                        <a:pt x="41662" y="270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8" name="Graphic 3">
                <a:extLst>
                  <a:ext uri="{FF2B5EF4-FFF2-40B4-BE49-F238E27FC236}">
                    <a16:creationId xmlns:a16="http://schemas.microsoft.com/office/drawing/2014/main" id="{BD142537-7930-4DCC-BCCF-3E9606349C1D}"/>
                  </a:ext>
                </a:extLst>
              </p:cNvPr>
              <p:cNvGrpSpPr/>
              <p:nvPr/>
            </p:nvGrpSpPr>
            <p:grpSpPr>
              <a:xfrm>
                <a:off x="7778465" y="3675234"/>
                <a:ext cx="51293" cy="95030"/>
                <a:chOff x="7778465" y="3675234"/>
                <a:chExt cx="51293" cy="95030"/>
              </a:xfrm>
            </p:grpSpPr>
            <p:sp>
              <p:nvSpPr>
                <p:cNvPr id="230" name="Freeform: Shape 229">
                  <a:extLst>
                    <a:ext uri="{FF2B5EF4-FFF2-40B4-BE49-F238E27FC236}">
                      <a16:creationId xmlns:a16="http://schemas.microsoft.com/office/drawing/2014/main" id="{E88D4249-18E4-F500-B38C-21065DFF069D}"/>
                    </a:ext>
                  </a:extLst>
                </p:cNvPr>
                <p:cNvSpPr/>
                <p:nvPr/>
              </p:nvSpPr>
              <p:spPr>
                <a:xfrm>
                  <a:off x="7778465" y="3714769"/>
                  <a:ext cx="46951" cy="55495"/>
                </a:xfrm>
                <a:custGeom>
                  <a:avLst/>
                  <a:gdLst>
                    <a:gd name="connsiteX0" fmla="*/ 46951 w 46951"/>
                    <a:gd name="connsiteY0" fmla="*/ 7248 h 55495"/>
                    <a:gd name="connsiteX1" fmla="*/ 41246 w 46951"/>
                    <a:gd name="connsiteY1" fmla="*/ 39510 h 55495"/>
                    <a:gd name="connsiteX2" fmla="*/ 19043 w 46951"/>
                    <a:gd name="connsiteY2" fmla="*/ 55207 h 55495"/>
                    <a:gd name="connsiteX3" fmla="*/ 15766 w 46951"/>
                    <a:gd name="connsiteY3" fmla="*/ 54626 h 55495"/>
                    <a:gd name="connsiteX4" fmla="*/ 298 w 46951"/>
                    <a:gd name="connsiteY4" fmla="*/ 32261 h 55495"/>
                    <a:gd name="connsiteX5" fmla="*/ 6003 w 46951"/>
                    <a:gd name="connsiteY5" fmla="*/ 0 h 55495"/>
                    <a:gd name="connsiteX6" fmla="*/ 46951 w 46951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1" h="55495">
                      <a:moveTo>
                        <a:pt x="46951" y="7248"/>
                      </a:moveTo>
                      <a:lnTo>
                        <a:pt x="41246" y="39510"/>
                      </a:lnTo>
                      <a:cubicBezTo>
                        <a:pt x="39398" y="49977"/>
                        <a:pt x="29406" y="57035"/>
                        <a:pt x="19043" y="55207"/>
                      </a:cubicBezTo>
                      <a:lnTo>
                        <a:pt x="15766" y="54626"/>
                      </a:lnTo>
                      <a:cubicBezTo>
                        <a:pt x="5403" y="52787"/>
                        <a:pt x="-1550" y="42729"/>
                        <a:pt x="298" y="32261"/>
                      </a:cubicBezTo>
                      <a:lnTo>
                        <a:pt x="6003" y="0"/>
                      </a:lnTo>
                      <a:lnTo>
                        <a:pt x="46951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1" name="Freeform: Shape 230">
                  <a:extLst>
                    <a:ext uri="{FF2B5EF4-FFF2-40B4-BE49-F238E27FC236}">
                      <a16:creationId xmlns:a16="http://schemas.microsoft.com/office/drawing/2014/main" id="{06F9C0E2-D6B5-29B2-B8C8-A3C9E2D91BF9}"/>
                    </a:ext>
                  </a:extLst>
                </p:cNvPr>
                <p:cNvSpPr/>
                <p:nvPr/>
              </p:nvSpPr>
              <p:spPr>
                <a:xfrm>
                  <a:off x="7782934" y="367523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24 h 54260"/>
                    <a:gd name="connsiteX2" fmla="*/ 31195 w 46823"/>
                    <a:gd name="connsiteY2" fmla="*/ 844 h 54260"/>
                    <a:gd name="connsiteX3" fmla="*/ 27889 w 46823"/>
                    <a:gd name="connsiteY3" fmla="*/ 263 h 54260"/>
                    <a:gd name="connsiteX4" fmla="*/ 5087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24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7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9" name="Graphic 3">
                <a:extLst>
                  <a:ext uri="{FF2B5EF4-FFF2-40B4-BE49-F238E27FC236}">
                    <a16:creationId xmlns:a16="http://schemas.microsoft.com/office/drawing/2014/main" id="{E8CE6158-0B95-B991-F916-2F74A9809696}"/>
                  </a:ext>
                </a:extLst>
              </p:cNvPr>
              <p:cNvGrpSpPr/>
              <p:nvPr/>
            </p:nvGrpSpPr>
            <p:grpSpPr>
              <a:xfrm>
                <a:off x="8010101" y="3689912"/>
                <a:ext cx="51305" cy="95030"/>
                <a:chOff x="8010101" y="3689912"/>
                <a:chExt cx="51305" cy="95030"/>
              </a:xfrm>
            </p:grpSpPr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EBDC78B5-42AD-CB97-A935-8B70042F7015}"/>
                    </a:ext>
                  </a:extLst>
                </p:cNvPr>
                <p:cNvSpPr/>
                <p:nvPr/>
              </p:nvSpPr>
              <p:spPr>
                <a:xfrm>
                  <a:off x="8010101" y="372944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9" name="Freeform: Shape 228">
                  <a:extLst>
                    <a:ext uri="{FF2B5EF4-FFF2-40B4-BE49-F238E27FC236}">
                      <a16:creationId xmlns:a16="http://schemas.microsoft.com/office/drawing/2014/main" id="{700AF5B5-EA34-DD66-F700-7A6B080276D5}"/>
                    </a:ext>
                  </a:extLst>
                </p:cNvPr>
                <p:cNvSpPr/>
                <p:nvPr/>
              </p:nvSpPr>
              <p:spPr>
                <a:xfrm>
                  <a:off x="8014582" y="368991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0 h 54260"/>
                    <a:gd name="connsiteX1" fmla="*/ 46454 w 46823"/>
                    <a:gd name="connsiteY1" fmla="*/ 25533 h 54260"/>
                    <a:gd name="connsiteX2" fmla="*/ 31194 w 46823"/>
                    <a:gd name="connsiteY2" fmla="*/ 85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55 h 54260"/>
                    <a:gd name="connsiteX6" fmla="*/ 41367 w 46823"/>
                    <a:gd name="connsiteY6" fmla="*/ 54260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0"/>
                      </a:moveTo>
                      <a:lnTo>
                        <a:pt x="46454" y="25533"/>
                      </a:lnTo>
                      <a:cubicBezTo>
                        <a:pt x="48530" y="13808"/>
                        <a:pt x="41662" y="2702"/>
                        <a:pt x="31194" y="85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67" y="542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0" name="Graphic 3">
                <a:extLst>
                  <a:ext uri="{FF2B5EF4-FFF2-40B4-BE49-F238E27FC236}">
                    <a16:creationId xmlns:a16="http://schemas.microsoft.com/office/drawing/2014/main" id="{B599E763-2567-25F8-57CB-FF5F09C90B25}"/>
                  </a:ext>
                </a:extLst>
              </p:cNvPr>
              <p:cNvGrpSpPr/>
              <p:nvPr/>
            </p:nvGrpSpPr>
            <p:grpSpPr>
              <a:xfrm>
                <a:off x="7561268" y="3649496"/>
                <a:ext cx="55359" cy="94324"/>
                <a:chOff x="7561268" y="3649496"/>
                <a:chExt cx="55359" cy="94324"/>
              </a:xfrm>
            </p:grpSpPr>
            <p:sp>
              <p:nvSpPr>
                <p:cNvPr id="226" name="Freeform: Shape 225">
                  <a:extLst>
                    <a:ext uri="{FF2B5EF4-FFF2-40B4-BE49-F238E27FC236}">
                      <a16:creationId xmlns:a16="http://schemas.microsoft.com/office/drawing/2014/main" id="{55B838C8-22B6-5351-5094-94591A19FACF}"/>
                    </a:ext>
                  </a:extLst>
                </p:cNvPr>
                <p:cNvSpPr/>
                <p:nvPr/>
              </p:nvSpPr>
              <p:spPr>
                <a:xfrm>
                  <a:off x="7567602" y="3687194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1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1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7" name="Freeform: Shape 226">
                  <a:extLst>
                    <a:ext uri="{FF2B5EF4-FFF2-40B4-BE49-F238E27FC236}">
                      <a16:creationId xmlns:a16="http://schemas.microsoft.com/office/drawing/2014/main" id="{42BA999F-A639-A6DA-7948-FA86BA723FB0}"/>
                    </a:ext>
                  </a:extLst>
                </p:cNvPr>
                <p:cNvSpPr/>
                <p:nvPr/>
              </p:nvSpPr>
              <p:spPr>
                <a:xfrm>
                  <a:off x="7561268" y="3649496"/>
                  <a:ext cx="48701" cy="55404"/>
                </a:xfrm>
                <a:custGeom>
                  <a:avLst/>
                  <a:gdLst>
                    <a:gd name="connsiteX0" fmla="*/ 48701 w 48701"/>
                    <a:gd name="connsiteY0" fmla="*/ 44975 h 55404"/>
                    <a:gd name="connsiteX1" fmla="*/ 41453 w 48701"/>
                    <a:gd name="connsiteY1" fmla="*/ 16714 h 55404"/>
                    <a:gd name="connsiteX2" fmla="*/ 17355 w 48701"/>
                    <a:gd name="connsiteY2" fmla="*/ 541 h 55404"/>
                    <a:gd name="connsiteX3" fmla="*/ 14097 w 48701"/>
                    <a:gd name="connsiteY3" fmla="*/ 1379 h 55404"/>
                    <a:gd name="connsiteX4" fmla="*/ 753 w 48701"/>
                    <a:gd name="connsiteY4" fmla="*/ 27144 h 55404"/>
                    <a:gd name="connsiteX5" fmla="*/ 8001 w 48701"/>
                    <a:gd name="connsiteY5" fmla="*/ 55405 h 55404"/>
                    <a:gd name="connsiteX6" fmla="*/ 48701 w 4870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5404">
                      <a:moveTo>
                        <a:pt x="48701" y="44975"/>
                      </a:moveTo>
                      <a:lnTo>
                        <a:pt x="41453" y="16714"/>
                      </a:lnTo>
                      <a:cubicBezTo>
                        <a:pt x="38500" y="5179"/>
                        <a:pt x="27651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8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701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1" name="Graphic 3">
                <a:extLst>
                  <a:ext uri="{FF2B5EF4-FFF2-40B4-BE49-F238E27FC236}">
                    <a16:creationId xmlns:a16="http://schemas.microsoft.com/office/drawing/2014/main" id="{061BA3E8-B40B-CAFB-9A4C-F920F58A7955}"/>
                  </a:ext>
                </a:extLst>
              </p:cNvPr>
              <p:cNvGrpSpPr/>
              <p:nvPr/>
            </p:nvGrpSpPr>
            <p:grpSpPr>
              <a:xfrm>
                <a:off x="7602045" y="3749004"/>
                <a:ext cx="55368" cy="94323"/>
                <a:chOff x="7602045" y="3749004"/>
                <a:chExt cx="55368" cy="94323"/>
              </a:xfrm>
            </p:grpSpPr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387C08D0-6EC7-C6CF-BA30-B3F6298D011A}"/>
                    </a:ext>
                  </a:extLst>
                </p:cNvPr>
                <p:cNvSpPr/>
                <p:nvPr/>
              </p:nvSpPr>
              <p:spPr>
                <a:xfrm>
                  <a:off x="7608389" y="3786701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8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5" name="Freeform: Shape 224">
                  <a:extLst>
                    <a:ext uri="{FF2B5EF4-FFF2-40B4-BE49-F238E27FC236}">
                      <a16:creationId xmlns:a16="http://schemas.microsoft.com/office/drawing/2014/main" id="{436BB8E9-26E0-9397-B098-33BF40E34334}"/>
                    </a:ext>
                  </a:extLst>
                </p:cNvPr>
                <p:cNvSpPr/>
                <p:nvPr/>
              </p:nvSpPr>
              <p:spPr>
                <a:xfrm>
                  <a:off x="7602045" y="3749004"/>
                  <a:ext cx="48701" cy="55404"/>
                </a:xfrm>
                <a:custGeom>
                  <a:avLst/>
                  <a:gdLst>
                    <a:gd name="connsiteX0" fmla="*/ 48701 w 48701"/>
                    <a:gd name="connsiteY0" fmla="*/ 44975 h 55404"/>
                    <a:gd name="connsiteX1" fmla="*/ 41453 w 48701"/>
                    <a:gd name="connsiteY1" fmla="*/ 16714 h 55404"/>
                    <a:gd name="connsiteX2" fmla="*/ 17355 w 48701"/>
                    <a:gd name="connsiteY2" fmla="*/ 541 h 55404"/>
                    <a:gd name="connsiteX3" fmla="*/ 14097 w 48701"/>
                    <a:gd name="connsiteY3" fmla="*/ 1379 h 55404"/>
                    <a:gd name="connsiteX4" fmla="*/ 753 w 48701"/>
                    <a:gd name="connsiteY4" fmla="*/ 27144 h 55404"/>
                    <a:gd name="connsiteX5" fmla="*/ 8001 w 48701"/>
                    <a:gd name="connsiteY5" fmla="*/ 55405 h 55404"/>
                    <a:gd name="connsiteX6" fmla="*/ 48701 w 4870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5404">
                      <a:moveTo>
                        <a:pt x="48701" y="44975"/>
                      </a:moveTo>
                      <a:lnTo>
                        <a:pt x="41453" y="16714"/>
                      </a:lnTo>
                      <a:cubicBezTo>
                        <a:pt x="38500" y="5179"/>
                        <a:pt x="27651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701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2" name="Graphic 3">
                <a:extLst>
                  <a:ext uri="{FF2B5EF4-FFF2-40B4-BE49-F238E27FC236}">
                    <a16:creationId xmlns:a16="http://schemas.microsoft.com/office/drawing/2014/main" id="{97E19B6D-2660-AEEF-22BA-E0923C0FE973}"/>
                  </a:ext>
                </a:extLst>
              </p:cNvPr>
              <p:cNvGrpSpPr/>
              <p:nvPr/>
            </p:nvGrpSpPr>
            <p:grpSpPr>
              <a:xfrm>
                <a:off x="7773342" y="3621759"/>
                <a:ext cx="55358" cy="94334"/>
                <a:chOff x="7773342" y="3621759"/>
                <a:chExt cx="55358" cy="94334"/>
              </a:xfrm>
            </p:grpSpPr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E2BF7E48-1DC7-B7B5-0FCF-A7EE2350041F}"/>
                    </a:ext>
                  </a:extLst>
                </p:cNvPr>
                <p:cNvSpPr/>
                <p:nvPr/>
              </p:nvSpPr>
              <p:spPr>
                <a:xfrm>
                  <a:off x="7779677" y="3659467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5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5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5"/>
                        <a:pt x="10773" y="52368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62DB9239-F991-A07E-61FF-D2D54CB3C1DA}"/>
                    </a:ext>
                  </a:extLst>
                </p:cNvPr>
                <p:cNvSpPr/>
                <p:nvPr/>
              </p:nvSpPr>
              <p:spPr>
                <a:xfrm>
                  <a:off x="7773342" y="3621759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0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3" name="Graphic 3">
                <a:extLst>
                  <a:ext uri="{FF2B5EF4-FFF2-40B4-BE49-F238E27FC236}">
                    <a16:creationId xmlns:a16="http://schemas.microsoft.com/office/drawing/2014/main" id="{B8030CF1-E810-F295-C9BE-222D87541B38}"/>
                  </a:ext>
                </a:extLst>
              </p:cNvPr>
              <p:cNvGrpSpPr/>
              <p:nvPr/>
            </p:nvGrpSpPr>
            <p:grpSpPr>
              <a:xfrm>
                <a:off x="7866325" y="3662545"/>
                <a:ext cx="55358" cy="94323"/>
                <a:chOff x="7866325" y="3662545"/>
                <a:chExt cx="55358" cy="94323"/>
              </a:xfrm>
            </p:grpSpPr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B92401AB-8398-0922-B5E1-E0B02C4263B0}"/>
                    </a:ext>
                  </a:extLst>
                </p:cNvPr>
                <p:cNvSpPr/>
                <p:nvPr/>
              </p:nvSpPr>
              <p:spPr>
                <a:xfrm>
                  <a:off x="7872660" y="3700243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7B7994AE-D7C8-9B8B-38E6-7526BA82652E}"/>
                    </a:ext>
                  </a:extLst>
                </p:cNvPr>
                <p:cNvSpPr/>
                <p:nvPr/>
              </p:nvSpPr>
              <p:spPr>
                <a:xfrm>
                  <a:off x="7866325" y="3662545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4" name="Graphic 3">
                <a:extLst>
                  <a:ext uri="{FF2B5EF4-FFF2-40B4-BE49-F238E27FC236}">
                    <a16:creationId xmlns:a16="http://schemas.microsoft.com/office/drawing/2014/main" id="{52AEBA74-1ECF-DA50-8BA7-7B8B6AAA9D65}"/>
                  </a:ext>
                </a:extLst>
              </p:cNvPr>
              <p:cNvGrpSpPr/>
              <p:nvPr/>
            </p:nvGrpSpPr>
            <p:grpSpPr>
              <a:xfrm>
                <a:off x="7897320" y="3585869"/>
                <a:ext cx="55359" cy="94334"/>
                <a:chOff x="7897320" y="3585869"/>
                <a:chExt cx="55359" cy="94334"/>
              </a:xfrm>
            </p:grpSpPr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274CAA8F-8D8F-576C-3719-E6C252581B62}"/>
                    </a:ext>
                  </a:extLst>
                </p:cNvPr>
                <p:cNvSpPr/>
                <p:nvPr/>
              </p:nvSpPr>
              <p:spPr>
                <a:xfrm>
                  <a:off x="7903654" y="3623576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5"/>
                        <a:pt x="10773" y="52368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C188B984-76F0-DA5D-D5C6-FDA9DBCD18FE}"/>
                    </a:ext>
                  </a:extLst>
                </p:cNvPr>
                <p:cNvSpPr/>
                <p:nvPr/>
              </p:nvSpPr>
              <p:spPr>
                <a:xfrm>
                  <a:off x="7897320" y="3585869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5" name="Graphic 3">
                <a:extLst>
                  <a:ext uri="{FF2B5EF4-FFF2-40B4-BE49-F238E27FC236}">
                    <a16:creationId xmlns:a16="http://schemas.microsoft.com/office/drawing/2014/main" id="{95390BF6-FFA1-DD28-AAA9-10C356B41E5C}"/>
                  </a:ext>
                </a:extLst>
              </p:cNvPr>
              <p:cNvGrpSpPr/>
              <p:nvPr/>
            </p:nvGrpSpPr>
            <p:grpSpPr>
              <a:xfrm>
                <a:off x="7584109" y="3569562"/>
                <a:ext cx="55358" cy="94324"/>
                <a:chOff x="7584109" y="3569562"/>
                <a:chExt cx="55358" cy="94324"/>
              </a:xfrm>
            </p:grpSpPr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DD8033D3-5375-C604-9D3C-840A4C6794C9}"/>
                    </a:ext>
                  </a:extLst>
                </p:cNvPr>
                <p:cNvSpPr/>
                <p:nvPr/>
              </p:nvSpPr>
              <p:spPr>
                <a:xfrm>
                  <a:off x="7590443" y="3607260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9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id="{A7266B7D-3EFB-7A6E-EB12-2E9C1354D611}"/>
                    </a:ext>
                  </a:extLst>
                </p:cNvPr>
                <p:cNvSpPr/>
                <p:nvPr/>
              </p:nvSpPr>
              <p:spPr>
                <a:xfrm>
                  <a:off x="7584109" y="3569562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6" name="Graphic 3">
                <a:extLst>
                  <a:ext uri="{FF2B5EF4-FFF2-40B4-BE49-F238E27FC236}">
                    <a16:creationId xmlns:a16="http://schemas.microsoft.com/office/drawing/2014/main" id="{2DA99EE6-01AC-C42D-C8E7-80C8EB931385}"/>
                  </a:ext>
                </a:extLst>
              </p:cNvPr>
              <p:cNvGrpSpPr/>
              <p:nvPr/>
            </p:nvGrpSpPr>
            <p:grpSpPr>
              <a:xfrm>
                <a:off x="7807709" y="3579271"/>
                <a:ext cx="54696" cy="94456"/>
                <a:chOff x="7807709" y="3579271"/>
                <a:chExt cx="54696" cy="94456"/>
              </a:xfrm>
            </p:grpSpPr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3789334B-BD47-372F-AC80-690DC0BCC05E}"/>
                    </a:ext>
                  </a:extLst>
                </p:cNvPr>
                <p:cNvSpPr/>
                <p:nvPr/>
              </p:nvSpPr>
              <p:spPr>
                <a:xfrm>
                  <a:off x="7807709" y="3617280"/>
                  <a:ext cx="48701" cy="56447"/>
                </a:xfrm>
                <a:custGeom>
                  <a:avLst/>
                  <a:gdLst>
                    <a:gd name="connsiteX0" fmla="*/ 48701 w 48701"/>
                    <a:gd name="connsiteY0" fmla="*/ 9830 h 56447"/>
                    <a:gd name="connsiteX1" fmla="*/ 40957 w 48701"/>
                    <a:gd name="connsiteY1" fmla="*/ 41662 h 56447"/>
                    <a:gd name="connsiteX2" fmla="*/ 17802 w 48701"/>
                    <a:gd name="connsiteY2" fmla="*/ 55912 h 56447"/>
                    <a:gd name="connsiteX3" fmla="*/ 14573 w 48701"/>
                    <a:gd name="connsiteY3" fmla="*/ 55131 h 56447"/>
                    <a:gd name="connsiteX4" fmla="*/ 552 w 48701"/>
                    <a:gd name="connsiteY4" fmla="*/ 31833 h 56447"/>
                    <a:gd name="connsiteX5" fmla="*/ 8296 w 48701"/>
                    <a:gd name="connsiteY5" fmla="*/ 0 h 56447"/>
                    <a:gd name="connsiteX6" fmla="*/ 48701 w 48701"/>
                    <a:gd name="connsiteY6" fmla="*/ 9830 h 56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47">
                      <a:moveTo>
                        <a:pt x="48701" y="9830"/>
                      </a:moveTo>
                      <a:lnTo>
                        <a:pt x="40957" y="41662"/>
                      </a:lnTo>
                      <a:cubicBezTo>
                        <a:pt x="38443" y="51988"/>
                        <a:pt x="28022" y="58398"/>
                        <a:pt x="17802" y="55912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95E18D66-630B-E8DE-A11F-8AEA6150DA1E}"/>
                    </a:ext>
                  </a:extLst>
                </p:cNvPr>
                <p:cNvSpPr/>
                <p:nvPr/>
              </p:nvSpPr>
              <p:spPr>
                <a:xfrm>
                  <a:off x="7814014" y="3579271"/>
                  <a:ext cx="48391" cy="55239"/>
                </a:xfrm>
                <a:custGeom>
                  <a:avLst/>
                  <a:gdLst>
                    <a:gd name="connsiteX0" fmla="*/ 40815 w 48391"/>
                    <a:gd name="connsiteY0" fmla="*/ 55240 h 55239"/>
                    <a:gd name="connsiteX1" fmla="*/ 47711 w 48391"/>
                    <a:gd name="connsiteY1" fmla="*/ 26884 h 55239"/>
                    <a:gd name="connsiteX2" fmla="*/ 34052 w 48391"/>
                    <a:gd name="connsiteY2" fmla="*/ 1281 h 55239"/>
                    <a:gd name="connsiteX3" fmla="*/ 30785 w 48391"/>
                    <a:gd name="connsiteY3" fmla="*/ 490 h 55239"/>
                    <a:gd name="connsiteX4" fmla="*/ 6896 w 48391"/>
                    <a:gd name="connsiteY4" fmla="*/ 16959 h 55239"/>
                    <a:gd name="connsiteX5" fmla="*/ 0 w 48391"/>
                    <a:gd name="connsiteY5" fmla="*/ 45315 h 55239"/>
                    <a:gd name="connsiteX6" fmla="*/ 40815 w 48391"/>
                    <a:gd name="connsiteY6" fmla="*/ 55240 h 5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39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7" name="Graphic 3">
                <a:extLst>
                  <a:ext uri="{FF2B5EF4-FFF2-40B4-BE49-F238E27FC236}">
                    <a16:creationId xmlns:a16="http://schemas.microsoft.com/office/drawing/2014/main" id="{F36DAC68-7B36-5868-D88D-FFAEF3302655}"/>
                  </a:ext>
                </a:extLst>
              </p:cNvPr>
              <p:cNvGrpSpPr/>
              <p:nvPr/>
            </p:nvGrpSpPr>
            <p:grpSpPr>
              <a:xfrm>
                <a:off x="7853581" y="3589825"/>
                <a:ext cx="54697" cy="94465"/>
                <a:chOff x="7853581" y="3589825"/>
                <a:chExt cx="54697" cy="94465"/>
              </a:xfrm>
            </p:grpSpPr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1AA86031-EDFA-3CD6-D484-93B7A62E2041}"/>
                    </a:ext>
                  </a:extLst>
                </p:cNvPr>
                <p:cNvSpPr/>
                <p:nvPr/>
              </p:nvSpPr>
              <p:spPr>
                <a:xfrm>
                  <a:off x="7853581" y="3627834"/>
                  <a:ext cx="48701" cy="56456"/>
                </a:xfrm>
                <a:custGeom>
                  <a:avLst/>
                  <a:gdLst>
                    <a:gd name="connsiteX0" fmla="*/ 48701 w 48701"/>
                    <a:gd name="connsiteY0" fmla="*/ 9830 h 56456"/>
                    <a:gd name="connsiteX1" fmla="*/ 40957 w 48701"/>
                    <a:gd name="connsiteY1" fmla="*/ 41662 h 56456"/>
                    <a:gd name="connsiteX2" fmla="*/ 17802 w 48701"/>
                    <a:gd name="connsiteY2" fmla="*/ 55921 h 56456"/>
                    <a:gd name="connsiteX3" fmla="*/ 14573 w 48701"/>
                    <a:gd name="connsiteY3" fmla="*/ 55131 h 56456"/>
                    <a:gd name="connsiteX4" fmla="*/ 552 w 48701"/>
                    <a:gd name="connsiteY4" fmla="*/ 31833 h 56456"/>
                    <a:gd name="connsiteX5" fmla="*/ 8296 w 48701"/>
                    <a:gd name="connsiteY5" fmla="*/ 0 h 56456"/>
                    <a:gd name="connsiteX6" fmla="*/ 48701 w 48701"/>
                    <a:gd name="connsiteY6" fmla="*/ 9830 h 56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6">
                      <a:moveTo>
                        <a:pt x="48701" y="9830"/>
                      </a:moveTo>
                      <a:lnTo>
                        <a:pt x="40957" y="41662"/>
                      </a:lnTo>
                      <a:cubicBezTo>
                        <a:pt x="38443" y="51988"/>
                        <a:pt x="28022" y="5840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93FAA55A-B881-4AC2-3737-9A7D2CAD3370}"/>
                    </a:ext>
                  </a:extLst>
                </p:cNvPr>
                <p:cNvSpPr/>
                <p:nvPr/>
              </p:nvSpPr>
              <p:spPr>
                <a:xfrm>
                  <a:off x="7859887" y="3589825"/>
                  <a:ext cx="48391" cy="55239"/>
                </a:xfrm>
                <a:custGeom>
                  <a:avLst/>
                  <a:gdLst>
                    <a:gd name="connsiteX0" fmla="*/ 40815 w 48391"/>
                    <a:gd name="connsiteY0" fmla="*/ 55240 h 55239"/>
                    <a:gd name="connsiteX1" fmla="*/ 47711 w 48391"/>
                    <a:gd name="connsiteY1" fmla="*/ 26884 h 55239"/>
                    <a:gd name="connsiteX2" fmla="*/ 34052 w 48391"/>
                    <a:gd name="connsiteY2" fmla="*/ 1281 h 55239"/>
                    <a:gd name="connsiteX3" fmla="*/ 30785 w 48391"/>
                    <a:gd name="connsiteY3" fmla="*/ 490 h 55239"/>
                    <a:gd name="connsiteX4" fmla="*/ 6896 w 48391"/>
                    <a:gd name="connsiteY4" fmla="*/ 16959 h 55239"/>
                    <a:gd name="connsiteX5" fmla="*/ 0 w 48391"/>
                    <a:gd name="connsiteY5" fmla="*/ 45315 h 55239"/>
                    <a:gd name="connsiteX6" fmla="*/ 40815 w 48391"/>
                    <a:gd name="connsiteY6" fmla="*/ 55240 h 5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39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8" name="Graphic 3">
                <a:extLst>
                  <a:ext uri="{FF2B5EF4-FFF2-40B4-BE49-F238E27FC236}">
                    <a16:creationId xmlns:a16="http://schemas.microsoft.com/office/drawing/2014/main" id="{F308BFB7-4D43-3AA9-9D37-65AB95EE7A2E}"/>
                  </a:ext>
                </a:extLst>
              </p:cNvPr>
              <p:cNvGrpSpPr/>
              <p:nvPr/>
            </p:nvGrpSpPr>
            <p:grpSpPr>
              <a:xfrm>
                <a:off x="7948003" y="3576013"/>
                <a:ext cx="54697" cy="94456"/>
                <a:chOff x="7948003" y="3576013"/>
                <a:chExt cx="54697" cy="94456"/>
              </a:xfrm>
            </p:grpSpPr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B16D4B1C-48E1-D316-4741-537719665E26}"/>
                    </a:ext>
                  </a:extLst>
                </p:cNvPr>
                <p:cNvSpPr/>
                <p:nvPr/>
              </p:nvSpPr>
              <p:spPr>
                <a:xfrm>
                  <a:off x="7948003" y="3614013"/>
                  <a:ext cx="48701" cy="56456"/>
                </a:xfrm>
                <a:custGeom>
                  <a:avLst/>
                  <a:gdLst>
                    <a:gd name="connsiteX0" fmla="*/ 48701 w 48701"/>
                    <a:gd name="connsiteY0" fmla="*/ 9839 h 56456"/>
                    <a:gd name="connsiteX1" fmla="*/ 40957 w 48701"/>
                    <a:gd name="connsiteY1" fmla="*/ 41672 h 56456"/>
                    <a:gd name="connsiteX2" fmla="*/ 17802 w 48701"/>
                    <a:gd name="connsiteY2" fmla="*/ 55921 h 56456"/>
                    <a:gd name="connsiteX3" fmla="*/ 14573 w 48701"/>
                    <a:gd name="connsiteY3" fmla="*/ 55131 h 56456"/>
                    <a:gd name="connsiteX4" fmla="*/ 552 w 48701"/>
                    <a:gd name="connsiteY4" fmla="*/ 31832 h 56456"/>
                    <a:gd name="connsiteX5" fmla="*/ 8296 w 48701"/>
                    <a:gd name="connsiteY5" fmla="*/ 0 h 56456"/>
                    <a:gd name="connsiteX6" fmla="*/ 48701 w 48701"/>
                    <a:gd name="connsiteY6" fmla="*/ 9839 h 56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6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0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8E6BDB25-73B0-1CA4-BED6-3CA6231A03D0}"/>
                    </a:ext>
                  </a:extLst>
                </p:cNvPr>
                <p:cNvSpPr/>
                <p:nvPr/>
              </p:nvSpPr>
              <p:spPr>
                <a:xfrm>
                  <a:off x="7954308" y="3576013"/>
                  <a:ext cx="48391" cy="55240"/>
                </a:xfrm>
                <a:custGeom>
                  <a:avLst/>
                  <a:gdLst>
                    <a:gd name="connsiteX0" fmla="*/ 40815 w 48391"/>
                    <a:gd name="connsiteY0" fmla="*/ 55240 h 55240"/>
                    <a:gd name="connsiteX1" fmla="*/ 47711 w 48391"/>
                    <a:gd name="connsiteY1" fmla="*/ 26884 h 55240"/>
                    <a:gd name="connsiteX2" fmla="*/ 34052 w 48391"/>
                    <a:gd name="connsiteY2" fmla="*/ 1281 h 55240"/>
                    <a:gd name="connsiteX3" fmla="*/ 30785 w 48391"/>
                    <a:gd name="connsiteY3" fmla="*/ 490 h 55240"/>
                    <a:gd name="connsiteX4" fmla="*/ 6896 w 48391"/>
                    <a:gd name="connsiteY4" fmla="*/ 16959 h 55240"/>
                    <a:gd name="connsiteX5" fmla="*/ 0 w 48391"/>
                    <a:gd name="connsiteY5" fmla="*/ 45315 h 55240"/>
                    <a:gd name="connsiteX6" fmla="*/ 40815 w 48391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6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9" name="Graphic 3">
                <a:extLst>
                  <a:ext uri="{FF2B5EF4-FFF2-40B4-BE49-F238E27FC236}">
                    <a16:creationId xmlns:a16="http://schemas.microsoft.com/office/drawing/2014/main" id="{F82FB5B7-BBBE-CDEA-998A-1D1FBAD0B787}"/>
                  </a:ext>
                </a:extLst>
              </p:cNvPr>
              <p:cNvGrpSpPr/>
              <p:nvPr/>
            </p:nvGrpSpPr>
            <p:grpSpPr>
              <a:xfrm>
                <a:off x="7698410" y="3582538"/>
                <a:ext cx="54700" cy="94459"/>
                <a:chOff x="7698410" y="3582538"/>
                <a:chExt cx="54700" cy="94459"/>
              </a:xfrm>
            </p:grpSpPr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AD529263-573A-8F67-BD36-274F5F787350}"/>
                    </a:ext>
                  </a:extLst>
                </p:cNvPr>
                <p:cNvSpPr/>
                <p:nvPr/>
              </p:nvSpPr>
              <p:spPr>
                <a:xfrm>
                  <a:off x="7698410" y="3620547"/>
                  <a:ext cx="48701" cy="56450"/>
                </a:xfrm>
                <a:custGeom>
                  <a:avLst/>
                  <a:gdLst>
                    <a:gd name="connsiteX0" fmla="*/ 48701 w 48701"/>
                    <a:gd name="connsiteY0" fmla="*/ 9830 h 56450"/>
                    <a:gd name="connsiteX1" fmla="*/ 40957 w 48701"/>
                    <a:gd name="connsiteY1" fmla="*/ 41663 h 56450"/>
                    <a:gd name="connsiteX2" fmla="*/ 17802 w 48701"/>
                    <a:gd name="connsiteY2" fmla="*/ 55912 h 56450"/>
                    <a:gd name="connsiteX3" fmla="*/ 14573 w 48701"/>
                    <a:gd name="connsiteY3" fmla="*/ 55131 h 56450"/>
                    <a:gd name="connsiteX4" fmla="*/ 552 w 48701"/>
                    <a:gd name="connsiteY4" fmla="*/ 31833 h 56450"/>
                    <a:gd name="connsiteX5" fmla="*/ 8296 w 48701"/>
                    <a:gd name="connsiteY5" fmla="*/ 0 h 56450"/>
                    <a:gd name="connsiteX6" fmla="*/ 48701 w 48701"/>
                    <a:gd name="connsiteY6" fmla="*/ 9830 h 56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0">
                      <a:moveTo>
                        <a:pt x="48701" y="9830"/>
                      </a:moveTo>
                      <a:lnTo>
                        <a:pt x="40957" y="41663"/>
                      </a:lnTo>
                      <a:cubicBezTo>
                        <a:pt x="38443" y="51988"/>
                        <a:pt x="28022" y="58407"/>
                        <a:pt x="17802" y="55912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7B3050DC-A283-DE9A-B62C-69DA04D97E34}"/>
                    </a:ext>
                  </a:extLst>
                </p:cNvPr>
                <p:cNvSpPr/>
                <p:nvPr/>
              </p:nvSpPr>
              <p:spPr>
                <a:xfrm>
                  <a:off x="7704715" y="3582538"/>
                  <a:ext cx="48395" cy="55240"/>
                </a:xfrm>
                <a:custGeom>
                  <a:avLst/>
                  <a:gdLst>
                    <a:gd name="connsiteX0" fmla="*/ 40814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4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4" y="55240"/>
                      </a:moveTo>
                      <a:lnTo>
                        <a:pt x="47711" y="26884"/>
                      </a:lnTo>
                      <a:cubicBezTo>
                        <a:pt x="50530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4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0" name="Graphic 3">
                <a:extLst>
                  <a:ext uri="{FF2B5EF4-FFF2-40B4-BE49-F238E27FC236}">
                    <a16:creationId xmlns:a16="http://schemas.microsoft.com/office/drawing/2014/main" id="{0300698C-04D4-EECC-AC21-5EE3FCEC4A9A}"/>
                  </a:ext>
                </a:extLst>
              </p:cNvPr>
              <p:cNvGrpSpPr/>
              <p:nvPr/>
            </p:nvGrpSpPr>
            <p:grpSpPr>
              <a:xfrm>
                <a:off x="7629896" y="3558068"/>
                <a:ext cx="54700" cy="94459"/>
                <a:chOff x="7629896" y="3558068"/>
                <a:chExt cx="54700" cy="94459"/>
              </a:xfrm>
            </p:grpSpPr>
            <p:sp>
              <p:nvSpPr>
                <p:cNvPr id="206" name="Freeform: Shape 205">
                  <a:extLst>
                    <a:ext uri="{FF2B5EF4-FFF2-40B4-BE49-F238E27FC236}">
                      <a16:creationId xmlns:a16="http://schemas.microsoft.com/office/drawing/2014/main" id="{6824A5A8-F110-0502-55C4-06601A02AFE3}"/>
                    </a:ext>
                  </a:extLst>
                </p:cNvPr>
                <p:cNvSpPr/>
                <p:nvPr/>
              </p:nvSpPr>
              <p:spPr>
                <a:xfrm>
                  <a:off x="7629896" y="3596068"/>
                  <a:ext cx="48701" cy="56459"/>
                </a:xfrm>
                <a:custGeom>
                  <a:avLst/>
                  <a:gdLst>
                    <a:gd name="connsiteX0" fmla="*/ 48701 w 48701"/>
                    <a:gd name="connsiteY0" fmla="*/ 9839 h 56459"/>
                    <a:gd name="connsiteX1" fmla="*/ 40957 w 48701"/>
                    <a:gd name="connsiteY1" fmla="*/ 41672 h 56459"/>
                    <a:gd name="connsiteX2" fmla="*/ 17802 w 48701"/>
                    <a:gd name="connsiteY2" fmla="*/ 55921 h 56459"/>
                    <a:gd name="connsiteX3" fmla="*/ 14573 w 48701"/>
                    <a:gd name="connsiteY3" fmla="*/ 55131 h 56459"/>
                    <a:gd name="connsiteX4" fmla="*/ 552 w 48701"/>
                    <a:gd name="connsiteY4" fmla="*/ 31832 h 56459"/>
                    <a:gd name="connsiteX5" fmla="*/ 8296 w 48701"/>
                    <a:gd name="connsiteY5" fmla="*/ 0 h 56459"/>
                    <a:gd name="connsiteX6" fmla="*/ 48701 w 48701"/>
                    <a:gd name="connsiteY6" fmla="*/ 9839 h 56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9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1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7" name="Freeform: Shape 206">
                  <a:extLst>
                    <a:ext uri="{FF2B5EF4-FFF2-40B4-BE49-F238E27FC236}">
                      <a16:creationId xmlns:a16="http://schemas.microsoft.com/office/drawing/2014/main" id="{B9F603AB-97FB-C5F0-1B64-634039765327}"/>
                    </a:ext>
                  </a:extLst>
                </p:cNvPr>
                <p:cNvSpPr/>
                <p:nvPr/>
              </p:nvSpPr>
              <p:spPr>
                <a:xfrm>
                  <a:off x="7636201" y="3558068"/>
                  <a:ext cx="48395" cy="55240"/>
                </a:xfrm>
                <a:custGeom>
                  <a:avLst/>
                  <a:gdLst>
                    <a:gd name="connsiteX0" fmla="*/ 40815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5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30" y="1532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1" name="Graphic 3">
                <a:extLst>
                  <a:ext uri="{FF2B5EF4-FFF2-40B4-BE49-F238E27FC236}">
                    <a16:creationId xmlns:a16="http://schemas.microsoft.com/office/drawing/2014/main" id="{DA8F61A9-D49D-FFC4-0D21-7DADDBA4ACC9}"/>
                  </a:ext>
                </a:extLst>
              </p:cNvPr>
              <p:cNvGrpSpPr/>
              <p:nvPr/>
            </p:nvGrpSpPr>
            <p:grpSpPr>
              <a:xfrm>
                <a:off x="7652737" y="3631477"/>
                <a:ext cx="54700" cy="94459"/>
                <a:chOff x="7652737" y="3631477"/>
                <a:chExt cx="54700" cy="94459"/>
              </a:xfrm>
            </p:grpSpPr>
            <p:sp>
              <p:nvSpPr>
                <p:cNvPr id="204" name="Freeform: Shape 203">
                  <a:extLst>
                    <a:ext uri="{FF2B5EF4-FFF2-40B4-BE49-F238E27FC236}">
                      <a16:creationId xmlns:a16="http://schemas.microsoft.com/office/drawing/2014/main" id="{9507A0B9-B651-066E-555E-0D5B1A4842B2}"/>
                    </a:ext>
                  </a:extLst>
                </p:cNvPr>
                <p:cNvSpPr/>
                <p:nvPr/>
              </p:nvSpPr>
              <p:spPr>
                <a:xfrm>
                  <a:off x="7652737" y="3669477"/>
                  <a:ext cx="48701" cy="56459"/>
                </a:xfrm>
                <a:custGeom>
                  <a:avLst/>
                  <a:gdLst>
                    <a:gd name="connsiteX0" fmla="*/ 48701 w 48701"/>
                    <a:gd name="connsiteY0" fmla="*/ 9839 h 56459"/>
                    <a:gd name="connsiteX1" fmla="*/ 40957 w 48701"/>
                    <a:gd name="connsiteY1" fmla="*/ 41672 h 56459"/>
                    <a:gd name="connsiteX2" fmla="*/ 17802 w 48701"/>
                    <a:gd name="connsiteY2" fmla="*/ 55921 h 56459"/>
                    <a:gd name="connsiteX3" fmla="*/ 14573 w 48701"/>
                    <a:gd name="connsiteY3" fmla="*/ 55131 h 56459"/>
                    <a:gd name="connsiteX4" fmla="*/ 552 w 48701"/>
                    <a:gd name="connsiteY4" fmla="*/ 31832 h 56459"/>
                    <a:gd name="connsiteX5" fmla="*/ 8296 w 48701"/>
                    <a:gd name="connsiteY5" fmla="*/ 0 h 56459"/>
                    <a:gd name="connsiteX6" fmla="*/ 48701 w 48701"/>
                    <a:gd name="connsiteY6" fmla="*/ 9839 h 56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9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1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5" name="Freeform: Shape 204">
                  <a:extLst>
                    <a:ext uri="{FF2B5EF4-FFF2-40B4-BE49-F238E27FC236}">
                      <a16:creationId xmlns:a16="http://schemas.microsoft.com/office/drawing/2014/main" id="{E6F2BB59-DD5D-AADD-ED9B-3DB1B6552AA0}"/>
                    </a:ext>
                  </a:extLst>
                </p:cNvPr>
                <p:cNvSpPr/>
                <p:nvPr/>
              </p:nvSpPr>
              <p:spPr>
                <a:xfrm>
                  <a:off x="7659042" y="3631477"/>
                  <a:ext cx="48395" cy="55240"/>
                </a:xfrm>
                <a:custGeom>
                  <a:avLst/>
                  <a:gdLst>
                    <a:gd name="connsiteX0" fmla="*/ 40815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5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30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2" name="Graphic 3">
                <a:extLst>
                  <a:ext uri="{FF2B5EF4-FFF2-40B4-BE49-F238E27FC236}">
                    <a16:creationId xmlns:a16="http://schemas.microsoft.com/office/drawing/2014/main" id="{71DB2252-CB66-82A3-0219-292992A7868E}"/>
                  </a:ext>
                </a:extLst>
              </p:cNvPr>
              <p:cNvGrpSpPr/>
              <p:nvPr/>
            </p:nvGrpSpPr>
            <p:grpSpPr>
              <a:xfrm>
                <a:off x="7731224" y="3601727"/>
                <a:ext cx="74509" cy="85679"/>
                <a:chOff x="7731224" y="3601727"/>
                <a:chExt cx="74509" cy="85679"/>
              </a:xfrm>
            </p:grpSpPr>
            <p:sp>
              <p:nvSpPr>
                <p:cNvPr id="202" name="Freeform: Shape 201">
                  <a:extLst>
                    <a:ext uri="{FF2B5EF4-FFF2-40B4-BE49-F238E27FC236}">
                      <a16:creationId xmlns:a16="http://schemas.microsoft.com/office/drawing/2014/main" id="{9F6506FF-6CAC-46CF-A627-FB6DE7DB198A}"/>
                    </a:ext>
                  </a:extLst>
                </p:cNvPr>
                <p:cNvSpPr/>
                <p:nvPr/>
              </p:nvSpPr>
              <p:spPr>
                <a:xfrm>
                  <a:off x="7748977" y="3628472"/>
                  <a:ext cx="56755" cy="58934"/>
                </a:xfrm>
                <a:custGeom>
                  <a:avLst/>
                  <a:gdLst>
                    <a:gd name="connsiteX0" fmla="*/ 33347 w 56755"/>
                    <a:gd name="connsiteY0" fmla="*/ 0 h 58934"/>
                    <a:gd name="connsiteX1" fmla="*/ 52921 w 56755"/>
                    <a:gd name="connsiteY1" fmla="*/ 26280 h 58934"/>
                    <a:gd name="connsiteX2" fmla="*/ 49121 w 56755"/>
                    <a:gd name="connsiteY2" fmla="*/ 53207 h 58934"/>
                    <a:gd name="connsiteX3" fmla="*/ 46454 w 56755"/>
                    <a:gd name="connsiteY3" fmla="*/ 55198 h 58934"/>
                    <a:gd name="connsiteX4" fmla="*/ 19574 w 56755"/>
                    <a:gd name="connsiteY4" fmla="*/ 51130 h 58934"/>
                    <a:gd name="connsiteX5" fmla="*/ 0 w 56755"/>
                    <a:gd name="connsiteY5" fmla="*/ 24851 h 58934"/>
                    <a:gd name="connsiteX6" fmla="*/ 33347 w 56755"/>
                    <a:gd name="connsiteY6" fmla="*/ 0 h 5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55" h="58934">
                      <a:moveTo>
                        <a:pt x="33347" y="0"/>
                      </a:moveTo>
                      <a:lnTo>
                        <a:pt x="52921" y="26280"/>
                      </a:lnTo>
                      <a:cubicBezTo>
                        <a:pt x="59265" y="34805"/>
                        <a:pt x="57560" y="46920"/>
                        <a:pt x="49121" y="53207"/>
                      </a:cubicBezTo>
                      <a:lnTo>
                        <a:pt x="46454" y="55198"/>
                      </a:lnTo>
                      <a:cubicBezTo>
                        <a:pt x="38015" y="61484"/>
                        <a:pt x="25918" y="59646"/>
                        <a:pt x="19574" y="51130"/>
                      </a:cubicBezTo>
                      <a:lnTo>
                        <a:pt x="0" y="24851"/>
                      </a:lnTo>
                      <a:lnTo>
                        <a:pt x="3334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3" name="Freeform: Shape 202">
                  <a:extLst>
                    <a:ext uri="{FF2B5EF4-FFF2-40B4-BE49-F238E27FC236}">
                      <a16:creationId xmlns:a16="http://schemas.microsoft.com/office/drawing/2014/main" id="{153976A9-2822-9C5F-7F4E-CE8353EDD3F3}"/>
                    </a:ext>
                  </a:extLst>
                </p:cNvPr>
                <p:cNvSpPr/>
                <p:nvPr/>
              </p:nvSpPr>
              <p:spPr>
                <a:xfrm>
                  <a:off x="7731224" y="3601727"/>
                  <a:ext cx="55787" cy="57787"/>
                </a:xfrm>
                <a:custGeom>
                  <a:avLst/>
                  <a:gdLst>
                    <a:gd name="connsiteX0" fmla="*/ 55787 w 55787"/>
                    <a:gd name="connsiteY0" fmla="*/ 32689 h 57787"/>
                    <a:gd name="connsiteX1" fmla="*/ 38356 w 55787"/>
                    <a:gd name="connsiteY1" fmla="*/ 9286 h 57787"/>
                    <a:gd name="connsiteX2" fmla="*/ 9924 w 55787"/>
                    <a:gd name="connsiteY2" fmla="*/ 3466 h 57787"/>
                    <a:gd name="connsiteX3" fmla="*/ 7229 w 55787"/>
                    <a:gd name="connsiteY3" fmla="*/ 5476 h 57787"/>
                    <a:gd name="connsiteX4" fmla="*/ 4666 w 55787"/>
                    <a:gd name="connsiteY4" fmla="*/ 34384 h 57787"/>
                    <a:gd name="connsiteX5" fmla="*/ 22097 w 55787"/>
                    <a:gd name="connsiteY5" fmla="*/ 57787 h 57787"/>
                    <a:gd name="connsiteX6" fmla="*/ 55787 w 55787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7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3" name="Graphic 3">
                <a:extLst>
                  <a:ext uri="{FF2B5EF4-FFF2-40B4-BE49-F238E27FC236}">
                    <a16:creationId xmlns:a16="http://schemas.microsoft.com/office/drawing/2014/main" id="{ADA605C4-D757-8445-84D3-9C5DAF153AF7}"/>
                  </a:ext>
                </a:extLst>
              </p:cNvPr>
              <p:cNvGrpSpPr/>
              <p:nvPr/>
            </p:nvGrpSpPr>
            <p:grpSpPr>
              <a:xfrm>
                <a:off x="7850315" y="3828465"/>
                <a:ext cx="74503" cy="85692"/>
                <a:chOff x="7850315" y="3828465"/>
                <a:chExt cx="74503" cy="85692"/>
              </a:xfrm>
            </p:grpSpPr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384DBA0F-0D2A-13A0-CB61-73FD8E8343C8}"/>
                    </a:ext>
                  </a:extLst>
                </p:cNvPr>
                <p:cNvSpPr/>
                <p:nvPr/>
              </p:nvSpPr>
              <p:spPr>
                <a:xfrm>
                  <a:off x="7868049" y="3855224"/>
                  <a:ext cx="56769" cy="58934"/>
                </a:xfrm>
                <a:custGeom>
                  <a:avLst/>
                  <a:gdLst>
                    <a:gd name="connsiteX0" fmla="*/ 33357 w 56769"/>
                    <a:gd name="connsiteY0" fmla="*/ 0 h 58934"/>
                    <a:gd name="connsiteX1" fmla="*/ 52930 w 56769"/>
                    <a:gd name="connsiteY1" fmla="*/ 26280 h 58934"/>
                    <a:gd name="connsiteX2" fmla="*/ 49130 w 56769"/>
                    <a:gd name="connsiteY2" fmla="*/ 53207 h 58934"/>
                    <a:gd name="connsiteX3" fmla="*/ 46463 w 56769"/>
                    <a:gd name="connsiteY3" fmla="*/ 55198 h 58934"/>
                    <a:gd name="connsiteX4" fmla="*/ 19574 w 56769"/>
                    <a:gd name="connsiteY4" fmla="*/ 51130 h 58934"/>
                    <a:gd name="connsiteX5" fmla="*/ 0 w 56769"/>
                    <a:gd name="connsiteY5" fmla="*/ 24851 h 58934"/>
                    <a:gd name="connsiteX6" fmla="*/ 33357 w 56769"/>
                    <a:gd name="connsiteY6" fmla="*/ 0 h 5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69" h="58934">
                      <a:moveTo>
                        <a:pt x="33357" y="0"/>
                      </a:moveTo>
                      <a:lnTo>
                        <a:pt x="52930" y="26280"/>
                      </a:lnTo>
                      <a:cubicBezTo>
                        <a:pt x="59284" y="34805"/>
                        <a:pt x="57569" y="46920"/>
                        <a:pt x="49130" y="53207"/>
                      </a:cubicBezTo>
                      <a:lnTo>
                        <a:pt x="46463" y="55198"/>
                      </a:lnTo>
                      <a:cubicBezTo>
                        <a:pt x="38024" y="61484"/>
                        <a:pt x="25927" y="59646"/>
                        <a:pt x="19574" y="51130"/>
                      </a:cubicBezTo>
                      <a:lnTo>
                        <a:pt x="0" y="24851"/>
                      </a:lnTo>
                      <a:lnTo>
                        <a:pt x="3335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1" name="Freeform: Shape 200">
                  <a:extLst>
                    <a:ext uri="{FF2B5EF4-FFF2-40B4-BE49-F238E27FC236}">
                      <a16:creationId xmlns:a16="http://schemas.microsoft.com/office/drawing/2014/main" id="{910E15AF-C9D9-14CD-DCA5-06259A041DBB}"/>
                    </a:ext>
                  </a:extLst>
                </p:cNvPr>
                <p:cNvSpPr/>
                <p:nvPr/>
              </p:nvSpPr>
              <p:spPr>
                <a:xfrm>
                  <a:off x="7850315" y="3828465"/>
                  <a:ext cx="55777" cy="57781"/>
                </a:xfrm>
                <a:custGeom>
                  <a:avLst/>
                  <a:gdLst>
                    <a:gd name="connsiteX0" fmla="*/ 55778 w 55777"/>
                    <a:gd name="connsiteY0" fmla="*/ 32693 h 57781"/>
                    <a:gd name="connsiteX1" fmla="*/ 38347 w 55777"/>
                    <a:gd name="connsiteY1" fmla="*/ 9290 h 57781"/>
                    <a:gd name="connsiteX2" fmla="*/ 9924 w 55777"/>
                    <a:gd name="connsiteY2" fmla="*/ 3470 h 57781"/>
                    <a:gd name="connsiteX3" fmla="*/ 7229 w 55777"/>
                    <a:gd name="connsiteY3" fmla="*/ 5480 h 57781"/>
                    <a:gd name="connsiteX4" fmla="*/ 4667 w 55777"/>
                    <a:gd name="connsiteY4" fmla="*/ 34379 h 57781"/>
                    <a:gd name="connsiteX5" fmla="*/ 22097 w 55777"/>
                    <a:gd name="connsiteY5" fmla="*/ 57782 h 57781"/>
                    <a:gd name="connsiteX6" fmla="*/ 55778 w 55777"/>
                    <a:gd name="connsiteY6" fmla="*/ 32693 h 57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77" h="57781">
                      <a:moveTo>
                        <a:pt x="55778" y="32693"/>
                      </a:moveTo>
                      <a:lnTo>
                        <a:pt x="38347" y="9290"/>
                      </a:lnTo>
                      <a:cubicBezTo>
                        <a:pt x="31232" y="-263"/>
                        <a:pt x="18440" y="-2883"/>
                        <a:pt x="9924" y="3470"/>
                      </a:cubicBezTo>
                      <a:lnTo>
                        <a:pt x="7229" y="5480"/>
                      </a:lnTo>
                      <a:cubicBezTo>
                        <a:pt x="-1296" y="11824"/>
                        <a:pt x="-2449" y="24835"/>
                        <a:pt x="4667" y="34379"/>
                      </a:cubicBezTo>
                      <a:lnTo>
                        <a:pt x="22097" y="57782"/>
                      </a:lnTo>
                      <a:lnTo>
                        <a:pt x="55778" y="326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4" name="Graphic 3">
                <a:extLst>
                  <a:ext uri="{FF2B5EF4-FFF2-40B4-BE49-F238E27FC236}">
                    <a16:creationId xmlns:a16="http://schemas.microsoft.com/office/drawing/2014/main" id="{EB85A6B4-EAAD-3814-D191-A2737D969991}"/>
                  </a:ext>
                </a:extLst>
              </p:cNvPr>
              <p:cNvGrpSpPr/>
              <p:nvPr/>
            </p:nvGrpSpPr>
            <p:grpSpPr>
              <a:xfrm>
                <a:off x="7775267" y="3877409"/>
                <a:ext cx="74509" cy="85691"/>
                <a:chOff x="7775267" y="3877409"/>
                <a:chExt cx="74509" cy="85691"/>
              </a:xfrm>
            </p:grpSpPr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51DD8D59-570B-3B1C-1EAA-6E1EC039FC15}"/>
                    </a:ext>
                  </a:extLst>
                </p:cNvPr>
                <p:cNvSpPr/>
                <p:nvPr/>
              </p:nvSpPr>
              <p:spPr>
                <a:xfrm>
                  <a:off x="7793021" y="3904164"/>
                  <a:ext cx="56755" cy="58936"/>
                </a:xfrm>
                <a:custGeom>
                  <a:avLst/>
                  <a:gdLst>
                    <a:gd name="connsiteX0" fmla="*/ 33347 w 56755"/>
                    <a:gd name="connsiteY0" fmla="*/ 0 h 58936"/>
                    <a:gd name="connsiteX1" fmla="*/ 52921 w 56755"/>
                    <a:gd name="connsiteY1" fmla="*/ 26280 h 58936"/>
                    <a:gd name="connsiteX2" fmla="*/ 49120 w 56755"/>
                    <a:gd name="connsiteY2" fmla="*/ 53207 h 58936"/>
                    <a:gd name="connsiteX3" fmla="*/ 46453 w 56755"/>
                    <a:gd name="connsiteY3" fmla="*/ 55198 h 58936"/>
                    <a:gd name="connsiteX4" fmla="*/ 19574 w 56755"/>
                    <a:gd name="connsiteY4" fmla="*/ 51130 h 58936"/>
                    <a:gd name="connsiteX5" fmla="*/ 0 w 56755"/>
                    <a:gd name="connsiteY5" fmla="*/ 24851 h 58936"/>
                    <a:gd name="connsiteX6" fmla="*/ 33347 w 56755"/>
                    <a:gd name="connsiteY6" fmla="*/ 0 h 58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55" h="58936">
                      <a:moveTo>
                        <a:pt x="33347" y="0"/>
                      </a:moveTo>
                      <a:lnTo>
                        <a:pt x="52921" y="26280"/>
                      </a:lnTo>
                      <a:cubicBezTo>
                        <a:pt x="59264" y="34805"/>
                        <a:pt x="57560" y="46920"/>
                        <a:pt x="49120" y="53207"/>
                      </a:cubicBezTo>
                      <a:lnTo>
                        <a:pt x="46453" y="55198"/>
                      </a:lnTo>
                      <a:cubicBezTo>
                        <a:pt x="38014" y="61484"/>
                        <a:pt x="25917" y="59655"/>
                        <a:pt x="19574" y="51130"/>
                      </a:cubicBezTo>
                      <a:lnTo>
                        <a:pt x="0" y="24851"/>
                      </a:lnTo>
                      <a:lnTo>
                        <a:pt x="3334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98394C04-E252-FE8F-ABD5-1B87E9409599}"/>
                    </a:ext>
                  </a:extLst>
                </p:cNvPr>
                <p:cNvSpPr/>
                <p:nvPr/>
              </p:nvSpPr>
              <p:spPr>
                <a:xfrm>
                  <a:off x="7775267" y="3877409"/>
                  <a:ext cx="55786" cy="57787"/>
                </a:xfrm>
                <a:custGeom>
                  <a:avLst/>
                  <a:gdLst>
                    <a:gd name="connsiteX0" fmla="*/ 55787 w 55786"/>
                    <a:gd name="connsiteY0" fmla="*/ 32689 h 57787"/>
                    <a:gd name="connsiteX1" fmla="*/ 38356 w 55786"/>
                    <a:gd name="connsiteY1" fmla="*/ 9286 h 57787"/>
                    <a:gd name="connsiteX2" fmla="*/ 9924 w 55786"/>
                    <a:gd name="connsiteY2" fmla="*/ 3466 h 57787"/>
                    <a:gd name="connsiteX3" fmla="*/ 7229 w 55786"/>
                    <a:gd name="connsiteY3" fmla="*/ 5476 h 57787"/>
                    <a:gd name="connsiteX4" fmla="*/ 4666 w 55786"/>
                    <a:gd name="connsiteY4" fmla="*/ 34384 h 57787"/>
                    <a:gd name="connsiteX5" fmla="*/ 22097 w 55786"/>
                    <a:gd name="connsiteY5" fmla="*/ 57787 h 57787"/>
                    <a:gd name="connsiteX6" fmla="*/ 55787 w 55786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6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5" name="Graphic 3">
                <a:extLst>
                  <a:ext uri="{FF2B5EF4-FFF2-40B4-BE49-F238E27FC236}">
                    <a16:creationId xmlns:a16="http://schemas.microsoft.com/office/drawing/2014/main" id="{CA389FA5-53FB-9B3D-A19A-E424F7F6F8E5}"/>
                  </a:ext>
                </a:extLst>
              </p:cNvPr>
              <p:cNvGrpSpPr/>
              <p:nvPr/>
            </p:nvGrpSpPr>
            <p:grpSpPr>
              <a:xfrm>
                <a:off x="7553411" y="3957343"/>
                <a:ext cx="74513" cy="85691"/>
                <a:chOff x="7553411" y="3957343"/>
                <a:chExt cx="74513" cy="85691"/>
              </a:xfrm>
            </p:grpSpPr>
            <p:sp>
              <p:nvSpPr>
                <p:cNvPr id="196" name="Freeform: Shape 195">
                  <a:extLst>
                    <a:ext uri="{FF2B5EF4-FFF2-40B4-BE49-F238E27FC236}">
                      <a16:creationId xmlns:a16="http://schemas.microsoft.com/office/drawing/2014/main" id="{CAD60B43-1895-2F24-9B17-B888A64EAD16}"/>
                    </a:ext>
                  </a:extLst>
                </p:cNvPr>
                <p:cNvSpPr/>
                <p:nvPr/>
              </p:nvSpPr>
              <p:spPr>
                <a:xfrm>
                  <a:off x="7571155" y="3984098"/>
                  <a:ext cx="56768" cy="58936"/>
                </a:xfrm>
                <a:custGeom>
                  <a:avLst/>
                  <a:gdLst>
                    <a:gd name="connsiteX0" fmla="*/ 33356 w 56768"/>
                    <a:gd name="connsiteY0" fmla="*/ 0 h 58936"/>
                    <a:gd name="connsiteX1" fmla="*/ 52930 w 56768"/>
                    <a:gd name="connsiteY1" fmla="*/ 26279 h 58936"/>
                    <a:gd name="connsiteX2" fmla="*/ 49130 w 56768"/>
                    <a:gd name="connsiteY2" fmla="*/ 53207 h 58936"/>
                    <a:gd name="connsiteX3" fmla="*/ 46463 w 56768"/>
                    <a:gd name="connsiteY3" fmla="*/ 55197 h 58936"/>
                    <a:gd name="connsiteX4" fmla="*/ 19574 w 56768"/>
                    <a:gd name="connsiteY4" fmla="*/ 51130 h 58936"/>
                    <a:gd name="connsiteX5" fmla="*/ 0 w 56768"/>
                    <a:gd name="connsiteY5" fmla="*/ 24851 h 58936"/>
                    <a:gd name="connsiteX6" fmla="*/ 33356 w 56768"/>
                    <a:gd name="connsiteY6" fmla="*/ 0 h 58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68" h="58936">
                      <a:moveTo>
                        <a:pt x="33356" y="0"/>
                      </a:moveTo>
                      <a:lnTo>
                        <a:pt x="52930" y="26279"/>
                      </a:lnTo>
                      <a:cubicBezTo>
                        <a:pt x="59284" y="34804"/>
                        <a:pt x="57569" y="46920"/>
                        <a:pt x="49130" y="53207"/>
                      </a:cubicBezTo>
                      <a:lnTo>
                        <a:pt x="46463" y="55197"/>
                      </a:lnTo>
                      <a:cubicBezTo>
                        <a:pt x="38024" y="61484"/>
                        <a:pt x="25927" y="59655"/>
                        <a:pt x="19574" y="51130"/>
                      </a:cubicBezTo>
                      <a:lnTo>
                        <a:pt x="0" y="24851"/>
                      </a:lnTo>
                      <a:lnTo>
                        <a:pt x="3335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0608767A-0770-F279-3032-5283ADB177C4}"/>
                    </a:ext>
                  </a:extLst>
                </p:cNvPr>
                <p:cNvSpPr/>
                <p:nvPr/>
              </p:nvSpPr>
              <p:spPr>
                <a:xfrm>
                  <a:off x="7553411" y="3957343"/>
                  <a:ext cx="55787" cy="57787"/>
                </a:xfrm>
                <a:custGeom>
                  <a:avLst/>
                  <a:gdLst>
                    <a:gd name="connsiteX0" fmla="*/ 55787 w 55787"/>
                    <a:gd name="connsiteY0" fmla="*/ 32689 h 57787"/>
                    <a:gd name="connsiteX1" fmla="*/ 38356 w 55787"/>
                    <a:gd name="connsiteY1" fmla="*/ 9286 h 57787"/>
                    <a:gd name="connsiteX2" fmla="*/ 9924 w 55787"/>
                    <a:gd name="connsiteY2" fmla="*/ 3466 h 57787"/>
                    <a:gd name="connsiteX3" fmla="*/ 7229 w 55787"/>
                    <a:gd name="connsiteY3" fmla="*/ 5476 h 57787"/>
                    <a:gd name="connsiteX4" fmla="*/ 4666 w 55787"/>
                    <a:gd name="connsiteY4" fmla="*/ 34384 h 57787"/>
                    <a:gd name="connsiteX5" fmla="*/ 22097 w 55787"/>
                    <a:gd name="connsiteY5" fmla="*/ 57787 h 57787"/>
                    <a:gd name="connsiteX6" fmla="*/ 55787 w 55787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7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6" name="Graphic 3">
                <a:extLst>
                  <a:ext uri="{FF2B5EF4-FFF2-40B4-BE49-F238E27FC236}">
                    <a16:creationId xmlns:a16="http://schemas.microsoft.com/office/drawing/2014/main" id="{CFA709DF-AA69-559F-8C2A-4D12429775BC}"/>
                  </a:ext>
                </a:extLst>
              </p:cNvPr>
              <p:cNvGrpSpPr/>
              <p:nvPr/>
            </p:nvGrpSpPr>
            <p:grpSpPr>
              <a:xfrm>
                <a:off x="7759900" y="3958303"/>
                <a:ext cx="72629" cy="86999"/>
                <a:chOff x="7759900" y="3958303"/>
                <a:chExt cx="72629" cy="86999"/>
              </a:xfrm>
            </p:grpSpPr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61E465EA-07C4-D657-931E-E260C5FE18A0}"/>
                    </a:ext>
                  </a:extLst>
                </p:cNvPr>
                <p:cNvSpPr/>
                <p:nvPr/>
              </p:nvSpPr>
              <p:spPr>
                <a:xfrm>
                  <a:off x="7776343" y="3986336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79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79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id="{27D6862A-F939-BA90-741D-14D5A45B7CC2}"/>
                    </a:ext>
                  </a:extLst>
                </p:cNvPr>
                <p:cNvSpPr/>
                <p:nvPr/>
              </p:nvSpPr>
              <p:spPr>
                <a:xfrm>
                  <a:off x="7759900" y="3958303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9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7" name="Graphic 3">
                <a:extLst>
                  <a:ext uri="{FF2B5EF4-FFF2-40B4-BE49-F238E27FC236}">
                    <a16:creationId xmlns:a16="http://schemas.microsoft.com/office/drawing/2014/main" id="{FA91FFEE-4A76-9224-B958-E548CEA604D8}"/>
                  </a:ext>
                </a:extLst>
              </p:cNvPr>
              <p:cNvGrpSpPr/>
              <p:nvPr/>
            </p:nvGrpSpPr>
            <p:grpSpPr>
              <a:xfrm>
                <a:off x="7993177" y="3604316"/>
                <a:ext cx="72620" cy="86989"/>
                <a:chOff x="7993177" y="3604316"/>
                <a:chExt cx="72620" cy="86989"/>
              </a:xfrm>
            </p:grpSpPr>
            <p:sp>
              <p:nvSpPr>
                <p:cNvPr id="192" name="Freeform: Shape 191">
                  <a:extLst>
                    <a:ext uri="{FF2B5EF4-FFF2-40B4-BE49-F238E27FC236}">
                      <a16:creationId xmlns:a16="http://schemas.microsoft.com/office/drawing/2014/main" id="{C75BA67A-6076-86C8-2317-38DAFBC278DE}"/>
                    </a:ext>
                  </a:extLst>
                </p:cNvPr>
                <p:cNvSpPr/>
                <p:nvPr/>
              </p:nvSpPr>
              <p:spPr>
                <a:xfrm>
                  <a:off x="8009610" y="3632339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80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80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3" name="Freeform: Shape 192">
                  <a:extLst>
                    <a:ext uri="{FF2B5EF4-FFF2-40B4-BE49-F238E27FC236}">
                      <a16:creationId xmlns:a16="http://schemas.microsoft.com/office/drawing/2014/main" id="{8C6F73FD-4CB8-A4F7-B584-1CEF8CD96A3A}"/>
                    </a:ext>
                  </a:extLst>
                </p:cNvPr>
                <p:cNvSpPr/>
                <p:nvPr/>
              </p:nvSpPr>
              <p:spPr>
                <a:xfrm>
                  <a:off x="7993177" y="3604316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8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8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8" name="Graphic 3">
                <a:extLst>
                  <a:ext uri="{FF2B5EF4-FFF2-40B4-BE49-F238E27FC236}">
                    <a16:creationId xmlns:a16="http://schemas.microsoft.com/office/drawing/2014/main" id="{E8F66CA5-CFC6-CDE1-2CD0-129A5E0EB07C}"/>
                  </a:ext>
                </a:extLst>
              </p:cNvPr>
              <p:cNvGrpSpPr/>
              <p:nvPr/>
            </p:nvGrpSpPr>
            <p:grpSpPr>
              <a:xfrm>
                <a:off x="7815364" y="3646731"/>
                <a:ext cx="72629" cy="86989"/>
                <a:chOff x="7815364" y="3646731"/>
                <a:chExt cx="72629" cy="86989"/>
              </a:xfrm>
            </p:grpSpPr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7A2F2CD8-D54C-8924-734A-15B206D89F5C}"/>
                    </a:ext>
                  </a:extLst>
                </p:cNvPr>
                <p:cNvSpPr/>
                <p:nvPr/>
              </p:nvSpPr>
              <p:spPr>
                <a:xfrm>
                  <a:off x="7831807" y="3674754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80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80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9F65D83A-CD8F-FC9D-8617-C5AE106F72BA}"/>
                    </a:ext>
                  </a:extLst>
                </p:cNvPr>
                <p:cNvSpPr/>
                <p:nvPr/>
              </p:nvSpPr>
              <p:spPr>
                <a:xfrm>
                  <a:off x="7815364" y="3646731"/>
                  <a:ext cx="55247" cy="57817"/>
                </a:xfrm>
                <a:custGeom>
                  <a:avLst/>
                  <a:gdLst>
                    <a:gd name="connsiteX0" fmla="*/ 55248 w 55247"/>
                    <a:gd name="connsiteY0" fmla="*/ 34158 h 57817"/>
                    <a:gd name="connsiteX1" fmla="*/ 38817 w 55247"/>
                    <a:gd name="connsiteY1" fmla="*/ 10040 h 57817"/>
                    <a:gd name="connsiteX2" fmla="*/ 10661 w 55247"/>
                    <a:gd name="connsiteY2" fmla="*/ 3030 h 57817"/>
                    <a:gd name="connsiteX3" fmla="*/ 7880 w 55247"/>
                    <a:gd name="connsiteY3" fmla="*/ 4925 h 57817"/>
                    <a:gd name="connsiteX4" fmla="*/ 4099 w 55247"/>
                    <a:gd name="connsiteY4" fmla="*/ 33700 h 57817"/>
                    <a:gd name="connsiteX5" fmla="*/ 20529 w 55247"/>
                    <a:gd name="connsiteY5" fmla="*/ 57818 h 57817"/>
                    <a:gd name="connsiteX6" fmla="*/ 55248 w 55247"/>
                    <a:gd name="connsiteY6" fmla="*/ 34158 h 5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17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700"/>
                      </a:cubicBezTo>
                      <a:lnTo>
                        <a:pt x="20529" y="5781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9" name="Graphic 3">
                <a:extLst>
                  <a:ext uri="{FF2B5EF4-FFF2-40B4-BE49-F238E27FC236}">
                    <a16:creationId xmlns:a16="http://schemas.microsoft.com/office/drawing/2014/main" id="{39605E44-7B39-CF6A-17E0-6D136C1A678A}"/>
                  </a:ext>
                </a:extLst>
              </p:cNvPr>
              <p:cNvGrpSpPr/>
              <p:nvPr/>
            </p:nvGrpSpPr>
            <p:grpSpPr>
              <a:xfrm>
                <a:off x="7753375" y="3532535"/>
                <a:ext cx="72629" cy="86999"/>
                <a:chOff x="7753375" y="3532535"/>
                <a:chExt cx="72629" cy="86999"/>
              </a:xfrm>
            </p:grpSpPr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648EF662-6C18-2BE2-3E27-34C46D17E121}"/>
                    </a:ext>
                  </a:extLst>
                </p:cNvPr>
                <p:cNvSpPr/>
                <p:nvPr/>
              </p:nvSpPr>
              <p:spPr>
                <a:xfrm>
                  <a:off x="7769828" y="3560568"/>
                  <a:ext cx="56177" cy="58966"/>
                </a:xfrm>
                <a:custGeom>
                  <a:avLst/>
                  <a:gdLst>
                    <a:gd name="connsiteX0" fmla="*/ 34366 w 56177"/>
                    <a:gd name="connsiteY0" fmla="*/ 0 h 58966"/>
                    <a:gd name="connsiteX1" fmla="*/ 52816 w 56177"/>
                    <a:gd name="connsiteY1" fmla="*/ 27080 h 58966"/>
                    <a:gd name="connsiteX2" fmla="*/ 47882 w 56177"/>
                    <a:gd name="connsiteY2" fmla="*/ 53816 h 58966"/>
                    <a:gd name="connsiteX3" fmla="*/ 45129 w 56177"/>
                    <a:gd name="connsiteY3" fmla="*/ 55693 h 58966"/>
                    <a:gd name="connsiteX4" fmla="*/ 18440 w 56177"/>
                    <a:gd name="connsiteY4" fmla="*/ 50492 h 58966"/>
                    <a:gd name="connsiteX5" fmla="*/ 0 w 56177"/>
                    <a:gd name="connsiteY5" fmla="*/ 23413 h 58966"/>
                    <a:gd name="connsiteX6" fmla="*/ 34366 w 56177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77" h="58966">
                      <a:moveTo>
                        <a:pt x="34366" y="0"/>
                      </a:moveTo>
                      <a:lnTo>
                        <a:pt x="52816" y="27080"/>
                      </a:lnTo>
                      <a:cubicBezTo>
                        <a:pt x="58798" y="35862"/>
                        <a:pt x="56579" y="47901"/>
                        <a:pt x="47882" y="53816"/>
                      </a:cubicBezTo>
                      <a:lnTo>
                        <a:pt x="45129" y="55693"/>
                      </a:lnTo>
                      <a:cubicBezTo>
                        <a:pt x="36433" y="61617"/>
                        <a:pt x="24422" y="59274"/>
                        <a:pt x="18440" y="50492"/>
                      </a:cubicBezTo>
                      <a:lnTo>
                        <a:pt x="0" y="23413"/>
                      </a:lnTo>
                      <a:lnTo>
                        <a:pt x="3436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1831755F-F8C4-FBD6-9815-3AAF4CD48B3D}"/>
                    </a:ext>
                  </a:extLst>
                </p:cNvPr>
                <p:cNvSpPr/>
                <p:nvPr/>
              </p:nvSpPr>
              <p:spPr>
                <a:xfrm>
                  <a:off x="7753375" y="3532535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1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9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1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0" name="Graphic 3">
                <a:extLst>
                  <a:ext uri="{FF2B5EF4-FFF2-40B4-BE49-F238E27FC236}">
                    <a16:creationId xmlns:a16="http://schemas.microsoft.com/office/drawing/2014/main" id="{23A005E7-A64E-CF46-F768-5D6B061AE2BB}"/>
                  </a:ext>
                </a:extLst>
              </p:cNvPr>
              <p:cNvGrpSpPr/>
              <p:nvPr/>
            </p:nvGrpSpPr>
            <p:grpSpPr>
              <a:xfrm>
                <a:off x="7652284" y="3533427"/>
                <a:ext cx="75778" cy="84704"/>
                <a:chOff x="7652284" y="3533427"/>
                <a:chExt cx="75778" cy="84704"/>
              </a:xfrm>
            </p:grpSpPr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CECE3356-248A-3233-B469-D43095F8DE8B}"/>
                    </a:ext>
                  </a:extLst>
                </p:cNvPr>
                <p:cNvSpPr/>
                <p:nvPr/>
              </p:nvSpPr>
              <p:spPr>
                <a:xfrm>
                  <a:off x="7670939" y="3533427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47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4 w 57123"/>
                    <a:gd name="connsiteY5" fmla="*/ 58860 h 58859"/>
                    <a:gd name="connsiteX6" fmla="*/ 0 w 57123"/>
                    <a:gd name="connsiteY6" fmla="*/ 33047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47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7"/>
                        <a:pt x="52940" y="33161"/>
                      </a:cubicBezTo>
                      <a:lnTo>
                        <a:pt x="32614" y="58860"/>
                      </a:lnTo>
                      <a:lnTo>
                        <a:pt x="0" y="3304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360F2824-690A-49B3-ABDB-ECA18D89815A}"/>
                    </a:ext>
                  </a:extLst>
                </p:cNvPr>
                <p:cNvSpPr/>
                <p:nvPr/>
              </p:nvSpPr>
              <p:spPr>
                <a:xfrm>
                  <a:off x="7652284" y="3560416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1 h 57715"/>
                    <a:gd name="connsiteX4" fmla="*/ 38020 w 56126"/>
                    <a:gd name="connsiteY4" fmla="*/ 48939 h 57715"/>
                    <a:gd name="connsiteX5" fmla="*/ 56127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1"/>
                      </a:lnTo>
                      <a:cubicBezTo>
                        <a:pt x="17769" y="60522"/>
                        <a:pt x="30638" y="58283"/>
                        <a:pt x="38020" y="48939"/>
                      </a:cubicBezTo>
                      <a:lnTo>
                        <a:pt x="56127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1" name="Graphic 3">
                <a:extLst>
                  <a:ext uri="{FF2B5EF4-FFF2-40B4-BE49-F238E27FC236}">
                    <a16:creationId xmlns:a16="http://schemas.microsoft.com/office/drawing/2014/main" id="{17852107-83AC-1B62-A916-D7F7306E45DE}"/>
                  </a:ext>
                </a:extLst>
              </p:cNvPr>
              <p:cNvGrpSpPr/>
              <p:nvPr/>
            </p:nvGrpSpPr>
            <p:grpSpPr>
              <a:xfrm>
                <a:off x="7701376" y="3556297"/>
                <a:ext cx="75778" cy="84705"/>
                <a:chOff x="7701376" y="3556297"/>
                <a:chExt cx="75778" cy="84705"/>
              </a:xfrm>
            </p:grpSpPr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AFD60D16-DB59-2F33-AC07-87A41E002267}"/>
                    </a:ext>
                  </a:extLst>
                </p:cNvPr>
                <p:cNvSpPr/>
                <p:nvPr/>
              </p:nvSpPr>
              <p:spPr>
                <a:xfrm>
                  <a:off x="7720031" y="3556297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47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3 w 57123"/>
                    <a:gd name="connsiteY5" fmla="*/ 58860 h 58859"/>
                    <a:gd name="connsiteX6" fmla="*/ 0 w 57123"/>
                    <a:gd name="connsiteY6" fmla="*/ 33047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47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8" y="12663"/>
                        <a:pt x="59541" y="24827"/>
                        <a:pt x="52940" y="33161"/>
                      </a:cubicBezTo>
                      <a:lnTo>
                        <a:pt x="32613" y="58860"/>
                      </a:lnTo>
                      <a:lnTo>
                        <a:pt x="0" y="3304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55AD8F84-87B0-9460-C831-F39D98359E53}"/>
                    </a:ext>
                  </a:extLst>
                </p:cNvPr>
                <p:cNvSpPr/>
                <p:nvPr/>
              </p:nvSpPr>
              <p:spPr>
                <a:xfrm>
                  <a:off x="7701376" y="3583285"/>
                  <a:ext cx="56126" cy="57716"/>
                </a:xfrm>
                <a:custGeom>
                  <a:avLst/>
                  <a:gdLst>
                    <a:gd name="connsiteX0" fmla="*/ 23180 w 56126"/>
                    <a:gd name="connsiteY0" fmla="*/ 0 h 57716"/>
                    <a:gd name="connsiteX1" fmla="*/ 5073 w 56126"/>
                    <a:gd name="connsiteY1" fmla="*/ 22879 h 57716"/>
                    <a:gd name="connsiteX2" fmla="*/ 6797 w 56126"/>
                    <a:gd name="connsiteY2" fmla="*/ 51845 h 57716"/>
                    <a:gd name="connsiteX3" fmla="*/ 9435 w 56126"/>
                    <a:gd name="connsiteY3" fmla="*/ 53930 h 57716"/>
                    <a:gd name="connsiteX4" fmla="*/ 38020 w 56126"/>
                    <a:gd name="connsiteY4" fmla="*/ 48949 h 57716"/>
                    <a:gd name="connsiteX5" fmla="*/ 56127 w 56126"/>
                    <a:gd name="connsiteY5" fmla="*/ 26070 h 57716"/>
                    <a:gd name="connsiteX6" fmla="*/ 23180 w 56126"/>
                    <a:gd name="connsiteY6" fmla="*/ 0 h 5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6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38" y="58283"/>
                        <a:pt x="38020" y="48949"/>
                      </a:cubicBezTo>
                      <a:lnTo>
                        <a:pt x="56127" y="2607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2" name="Graphic 3">
                <a:extLst>
                  <a:ext uri="{FF2B5EF4-FFF2-40B4-BE49-F238E27FC236}">
                    <a16:creationId xmlns:a16="http://schemas.microsoft.com/office/drawing/2014/main" id="{86E95407-A944-E1A4-9CAE-ADA62BB5A1B9}"/>
                  </a:ext>
                </a:extLst>
              </p:cNvPr>
              <p:cNvGrpSpPr/>
              <p:nvPr/>
            </p:nvGrpSpPr>
            <p:grpSpPr>
              <a:xfrm>
                <a:off x="7963866" y="3601931"/>
                <a:ext cx="75765" cy="84713"/>
                <a:chOff x="7963866" y="3601931"/>
                <a:chExt cx="75765" cy="84713"/>
              </a:xfrm>
            </p:grpSpPr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2BD68629-CEA2-0B48-DDD3-B948DCDB97B5}"/>
                    </a:ext>
                  </a:extLst>
                </p:cNvPr>
                <p:cNvSpPr/>
                <p:nvPr/>
              </p:nvSpPr>
              <p:spPr>
                <a:xfrm>
                  <a:off x="7982511" y="3601931"/>
                  <a:ext cx="57119" cy="58859"/>
                </a:xfrm>
                <a:custGeom>
                  <a:avLst/>
                  <a:gdLst>
                    <a:gd name="connsiteX0" fmla="*/ 0 w 57119"/>
                    <a:gd name="connsiteY0" fmla="*/ 33056 h 58859"/>
                    <a:gd name="connsiteX1" fmla="*/ 20326 w 57119"/>
                    <a:gd name="connsiteY1" fmla="*/ 7358 h 58859"/>
                    <a:gd name="connsiteX2" fmla="*/ 47320 w 57119"/>
                    <a:gd name="connsiteY2" fmla="*/ 4072 h 58859"/>
                    <a:gd name="connsiteX3" fmla="*/ 49930 w 57119"/>
                    <a:gd name="connsiteY3" fmla="*/ 6138 h 58859"/>
                    <a:gd name="connsiteX4" fmla="*/ 52940 w 57119"/>
                    <a:gd name="connsiteY4" fmla="*/ 33161 h 58859"/>
                    <a:gd name="connsiteX5" fmla="*/ 32614 w 57119"/>
                    <a:gd name="connsiteY5" fmla="*/ 58859 h 58859"/>
                    <a:gd name="connsiteX6" fmla="*/ 0 w 57119"/>
                    <a:gd name="connsiteY6" fmla="*/ 33056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19" h="5885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8"/>
                      </a:lnTo>
                      <a:cubicBezTo>
                        <a:pt x="58179" y="12663"/>
                        <a:pt x="59531" y="24826"/>
                        <a:pt x="52940" y="33161"/>
                      </a:cubicBezTo>
                      <a:lnTo>
                        <a:pt x="32614" y="58859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CA867382-BAAD-8A33-CC1A-6465950FA72C}"/>
                    </a:ext>
                  </a:extLst>
                </p:cNvPr>
                <p:cNvSpPr/>
                <p:nvPr/>
              </p:nvSpPr>
              <p:spPr>
                <a:xfrm>
                  <a:off x="7963866" y="3628929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1 h 57715"/>
                    <a:gd name="connsiteX4" fmla="*/ 38019 w 56126"/>
                    <a:gd name="connsiteY4" fmla="*/ 48939 h 57715"/>
                    <a:gd name="connsiteX5" fmla="*/ 56126 w 56126"/>
                    <a:gd name="connsiteY5" fmla="*/ 26061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4"/>
                        <a:pt x="-1538" y="45253"/>
                        <a:pt x="6797" y="51845"/>
                      </a:cubicBezTo>
                      <a:lnTo>
                        <a:pt x="9435" y="53931"/>
                      </a:lnTo>
                      <a:cubicBezTo>
                        <a:pt x="17769" y="60522"/>
                        <a:pt x="30628" y="58284"/>
                        <a:pt x="38019" y="48939"/>
                      </a:cubicBezTo>
                      <a:lnTo>
                        <a:pt x="56126" y="26061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3" name="Graphic 3">
                <a:extLst>
                  <a:ext uri="{FF2B5EF4-FFF2-40B4-BE49-F238E27FC236}">
                    <a16:creationId xmlns:a16="http://schemas.microsoft.com/office/drawing/2014/main" id="{8E7C4303-6197-BCC3-C9CE-DAEFDD275951}"/>
                  </a:ext>
                </a:extLst>
              </p:cNvPr>
              <p:cNvGrpSpPr/>
              <p:nvPr/>
            </p:nvGrpSpPr>
            <p:grpSpPr>
              <a:xfrm>
                <a:off x="7888818" y="3548096"/>
                <a:ext cx="75778" cy="84713"/>
                <a:chOff x="7888818" y="3548096"/>
                <a:chExt cx="75778" cy="84713"/>
              </a:xfrm>
            </p:grpSpPr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6D76CD8D-4234-5333-2DD1-6FD417357B42}"/>
                    </a:ext>
                  </a:extLst>
                </p:cNvPr>
                <p:cNvSpPr/>
                <p:nvPr/>
              </p:nvSpPr>
              <p:spPr>
                <a:xfrm>
                  <a:off x="7907474" y="3548096"/>
                  <a:ext cx="57123" cy="58849"/>
                </a:xfrm>
                <a:custGeom>
                  <a:avLst/>
                  <a:gdLst>
                    <a:gd name="connsiteX0" fmla="*/ 0 w 57123"/>
                    <a:gd name="connsiteY0" fmla="*/ 33056 h 58849"/>
                    <a:gd name="connsiteX1" fmla="*/ 20326 w 57123"/>
                    <a:gd name="connsiteY1" fmla="*/ 7358 h 58849"/>
                    <a:gd name="connsiteX2" fmla="*/ 47320 w 57123"/>
                    <a:gd name="connsiteY2" fmla="*/ 4072 h 58849"/>
                    <a:gd name="connsiteX3" fmla="*/ 49930 w 57123"/>
                    <a:gd name="connsiteY3" fmla="*/ 6139 h 58849"/>
                    <a:gd name="connsiteX4" fmla="*/ 52940 w 57123"/>
                    <a:gd name="connsiteY4" fmla="*/ 33161 h 58849"/>
                    <a:gd name="connsiteX5" fmla="*/ 32614 w 57123"/>
                    <a:gd name="connsiteY5" fmla="*/ 58850 h 58849"/>
                    <a:gd name="connsiteX6" fmla="*/ 0 w 57123"/>
                    <a:gd name="connsiteY6" fmla="*/ 33056 h 58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4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6"/>
                        <a:pt x="52940" y="33161"/>
                      </a:cubicBezTo>
                      <a:lnTo>
                        <a:pt x="32614" y="58850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D442B4D6-388A-FBCC-A814-8007FE1E1683}"/>
                    </a:ext>
                  </a:extLst>
                </p:cNvPr>
                <p:cNvSpPr/>
                <p:nvPr/>
              </p:nvSpPr>
              <p:spPr>
                <a:xfrm>
                  <a:off x="7888818" y="3575094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0 h 57715"/>
                    <a:gd name="connsiteX4" fmla="*/ 38019 w 56126"/>
                    <a:gd name="connsiteY4" fmla="*/ 48939 h 57715"/>
                    <a:gd name="connsiteX5" fmla="*/ 56126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28" y="58283"/>
                        <a:pt x="38019" y="48939"/>
                      </a:cubicBezTo>
                      <a:lnTo>
                        <a:pt x="56126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4" name="Graphic 3">
                <a:extLst>
                  <a:ext uri="{FF2B5EF4-FFF2-40B4-BE49-F238E27FC236}">
                    <a16:creationId xmlns:a16="http://schemas.microsoft.com/office/drawing/2014/main" id="{D4FAC9DC-8B96-1642-D6D3-02D3DD80F1B7}"/>
                  </a:ext>
                </a:extLst>
              </p:cNvPr>
              <p:cNvGrpSpPr/>
              <p:nvPr/>
            </p:nvGrpSpPr>
            <p:grpSpPr>
              <a:xfrm>
                <a:off x="7844775" y="3525264"/>
                <a:ext cx="75778" cy="84704"/>
                <a:chOff x="7844775" y="3525264"/>
                <a:chExt cx="75778" cy="84704"/>
              </a:xfrm>
            </p:grpSpPr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6E6424F3-0612-5991-21A5-012A85B4F8D2}"/>
                    </a:ext>
                  </a:extLst>
                </p:cNvPr>
                <p:cNvSpPr/>
                <p:nvPr/>
              </p:nvSpPr>
              <p:spPr>
                <a:xfrm>
                  <a:off x="7863430" y="3525264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56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3 w 57123"/>
                    <a:gd name="connsiteY5" fmla="*/ 58860 h 58859"/>
                    <a:gd name="connsiteX6" fmla="*/ 0 w 57123"/>
                    <a:gd name="connsiteY6" fmla="*/ 33056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7"/>
                        <a:pt x="52940" y="33161"/>
                      </a:cubicBezTo>
                      <a:lnTo>
                        <a:pt x="32613" y="58860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949C2190-1DF6-AC94-3A6F-2BAAF201C41C}"/>
                    </a:ext>
                  </a:extLst>
                </p:cNvPr>
                <p:cNvSpPr/>
                <p:nvPr/>
              </p:nvSpPr>
              <p:spPr>
                <a:xfrm>
                  <a:off x="7844775" y="3552253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0 h 57715"/>
                    <a:gd name="connsiteX4" fmla="*/ 38019 w 56126"/>
                    <a:gd name="connsiteY4" fmla="*/ 48939 h 57715"/>
                    <a:gd name="connsiteX5" fmla="*/ 56126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28" y="58283"/>
                        <a:pt x="38019" y="48939"/>
                      </a:cubicBezTo>
                      <a:lnTo>
                        <a:pt x="56126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5" name="Graphic 3">
                <a:extLst>
                  <a:ext uri="{FF2B5EF4-FFF2-40B4-BE49-F238E27FC236}">
                    <a16:creationId xmlns:a16="http://schemas.microsoft.com/office/drawing/2014/main" id="{99FE11BF-52BF-0FA8-B29F-781D2B25C367}"/>
                  </a:ext>
                </a:extLst>
              </p:cNvPr>
              <p:cNvGrpSpPr/>
              <p:nvPr/>
            </p:nvGrpSpPr>
            <p:grpSpPr>
              <a:xfrm>
                <a:off x="7826047" y="3485813"/>
                <a:ext cx="47588" cy="95371"/>
                <a:chOff x="7826047" y="3485813"/>
                <a:chExt cx="47588" cy="95371"/>
              </a:xfrm>
            </p:grpSpPr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47458CF4-B1B7-85F2-AF9E-1827573B9568}"/>
                    </a:ext>
                  </a:extLst>
                </p:cNvPr>
                <p:cNvSpPr/>
                <p:nvPr/>
              </p:nvSpPr>
              <p:spPr>
                <a:xfrm>
                  <a:off x="7826047" y="3526898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59 w 44945"/>
                    <a:gd name="connsiteY1" fmla="*/ 37004 h 54286"/>
                    <a:gd name="connsiteX2" fmla="*/ 20381 w 44945"/>
                    <a:gd name="connsiteY2" fmla="*/ 54178 h 54286"/>
                    <a:gd name="connsiteX3" fmla="*/ 17075 w 44945"/>
                    <a:gd name="connsiteY3" fmla="*/ 53825 h 54286"/>
                    <a:gd name="connsiteX4" fmla="*/ 112 w 44945"/>
                    <a:gd name="connsiteY4" fmla="*/ 32575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59" y="37004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5" y="53825"/>
                      </a:lnTo>
                      <a:cubicBezTo>
                        <a:pt x="6617" y="52702"/>
                        <a:pt x="-1022" y="43139"/>
                        <a:pt x="112" y="32575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B3D8F9E4-B6B3-C22D-DB8A-300E5E7F3242}"/>
                    </a:ext>
                  </a:extLst>
                </p:cNvPr>
                <p:cNvSpPr/>
                <p:nvPr/>
              </p:nvSpPr>
              <p:spPr>
                <a:xfrm>
                  <a:off x="7828626" y="3485813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6" name="Graphic 3">
                <a:extLst>
                  <a:ext uri="{FF2B5EF4-FFF2-40B4-BE49-F238E27FC236}">
                    <a16:creationId xmlns:a16="http://schemas.microsoft.com/office/drawing/2014/main" id="{94E631EA-0BD3-7CCB-5D8A-9BB97C0BC80A}"/>
                  </a:ext>
                </a:extLst>
              </p:cNvPr>
              <p:cNvGrpSpPr/>
              <p:nvPr/>
            </p:nvGrpSpPr>
            <p:grpSpPr>
              <a:xfrm>
                <a:off x="7596028" y="3474392"/>
                <a:ext cx="47598" cy="95381"/>
                <a:chOff x="7596028" y="3474392"/>
                <a:chExt cx="47598" cy="95381"/>
              </a:xfrm>
            </p:grpSpPr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A8C9FDBF-B5AC-F728-531C-6D5EB4255FEA}"/>
                    </a:ext>
                  </a:extLst>
                </p:cNvPr>
                <p:cNvSpPr/>
                <p:nvPr/>
              </p:nvSpPr>
              <p:spPr>
                <a:xfrm>
                  <a:off x="7596028" y="351548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E46C46B9-185D-7589-99CC-9F79F2628679}"/>
                    </a:ext>
                  </a:extLst>
                </p:cNvPr>
                <p:cNvSpPr/>
                <p:nvPr/>
              </p:nvSpPr>
              <p:spPr>
                <a:xfrm>
                  <a:off x="7598616" y="3474392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7" name="Graphic 3">
                <a:extLst>
                  <a:ext uri="{FF2B5EF4-FFF2-40B4-BE49-F238E27FC236}">
                    <a16:creationId xmlns:a16="http://schemas.microsoft.com/office/drawing/2014/main" id="{8CF3A843-FD82-B0B4-CB2C-2B6B1F301B6C}"/>
                  </a:ext>
                </a:extLst>
              </p:cNvPr>
              <p:cNvGrpSpPr/>
              <p:nvPr/>
            </p:nvGrpSpPr>
            <p:grpSpPr>
              <a:xfrm>
                <a:off x="7710223" y="3454818"/>
                <a:ext cx="47588" cy="95381"/>
                <a:chOff x="7710223" y="3454818"/>
                <a:chExt cx="47588" cy="95381"/>
              </a:xfrm>
            </p:grpSpPr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66DC64DB-6363-D604-CA21-1FD1EE7FB4E5}"/>
                    </a:ext>
                  </a:extLst>
                </p:cNvPr>
                <p:cNvSpPr/>
                <p:nvPr/>
              </p:nvSpPr>
              <p:spPr>
                <a:xfrm>
                  <a:off x="7710223" y="3495913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2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2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ED655650-F767-6375-DB54-61E14BC6A7EB}"/>
                    </a:ext>
                  </a:extLst>
                </p:cNvPr>
                <p:cNvSpPr/>
                <p:nvPr/>
              </p:nvSpPr>
              <p:spPr>
                <a:xfrm>
                  <a:off x="7712802" y="3454818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3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8" name="Graphic 3">
                <a:extLst>
                  <a:ext uri="{FF2B5EF4-FFF2-40B4-BE49-F238E27FC236}">
                    <a16:creationId xmlns:a16="http://schemas.microsoft.com/office/drawing/2014/main" id="{2BFA7FD0-2E44-CDA2-F472-60082FFF8AD5}"/>
                  </a:ext>
                </a:extLst>
              </p:cNvPr>
              <p:cNvGrpSpPr/>
              <p:nvPr/>
            </p:nvGrpSpPr>
            <p:grpSpPr>
              <a:xfrm>
                <a:off x="7778736" y="3451561"/>
                <a:ext cx="47598" cy="95371"/>
                <a:chOff x="7778736" y="3451561"/>
                <a:chExt cx="47598" cy="95371"/>
              </a:xfrm>
            </p:grpSpPr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A1711CC6-FFB5-6DC1-0E65-856A62CAA607}"/>
                    </a:ext>
                  </a:extLst>
                </p:cNvPr>
                <p:cNvSpPr/>
                <p:nvPr/>
              </p:nvSpPr>
              <p:spPr>
                <a:xfrm>
                  <a:off x="7778736" y="349264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4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5 h 54286"/>
                    <a:gd name="connsiteX5" fmla="*/ 3607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4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5"/>
                      </a:cubicBezTo>
                      <a:lnTo>
                        <a:pt x="3607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6E17F468-1DC4-A415-EFCF-3B9652CAB0C8}"/>
                    </a:ext>
                  </a:extLst>
                </p:cNvPr>
                <p:cNvSpPr/>
                <p:nvPr/>
              </p:nvSpPr>
              <p:spPr>
                <a:xfrm>
                  <a:off x="7781325" y="3451561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9" name="Graphic 3">
                <a:extLst>
                  <a:ext uri="{FF2B5EF4-FFF2-40B4-BE49-F238E27FC236}">
                    <a16:creationId xmlns:a16="http://schemas.microsoft.com/office/drawing/2014/main" id="{0B006136-2056-A004-2891-F7512771DC5B}"/>
                  </a:ext>
                </a:extLst>
              </p:cNvPr>
              <p:cNvGrpSpPr/>
              <p:nvPr/>
            </p:nvGrpSpPr>
            <p:grpSpPr>
              <a:xfrm>
                <a:off x="8041379" y="3523332"/>
                <a:ext cx="47588" cy="95381"/>
                <a:chOff x="8041379" y="3523332"/>
                <a:chExt cx="47588" cy="95381"/>
              </a:xfrm>
            </p:grpSpPr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012E640B-D8FA-E6A7-34DF-0907E5E05956}"/>
                    </a:ext>
                  </a:extLst>
                </p:cNvPr>
                <p:cNvSpPr/>
                <p:nvPr/>
              </p:nvSpPr>
              <p:spPr>
                <a:xfrm>
                  <a:off x="8041379" y="356442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2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48"/>
                        <a:pt x="112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2D8CEEDB-4328-5BE4-F1BE-FD72D62E40F9}"/>
                    </a:ext>
                  </a:extLst>
                </p:cNvPr>
                <p:cNvSpPr/>
                <p:nvPr/>
              </p:nvSpPr>
              <p:spPr>
                <a:xfrm>
                  <a:off x="8043957" y="3523332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3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0" name="Graphic 3">
                <a:extLst>
                  <a:ext uri="{FF2B5EF4-FFF2-40B4-BE49-F238E27FC236}">
                    <a16:creationId xmlns:a16="http://schemas.microsoft.com/office/drawing/2014/main" id="{E6A3CC0C-B3F5-04CB-16D5-062C0F9649B1}"/>
                  </a:ext>
                </a:extLst>
              </p:cNvPr>
              <p:cNvGrpSpPr/>
              <p:nvPr/>
            </p:nvGrpSpPr>
            <p:grpSpPr>
              <a:xfrm>
                <a:off x="7984286" y="3490709"/>
                <a:ext cx="47588" cy="95371"/>
                <a:chOff x="7984286" y="3490709"/>
                <a:chExt cx="47588" cy="95371"/>
              </a:xfrm>
            </p:grpSpPr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DBA25455-001D-BB78-BD7B-7C1BB3E98AD3}"/>
                    </a:ext>
                  </a:extLst>
                </p:cNvPr>
                <p:cNvSpPr/>
                <p:nvPr/>
              </p:nvSpPr>
              <p:spPr>
                <a:xfrm>
                  <a:off x="7984286" y="3531793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6C42637F-7417-4250-8D9D-485D13A5DB7B}"/>
                    </a:ext>
                  </a:extLst>
                </p:cNvPr>
                <p:cNvSpPr/>
                <p:nvPr/>
              </p:nvSpPr>
              <p:spPr>
                <a:xfrm>
                  <a:off x="7986864" y="3490709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4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4"/>
                      </a:lnTo>
                      <a:cubicBezTo>
                        <a:pt x="46139" y="12205"/>
                        <a:pt x="38529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1" name="Graphic 3">
                <a:extLst>
                  <a:ext uri="{FF2B5EF4-FFF2-40B4-BE49-F238E27FC236}">
                    <a16:creationId xmlns:a16="http://schemas.microsoft.com/office/drawing/2014/main" id="{9DFA449D-9E66-0C41-4748-2CB586CBF19B}"/>
                  </a:ext>
                </a:extLst>
              </p:cNvPr>
              <p:cNvGrpSpPr/>
              <p:nvPr/>
            </p:nvGrpSpPr>
            <p:grpSpPr>
              <a:xfrm>
                <a:off x="7635185" y="3503758"/>
                <a:ext cx="47588" cy="95371"/>
                <a:chOff x="7635185" y="3503758"/>
                <a:chExt cx="47588" cy="95371"/>
              </a:xfrm>
            </p:grpSpPr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AD75158C-FBFC-1493-1E23-14A79CCCEE06}"/>
                    </a:ext>
                  </a:extLst>
                </p:cNvPr>
                <p:cNvSpPr/>
                <p:nvPr/>
              </p:nvSpPr>
              <p:spPr>
                <a:xfrm>
                  <a:off x="7635185" y="3544842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607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607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392E999B-37BD-95B2-7084-FBAFE9263BCF}"/>
                    </a:ext>
                  </a:extLst>
                </p:cNvPr>
                <p:cNvSpPr/>
                <p:nvPr/>
              </p:nvSpPr>
              <p:spPr>
                <a:xfrm>
                  <a:off x="7637764" y="3503758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4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4"/>
                      </a:lnTo>
                      <a:cubicBezTo>
                        <a:pt x="46139" y="12205"/>
                        <a:pt x="38529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2" name="Graphic 3">
                <a:extLst>
                  <a:ext uri="{FF2B5EF4-FFF2-40B4-BE49-F238E27FC236}">
                    <a16:creationId xmlns:a16="http://schemas.microsoft.com/office/drawing/2014/main" id="{139C737D-BBEC-AC32-3EBD-F99D8026C2BD}"/>
                  </a:ext>
                </a:extLst>
              </p:cNvPr>
              <p:cNvGrpSpPr/>
              <p:nvPr/>
            </p:nvGrpSpPr>
            <p:grpSpPr>
              <a:xfrm>
                <a:off x="7862591" y="3432344"/>
                <a:ext cx="75247" cy="85131"/>
                <a:chOff x="7862591" y="3432344"/>
                <a:chExt cx="75247" cy="85131"/>
              </a:xfrm>
            </p:grpSpPr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271122BC-D1B6-9F4B-607D-D9C47DD82FCD}"/>
                    </a:ext>
                  </a:extLst>
                </p:cNvPr>
                <p:cNvSpPr/>
                <p:nvPr/>
              </p:nvSpPr>
              <p:spPr>
                <a:xfrm>
                  <a:off x="7862591" y="3458584"/>
                  <a:ext cx="56979" cy="58891"/>
                </a:xfrm>
                <a:custGeom>
                  <a:avLst/>
                  <a:gdLst>
                    <a:gd name="connsiteX0" fmla="*/ 56979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79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79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2" y="4650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9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154994C8-5596-553F-D853-8899CAF0813C}"/>
                    </a:ext>
                  </a:extLst>
                </p:cNvPr>
                <p:cNvSpPr/>
                <p:nvPr/>
              </p:nvSpPr>
              <p:spPr>
                <a:xfrm>
                  <a:off x="7881861" y="3432344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6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3" name="Graphic 3">
                <a:extLst>
                  <a:ext uri="{FF2B5EF4-FFF2-40B4-BE49-F238E27FC236}">
                    <a16:creationId xmlns:a16="http://schemas.microsoft.com/office/drawing/2014/main" id="{754F8E88-EF05-F521-E632-DA57A4A195EB}"/>
                  </a:ext>
                </a:extLst>
              </p:cNvPr>
              <p:cNvGrpSpPr/>
              <p:nvPr/>
            </p:nvGrpSpPr>
            <p:grpSpPr>
              <a:xfrm>
                <a:off x="7554285" y="3424191"/>
                <a:ext cx="75237" cy="85131"/>
                <a:chOff x="7554285" y="3424191"/>
                <a:chExt cx="75237" cy="85131"/>
              </a:xfrm>
            </p:grpSpPr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B82AD89A-319D-8F46-8A96-ADC50E672ED0}"/>
                    </a:ext>
                  </a:extLst>
                </p:cNvPr>
                <p:cNvSpPr/>
                <p:nvPr/>
              </p:nvSpPr>
              <p:spPr>
                <a:xfrm>
                  <a:off x="7554285" y="3450431"/>
                  <a:ext cx="56979" cy="58891"/>
                </a:xfrm>
                <a:custGeom>
                  <a:avLst/>
                  <a:gdLst>
                    <a:gd name="connsiteX0" fmla="*/ 56980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80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8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1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8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5B024B79-42CB-F2C4-8944-DCE73F258E94}"/>
                    </a:ext>
                  </a:extLst>
                </p:cNvPr>
                <p:cNvSpPr/>
                <p:nvPr/>
              </p:nvSpPr>
              <p:spPr>
                <a:xfrm>
                  <a:off x="7573546" y="3424191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4" name="Graphic 3">
                <a:extLst>
                  <a:ext uri="{FF2B5EF4-FFF2-40B4-BE49-F238E27FC236}">
                    <a16:creationId xmlns:a16="http://schemas.microsoft.com/office/drawing/2014/main" id="{D0D4BD75-9F87-5E7A-4507-9FE4973FAA7F}"/>
                  </a:ext>
                </a:extLst>
              </p:cNvPr>
              <p:cNvGrpSpPr/>
              <p:nvPr/>
            </p:nvGrpSpPr>
            <p:grpSpPr>
              <a:xfrm>
                <a:off x="7526415" y="3391396"/>
                <a:ext cx="75237" cy="85131"/>
                <a:chOff x="7526415" y="3391396"/>
                <a:chExt cx="75237" cy="85131"/>
              </a:xfrm>
            </p:grpSpPr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D08BB99F-C0B5-96FA-9050-4E151005507C}"/>
                    </a:ext>
                  </a:extLst>
                </p:cNvPr>
                <p:cNvSpPr/>
                <p:nvPr/>
              </p:nvSpPr>
              <p:spPr>
                <a:xfrm>
                  <a:off x="7526415" y="3417636"/>
                  <a:ext cx="56970" cy="58890"/>
                </a:xfrm>
                <a:custGeom>
                  <a:avLst/>
                  <a:gdLst>
                    <a:gd name="connsiteX0" fmla="*/ 56970 w 56970"/>
                    <a:gd name="connsiteY0" fmla="*/ 25394 h 58890"/>
                    <a:gd name="connsiteX1" fmla="*/ 36968 w 56970"/>
                    <a:gd name="connsiteY1" fmla="*/ 51340 h 58890"/>
                    <a:gd name="connsiteX2" fmla="*/ 10021 w 56970"/>
                    <a:gd name="connsiteY2" fmla="*/ 54959 h 58890"/>
                    <a:gd name="connsiteX3" fmla="*/ 7383 w 56970"/>
                    <a:gd name="connsiteY3" fmla="*/ 52930 h 58890"/>
                    <a:gd name="connsiteX4" fmla="*/ 4030 w 56970"/>
                    <a:gd name="connsiteY4" fmla="*/ 25946 h 58890"/>
                    <a:gd name="connsiteX5" fmla="*/ 24042 w 56970"/>
                    <a:gd name="connsiteY5" fmla="*/ 0 h 58890"/>
                    <a:gd name="connsiteX6" fmla="*/ 56970 w 56970"/>
                    <a:gd name="connsiteY6" fmla="*/ 25394 h 58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0" h="58890">
                      <a:moveTo>
                        <a:pt x="5697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1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61C7DE8B-6426-3FA9-589C-79A0ABB5B39D}"/>
                    </a:ext>
                  </a:extLst>
                </p:cNvPr>
                <p:cNvSpPr/>
                <p:nvPr/>
              </p:nvSpPr>
              <p:spPr>
                <a:xfrm>
                  <a:off x="7545676" y="3391396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5" name="Graphic 3">
                <a:extLst>
                  <a:ext uri="{FF2B5EF4-FFF2-40B4-BE49-F238E27FC236}">
                    <a16:creationId xmlns:a16="http://schemas.microsoft.com/office/drawing/2014/main" id="{5CF5BA98-07A9-2656-3DFE-BC9E1EA001B7}"/>
                  </a:ext>
                </a:extLst>
              </p:cNvPr>
              <p:cNvGrpSpPr/>
              <p:nvPr/>
            </p:nvGrpSpPr>
            <p:grpSpPr>
              <a:xfrm>
                <a:off x="7524758" y="3559827"/>
                <a:ext cx="75237" cy="85127"/>
                <a:chOff x="7524758" y="3559827"/>
                <a:chExt cx="75237" cy="85127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90843A7C-497B-DEB6-FD8E-4908A9D987F4}"/>
                    </a:ext>
                  </a:extLst>
                </p:cNvPr>
                <p:cNvSpPr/>
                <p:nvPr/>
              </p:nvSpPr>
              <p:spPr>
                <a:xfrm>
                  <a:off x="7524758" y="3586067"/>
                  <a:ext cx="56969" cy="58887"/>
                </a:xfrm>
                <a:custGeom>
                  <a:avLst/>
                  <a:gdLst>
                    <a:gd name="connsiteX0" fmla="*/ 56970 w 56969"/>
                    <a:gd name="connsiteY0" fmla="*/ 25394 h 58887"/>
                    <a:gd name="connsiteX1" fmla="*/ 36958 w 56969"/>
                    <a:gd name="connsiteY1" fmla="*/ 51340 h 58887"/>
                    <a:gd name="connsiteX2" fmla="*/ 10012 w 56969"/>
                    <a:gd name="connsiteY2" fmla="*/ 54959 h 58887"/>
                    <a:gd name="connsiteX3" fmla="*/ 7383 w 56969"/>
                    <a:gd name="connsiteY3" fmla="*/ 52930 h 58887"/>
                    <a:gd name="connsiteX4" fmla="*/ 4030 w 56969"/>
                    <a:gd name="connsiteY4" fmla="*/ 25946 h 58887"/>
                    <a:gd name="connsiteX5" fmla="*/ 24042 w 56969"/>
                    <a:gd name="connsiteY5" fmla="*/ 0 h 58887"/>
                    <a:gd name="connsiteX6" fmla="*/ 56970 w 56969"/>
                    <a:gd name="connsiteY6" fmla="*/ 25394 h 58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69" h="58887">
                      <a:moveTo>
                        <a:pt x="56970" y="25394"/>
                      </a:moveTo>
                      <a:lnTo>
                        <a:pt x="36958" y="51340"/>
                      </a:lnTo>
                      <a:cubicBezTo>
                        <a:pt x="30472" y="59760"/>
                        <a:pt x="18337" y="61379"/>
                        <a:pt x="10012" y="54959"/>
                      </a:cubicBezTo>
                      <a:lnTo>
                        <a:pt x="7383" y="52930"/>
                      </a:lnTo>
                      <a:cubicBezTo>
                        <a:pt x="-952" y="4651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35F45DC-EB8D-0182-113D-91F0B7480352}"/>
                    </a:ext>
                  </a:extLst>
                </p:cNvPr>
                <p:cNvSpPr/>
                <p:nvPr/>
              </p:nvSpPr>
              <p:spPr>
                <a:xfrm>
                  <a:off x="7544019" y="3559827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2 w 55976"/>
                    <a:gd name="connsiteY1" fmla="*/ 34641 h 57748"/>
                    <a:gd name="connsiteX2" fmla="*/ 48996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2" y="34641"/>
                      </a:lnTo>
                      <a:cubicBezTo>
                        <a:pt x="58350" y="25211"/>
                        <a:pt x="5741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40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6" name="Graphic 3">
                <a:extLst>
                  <a:ext uri="{FF2B5EF4-FFF2-40B4-BE49-F238E27FC236}">
                    <a16:creationId xmlns:a16="http://schemas.microsoft.com/office/drawing/2014/main" id="{4FD33B39-8077-C3F7-BF53-2075907168CA}"/>
                  </a:ext>
                </a:extLst>
              </p:cNvPr>
              <p:cNvGrpSpPr/>
              <p:nvPr/>
            </p:nvGrpSpPr>
            <p:grpSpPr>
              <a:xfrm>
                <a:off x="7644002" y="3445393"/>
                <a:ext cx="75247" cy="85131"/>
                <a:chOff x="7644002" y="3445393"/>
                <a:chExt cx="75247" cy="85131"/>
              </a:xfrm>
            </p:grpSpPr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DBA1B85E-1AF2-A134-CAB1-BFB4C4E106CD}"/>
                    </a:ext>
                  </a:extLst>
                </p:cNvPr>
                <p:cNvSpPr/>
                <p:nvPr/>
              </p:nvSpPr>
              <p:spPr>
                <a:xfrm>
                  <a:off x="7644002" y="3471633"/>
                  <a:ext cx="56979" cy="58891"/>
                </a:xfrm>
                <a:custGeom>
                  <a:avLst/>
                  <a:gdLst>
                    <a:gd name="connsiteX0" fmla="*/ 56980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80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8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0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8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7231C-5F3A-3F61-F5EC-424F1791442A}"/>
                    </a:ext>
                  </a:extLst>
                </p:cNvPr>
                <p:cNvSpPr/>
                <p:nvPr/>
              </p:nvSpPr>
              <p:spPr>
                <a:xfrm>
                  <a:off x="7663272" y="3445393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7" name="Graphic 3">
                <a:extLst>
                  <a:ext uri="{FF2B5EF4-FFF2-40B4-BE49-F238E27FC236}">
                    <a16:creationId xmlns:a16="http://schemas.microsoft.com/office/drawing/2014/main" id="{E2FC6944-E20D-C22C-6515-6E2F09F73333}"/>
                  </a:ext>
                </a:extLst>
              </p:cNvPr>
              <p:cNvGrpSpPr/>
              <p:nvPr/>
            </p:nvGrpSpPr>
            <p:grpSpPr>
              <a:xfrm>
                <a:off x="7735365" y="3450289"/>
                <a:ext cx="75238" cy="85131"/>
                <a:chOff x="7735365" y="3450289"/>
                <a:chExt cx="75238" cy="85131"/>
              </a:xfrm>
            </p:grpSpPr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3D12A487-5BB4-AB45-7442-EA5F695F560C}"/>
                    </a:ext>
                  </a:extLst>
                </p:cNvPr>
                <p:cNvSpPr/>
                <p:nvPr/>
              </p:nvSpPr>
              <p:spPr>
                <a:xfrm>
                  <a:off x="7735365" y="3476529"/>
                  <a:ext cx="56969" cy="58891"/>
                </a:xfrm>
                <a:custGeom>
                  <a:avLst/>
                  <a:gdLst>
                    <a:gd name="connsiteX0" fmla="*/ 56970 w 56969"/>
                    <a:gd name="connsiteY0" fmla="*/ 25394 h 58891"/>
                    <a:gd name="connsiteX1" fmla="*/ 36958 w 56969"/>
                    <a:gd name="connsiteY1" fmla="*/ 51340 h 58891"/>
                    <a:gd name="connsiteX2" fmla="*/ 10012 w 56969"/>
                    <a:gd name="connsiteY2" fmla="*/ 54959 h 58891"/>
                    <a:gd name="connsiteX3" fmla="*/ 7383 w 56969"/>
                    <a:gd name="connsiteY3" fmla="*/ 52930 h 58891"/>
                    <a:gd name="connsiteX4" fmla="*/ 4030 w 56969"/>
                    <a:gd name="connsiteY4" fmla="*/ 25946 h 58891"/>
                    <a:gd name="connsiteX5" fmla="*/ 24042 w 56969"/>
                    <a:gd name="connsiteY5" fmla="*/ 0 h 58891"/>
                    <a:gd name="connsiteX6" fmla="*/ 56970 w 5696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69" h="58891">
                      <a:moveTo>
                        <a:pt x="56970" y="25394"/>
                      </a:moveTo>
                      <a:lnTo>
                        <a:pt x="36958" y="51340"/>
                      </a:lnTo>
                      <a:cubicBezTo>
                        <a:pt x="30472" y="59760"/>
                        <a:pt x="18346" y="61389"/>
                        <a:pt x="10012" y="54959"/>
                      </a:cubicBezTo>
                      <a:lnTo>
                        <a:pt x="7383" y="52930"/>
                      </a:lnTo>
                      <a:cubicBezTo>
                        <a:pt x="-952" y="4650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DC201AEC-A357-07DC-0A13-D64ED0AEF15F}"/>
                    </a:ext>
                  </a:extLst>
                </p:cNvPr>
                <p:cNvSpPr/>
                <p:nvPr/>
              </p:nvSpPr>
              <p:spPr>
                <a:xfrm>
                  <a:off x="7754635" y="3450289"/>
                  <a:ext cx="55968" cy="57748"/>
                </a:xfrm>
                <a:custGeom>
                  <a:avLst/>
                  <a:gdLst>
                    <a:gd name="connsiteX0" fmla="*/ 33252 w 55968"/>
                    <a:gd name="connsiteY0" fmla="*/ 57749 h 57748"/>
                    <a:gd name="connsiteX1" fmla="*/ 51073 w 55968"/>
                    <a:gd name="connsiteY1" fmla="*/ 34641 h 57748"/>
                    <a:gd name="connsiteX2" fmla="*/ 48996 w 55968"/>
                    <a:gd name="connsiteY2" fmla="*/ 5695 h 57748"/>
                    <a:gd name="connsiteX3" fmla="*/ 46339 w 55968"/>
                    <a:gd name="connsiteY3" fmla="*/ 3647 h 57748"/>
                    <a:gd name="connsiteX4" fmla="*/ 17821 w 55968"/>
                    <a:gd name="connsiteY4" fmla="*/ 8990 h 57748"/>
                    <a:gd name="connsiteX5" fmla="*/ 0 w 55968"/>
                    <a:gd name="connsiteY5" fmla="*/ 32098 h 57748"/>
                    <a:gd name="connsiteX6" fmla="*/ 33252 w 55968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68" h="57748">
                      <a:moveTo>
                        <a:pt x="33252" y="57749"/>
                      </a:moveTo>
                      <a:lnTo>
                        <a:pt x="51073" y="34641"/>
                      </a:lnTo>
                      <a:cubicBezTo>
                        <a:pt x="58341" y="25211"/>
                        <a:pt x="5740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52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8" name="Graphic 3">
                <a:extLst>
                  <a:ext uri="{FF2B5EF4-FFF2-40B4-BE49-F238E27FC236}">
                    <a16:creationId xmlns:a16="http://schemas.microsoft.com/office/drawing/2014/main" id="{66AD9232-884F-6B72-B2F2-C5AE7960A425}"/>
                  </a:ext>
                </a:extLst>
              </p:cNvPr>
              <p:cNvGrpSpPr/>
              <p:nvPr/>
            </p:nvGrpSpPr>
            <p:grpSpPr>
              <a:xfrm>
                <a:off x="7550767" y="3887022"/>
                <a:ext cx="51295" cy="95020"/>
                <a:chOff x="7550767" y="3887022"/>
                <a:chExt cx="51295" cy="95020"/>
              </a:xfrm>
            </p:grpSpPr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A873B80F-6244-E36F-A3BF-F6FD89682D39}"/>
                    </a:ext>
                  </a:extLst>
                </p:cNvPr>
                <p:cNvSpPr/>
                <p:nvPr/>
              </p:nvSpPr>
              <p:spPr>
                <a:xfrm>
                  <a:off x="7550767" y="392654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9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9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9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E8FC7AF0-2300-2B13-72DD-1D16C7C0B15A}"/>
                    </a:ext>
                  </a:extLst>
                </p:cNvPr>
                <p:cNvSpPr/>
                <p:nvPr/>
              </p:nvSpPr>
              <p:spPr>
                <a:xfrm>
                  <a:off x="7555239" y="388702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0 h 54260"/>
                    <a:gd name="connsiteX1" fmla="*/ 46454 w 46823"/>
                    <a:gd name="connsiteY1" fmla="*/ 25523 h 54260"/>
                    <a:gd name="connsiteX2" fmla="*/ 31195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0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0"/>
                      </a:moveTo>
                      <a:lnTo>
                        <a:pt x="46454" y="25523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9" name="Graphic 3">
                <a:extLst>
                  <a:ext uri="{FF2B5EF4-FFF2-40B4-BE49-F238E27FC236}">
                    <a16:creationId xmlns:a16="http://schemas.microsoft.com/office/drawing/2014/main" id="{9A50395F-0B45-10DB-1D90-05D6B6820F08}"/>
                  </a:ext>
                </a:extLst>
              </p:cNvPr>
              <p:cNvGrpSpPr/>
              <p:nvPr/>
            </p:nvGrpSpPr>
            <p:grpSpPr>
              <a:xfrm>
                <a:off x="7553333" y="3709379"/>
                <a:ext cx="75246" cy="85131"/>
                <a:chOff x="7553333" y="3709379"/>
                <a:chExt cx="75246" cy="85131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F1D3D443-140D-101C-13AE-066FDF5C810A}"/>
                    </a:ext>
                  </a:extLst>
                </p:cNvPr>
                <p:cNvSpPr/>
                <p:nvPr/>
              </p:nvSpPr>
              <p:spPr>
                <a:xfrm>
                  <a:off x="7553333" y="3735619"/>
                  <a:ext cx="56979" cy="58890"/>
                </a:xfrm>
                <a:custGeom>
                  <a:avLst/>
                  <a:gdLst>
                    <a:gd name="connsiteX0" fmla="*/ 56979 w 56979"/>
                    <a:gd name="connsiteY0" fmla="*/ 25394 h 58890"/>
                    <a:gd name="connsiteX1" fmla="*/ 36967 w 56979"/>
                    <a:gd name="connsiteY1" fmla="*/ 51340 h 58890"/>
                    <a:gd name="connsiteX2" fmla="*/ 10021 w 56979"/>
                    <a:gd name="connsiteY2" fmla="*/ 54959 h 58890"/>
                    <a:gd name="connsiteX3" fmla="*/ 7383 w 56979"/>
                    <a:gd name="connsiteY3" fmla="*/ 52930 h 58890"/>
                    <a:gd name="connsiteX4" fmla="*/ 4030 w 56979"/>
                    <a:gd name="connsiteY4" fmla="*/ 25946 h 58890"/>
                    <a:gd name="connsiteX5" fmla="*/ 24042 w 56979"/>
                    <a:gd name="connsiteY5" fmla="*/ 0 h 58890"/>
                    <a:gd name="connsiteX6" fmla="*/ 56979 w 56979"/>
                    <a:gd name="connsiteY6" fmla="*/ 25394 h 58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0">
                      <a:moveTo>
                        <a:pt x="56979" y="25394"/>
                      </a:moveTo>
                      <a:lnTo>
                        <a:pt x="36967" y="51340"/>
                      </a:lnTo>
                      <a:cubicBezTo>
                        <a:pt x="30481" y="59760"/>
                        <a:pt x="18356" y="61388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2" y="4651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9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02D5F99C-E685-CEA9-36D3-75644CA8CF2E}"/>
                    </a:ext>
                  </a:extLst>
                </p:cNvPr>
                <p:cNvSpPr/>
                <p:nvPr/>
              </p:nvSpPr>
              <p:spPr>
                <a:xfrm>
                  <a:off x="7572603" y="3709379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704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704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0" name="Graphic 3">
                <a:extLst>
                  <a:ext uri="{FF2B5EF4-FFF2-40B4-BE49-F238E27FC236}">
                    <a16:creationId xmlns:a16="http://schemas.microsoft.com/office/drawing/2014/main" id="{AC6F29A9-E040-754A-6695-333195C2EFBE}"/>
                  </a:ext>
                </a:extLst>
              </p:cNvPr>
              <p:cNvGrpSpPr/>
              <p:nvPr/>
            </p:nvGrpSpPr>
            <p:grpSpPr>
              <a:xfrm>
                <a:off x="7933992" y="3463734"/>
                <a:ext cx="57091" cy="93922"/>
                <a:chOff x="7933992" y="3463734"/>
                <a:chExt cx="57091" cy="93922"/>
              </a:xfrm>
            </p:grpSpPr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D7D571F5-6F3D-85CC-1D83-3575E907374A}"/>
                    </a:ext>
                  </a:extLst>
                </p:cNvPr>
                <p:cNvSpPr/>
                <p:nvPr/>
              </p:nvSpPr>
              <p:spPr>
                <a:xfrm>
                  <a:off x="7941211" y="3500609"/>
                  <a:ext cx="49872" cy="57047"/>
                </a:xfrm>
                <a:custGeom>
                  <a:avLst/>
                  <a:gdLst>
                    <a:gd name="connsiteX0" fmla="*/ 39919 w 49872"/>
                    <a:gd name="connsiteY0" fmla="*/ 0 h 57047"/>
                    <a:gd name="connsiteX1" fmla="*/ 49092 w 49872"/>
                    <a:gd name="connsiteY1" fmla="*/ 31452 h 57047"/>
                    <a:gd name="connsiteX2" fmla="*/ 36138 w 49872"/>
                    <a:gd name="connsiteY2" fmla="*/ 55359 h 57047"/>
                    <a:gd name="connsiteX3" fmla="*/ 32947 w 49872"/>
                    <a:gd name="connsiteY3" fmla="*/ 56293 h 57047"/>
                    <a:gd name="connsiteX4" fmla="*/ 9173 w 49872"/>
                    <a:gd name="connsiteY4" fmla="*/ 43101 h 57047"/>
                    <a:gd name="connsiteX5" fmla="*/ 0 w 49872"/>
                    <a:gd name="connsiteY5" fmla="*/ 11649 h 57047"/>
                    <a:gd name="connsiteX6" fmla="*/ 39919 w 49872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2" h="57047">
                      <a:moveTo>
                        <a:pt x="39919" y="0"/>
                      </a:moveTo>
                      <a:lnTo>
                        <a:pt x="49092" y="31452"/>
                      </a:lnTo>
                      <a:cubicBezTo>
                        <a:pt x="52073" y="41653"/>
                        <a:pt x="46244" y="52416"/>
                        <a:pt x="36138" y="55359"/>
                      </a:cubicBezTo>
                      <a:lnTo>
                        <a:pt x="32947" y="56293"/>
                      </a:lnTo>
                      <a:cubicBezTo>
                        <a:pt x="22851" y="59236"/>
                        <a:pt x="12144" y="53302"/>
                        <a:pt x="9173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9FDED74F-C325-A553-008D-EF1CDA629359}"/>
                    </a:ext>
                  </a:extLst>
                </p:cNvPr>
                <p:cNvSpPr/>
                <p:nvPr/>
              </p:nvSpPr>
              <p:spPr>
                <a:xfrm>
                  <a:off x="7933992" y="3463734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1" name="Graphic 3">
                <a:extLst>
                  <a:ext uri="{FF2B5EF4-FFF2-40B4-BE49-F238E27FC236}">
                    <a16:creationId xmlns:a16="http://schemas.microsoft.com/office/drawing/2014/main" id="{50278C4E-8F57-FB45-60DE-DD614BE9BAED}"/>
                  </a:ext>
                </a:extLst>
              </p:cNvPr>
              <p:cNvGrpSpPr/>
              <p:nvPr/>
            </p:nvGrpSpPr>
            <p:grpSpPr>
              <a:xfrm>
                <a:off x="8009030" y="3468620"/>
                <a:ext cx="57097" cy="93931"/>
                <a:chOff x="8009030" y="3468620"/>
                <a:chExt cx="57097" cy="93931"/>
              </a:xfrm>
            </p:grpSpPr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42FF0E71-F7EA-6E9D-2535-D729AFB2D2C0}"/>
                    </a:ext>
                  </a:extLst>
                </p:cNvPr>
                <p:cNvSpPr/>
                <p:nvPr/>
              </p:nvSpPr>
              <p:spPr>
                <a:xfrm>
                  <a:off x="8016249" y="3505504"/>
                  <a:ext cx="49878" cy="57046"/>
                </a:xfrm>
                <a:custGeom>
                  <a:avLst/>
                  <a:gdLst>
                    <a:gd name="connsiteX0" fmla="*/ 39919 w 49878"/>
                    <a:gd name="connsiteY0" fmla="*/ 0 h 57046"/>
                    <a:gd name="connsiteX1" fmla="*/ 49101 w 49878"/>
                    <a:gd name="connsiteY1" fmla="*/ 31452 h 57046"/>
                    <a:gd name="connsiteX2" fmla="*/ 36147 w 49878"/>
                    <a:gd name="connsiteY2" fmla="*/ 55359 h 57046"/>
                    <a:gd name="connsiteX3" fmla="*/ 32956 w 49878"/>
                    <a:gd name="connsiteY3" fmla="*/ 56292 h 57046"/>
                    <a:gd name="connsiteX4" fmla="*/ 9182 w 49878"/>
                    <a:gd name="connsiteY4" fmla="*/ 43101 h 57046"/>
                    <a:gd name="connsiteX5" fmla="*/ 0 w 49878"/>
                    <a:gd name="connsiteY5" fmla="*/ 11649 h 57046"/>
                    <a:gd name="connsiteX6" fmla="*/ 39919 w 49878"/>
                    <a:gd name="connsiteY6" fmla="*/ 0 h 57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8" h="57046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73" y="41653"/>
                        <a:pt x="46253" y="52416"/>
                        <a:pt x="36147" y="55359"/>
                      </a:cubicBezTo>
                      <a:lnTo>
                        <a:pt x="32956" y="56292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3C3719-2797-C140-F8AC-09A042F744FB}"/>
                    </a:ext>
                  </a:extLst>
                </p:cNvPr>
                <p:cNvSpPr/>
                <p:nvPr/>
              </p:nvSpPr>
              <p:spPr>
                <a:xfrm>
                  <a:off x="8009030" y="3468620"/>
                  <a:ext cx="49462" cy="55839"/>
                </a:xfrm>
                <a:custGeom>
                  <a:avLst/>
                  <a:gdLst>
                    <a:gd name="connsiteX0" fmla="*/ 49463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3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3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3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2" name="Graphic 3">
                <a:extLst>
                  <a:ext uri="{FF2B5EF4-FFF2-40B4-BE49-F238E27FC236}">
                    <a16:creationId xmlns:a16="http://schemas.microsoft.com/office/drawing/2014/main" id="{8FAF2FF1-54FB-0362-6444-F979A59434B7}"/>
                  </a:ext>
                </a:extLst>
              </p:cNvPr>
              <p:cNvGrpSpPr/>
              <p:nvPr/>
            </p:nvGrpSpPr>
            <p:grpSpPr>
              <a:xfrm>
                <a:off x="7533485" y="3488299"/>
                <a:ext cx="57091" cy="93931"/>
                <a:chOff x="7533485" y="3488299"/>
                <a:chExt cx="57091" cy="93931"/>
              </a:xfrm>
            </p:grpSpPr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D12ED10C-974B-3806-53E0-15527C601DC8}"/>
                    </a:ext>
                  </a:extLst>
                </p:cNvPr>
                <p:cNvSpPr/>
                <p:nvPr/>
              </p:nvSpPr>
              <p:spPr>
                <a:xfrm>
                  <a:off x="7540704" y="3525183"/>
                  <a:ext cx="49872" cy="57047"/>
                </a:xfrm>
                <a:custGeom>
                  <a:avLst/>
                  <a:gdLst>
                    <a:gd name="connsiteX0" fmla="*/ 39919 w 49872"/>
                    <a:gd name="connsiteY0" fmla="*/ 0 h 57047"/>
                    <a:gd name="connsiteX1" fmla="*/ 49092 w 49872"/>
                    <a:gd name="connsiteY1" fmla="*/ 31452 h 57047"/>
                    <a:gd name="connsiteX2" fmla="*/ 36138 w 49872"/>
                    <a:gd name="connsiteY2" fmla="*/ 55359 h 57047"/>
                    <a:gd name="connsiteX3" fmla="*/ 32947 w 49872"/>
                    <a:gd name="connsiteY3" fmla="*/ 56293 h 57047"/>
                    <a:gd name="connsiteX4" fmla="*/ 9173 w 49872"/>
                    <a:gd name="connsiteY4" fmla="*/ 43101 h 57047"/>
                    <a:gd name="connsiteX5" fmla="*/ 0 w 49872"/>
                    <a:gd name="connsiteY5" fmla="*/ 11649 h 57047"/>
                    <a:gd name="connsiteX6" fmla="*/ 39919 w 49872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2" h="57047">
                      <a:moveTo>
                        <a:pt x="39919" y="0"/>
                      </a:moveTo>
                      <a:lnTo>
                        <a:pt x="49092" y="31452"/>
                      </a:lnTo>
                      <a:cubicBezTo>
                        <a:pt x="52073" y="41653"/>
                        <a:pt x="46244" y="52416"/>
                        <a:pt x="36138" y="55359"/>
                      </a:cubicBezTo>
                      <a:lnTo>
                        <a:pt x="32947" y="56293"/>
                      </a:lnTo>
                      <a:cubicBezTo>
                        <a:pt x="22851" y="59236"/>
                        <a:pt x="12145" y="53302"/>
                        <a:pt x="9173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7BE84FE6-260C-3FDA-806F-5A2C941C4D7B}"/>
                    </a:ext>
                  </a:extLst>
                </p:cNvPr>
                <p:cNvSpPr/>
                <p:nvPr/>
              </p:nvSpPr>
              <p:spPr>
                <a:xfrm>
                  <a:off x="7533485" y="3488299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3" name="Graphic 3">
                <a:extLst>
                  <a:ext uri="{FF2B5EF4-FFF2-40B4-BE49-F238E27FC236}">
                    <a16:creationId xmlns:a16="http://schemas.microsoft.com/office/drawing/2014/main" id="{C09D88C5-D85D-5107-82F7-094A1E628693}"/>
                  </a:ext>
                </a:extLst>
              </p:cNvPr>
              <p:cNvGrpSpPr/>
              <p:nvPr/>
            </p:nvGrpSpPr>
            <p:grpSpPr>
              <a:xfrm>
                <a:off x="7811643" y="3424576"/>
                <a:ext cx="57097" cy="93921"/>
                <a:chOff x="7811643" y="3424576"/>
                <a:chExt cx="57097" cy="93921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79B1B7B1-CFD4-8CED-8328-08CA0CDE4EF6}"/>
                    </a:ext>
                  </a:extLst>
                </p:cNvPr>
                <p:cNvSpPr/>
                <p:nvPr/>
              </p:nvSpPr>
              <p:spPr>
                <a:xfrm>
                  <a:off x="7818862" y="3461451"/>
                  <a:ext cx="49878" cy="57047"/>
                </a:xfrm>
                <a:custGeom>
                  <a:avLst/>
                  <a:gdLst>
                    <a:gd name="connsiteX0" fmla="*/ 39919 w 49878"/>
                    <a:gd name="connsiteY0" fmla="*/ 0 h 57047"/>
                    <a:gd name="connsiteX1" fmla="*/ 49101 w 49878"/>
                    <a:gd name="connsiteY1" fmla="*/ 31452 h 57047"/>
                    <a:gd name="connsiteX2" fmla="*/ 36148 w 49878"/>
                    <a:gd name="connsiteY2" fmla="*/ 55359 h 57047"/>
                    <a:gd name="connsiteX3" fmla="*/ 32957 w 49878"/>
                    <a:gd name="connsiteY3" fmla="*/ 56293 h 57047"/>
                    <a:gd name="connsiteX4" fmla="*/ 9182 w 49878"/>
                    <a:gd name="connsiteY4" fmla="*/ 43101 h 57047"/>
                    <a:gd name="connsiteX5" fmla="*/ 0 w 49878"/>
                    <a:gd name="connsiteY5" fmla="*/ 11649 h 57047"/>
                    <a:gd name="connsiteX6" fmla="*/ 39919 w 49878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8" h="57047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73" y="41653"/>
                        <a:pt x="46254" y="52416"/>
                        <a:pt x="36148" y="55359"/>
                      </a:cubicBezTo>
                      <a:lnTo>
                        <a:pt x="32957" y="56293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48D5EBCC-7268-93C7-8A1D-A1ED1DCE7EEC}"/>
                    </a:ext>
                  </a:extLst>
                </p:cNvPr>
                <p:cNvSpPr/>
                <p:nvPr/>
              </p:nvSpPr>
              <p:spPr>
                <a:xfrm>
                  <a:off x="7811643" y="3424576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0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4" name="Graphic 3">
                <a:extLst>
                  <a:ext uri="{FF2B5EF4-FFF2-40B4-BE49-F238E27FC236}">
                    <a16:creationId xmlns:a16="http://schemas.microsoft.com/office/drawing/2014/main" id="{BE87077B-F0B9-F8E5-FBA3-1FD727F4F334}"/>
                  </a:ext>
                </a:extLst>
              </p:cNvPr>
              <p:cNvGrpSpPr/>
              <p:nvPr/>
            </p:nvGrpSpPr>
            <p:grpSpPr>
              <a:xfrm>
                <a:off x="7599569" y="3388686"/>
                <a:ext cx="57110" cy="93931"/>
                <a:chOff x="7599569" y="3388686"/>
                <a:chExt cx="57110" cy="93931"/>
              </a:xfrm>
            </p:grpSpPr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9413DA81-76D4-E2C3-BA18-B1D4D8199864}"/>
                    </a:ext>
                  </a:extLst>
                </p:cNvPr>
                <p:cNvSpPr/>
                <p:nvPr/>
              </p:nvSpPr>
              <p:spPr>
                <a:xfrm>
                  <a:off x="7606798" y="3425570"/>
                  <a:ext cx="49881" cy="57047"/>
                </a:xfrm>
                <a:custGeom>
                  <a:avLst/>
                  <a:gdLst>
                    <a:gd name="connsiteX0" fmla="*/ 39919 w 49881"/>
                    <a:gd name="connsiteY0" fmla="*/ 0 h 57047"/>
                    <a:gd name="connsiteX1" fmla="*/ 49101 w 49881"/>
                    <a:gd name="connsiteY1" fmla="*/ 31452 h 57047"/>
                    <a:gd name="connsiteX2" fmla="*/ 36147 w 49881"/>
                    <a:gd name="connsiteY2" fmla="*/ 55359 h 57047"/>
                    <a:gd name="connsiteX3" fmla="*/ 32956 w 49881"/>
                    <a:gd name="connsiteY3" fmla="*/ 56293 h 57047"/>
                    <a:gd name="connsiteX4" fmla="*/ 9182 w 49881"/>
                    <a:gd name="connsiteY4" fmla="*/ 43101 h 57047"/>
                    <a:gd name="connsiteX5" fmla="*/ 0 w 49881"/>
                    <a:gd name="connsiteY5" fmla="*/ 11649 h 57047"/>
                    <a:gd name="connsiteX6" fmla="*/ 39919 w 49881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81" h="57047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83" y="41653"/>
                        <a:pt x="46253" y="52416"/>
                        <a:pt x="36147" y="55359"/>
                      </a:cubicBezTo>
                      <a:lnTo>
                        <a:pt x="32956" y="56293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BDF6E5B4-3822-3778-1EEC-6AD780C62BAF}"/>
                    </a:ext>
                  </a:extLst>
                </p:cNvPr>
                <p:cNvSpPr/>
                <p:nvPr/>
              </p:nvSpPr>
              <p:spPr>
                <a:xfrm>
                  <a:off x="7599569" y="3388686"/>
                  <a:ext cx="49462" cy="55839"/>
                </a:xfrm>
                <a:custGeom>
                  <a:avLst/>
                  <a:gdLst>
                    <a:gd name="connsiteX0" fmla="*/ 49463 w 49462"/>
                    <a:gd name="connsiteY0" fmla="*/ 44076 h 55839"/>
                    <a:gd name="connsiteX1" fmla="*/ 41290 w 49462"/>
                    <a:gd name="connsiteY1" fmla="*/ 16063 h 55839"/>
                    <a:gd name="connsiteX2" fmla="*/ 16677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3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3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7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3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3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5" name="Graphic 3">
                <a:extLst>
                  <a:ext uri="{FF2B5EF4-FFF2-40B4-BE49-F238E27FC236}">
                    <a16:creationId xmlns:a16="http://schemas.microsoft.com/office/drawing/2014/main" id="{AA4F65F6-9E83-A995-85A6-21D43C678B28}"/>
                  </a:ext>
                </a:extLst>
              </p:cNvPr>
              <p:cNvGrpSpPr/>
              <p:nvPr/>
            </p:nvGrpSpPr>
            <p:grpSpPr>
              <a:xfrm>
                <a:off x="7699427" y="3391382"/>
                <a:ext cx="81918" cy="79054"/>
                <a:chOff x="7699427" y="3391382"/>
                <a:chExt cx="81918" cy="79054"/>
              </a:xfrm>
            </p:grpSpPr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2A0FC6DB-3643-8B2D-0537-D81BB1F97E0B}"/>
                    </a:ext>
                  </a:extLst>
                </p:cNvPr>
                <p:cNvSpPr/>
                <p:nvPr/>
              </p:nvSpPr>
              <p:spPr>
                <a:xfrm>
                  <a:off x="7699427" y="3412493"/>
                  <a:ext cx="58504" cy="57944"/>
                </a:xfrm>
                <a:custGeom>
                  <a:avLst/>
                  <a:gdLst>
                    <a:gd name="connsiteX0" fmla="*/ 58504 w 58504"/>
                    <a:gd name="connsiteY0" fmla="*/ 30480 h 57944"/>
                    <a:gd name="connsiteX1" fmla="*/ 34492 w 58504"/>
                    <a:gd name="connsiteY1" fmla="*/ 52769 h 57944"/>
                    <a:gd name="connsiteX2" fmla="*/ 7317 w 58504"/>
                    <a:gd name="connsiteY2" fmla="*/ 51892 h 57944"/>
                    <a:gd name="connsiteX3" fmla="*/ 5050 w 58504"/>
                    <a:gd name="connsiteY3" fmla="*/ 49454 h 57944"/>
                    <a:gd name="connsiteX4" fmla="*/ 6193 w 58504"/>
                    <a:gd name="connsiteY4" fmla="*/ 22288 h 57944"/>
                    <a:gd name="connsiteX5" fmla="*/ 30206 w 58504"/>
                    <a:gd name="connsiteY5" fmla="*/ 0 h 57944"/>
                    <a:gd name="connsiteX6" fmla="*/ 58504 w 58504"/>
                    <a:gd name="connsiteY6" fmla="*/ 30480 h 57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4" h="57944">
                      <a:moveTo>
                        <a:pt x="58504" y="30480"/>
                      </a:moveTo>
                      <a:lnTo>
                        <a:pt x="34492" y="52769"/>
                      </a:lnTo>
                      <a:cubicBezTo>
                        <a:pt x="26700" y="59998"/>
                        <a:pt x="14470" y="59607"/>
                        <a:pt x="7317" y="51892"/>
                      </a:cubicBezTo>
                      <a:lnTo>
                        <a:pt x="5050" y="49454"/>
                      </a:lnTo>
                      <a:cubicBezTo>
                        <a:pt x="-2113" y="41748"/>
                        <a:pt x="-1589" y="29518"/>
                        <a:pt x="6193" y="22288"/>
                      </a:cubicBezTo>
                      <a:lnTo>
                        <a:pt x="30206" y="0"/>
                      </a:lnTo>
                      <a:lnTo>
                        <a:pt x="58504" y="3048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08CEDEF9-F62E-060D-560F-D0D75CD1125D}"/>
                    </a:ext>
                  </a:extLst>
                </p:cNvPr>
                <p:cNvSpPr/>
                <p:nvPr/>
              </p:nvSpPr>
              <p:spPr>
                <a:xfrm>
                  <a:off x="7723946" y="3391382"/>
                  <a:ext cx="57399" cy="56886"/>
                </a:xfrm>
                <a:custGeom>
                  <a:avLst/>
                  <a:gdLst>
                    <a:gd name="connsiteX0" fmla="*/ 28585 w 57399"/>
                    <a:gd name="connsiteY0" fmla="*/ 56886 h 56886"/>
                    <a:gd name="connsiteX1" fmla="*/ 49968 w 57399"/>
                    <a:gd name="connsiteY1" fmla="*/ 37036 h 56886"/>
                    <a:gd name="connsiteX2" fmla="*/ 52683 w 57399"/>
                    <a:gd name="connsiteY2" fmla="*/ 8147 h 56886"/>
                    <a:gd name="connsiteX3" fmla="*/ 50397 w 57399"/>
                    <a:gd name="connsiteY3" fmla="*/ 5680 h 56886"/>
                    <a:gd name="connsiteX4" fmla="*/ 21384 w 57399"/>
                    <a:gd name="connsiteY4" fmla="*/ 6251 h 56886"/>
                    <a:gd name="connsiteX5" fmla="*/ 0 w 57399"/>
                    <a:gd name="connsiteY5" fmla="*/ 26101 h 56886"/>
                    <a:gd name="connsiteX6" fmla="*/ 28585 w 57399"/>
                    <a:gd name="connsiteY6" fmla="*/ 56886 h 5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399" h="56886">
                      <a:moveTo>
                        <a:pt x="28585" y="56886"/>
                      </a:moveTo>
                      <a:lnTo>
                        <a:pt x="49968" y="37036"/>
                      </a:lnTo>
                      <a:cubicBezTo>
                        <a:pt x="58693" y="28930"/>
                        <a:pt x="59912" y="15938"/>
                        <a:pt x="52683" y="814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9" y="-1854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6" name="Graphic 3">
                <a:extLst>
                  <a:ext uri="{FF2B5EF4-FFF2-40B4-BE49-F238E27FC236}">
                    <a16:creationId xmlns:a16="http://schemas.microsoft.com/office/drawing/2014/main" id="{8EFEBCD2-BB7A-86C5-B31D-6E693D5A1C5A}"/>
                  </a:ext>
                </a:extLst>
              </p:cNvPr>
              <p:cNvGrpSpPr/>
              <p:nvPr/>
            </p:nvGrpSpPr>
            <p:grpSpPr>
              <a:xfrm>
                <a:off x="7740200" y="3414223"/>
                <a:ext cx="81931" cy="79046"/>
                <a:chOff x="7740200" y="3414223"/>
                <a:chExt cx="81931" cy="79046"/>
              </a:xfrm>
            </p:grpSpPr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591E343C-43F3-1DA1-F882-317F945A0B94}"/>
                    </a:ext>
                  </a:extLst>
                </p:cNvPr>
                <p:cNvSpPr/>
                <p:nvPr/>
              </p:nvSpPr>
              <p:spPr>
                <a:xfrm>
                  <a:off x="7740200" y="3435334"/>
                  <a:ext cx="58507" cy="57936"/>
                </a:xfrm>
                <a:custGeom>
                  <a:avLst/>
                  <a:gdLst>
                    <a:gd name="connsiteX0" fmla="*/ 58508 w 58507"/>
                    <a:gd name="connsiteY0" fmla="*/ 30471 h 57936"/>
                    <a:gd name="connsiteX1" fmla="*/ 34495 w 58507"/>
                    <a:gd name="connsiteY1" fmla="*/ 52759 h 57936"/>
                    <a:gd name="connsiteX2" fmla="*/ 7321 w 58507"/>
                    <a:gd name="connsiteY2" fmla="*/ 51892 h 57936"/>
                    <a:gd name="connsiteX3" fmla="*/ 5053 w 58507"/>
                    <a:gd name="connsiteY3" fmla="*/ 49454 h 57936"/>
                    <a:gd name="connsiteX4" fmla="*/ 6196 w 58507"/>
                    <a:gd name="connsiteY4" fmla="*/ 22289 h 57936"/>
                    <a:gd name="connsiteX5" fmla="*/ 30209 w 58507"/>
                    <a:gd name="connsiteY5" fmla="*/ 0 h 57936"/>
                    <a:gd name="connsiteX6" fmla="*/ 58508 w 58507"/>
                    <a:gd name="connsiteY6" fmla="*/ 30471 h 57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7" h="57936">
                      <a:moveTo>
                        <a:pt x="58508" y="30471"/>
                      </a:moveTo>
                      <a:lnTo>
                        <a:pt x="34495" y="52759"/>
                      </a:lnTo>
                      <a:cubicBezTo>
                        <a:pt x="26704" y="59989"/>
                        <a:pt x="14474" y="59598"/>
                        <a:pt x="7321" y="51892"/>
                      </a:cubicBezTo>
                      <a:lnTo>
                        <a:pt x="5053" y="49454"/>
                      </a:lnTo>
                      <a:cubicBezTo>
                        <a:pt x="-2109" y="41748"/>
                        <a:pt x="-1595" y="29518"/>
                        <a:pt x="6196" y="22289"/>
                      </a:cubicBezTo>
                      <a:lnTo>
                        <a:pt x="30209" y="0"/>
                      </a:lnTo>
                      <a:lnTo>
                        <a:pt x="58508" y="30471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302995B3-55CF-D24F-AF26-1BC72F6BAA42}"/>
                    </a:ext>
                  </a:extLst>
                </p:cNvPr>
                <p:cNvSpPr/>
                <p:nvPr/>
              </p:nvSpPr>
              <p:spPr>
                <a:xfrm>
                  <a:off x="7764732" y="3414223"/>
                  <a:ext cx="57398" cy="56886"/>
                </a:xfrm>
                <a:custGeom>
                  <a:avLst/>
                  <a:gdLst>
                    <a:gd name="connsiteX0" fmla="*/ 28585 w 57398"/>
                    <a:gd name="connsiteY0" fmla="*/ 56886 h 56886"/>
                    <a:gd name="connsiteX1" fmla="*/ 49968 w 57398"/>
                    <a:gd name="connsiteY1" fmla="*/ 37036 h 56886"/>
                    <a:gd name="connsiteX2" fmla="*/ 52683 w 57398"/>
                    <a:gd name="connsiteY2" fmla="*/ 8147 h 56886"/>
                    <a:gd name="connsiteX3" fmla="*/ 50397 w 57398"/>
                    <a:gd name="connsiteY3" fmla="*/ 5680 h 56886"/>
                    <a:gd name="connsiteX4" fmla="*/ 21384 w 57398"/>
                    <a:gd name="connsiteY4" fmla="*/ 6251 h 56886"/>
                    <a:gd name="connsiteX5" fmla="*/ 0 w 57398"/>
                    <a:gd name="connsiteY5" fmla="*/ 26101 h 56886"/>
                    <a:gd name="connsiteX6" fmla="*/ 28585 w 57398"/>
                    <a:gd name="connsiteY6" fmla="*/ 56886 h 5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398" h="56886">
                      <a:moveTo>
                        <a:pt x="28585" y="56886"/>
                      </a:moveTo>
                      <a:lnTo>
                        <a:pt x="49968" y="37036"/>
                      </a:lnTo>
                      <a:cubicBezTo>
                        <a:pt x="58693" y="28940"/>
                        <a:pt x="59912" y="15938"/>
                        <a:pt x="52683" y="814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8" y="-1855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7" name="Graphic 3">
                <a:extLst>
                  <a:ext uri="{FF2B5EF4-FFF2-40B4-BE49-F238E27FC236}">
                    <a16:creationId xmlns:a16="http://schemas.microsoft.com/office/drawing/2014/main" id="{58682238-7319-9FC0-021D-DD649DF05CE5}"/>
                  </a:ext>
                </a:extLst>
              </p:cNvPr>
              <p:cNvGrpSpPr/>
              <p:nvPr/>
            </p:nvGrpSpPr>
            <p:grpSpPr>
              <a:xfrm>
                <a:off x="7921280" y="3402812"/>
                <a:ext cx="81925" cy="79036"/>
                <a:chOff x="7921280" y="3402812"/>
                <a:chExt cx="81925" cy="79036"/>
              </a:xfrm>
            </p:grpSpPr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02B30853-0B1F-06EE-F4B8-7C66BB4EFD59}"/>
                    </a:ext>
                  </a:extLst>
                </p:cNvPr>
                <p:cNvSpPr/>
                <p:nvPr/>
              </p:nvSpPr>
              <p:spPr>
                <a:xfrm>
                  <a:off x="7921280" y="3423913"/>
                  <a:ext cx="58507" cy="57936"/>
                </a:xfrm>
                <a:custGeom>
                  <a:avLst/>
                  <a:gdLst>
                    <a:gd name="connsiteX0" fmla="*/ 58508 w 58507"/>
                    <a:gd name="connsiteY0" fmla="*/ 30470 h 57936"/>
                    <a:gd name="connsiteX1" fmla="*/ 34495 w 58507"/>
                    <a:gd name="connsiteY1" fmla="*/ 52759 h 57936"/>
                    <a:gd name="connsiteX2" fmla="*/ 7320 w 58507"/>
                    <a:gd name="connsiteY2" fmla="*/ 51892 h 57936"/>
                    <a:gd name="connsiteX3" fmla="*/ 5054 w 58507"/>
                    <a:gd name="connsiteY3" fmla="*/ 49454 h 57936"/>
                    <a:gd name="connsiteX4" fmla="*/ 6197 w 58507"/>
                    <a:gd name="connsiteY4" fmla="*/ 22288 h 57936"/>
                    <a:gd name="connsiteX5" fmla="*/ 30209 w 58507"/>
                    <a:gd name="connsiteY5" fmla="*/ 0 h 57936"/>
                    <a:gd name="connsiteX6" fmla="*/ 58508 w 58507"/>
                    <a:gd name="connsiteY6" fmla="*/ 30470 h 57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7" h="57936">
                      <a:moveTo>
                        <a:pt x="58508" y="30470"/>
                      </a:moveTo>
                      <a:lnTo>
                        <a:pt x="34495" y="52759"/>
                      </a:lnTo>
                      <a:cubicBezTo>
                        <a:pt x="26704" y="59988"/>
                        <a:pt x="14474" y="59598"/>
                        <a:pt x="7320" y="51892"/>
                      </a:cubicBezTo>
                      <a:lnTo>
                        <a:pt x="5054" y="49454"/>
                      </a:lnTo>
                      <a:cubicBezTo>
                        <a:pt x="-2109" y="41748"/>
                        <a:pt x="-1595" y="29518"/>
                        <a:pt x="6197" y="22288"/>
                      </a:cubicBezTo>
                      <a:lnTo>
                        <a:pt x="30209" y="0"/>
                      </a:lnTo>
                      <a:lnTo>
                        <a:pt x="58508" y="3047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D30C4BE8-D71E-DB18-F82F-4B1FE5ECA7A4}"/>
                    </a:ext>
                  </a:extLst>
                </p:cNvPr>
                <p:cNvSpPr/>
                <p:nvPr/>
              </p:nvSpPr>
              <p:spPr>
                <a:xfrm>
                  <a:off x="7945802" y="3402812"/>
                  <a:ext cx="57403" cy="56876"/>
                </a:xfrm>
                <a:custGeom>
                  <a:avLst/>
                  <a:gdLst>
                    <a:gd name="connsiteX0" fmla="*/ 28585 w 57403"/>
                    <a:gd name="connsiteY0" fmla="*/ 56877 h 56876"/>
                    <a:gd name="connsiteX1" fmla="*/ 49968 w 57403"/>
                    <a:gd name="connsiteY1" fmla="*/ 37027 h 56876"/>
                    <a:gd name="connsiteX2" fmla="*/ 52683 w 57403"/>
                    <a:gd name="connsiteY2" fmla="*/ 8137 h 56876"/>
                    <a:gd name="connsiteX3" fmla="*/ 50397 w 57403"/>
                    <a:gd name="connsiteY3" fmla="*/ 5680 h 56876"/>
                    <a:gd name="connsiteX4" fmla="*/ 21384 w 57403"/>
                    <a:gd name="connsiteY4" fmla="*/ 6251 h 56876"/>
                    <a:gd name="connsiteX5" fmla="*/ 0 w 57403"/>
                    <a:gd name="connsiteY5" fmla="*/ 26101 h 56876"/>
                    <a:gd name="connsiteX6" fmla="*/ 28585 w 57403"/>
                    <a:gd name="connsiteY6" fmla="*/ 56877 h 56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03" h="56876">
                      <a:moveTo>
                        <a:pt x="28585" y="56877"/>
                      </a:moveTo>
                      <a:lnTo>
                        <a:pt x="49968" y="37027"/>
                      </a:lnTo>
                      <a:cubicBezTo>
                        <a:pt x="58693" y="28921"/>
                        <a:pt x="59922" y="15929"/>
                        <a:pt x="52683" y="813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9" y="-1855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7ABB3D1F-DABA-2D0B-5678-0C69FE4E2FFF}"/>
                  </a:ext>
                </a:extLst>
              </p:cNvPr>
              <p:cNvSpPr/>
              <p:nvPr/>
            </p:nvSpPr>
            <p:spPr>
              <a:xfrm>
                <a:off x="7624391" y="3177025"/>
                <a:ext cx="367855" cy="72180"/>
              </a:xfrm>
              <a:custGeom>
                <a:avLst/>
                <a:gdLst>
                  <a:gd name="connsiteX0" fmla="*/ 367855 w 367855"/>
                  <a:gd name="connsiteY0" fmla="*/ 72180 h 72180"/>
                  <a:gd name="connsiteX1" fmla="*/ 0 w 367855"/>
                  <a:gd name="connsiteY1" fmla="*/ 72180 h 72180"/>
                  <a:gd name="connsiteX2" fmla="*/ 0 w 367855"/>
                  <a:gd name="connsiteY2" fmla="*/ 31975 h 72180"/>
                  <a:gd name="connsiteX3" fmla="*/ 31975 w 367855"/>
                  <a:gd name="connsiteY3" fmla="*/ 0 h 72180"/>
                  <a:gd name="connsiteX4" fmla="*/ 335880 w 367855"/>
                  <a:gd name="connsiteY4" fmla="*/ 0 h 72180"/>
                  <a:gd name="connsiteX5" fmla="*/ 367855 w 367855"/>
                  <a:gd name="connsiteY5" fmla="*/ 31975 h 72180"/>
                  <a:gd name="connsiteX6" fmla="*/ 367855 w 367855"/>
                  <a:gd name="connsiteY6" fmla="*/ 72180 h 72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855" h="72180">
                    <a:moveTo>
                      <a:pt x="367855" y="72180"/>
                    </a:moveTo>
                    <a:lnTo>
                      <a:pt x="0" y="72180"/>
                    </a:lnTo>
                    <a:lnTo>
                      <a:pt x="0" y="31975"/>
                    </a:lnTo>
                    <a:cubicBezTo>
                      <a:pt x="0" y="14316"/>
                      <a:pt x="14316" y="0"/>
                      <a:pt x="31975" y="0"/>
                    </a:cubicBezTo>
                    <a:lnTo>
                      <a:pt x="335880" y="0"/>
                    </a:lnTo>
                    <a:cubicBezTo>
                      <a:pt x="353539" y="0"/>
                      <a:pt x="367855" y="14316"/>
                      <a:pt x="367855" y="31975"/>
                    </a:cubicBezTo>
                    <a:lnTo>
                      <a:pt x="367855" y="72180"/>
                    </a:lnTo>
                    <a:close/>
                  </a:path>
                </a:pathLst>
              </a:custGeom>
              <a:solidFill>
                <a:srgbClr val="13B76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E2D23DF7-A54C-9EE1-BD29-7837A6229E17}"/>
                  </a:ext>
                </a:extLst>
              </p:cNvPr>
              <p:cNvSpPr/>
              <p:nvPr/>
            </p:nvSpPr>
            <p:spPr>
              <a:xfrm>
                <a:off x="7644917" y="3191922"/>
                <a:ext cx="13039" cy="51987"/>
              </a:xfrm>
              <a:custGeom>
                <a:avLst/>
                <a:gdLst>
                  <a:gd name="connsiteX0" fmla="*/ 6772 w 13039"/>
                  <a:gd name="connsiteY0" fmla="*/ 51987 h 51987"/>
                  <a:gd name="connsiteX1" fmla="*/ 6267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7 w 13039"/>
                  <a:gd name="connsiteY4" fmla="*/ 0 h 51987"/>
                  <a:gd name="connsiteX5" fmla="*/ 6772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7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72" y="51987"/>
                    </a:moveTo>
                    <a:lnTo>
                      <a:pt x="6267" y="51987"/>
                    </a:lnTo>
                    <a:cubicBezTo>
                      <a:pt x="2819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19" y="0"/>
                      <a:pt x="6267" y="0"/>
                    </a:cubicBezTo>
                    <a:lnTo>
                      <a:pt x="6772" y="0"/>
                    </a:lnTo>
                    <a:cubicBezTo>
                      <a:pt x="10220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9" y="49168"/>
                      <a:pt x="10230" y="51987"/>
                      <a:pt x="677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E16D6DE0-CD06-A4C5-3042-329ADB167D26}"/>
                  </a:ext>
                </a:extLst>
              </p:cNvPr>
              <p:cNvSpPr/>
              <p:nvPr/>
            </p:nvSpPr>
            <p:spPr>
              <a:xfrm>
                <a:off x="7798879" y="3191922"/>
                <a:ext cx="13039" cy="51987"/>
              </a:xfrm>
              <a:custGeom>
                <a:avLst/>
                <a:gdLst>
                  <a:gd name="connsiteX0" fmla="*/ 6772 w 13039"/>
                  <a:gd name="connsiteY0" fmla="*/ 51987 h 51987"/>
                  <a:gd name="connsiteX1" fmla="*/ 6267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7 w 13039"/>
                  <a:gd name="connsiteY4" fmla="*/ 0 h 51987"/>
                  <a:gd name="connsiteX5" fmla="*/ 6772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7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72" y="51987"/>
                    </a:moveTo>
                    <a:lnTo>
                      <a:pt x="6267" y="51987"/>
                    </a:lnTo>
                    <a:cubicBezTo>
                      <a:pt x="2819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19" y="0"/>
                      <a:pt x="6267" y="0"/>
                    </a:cubicBezTo>
                    <a:lnTo>
                      <a:pt x="6772" y="0"/>
                    </a:lnTo>
                    <a:cubicBezTo>
                      <a:pt x="10220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0" y="49168"/>
                      <a:pt x="10220" y="51987"/>
                      <a:pt x="677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2C6579A3-A3B4-F483-8078-A96FD766AC49}"/>
                  </a:ext>
                </a:extLst>
              </p:cNvPr>
              <p:cNvSpPr/>
              <p:nvPr/>
            </p:nvSpPr>
            <p:spPr>
              <a:xfrm>
                <a:off x="7952822" y="3191922"/>
                <a:ext cx="13039" cy="51987"/>
              </a:xfrm>
              <a:custGeom>
                <a:avLst/>
                <a:gdLst>
                  <a:gd name="connsiteX0" fmla="*/ 6782 w 13039"/>
                  <a:gd name="connsiteY0" fmla="*/ 51987 h 51987"/>
                  <a:gd name="connsiteX1" fmla="*/ 6268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8 w 13039"/>
                  <a:gd name="connsiteY4" fmla="*/ 0 h 51987"/>
                  <a:gd name="connsiteX5" fmla="*/ 6773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8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82" y="51987"/>
                    </a:moveTo>
                    <a:lnTo>
                      <a:pt x="6268" y="51987"/>
                    </a:lnTo>
                    <a:cubicBezTo>
                      <a:pt x="2820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20" y="0"/>
                      <a:pt x="6268" y="0"/>
                    </a:cubicBezTo>
                    <a:lnTo>
                      <a:pt x="6773" y="0"/>
                    </a:lnTo>
                    <a:cubicBezTo>
                      <a:pt x="10221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9" y="49168"/>
                      <a:pt x="10230" y="51987"/>
                      <a:pt x="678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C274743E-3048-E302-55EB-CD94696926A1}"/>
              </a:ext>
            </a:extLst>
          </p:cNvPr>
          <p:cNvGrpSpPr/>
          <p:nvPr/>
        </p:nvGrpSpPr>
        <p:grpSpPr>
          <a:xfrm>
            <a:off x="9844579" y="2906376"/>
            <a:ext cx="1060978" cy="585350"/>
            <a:chOff x="6968523" y="4398200"/>
            <a:chExt cx="2000506" cy="1103696"/>
          </a:xfrm>
        </p:grpSpPr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D5644589-166B-CD1E-D841-865C321363C3}"/>
                </a:ext>
              </a:extLst>
            </p:cNvPr>
            <p:cNvSpPr/>
            <p:nvPr/>
          </p:nvSpPr>
          <p:spPr>
            <a:xfrm>
              <a:off x="6968523" y="5186457"/>
              <a:ext cx="2000506" cy="315439"/>
            </a:xfrm>
            <a:custGeom>
              <a:avLst/>
              <a:gdLst>
                <a:gd name="connsiteX0" fmla="*/ 1163441 w 1163440"/>
                <a:gd name="connsiteY0" fmla="*/ 91726 h 183451"/>
                <a:gd name="connsiteX1" fmla="*/ 581720 w 1163440"/>
                <a:gd name="connsiteY1" fmla="*/ 183452 h 183451"/>
                <a:gd name="connsiteX2" fmla="*/ 0 w 1163440"/>
                <a:gd name="connsiteY2" fmla="*/ 91726 h 183451"/>
                <a:gd name="connsiteX3" fmla="*/ 581720 w 1163440"/>
                <a:gd name="connsiteY3" fmla="*/ 0 h 183451"/>
                <a:gd name="connsiteX4" fmla="*/ 1163441 w 1163440"/>
                <a:gd name="connsiteY4" fmla="*/ 91726 h 18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3440" h="183451">
                  <a:moveTo>
                    <a:pt x="1163441" y="91726"/>
                  </a:moveTo>
                  <a:cubicBezTo>
                    <a:pt x="1163441" y="142385"/>
                    <a:pt x="902996" y="183452"/>
                    <a:pt x="581720" y="183452"/>
                  </a:cubicBezTo>
                  <a:cubicBezTo>
                    <a:pt x="260445" y="183452"/>
                    <a:pt x="0" y="142385"/>
                    <a:pt x="0" y="91726"/>
                  </a:cubicBezTo>
                  <a:cubicBezTo>
                    <a:pt x="0" y="41067"/>
                    <a:pt x="260445" y="0"/>
                    <a:pt x="581720" y="0"/>
                  </a:cubicBezTo>
                  <a:cubicBezTo>
                    <a:pt x="902996" y="0"/>
                    <a:pt x="1163441" y="41067"/>
                    <a:pt x="1163441" y="91726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328" name="Graphic 3">
              <a:extLst>
                <a:ext uri="{FF2B5EF4-FFF2-40B4-BE49-F238E27FC236}">
                  <a16:creationId xmlns:a16="http://schemas.microsoft.com/office/drawing/2014/main" id="{1D9B9BAE-6F39-DE8E-852A-487F816DA215}"/>
                </a:ext>
              </a:extLst>
            </p:cNvPr>
            <p:cNvGrpSpPr/>
            <p:nvPr/>
          </p:nvGrpSpPr>
          <p:grpSpPr>
            <a:xfrm>
              <a:off x="7101395" y="4398200"/>
              <a:ext cx="1772722" cy="966317"/>
              <a:chOff x="6751939" y="4025398"/>
              <a:chExt cx="1030967" cy="561984"/>
            </a:xfrm>
          </p:grpSpPr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C60BD60D-252F-E7FA-4FA2-203934AAD6F4}"/>
                  </a:ext>
                </a:extLst>
              </p:cNvPr>
              <p:cNvSpPr/>
              <p:nvPr/>
            </p:nvSpPr>
            <p:spPr>
              <a:xfrm>
                <a:off x="6751939" y="4025398"/>
                <a:ext cx="1030967" cy="561984"/>
              </a:xfrm>
              <a:custGeom>
                <a:avLst/>
                <a:gdLst>
                  <a:gd name="connsiteX0" fmla="*/ 988200 w 1030967"/>
                  <a:gd name="connsiteY0" fmla="*/ 561984 h 561984"/>
                  <a:gd name="connsiteX1" fmla="*/ 42767 w 1030967"/>
                  <a:gd name="connsiteY1" fmla="*/ 561984 h 561984"/>
                  <a:gd name="connsiteX2" fmla="*/ 0 w 1030967"/>
                  <a:gd name="connsiteY2" fmla="*/ 519217 h 561984"/>
                  <a:gd name="connsiteX3" fmla="*/ 0 w 1030967"/>
                  <a:gd name="connsiteY3" fmla="*/ 42767 h 561984"/>
                  <a:gd name="connsiteX4" fmla="*/ 42767 w 1030967"/>
                  <a:gd name="connsiteY4" fmla="*/ 0 h 561984"/>
                  <a:gd name="connsiteX5" fmla="*/ 988200 w 1030967"/>
                  <a:gd name="connsiteY5" fmla="*/ 0 h 561984"/>
                  <a:gd name="connsiteX6" fmla="*/ 1030967 w 1030967"/>
                  <a:gd name="connsiteY6" fmla="*/ 42767 h 561984"/>
                  <a:gd name="connsiteX7" fmla="*/ 1030967 w 1030967"/>
                  <a:gd name="connsiteY7" fmla="*/ 519217 h 561984"/>
                  <a:gd name="connsiteX8" fmla="*/ 988200 w 1030967"/>
                  <a:gd name="connsiteY8" fmla="*/ 561984 h 561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0967" h="561984">
                    <a:moveTo>
                      <a:pt x="988200" y="561984"/>
                    </a:moveTo>
                    <a:lnTo>
                      <a:pt x="42767" y="561984"/>
                    </a:lnTo>
                    <a:cubicBezTo>
                      <a:pt x="19250" y="561984"/>
                      <a:pt x="0" y="542744"/>
                      <a:pt x="0" y="519217"/>
                    </a:cubicBezTo>
                    <a:lnTo>
                      <a:pt x="0" y="42767"/>
                    </a:lnTo>
                    <a:cubicBezTo>
                      <a:pt x="0" y="19250"/>
                      <a:pt x="19241" y="0"/>
                      <a:pt x="42767" y="0"/>
                    </a:cubicBezTo>
                    <a:lnTo>
                      <a:pt x="988200" y="0"/>
                    </a:lnTo>
                    <a:cubicBezTo>
                      <a:pt x="1011717" y="0"/>
                      <a:pt x="1030967" y="19240"/>
                      <a:pt x="1030967" y="42767"/>
                    </a:cubicBezTo>
                    <a:lnTo>
                      <a:pt x="1030967" y="519217"/>
                    </a:lnTo>
                    <a:cubicBezTo>
                      <a:pt x="1030957" y="542734"/>
                      <a:pt x="1011717" y="561984"/>
                      <a:pt x="988200" y="5619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706668B6-81CE-BA30-DBB3-D9F16491AD51}"/>
                  </a:ext>
                </a:extLst>
              </p:cNvPr>
              <p:cNvSpPr/>
              <p:nvPr/>
            </p:nvSpPr>
            <p:spPr>
              <a:xfrm>
                <a:off x="6870849" y="4025426"/>
                <a:ext cx="119795" cy="561841"/>
              </a:xfrm>
              <a:custGeom>
                <a:avLst/>
                <a:gdLst>
                  <a:gd name="connsiteX0" fmla="*/ 0 w 119795"/>
                  <a:gd name="connsiteY0" fmla="*/ 0 h 561841"/>
                  <a:gd name="connsiteX1" fmla="*/ 119796 w 119795"/>
                  <a:gd name="connsiteY1" fmla="*/ 0 h 561841"/>
                  <a:gd name="connsiteX2" fmla="*/ 119796 w 119795"/>
                  <a:gd name="connsiteY2" fmla="*/ 561842 h 561841"/>
                  <a:gd name="connsiteX3" fmla="*/ 0 w 119795"/>
                  <a:gd name="connsiteY3" fmla="*/ 561842 h 561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795" h="561841">
                    <a:moveTo>
                      <a:pt x="0" y="0"/>
                    </a:moveTo>
                    <a:lnTo>
                      <a:pt x="119796" y="0"/>
                    </a:lnTo>
                    <a:lnTo>
                      <a:pt x="119796" y="561842"/>
                    </a:lnTo>
                    <a:lnTo>
                      <a:pt x="0" y="561842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7B97CF43-B22F-3E5A-A814-EEB011E54BC0}"/>
                  </a:ext>
                </a:extLst>
              </p:cNvPr>
              <p:cNvSpPr/>
              <p:nvPr/>
            </p:nvSpPr>
            <p:spPr>
              <a:xfrm>
                <a:off x="7026183" y="4082348"/>
                <a:ext cx="628926" cy="166220"/>
              </a:xfrm>
              <a:custGeom>
                <a:avLst/>
                <a:gdLst>
                  <a:gd name="connsiteX0" fmla="*/ 545820 w 628926"/>
                  <a:gd name="connsiteY0" fmla="*/ 166221 h 166220"/>
                  <a:gd name="connsiteX1" fmla="*/ 83105 w 628926"/>
                  <a:gd name="connsiteY1" fmla="*/ 166221 h 166220"/>
                  <a:gd name="connsiteX2" fmla="*/ 0 w 628926"/>
                  <a:gd name="connsiteY2" fmla="*/ 83106 h 166220"/>
                  <a:gd name="connsiteX3" fmla="*/ 0 w 628926"/>
                  <a:gd name="connsiteY3" fmla="*/ 83106 h 166220"/>
                  <a:gd name="connsiteX4" fmla="*/ 83105 w 628926"/>
                  <a:gd name="connsiteY4" fmla="*/ 0 h 166220"/>
                  <a:gd name="connsiteX5" fmla="*/ 545820 w 628926"/>
                  <a:gd name="connsiteY5" fmla="*/ 0 h 166220"/>
                  <a:gd name="connsiteX6" fmla="*/ 628926 w 628926"/>
                  <a:gd name="connsiteY6" fmla="*/ 83106 h 166220"/>
                  <a:gd name="connsiteX7" fmla="*/ 628926 w 628926"/>
                  <a:gd name="connsiteY7" fmla="*/ 83106 h 166220"/>
                  <a:gd name="connsiteX8" fmla="*/ 545820 w 628926"/>
                  <a:gd name="connsiteY8" fmla="*/ 166221 h 166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8926" h="166220">
                    <a:moveTo>
                      <a:pt x="545820" y="166221"/>
                    </a:moveTo>
                    <a:lnTo>
                      <a:pt x="83105" y="166221"/>
                    </a:lnTo>
                    <a:cubicBezTo>
                      <a:pt x="37395" y="166221"/>
                      <a:pt x="0" y="128816"/>
                      <a:pt x="0" y="83106"/>
                    </a:cubicBezTo>
                    <a:lnTo>
                      <a:pt x="0" y="83106"/>
                    </a:lnTo>
                    <a:cubicBezTo>
                      <a:pt x="0" y="37395"/>
                      <a:pt x="37395" y="0"/>
                      <a:pt x="83105" y="0"/>
                    </a:cubicBezTo>
                    <a:lnTo>
                      <a:pt x="545820" y="0"/>
                    </a:lnTo>
                    <a:cubicBezTo>
                      <a:pt x="591531" y="0"/>
                      <a:pt x="628926" y="37395"/>
                      <a:pt x="628926" y="83106"/>
                    </a:cubicBezTo>
                    <a:lnTo>
                      <a:pt x="628926" y="83106"/>
                    </a:lnTo>
                    <a:cubicBezTo>
                      <a:pt x="628936" y="128826"/>
                      <a:pt x="591531" y="166221"/>
                      <a:pt x="545820" y="166221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07862E3D-3A8A-880C-6377-8F1D4D0BAA4A}"/>
                  </a:ext>
                </a:extLst>
              </p:cNvPr>
              <p:cNvSpPr/>
              <p:nvPr/>
            </p:nvSpPr>
            <p:spPr>
              <a:xfrm>
                <a:off x="7102373" y="4324702"/>
                <a:ext cx="542362" cy="29508"/>
              </a:xfrm>
              <a:custGeom>
                <a:avLst/>
                <a:gdLst>
                  <a:gd name="connsiteX0" fmla="*/ 527609 w 542362"/>
                  <a:gd name="connsiteY0" fmla="*/ 29509 h 29508"/>
                  <a:gd name="connsiteX1" fmla="*/ 14754 w 542362"/>
                  <a:gd name="connsiteY1" fmla="*/ 29509 h 29508"/>
                  <a:gd name="connsiteX2" fmla="*/ 0 w 542362"/>
                  <a:gd name="connsiteY2" fmla="*/ 14754 h 29508"/>
                  <a:gd name="connsiteX3" fmla="*/ 0 w 542362"/>
                  <a:gd name="connsiteY3" fmla="*/ 14754 h 29508"/>
                  <a:gd name="connsiteX4" fmla="*/ 14754 w 542362"/>
                  <a:gd name="connsiteY4" fmla="*/ 0 h 29508"/>
                  <a:gd name="connsiteX5" fmla="*/ 527609 w 542362"/>
                  <a:gd name="connsiteY5" fmla="*/ 0 h 29508"/>
                  <a:gd name="connsiteX6" fmla="*/ 542363 w 542362"/>
                  <a:gd name="connsiteY6" fmla="*/ 14754 h 29508"/>
                  <a:gd name="connsiteX7" fmla="*/ 542363 w 542362"/>
                  <a:gd name="connsiteY7" fmla="*/ 14754 h 29508"/>
                  <a:gd name="connsiteX8" fmla="*/ 527609 w 542362"/>
                  <a:gd name="connsiteY8" fmla="*/ 29509 h 29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2362" h="29508">
                    <a:moveTo>
                      <a:pt x="527609" y="29509"/>
                    </a:moveTo>
                    <a:lnTo>
                      <a:pt x="14754" y="29509"/>
                    </a:lnTo>
                    <a:cubicBezTo>
                      <a:pt x="6639" y="29509"/>
                      <a:pt x="0" y="22870"/>
                      <a:pt x="0" y="14754"/>
                    </a:cubicBezTo>
                    <a:lnTo>
                      <a:pt x="0" y="14754"/>
                    </a:lnTo>
                    <a:cubicBezTo>
                      <a:pt x="0" y="6639"/>
                      <a:pt x="6639" y="0"/>
                      <a:pt x="14754" y="0"/>
                    </a:cubicBezTo>
                    <a:lnTo>
                      <a:pt x="527609" y="0"/>
                    </a:lnTo>
                    <a:cubicBezTo>
                      <a:pt x="535724" y="0"/>
                      <a:pt x="542363" y="6639"/>
                      <a:pt x="542363" y="14754"/>
                    </a:cubicBezTo>
                    <a:lnTo>
                      <a:pt x="542363" y="14754"/>
                    </a:lnTo>
                    <a:cubicBezTo>
                      <a:pt x="542372" y="22870"/>
                      <a:pt x="535734" y="29509"/>
                      <a:pt x="527609" y="2950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1C745C44-EE0F-3AB0-0123-FE503EDE76C0}"/>
                  </a:ext>
                </a:extLst>
              </p:cNvPr>
              <p:cNvSpPr/>
              <p:nvPr/>
            </p:nvSpPr>
            <p:spPr>
              <a:xfrm>
                <a:off x="7102373" y="4383738"/>
                <a:ext cx="542362" cy="29508"/>
              </a:xfrm>
              <a:custGeom>
                <a:avLst/>
                <a:gdLst>
                  <a:gd name="connsiteX0" fmla="*/ 527609 w 542362"/>
                  <a:gd name="connsiteY0" fmla="*/ 29509 h 29508"/>
                  <a:gd name="connsiteX1" fmla="*/ 14754 w 542362"/>
                  <a:gd name="connsiteY1" fmla="*/ 29509 h 29508"/>
                  <a:gd name="connsiteX2" fmla="*/ 0 w 542362"/>
                  <a:gd name="connsiteY2" fmla="*/ 14754 h 29508"/>
                  <a:gd name="connsiteX3" fmla="*/ 0 w 542362"/>
                  <a:gd name="connsiteY3" fmla="*/ 14754 h 29508"/>
                  <a:gd name="connsiteX4" fmla="*/ 14754 w 542362"/>
                  <a:gd name="connsiteY4" fmla="*/ 0 h 29508"/>
                  <a:gd name="connsiteX5" fmla="*/ 527609 w 542362"/>
                  <a:gd name="connsiteY5" fmla="*/ 0 h 29508"/>
                  <a:gd name="connsiteX6" fmla="*/ 542363 w 542362"/>
                  <a:gd name="connsiteY6" fmla="*/ 14754 h 29508"/>
                  <a:gd name="connsiteX7" fmla="*/ 542363 w 542362"/>
                  <a:gd name="connsiteY7" fmla="*/ 14754 h 29508"/>
                  <a:gd name="connsiteX8" fmla="*/ 527609 w 542362"/>
                  <a:gd name="connsiteY8" fmla="*/ 29509 h 29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2362" h="29508">
                    <a:moveTo>
                      <a:pt x="527609" y="29509"/>
                    </a:moveTo>
                    <a:lnTo>
                      <a:pt x="14754" y="29509"/>
                    </a:lnTo>
                    <a:cubicBezTo>
                      <a:pt x="6639" y="29509"/>
                      <a:pt x="0" y="22870"/>
                      <a:pt x="0" y="14754"/>
                    </a:cubicBezTo>
                    <a:lnTo>
                      <a:pt x="0" y="14754"/>
                    </a:lnTo>
                    <a:cubicBezTo>
                      <a:pt x="0" y="6639"/>
                      <a:pt x="6639" y="0"/>
                      <a:pt x="14754" y="0"/>
                    </a:cubicBezTo>
                    <a:lnTo>
                      <a:pt x="527609" y="0"/>
                    </a:lnTo>
                    <a:cubicBezTo>
                      <a:pt x="535724" y="0"/>
                      <a:pt x="542363" y="6639"/>
                      <a:pt x="542363" y="14754"/>
                    </a:cubicBezTo>
                    <a:lnTo>
                      <a:pt x="542363" y="14754"/>
                    </a:lnTo>
                    <a:cubicBezTo>
                      <a:pt x="542372" y="22860"/>
                      <a:pt x="535734" y="29509"/>
                      <a:pt x="527609" y="2950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4" name="Freeform: Shape 333">
                <a:extLst>
                  <a:ext uri="{FF2B5EF4-FFF2-40B4-BE49-F238E27FC236}">
                    <a16:creationId xmlns:a16="http://schemas.microsoft.com/office/drawing/2014/main" id="{36E7026A-D0FB-0DBF-F3F9-0E57A116DC65}"/>
                  </a:ext>
                </a:extLst>
              </p:cNvPr>
              <p:cNvSpPr/>
              <p:nvPr/>
            </p:nvSpPr>
            <p:spPr>
              <a:xfrm>
                <a:off x="7102373" y="4441536"/>
                <a:ext cx="542362" cy="29508"/>
              </a:xfrm>
              <a:custGeom>
                <a:avLst/>
                <a:gdLst>
                  <a:gd name="connsiteX0" fmla="*/ 527609 w 542362"/>
                  <a:gd name="connsiteY0" fmla="*/ 29508 h 29508"/>
                  <a:gd name="connsiteX1" fmla="*/ 14754 w 542362"/>
                  <a:gd name="connsiteY1" fmla="*/ 29508 h 29508"/>
                  <a:gd name="connsiteX2" fmla="*/ 0 w 542362"/>
                  <a:gd name="connsiteY2" fmla="*/ 14754 h 29508"/>
                  <a:gd name="connsiteX3" fmla="*/ 0 w 542362"/>
                  <a:gd name="connsiteY3" fmla="*/ 14754 h 29508"/>
                  <a:gd name="connsiteX4" fmla="*/ 14754 w 542362"/>
                  <a:gd name="connsiteY4" fmla="*/ 0 h 29508"/>
                  <a:gd name="connsiteX5" fmla="*/ 527609 w 542362"/>
                  <a:gd name="connsiteY5" fmla="*/ 0 h 29508"/>
                  <a:gd name="connsiteX6" fmla="*/ 542363 w 542362"/>
                  <a:gd name="connsiteY6" fmla="*/ 14754 h 29508"/>
                  <a:gd name="connsiteX7" fmla="*/ 542363 w 542362"/>
                  <a:gd name="connsiteY7" fmla="*/ 14754 h 29508"/>
                  <a:gd name="connsiteX8" fmla="*/ 527609 w 542362"/>
                  <a:gd name="connsiteY8" fmla="*/ 29508 h 29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2362" h="29508">
                    <a:moveTo>
                      <a:pt x="527609" y="29508"/>
                    </a:moveTo>
                    <a:lnTo>
                      <a:pt x="14754" y="29508"/>
                    </a:lnTo>
                    <a:cubicBezTo>
                      <a:pt x="6639" y="29508"/>
                      <a:pt x="0" y="22870"/>
                      <a:pt x="0" y="14754"/>
                    </a:cubicBezTo>
                    <a:lnTo>
                      <a:pt x="0" y="14754"/>
                    </a:lnTo>
                    <a:cubicBezTo>
                      <a:pt x="0" y="6639"/>
                      <a:pt x="6639" y="0"/>
                      <a:pt x="14754" y="0"/>
                    </a:cubicBezTo>
                    <a:lnTo>
                      <a:pt x="527609" y="0"/>
                    </a:lnTo>
                    <a:cubicBezTo>
                      <a:pt x="535724" y="0"/>
                      <a:pt x="542363" y="6639"/>
                      <a:pt x="542363" y="14754"/>
                    </a:cubicBezTo>
                    <a:lnTo>
                      <a:pt x="542363" y="14754"/>
                    </a:lnTo>
                    <a:cubicBezTo>
                      <a:pt x="542372" y="22870"/>
                      <a:pt x="535734" y="29508"/>
                      <a:pt x="527609" y="29508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628BBE07-D603-9F36-E2A8-05A986906AE5}"/>
              </a:ext>
            </a:extLst>
          </p:cNvPr>
          <p:cNvGrpSpPr/>
          <p:nvPr/>
        </p:nvGrpSpPr>
        <p:grpSpPr>
          <a:xfrm>
            <a:off x="1642361" y="2803980"/>
            <a:ext cx="1189896" cy="687746"/>
            <a:chOff x="3092681" y="836210"/>
            <a:chExt cx="6006638" cy="3471773"/>
          </a:xfrm>
        </p:grpSpPr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0F837579-E9CC-0E31-89F0-94DE3B99E85B}"/>
                </a:ext>
              </a:extLst>
            </p:cNvPr>
            <p:cNvSpPr/>
            <p:nvPr/>
          </p:nvSpPr>
          <p:spPr>
            <a:xfrm>
              <a:off x="3092681" y="3992544"/>
              <a:ext cx="6006638" cy="315439"/>
            </a:xfrm>
            <a:custGeom>
              <a:avLst/>
              <a:gdLst>
                <a:gd name="connsiteX0" fmla="*/ 1163441 w 1163440"/>
                <a:gd name="connsiteY0" fmla="*/ 91726 h 183451"/>
                <a:gd name="connsiteX1" fmla="*/ 581720 w 1163440"/>
                <a:gd name="connsiteY1" fmla="*/ 183452 h 183451"/>
                <a:gd name="connsiteX2" fmla="*/ 0 w 1163440"/>
                <a:gd name="connsiteY2" fmla="*/ 91726 h 183451"/>
                <a:gd name="connsiteX3" fmla="*/ 581720 w 1163440"/>
                <a:gd name="connsiteY3" fmla="*/ 0 h 183451"/>
                <a:gd name="connsiteX4" fmla="*/ 1163441 w 1163440"/>
                <a:gd name="connsiteY4" fmla="*/ 91726 h 18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3440" h="183451">
                  <a:moveTo>
                    <a:pt x="1163441" y="91726"/>
                  </a:moveTo>
                  <a:cubicBezTo>
                    <a:pt x="1163441" y="142385"/>
                    <a:pt x="902996" y="183452"/>
                    <a:pt x="581720" y="183452"/>
                  </a:cubicBezTo>
                  <a:cubicBezTo>
                    <a:pt x="260445" y="183452"/>
                    <a:pt x="0" y="142385"/>
                    <a:pt x="0" y="91726"/>
                  </a:cubicBezTo>
                  <a:cubicBezTo>
                    <a:pt x="0" y="41067"/>
                    <a:pt x="260445" y="0"/>
                    <a:pt x="581720" y="0"/>
                  </a:cubicBezTo>
                  <a:cubicBezTo>
                    <a:pt x="902996" y="0"/>
                    <a:pt x="1163441" y="41067"/>
                    <a:pt x="1163441" y="91726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345" name="Graphic 3">
              <a:extLst>
                <a:ext uri="{FF2B5EF4-FFF2-40B4-BE49-F238E27FC236}">
                  <a16:creationId xmlns:a16="http://schemas.microsoft.com/office/drawing/2014/main" id="{F921A4D6-0F84-7C4B-EDF7-E626B81E189F}"/>
                </a:ext>
              </a:extLst>
            </p:cNvPr>
            <p:cNvGrpSpPr/>
            <p:nvPr/>
          </p:nvGrpSpPr>
          <p:grpSpPr>
            <a:xfrm>
              <a:off x="3615750" y="836210"/>
              <a:ext cx="4834915" cy="3371080"/>
              <a:chOff x="4663078" y="2141677"/>
              <a:chExt cx="2811856" cy="1960530"/>
            </a:xfrm>
          </p:grpSpPr>
          <p:sp>
            <p:nvSpPr>
              <p:cNvPr id="346" name="Freeform: Shape 345">
                <a:extLst>
                  <a:ext uri="{FF2B5EF4-FFF2-40B4-BE49-F238E27FC236}">
                    <a16:creationId xmlns:a16="http://schemas.microsoft.com/office/drawing/2014/main" id="{D67ECCF7-EEF5-6C82-B287-E99A1F3653BC}"/>
                  </a:ext>
                </a:extLst>
              </p:cNvPr>
              <p:cNvSpPr/>
              <p:nvPr/>
            </p:nvSpPr>
            <p:spPr>
              <a:xfrm>
                <a:off x="4929739" y="2391470"/>
                <a:ext cx="509311" cy="113842"/>
              </a:xfrm>
              <a:custGeom>
                <a:avLst/>
                <a:gdLst>
                  <a:gd name="connsiteX0" fmla="*/ 509311 w 509311"/>
                  <a:gd name="connsiteY0" fmla="*/ 113843 h 113842"/>
                  <a:gd name="connsiteX1" fmla="*/ 509311 w 509311"/>
                  <a:gd name="connsiteY1" fmla="*/ 73524 h 113842"/>
                  <a:gd name="connsiteX2" fmla="*/ 441836 w 509311"/>
                  <a:gd name="connsiteY2" fmla="*/ 0 h 113842"/>
                  <a:gd name="connsiteX3" fmla="*/ 67475 w 509311"/>
                  <a:gd name="connsiteY3" fmla="*/ 0 h 113842"/>
                  <a:gd name="connsiteX4" fmla="*/ 0 w 509311"/>
                  <a:gd name="connsiteY4" fmla="*/ 73524 h 113842"/>
                  <a:gd name="connsiteX5" fmla="*/ 0 w 509311"/>
                  <a:gd name="connsiteY5" fmla="*/ 113843 h 113842"/>
                  <a:gd name="connsiteX6" fmla="*/ 509311 w 509311"/>
                  <a:gd name="connsiteY6" fmla="*/ 113843 h 113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9311" h="113842">
                    <a:moveTo>
                      <a:pt x="509311" y="113843"/>
                    </a:moveTo>
                    <a:lnTo>
                      <a:pt x="509311" y="73524"/>
                    </a:lnTo>
                    <a:cubicBezTo>
                      <a:pt x="509311" y="33090"/>
                      <a:pt x="478946" y="0"/>
                      <a:pt x="441836" y="0"/>
                    </a:cubicBezTo>
                    <a:lnTo>
                      <a:pt x="67475" y="0"/>
                    </a:lnTo>
                    <a:cubicBezTo>
                      <a:pt x="30366" y="0"/>
                      <a:pt x="0" y="33090"/>
                      <a:pt x="0" y="73524"/>
                    </a:cubicBezTo>
                    <a:lnTo>
                      <a:pt x="0" y="113843"/>
                    </a:lnTo>
                    <a:lnTo>
                      <a:pt x="509311" y="113843"/>
                    </a:lnTo>
                    <a:close/>
                  </a:path>
                </a:pathLst>
              </a:custGeom>
              <a:solidFill>
                <a:srgbClr val="B314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ED3B5108-F553-2F52-4DFB-E23EC50B2A9D}"/>
                  </a:ext>
                </a:extLst>
              </p:cNvPr>
              <p:cNvSpPr/>
              <p:nvPr/>
            </p:nvSpPr>
            <p:spPr>
              <a:xfrm>
                <a:off x="6692655" y="2384640"/>
                <a:ext cx="509311" cy="127501"/>
              </a:xfrm>
              <a:custGeom>
                <a:avLst/>
                <a:gdLst>
                  <a:gd name="connsiteX0" fmla="*/ 509311 w 509311"/>
                  <a:gd name="connsiteY0" fmla="*/ 127502 h 127501"/>
                  <a:gd name="connsiteX1" fmla="*/ 509311 w 509311"/>
                  <a:gd name="connsiteY1" fmla="*/ 82344 h 127501"/>
                  <a:gd name="connsiteX2" fmla="*/ 441836 w 509311"/>
                  <a:gd name="connsiteY2" fmla="*/ 0 h 127501"/>
                  <a:gd name="connsiteX3" fmla="*/ 67475 w 509311"/>
                  <a:gd name="connsiteY3" fmla="*/ 0 h 127501"/>
                  <a:gd name="connsiteX4" fmla="*/ 0 w 509311"/>
                  <a:gd name="connsiteY4" fmla="*/ 82344 h 127501"/>
                  <a:gd name="connsiteX5" fmla="*/ 0 w 509311"/>
                  <a:gd name="connsiteY5" fmla="*/ 127502 h 127501"/>
                  <a:gd name="connsiteX6" fmla="*/ 509311 w 509311"/>
                  <a:gd name="connsiteY6" fmla="*/ 127502 h 127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9311" h="127501">
                    <a:moveTo>
                      <a:pt x="509311" y="127502"/>
                    </a:moveTo>
                    <a:lnTo>
                      <a:pt x="509311" y="82344"/>
                    </a:lnTo>
                    <a:cubicBezTo>
                      <a:pt x="509311" y="37052"/>
                      <a:pt x="478946" y="0"/>
                      <a:pt x="441836" y="0"/>
                    </a:cubicBezTo>
                    <a:lnTo>
                      <a:pt x="67475" y="0"/>
                    </a:lnTo>
                    <a:cubicBezTo>
                      <a:pt x="30366" y="0"/>
                      <a:pt x="0" y="37052"/>
                      <a:pt x="0" y="82344"/>
                    </a:cubicBezTo>
                    <a:lnTo>
                      <a:pt x="0" y="127502"/>
                    </a:lnTo>
                    <a:lnTo>
                      <a:pt x="509311" y="127502"/>
                    </a:lnTo>
                    <a:close/>
                  </a:path>
                </a:pathLst>
              </a:custGeom>
              <a:solidFill>
                <a:srgbClr val="B314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5609BF43-6918-1213-8A7A-3F660DF56A70}"/>
                  </a:ext>
                </a:extLst>
              </p:cNvPr>
              <p:cNvSpPr/>
              <p:nvPr/>
            </p:nvSpPr>
            <p:spPr>
              <a:xfrm>
                <a:off x="5731335" y="2141677"/>
                <a:ext cx="686085" cy="608495"/>
              </a:xfrm>
              <a:custGeom>
                <a:avLst/>
                <a:gdLst>
                  <a:gd name="connsiteX0" fmla="*/ 594608 w 686085"/>
                  <a:gd name="connsiteY0" fmla="*/ 0 h 608495"/>
                  <a:gd name="connsiteX1" fmla="*/ 91478 w 686085"/>
                  <a:gd name="connsiteY1" fmla="*/ 0 h 608495"/>
                  <a:gd name="connsiteX2" fmla="*/ 0 w 686085"/>
                  <a:gd name="connsiteY2" fmla="*/ 81324 h 608495"/>
                  <a:gd name="connsiteX3" fmla="*/ 0 w 686085"/>
                  <a:gd name="connsiteY3" fmla="*/ 528599 h 608495"/>
                  <a:gd name="connsiteX4" fmla="*/ 62370 w 686085"/>
                  <a:gd name="connsiteY4" fmla="*/ 605599 h 608495"/>
                  <a:gd name="connsiteX5" fmla="*/ 62370 w 686085"/>
                  <a:gd name="connsiteY5" fmla="*/ 110890 h 608495"/>
                  <a:gd name="connsiteX6" fmla="*/ 611238 w 686085"/>
                  <a:gd name="connsiteY6" fmla="*/ 110890 h 608495"/>
                  <a:gd name="connsiteX7" fmla="*/ 611238 w 686085"/>
                  <a:gd name="connsiteY7" fmla="*/ 608495 h 608495"/>
                  <a:gd name="connsiteX8" fmla="*/ 686086 w 686085"/>
                  <a:gd name="connsiteY8" fmla="*/ 528590 h 608495"/>
                  <a:gd name="connsiteX9" fmla="*/ 686086 w 686085"/>
                  <a:gd name="connsiteY9" fmla="*/ 81315 h 608495"/>
                  <a:gd name="connsiteX10" fmla="*/ 594608 w 686085"/>
                  <a:gd name="connsiteY10" fmla="*/ 0 h 608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6085" h="608495">
                    <a:moveTo>
                      <a:pt x="594608" y="0"/>
                    </a:moveTo>
                    <a:lnTo>
                      <a:pt x="91478" y="0"/>
                    </a:lnTo>
                    <a:cubicBezTo>
                      <a:pt x="41167" y="0"/>
                      <a:pt x="0" y="36595"/>
                      <a:pt x="0" y="81324"/>
                    </a:cubicBezTo>
                    <a:lnTo>
                      <a:pt x="0" y="528599"/>
                    </a:lnTo>
                    <a:cubicBezTo>
                      <a:pt x="0" y="564280"/>
                      <a:pt x="26232" y="594722"/>
                      <a:pt x="62370" y="605599"/>
                    </a:cubicBezTo>
                    <a:lnTo>
                      <a:pt x="62370" y="110890"/>
                    </a:lnTo>
                    <a:lnTo>
                      <a:pt x="611238" y="110890"/>
                    </a:lnTo>
                    <a:lnTo>
                      <a:pt x="611238" y="608495"/>
                    </a:lnTo>
                    <a:cubicBezTo>
                      <a:pt x="653672" y="601485"/>
                      <a:pt x="686086" y="568271"/>
                      <a:pt x="686086" y="528590"/>
                    </a:cubicBezTo>
                    <a:lnTo>
                      <a:pt x="686086" y="81315"/>
                    </a:lnTo>
                    <a:cubicBezTo>
                      <a:pt x="686086" y="36595"/>
                      <a:pt x="644919" y="0"/>
                      <a:pt x="594608" y="0"/>
                    </a:cubicBezTo>
                    <a:close/>
                  </a:path>
                </a:pathLst>
              </a:custGeom>
              <a:solidFill>
                <a:srgbClr val="B314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2BEF054A-7820-4E34-1F8E-4F4EC649ECD9}"/>
                  </a:ext>
                </a:extLst>
              </p:cNvPr>
              <p:cNvSpPr/>
              <p:nvPr/>
            </p:nvSpPr>
            <p:spPr>
              <a:xfrm>
                <a:off x="4663078" y="2502227"/>
                <a:ext cx="2811856" cy="1599980"/>
              </a:xfrm>
              <a:custGeom>
                <a:avLst/>
                <a:gdLst>
                  <a:gd name="connsiteX0" fmla="*/ 2736418 w 2811856"/>
                  <a:gd name="connsiteY0" fmla="*/ 1599981 h 1599980"/>
                  <a:gd name="connsiteX1" fmla="*/ 75429 w 2811856"/>
                  <a:gd name="connsiteY1" fmla="*/ 1599981 h 1599980"/>
                  <a:gd name="connsiteX2" fmla="*/ 0 w 2811856"/>
                  <a:gd name="connsiteY2" fmla="*/ 1524552 h 1599980"/>
                  <a:gd name="connsiteX3" fmla="*/ 0 w 2811856"/>
                  <a:gd name="connsiteY3" fmla="*/ 118062 h 1599980"/>
                  <a:gd name="connsiteX4" fmla="*/ 118062 w 2811856"/>
                  <a:gd name="connsiteY4" fmla="*/ 0 h 1599980"/>
                  <a:gd name="connsiteX5" fmla="*/ 2693784 w 2811856"/>
                  <a:gd name="connsiteY5" fmla="*/ 0 h 1599980"/>
                  <a:gd name="connsiteX6" fmla="*/ 2811856 w 2811856"/>
                  <a:gd name="connsiteY6" fmla="*/ 118062 h 1599980"/>
                  <a:gd name="connsiteX7" fmla="*/ 2811856 w 2811856"/>
                  <a:gd name="connsiteY7" fmla="*/ 1524552 h 1599980"/>
                  <a:gd name="connsiteX8" fmla="*/ 2736418 w 2811856"/>
                  <a:gd name="connsiteY8" fmla="*/ 1599981 h 1599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11856" h="1599980">
                    <a:moveTo>
                      <a:pt x="2736418" y="1599981"/>
                    </a:moveTo>
                    <a:lnTo>
                      <a:pt x="75429" y="1599981"/>
                    </a:lnTo>
                    <a:cubicBezTo>
                      <a:pt x="33938" y="1599981"/>
                      <a:pt x="0" y="1566034"/>
                      <a:pt x="0" y="1524552"/>
                    </a:cubicBezTo>
                    <a:lnTo>
                      <a:pt x="0" y="118062"/>
                    </a:lnTo>
                    <a:cubicBezTo>
                      <a:pt x="0" y="53130"/>
                      <a:pt x="53130" y="0"/>
                      <a:pt x="118062" y="0"/>
                    </a:cubicBezTo>
                    <a:lnTo>
                      <a:pt x="2693784" y="0"/>
                    </a:lnTo>
                    <a:cubicBezTo>
                      <a:pt x="2758726" y="0"/>
                      <a:pt x="2811856" y="53130"/>
                      <a:pt x="2811856" y="118062"/>
                    </a:cubicBezTo>
                    <a:lnTo>
                      <a:pt x="2811856" y="1524552"/>
                    </a:lnTo>
                    <a:cubicBezTo>
                      <a:pt x="2811847" y="1566034"/>
                      <a:pt x="2777900" y="1599981"/>
                      <a:pt x="2736418" y="1599981"/>
                    </a:cubicBezTo>
                    <a:close/>
                  </a:path>
                </a:pathLst>
              </a:custGeom>
              <a:solidFill>
                <a:srgbClr val="EA1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350" name="Graphic 3">
                <a:extLst>
                  <a:ext uri="{FF2B5EF4-FFF2-40B4-BE49-F238E27FC236}">
                    <a16:creationId xmlns:a16="http://schemas.microsoft.com/office/drawing/2014/main" id="{F0540DCD-C8A5-DC9C-15ED-3084A4D0C7C9}"/>
                  </a:ext>
                </a:extLst>
              </p:cNvPr>
              <p:cNvGrpSpPr/>
              <p:nvPr/>
            </p:nvGrpSpPr>
            <p:grpSpPr>
              <a:xfrm>
                <a:off x="5525298" y="2751631"/>
                <a:ext cx="1120333" cy="1120333"/>
                <a:chOff x="5525298" y="2751631"/>
                <a:chExt cx="1120333" cy="1120333"/>
              </a:xfrm>
            </p:grpSpPr>
            <p:sp>
              <p:nvSpPr>
                <p:cNvPr id="351" name="Freeform: Shape 350">
                  <a:extLst>
                    <a:ext uri="{FF2B5EF4-FFF2-40B4-BE49-F238E27FC236}">
                      <a16:creationId xmlns:a16="http://schemas.microsoft.com/office/drawing/2014/main" id="{8BE88AEA-875F-266F-B520-14787ACFE94C}"/>
                    </a:ext>
                  </a:extLst>
                </p:cNvPr>
                <p:cNvSpPr/>
                <p:nvPr/>
              </p:nvSpPr>
              <p:spPr>
                <a:xfrm rot="-4751945">
                  <a:off x="5606559" y="2832892"/>
                  <a:ext cx="957811" cy="957811"/>
                </a:xfrm>
                <a:custGeom>
                  <a:avLst/>
                  <a:gdLst>
                    <a:gd name="connsiteX0" fmla="*/ 957811 w 957811"/>
                    <a:gd name="connsiteY0" fmla="*/ 478906 h 957811"/>
                    <a:gd name="connsiteX1" fmla="*/ 478906 w 957811"/>
                    <a:gd name="connsiteY1" fmla="*/ 957811 h 957811"/>
                    <a:gd name="connsiteX2" fmla="*/ 0 w 957811"/>
                    <a:gd name="connsiteY2" fmla="*/ 478906 h 957811"/>
                    <a:gd name="connsiteX3" fmla="*/ 478906 w 957811"/>
                    <a:gd name="connsiteY3" fmla="*/ 0 h 957811"/>
                    <a:gd name="connsiteX4" fmla="*/ 957811 w 957811"/>
                    <a:gd name="connsiteY4" fmla="*/ 478906 h 957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7811" h="957811">
                      <a:moveTo>
                        <a:pt x="957811" y="478906"/>
                      </a:moveTo>
                      <a:cubicBezTo>
                        <a:pt x="957811" y="743398"/>
                        <a:pt x="743398" y="957811"/>
                        <a:pt x="478906" y="957811"/>
                      </a:cubicBezTo>
                      <a:cubicBezTo>
                        <a:pt x="214413" y="957811"/>
                        <a:pt x="0" y="743398"/>
                        <a:pt x="0" y="478906"/>
                      </a:cubicBezTo>
                      <a:cubicBezTo>
                        <a:pt x="0" y="214413"/>
                        <a:pt x="214413" y="0"/>
                        <a:pt x="478906" y="0"/>
                      </a:cubicBezTo>
                      <a:cubicBezTo>
                        <a:pt x="743398" y="0"/>
                        <a:pt x="957811" y="214413"/>
                        <a:pt x="957811" y="478906"/>
                      </a:cubicBezTo>
                      <a:close/>
                    </a:path>
                  </a:pathLst>
                </a:custGeom>
                <a:solidFill>
                  <a:srgbClr val="B3142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2" name="Freeform: Shape 351">
                  <a:extLst>
                    <a:ext uri="{FF2B5EF4-FFF2-40B4-BE49-F238E27FC236}">
                      <a16:creationId xmlns:a16="http://schemas.microsoft.com/office/drawing/2014/main" id="{B6F04FDB-6450-C3C6-EEDA-7148FB968C3A}"/>
                    </a:ext>
                  </a:extLst>
                </p:cNvPr>
                <p:cNvSpPr/>
                <p:nvPr/>
              </p:nvSpPr>
              <p:spPr>
                <a:xfrm rot="-4068934">
                  <a:off x="5667735" y="2892224"/>
                  <a:ext cx="835480" cy="835480"/>
                </a:xfrm>
                <a:custGeom>
                  <a:avLst/>
                  <a:gdLst>
                    <a:gd name="connsiteX0" fmla="*/ 835481 w 835480"/>
                    <a:gd name="connsiteY0" fmla="*/ 417741 h 835480"/>
                    <a:gd name="connsiteX1" fmla="*/ 417740 w 835480"/>
                    <a:gd name="connsiteY1" fmla="*/ 835481 h 835480"/>
                    <a:gd name="connsiteX2" fmla="*/ 0 w 835480"/>
                    <a:gd name="connsiteY2" fmla="*/ 417741 h 835480"/>
                    <a:gd name="connsiteX3" fmla="*/ 417740 w 835480"/>
                    <a:gd name="connsiteY3" fmla="*/ 0 h 835480"/>
                    <a:gd name="connsiteX4" fmla="*/ 835481 w 835480"/>
                    <a:gd name="connsiteY4" fmla="*/ 417741 h 8354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5480" h="835480">
                      <a:moveTo>
                        <a:pt x="835481" y="417741"/>
                      </a:moveTo>
                      <a:cubicBezTo>
                        <a:pt x="835481" y="648452"/>
                        <a:pt x="648452" y="835481"/>
                        <a:pt x="417740" y="835481"/>
                      </a:cubicBezTo>
                      <a:cubicBezTo>
                        <a:pt x="187029" y="835481"/>
                        <a:pt x="0" y="648452"/>
                        <a:pt x="0" y="417741"/>
                      </a:cubicBezTo>
                      <a:cubicBezTo>
                        <a:pt x="0" y="187029"/>
                        <a:pt x="187029" y="0"/>
                        <a:pt x="417740" y="0"/>
                      </a:cubicBezTo>
                      <a:cubicBezTo>
                        <a:pt x="648452" y="0"/>
                        <a:pt x="835481" y="187029"/>
                        <a:pt x="835481" y="4177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353" name="Graphic 3">
                  <a:extLst>
                    <a:ext uri="{FF2B5EF4-FFF2-40B4-BE49-F238E27FC236}">
                      <a16:creationId xmlns:a16="http://schemas.microsoft.com/office/drawing/2014/main" id="{97DC3232-0022-240A-62CC-6308D2EDD452}"/>
                    </a:ext>
                  </a:extLst>
                </p:cNvPr>
                <p:cNvGrpSpPr/>
                <p:nvPr/>
              </p:nvGrpSpPr>
              <p:grpSpPr>
                <a:xfrm>
                  <a:off x="5816231" y="3045732"/>
                  <a:ext cx="532209" cy="532209"/>
                  <a:chOff x="5816231" y="3045732"/>
                  <a:chExt cx="532209" cy="532209"/>
                </a:xfrm>
                <a:solidFill>
                  <a:srgbClr val="B3142C"/>
                </a:solidFill>
              </p:grpSpPr>
              <p:sp>
                <p:nvSpPr>
                  <p:cNvPr id="354" name="Freeform: Shape 353">
                    <a:extLst>
                      <a:ext uri="{FF2B5EF4-FFF2-40B4-BE49-F238E27FC236}">
                        <a16:creationId xmlns:a16="http://schemas.microsoft.com/office/drawing/2014/main" id="{3CAD4B11-41E9-EFD3-A24A-0D5B7E4F5648}"/>
                      </a:ext>
                    </a:extLst>
                  </p:cNvPr>
                  <p:cNvSpPr/>
                  <p:nvPr/>
                </p:nvSpPr>
                <p:spPr>
                  <a:xfrm>
                    <a:off x="6014132" y="3045732"/>
                    <a:ext cx="136417" cy="532209"/>
                  </a:xfrm>
                  <a:custGeom>
                    <a:avLst/>
                    <a:gdLst>
                      <a:gd name="connsiteX0" fmla="*/ 103013 w 136417"/>
                      <a:gd name="connsiteY0" fmla="*/ 532209 h 532209"/>
                      <a:gd name="connsiteX1" fmla="*/ 33404 w 136417"/>
                      <a:gd name="connsiteY1" fmla="*/ 532209 h 532209"/>
                      <a:gd name="connsiteX2" fmla="*/ 0 w 136417"/>
                      <a:gd name="connsiteY2" fmla="*/ 498805 h 532209"/>
                      <a:gd name="connsiteX3" fmla="*/ 0 w 136417"/>
                      <a:gd name="connsiteY3" fmla="*/ 33404 h 532209"/>
                      <a:gd name="connsiteX4" fmla="*/ 33404 w 136417"/>
                      <a:gd name="connsiteY4" fmla="*/ 0 h 532209"/>
                      <a:gd name="connsiteX5" fmla="*/ 103013 w 136417"/>
                      <a:gd name="connsiteY5" fmla="*/ 0 h 532209"/>
                      <a:gd name="connsiteX6" fmla="*/ 136417 w 136417"/>
                      <a:gd name="connsiteY6" fmla="*/ 33404 h 532209"/>
                      <a:gd name="connsiteX7" fmla="*/ 136417 w 136417"/>
                      <a:gd name="connsiteY7" fmla="*/ 498805 h 532209"/>
                      <a:gd name="connsiteX8" fmla="*/ 103013 w 136417"/>
                      <a:gd name="connsiteY8" fmla="*/ 532209 h 5322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6417" h="532209">
                        <a:moveTo>
                          <a:pt x="103013" y="532209"/>
                        </a:moveTo>
                        <a:lnTo>
                          <a:pt x="33404" y="532209"/>
                        </a:lnTo>
                        <a:cubicBezTo>
                          <a:pt x="14954" y="532209"/>
                          <a:pt x="0" y="517255"/>
                          <a:pt x="0" y="498805"/>
                        </a:cubicBezTo>
                        <a:lnTo>
                          <a:pt x="0" y="33404"/>
                        </a:lnTo>
                        <a:cubicBezTo>
                          <a:pt x="0" y="14954"/>
                          <a:pt x="14954" y="0"/>
                          <a:pt x="33404" y="0"/>
                        </a:cubicBezTo>
                        <a:lnTo>
                          <a:pt x="103013" y="0"/>
                        </a:lnTo>
                        <a:cubicBezTo>
                          <a:pt x="121463" y="0"/>
                          <a:pt x="136417" y="14954"/>
                          <a:pt x="136417" y="33404"/>
                        </a:cubicBezTo>
                        <a:lnTo>
                          <a:pt x="136417" y="498805"/>
                        </a:lnTo>
                        <a:cubicBezTo>
                          <a:pt x="136417" y="517255"/>
                          <a:pt x="121453" y="532209"/>
                          <a:pt x="103013" y="532209"/>
                        </a:cubicBezTo>
                        <a:close/>
                      </a:path>
                    </a:pathLst>
                  </a:custGeom>
                  <a:solidFill>
                    <a:srgbClr val="B3142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5" name="Freeform: Shape 354">
                    <a:extLst>
                      <a:ext uri="{FF2B5EF4-FFF2-40B4-BE49-F238E27FC236}">
                        <a16:creationId xmlns:a16="http://schemas.microsoft.com/office/drawing/2014/main" id="{F4E252E0-14F8-A7A9-FF16-A005675EF51C}"/>
                      </a:ext>
                    </a:extLst>
                  </p:cNvPr>
                  <p:cNvSpPr/>
                  <p:nvPr/>
                </p:nvSpPr>
                <p:spPr>
                  <a:xfrm>
                    <a:off x="5816231" y="3243633"/>
                    <a:ext cx="532209" cy="136416"/>
                  </a:xfrm>
                  <a:custGeom>
                    <a:avLst/>
                    <a:gdLst>
                      <a:gd name="connsiteX0" fmla="*/ 0 w 532209"/>
                      <a:gd name="connsiteY0" fmla="*/ 103013 h 136416"/>
                      <a:gd name="connsiteX1" fmla="*/ 0 w 532209"/>
                      <a:gd name="connsiteY1" fmla="*/ 33404 h 136416"/>
                      <a:gd name="connsiteX2" fmla="*/ 33404 w 532209"/>
                      <a:gd name="connsiteY2" fmla="*/ 0 h 136416"/>
                      <a:gd name="connsiteX3" fmla="*/ 498805 w 532209"/>
                      <a:gd name="connsiteY3" fmla="*/ 0 h 136416"/>
                      <a:gd name="connsiteX4" fmla="*/ 532209 w 532209"/>
                      <a:gd name="connsiteY4" fmla="*/ 33404 h 136416"/>
                      <a:gd name="connsiteX5" fmla="*/ 532209 w 532209"/>
                      <a:gd name="connsiteY5" fmla="*/ 103013 h 136416"/>
                      <a:gd name="connsiteX6" fmla="*/ 498805 w 532209"/>
                      <a:gd name="connsiteY6" fmla="*/ 136417 h 136416"/>
                      <a:gd name="connsiteX7" fmla="*/ 33404 w 532209"/>
                      <a:gd name="connsiteY7" fmla="*/ 136417 h 136416"/>
                      <a:gd name="connsiteX8" fmla="*/ 0 w 532209"/>
                      <a:gd name="connsiteY8" fmla="*/ 103013 h 136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2209" h="136416">
                        <a:moveTo>
                          <a:pt x="0" y="103013"/>
                        </a:moveTo>
                        <a:lnTo>
                          <a:pt x="0" y="33404"/>
                        </a:lnTo>
                        <a:cubicBezTo>
                          <a:pt x="0" y="14954"/>
                          <a:pt x="14954" y="0"/>
                          <a:pt x="33404" y="0"/>
                        </a:cubicBezTo>
                        <a:lnTo>
                          <a:pt x="498805" y="0"/>
                        </a:lnTo>
                        <a:cubicBezTo>
                          <a:pt x="517255" y="0"/>
                          <a:pt x="532209" y="14954"/>
                          <a:pt x="532209" y="33404"/>
                        </a:cubicBezTo>
                        <a:lnTo>
                          <a:pt x="532209" y="103013"/>
                        </a:lnTo>
                        <a:cubicBezTo>
                          <a:pt x="532209" y="121463"/>
                          <a:pt x="517255" y="136417"/>
                          <a:pt x="498805" y="136417"/>
                        </a:cubicBezTo>
                        <a:lnTo>
                          <a:pt x="33404" y="136417"/>
                        </a:lnTo>
                        <a:cubicBezTo>
                          <a:pt x="14954" y="136417"/>
                          <a:pt x="0" y="121463"/>
                          <a:pt x="0" y="103013"/>
                        </a:cubicBezTo>
                        <a:close/>
                      </a:path>
                    </a:pathLst>
                  </a:custGeom>
                  <a:solidFill>
                    <a:srgbClr val="B3142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</p:grpSp>
      <p:grpSp>
        <p:nvGrpSpPr>
          <p:cNvPr id="356" name="Group 355">
            <a:extLst>
              <a:ext uri="{FF2B5EF4-FFF2-40B4-BE49-F238E27FC236}">
                <a16:creationId xmlns:a16="http://schemas.microsoft.com/office/drawing/2014/main" id="{28543887-D161-BC8F-25B5-3C59D2973680}"/>
              </a:ext>
            </a:extLst>
          </p:cNvPr>
          <p:cNvGrpSpPr/>
          <p:nvPr/>
        </p:nvGrpSpPr>
        <p:grpSpPr>
          <a:xfrm>
            <a:off x="4898427" y="2656048"/>
            <a:ext cx="665262" cy="845400"/>
            <a:chOff x="3385278" y="3879175"/>
            <a:chExt cx="923784" cy="1173924"/>
          </a:xfrm>
        </p:grpSpPr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D3EC0642-3C8E-78D4-DA09-DFA628F7D46F}"/>
                </a:ext>
              </a:extLst>
            </p:cNvPr>
            <p:cNvSpPr/>
            <p:nvPr/>
          </p:nvSpPr>
          <p:spPr>
            <a:xfrm>
              <a:off x="3385278" y="4827542"/>
              <a:ext cx="923784" cy="225557"/>
            </a:xfrm>
            <a:custGeom>
              <a:avLst/>
              <a:gdLst>
                <a:gd name="connsiteX0" fmla="*/ 537248 w 537248"/>
                <a:gd name="connsiteY0" fmla="*/ 65589 h 131178"/>
                <a:gd name="connsiteX1" fmla="*/ 268624 w 537248"/>
                <a:gd name="connsiteY1" fmla="*/ 131178 h 131178"/>
                <a:gd name="connsiteX2" fmla="*/ 0 w 537248"/>
                <a:gd name="connsiteY2" fmla="*/ 65589 h 131178"/>
                <a:gd name="connsiteX3" fmla="*/ 268624 w 537248"/>
                <a:gd name="connsiteY3" fmla="*/ 0 h 131178"/>
                <a:gd name="connsiteX4" fmla="*/ 537248 w 537248"/>
                <a:gd name="connsiteY4" fmla="*/ 65589 h 131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248" h="131178">
                  <a:moveTo>
                    <a:pt x="537248" y="65589"/>
                  </a:moveTo>
                  <a:cubicBezTo>
                    <a:pt x="537248" y="101813"/>
                    <a:pt x="416986" y="131178"/>
                    <a:pt x="268624" y="131178"/>
                  </a:cubicBezTo>
                  <a:cubicBezTo>
                    <a:pt x="120263" y="131178"/>
                    <a:pt x="0" y="101813"/>
                    <a:pt x="0" y="65589"/>
                  </a:cubicBezTo>
                  <a:cubicBezTo>
                    <a:pt x="0" y="29365"/>
                    <a:pt x="120263" y="0"/>
                    <a:pt x="268624" y="0"/>
                  </a:cubicBezTo>
                  <a:cubicBezTo>
                    <a:pt x="416986" y="0"/>
                    <a:pt x="537248" y="29365"/>
                    <a:pt x="537248" y="65589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358" name="Graphic 3">
              <a:extLst>
                <a:ext uri="{FF2B5EF4-FFF2-40B4-BE49-F238E27FC236}">
                  <a16:creationId xmlns:a16="http://schemas.microsoft.com/office/drawing/2014/main" id="{6729B078-F7B6-B510-D025-254FC615964D}"/>
                </a:ext>
              </a:extLst>
            </p:cNvPr>
            <p:cNvGrpSpPr/>
            <p:nvPr/>
          </p:nvGrpSpPr>
          <p:grpSpPr>
            <a:xfrm>
              <a:off x="3486363" y="3879175"/>
              <a:ext cx="738042" cy="1091527"/>
              <a:chOff x="4587830" y="3911384"/>
              <a:chExt cx="429225" cy="634803"/>
            </a:xfrm>
          </p:grpSpPr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B7D78766-92E2-AD13-8CCC-03A7B6DFF59D}"/>
                  </a:ext>
                </a:extLst>
              </p:cNvPr>
              <p:cNvSpPr/>
              <p:nvPr/>
            </p:nvSpPr>
            <p:spPr>
              <a:xfrm>
                <a:off x="4618224" y="4023922"/>
                <a:ext cx="368436" cy="522265"/>
              </a:xfrm>
              <a:custGeom>
                <a:avLst/>
                <a:gdLst>
                  <a:gd name="connsiteX0" fmla="*/ 333994 w 368436"/>
                  <a:gd name="connsiteY0" fmla="*/ 522265 h 522265"/>
                  <a:gd name="connsiteX1" fmla="*/ 34433 w 368436"/>
                  <a:gd name="connsiteY1" fmla="*/ 522265 h 522265"/>
                  <a:gd name="connsiteX2" fmla="*/ 0 w 368436"/>
                  <a:gd name="connsiteY2" fmla="*/ 487832 h 522265"/>
                  <a:gd name="connsiteX3" fmla="*/ 0 w 368436"/>
                  <a:gd name="connsiteY3" fmla="*/ 49901 h 522265"/>
                  <a:gd name="connsiteX4" fmla="*/ 49902 w 368436"/>
                  <a:gd name="connsiteY4" fmla="*/ 0 h 522265"/>
                  <a:gd name="connsiteX5" fmla="*/ 318535 w 368436"/>
                  <a:gd name="connsiteY5" fmla="*/ 0 h 522265"/>
                  <a:gd name="connsiteX6" fmla="*/ 368437 w 368436"/>
                  <a:gd name="connsiteY6" fmla="*/ 49901 h 522265"/>
                  <a:gd name="connsiteX7" fmla="*/ 368437 w 368436"/>
                  <a:gd name="connsiteY7" fmla="*/ 487832 h 522265"/>
                  <a:gd name="connsiteX8" fmla="*/ 333994 w 368436"/>
                  <a:gd name="connsiteY8" fmla="*/ 522265 h 522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8436" h="522265">
                    <a:moveTo>
                      <a:pt x="333994" y="522265"/>
                    </a:moveTo>
                    <a:lnTo>
                      <a:pt x="34433" y="522265"/>
                    </a:lnTo>
                    <a:cubicBezTo>
                      <a:pt x="15497" y="522265"/>
                      <a:pt x="0" y="506768"/>
                      <a:pt x="0" y="487832"/>
                    </a:cubicBezTo>
                    <a:lnTo>
                      <a:pt x="0" y="49901"/>
                    </a:lnTo>
                    <a:cubicBezTo>
                      <a:pt x="0" y="22460"/>
                      <a:pt x="22460" y="0"/>
                      <a:pt x="49902" y="0"/>
                    </a:cubicBezTo>
                    <a:lnTo>
                      <a:pt x="318535" y="0"/>
                    </a:lnTo>
                    <a:cubicBezTo>
                      <a:pt x="345977" y="0"/>
                      <a:pt x="368437" y="22460"/>
                      <a:pt x="368437" y="49901"/>
                    </a:cubicBezTo>
                    <a:lnTo>
                      <a:pt x="368437" y="487832"/>
                    </a:lnTo>
                    <a:cubicBezTo>
                      <a:pt x="368427" y="506768"/>
                      <a:pt x="352930" y="522265"/>
                      <a:pt x="333994" y="522265"/>
                    </a:cubicBezTo>
                    <a:close/>
                  </a:path>
                </a:pathLst>
              </a:custGeom>
              <a:solidFill>
                <a:srgbClr val="26C4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99663C60-5C0C-D0CF-6A4A-05AF02284B46}"/>
                  </a:ext>
                </a:extLst>
              </p:cNvPr>
              <p:cNvSpPr/>
              <p:nvPr/>
            </p:nvSpPr>
            <p:spPr>
              <a:xfrm>
                <a:off x="4618320" y="4202210"/>
                <a:ext cx="368369" cy="154257"/>
              </a:xfrm>
              <a:custGeom>
                <a:avLst/>
                <a:gdLst>
                  <a:gd name="connsiteX0" fmla="*/ 0 w 368369"/>
                  <a:gd name="connsiteY0" fmla="*/ 0 h 154257"/>
                  <a:gd name="connsiteX1" fmla="*/ 368370 w 368369"/>
                  <a:gd name="connsiteY1" fmla="*/ 0 h 154257"/>
                  <a:gd name="connsiteX2" fmla="*/ 368370 w 368369"/>
                  <a:gd name="connsiteY2" fmla="*/ 154257 h 154257"/>
                  <a:gd name="connsiteX3" fmla="*/ 0 w 368369"/>
                  <a:gd name="connsiteY3" fmla="*/ 154257 h 154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369" h="154257">
                    <a:moveTo>
                      <a:pt x="0" y="0"/>
                    </a:moveTo>
                    <a:lnTo>
                      <a:pt x="368370" y="0"/>
                    </a:lnTo>
                    <a:lnTo>
                      <a:pt x="368370" y="154257"/>
                    </a:lnTo>
                    <a:lnTo>
                      <a:pt x="0" y="154257"/>
                    </a:lnTo>
                    <a:close/>
                  </a:path>
                </a:pathLst>
              </a:custGeom>
              <a:solidFill>
                <a:srgbClr val="31966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58CBFDDC-EF5F-2C82-DA7B-7FBD7D8A9F03}"/>
                  </a:ext>
                </a:extLst>
              </p:cNvPr>
              <p:cNvSpPr/>
              <p:nvPr/>
            </p:nvSpPr>
            <p:spPr>
              <a:xfrm>
                <a:off x="4939569" y="4024198"/>
                <a:ext cx="47082" cy="521989"/>
              </a:xfrm>
              <a:custGeom>
                <a:avLst/>
                <a:gdLst>
                  <a:gd name="connsiteX0" fmla="*/ 0 w 47082"/>
                  <a:gd name="connsiteY0" fmla="*/ 0 h 521989"/>
                  <a:gd name="connsiteX1" fmla="*/ 0 w 47082"/>
                  <a:gd name="connsiteY1" fmla="*/ 521989 h 521989"/>
                  <a:gd name="connsiteX2" fmla="*/ 12649 w 47082"/>
                  <a:gd name="connsiteY2" fmla="*/ 521989 h 521989"/>
                  <a:gd name="connsiteX3" fmla="*/ 47082 w 47082"/>
                  <a:gd name="connsiteY3" fmla="*/ 487556 h 521989"/>
                  <a:gd name="connsiteX4" fmla="*/ 47082 w 47082"/>
                  <a:gd name="connsiteY4" fmla="*/ 49625 h 521989"/>
                  <a:gd name="connsiteX5" fmla="*/ 0 w 47082"/>
                  <a:gd name="connsiteY5" fmla="*/ 0 h 521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082" h="521989">
                    <a:moveTo>
                      <a:pt x="0" y="0"/>
                    </a:moveTo>
                    <a:lnTo>
                      <a:pt x="0" y="521989"/>
                    </a:lnTo>
                    <a:lnTo>
                      <a:pt x="12649" y="521989"/>
                    </a:lnTo>
                    <a:cubicBezTo>
                      <a:pt x="31585" y="521989"/>
                      <a:pt x="47082" y="506492"/>
                      <a:pt x="47082" y="487556"/>
                    </a:cubicBezTo>
                    <a:lnTo>
                      <a:pt x="47082" y="49625"/>
                    </a:lnTo>
                    <a:cubicBezTo>
                      <a:pt x="47082" y="23136"/>
                      <a:pt x="26118" y="1505"/>
                      <a:pt x="0" y="0"/>
                    </a:cubicBezTo>
                    <a:close/>
                  </a:path>
                </a:pathLst>
              </a:custGeom>
              <a:solidFill>
                <a:srgbClr val="1D965B">
                  <a:alpha val="45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673E4710-7DAC-AB87-C0D1-5CBCB09EA860}"/>
                  </a:ext>
                </a:extLst>
              </p:cNvPr>
              <p:cNvSpPr/>
              <p:nvPr/>
            </p:nvSpPr>
            <p:spPr>
              <a:xfrm>
                <a:off x="4618415" y="4043400"/>
                <a:ext cx="367931" cy="45405"/>
              </a:xfrm>
              <a:custGeom>
                <a:avLst/>
                <a:gdLst>
                  <a:gd name="connsiteX0" fmla="*/ 0 w 367931"/>
                  <a:gd name="connsiteY0" fmla="*/ 0 h 45405"/>
                  <a:gd name="connsiteX1" fmla="*/ 367932 w 367931"/>
                  <a:gd name="connsiteY1" fmla="*/ 0 h 45405"/>
                  <a:gd name="connsiteX2" fmla="*/ 367932 w 367931"/>
                  <a:gd name="connsiteY2" fmla="*/ 45406 h 45405"/>
                  <a:gd name="connsiteX3" fmla="*/ 0 w 367931"/>
                  <a:gd name="connsiteY3" fmla="*/ 45406 h 45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931" h="45405">
                    <a:moveTo>
                      <a:pt x="0" y="0"/>
                    </a:moveTo>
                    <a:lnTo>
                      <a:pt x="367932" y="0"/>
                    </a:lnTo>
                    <a:lnTo>
                      <a:pt x="367932" y="45406"/>
                    </a:lnTo>
                    <a:lnTo>
                      <a:pt x="0" y="45406"/>
                    </a:lnTo>
                    <a:close/>
                  </a:path>
                </a:pathLst>
              </a:custGeom>
              <a:solidFill>
                <a:srgbClr val="1D965B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EAC9781D-425B-6C33-1218-65D3C28A556C}"/>
                  </a:ext>
                </a:extLst>
              </p:cNvPr>
              <p:cNvSpPr/>
              <p:nvPr/>
            </p:nvSpPr>
            <p:spPr>
              <a:xfrm>
                <a:off x="4618167" y="4244282"/>
                <a:ext cx="368541" cy="60102"/>
              </a:xfrm>
              <a:custGeom>
                <a:avLst/>
                <a:gdLst>
                  <a:gd name="connsiteX0" fmla="*/ 0 w 368541"/>
                  <a:gd name="connsiteY0" fmla="*/ 0 h 60102"/>
                  <a:gd name="connsiteX1" fmla="*/ 368541 w 368541"/>
                  <a:gd name="connsiteY1" fmla="*/ 0 h 60102"/>
                  <a:gd name="connsiteX2" fmla="*/ 368541 w 368541"/>
                  <a:gd name="connsiteY2" fmla="*/ 60103 h 60102"/>
                  <a:gd name="connsiteX3" fmla="*/ 0 w 368541"/>
                  <a:gd name="connsiteY3" fmla="*/ 60103 h 60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541" h="60102">
                    <a:moveTo>
                      <a:pt x="0" y="0"/>
                    </a:moveTo>
                    <a:lnTo>
                      <a:pt x="368541" y="0"/>
                    </a:lnTo>
                    <a:lnTo>
                      <a:pt x="368541" y="60103"/>
                    </a:lnTo>
                    <a:lnTo>
                      <a:pt x="0" y="6010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D48B5E5D-0822-123C-0EF6-02ABEE32DE25}"/>
                  </a:ext>
                </a:extLst>
              </p:cNvPr>
              <p:cNvSpPr/>
              <p:nvPr/>
            </p:nvSpPr>
            <p:spPr>
              <a:xfrm>
                <a:off x="4639665" y="3911384"/>
                <a:ext cx="325555" cy="108184"/>
              </a:xfrm>
              <a:custGeom>
                <a:avLst/>
                <a:gdLst>
                  <a:gd name="connsiteX0" fmla="*/ 312020 w 325555"/>
                  <a:gd name="connsiteY0" fmla="*/ 108185 h 108184"/>
                  <a:gd name="connsiteX1" fmla="*/ 13526 w 325555"/>
                  <a:gd name="connsiteY1" fmla="*/ 108185 h 108184"/>
                  <a:gd name="connsiteX2" fmla="*/ 0 w 325555"/>
                  <a:gd name="connsiteY2" fmla="*/ 94659 h 108184"/>
                  <a:gd name="connsiteX3" fmla="*/ 0 w 325555"/>
                  <a:gd name="connsiteY3" fmla="*/ 59036 h 108184"/>
                  <a:gd name="connsiteX4" fmla="*/ 59036 w 325555"/>
                  <a:gd name="connsiteY4" fmla="*/ 0 h 108184"/>
                  <a:gd name="connsiteX5" fmla="*/ 266519 w 325555"/>
                  <a:gd name="connsiteY5" fmla="*/ 0 h 108184"/>
                  <a:gd name="connsiteX6" fmla="*/ 325555 w 325555"/>
                  <a:gd name="connsiteY6" fmla="*/ 59036 h 108184"/>
                  <a:gd name="connsiteX7" fmla="*/ 325555 w 325555"/>
                  <a:gd name="connsiteY7" fmla="*/ 94659 h 108184"/>
                  <a:gd name="connsiteX8" fmla="*/ 312020 w 325555"/>
                  <a:gd name="connsiteY8" fmla="*/ 108185 h 108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555" h="108184">
                    <a:moveTo>
                      <a:pt x="312020" y="108185"/>
                    </a:moveTo>
                    <a:lnTo>
                      <a:pt x="13526" y="108185"/>
                    </a:lnTo>
                    <a:cubicBezTo>
                      <a:pt x="6086" y="108185"/>
                      <a:pt x="0" y="102098"/>
                      <a:pt x="0" y="94659"/>
                    </a:cubicBezTo>
                    <a:lnTo>
                      <a:pt x="0" y="59036"/>
                    </a:lnTo>
                    <a:cubicBezTo>
                      <a:pt x="0" y="26565"/>
                      <a:pt x="26565" y="0"/>
                      <a:pt x="59036" y="0"/>
                    </a:cubicBezTo>
                    <a:lnTo>
                      <a:pt x="266519" y="0"/>
                    </a:lnTo>
                    <a:cubicBezTo>
                      <a:pt x="298990" y="0"/>
                      <a:pt x="325555" y="26565"/>
                      <a:pt x="325555" y="59036"/>
                    </a:cubicBezTo>
                    <a:lnTo>
                      <a:pt x="325555" y="94659"/>
                    </a:lnTo>
                    <a:cubicBezTo>
                      <a:pt x="325545" y="102098"/>
                      <a:pt x="319459" y="108185"/>
                      <a:pt x="312020" y="108185"/>
                    </a:cubicBezTo>
                    <a:close/>
                  </a:path>
                </a:pathLst>
              </a:custGeom>
              <a:solidFill>
                <a:srgbClr val="1D96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49F5F624-FCFA-78F2-C538-8FAD697D4EA7}"/>
                  </a:ext>
                </a:extLst>
              </p:cNvPr>
              <p:cNvSpPr/>
              <p:nvPr/>
            </p:nvSpPr>
            <p:spPr>
              <a:xfrm>
                <a:off x="4587830" y="3997499"/>
                <a:ext cx="429225" cy="68122"/>
              </a:xfrm>
              <a:custGeom>
                <a:avLst/>
                <a:gdLst>
                  <a:gd name="connsiteX0" fmla="*/ 395164 w 429225"/>
                  <a:gd name="connsiteY0" fmla="*/ 68123 h 68122"/>
                  <a:gd name="connsiteX1" fmla="*/ 34052 w 429225"/>
                  <a:gd name="connsiteY1" fmla="*/ 68123 h 68122"/>
                  <a:gd name="connsiteX2" fmla="*/ 0 w 429225"/>
                  <a:gd name="connsiteY2" fmla="*/ 34061 h 68122"/>
                  <a:gd name="connsiteX3" fmla="*/ 0 w 429225"/>
                  <a:gd name="connsiteY3" fmla="*/ 34061 h 68122"/>
                  <a:gd name="connsiteX4" fmla="*/ 34052 w 429225"/>
                  <a:gd name="connsiteY4" fmla="*/ 0 h 68122"/>
                  <a:gd name="connsiteX5" fmla="*/ 395164 w 429225"/>
                  <a:gd name="connsiteY5" fmla="*/ 0 h 68122"/>
                  <a:gd name="connsiteX6" fmla="*/ 429225 w 429225"/>
                  <a:gd name="connsiteY6" fmla="*/ 34061 h 68122"/>
                  <a:gd name="connsiteX7" fmla="*/ 429225 w 429225"/>
                  <a:gd name="connsiteY7" fmla="*/ 34061 h 68122"/>
                  <a:gd name="connsiteX8" fmla="*/ 395164 w 429225"/>
                  <a:gd name="connsiteY8" fmla="*/ 68123 h 6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225" h="68122">
                    <a:moveTo>
                      <a:pt x="395164" y="68123"/>
                    </a:moveTo>
                    <a:lnTo>
                      <a:pt x="34052" y="68123"/>
                    </a:lnTo>
                    <a:cubicBezTo>
                      <a:pt x="15326" y="68123"/>
                      <a:pt x="0" y="52797"/>
                      <a:pt x="0" y="34061"/>
                    </a:cubicBezTo>
                    <a:lnTo>
                      <a:pt x="0" y="34061"/>
                    </a:lnTo>
                    <a:cubicBezTo>
                      <a:pt x="0" y="15326"/>
                      <a:pt x="15326" y="0"/>
                      <a:pt x="34052" y="0"/>
                    </a:cubicBezTo>
                    <a:lnTo>
                      <a:pt x="395164" y="0"/>
                    </a:lnTo>
                    <a:cubicBezTo>
                      <a:pt x="413890" y="0"/>
                      <a:pt x="429225" y="15326"/>
                      <a:pt x="429225" y="34061"/>
                    </a:cubicBezTo>
                    <a:lnTo>
                      <a:pt x="429225" y="34061"/>
                    </a:lnTo>
                    <a:cubicBezTo>
                      <a:pt x="429225" y="52797"/>
                      <a:pt x="413890" y="68123"/>
                      <a:pt x="395164" y="68123"/>
                    </a:cubicBezTo>
                    <a:close/>
                  </a:path>
                </a:pathLst>
              </a:custGeom>
              <a:solidFill>
                <a:srgbClr val="1D96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2780833A-0DE8-236B-F405-40AC120F52A1}"/>
                  </a:ext>
                </a:extLst>
              </p:cNvPr>
              <p:cNvSpPr/>
              <p:nvPr/>
            </p:nvSpPr>
            <p:spPr>
              <a:xfrm>
                <a:off x="4673850" y="3943778"/>
                <a:ext cx="271119" cy="32051"/>
              </a:xfrm>
              <a:custGeom>
                <a:avLst/>
                <a:gdLst>
                  <a:gd name="connsiteX0" fmla="*/ 271120 w 271119"/>
                  <a:gd name="connsiteY0" fmla="*/ 32052 h 32051"/>
                  <a:gd name="connsiteX1" fmla="*/ 32052 w 271119"/>
                  <a:gd name="connsiteY1" fmla="*/ 32052 h 32051"/>
                  <a:gd name="connsiteX2" fmla="*/ 0 w 271119"/>
                  <a:gd name="connsiteY2" fmla="*/ 0 h 32051"/>
                  <a:gd name="connsiteX3" fmla="*/ 0 w 271119"/>
                  <a:gd name="connsiteY3" fmla="*/ 0 h 32051"/>
                  <a:gd name="connsiteX4" fmla="*/ 239068 w 271119"/>
                  <a:gd name="connsiteY4" fmla="*/ 0 h 32051"/>
                  <a:gd name="connsiteX5" fmla="*/ 271120 w 271119"/>
                  <a:gd name="connsiteY5" fmla="*/ 32052 h 32051"/>
                  <a:gd name="connsiteX6" fmla="*/ 271120 w 271119"/>
                  <a:gd name="connsiteY6" fmla="*/ 32052 h 32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1119" h="32051">
                    <a:moveTo>
                      <a:pt x="271120" y="32052"/>
                    </a:moveTo>
                    <a:lnTo>
                      <a:pt x="32052" y="32052"/>
                    </a:lnTo>
                    <a:cubicBezTo>
                      <a:pt x="14345" y="32052"/>
                      <a:pt x="0" y="17697"/>
                      <a:pt x="0" y="0"/>
                    </a:cubicBezTo>
                    <a:lnTo>
                      <a:pt x="0" y="0"/>
                    </a:lnTo>
                    <a:lnTo>
                      <a:pt x="239068" y="0"/>
                    </a:lnTo>
                    <a:cubicBezTo>
                      <a:pt x="256765" y="0"/>
                      <a:pt x="271120" y="14354"/>
                      <a:pt x="271120" y="32052"/>
                    </a:cubicBezTo>
                    <a:lnTo>
                      <a:pt x="271120" y="32052"/>
                    </a:lnTo>
                    <a:close/>
                  </a:path>
                </a:pathLst>
              </a:custGeom>
              <a:solidFill>
                <a:srgbClr val="FFFFFF">
                  <a:alpha val="9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6543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087A1-BAEB-7C48-63BD-C4CFA8CD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i="0" u="none" strike="noStrik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Aid Kit </a:t>
            </a:r>
            <a:r>
              <a:rPr lang="en-CA" sz="3200" dirty="0"/>
              <a:t>Phases</a:t>
            </a:r>
            <a:endParaRPr lang="en-CA" sz="60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157C9-5B40-C880-FBC9-2C66B550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Century Gothic" panose="020B0502020202020204" pitchFamily="34" charset="0"/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60DA5-4610-4E50-BAEB-6EB24FB2D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Century Gothic" panose="020B0502020202020204" pitchFamily="34" charset="0"/>
              </a:rPr>
              <a:t>Slide </a:t>
            </a:r>
            <a:fld id="{6CB62808-88BB-4E82-9200-19DAFECDBB5A}" type="slidenum">
              <a:rPr lang="en-IN" smtClean="0">
                <a:latin typeface="Century Gothic" panose="020B0502020202020204" pitchFamily="34" charset="0"/>
              </a:rPr>
              <a:pPr/>
              <a:t>8</a:t>
            </a:fld>
            <a:endParaRPr lang="en-IN" dirty="0">
              <a:latin typeface="Century Gothic" panose="020B0502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11BA1B1-A7EE-C3BA-BBAA-A1603ACD1CA3}"/>
              </a:ext>
            </a:extLst>
          </p:cNvPr>
          <p:cNvGrpSpPr/>
          <p:nvPr/>
        </p:nvGrpSpPr>
        <p:grpSpPr>
          <a:xfrm>
            <a:off x="560824" y="1257301"/>
            <a:ext cx="11070353" cy="4657975"/>
            <a:chOff x="422910" y="1257301"/>
            <a:chExt cx="11070353" cy="4657975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1778B61-7660-4F88-A2F8-AB2DE896013F}"/>
                </a:ext>
              </a:extLst>
            </p:cNvPr>
            <p:cNvGrpSpPr/>
            <p:nvPr/>
          </p:nvGrpSpPr>
          <p:grpSpPr>
            <a:xfrm>
              <a:off x="560823" y="3317651"/>
              <a:ext cx="10794526" cy="2597625"/>
              <a:chOff x="920147" y="3397858"/>
              <a:chExt cx="9921398" cy="2387513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A281A85D-A64A-C6ED-9869-5B36638126BF}"/>
                  </a:ext>
                </a:extLst>
              </p:cNvPr>
              <p:cNvGrpSpPr/>
              <p:nvPr/>
            </p:nvGrpSpPr>
            <p:grpSpPr>
              <a:xfrm>
                <a:off x="3521059" y="3397860"/>
                <a:ext cx="2118661" cy="2387507"/>
                <a:chOff x="3521060" y="3621796"/>
                <a:chExt cx="2118661" cy="2387507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B549509-C840-42DB-9F24-AABB3CFFCC88}"/>
                    </a:ext>
                  </a:extLst>
                </p:cNvPr>
                <p:cNvSpPr txBox="1"/>
                <p:nvPr/>
              </p:nvSpPr>
              <p:spPr>
                <a:xfrm>
                  <a:off x="3799248" y="3621796"/>
                  <a:ext cx="1586318" cy="311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accent6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DFF24637-AE8F-A825-CBFD-F63BBDEE5871}"/>
                    </a:ext>
                  </a:extLst>
                </p:cNvPr>
                <p:cNvSpPr txBox="1"/>
                <p:nvPr/>
              </p:nvSpPr>
              <p:spPr>
                <a:xfrm>
                  <a:off x="3521060" y="4057419"/>
                  <a:ext cx="2118661" cy="19518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DDE73C56-8EB9-F853-93D0-93E1FAE77327}"/>
                  </a:ext>
                </a:extLst>
              </p:cNvPr>
              <p:cNvGrpSpPr/>
              <p:nvPr/>
            </p:nvGrpSpPr>
            <p:grpSpPr>
              <a:xfrm>
                <a:off x="6121971" y="3397859"/>
                <a:ext cx="2118661" cy="2387512"/>
                <a:chOff x="6091087" y="3621795"/>
                <a:chExt cx="2118661" cy="2387512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CBE75222-4FF9-86D1-D23D-4AB0D9AEC00C}"/>
                    </a:ext>
                  </a:extLst>
                </p:cNvPr>
                <p:cNvSpPr txBox="1"/>
                <p:nvPr/>
              </p:nvSpPr>
              <p:spPr>
                <a:xfrm>
                  <a:off x="6369275" y="3621795"/>
                  <a:ext cx="1586318" cy="311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accent5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accent5"/>
                    </a:solidFill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A58CCB74-9DC0-7D06-95BB-14DA6A6A0D00}"/>
                    </a:ext>
                  </a:extLst>
                </p:cNvPr>
                <p:cNvSpPr txBox="1"/>
                <p:nvPr/>
              </p:nvSpPr>
              <p:spPr>
                <a:xfrm>
                  <a:off x="6091087" y="4057423"/>
                  <a:ext cx="2118661" cy="19518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2C66D6F5-EB3F-9C34-FBCF-3D391684CEEB}"/>
                  </a:ext>
                </a:extLst>
              </p:cNvPr>
              <p:cNvGrpSpPr/>
              <p:nvPr/>
            </p:nvGrpSpPr>
            <p:grpSpPr>
              <a:xfrm>
                <a:off x="8722884" y="3397858"/>
                <a:ext cx="2118661" cy="2387512"/>
                <a:chOff x="8722884" y="3621794"/>
                <a:chExt cx="2118661" cy="238751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8232A39-D97B-0113-C2D6-0E4E3803B9CD}"/>
                    </a:ext>
                  </a:extLst>
                </p:cNvPr>
                <p:cNvSpPr txBox="1"/>
                <p:nvPr/>
              </p:nvSpPr>
              <p:spPr>
                <a:xfrm>
                  <a:off x="9001072" y="3621794"/>
                  <a:ext cx="1586318" cy="311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accent6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BB58522-FB8E-2B25-1D9A-B466E77F9213}"/>
                    </a:ext>
                  </a:extLst>
                </p:cNvPr>
                <p:cNvSpPr txBox="1"/>
                <p:nvPr/>
              </p:nvSpPr>
              <p:spPr>
                <a:xfrm>
                  <a:off x="8722884" y="4057422"/>
                  <a:ext cx="2118661" cy="19518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9D7F4A7-7E73-FD8B-DDB4-7865505EDBD7}"/>
                  </a:ext>
                </a:extLst>
              </p:cNvPr>
              <p:cNvGrpSpPr/>
              <p:nvPr/>
            </p:nvGrpSpPr>
            <p:grpSpPr>
              <a:xfrm>
                <a:off x="920147" y="3397858"/>
                <a:ext cx="2118661" cy="2387509"/>
                <a:chOff x="1438247" y="3953439"/>
                <a:chExt cx="1989276" cy="2241706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48E84D9-2980-1462-7CBB-0A1E62E2E3F7}"/>
                    </a:ext>
                  </a:extLst>
                </p:cNvPr>
                <p:cNvSpPr txBox="1"/>
                <p:nvPr/>
              </p:nvSpPr>
              <p:spPr>
                <a:xfrm>
                  <a:off x="1699446" y="3953439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accent5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accent5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B1CAAB9E-EF43-FFCA-370B-EFB9460C361F}"/>
                    </a:ext>
                  </a:extLst>
                </p:cNvPr>
                <p:cNvSpPr txBox="1"/>
                <p:nvPr/>
              </p:nvSpPr>
              <p:spPr>
                <a:xfrm>
                  <a:off x="1438247" y="4362461"/>
                  <a:ext cx="1989276" cy="18326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DE4F208-8B96-FE20-EFF1-DA32202AC16F}"/>
                </a:ext>
              </a:extLst>
            </p:cNvPr>
            <p:cNvGrpSpPr/>
            <p:nvPr/>
          </p:nvGrpSpPr>
          <p:grpSpPr>
            <a:xfrm>
              <a:off x="422910" y="1257301"/>
              <a:ext cx="11070353" cy="1752059"/>
              <a:chOff x="483135" y="1257301"/>
              <a:chExt cx="11708866" cy="1752059"/>
            </a:xfrm>
          </p:grpSpPr>
          <p:sp>
            <p:nvSpPr>
              <p:cNvPr id="7" name="Arrow: Chevron 6">
                <a:extLst>
                  <a:ext uri="{FF2B5EF4-FFF2-40B4-BE49-F238E27FC236}">
                    <a16:creationId xmlns:a16="http://schemas.microsoft.com/office/drawing/2014/main" id="{159273F8-DD26-3A3D-802E-796D2B33017D}"/>
                  </a:ext>
                </a:extLst>
              </p:cNvPr>
              <p:cNvSpPr/>
              <p:nvPr/>
            </p:nvSpPr>
            <p:spPr>
              <a:xfrm>
                <a:off x="3312938" y="1257302"/>
                <a:ext cx="3219461" cy="1752058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Phase 02</a:t>
                </a:r>
                <a:endParaRPr lang="en-IN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8" name="Arrow: Chevron 7">
                <a:extLst>
                  <a:ext uri="{FF2B5EF4-FFF2-40B4-BE49-F238E27FC236}">
                    <a16:creationId xmlns:a16="http://schemas.microsoft.com/office/drawing/2014/main" id="{D4BF88EC-380A-43BE-EFAC-7C659AEBDF7C}"/>
                  </a:ext>
                </a:extLst>
              </p:cNvPr>
              <p:cNvSpPr/>
              <p:nvPr/>
            </p:nvSpPr>
            <p:spPr>
              <a:xfrm>
                <a:off x="6142742" y="1257301"/>
                <a:ext cx="3219462" cy="1752059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accent5"/>
                    </a:solidFill>
                    <a:latin typeface="+mj-lt"/>
                  </a:rPr>
                  <a:t>Phase 03</a:t>
                </a:r>
                <a:endParaRPr lang="en-IN" sz="2800" b="1" dirty="0">
                  <a:solidFill>
                    <a:schemeClr val="accent5"/>
                  </a:solidFill>
                  <a:latin typeface="+mj-lt"/>
                </a:endParaRPr>
              </a:p>
            </p:txBody>
          </p:sp>
          <p:sp>
            <p:nvSpPr>
              <p:cNvPr id="9" name="Arrow: Chevron 8">
                <a:extLst>
                  <a:ext uri="{FF2B5EF4-FFF2-40B4-BE49-F238E27FC236}">
                    <a16:creationId xmlns:a16="http://schemas.microsoft.com/office/drawing/2014/main" id="{C19691B9-0F64-3D53-F9E8-14435DF86DD2}"/>
                  </a:ext>
                </a:extLst>
              </p:cNvPr>
              <p:cNvSpPr/>
              <p:nvPr/>
            </p:nvSpPr>
            <p:spPr>
              <a:xfrm>
                <a:off x="8972551" y="1257301"/>
                <a:ext cx="3219450" cy="1752059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Phase 04</a:t>
                </a:r>
                <a:endParaRPr lang="en-IN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10" name="Arrow: Chevron 9">
                <a:extLst>
                  <a:ext uri="{FF2B5EF4-FFF2-40B4-BE49-F238E27FC236}">
                    <a16:creationId xmlns:a16="http://schemas.microsoft.com/office/drawing/2014/main" id="{82F0E1D3-C4A6-0C35-5C17-D63A4645E314}"/>
                  </a:ext>
                </a:extLst>
              </p:cNvPr>
              <p:cNvSpPr/>
              <p:nvPr/>
            </p:nvSpPr>
            <p:spPr>
              <a:xfrm>
                <a:off x="483135" y="1257301"/>
                <a:ext cx="3219463" cy="1752059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accent5"/>
                    </a:solidFill>
                    <a:latin typeface="+mj-lt"/>
                  </a:rPr>
                  <a:t>Phase 01</a:t>
                </a:r>
                <a:endParaRPr lang="en-IN" sz="2800" b="1" dirty="0">
                  <a:solidFill>
                    <a:schemeClr val="accent5"/>
                  </a:solidFill>
                  <a:latin typeface="+mj-lt"/>
                </a:endParaRPr>
              </a:p>
            </p:txBody>
          </p:sp>
        </p:grpSp>
      </p:grpSp>
      <p:grpSp>
        <p:nvGrpSpPr>
          <p:cNvPr id="3" name="Graphic 3">
            <a:extLst>
              <a:ext uri="{FF2B5EF4-FFF2-40B4-BE49-F238E27FC236}">
                <a16:creationId xmlns:a16="http://schemas.microsoft.com/office/drawing/2014/main" id="{EA7375DA-7FEF-42CA-93FB-63C749975213}"/>
              </a:ext>
            </a:extLst>
          </p:cNvPr>
          <p:cNvGrpSpPr/>
          <p:nvPr/>
        </p:nvGrpSpPr>
        <p:grpSpPr>
          <a:xfrm>
            <a:off x="6277395" y="2285102"/>
            <a:ext cx="624326" cy="854438"/>
            <a:chOff x="7470514" y="3177025"/>
            <a:chExt cx="684618" cy="936955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9252D0D-EB8A-4636-6628-5905C3C77A6D}"/>
                </a:ext>
              </a:extLst>
            </p:cNvPr>
            <p:cNvSpPr/>
            <p:nvPr/>
          </p:nvSpPr>
          <p:spPr>
            <a:xfrm>
              <a:off x="7470514" y="3979525"/>
              <a:ext cx="684618" cy="134454"/>
            </a:xfrm>
            <a:custGeom>
              <a:avLst/>
              <a:gdLst>
                <a:gd name="connsiteX0" fmla="*/ 684619 w 684618"/>
                <a:gd name="connsiteY0" fmla="*/ 67227 h 134454"/>
                <a:gd name="connsiteX1" fmla="*/ 342310 w 684618"/>
                <a:gd name="connsiteY1" fmla="*/ 134455 h 134454"/>
                <a:gd name="connsiteX2" fmla="*/ 0 w 684618"/>
                <a:gd name="connsiteY2" fmla="*/ 67227 h 134454"/>
                <a:gd name="connsiteX3" fmla="*/ 342310 w 684618"/>
                <a:gd name="connsiteY3" fmla="*/ 0 h 134454"/>
                <a:gd name="connsiteX4" fmla="*/ 684619 w 684618"/>
                <a:gd name="connsiteY4" fmla="*/ 67227 h 13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18" h="134454">
                  <a:moveTo>
                    <a:pt x="684619" y="67227"/>
                  </a:moveTo>
                  <a:cubicBezTo>
                    <a:pt x="684619" y="104356"/>
                    <a:pt x="531362" y="134455"/>
                    <a:pt x="342310" y="134455"/>
                  </a:cubicBezTo>
                  <a:cubicBezTo>
                    <a:pt x="153257" y="134455"/>
                    <a:pt x="0" y="104356"/>
                    <a:pt x="0" y="67227"/>
                  </a:cubicBezTo>
                  <a:cubicBezTo>
                    <a:pt x="0" y="30098"/>
                    <a:pt x="153258" y="0"/>
                    <a:pt x="342310" y="0"/>
                  </a:cubicBezTo>
                  <a:cubicBezTo>
                    <a:pt x="531362" y="0"/>
                    <a:pt x="684619" y="30098"/>
                    <a:pt x="684619" y="67227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738D5F72-6E0D-398F-9599-637C886A39C8}"/>
                </a:ext>
              </a:extLst>
            </p:cNvPr>
            <p:cNvGrpSpPr/>
            <p:nvPr/>
          </p:nvGrpSpPr>
          <p:grpSpPr>
            <a:xfrm>
              <a:off x="7494289" y="3177025"/>
              <a:ext cx="628059" cy="903046"/>
              <a:chOff x="7494289" y="3177025"/>
              <a:chExt cx="628059" cy="903046"/>
            </a:xfrm>
          </p:grpSpPr>
          <p:grpSp>
            <p:nvGrpSpPr>
              <p:cNvPr id="17" name="Graphic 3">
                <a:extLst>
                  <a:ext uri="{FF2B5EF4-FFF2-40B4-BE49-F238E27FC236}">
                    <a16:creationId xmlns:a16="http://schemas.microsoft.com/office/drawing/2014/main" id="{14AD0B69-D0AE-3084-9963-799C54B60A35}"/>
                  </a:ext>
                </a:extLst>
              </p:cNvPr>
              <p:cNvGrpSpPr/>
              <p:nvPr/>
            </p:nvGrpSpPr>
            <p:grpSpPr>
              <a:xfrm>
                <a:off x="7566555" y="3798274"/>
                <a:ext cx="42014" cy="95354"/>
                <a:chOff x="7566555" y="3798274"/>
                <a:chExt cx="42014" cy="95354"/>
              </a:xfrm>
            </p:grpSpPr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F3C7111A-B43C-E5C6-7C21-2EAE04185BC4}"/>
                    </a:ext>
                  </a:extLst>
                </p:cNvPr>
                <p:cNvSpPr/>
                <p:nvPr/>
              </p:nvSpPr>
              <p:spPr>
                <a:xfrm>
                  <a:off x="7566783" y="3841537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F277964E-BDE2-9F7D-8FF0-56949C86AEBB}"/>
                    </a:ext>
                  </a:extLst>
                </p:cNvPr>
                <p:cNvSpPr/>
                <p:nvPr/>
              </p:nvSpPr>
              <p:spPr>
                <a:xfrm>
                  <a:off x="7566555" y="3798274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8" name="Graphic 3">
                <a:extLst>
                  <a:ext uri="{FF2B5EF4-FFF2-40B4-BE49-F238E27FC236}">
                    <a16:creationId xmlns:a16="http://schemas.microsoft.com/office/drawing/2014/main" id="{AD68E038-9F05-6182-A5C4-4CECD58AD8DE}"/>
                  </a:ext>
                </a:extLst>
              </p:cNvPr>
              <p:cNvGrpSpPr/>
              <p:nvPr/>
            </p:nvGrpSpPr>
            <p:grpSpPr>
              <a:xfrm>
                <a:off x="7528466" y="3722398"/>
                <a:ext cx="47243" cy="95401"/>
                <a:chOff x="7528466" y="3722398"/>
                <a:chExt cx="47243" cy="95401"/>
              </a:xfrm>
            </p:grpSpPr>
            <p:sp>
              <p:nvSpPr>
                <p:cNvPr id="320" name="Freeform: Shape 319">
                  <a:extLst>
                    <a:ext uri="{FF2B5EF4-FFF2-40B4-BE49-F238E27FC236}">
                      <a16:creationId xmlns:a16="http://schemas.microsoft.com/office/drawing/2014/main" id="{2FFAD65E-76CB-062F-3D4F-EECC452053C4}"/>
                    </a:ext>
                  </a:extLst>
                </p:cNvPr>
                <p:cNvSpPr/>
                <p:nvPr/>
              </p:nvSpPr>
              <p:spPr>
                <a:xfrm>
                  <a:off x="7530950" y="3763632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33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8F122636-7897-EDB3-1418-62A3105727A4}"/>
                    </a:ext>
                  </a:extLst>
                </p:cNvPr>
                <p:cNvSpPr/>
                <p:nvPr/>
              </p:nvSpPr>
              <p:spPr>
                <a:xfrm>
                  <a:off x="7528466" y="3722398"/>
                  <a:ext cx="44831" cy="52921"/>
                </a:xfrm>
                <a:custGeom>
                  <a:avLst/>
                  <a:gdLst>
                    <a:gd name="connsiteX0" fmla="*/ 44832 w 44831"/>
                    <a:gd name="connsiteY0" fmla="*/ 48730 h 52921"/>
                    <a:gd name="connsiteX1" fmla="*/ 41917 w 44831"/>
                    <a:gd name="connsiteY1" fmla="*/ 19698 h 52921"/>
                    <a:gd name="connsiteX2" fmla="*/ 20524 w 44831"/>
                    <a:gd name="connsiteY2" fmla="*/ 86 h 52921"/>
                    <a:gd name="connsiteX3" fmla="*/ 17181 w 44831"/>
                    <a:gd name="connsiteY3" fmla="*/ 419 h 52921"/>
                    <a:gd name="connsiteX4" fmla="*/ 122 w 44831"/>
                    <a:gd name="connsiteY4" fmla="*/ 23889 h 52921"/>
                    <a:gd name="connsiteX5" fmla="*/ 3036 w 44831"/>
                    <a:gd name="connsiteY5" fmla="*/ 52921 h 52921"/>
                    <a:gd name="connsiteX6" fmla="*/ 44832 w 44831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1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77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9" name="Graphic 3">
                <a:extLst>
                  <a:ext uri="{FF2B5EF4-FFF2-40B4-BE49-F238E27FC236}">
                    <a16:creationId xmlns:a16="http://schemas.microsoft.com/office/drawing/2014/main" id="{408A04C2-4602-04D9-E883-78BC048CE984}"/>
                  </a:ext>
                </a:extLst>
              </p:cNvPr>
              <p:cNvGrpSpPr/>
              <p:nvPr/>
            </p:nvGrpSpPr>
            <p:grpSpPr>
              <a:xfrm>
                <a:off x="7534712" y="3626303"/>
                <a:ext cx="55359" cy="94324"/>
                <a:chOff x="7534712" y="3626303"/>
                <a:chExt cx="55359" cy="94324"/>
              </a:xfrm>
            </p:grpSpPr>
            <p:sp>
              <p:nvSpPr>
                <p:cNvPr id="318" name="Freeform: Shape 317">
                  <a:extLst>
                    <a:ext uri="{FF2B5EF4-FFF2-40B4-BE49-F238E27FC236}">
                      <a16:creationId xmlns:a16="http://schemas.microsoft.com/office/drawing/2014/main" id="{8ECF7DD7-2D9D-9C6C-E9CC-3C461988256B}"/>
                    </a:ext>
                  </a:extLst>
                </p:cNvPr>
                <p:cNvSpPr/>
                <p:nvPr/>
              </p:nvSpPr>
              <p:spPr>
                <a:xfrm>
                  <a:off x="7541047" y="3664000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9" name="Freeform: Shape 318">
                  <a:extLst>
                    <a:ext uri="{FF2B5EF4-FFF2-40B4-BE49-F238E27FC236}">
                      <a16:creationId xmlns:a16="http://schemas.microsoft.com/office/drawing/2014/main" id="{2A67323A-B399-DBAF-4691-43C6386FDACD}"/>
                    </a:ext>
                  </a:extLst>
                </p:cNvPr>
                <p:cNvSpPr/>
                <p:nvPr/>
              </p:nvSpPr>
              <p:spPr>
                <a:xfrm>
                  <a:off x="7534712" y="3626303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0" name="Graphic 3">
                <a:extLst>
                  <a:ext uri="{FF2B5EF4-FFF2-40B4-BE49-F238E27FC236}">
                    <a16:creationId xmlns:a16="http://schemas.microsoft.com/office/drawing/2014/main" id="{55783E56-CA86-D9ED-2313-CA4B47EB580C}"/>
                  </a:ext>
                </a:extLst>
              </p:cNvPr>
              <p:cNvGrpSpPr/>
              <p:nvPr/>
            </p:nvGrpSpPr>
            <p:grpSpPr>
              <a:xfrm>
                <a:off x="7531455" y="3536577"/>
                <a:ext cx="55359" cy="94333"/>
                <a:chOff x="7531455" y="3536577"/>
                <a:chExt cx="55359" cy="94333"/>
              </a:xfrm>
            </p:grpSpPr>
            <p:sp>
              <p:nvSpPr>
                <p:cNvPr id="316" name="Freeform: Shape 315">
                  <a:extLst>
                    <a:ext uri="{FF2B5EF4-FFF2-40B4-BE49-F238E27FC236}">
                      <a16:creationId xmlns:a16="http://schemas.microsoft.com/office/drawing/2014/main" id="{87D1ADC3-E9FF-F75E-D25C-3648D0BCE7F1}"/>
                    </a:ext>
                  </a:extLst>
                </p:cNvPr>
                <p:cNvSpPr/>
                <p:nvPr/>
              </p:nvSpPr>
              <p:spPr>
                <a:xfrm>
                  <a:off x="7537789" y="3574284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1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97"/>
                        <a:pt x="34681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7" name="Freeform: Shape 316">
                  <a:extLst>
                    <a:ext uri="{FF2B5EF4-FFF2-40B4-BE49-F238E27FC236}">
                      <a16:creationId xmlns:a16="http://schemas.microsoft.com/office/drawing/2014/main" id="{4F80C834-9275-F138-9E6E-6EB37F47877A}"/>
                    </a:ext>
                  </a:extLst>
                </p:cNvPr>
                <p:cNvSpPr/>
                <p:nvPr/>
              </p:nvSpPr>
              <p:spPr>
                <a:xfrm>
                  <a:off x="7531455" y="3536577"/>
                  <a:ext cx="48692" cy="55404"/>
                </a:xfrm>
                <a:custGeom>
                  <a:avLst/>
                  <a:gdLst>
                    <a:gd name="connsiteX0" fmla="*/ 48692 w 48692"/>
                    <a:gd name="connsiteY0" fmla="*/ 44975 h 55404"/>
                    <a:gd name="connsiteX1" fmla="*/ 41444 w 48692"/>
                    <a:gd name="connsiteY1" fmla="*/ 16714 h 55404"/>
                    <a:gd name="connsiteX2" fmla="*/ 17355 w 48692"/>
                    <a:gd name="connsiteY2" fmla="*/ 541 h 55404"/>
                    <a:gd name="connsiteX3" fmla="*/ 14097 w 48692"/>
                    <a:gd name="connsiteY3" fmla="*/ 1379 h 55404"/>
                    <a:gd name="connsiteX4" fmla="*/ 753 w 48692"/>
                    <a:gd name="connsiteY4" fmla="*/ 27144 h 55404"/>
                    <a:gd name="connsiteX5" fmla="*/ 8001 w 48692"/>
                    <a:gd name="connsiteY5" fmla="*/ 55405 h 55404"/>
                    <a:gd name="connsiteX6" fmla="*/ 48692 w 48692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2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1" name="Graphic 3">
                <a:extLst>
                  <a:ext uri="{FF2B5EF4-FFF2-40B4-BE49-F238E27FC236}">
                    <a16:creationId xmlns:a16="http://schemas.microsoft.com/office/drawing/2014/main" id="{402EF514-1A50-D3D6-105C-FFD4FD00004C}"/>
                  </a:ext>
                </a:extLst>
              </p:cNvPr>
              <p:cNvGrpSpPr/>
              <p:nvPr/>
            </p:nvGrpSpPr>
            <p:grpSpPr>
              <a:xfrm>
                <a:off x="7534319" y="3457145"/>
                <a:ext cx="72629" cy="86989"/>
                <a:chOff x="7534319" y="3457145"/>
                <a:chExt cx="72629" cy="86989"/>
              </a:xfrm>
            </p:grpSpPr>
            <p:sp>
              <p:nvSpPr>
                <p:cNvPr id="314" name="Freeform: Shape 313">
                  <a:extLst>
                    <a:ext uri="{FF2B5EF4-FFF2-40B4-BE49-F238E27FC236}">
                      <a16:creationId xmlns:a16="http://schemas.microsoft.com/office/drawing/2014/main" id="{AB786C6A-0AA8-C991-2AE4-507A3C4C302D}"/>
                    </a:ext>
                  </a:extLst>
                </p:cNvPr>
                <p:cNvSpPr/>
                <p:nvPr/>
              </p:nvSpPr>
              <p:spPr>
                <a:xfrm>
                  <a:off x="7550762" y="3485168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79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79"/>
                      </a:lnTo>
                      <a:cubicBezTo>
                        <a:pt x="58807" y="35861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5" name="Freeform: Shape 314">
                  <a:extLst>
                    <a:ext uri="{FF2B5EF4-FFF2-40B4-BE49-F238E27FC236}">
                      <a16:creationId xmlns:a16="http://schemas.microsoft.com/office/drawing/2014/main" id="{51C48AB7-27F9-AA36-0025-3BE6101330C3}"/>
                    </a:ext>
                  </a:extLst>
                </p:cNvPr>
                <p:cNvSpPr/>
                <p:nvPr/>
              </p:nvSpPr>
              <p:spPr>
                <a:xfrm>
                  <a:off x="7534319" y="3457145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8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2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8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" name="Graphic 3">
                <a:extLst>
                  <a:ext uri="{FF2B5EF4-FFF2-40B4-BE49-F238E27FC236}">
                    <a16:creationId xmlns:a16="http://schemas.microsoft.com/office/drawing/2014/main" id="{6E7D873E-EA06-30E4-CE91-FA4DDA22FED3}"/>
                  </a:ext>
                </a:extLst>
              </p:cNvPr>
              <p:cNvGrpSpPr/>
              <p:nvPr/>
            </p:nvGrpSpPr>
            <p:grpSpPr>
              <a:xfrm>
                <a:off x="7550648" y="3887590"/>
                <a:ext cx="42014" cy="95354"/>
                <a:chOff x="7550648" y="3887590"/>
                <a:chExt cx="42014" cy="95354"/>
              </a:xfrm>
            </p:grpSpPr>
            <p:sp>
              <p:nvSpPr>
                <p:cNvPr id="312" name="Freeform: Shape 311">
                  <a:extLst>
                    <a:ext uri="{FF2B5EF4-FFF2-40B4-BE49-F238E27FC236}">
                      <a16:creationId xmlns:a16="http://schemas.microsoft.com/office/drawing/2014/main" id="{7E29B169-099E-4913-BDAE-2ECD280010AF}"/>
                    </a:ext>
                  </a:extLst>
                </p:cNvPr>
                <p:cNvSpPr/>
                <p:nvPr/>
              </p:nvSpPr>
              <p:spPr>
                <a:xfrm>
                  <a:off x="7550877" y="3930853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1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3" name="Freeform: Shape 312">
                  <a:extLst>
                    <a:ext uri="{FF2B5EF4-FFF2-40B4-BE49-F238E27FC236}">
                      <a16:creationId xmlns:a16="http://schemas.microsoft.com/office/drawing/2014/main" id="{6806CDFD-D04F-163F-4726-A14DF047A1EB}"/>
                    </a:ext>
                  </a:extLst>
                </p:cNvPr>
                <p:cNvSpPr/>
                <p:nvPr/>
              </p:nvSpPr>
              <p:spPr>
                <a:xfrm>
                  <a:off x="7550648" y="3887590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E4F13F26-BDB7-264A-85AA-928AB574CC6A}"/>
                  </a:ext>
                </a:extLst>
              </p:cNvPr>
              <p:cNvSpPr/>
              <p:nvPr/>
            </p:nvSpPr>
            <p:spPr>
              <a:xfrm>
                <a:off x="7494289" y="3249739"/>
                <a:ext cx="628059" cy="830332"/>
              </a:xfrm>
              <a:custGeom>
                <a:avLst/>
                <a:gdLst>
                  <a:gd name="connsiteX0" fmla="*/ 436197 w 628059"/>
                  <a:gd name="connsiteY0" fmla="*/ 830332 h 830332"/>
                  <a:gd name="connsiteX1" fmla="*/ 191862 w 628059"/>
                  <a:gd name="connsiteY1" fmla="*/ 830332 h 830332"/>
                  <a:gd name="connsiteX2" fmla="*/ 0 w 628059"/>
                  <a:gd name="connsiteY2" fmla="*/ 638470 h 830332"/>
                  <a:gd name="connsiteX3" fmla="*/ 0 w 628059"/>
                  <a:gd name="connsiteY3" fmla="*/ 107233 h 830332"/>
                  <a:gd name="connsiteX4" fmla="*/ 107232 w 628059"/>
                  <a:gd name="connsiteY4" fmla="*/ 0 h 830332"/>
                  <a:gd name="connsiteX5" fmla="*/ 520827 w 628059"/>
                  <a:gd name="connsiteY5" fmla="*/ 0 h 830332"/>
                  <a:gd name="connsiteX6" fmla="*/ 628059 w 628059"/>
                  <a:gd name="connsiteY6" fmla="*/ 107233 h 830332"/>
                  <a:gd name="connsiteX7" fmla="*/ 628059 w 628059"/>
                  <a:gd name="connsiteY7" fmla="*/ 638470 h 830332"/>
                  <a:gd name="connsiteX8" fmla="*/ 436197 w 628059"/>
                  <a:gd name="connsiteY8" fmla="*/ 830332 h 83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8059" h="830332">
                    <a:moveTo>
                      <a:pt x="436197" y="830332"/>
                    </a:moveTo>
                    <a:lnTo>
                      <a:pt x="191862" y="830332"/>
                    </a:lnTo>
                    <a:cubicBezTo>
                      <a:pt x="85897" y="830332"/>
                      <a:pt x="0" y="744436"/>
                      <a:pt x="0" y="638470"/>
                    </a:cubicBezTo>
                    <a:lnTo>
                      <a:pt x="0" y="107233"/>
                    </a:lnTo>
                    <a:cubicBezTo>
                      <a:pt x="0" y="48016"/>
                      <a:pt x="48006" y="0"/>
                      <a:pt x="107232" y="0"/>
                    </a:cubicBezTo>
                    <a:lnTo>
                      <a:pt x="520827" y="0"/>
                    </a:lnTo>
                    <a:cubicBezTo>
                      <a:pt x="580044" y="0"/>
                      <a:pt x="628059" y="48006"/>
                      <a:pt x="628059" y="107233"/>
                    </a:cubicBezTo>
                    <a:lnTo>
                      <a:pt x="628059" y="638470"/>
                    </a:lnTo>
                    <a:cubicBezTo>
                      <a:pt x="628050" y="744436"/>
                      <a:pt x="542154" y="830332"/>
                      <a:pt x="436197" y="8303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F3C05C58-8736-E60E-A107-FF78D5870288}"/>
                  </a:ext>
                </a:extLst>
              </p:cNvPr>
              <p:cNvSpPr/>
              <p:nvPr/>
            </p:nvSpPr>
            <p:spPr>
              <a:xfrm>
                <a:off x="7520520" y="3249206"/>
                <a:ext cx="575709" cy="827055"/>
              </a:xfrm>
              <a:custGeom>
                <a:avLst/>
                <a:gdLst>
                  <a:gd name="connsiteX0" fmla="*/ 383857 w 575709"/>
                  <a:gd name="connsiteY0" fmla="*/ 827056 h 827055"/>
                  <a:gd name="connsiteX1" fmla="*/ 191862 w 575709"/>
                  <a:gd name="connsiteY1" fmla="*/ 827056 h 827055"/>
                  <a:gd name="connsiteX2" fmla="*/ 0 w 575709"/>
                  <a:gd name="connsiteY2" fmla="*/ 635194 h 827055"/>
                  <a:gd name="connsiteX3" fmla="*/ 0 w 575709"/>
                  <a:gd name="connsiteY3" fmla="*/ 98546 h 827055"/>
                  <a:gd name="connsiteX4" fmla="*/ 98546 w 575709"/>
                  <a:gd name="connsiteY4" fmla="*/ 0 h 827055"/>
                  <a:gd name="connsiteX5" fmla="*/ 477164 w 575709"/>
                  <a:gd name="connsiteY5" fmla="*/ 0 h 827055"/>
                  <a:gd name="connsiteX6" fmla="*/ 575710 w 575709"/>
                  <a:gd name="connsiteY6" fmla="*/ 98546 h 827055"/>
                  <a:gd name="connsiteX7" fmla="*/ 575710 w 575709"/>
                  <a:gd name="connsiteY7" fmla="*/ 635194 h 827055"/>
                  <a:gd name="connsiteX8" fmla="*/ 383857 w 575709"/>
                  <a:gd name="connsiteY8" fmla="*/ 827056 h 827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5709" h="827055">
                    <a:moveTo>
                      <a:pt x="383857" y="827056"/>
                    </a:moveTo>
                    <a:lnTo>
                      <a:pt x="191862" y="827056"/>
                    </a:lnTo>
                    <a:cubicBezTo>
                      <a:pt x="85906" y="827056"/>
                      <a:pt x="0" y="741159"/>
                      <a:pt x="0" y="635194"/>
                    </a:cubicBezTo>
                    <a:lnTo>
                      <a:pt x="0" y="98546"/>
                    </a:lnTo>
                    <a:cubicBezTo>
                      <a:pt x="0" y="44120"/>
                      <a:pt x="44120" y="0"/>
                      <a:pt x="98546" y="0"/>
                    </a:cubicBezTo>
                    <a:lnTo>
                      <a:pt x="477164" y="0"/>
                    </a:lnTo>
                    <a:cubicBezTo>
                      <a:pt x="531590" y="0"/>
                      <a:pt x="575710" y="44120"/>
                      <a:pt x="575710" y="98546"/>
                    </a:cubicBezTo>
                    <a:lnTo>
                      <a:pt x="575710" y="635194"/>
                    </a:lnTo>
                    <a:cubicBezTo>
                      <a:pt x="575720" y="741159"/>
                      <a:pt x="489823" y="827056"/>
                      <a:pt x="383857" y="827056"/>
                    </a:cubicBezTo>
                    <a:close/>
                  </a:path>
                </a:pathLst>
              </a:custGeom>
              <a:solidFill>
                <a:srgbClr val="6CD4FF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27" name="Graphic 3">
                <a:extLst>
                  <a:ext uri="{FF2B5EF4-FFF2-40B4-BE49-F238E27FC236}">
                    <a16:creationId xmlns:a16="http://schemas.microsoft.com/office/drawing/2014/main" id="{0B6AA908-D719-4A77-84C8-713A7E176ED2}"/>
                  </a:ext>
                </a:extLst>
              </p:cNvPr>
              <p:cNvGrpSpPr/>
              <p:nvPr/>
            </p:nvGrpSpPr>
            <p:grpSpPr>
              <a:xfrm>
                <a:off x="7596787" y="3910374"/>
                <a:ext cx="42014" cy="95354"/>
                <a:chOff x="7596787" y="3910374"/>
                <a:chExt cx="42014" cy="95354"/>
              </a:xfrm>
            </p:grpSpPr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E70B47FE-E2DF-B47E-86F8-84C897641654}"/>
                    </a:ext>
                  </a:extLst>
                </p:cNvPr>
                <p:cNvSpPr/>
                <p:nvPr/>
              </p:nvSpPr>
              <p:spPr>
                <a:xfrm>
                  <a:off x="7597006" y="3953636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1" name="Freeform: Shape 310">
                  <a:extLst>
                    <a:ext uri="{FF2B5EF4-FFF2-40B4-BE49-F238E27FC236}">
                      <a16:creationId xmlns:a16="http://schemas.microsoft.com/office/drawing/2014/main" id="{BFE3B054-48D5-BCFF-83EE-BB002169D213}"/>
                    </a:ext>
                  </a:extLst>
                </p:cNvPr>
                <p:cNvSpPr/>
                <p:nvPr/>
              </p:nvSpPr>
              <p:spPr>
                <a:xfrm>
                  <a:off x="7596787" y="3910374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7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8" name="Graphic 3">
                <a:extLst>
                  <a:ext uri="{FF2B5EF4-FFF2-40B4-BE49-F238E27FC236}">
                    <a16:creationId xmlns:a16="http://schemas.microsoft.com/office/drawing/2014/main" id="{88E1704C-3511-861B-5646-4635EB30BD83}"/>
                  </a:ext>
                </a:extLst>
              </p:cNvPr>
              <p:cNvGrpSpPr/>
              <p:nvPr/>
            </p:nvGrpSpPr>
            <p:grpSpPr>
              <a:xfrm>
                <a:off x="7657956" y="3949522"/>
                <a:ext cx="42014" cy="95354"/>
                <a:chOff x="7657956" y="3949522"/>
                <a:chExt cx="42014" cy="95354"/>
              </a:xfrm>
            </p:grpSpPr>
            <p:sp>
              <p:nvSpPr>
                <p:cNvPr id="308" name="Freeform: Shape 307">
                  <a:extLst>
                    <a:ext uri="{FF2B5EF4-FFF2-40B4-BE49-F238E27FC236}">
                      <a16:creationId xmlns:a16="http://schemas.microsoft.com/office/drawing/2014/main" id="{DE0B9002-CF1D-AA9D-F96A-B69293688309}"/>
                    </a:ext>
                  </a:extLst>
                </p:cNvPr>
                <p:cNvSpPr/>
                <p:nvPr/>
              </p:nvSpPr>
              <p:spPr>
                <a:xfrm>
                  <a:off x="7658185" y="3992784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1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9" name="Freeform: Shape 308">
                  <a:extLst>
                    <a:ext uri="{FF2B5EF4-FFF2-40B4-BE49-F238E27FC236}">
                      <a16:creationId xmlns:a16="http://schemas.microsoft.com/office/drawing/2014/main" id="{15BA54FB-AA42-FABF-F1C6-3A908163DEC1}"/>
                    </a:ext>
                  </a:extLst>
                </p:cNvPr>
                <p:cNvSpPr/>
                <p:nvPr/>
              </p:nvSpPr>
              <p:spPr>
                <a:xfrm>
                  <a:off x="7657956" y="3949522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7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9" name="Graphic 3">
                <a:extLst>
                  <a:ext uri="{FF2B5EF4-FFF2-40B4-BE49-F238E27FC236}">
                    <a16:creationId xmlns:a16="http://schemas.microsoft.com/office/drawing/2014/main" id="{2B40B995-93CC-FC9D-B180-74A196FB3AEF}"/>
                  </a:ext>
                </a:extLst>
              </p:cNvPr>
              <p:cNvGrpSpPr/>
              <p:nvPr/>
            </p:nvGrpSpPr>
            <p:grpSpPr>
              <a:xfrm>
                <a:off x="7642050" y="3836965"/>
                <a:ext cx="42014" cy="95354"/>
                <a:chOff x="7642050" y="3836965"/>
                <a:chExt cx="42014" cy="95354"/>
              </a:xfrm>
            </p:grpSpPr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970DC471-0FDB-258C-60DC-48451D6BEEB4}"/>
                    </a:ext>
                  </a:extLst>
                </p:cNvPr>
                <p:cNvSpPr/>
                <p:nvPr/>
              </p:nvSpPr>
              <p:spPr>
                <a:xfrm>
                  <a:off x="7642278" y="3880227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1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1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81A5DAF7-BFA9-7206-19EA-E9D097C377E1}"/>
                    </a:ext>
                  </a:extLst>
                </p:cNvPr>
                <p:cNvSpPr/>
                <p:nvPr/>
              </p:nvSpPr>
              <p:spPr>
                <a:xfrm>
                  <a:off x="7642050" y="3836965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2" name="Graphic 3">
                <a:extLst>
                  <a:ext uri="{FF2B5EF4-FFF2-40B4-BE49-F238E27FC236}">
                    <a16:creationId xmlns:a16="http://schemas.microsoft.com/office/drawing/2014/main" id="{9CCF4B22-B141-25F0-3411-B808158758EA}"/>
                  </a:ext>
                </a:extLst>
              </p:cNvPr>
              <p:cNvGrpSpPr/>
              <p:nvPr/>
            </p:nvGrpSpPr>
            <p:grpSpPr>
              <a:xfrm>
                <a:off x="7715654" y="3936999"/>
                <a:ext cx="58474" cy="93556"/>
                <a:chOff x="7715654" y="3936999"/>
                <a:chExt cx="58474" cy="93556"/>
              </a:xfrm>
            </p:grpSpPr>
            <p:sp>
              <p:nvSpPr>
                <p:cNvPr id="304" name="Freeform: Shape 303">
                  <a:extLst>
                    <a:ext uri="{FF2B5EF4-FFF2-40B4-BE49-F238E27FC236}">
                      <a16:creationId xmlns:a16="http://schemas.microsoft.com/office/drawing/2014/main" id="{2A841367-5CA9-E538-3567-FFC3E92AB4DB}"/>
                    </a:ext>
                  </a:extLst>
                </p:cNvPr>
                <p:cNvSpPr/>
                <p:nvPr/>
              </p:nvSpPr>
              <p:spPr>
                <a:xfrm>
                  <a:off x="7715654" y="3973191"/>
                  <a:ext cx="50525" cy="57364"/>
                </a:xfrm>
                <a:custGeom>
                  <a:avLst/>
                  <a:gdLst>
                    <a:gd name="connsiteX0" fmla="*/ 50526 w 50525"/>
                    <a:gd name="connsiteY0" fmla="*/ 12697 h 57364"/>
                    <a:gd name="connsiteX1" fmla="*/ 40524 w 50525"/>
                    <a:gd name="connsiteY1" fmla="*/ 43901 h 57364"/>
                    <a:gd name="connsiteX2" fmla="*/ 16407 w 50525"/>
                    <a:gd name="connsiteY2" fmla="*/ 56464 h 57364"/>
                    <a:gd name="connsiteX3" fmla="*/ 13245 w 50525"/>
                    <a:gd name="connsiteY3" fmla="*/ 55445 h 57364"/>
                    <a:gd name="connsiteX4" fmla="*/ 929 w 50525"/>
                    <a:gd name="connsiteY4" fmla="*/ 31204 h 57364"/>
                    <a:gd name="connsiteX5" fmla="*/ 10930 w 50525"/>
                    <a:gd name="connsiteY5" fmla="*/ 0 h 57364"/>
                    <a:gd name="connsiteX6" fmla="*/ 50526 w 50525"/>
                    <a:gd name="connsiteY6" fmla="*/ 12697 h 57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525" h="57364">
                      <a:moveTo>
                        <a:pt x="50526" y="12697"/>
                      </a:moveTo>
                      <a:lnTo>
                        <a:pt x="40524" y="43901"/>
                      </a:lnTo>
                      <a:cubicBezTo>
                        <a:pt x="37276" y="54026"/>
                        <a:pt x="26427" y="59674"/>
                        <a:pt x="16407" y="56464"/>
                      </a:cubicBezTo>
                      <a:lnTo>
                        <a:pt x="13245" y="55445"/>
                      </a:lnTo>
                      <a:cubicBezTo>
                        <a:pt x="3225" y="52235"/>
                        <a:pt x="-2319" y="41329"/>
                        <a:pt x="929" y="31204"/>
                      </a:cubicBezTo>
                      <a:lnTo>
                        <a:pt x="10930" y="0"/>
                      </a:lnTo>
                      <a:lnTo>
                        <a:pt x="50526" y="1269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5" name="Freeform: Shape 304">
                  <a:extLst>
                    <a:ext uri="{FF2B5EF4-FFF2-40B4-BE49-F238E27FC236}">
                      <a16:creationId xmlns:a16="http://schemas.microsoft.com/office/drawing/2014/main" id="{A2386A7B-5A0D-809F-D46A-DADEE8BF54EC}"/>
                    </a:ext>
                  </a:extLst>
                </p:cNvPr>
                <p:cNvSpPr/>
                <p:nvPr/>
              </p:nvSpPr>
              <p:spPr>
                <a:xfrm>
                  <a:off x="7724070" y="3936999"/>
                  <a:ext cx="50058" cy="56156"/>
                </a:xfrm>
                <a:custGeom>
                  <a:avLst/>
                  <a:gdLst>
                    <a:gd name="connsiteX0" fmla="*/ 40005 w 50058"/>
                    <a:gd name="connsiteY0" fmla="*/ 56156 h 56156"/>
                    <a:gd name="connsiteX1" fmla="*/ 48911 w 50058"/>
                    <a:gd name="connsiteY1" fmla="*/ 28372 h 56156"/>
                    <a:gd name="connsiteX2" fmla="*/ 37119 w 50058"/>
                    <a:gd name="connsiteY2" fmla="*/ 1854 h 56156"/>
                    <a:gd name="connsiteX3" fmla="*/ 33919 w 50058"/>
                    <a:gd name="connsiteY3" fmla="*/ 826 h 56156"/>
                    <a:gd name="connsiteX4" fmla="*/ 8906 w 50058"/>
                    <a:gd name="connsiteY4" fmla="*/ 15542 h 56156"/>
                    <a:gd name="connsiteX5" fmla="*/ 0 w 50058"/>
                    <a:gd name="connsiteY5" fmla="*/ 43326 h 56156"/>
                    <a:gd name="connsiteX6" fmla="*/ 40005 w 50058"/>
                    <a:gd name="connsiteY6" fmla="*/ 56156 h 56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058" h="56156">
                      <a:moveTo>
                        <a:pt x="40005" y="56156"/>
                      </a:moveTo>
                      <a:lnTo>
                        <a:pt x="48911" y="28372"/>
                      </a:lnTo>
                      <a:cubicBezTo>
                        <a:pt x="52549" y="17037"/>
                        <a:pt x="47244" y="5102"/>
                        <a:pt x="37119" y="1854"/>
                      </a:cubicBezTo>
                      <a:lnTo>
                        <a:pt x="33919" y="826"/>
                      </a:lnTo>
                      <a:cubicBezTo>
                        <a:pt x="23794" y="-2422"/>
                        <a:pt x="12545" y="4207"/>
                        <a:pt x="8906" y="15542"/>
                      </a:cubicBezTo>
                      <a:lnTo>
                        <a:pt x="0" y="43326"/>
                      </a:lnTo>
                      <a:lnTo>
                        <a:pt x="40005" y="561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3" name="Graphic 3">
                <a:extLst>
                  <a:ext uri="{FF2B5EF4-FFF2-40B4-BE49-F238E27FC236}">
                    <a16:creationId xmlns:a16="http://schemas.microsoft.com/office/drawing/2014/main" id="{8266C431-0133-82C5-CC4A-783F097570BD}"/>
                  </a:ext>
                </a:extLst>
              </p:cNvPr>
              <p:cNvGrpSpPr/>
              <p:nvPr/>
            </p:nvGrpSpPr>
            <p:grpSpPr>
              <a:xfrm>
                <a:off x="7792535" y="3911593"/>
                <a:ext cx="42014" cy="95354"/>
                <a:chOff x="7792535" y="3911593"/>
                <a:chExt cx="42014" cy="95354"/>
              </a:xfrm>
            </p:grpSpPr>
            <p:sp>
              <p:nvSpPr>
                <p:cNvPr id="302" name="Freeform: Shape 301">
                  <a:extLst>
                    <a:ext uri="{FF2B5EF4-FFF2-40B4-BE49-F238E27FC236}">
                      <a16:creationId xmlns:a16="http://schemas.microsoft.com/office/drawing/2014/main" id="{579C84E5-8ADC-5484-32AE-92940F83622E}"/>
                    </a:ext>
                  </a:extLst>
                </p:cNvPr>
                <p:cNvSpPr/>
                <p:nvPr/>
              </p:nvSpPr>
              <p:spPr>
                <a:xfrm>
                  <a:off x="7792764" y="3954856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3" name="Freeform: Shape 302">
                  <a:extLst>
                    <a:ext uri="{FF2B5EF4-FFF2-40B4-BE49-F238E27FC236}">
                      <a16:creationId xmlns:a16="http://schemas.microsoft.com/office/drawing/2014/main" id="{6E537730-DE25-5C50-2268-4A4CC36ECC59}"/>
                    </a:ext>
                  </a:extLst>
                </p:cNvPr>
                <p:cNvSpPr/>
                <p:nvPr/>
              </p:nvSpPr>
              <p:spPr>
                <a:xfrm>
                  <a:off x="7792535" y="3911593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6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6 h 50825"/>
                    <a:gd name="connsiteX6" fmla="*/ 42015 w 42014"/>
                    <a:gd name="connsiteY6" fmla="*/ 50826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6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6"/>
                      </a:lnTo>
                      <a:lnTo>
                        <a:pt x="42015" y="508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5" name="Graphic 3">
                <a:extLst>
                  <a:ext uri="{FF2B5EF4-FFF2-40B4-BE49-F238E27FC236}">
                    <a16:creationId xmlns:a16="http://schemas.microsoft.com/office/drawing/2014/main" id="{9AD21E43-71EB-9ECD-8ECA-1FBE2D98CC88}"/>
                  </a:ext>
                </a:extLst>
              </p:cNvPr>
              <p:cNvGrpSpPr/>
              <p:nvPr/>
            </p:nvGrpSpPr>
            <p:grpSpPr>
              <a:xfrm>
                <a:off x="7823120" y="3806380"/>
                <a:ext cx="42014" cy="95354"/>
                <a:chOff x="7823120" y="3806380"/>
                <a:chExt cx="42014" cy="95354"/>
              </a:xfrm>
            </p:grpSpPr>
            <p:sp>
              <p:nvSpPr>
                <p:cNvPr id="300" name="Freeform: Shape 299">
                  <a:extLst>
                    <a:ext uri="{FF2B5EF4-FFF2-40B4-BE49-F238E27FC236}">
                      <a16:creationId xmlns:a16="http://schemas.microsoft.com/office/drawing/2014/main" id="{CD408E28-0F08-B98E-08DC-477B16D95683}"/>
                    </a:ext>
                  </a:extLst>
                </p:cNvPr>
                <p:cNvSpPr/>
                <p:nvPr/>
              </p:nvSpPr>
              <p:spPr>
                <a:xfrm>
                  <a:off x="7823349" y="3849642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1" name="Freeform: Shape 300">
                  <a:extLst>
                    <a:ext uri="{FF2B5EF4-FFF2-40B4-BE49-F238E27FC236}">
                      <a16:creationId xmlns:a16="http://schemas.microsoft.com/office/drawing/2014/main" id="{9FFA6210-CC02-EB6D-68AF-B0AA77E55E40}"/>
                    </a:ext>
                  </a:extLst>
                </p:cNvPr>
                <p:cNvSpPr/>
                <p:nvPr/>
              </p:nvSpPr>
              <p:spPr>
                <a:xfrm>
                  <a:off x="7823120" y="3806380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6" name="Graphic 3">
                <a:extLst>
                  <a:ext uri="{FF2B5EF4-FFF2-40B4-BE49-F238E27FC236}">
                    <a16:creationId xmlns:a16="http://schemas.microsoft.com/office/drawing/2014/main" id="{DE4136E1-2387-D9A0-325F-57D73B5518F0}"/>
                  </a:ext>
                </a:extLst>
              </p:cNvPr>
              <p:cNvGrpSpPr/>
              <p:nvPr/>
            </p:nvGrpSpPr>
            <p:grpSpPr>
              <a:xfrm>
                <a:off x="7842261" y="3923933"/>
                <a:ext cx="50154" cy="95162"/>
                <a:chOff x="7842261" y="3923933"/>
                <a:chExt cx="50154" cy="95162"/>
              </a:xfrm>
            </p:grpSpPr>
            <p:sp>
              <p:nvSpPr>
                <p:cNvPr id="298" name="Freeform: Shape 297">
                  <a:extLst>
                    <a:ext uri="{FF2B5EF4-FFF2-40B4-BE49-F238E27FC236}">
                      <a16:creationId xmlns:a16="http://schemas.microsoft.com/office/drawing/2014/main" id="{C0F0598E-32E0-E36E-96E5-53741323CB25}"/>
                    </a:ext>
                  </a:extLst>
                </p:cNvPr>
                <p:cNvSpPr/>
                <p:nvPr/>
              </p:nvSpPr>
              <p:spPr>
                <a:xfrm>
                  <a:off x="7842261" y="3963962"/>
                  <a:ext cx="46343" cy="55134"/>
                </a:xfrm>
                <a:custGeom>
                  <a:avLst/>
                  <a:gdLst>
                    <a:gd name="connsiteX0" fmla="*/ 46343 w 46343"/>
                    <a:gd name="connsiteY0" fmla="*/ 6372 h 55134"/>
                    <a:gd name="connsiteX1" fmla="*/ 41324 w 46343"/>
                    <a:gd name="connsiteY1" fmla="*/ 38748 h 55134"/>
                    <a:gd name="connsiteX2" fmla="*/ 19454 w 46343"/>
                    <a:gd name="connsiteY2" fmla="*/ 54911 h 55134"/>
                    <a:gd name="connsiteX3" fmla="*/ 16168 w 46343"/>
                    <a:gd name="connsiteY3" fmla="*/ 54407 h 55134"/>
                    <a:gd name="connsiteX4" fmla="*/ 233 w 46343"/>
                    <a:gd name="connsiteY4" fmla="*/ 32375 h 55134"/>
                    <a:gd name="connsiteX5" fmla="*/ 5252 w 46343"/>
                    <a:gd name="connsiteY5" fmla="*/ 0 h 55134"/>
                    <a:gd name="connsiteX6" fmla="*/ 46343 w 46343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43" h="55134">
                      <a:moveTo>
                        <a:pt x="46343" y="6372"/>
                      </a:moveTo>
                      <a:lnTo>
                        <a:pt x="41324" y="38748"/>
                      </a:lnTo>
                      <a:cubicBezTo>
                        <a:pt x="39695" y="49254"/>
                        <a:pt x="29856" y="56521"/>
                        <a:pt x="19454" y="54911"/>
                      </a:cubicBezTo>
                      <a:lnTo>
                        <a:pt x="16168" y="54407"/>
                      </a:lnTo>
                      <a:cubicBezTo>
                        <a:pt x="5776" y="52797"/>
                        <a:pt x="-1405" y="42881"/>
                        <a:pt x="233" y="32375"/>
                      </a:cubicBezTo>
                      <a:lnTo>
                        <a:pt x="5252" y="0"/>
                      </a:lnTo>
                      <a:lnTo>
                        <a:pt x="46343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9" name="Freeform: Shape 298">
                  <a:extLst>
                    <a:ext uri="{FF2B5EF4-FFF2-40B4-BE49-F238E27FC236}">
                      <a16:creationId xmlns:a16="http://schemas.microsoft.com/office/drawing/2014/main" id="{185C5905-46D1-7D91-1193-87851B16B379}"/>
                    </a:ext>
                  </a:extLst>
                </p:cNvPr>
                <p:cNvSpPr/>
                <p:nvPr/>
              </p:nvSpPr>
              <p:spPr>
                <a:xfrm>
                  <a:off x="7846142" y="392393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8" name="Graphic 3">
                <a:extLst>
                  <a:ext uri="{FF2B5EF4-FFF2-40B4-BE49-F238E27FC236}">
                    <a16:creationId xmlns:a16="http://schemas.microsoft.com/office/drawing/2014/main" id="{01BF6587-CD52-1B77-055B-D816BD3516DF}"/>
                  </a:ext>
                </a:extLst>
              </p:cNvPr>
              <p:cNvGrpSpPr/>
              <p:nvPr/>
            </p:nvGrpSpPr>
            <p:grpSpPr>
              <a:xfrm>
                <a:off x="7765178" y="3900683"/>
                <a:ext cx="50161" cy="95163"/>
                <a:chOff x="7765178" y="3900683"/>
                <a:chExt cx="50161" cy="95163"/>
              </a:xfrm>
            </p:grpSpPr>
            <p:sp>
              <p:nvSpPr>
                <p:cNvPr id="296" name="Freeform: Shape 295">
                  <a:extLst>
                    <a:ext uri="{FF2B5EF4-FFF2-40B4-BE49-F238E27FC236}">
                      <a16:creationId xmlns:a16="http://schemas.microsoft.com/office/drawing/2014/main" id="{AF1A3D74-0C6B-E9B4-C476-60E26813454E}"/>
                    </a:ext>
                  </a:extLst>
                </p:cNvPr>
                <p:cNvSpPr/>
                <p:nvPr/>
              </p:nvSpPr>
              <p:spPr>
                <a:xfrm>
                  <a:off x="7765178" y="3940701"/>
                  <a:ext cx="46350" cy="55144"/>
                </a:xfrm>
                <a:custGeom>
                  <a:avLst/>
                  <a:gdLst>
                    <a:gd name="connsiteX0" fmla="*/ 46351 w 46350"/>
                    <a:gd name="connsiteY0" fmla="*/ 6382 h 55144"/>
                    <a:gd name="connsiteX1" fmla="*/ 41331 w 46350"/>
                    <a:gd name="connsiteY1" fmla="*/ 38757 h 55144"/>
                    <a:gd name="connsiteX2" fmla="*/ 19462 w 46350"/>
                    <a:gd name="connsiteY2" fmla="*/ 54921 h 55144"/>
                    <a:gd name="connsiteX3" fmla="*/ 16175 w 46350"/>
                    <a:gd name="connsiteY3" fmla="*/ 54407 h 55144"/>
                    <a:gd name="connsiteX4" fmla="*/ 230 w 46350"/>
                    <a:gd name="connsiteY4" fmla="*/ 32376 h 55144"/>
                    <a:gd name="connsiteX5" fmla="*/ 5250 w 46350"/>
                    <a:gd name="connsiteY5" fmla="*/ 0 h 55144"/>
                    <a:gd name="connsiteX6" fmla="*/ 46351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1" y="6382"/>
                      </a:moveTo>
                      <a:lnTo>
                        <a:pt x="41331" y="38757"/>
                      </a:lnTo>
                      <a:cubicBezTo>
                        <a:pt x="39702" y="49264"/>
                        <a:pt x="29863" y="56531"/>
                        <a:pt x="19462" y="5492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2"/>
                        <a:pt x="230" y="32376"/>
                      </a:cubicBezTo>
                      <a:lnTo>
                        <a:pt x="5250" y="0"/>
                      </a:lnTo>
                      <a:lnTo>
                        <a:pt x="46351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7" name="Freeform: Shape 296">
                  <a:extLst>
                    <a:ext uri="{FF2B5EF4-FFF2-40B4-BE49-F238E27FC236}">
                      <a16:creationId xmlns:a16="http://schemas.microsoft.com/office/drawing/2014/main" id="{F85DC56D-1F8E-88FF-CF46-4F8039B35B71}"/>
                    </a:ext>
                  </a:extLst>
                </p:cNvPr>
                <p:cNvSpPr/>
                <p:nvPr/>
              </p:nvSpPr>
              <p:spPr>
                <a:xfrm>
                  <a:off x="7769066" y="390068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3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9" name="Graphic 3">
                <a:extLst>
                  <a:ext uri="{FF2B5EF4-FFF2-40B4-BE49-F238E27FC236}">
                    <a16:creationId xmlns:a16="http://schemas.microsoft.com/office/drawing/2014/main" id="{18DD0F79-C2A8-0BC9-751D-A64095EB2312}"/>
                  </a:ext>
                </a:extLst>
              </p:cNvPr>
              <p:cNvGrpSpPr/>
              <p:nvPr/>
            </p:nvGrpSpPr>
            <p:grpSpPr>
              <a:xfrm>
                <a:off x="7882630" y="3949622"/>
                <a:ext cx="50162" cy="95163"/>
                <a:chOff x="7882630" y="3949622"/>
                <a:chExt cx="50162" cy="95163"/>
              </a:xfrm>
            </p:grpSpPr>
            <p:sp>
              <p:nvSpPr>
                <p:cNvPr id="294" name="Freeform: Shape 293">
                  <a:extLst>
                    <a:ext uri="{FF2B5EF4-FFF2-40B4-BE49-F238E27FC236}">
                      <a16:creationId xmlns:a16="http://schemas.microsoft.com/office/drawing/2014/main" id="{17CA2F1C-5157-FEDA-C301-947E2D4F72C7}"/>
                    </a:ext>
                  </a:extLst>
                </p:cNvPr>
                <p:cNvSpPr/>
                <p:nvPr/>
              </p:nvSpPr>
              <p:spPr>
                <a:xfrm>
                  <a:off x="7882630" y="3989650"/>
                  <a:ext cx="46350" cy="55135"/>
                </a:xfrm>
                <a:custGeom>
                  <a:avLst/>
                  <a:gdLst>
                    <a:gd name="connsiteX0" fmla="*/ 46351 w 46350"/>
                    <a:gd name="connsiteY0" fmla="*/ 6372 h 55135"/>
                    <a:gd name="connsiteX1" fmla="*/ 41331 w 46350"/>
                    <a:gd name="connsiteY1" fmla="*/ 38748 h 55135"/>
                    <a:gd name="connsiteX2" fmla="*/ 19462 w 46350"/>
                    <a:gd name="connsiteY2" fmla="*/ 54912 h 55135"/>
                    <a:gd name="connsiteX3" fmla="*/ 16176 w 46350"/>
                    <a:gd name="connsiteY3" fmla="*/ 54407 h 55135"/>
                    <a:gd name="connsiteX4" fmla="*/ 231 w 46350"/>
                    <a:gd name="connsiteY4" fmla="*/ 32376 h 55135"/>
                    <a:gd name="connsiteX5" fmla="*/ 5250 w 46350"/>
                    <a:gd name="connsiteY5" fmla="*/ 0 h 55135"/>
                    <a:gd name="connsiteX6" fmla="*/ 46351 w 46350"/>
                    <a:gd name="connsiteY6" fmla="*/ 6372 h 5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5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2"/>
                        <a:pt x="19462" y="54912"/>
                      </a:cubicBezTo>
                      <a:lnTo>
                        <a:pt x="16176" y="54407"/>
                      </a:lnTo>
                      <a:cubicBezTo>
                        <a:pt x="5774" y="52797"/>
                        <a:pt x="-1398" y="42882"/>
                        <a:pt x="231" y="32376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5" name="Freeform: Shape 294">
                  <a:extLst>
                    <a:ext uri="{FF2B5EF4-FFF2-40B4-BE49-F238E27FC236}">
                      <a16:creationId xmlns:a16="http://schemas.microsoft.com/office/drawing/2014/main" id="{AA86A033-614C-8B73-84E5-5037EBD63192}"/>
                    </a:ext>
                  </a:extLst>
                </p:cNvPr>
                <p:cNvSpPr/>
                <p:nvPr/>
              </p:nvSpPr>
              <p:spPr>
                <a:xfrm>
                  <a:off x="7886518" y="3949622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3" name="Graphic 3">
                <a:extLst>
                  <a:ext uri="{FF2B5EF4-FFF2-40B4-BE49-F238E27FC236}">
                    <a16:creationId xmlns:a16="http://schemas.microsoft.com/office/drawing/2014/main" id="{72FC7F7A-5326-723F-5E8F-E2B30A1947C1}"/>
                  </a:ext>
                </a:extLst>
              </p:cNvPr>
              <p:cNvGrpSpPr/>
              <p:nvPr/>
            </p:nvGrpSpPr>
            <p:grpSpPr>
              <a:xfrm>
                <a:off x="7922988" y="3940993"/>
                <a:ext cx="50161" cy="95163"/>
                <a:chOff x="7922988" y="3940993"/>
                <a:chExt cx="50161" cy="95163"/>
              </a:xfrm>
            </p:grpSpPr>
            <p:sp>
              <p:nvSpPr>
                <p:cNvPr id="292" name="Freeform: Shape 291">
                  <a:extLst>
                    <a:ext uri="{FF2B5EF4-FFF2-40B4-BE49-F238E27FC236}">
                      <a16:creationId xmlns:a16="http://schemas.microsoft.com/office/drawing/2014/main" id="{5D3850B0-34C4-093E-C99F-FB84850412E7}"/>
                    </a:ext>
                  </a:extLst>
                </p:cNvPr>
                <p:cNvSpPr/>
                <p:nvPr/>
              </p:nvSpPr>
              <p:spPr>
                <a:xfrm>
                  <a:off x="7922988" y="3981021"/>
                  <a:ext cx="46350" cy="55134"/>
                </a:xfrm>
                <a:custGeom>
                  <a:avLst/>
                  <a:gdLst>
                    <a:gd name="connsiteX0" fmla="*/ 46350 w 46350"/>
                    <a:gd name="connsiteY0" fmla="*/ 6372 h 55134"/>
                    <a:gd name="connsiteX1" fmla="*/ 41331 w 46350"/>
                    <a:gd name="connsiteY1" fmla="*/ 38748 h 55134"/>
                    <a:gd name="connsiteX2" fmla="*/ 19461 w 46350"/>
                    <a:gd name="connsiteY2" fmla="*/ 54912 h 55134"/>
                    <a:gd name="connsiteX3" fmla="*/ 16175 w 46350"/>
                    <a:gd name="connsiteY3" fmla="*/ 54407 h 55134"/>
                    <a:gd name="connsiteX4" fmla="*/ 231 w 46350"/>
                    <a:gd name="connsiteY4" fmla="*/ 32376 h 55134"/>
                    <a:gd name="connsiteX5" fmla="*/ 5250 w 46350"/>
                    <a:gd name="connsiteY5" fmla="*/ 0 h 55134"/>
                    <a:gd name="connsiteX6" fmla="*/ 46350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0" y="6372"/>
                      </a:moveTo>
                      <a:lnTo>
                        <a:pt x="41331" y="38748"/>
                      </a:lnTo>
                      <a:cubicBezTo>
                        <a:pt x="39702" y="49244"/>
                        <a:pt x="29863" y="56522"/>
                        <a:pt x="19461" y="54912"/>
                      </a:cubicBezTo>
                      <a:lnTo>
                        <a:pt x="16175" y="54407"/>
                      </a:lnTo>
                      <a:cubicBezTo>
                        <a:pt x="5783" y="52797"/>
                        <a:pt x="-1398" y="42882"/>
                        <a:pt x="231" y="32376"/>
                      </a:cubicBezTo>
                      <a:lnTo>
                        <a:pt x="5250" y="0"/>
                      </a:lnTo>
                      <a:lnTo>
                        <a:pt x="46350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3" name="Freeform: Shape 292">
                  <a:extLst>
                    <a:ext uri="{FF2B5EF4-FFF2-40B4-BE49-F238E27FC236}">
                      <a16:creationId xmlns:a16="http://schemas.microsoft.com/office/drawing/2014/main" id="{AF9EB634-F01A-87C0-BAF5-1EF2BA9E9318}"/>
                    </a:ext>
                  </a:extLst>
                </p:cNvPr>
                <p:cNvSpPr/>
                <p:nvPr/>
              </p:nvSpPr>
              <p:spPr>
                <a:xfrm>
                  <a:off x="7926876" y="394099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4" name="Graphic 3">
                <a:extLst>
                  <a:ext uri="{FF2B5EF4-FFF2-40B4-BE49-F238E27FC236}">
                    <a16:creationId xmlns:a16="http://schemas.microsoft.com/office/drawing/2014/main" id="{4E4ECB85-756D-B242-D566-DE2169E3A6E7}"/>
                  </a:ext>
                </a:extLst>
              </p:cNvPr>
              <p:cNvGrpSpPr/>
              <p:nvPr/>
            </p:nvGrpSpPr>
            <p:grpSpPr>
              <a:xfrm>
                <a:off x="7866724" y="3855420"/>
                <a:ext cx="50161" cy="95162"/>
                <a:chOff x="7866724" y="3855420"/>
                <a:chExt cx="50161" cy="95162"/>
              </a:xfrm>
            </p:grpSpPr>
            <p:sp>
              <p:nvSpPr>
                <p:cNvPr id="290" name="Freeform: Shape 289">
                  <a:extLst>
                    <a:ext uri="{FF2B5EF4-FFF2-40B4-BE49-F238E27FC236}">
                      <a16:creationId xmlns:a16="http://schemas.microsoft.com/office/drawing/2014/main" id="{2B13E112-042E-0F9D-0095-0C70C1CF4A64}"/>
                    </a:ext>
                  </a:extLst>
                </p:cNvPr>
                <p:cNvSpPr/>
                <p:nvPr/>
              </p:nvSpPr>
              <p:spPr>
                <a:xfrm>
                  <a:off x="7866724" y="3895448"/>
                  <a:ext cx="46350" cy="55134"/>
                </a:xfrm>
                <a:custGeom>
                  <a:avLst/>
                  <a:gdLst>
                    <a:gd name="connsiteX0" fmla="*/ 46351 w 46350"/>
                    <a:gd name="connsiteY0" fmla="*/ 6372 h 55134"/>
                    <a:gd name="connsiteX1" fmla="*/ 41331 w 46350"/>
                    <a:gd name="connsiteY1" fmla="*/ 38748 h 55134"/>
                    <a:gd name="connsiteX2" fmla="*/ 19462 w 46350"/>
                    <a:gd name="connsiteY2" fmla="*/ 54911 h 55134"/>
                    <a:gd name="connsiteX3" fmla="*/ 16175 w 46350"/>
                    <a:gd name="connsiteY3" fmla="*/ 54407 h 55134"/>
                    <a:gd name="connsiteX4" fmla="*/ 230 w 46350"/>
                    <a:gd name="connsiteY4" fmla="*/ 32375 h 55134"/>
                    <a:gd name="connsiteX5" fmla="*/ 5250 w 46350"/>
                    <a:gd name="connsiteY5" fmla="*/ 0 h 55134"/>
                    <a:gd name="connsiteX6" fmla="*/ 46351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44"/>
                        <a:pt x="29863" y="56521"/>
                        <a:pt x="19462" y="5491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id="{A133A55F-70CC-14E3-3C72-689867BB90EE}"/>
                    </a:ext>
                  </a:extLst>
                </p:cNvPr>
                <p:cNvSpPr/>
                <p:nvPr/>
              </p:nvSpPr>
              <p:spPr>
                <a:xfrm>
                  <a:off x="7870621" y="3855420"/>
                  <a:ext cx="46264" cy="53906"/>
                </a:xfrm>
                <a:custGeom>
                  <a:avLst/>
                  <a:gdLst>
                    <a:gd name="connsiteX0" fmla="*/ 41500 w 46264"/>
                    <a:gd name="connsiteY0" fmla="*/ 53906 h 53906"/>
                    <a:gd name="connsiteX1" fmla="*/ 45977 w 46264"/>
                    <a:gd name="connsiteY1" fmla="*/ 25074 h 53906"/>
                    <a:gd name="connsiteX2" fmla="*/ 30204 w 46264"/>
                    <a:gd name="connsiteY2" fmla="*/ 718 h 53906"/>
                    <a:gd name="connsiteX3" fmla="*/ 26879 w 46264"/>
                    <a:gd name="connsiteY3" fmla="*/ 204 h 53906"/>
                    <a:gd name="connsiteX4" fmla="*/ 4467 w 46264"/>
                    <a:gd name="connsiteY4" fmla="*/ 18635 h 53906"/>
                    <a:gd name="connsiteX5" fmla="*/ 0 w 46264"/>
                    <a:gd name="connsiteY5" fmla="*/ 47467 h 53906"/>
                    <a:gd name="connsiteX6" fmla="*/ 41500 w 46264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64" h="53906">
                      <a:moveTo>
                        <a:pt x="41500" y="53906"/>
                      </a:moveTo>
                      <a:lnTo>
                        <a:pt x="45977" y="25074"/>
                      </a:lnTo>
                      <a:cubicBezTo>
                        <a:pt x="47806" y="13310"/>
                        <a:pt x="40700" y="2347"/>
                        <a:pt x="30204" y="718"/>
                      </a:cubicBezTo>
                      <a:lnTo>
                        <a:pt x="26879" y="204"/>
                      </a:lnTo>
                      <a:cubicBezTo>
                        <a:pt x="16373" y="-1425"/>
                        <a:pt x="6296" y="6872"/>
                        <a:pt x="4467" y="18635"/>
                      </a:cubicBezTo>
                      <a:lnTo>
                        <a:pt x="0" y="47467"/>
                      </a:lnTo>
                      <a:lnTo>
                        <a:pt x="4150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5" name="Graphic 3">
                <a:extLst>
                  <a:ext uri="{FF2B5EF4-FFF2-40B4-BE49-F238E27FC236}">
                    <a16:creationId xmlns:a16="http://schemas.microsoft.com/office/drawing/2014/main" id="{81202641-947C-A1AE-CF77-DFDB5CB3C3F9}"/>
                  </a:ext>
                </a:extLst>
              </p:cNvPr>
              <p:cNvGrpSpPr/>
              <p:nvPr/>
            </p:nvGrpSpPr>
            <p:grpSpPr>
              <a:xfrm>
                <a:off x="7686544" y="3877467"/>
                <a:ext cx="61029" cy="92740"/>
                <a:chOff x="7686544" y="3877467"/>
                <a:chExt cx="61029" cy="92740"/>
              </a:xfrm>
            </p:grpSpPr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7A4EBB2E-C4FB-A7F0-31CA-34CF8F8C5FA9}"/>
                    </a:ext>
                  </a:extLst>
                </p:cNvPr>
                <p:cNvSpPr/>
                <p:nvPr/>
              </p:nvSpPr>
              <p:spPr>
                <a:xfrm>
                  <a:off x="7695876" y="3912346"/>
                  <a:ext cx="51697" cy="57862"/>
                </a:xfrm>
                <a:custGeom>
                  <a:avLst/>
                  <a:gdLst>
                    <a:gd name="connsiteX0" fmla="*/ 38929 w 51697"/>
                    <a:gd name="connsiteY0" fmla="*/ 0 h 57862"/>
                    <a:gd name="connsiteX1" fmla="*/ 50454 w 51697"/>
                    <a:gd name="connsiteY1" fmla="*/ 30671 h 57862"/>
                    <a:gd name="connsiteX2" fmla="*/ 39348 w 51697"/>
                    <a:gd name="connsiteY2" fmla="*/ 55483 h 57862"/>
                    <a:gd name="connsiteX3" fmla="*/ 36233 w 51697"/>
                    <a:gd name="connsiteY3" fmla="*/ 56655 h 57862"/>
                    <a:gd name="connsiteX4" fmla="*/ 11525 w 51697"/>
                    <a:gd name="connsiteY4" fmla="*/ 45301 h 57862"/>
                    <a:gd name="connsiteX5" fmla="*/ 0 w 51697"/>
                    <a:gd name="connsiteY5" fmla="*/ 14631 h 57862"/>
                    <a:gd name="connsiteX6" fmla="*/ 38929 w 51697"/>
                    <a:gd name="connsiteY6" fmla="*/ 0 h 57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697" h="57862">
                      <a:moveTo>
                        <a:pt x="38929" y="0"/>
                      </a:moveTo>
                      <a:lnTo>
                        <a:pt x="50454" y="30671"/>
                      </a:lnTo>
                      <a:cubicBezTo>
                        <a:pt x="54197" y="40615"/>
                        <a:pt x="49197" y="51788"/>
                        <a:pt x="39348" y="55483"/>
                      </a:cubicBezTo>
                      <a:lnTo>
                        <a:pt x="36233" y="56655"/>
                      </a:lnTo>
                      <a:cubicBezTo>
                        <a:pt x="26384" y="60360"/>
                        <a:pt x="15269" y="55245"/>
                        <a:pt x="11525" y="45301"/>
                      </a:cubicBezTo>
                      <a:lnTo>
                        <a:pt x="0" y="14631"/>
                      </a:lnTo>
                      <a:lnTo>
                        <a:pt x="3892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9" name="Freeform: Shape 288">
                  <a:extLst>
                    <a:ext uri="{FF2B5EF4-FFF2-40B4-BE49-F238E27FC236}">
                      <a16:creationId xmlns:a16="http://schemas.microsoft.com/office/drawing/2014/main" id="{05FDA3D1-2D25-FC00-1BA8-FC310CBABC3A}"/>
                    </a:ext>
                  </a:extLst>
                </p:cNvPr>
                <p:cNvSpPr/>
                <p:nvPr/>
              </p:nvSpPr>
              <p:spPr>
                <a:xfrm>
                  <a:off x="7686544" y="3877467"/>
                  <a:ext cx="51118" cy="56662"/>
                </a:xfrm>
                <a:custGeom>
                  <a:avLst/>
                  <a:gdLst>
                    <a:gd name="connsiteX0" fmla="*/ 51118 w 51118"/>
                    <a:gd name="connsiteY0" fmla="*/ 41880 h 56662"/>
                    <a:gd name="connsiteX1" fmla="*/ 40850 w 51118"/>
                    <a:gd name="connsiteY1" fmla="*/ 14571 h 56662"/>
                    <a:gd name="connsiteX2" fmla="*/ 15142 w 51118"/>
                    <a:gd name="connsiteY2" fmla="*/ 1103 h 56662"/>
                    <a:gd name="connsiteX3" fmla="*/ 11999 w 51118"/>
                    <a:gd name="connsiteY3" fmla="*/ 2284 h 56662"/>
                    <a:gd name="connsiteX4" fmla="*/ 1531 w 51118"/>
                    <a:gd name="connsiteY4" fmla="*/ 29345 h 56662"/>
                    <a:gd name="connsiteX5" fmla="*/ 11799 w 51118"/>
                    <a:gd name="connsiteY5" fmla="*/ 56662 h 56662"/>
                    <a:gd name="connsiteX6" fmla="*/ 51118 w 51118"/>
                    <a:gd name="connsiteY6" fmla="*/ 41880 h 56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118" h="56662">
                      <a:moveTo>
                        <a:pt x="51118" y="41880"/>
                      </a:moveTo>
                      <a:lnTo>
                        <a:pt x="40850" y="14571"/>
                      </a:lnTo>
                      <a:cubicBezTo>
                        <a:pt x="36659" y="3427"/>
                        <a:pt x="25096" y="-2631"/>
                        <a:pt x="15142" y="1103"/>
                      </a:cubicBezTo>
                      <a:lnTo>
                        <a:pt x="11999" y="2284"/>
                      </a:lnTo>
                      <a:cubicBezTo>
                        <a:pt x="2055" y="6027"/>
                        <a:pt x="-2660" y="18200"/>
                        <a:pt x="1531" y="29345"/>
                      </a:cubicBezTo>
                      <a:lnTo>
                        <a:pt x="11799" y="56662"/>
                      </a:lnTo>
                      <a:lnTo>
                        <a:pt x="51118" y="418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7" name="Graphic 3">
                <a:extLst>
                  <a:ext uri="{FF2B5EF4-FFF2-40B4-BE49-F238E27FC236}">
                    <a16:creationId xmlns:a16="http://schemas.microsoft.com/office/drawing/2014/main" id="{D997659B-D199-33E5-D14B-34CB6C609A8A}"/>
                  </a:ext>
                </a:extLst>
              </p:cNvPr>
              <p:cNvGrpSpPr/>
              <p:nvPr/>
            </p:nvGrpSpPr>
            <p:grpSpPr>
              <a:xfrm>
                <a:off x="7597557" y="3819939"/>
                <a:ext cx="50171" cy="95162"/>
                <a:chOff x="7597557" y="3819939"/>
                <a:chExt cx="50171" cy="95162"/>
              </a:xfrm>
            </p:grpSpPr>
            <p:sp>
              <p:nvSpPr>
                <p:cNvPr id="286" name="Freeform: Shape 285">
                  <a:extLst>
                    <a:ext uri="{FF2B5EF4-FFF2-40B4-BE49-F238E27FC236}">
                      <a16:creationId xmlns:a16="http://schemas.microsoft.com/office/drawing/2014/main" id="{D67BFB95-26F4-A593-1082-62CB107D8E9A}"/>
                    </a:ext>
                  </a:extLst>
                </p:cNvPr>
                <p:cNvSpPr/>
                <p:nvPr/>
              </p:nvSpPr>
              <p:spPr>
                <a:xfrm>
                  <a:off x="7597557" y="3859977"/>
                  <a:ext cx="46350" cy="55125"/>
                </a:xfrm>
                <a:custGeom>
                  <a:avLst/>
                  <a:gdLst>
                    <a:gd name="connsiteX0" fmla="*/ 46351 w 46350"/>
                    <a:gd name="connsiteY0" fmla="*/ 6363 h 55125"/>
                    <a:gd name="connsiteX1" fmla="*/ 41331 w 46350"/>
                    <a:gd name="connsiteY1" fmla="*/ 38738 h 55125"/>
                    <a:gd name="connsiteX2" fmla="*/ 19462 w 46350"/>
                    <a:gd name="connsiteY2" fmla="*/ 54902 h 55125"/>
                    <a:gd name="connsiteX3" fmla="*/ 16175 w 46350"/>
                    <a:gd name="connsiteY3" fmla="*/ 54397 h 55125"/>
                    <a:gd name="connsiteX4" fmla="*/ 230 w 46350"/>
                    <a:gd name="connsiteY4" fmla="*/ 32375 h 55125"/>
                    <a:gd name="connsiteX5" fmla="*/ 5250 w 46350"/>
                    <a:gd name="connsiteY5" fmla="*/ 0 h 55125"/>
                    <a:gd name="connsiteX6" fmla="*/ 46351 w 46350"/>
                    <a:gd name="connsiteY6" fmla="*/ 6363 h 5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25">
                      <a:moveTo>
                        <a:pt x="46351" y="6363"/>
                      </a:moveTo>
                      <a:lnTo>
                        <a:pt x="41331" y="38738"/>
                      </a:lnTo>
                      <a:cubicBezTo>
                        <a:pt x="39702" y="49244"/>
                        <a:pt x="29863" y="56512"/>
                        <a:pt x="19462" y="54902"/>
                      </a:cubicBezTo>
                      <a:lnTo>
                        <a:pt x="16175" y="54397"/>
                      </a:lnTo>
                      <a:cubicBezTo>
                        <a:pt x="5784" y="52787"/>
                        <a:pt x="-1398" y="42872"/>
                        <a:pt x="230" y="32375"/>
                      </a:cubicBezTo>
                      <a:lnTo>
                        <a:pt x="5250" y="0"/>
                      </a:lnTo>
                      <a:lnTo>
                        <a:pt x="46351" y="6363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259923A6-854D-A18B-5F87-054AAC3DD614}"/>
                    </a:ext>
                  </a:extLst>
                </p:cNvPr>
                <p:cNvSpPr/>
                <p:nvPr/>
              </p:nvSpPr>
              <p:spPr>
                <a:xfrm>
                  <a:off x="7601454" y="3819939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92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8" name="Graphic 3">
                <a:extLst>
                  <a:ext uri="{FF2B5EF4-FFF2-40B4-BE49-F238E27FC236}">
                    <a16:creationId xmlns:a16="http://schemas.microsoft.com/office/drawing/2014/main" id="{0A7C3D75-5755-B3B3-1735-49B7503527ED}"/>
                  </a:ext>
                </a:extLst>
              </p:cNvPr>
              <p:cNvGrpSpPr/>
              <p:nvPr/>
            </p:nvGrpSpPr>
            <p:grpSpPr>
              <a:xfrm>
                <a:off x="7689321" y="3788126"/>
                <a:ext cx="50161" cy="95163"/>
                <a:chOff x="7689321" y="3788126"/>
                <a:chExt cx="50161" cy="95163"/>
              </a:xfrm>
            </p:grpSpPr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139E20B5-D6E7-D42C-64B1-370109BF5255}"/>
                    </a:ext>
                  </a:extLst>
                </p:cNvPr>
                <p:cNvSpPr/>
                <p:nvPr/>
              </p:nvSpPr>
              <p:spPr>
                <a:xfrm>
                  <a:off x="7689321" y="3828154"/>
                  <a:ext cx="46350" cy="55134"/>
                </a:xfrm>
                <a:custGeom>
                  <a:avLst/>
                  <a:gdLst>
                    <a:gd name="connsiteX0" fmla="*/ 46351 w 46350"/>
                    <a:gd name="connsiteY0" fmla="*/ 6372 h 55134"/>
                    <a:gd name="connsiteX1" fmla="*/ 41331 w 46350"/>
                    <a:gd name="connsiteY1" fmla="*/ 38748 h 55134"/>
                    <a:gd name="connsiteX2" fmla="*/ 19462 w 46350"/>
                    <a:gd name="connsiteY2" fmla="*/ 54911 h 55134"/>
                    <a:gd name="connsiteX3" fmla="*/ 16175 w 46350"/>
                    <a:gd name="connsiteY3" fmla="*/ 54407 h 55134"/>
                    <a:gd name="connsiteX4" fmla="*/ 230 w 46350"/>
                    <a:gd name="connsiteY4" fmla="*/ 32375 h 55134"/>
                    <a:gd name="connsiteX5" fmla="*/ 5250 w 46350"/>
                    <a:gd name="connsiteY5" fmla="*/ 0 h 55134"/>
                    <a:gd name="connsiteX6" fmla="*/ 46351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1"/>
                        <a:pt x="19462" y="5491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53B3D877-099F-0850-4DAB-8E7F6A69000E}"/>
                    </a:ext>
                  </a:extLst>
                </p:cNvPr>
                <p:cNvSpPr/>
                <p:nvPr/>
              </p:nvSpPr>
              <p:spPr>
                <a:xfrm>
                  <a:off x="7693209" y="3788126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93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9" name="Graphic 3">
                <a:extLst>
                  <a:ext uri="{FF2B5EF4-FFF2-40B4-BE49-F238E27FC236}">
                    <a16:creationId xmlns:a16="http://schemas.microsoft.com/office/drawing/2014/main" id="{A2276177-D247-CBD8-4BC3-414E1A77203E}"/>
                  </a:ext>
                </a:extLst>
              </p:cNvPr>
              <p:cNvGrpSpPr/>
              <p:nvPr/>
            </p:nvGrpSpPr>
            <p:grpSpPr>
              <a:xfrm>
                <a:off x="7745220" y="3805315"/>
                <a:ext cx="51136" cy="95051"/>
                <a:chOff x="7745220" y="3805315"/>
                <a:chExt cx="51136" cy="95051"/>
              </a:xfrm>
            </p:grpSpPr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0ECC2D17-1A44-9026-C917-45CEADAF627A}"/>
                    </a:ext>
                  </a:extLst>
                </p:cNvPr>
                <p:cNvSpPr/>
                <p:nvPr/>
              </p:nvSpPr>
              <p:spPr>
                <a:xfrm>
                  <a:off x="7749492" y="3844928"/>
                  <a:ext cx="46865" cy="55438"/>
                </a:xfrm>
                <a:custGeom>
                  <a:avLst/>
                  <a:gdLst>
                    <a:gd name="connsiteX0" fmla="*/ 40967 w 46865"/>
                    <a:gd name="connsiteY0" fmla="*/ 0 h 55438"/>
                    <a:gd name="connsiteX1" fmla="*/ 46577 w 46865"/>
                    <a:gd name="connsiteY1" fmla="*/ 32280 h 55438"/>
                    <a:gd name="connsiteX2" fmla="*/ 31032 w 46865"/>
                    <a:gd name="connsiteY2" fmla="*/ 54588 h 55438"/>
                    <a:gd name="connsiteX3" fmla="*/ 27756 w 46865"/>
                    <a:gd name="connsiteY3" fmla="*/ 55159 h 55438"/>
                    <a:gd name="connsiteX4" fmla="*/ 5601 w 46865"/>
                    <a:gd name="connsiteY4" fmla="*/ 39396 h 55438"/>
                    <a:gd name="connsiteX5" fmla="*/ 0 w 46865"/>
                    <a:gd name="connsiteY5" fmla="*/ 7115 h 55438"/>
                    <a:gd name="connsiteX6" fmla="*/ 40967 w 46865"/>
                    <a:gd name="connsiteY6" fmla="*/ 0 h 55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65" h="55438">
                      <a:moveTo>
                        <a:pt x="40967" y="0"/>
                      </a:moveTo>
                      <a:lnTo>
                        <a:pt x="46577" y="32280"/>
                      </a:lnTo>
                      <a:cubicBezTo>
                        <a:pt x="48396" y="42748"/>
                        <a:pt x="41405" y="52788"/>
                        <a:pt x="31032" y="54588"/>
                      </a:cubicBezTo>
                      <a:lnTo>
                        <a:pt x="27756" y="55159"/>
                      </a:lnTo>
                      <a:cubicBezTo>
                        <a:pt x="17393" y="56960"/>
                        <a:pt x="7420" y="49864"/>
                        <a:pt x="5601" y="39396"/>
                      </a:cubicBezTo>
                      <a:lnTo>
                        <a:pt x="0" y="7115"/>
                      </a:lnTo>
                      <a:lnTo>
                        <a:pt x="4096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45CD4C09-158A-021C-E7AB-682D678DD47B}"/>
                    </a:ext>
                  </a:extLst>
                </p:cNvPr>
                <p:cNvSpPr/>
                <p:nvPr/>
              </p:nvSpPr>
              <p:spPr>
                <a:xfrm>
                  <a:off x="7745220" y="3805315"/>
                  <a:ext cx="46743" cy="54204"/>
                </a:xfrm>
                <a:custGeom>
                  <a:avLst/>
                  <a:gdLst>
                    <a:gd name="connsiteX0" fmla="*/ 46743 w 46743"/>
                    <a:gd name="connsiteY0" fmla="*/ 47023 h 54204"/>
                    <a:gd name="connsiteX1" fmla="*/ 41753 w 46743"/>
                    <a:gd name="connsiteY1" fmla="*/ 18276 h 54204"/>
                    <a:gd name="connsiteX2" fmla="*/ 19007 w 46743"/>
                    <a:gd name="connsiteY2" fmla="*/ 255 h 54204"/>
                    <a:gd name="connsiteX3" fmla="*/ 15692 w 46743"/>
                    <a:gd name="connsiteY3" fmla="*/ 827 h 54204"/>
                    <a:gd name="connsiteX4" fmla="*/ 357 w 46743"/>
                    <a:gd name="connsiteY4" fmla="*/ 25458 h 54204"/>
                    <a:gd name="connsiteX5" fmla="*/ 5348 w 46743"/>
                    <a:gd name="connsiteY5" fmla="*/ 54205 h 54204"/>
                    <a:gd name="connsiteX6" fmla="*/ 46743 w 46743"/>
                    <a:gd name="connsiteY6" fmla="*/ 47023 h 54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743" h="54204">
                      <a:moveTo>
                        <a:pt x="46743" y="47023"/>
                      </a:moveTo>
                      <a:lnTo>
                        <a:pt x="41753" y="18276"/>
                      </a:lnTo>
                      <a:cubicBezTo>
                        <a:pt x="39714" y="6542"/>
                        <a:pt x="29484" y="-1564"/>
                        <a:pt x="19007" y="255"/>
                      </a:cubicBezTo>
                      <a:lnTo>
                        <a:pt x="15692" y="827"/>
                      </a:lnTo>
                      <a:cubicBezTo>
                        <a:pt x="5224" y="2646"/>
                        <a:pt x="-1681" y="13733"/>
                        <a:pt x="357" y="25458"/>
                      </a:cubicBezTo>
                      <a:lnTo>
                        <a:pt x="5348" y="54205"/>
                      </a:lnTo>
                      <a:lnTo>
                        <a:pt x="46743" y="470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0" name="Graphic 3">
                <a:extLst>
                  <a:ext uri="{FF2B5EF4-FFF2-40B4-BE49-F238E27FC236}">
                    <a16:creationId xmlns:a16="http://schemas.microsoft.com/office/drawing/2014/main" id="{44F3F613-F710-176B-A9D4-77918874C346}"/>
                  </a:ext>
                </a:extLst>
              </p:cNvPr>
              <p:cNvGrpSpPr/>
              <p:nvPr/>
            </p:nvGrpSpPr>
            <p:grpSpPr>
              <a:xfrm>
                <a:off x="7795762" y="3729404"/>
                <a:ext cx="50161" cy="95163"/>
                <a:chOff x="7795762" y="3729404"/>
                <a:chExt cx="50161" cy="95163"/>
              </a:xfrm>
            </p:grpSpPr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6487E5BE-F8DD-D393-0A88-A1C52C973EAC}"/>
                    </a:ext>
                  </a:extLst>
                </p:cNvPr>
                <p:cNvSpPr/>
                <p:nvPr/>
              </p:nvSpPr>
              <p:spPr>
                <a:xfrm>
                  <a:off x="7795762" y="3769432"/>
                  <a:ext cx="46350" cy="55135"/>
                </a:xfrm>
                <a:custGeom>
                  <a:avLst/>
                  <a:gdLst>
                    <a:gd name="connsiteX0" fmla="*/ 46351 w 46350"/>
                    <a:gd name="connsiteY0" fmla="*/ 6372 h 55135"/>
                    <a:gd name="connsiteX1" fmla="*/ 41331 w 46350"/>
                    <a:gd name="connsiteY1" fmla="*/ 38748 h 55135"/>
                    <a:gd name="connsiteX2" fmla="*/ 19462 w 46350"/>
                    <a:gd name="connsiteY2" fmla="*/ 54912 h 55135"/>
                    <a:gd name="connsiteX3" fmla="*/ 16175 w 46350"/>
                    <a:gd name="connsiteY3" fmla="*/ 54407 h 55135"/>
                    <a:gd name="connsiteX4" fmla="*/ 230 w 46350"/>
                    <a:gd name="connsiteY4" fmla="*/ 32376 h 55135"/>
                    <a:gd name="connsiteX5" fmla="*/ 5250 w 46350"/>
                    <a:gd name="connsiteY5" fmla="*/ 0 h 55135"/>
                    <a:gd name="connsiteX6" fmla="*/ 46351 w 46350"/>
                    <a:gd name="connsiteY6" fmla="*/ 6372 h 5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5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1"/>
                        <a:pt x="19462" y="54912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2"/>
                        <a:pt x="230" y="32376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E59FBC58-9DD2-4970-D7C5-66937157B433}"/>
                    </a:ext>
                  </a:extLst>
                </p:cNvPr>
                <p:cNvSpPr/>
                <p:nvPr/>
              </p:nvSpPr>
              <p:spPr>
                <a:xfrm>
                  <a:off x="7799650" y="3729404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3" y="719"/>
                      </a:cubicBezTo>
                      <a:lnTo>
                        <a:pt x="26889" y="204"/>
                      </a:lnTo>
                      <a:cubicBezTo>
                        <a:pt x="1639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1" name="Graphic 3">
                <a:extLst>
                  <a:ext uri="{FF2B5EF4-FFF2-40B4-BE49-F238E27FC236}">
                    <a16:creationId xmlns:a16="http://schemas.microsoft.com/office/drawing/2014/main" id="{5BFA1230-EFEC-FE66-2351-042C0DC0FB6E}"/>
                  </a:ext>
                </a:extLst>
              </p:cNvPr>
              <p:cNvGrpSpPr/>
              <p:nvPr/>
            </p:nvGrpSpPr>
            <p:grpSpPr>
              <a:xfrm>
                <a:off x="7863057" y="3748978"/>
                <a:ext cx="50161" cy="95163"/>
                <a:chOff x="7863057" y="3748978"/>
                <a:chExt cx="50161" cy="95163"/>
              </a:xfrm>
            </p:grpSpPr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6960FA9D-F869-AE13-49AA-97053F9959E9}"/>
                    </a:ext>
                  </a:extLst>
                </p:cNvPr>
                <p:cNvSpPr/>
                <p:nvPr/>
              </p:nvSpPr>
              <p:spPr>
                <a:xfrm>
                  <a:off x="7863057" y="3788997"/>
                  <a:ext cx="46350" cy="55144"/>
                </a:xfrm>
                <a:custGeom>
                  <a:avLst/>
                  <a:gdLst>
                    <a:gd name="connsiteX0" fmla="*/ 46351 w 46350"/>
                    <a:gd name="connsiteY0" fmla="*/ 6382 h 55144"/>
                    <a:gd name="connsiteX1" fmla="*/ 41331 w 46350"/>
                    <a:gd name="connsiteY1" fmla="*/ 38757 h 55144"/>
                    <a:gd name="connsiteX2" fmla="*/ 19462 w 46350"/>
                    <a:gd name="connsiteY2" fmla="*/ 54921 h 55144"/>
                    <a:gd name="connsiteX3" fmla="*/ 16175 w 46350"/>
                    <a:gd name="connsiteY3" fmla="*/ 54407 h 55144"/>
                    <a:gd name="connsiteX4" fmla="*/ 230 w 46350"/>
                    <a:gd name="connsiteY4" fmla="*/ 32375 h 55144"/>
                    <a:gd name="connsiteX5" fmla="*/ 5250 w 46350"/>
                    <a:gd name="connsiteY5" fmla="*/ 0 h 55144"/>
                    <a:gd name="connsiteX6" fmla="*/ 46351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1" y="6382"/>
                      </a:moveTo>
                      <a:lnTo>
                        <a:pt x="41331" y="38757"/>
                      </a:lnTo>
                      <a:cubicBezTo>
                        <a:pt x="39702" y="49263"/>
                        <a:pt x="29863" y="56531"/>
                        <a:pt x="19462" y="5492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862F704D-B305-D1F5-50E6-0F358C888DE7}"/>
                    </a:ext>
                  </a:extLst>
                </p:cNvPr>
                <p:cNvSpPr/>
                <p:nvPr/>
              </p:nvSpPr>
              <p:spPr>
                <a:xfrm>
                  <a:off x="7866954" y="3748978"/>
                  <a:ext cx="46264" cy="53906"/>
                </a:xfrm>
                <a:custGeom>
                  <a:avLst/>
                  <a:gdLst>
                    <a:gd name="connsiteX0" fmla="*/ 41500 w 46264"/>
                    <a:gd name="connsiteY0" fmla="*/ 53906 h 53906"/>
                    <a:gd name="connsiteX1" fmla="*/ 45977 w 46264"/>
                    <a:gd name="connsiteY1" fmla="*/ 25074 h 53906"/>
                    <a:gd name="connsiteX2" fmla="*/ 30204 w 46264"/>
                    <a:gd name="connsiteY2" fmla="*/ 719 h 53906"/>
                    <a:gd name="connsiteX3" fmla="*/ 26879 w 46264"/>
                    <a:gd name="connsiteY3" fmla="*/ 204 h 53906"/>
                    <a:gd name="connsiteX4" fmla="*/ 4467 w 46264"/>
                    <a:gd name="connsiteY4" fmla="*/ 18635 h 53906"/>
                    <a:gd name="connsiteX5" fmla="*/ 0 w 46264"/>
                    <a:gd name="connsiteY5" fmla="*/ 47467 h 53906"/>
                    <a:gd name="connsiteX6" fmla="*/ 41500 w 46264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64" h="53906">
                      <a:moveTo>
                        <a:pt x="41500" y="53906"/>
                      </a:moveTo>
                      <a:lnTo>
                        <a:pt x="45977" y="25074"/>
                      </a:lnTo>
                      <a:cubicBezTo>
                        <a:pt x="47806" y="13311"/>
                        <a:pt x="40700" y="2347"/>
                        <a:pt x="30204" y="719"/>
                      </a:cubicBezTo>
                      <a:lnTo>
                        <a:pt x="26879" y="204"/>
                      </a:lnTo>
                      <a:cubicBezTo>
                        <a:pt x="16373" y="-1425"/>
                        <a:pt x="6296" y="6872"/>
                        <a:pt x="4467" y="18635"/>
                      </a:cubicBezTo>
                      <a:lnTo>
                        <a:pt x="0" y="47467"/>
                      </a:lnTo>
                      <a:lnTo>
                        <a:pt x="4150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2" name="Graphic 3">
                <a:extLst>
                  <a:ext uri="{FF2B5EF4-FFF2-40B4-BE49-F238E27FC236}">
                    <a16:creationId xmlns:a16="http://schemas.microsoft.com/office/drawing/2014/main" id="{856E7269-E494-637F-B846-1D05E9E3ED2F}"/>
                  </a:ext>
                </a:extLst>
              </p:cNvPr>
              <p:cNvGrpSpPr/>
              <p:nvPr/>
            </p:nvGrpSpPr>
            <p:grpSpPr>
              <a:xfrm>
                <a:off x="7913215" y="3861535"/>
                <a:ext cx="50161" cy="95163"/>
                <a:chOff x="7913215" y="3861535"/>
                <a:chExt cx="50161" cy="95163"/>
              </a:xfrm>
            </p:grpSpPr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AC8CCCD5-5B92-059A-4FFE-F101F22B79B6}"/>
                    </a:ext>
                  </a:extLst>
                </p:cNvPr>
                <p:cNvSpPr/>
                <p:nvPr/>
              </p:nvSpPr>
              <p:spPr>
                <a:xfrm>
                  <a:off x="7913215" y="3901554"/>
                  <a:ext cx="46350" cy="55144"/>
                </a:xfrm>
                <a:custGeom>
                  <a:avLst/>
                  <a:gdLst>
                    <a:gd name="connsiteX0" fmla="*/ 46350 w 46350"/>
                    <a:gd name="connsiteY0" fmla="*/ 6382 h 55144"/>
                    <a:gd name="connsiteX1" fmla="*/ 41331 w 46350"/>
                    <a:gd name="connsiteY1" fmla="*/ 38757 h 55144"/>
                    <a:gd name="connsiteX2" fmla="*/ 19461 w 46350"/>
                    <a:gd name="connsiteY2" fmla="*/ 54921 h 55144"/>
                    <a:gd name="connsiteX3" fmla="*/ 16175 w 46350"/>
                    <a:gd name="connsiteY3" fmla="*/ 54407 h 55144"/>
                    <a:gd name="connsiteX4" fmla="*/ 231 w 46350"/>
                    <a:gd name="connsiteY4" fmla="*/ 32375 h 55144"/>
                    <a:gd name="connsiteX5" fmla="*/ 5250 w 46350"/>
                    <a:gd name="connsiteY5" fmla="*/ 0 h 55144"/>
                    <a:gd name="connsiteX6" fmla="*/ 46350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0" y="6382"/>
                      </a:moveTo>
                      <a:lnTo>
                        <a:pt x="41331" y="38757"/>
                      </a:lnTo>
                      <a:cubicBezTo>
                        <a:pt x="39702" y="49263"/>
                        <a:pt x="29863" y="56531"/>
                        <a:pt x="19461" y="54921"/>
                      </a:cubicBezTo>
                      <a:lnTo>
                        <a:pt x="16175" y="54407"/>
                      </a:lnTo>
                      <a:cubicBezTo>
                        <a:pt x="5783" y="52797"/>
                        <a:pt x="-1398" y="42882"/>
                        <a:pt x="231" y="32375"/>
                      </a:cubicBezTo>
                      <a:lnTo>
                        <a:pt x="5250" y="0"/>
                      </a:lnTo>
                      <a:lnTo>
                        <a:pt x="46350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92E51352-4897-C5A2-F77E-F64CB8AF03FB}"/>
                    </a:ext>
                  </a:extLst>
                </p:cNvPr>
                <p:cNvSpPr/>
                <p:nvPr/>
              </p:nvSpPr>
              <p:spPr>
                <a:xfrm>
                  <a:off x="7917103" y="3861535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8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3" name="Graphic 3">
                <a:extLst>
                  <a:ext uri="{FF2B5EF4-FFF2-40B4-BE49-F238E27FC236}">
                    <a16:creationId xmlns:a16="http://schemas.microsoft.com/office/drawing/2014/main" id="{17359B17-67AF-AF1E-A506-FBA950BD5B3B}"/>
                  </a:ext>
                </a:extLst>
              </p:cNvPr>
              <p:cNvGrpSpPr/>
              <p:nvPr/>
            </p:nvGrpSpPr>
            <p:grpSpPr>
              <a:xfrm>
                <a:off x="8005998" y="3896731"/>
                <a:ext cx="48110" cy="95343"/>
                <a:chOff x="8005998" y="3896731"/>
                <a:chExt cx="48110" cy="95343"/>
              </a:xfrm>
            </p:grpSpPr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9E70B893-5CB8-DE10-ED70-9C02F1EB8DB7}"/>
                    </a:ext>
                  </a:extLst>
                </p:cNvPr>
                <p:cNvSpPr/>
                <p:nvPr/>
              </p:nvSpPr>
              <p:spPr>
                <a:xfrm>
                  <a:off x="8008867" y="3937606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1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20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1" y="32547"/>
                      </a:lnTo>
                      <a:cubicBezTo>
                        <a:pt x="46339" y="43101"/>
                        <a:pt x="3879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9C69C681-DBC6-8620-B967-CC6D3EDD4487}"/>
                    </a:ext>
                  </a:extLst>
                </p:cNvPr>
                <p:cNvSpPr/>
                <p:nvPr/>
              </p:nvSpPr>
              <p:spPr>
                <a:xfrm>
                  <a:off x="8005998" y="3896731"/>
                  <a:ext cx="45264" cy="53238"/>
                </a:xfrm>
                <a:custGeom>
                  <a:avLst/>
                  <a:gdLst>
                    <a:gd name="connsiteX0" fmla="*/ 45265 w 45264"/>
                    <a:gd name="connsiteY0" fmla="*/ 48362 h 53238"/>
                    <a:gd name="connsiteX1" fmla="*/ 41883 w 45264"/>
                    <a:gd name="connsiteY1" fmla="*/ 19377 h 53238"/>
                    <a:gd name="connsiteX2" fmla="*/ 20186 w 45264"/>
                    <a:gd name="connsiteY2" fmla="*/ 118 h 53238"/>
                    <a:gd name="connsiteX3" fmla="*/ 16842 w 45264"/>
                    <a:gd name="connsiteY3" fmla="*/ 508 h 53238"/>
                    <a:gd name="connsiteX4" fmla="*/ 164 w 45264"/>
                    <a:gd name="connsiteY4" fmla="*/ 24254 h 53238"/>
                    <a:gd name="connsiteX5" fmla="*/ 3545 w 45264"/>
                    <a:gd name="connsiteY5" fmla="*/ 53239 h 53238"/>
                    <a:gd name="connsiteX6" fmla="*/ 45265 w 45264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4" h="53238">
                      <a:moveTo>
                        <a:pt x="45265" y="48362"/>
                      </a:moveTo>
                      <a:lnTo>
                        <a:pt x="41883" y="19377"/>
                      </a:lnTo>
                      <a:cubicBezTo>
                        <a:pt x="40502" y="7547"/>
                        <a:pt x="30739" y="-1121"/>
                        <a:pt x="20186" y="118"/>
                      </a:cubicBezTo>
                      <a:lnTo>
                        <a:pt x="16842" y="508"/>
                      </a:lnTo>
                      <a:cubicBezTo>
                        <a:pt x="6288" y="1737"/>
                        <a:pt x="-1217" y="12424"/>
                        <a:pt x="164" y="24254"/>
                      </a:cubicBezTo>
                      <a:lnTo>
                        <a:pt x="3545" y="53239"/>
                      </a:lnTo>
                      <a:lnTo>
                        <a:pt x="45265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4" name="Graphic 3">
                <a:extLst>
                  <a:ext uri="{FF2B5EF4-FFF2-40B4-BE49-F238E27FC236}">
                    <a16:creationId xmlns:a16="http://schemas.microsoft.com/office/drawing/2014/main" id="{6C7496D5-5B52-BB28-3F7C-EDEB1E04ACD9}"/>
                  </a:ext>
                </a:extLst>
              </p:cNvPr>
              <p:cNvGrpSpPr/>
              <p:nvPr/>
            </p:nvGrpSpPr>
            <p:grpSpPr>
              <a:xfrm>
                <a:off x="7969348" y="3933554"/>
                <a:ext cx="48108" cy="95343"/>
                <a:chOff x="7969348" y="3933554"/>
                <a:chExt cx="48108" cy="95343"/>
              </a:xfrm>
            </p:grpSpPr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DC5CF1FE-C99D-761B-67E5-DBBB30642FA4}"/>
                    </a:ext>
                  </a:extLst>
                </p:cNvPr>
                <p:cNvSpPr/>
                <p:nvPr/>
              </p:nvSpPr>
              <p:spPr>
                <a:xfrm>
                  <a:off x="7972215" y="3974430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0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20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79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F4DCA03D-EE7B-307C-2D25-37FC92BD1EC9}"/>
                    </a:ext>
                  </a:extLst>
                </p:cNvPr>
                <p:cNvSpPr/>
                <p:nvPr/>
              </p:nvSpPr>
              <p:spPr>
                <a:xfrm>
                  <a:off x="7969348" y="3933554"/>
                  <a:ext cx="45262" cy="53238"/>
                </a:xfrm>
                <a:custGeom>
                  <a:avLst/>
                  <a:gdLst>
                    <a:gd name="connsiteX0" fmla="*/ 45262 w 45262"/>
                    <a:gd name="connsiteY0" fmla="*/ 48362 h 53238"/>
                    <a:gd name="connsiteX1" fmla="*/ 41881 w 45262"/>
                    <a:gd name="connsiteY1" fmla="*/ 19377 h 53238"/>
                    <a:gd name="connsiteX2" fmla="*/ 20183 w 45262"/>
                    <a:gd name="connsiteY2" fmla="*/ 118 h 53238"/>
                    <a:gd name="connsiteX3" fmla="*/ 16850 w 45262"/>
                    <a:gd name="connsiteY3" fmla="*/ 508 h 53238"/>
                    <a:gd name="connsiteX4" fmla="*/ 162 w 45262"/>
                    <a:gd name="connsiteY4" fmla="*/ 24254 h 53238"/>
                    <a:gd name="connsiteX5" fmla="*/ 3543 w 45262"/>
                    <a:gd name="connsiteY5" fmla="*/ 53239 h 53238"/>
                    <a:gd name="connsiteX6" fmla="*/ 45262 w 45262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2" h="53238">
                      <a:moveTo>
                        <a:pt x="45262" y="48362"/>
                      </a:moveTo>
                      <a:lnTo>
                        <a:pt x="41881" y="19377"/>
                      </a:lnTo>
                      <a:cubicBezTo>
                        <a:pt x="40500" y="7547"/>
                        <a:pt x="30737" y="-1121"/>
                        <a:pt x="20183" y="118"/>
                      </a:cubicBezTo>
                      <a:lnTo>
                        <a:pt x="16850" y="508"/>
                      </a:lnTo>
                      <a:cubicBezTo>
                        <a:pt x="6296" y="1737"/>
                        <a:pt x="-1210" y="12424"/>
                        <a:pt x="162" y="24254"/>
                      </a:cubicBezTo>
                      <a:lnTo>
                        <a:pt x="3543" y="53239"/>
                      </a:lnTo>
                      <a:lnTo>
                        <a:pt x="45262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5" name="Graphic 3">
                <a:extLst>
                  <a:ext uri="{FF2B5EF4-FFF2-40B4-BE49-F238E27FC236}">
                    <a16:creationId xmlns:a16="http://schemas.microsoft.com/office/drawing/2014/main" id="{4C46CD86-63AD-10C6-5947-40E5E4D3C895}"/>
                  </a:ext>
                </a:extLst>
              </p:cNvPr>
              <p:cNvGrpSpPr/>
              <p:nvPr/>
            </p:nvGrpSpPr>
            <p:grpSpPr>
              <a:xfrm>
                <a:off x="7960804" y="3851658"/>
                <a:ext cx="48108" cy="95343"/>
                <a:chOff x="7960804" y="3851658"/>
                <a:chExt cx="48108" cy="95343"/>
              </a:xfrm>
            </p:grpSpPr>
            <p:sp>
              <p:nvSpPr>
                <p:cNvPr id="270" name="Freeform: Shape 269">
                  <a:extLst>
                    <a:ext uri="{FF2B5EF4-FFF2-40B4-BE49-F238E27FC236}">
                      <a16:creationId xmlns:a16="http://schemas.microsoft.com/office/drawing/2014/main" id="{7759BEB3-6C25-18AD-71D4-6E6D0934A497}"/>
                    </a:ext>
                  </a:extLst>
                </p:cNvPr>
                <p:cNvSpPr/>
                <p:nvPr/>
              </p:nvSpPr>
              <p:spPr>
                <a:xfrm>
                  <a:off x="7963671" y="3892534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0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19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80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19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1" name="Freeform: Shape 270">
                  <a:extLst>
                    <a:ext uri="{FF2B5EF4-FFF2-40B4-BE49-F238E27FC236}">
                      <a16:creationId xmlns:a16="http://schemas.microsoft.com/office/drawing/2014/main" id="{C23C43C3-7435-B0AE-3B94-19ECAB013F09}"/>
                    </a:ext>
                  </a:extLst>
                </p:cNvPr>
                <p:cNvSpPr/>
                <p:nvPr/>
              </p:nvSpPr>
              <p:spPr>
                <a:xfrm>
                  <a:off x="7960804" y="3851658"/>
                  <a:ext cx="45262" cy="53238"/>
                </a:xfrm>
                <a:custGeom>
                  <a:avLst/>
                  <a:gdLst>
                    <a:gd name="connsiteX0" fmla="*/ 45263 w 45262"/>
                    <a:gd name="connsiteY0" fmla="*/ 48362 h 53238"/>
                    <a:gd name="connsiteX1" fmla="*/ 41881 w 45262"/>
                    <a:gd name="connsiteY1" fmla="*/ 19377 h 53238"/>
                    <a:gd name="connsiteX2" fmla="*/ 20183 w 45262"/>
                    <a:gd name="connsiteY2" fmla="*/ 118 h 53238"/>
                    <a:gd name="connsiteX3" fmla="*/ 16850 w 45262"/>
                    <a:gd name="connsiteY3" fmla="*/ 508 h 53238"/>
                    <a:gd name="connsiteX4" fmla="*/ 162 w 45262"/>
                    <a:gd name="connsiteY4" fmla="*/ 24254 h 53238"/>
                    <a:gd name="connsiteX5" fmla="*/ 3543 w 45262"/>
                    <a:gd name="connsiteY5" fmla="*/ 53239 h 53238"/>
                    <a:gd name="connsiteX6" fmla="*/ 45263 w 45262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2" h="53238">
                      <a:moveTo>
                        <a:pt x="45263" y="48362"/>
                      </a:moveTo>
                      <a:lnTo>
                        <a:pt x="41881" y="19377"/>
                      </a:lnTo>
                      <a:cubicBezTo>
                        <a:pt x="40500" y="7547"/>
                        <a:pt x="30737" y="-1120"/>
                        <a:pt x="20183" y="118"/>
                      </a:cubicBezTo>
                      <a:lnTo>
                        <a:pt x="16850" y="508"/>
                      </a:lnTo>
                      <a:cubicBezTo>
                        <a:pt x="6296" y="1737"/>
                        <a:pt x="-1210" y="12424"/>
                        <a:pt x="162" y="24254"/>
                      </a:cubicBezTo>
                      <a:lnTo>
                        <a:pt x="3543" y="53239"/>
                      </a:lnTo>
                      <a:lnTo>
                        <a:pt x="45263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6" name="Graphic 3">
                <a:extLst>
                  <a:ext uri="{FF2B5EF4-FFF2-40B4-BE49-F238E27FC236}">
                    <a16:creationId xmlns:a16="http://schemas.microsoft.com/office/drawing/2014/main" id="{F5A4737C-CC91-3756-6898-D7A52C133BD6}"/>
                  </a:ext>
                </a:extLst>
              </p:cNvPr>
              <p:cNvGrpSpPr/>
              <p:nvPr/>
            </p:nvGrpSpPr>
            <p:grpSpPr>
              <a:xfrm>
                <a:off x="8041546" y="3841867"/>
                <a:ext cx="48110" cy="95343"/>
                <a:chOff x="8041546" y="3841867"/>
                <a:chExt cx="48110" cy="95343"/>
              </a:xfrm>
            </p:grpSpPr>
            <p:sp>
              <p:nvSpPr>
                <p:cNvPr id="268" name="Freeform: Shape 267">
                  <a:extLst>
                    <a:ext uri="{FF2B5EF4-FFF2-40B4-BE49-F238E27FC236}">
                      <a16:creationId xmlns:a16="http://schemas.microsoft.com/office/drawing/2014/main" id="{4930C352-EC03-8C4B-777F-DD1ED4005B9E}"/>
                    </a:ext>
                  </a:extLst>
                </p:cNvPr>
                <p:cNvSpPr/>
                <p:nvPr/>
              </p:nvSpPr>
              <p:spPr>
                <a:xfrm>
                  <a:off x="8044415" y="3882742"/>
                  <a:ext cx="45241" cy="54468"/>
                </a:xfrm>
                <a:custGeom>
                  <a:avLst/>
                  <a:gdLst>
                    <a:gd name="connsiteX0" fmla="*/ 41310 w 45241"/>
                    <a:gd name="connsiteY0" fmla="*/ 0 h 54468"/>
                    <a:gd name="connsiteX1" fmla="*/ 45110 w 45241"/>
                    <a:gd name="connsiteY1" fmla="*/ 32547 h 54468"/>
                    <a:gd name="connsiteX2" fmla="*/ 28346 w 45241"/>
                    <a:gd name="connsiteY2" fmla="*/ 53959 h 54468"/>
                    <a:gd name="connsiteX3" fmla="*/ 25041 w 45241"/>
                    <a:gd name="connsiteY3" fmla="*/ 54340 h 54468"/>
                    <a:gd name="connsiteX4" fmla="*/ 3800 w 45241"/>
                    <a:gd name="connsiteY4" fmla="*/ 37367 h 54468"/>
                    <a:gd name="connsiteX5" fmla="*/ 0 w 45241"/>
                    <a:gd name="connsiteY5" fmla="*/ 4820 h 54468"/>
                    <a:gd name="connsiteX6" fmla="*/ 41310 w 45241"/>
                    <a:gd name="connsiteY6" fmla="*/ 0 h 54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8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795" y="52740"/>
                        <a:pt x="28346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0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9" name="Freeform: Shape 268">
                  <a:extLst>
                    <a:ext uri="{FF2B5EF4-FFF2-40B4-BE49-F238E27FC236}">
                      <a16:creationId xmlns:a16="http://schemas.microsoft.com/office/drawing/2014/main" id="{A4BAABAC-E362-F23C-01D7-8B2A0C85131A}"/>
                    </a:ext>
                  </a:extLst>
                </p:cNvPr>
                <p:cNvSpPr/>
                <p:nvPr/>
              </p:nvSpPr>
              <p:spPr>
                <a:xfrm>
                  <a:off x="8041546" y="3841867"/>
                  <a:ext cx="45264" cy="53238"/>
                </a:xfrm>
                <a:custGeom>
                  <a:avLst/>
                  <a:gdLst>
                    <a:gd name="connsiteX0" fmla="*/ 45265 w 45264"/>
                    <a:gd name="connsiteY0" fmla="*/ 48362 h 53238"/>
                    <a:gd name="connsiteX1" fmla="*/ 41883 w 45264"/>
                    <a:gd name="connsiteY1" fmla="*/ 19377 h 53238"/>
                    <a:gd name="connsiteX2" fmla="*/ 20185 w 45264"/>
                    <a:gd name="connsiteY2" fmla="*/ 118 h 53238"/>
                    <a:gd name="connsiteX3" fmla="*/ 16852 w 45264"/>
                    <a:gd name="connsiteY3" fmla="*/ 508 h 53238"/>
                    <a:gd name="connsiteX4" fmla="*/ 164 w 45264"/>
                    <a:gd name="connsiteY4" fmla="*/ 24254 h 53238"/>
                    <a:gd name="connsiteX5" fmla="*/ 3545 w 45264"/>
                    <a:gd name="connsiteY5" fmla="*/ 53239 h 53238"/>
                    <a:gd name="connsiteX6" fmla="*/ 45265 w 45264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4" h="53238">
                      <a:moveTo>
                        <a:pt x="45265" y="48362"/>
                      </a:moveTo>
                      <a:lnTo>
                        <a:pt x="41883" y="19377"/>
                      </a:lnTo>
                      <a:cubicBezTo>
                        <a:pt x="40502" y="7547"/>
                        <a:pt x="30739" y="-1121"/>
                        <a:pt x="20185" y="118"/>
                      </a:cubicBezTo>
                      <a:lnTo>
                        <a:pt x="16852" y="508"/>
                      </a:lnTo>
                      <a:cubicBezTo>
                        <a:pt x="6298" y="1737"/>
                        <a:pt x="-1217" y="12424"/>
                        <a:pt x="164" y="24254"/>
                      </a:cubicBezTo>
                      <a:lnTo>
                        <a:pt x="3545" y="53239"/>
                      </a:lnTo>
                      <a:lnTo>
                        <a:pt x="45265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7" name="Graphic 3">
                <a:extLst>
                  <a:ext uri="{FF2B5EF4-FFF2-40B4-BE49-F238E27FC236}">
                    <a16:creationId xmlns:a16="http://schemas.microsoft.com/office/drawing/2014/main" id="{B6CAE205-96F7-298A-1B7F-9C404EC5785B}"/>
                  </a:ext>
                </a:extLst>
              </p:cNvPr>
              <p:cNvGrpSpPr/>
              <p:nvPr/>
            </p:nvGrpSpPr>
            <p:grpSpPr>
              <a:xfrm>
                <a:off x="7980857" y="3843641"/>
                <a:ext cx="73569" cy="86353"/>
                <a:chOff x="7980857" y="3843641"/>
                <a:chExt cx="73569" cy="86353"/>
              </a:xfrm>
            </p:grpSpPr>
            <p:sp>
              <p:nvSpPr>
                <p:cNvPr id="266" name="Freeform: Shape 265">
                  <a:extLst>
                    <a:ext uri="{FF2B5EF4-FFF2-40B4-BE49-F238E27FC236}">
                      <a16:creationId xmlns:a16="http://schemas.microsoft.com/office/drawing/2014/main" id="{F6EBD346-CB0B-052D-214C-59F21AD24C7A}"/>
                    </a:ext>
                  </a:extLst>
                </p:cNvPr>
                <p:cNvSpPr/>
                <p:nvPr/>
              </p:nvSpPr>
              <p:spPr>
                <a:xfrm>
                  <a:off x="7980857" y="3871045"/>
                  <a:ext cx="56480" cy="58949"/>
                </a:xfrm>
                <a:custGeom>
                  <a:avLst/>
                  <a:gdLst>
                    <a:gd name="connsiteX0" fmla="*/ 56480 w 56480"/>
                    <a:gd name="connsiteY0" fmla="*/ 24117 h 58949"/>
                    <a:gd name="connsiteX1" fmla="*/ 37478 w 56480"/>
                    <a:gd name="connsiteY1" fmla="*/ 50806 h 58949"/>
                    <a:gd name="connsiteX2" fmla="*/ 10684 w 56480"/>
                    <a:gd name="connsiteY2" fmla="*/ 55454 h 58949"/>
                    <a:gd name="connsiteX3" fmla="*/ 7969 w 56480"/>
                    <a:gd name="connsiteY3" fmla="*/ 53521 h 58949"/>
                    <a:gd name="connsiteX4" fmla="*/ 3597 w 56480"/>
                    <a:gd name="connsiteY4" fmla="*/ 26689 h 58949"/>
                    <a:gd name="connsiteX5" fmla="*/ 22600 w 56480"/>
                    <a:gd name="connsiteY5" fmla="*/ 0 h 58949"/>
                    <a:gd name="connsiteX6" fmla="*/ 56480 w 56480"/>
                    <a:gd name="connsiteY6" fmla="*/ 24117 h 58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480" h="58949">
                      <a:moveTo>
                        <a:pt x="56480" y="24117"/>
                      </a:moveTo>
                      <a:lnTo>
                        <a:pt x="37478" y="50806"/>
                      </a:lnTo>
                      <a:cubicBezTo>
                        <a:pt x="31315" y="59465"/>
                        <a:pt x="19257" y="61551"/>
                        <a:pt x="10684" y="55454"/>
                      </a:cubicBezTo>
                      <a:lnTo>
                        <a:pt x="7969" y="53521"/>
                      </a:lnTo>
                      <a:cubicBezTo>
                        <a:pt x="-603" y="47415"/>
                        <a:pt x="-2575" y="35347"/>
                        <a:pt x="3597" y="26689"/>
                      </a:cubicBezTo>
                      <a:lnTo>
                        <a:pt x="22600" y="0"/>
                      </a:lnTo>
                      <a:lnTo>
                        <a:pt x="56480" y="2411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7" name="Freeform: Shape 266">
                  <a:extLst>
                    <a:ext uri="{FF2B5EF4-FFF2-40B4-BE49-F238E27FC236}">
                      <a16:creationId xmlns:a16="http://schemas.microsoft.com/office/drawing/2014/main" id="{812655C0-497C-5BC4-491E-6A2CEB5A97D2}"/>
                    </a:ext>
                  </a:extLst>
                </p:cNvPr>
                <p:cNvSpPr/>
                <p:nvPr/>
              </p:nvSpPr>
              <p:spPr>
                <a:xfrm>
                  <a:off x="7998914" y="3843641"/>
                  <a:ext cx="55513" cy="57798"/>
                </a:xfrm>
                <a:custGeom>
                  <a:avLst/>
                  <a:gdLst>
                    <a:gd name="connsiteX0" fmla="*/ 34214 w 55513"/>
                    <a:gd name="connsiteY0" fmla="*/ 57799 h 57798"/>
                    <a:gd name="connsiteX1" fmla="*/ 51140 w 55513"/>
                    <a:gd name="connsiteY1" fmla="*/ 34024 h 57798"/>
                    <a:gd name="connsiteX2" fmla="*/ 47958 w 55513"/>
                    <a:gd name="connsiteY2" fmla="*/ 5183 h 57798"/>
                    <a:gd name="connsiteX3" fmla="*/ 45225 w 55513"/>
                    <a:gd name="connsiteY3" fmla="*/ 3240 h 57798"/>
                    <a:gd name="connsiteX4" fmla="*/ 16926 w 55513"/>
                    <a:gd name="connsiteY4" fmla="*/ 9669 h 57798"/>
                    <a:gd name="connsiteX5" fmla="*/ 0 w 55513"/>
                    <a:gd name="connsiteY5" fmla="*/ 33443 h 57798"/>
                    <a:gd name="connsiteX6" fmla="*/ 34214 w 55513"/>
                    <a:gd name="connsiteY6" fmla="*/ 57799 h 57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513" h="57798">
                      <a:moveTo>
                        <a:pt x="34214" y="57799"/>
                      </a:moveTo>
                      <a:lnTo>
                        <a:pt x="51140" y="34024"/>
                      </a:lnTo>
                      <a:cubicBezTo>
                        <a:pt x="58045" y="24328"/>
                        <a:pt x="56617" y="11345"/>
                        <a:pt x="47958" y="5183"/>
                      </a:cubicBezTo>
                      <a:lnTo>
                        <a:pt x="45225" y="3240"/>
                      </a:lnTo>
                      <a:cubicBezTo>
                        <a:pt x="36566" y="-2923"/>
                        <a:pt x="23831" y="-28"/>
                        <a:pt x="16926" y="9669"/>
                      </a:cubicBezTo>
                      <a:lnTo>
                        <a:pt x="0" y="33443"/>
                      </a:lnTo>
                      <a:lnTo>
                        <a:pt x="34214" y="577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8" name="Graphic 3">
                <a:extLst>
                  <a:ext uri="{FF2B5EF4-FFF2-40B4-BE49-F238E27FC236}">
                    <a16:creationId xmlns:a16="http://schemas.microsoft.com/office/drawing/2014/main" id="{B59FF2E9-8441-9ADB-A4EA-9EB4B4352170}"/>
                  </a:ext>
                </a:extLst>
              </p:cNvPr>
              <p:cNvGrpSpPr/>
              <p:nvPr/>
            </p:nvGrpSpPr>
            <p:grpSpPr>
              <a:xfrm>
                <a:off x="7910912" y="3753285"/>
                <a:ext cx="57049" cy="93925"/>
                <a:chOff x="7910912" y="3753285"/>
                <a:chExt cx="57049" cy="93925"/>
              </a:xfrm>
            </p:grpSpPr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B5176695-DBA0-2B68-D880-4C2E2D6227DB}"/>
                    </a:ext>
                  </a:extLst>
                </p:cNvPr>
                <p:cNvSpPr/>
                <p:nvPr/>
              </p:nvSpPr>
              <p:spPr>
                <a:xfrm>
                  <a:off x="7910912" y="3790168"/>
                  <a:ext cx="49854" cy="57042"/>
                </a:xfrm>
                <a:custGeom>
                  <a:avLst/>
                  <a:gdLst>
                    <a:gd name="connsiteX0" fmla="*/ 49854 w 49854"/>
                    <a:gd name="connsiteY0" fmla="*/ 11621 h 57042"/>
                    <a:gd name="connsiteX1" fmla="*/ 40701 w 49854"/>
                    <a:gd name="connsiteY1" fmla="*/ 43082 h 57042"/>
                    <a:gd name="connsiteX2" fmla="*/ 16936 w 49854"/>
                    <a:gd name="connsiteY2" fmla="*/ 56293 h 57042"/>
                    <a:gd name="connsiteX3" fmla="*/ 13745 w 49854"/>
                    <a:gd name="connsiteY3" fmla="*/ 55359 h 57042"/>
                    <a:gd name="connsiteX4" fmla="*/ 772 w 49854"/>
                    <a:gd name="connsiteY4" fmla="*/ 31461 h 57042"/>
                    <a:gd name="connsiteX5" fmla="*/ 9925 w 49854"/>
                    <a:gd name="connsiteY5" fmla="*/ 0 h 57042"/>
                    <a:gd name="connsiteX6" fmla="*/ 49854 w 49854"/>
                    <a:gd name="connsiteY6" fmla="*/ 11621 h 57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54" h="57042">
                      <a:moveTo>
                        <a:pt x="49854" y="11621"/>
                      </a:moveTo>
                      <a:lnTo>
                        <a:pt x="40701" y="43082"/>
                      </a:lnTo>
                      <a:cubicBezTo>
                        <a:pt x="37729" y="53283"/>
                        <a:pt x="27032" y="59226"/>
                        <a:pt x="16936" y="56293"/>
                      </a:cubicBezTo>
                      <a:lnTo>
                        <a:pt x="13745" y="55359"/>
                      </a:lnTo>
                      <a:cubicBezTo>
                        <a:pt x="3639" y="52416"/>
                        <a:pt x="-2190" y="41662"/>
                        <a:pt x="772" y="31461"/>
                      </a:cubicBezTo>
                      <a:lnTo>
                        <a:pt x="9925" y="0"/>
                      </a:lnTo>
                      <a:lnTo>
                        <a:pt x="49854" y="11621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5" name="Freeform: Shape 264">
                  <a:extLst>
                    <a:ext uri="{FF2B5EF4-FFF2-40B4-BE49-F238E27FC236}">
                      <a16:creationId xmlns:a16="http://schemas.microsoft.com/office/drawing/2014/main" id="{1D22822C-D5D3-C170-6280-69043502FEFE}"/>
                    </a:ext>
                  </a:extLst>
                </p:cNvPr>
                <p:cNvSpPr/>
                <p:nvPr/>
              </p:nvSpPr>
              <p:spPr>
                <a:xfrm>
                  <a:off x="7918513" y="3753285"/>
                  <a:ext cx="49448" cy="55829"/>
                </a:xfrm>
                <a:custGeom>
                  <a:avLst/>
                  <a:gdLst>
                    <a:gd name="connsiteX0" fmla="*/ 40339 w 49448"/>
                    <a:gd name="connsiteY0" fmla="*/ 55829 h 55829"/>
                    <a:gd name="connsiteX1" fmla="*/ 48492 w 49448"/>
                    <a:gd name="connsiteY1" fmla="*/ 27816 h 55829"/>
                    <a:gd name="connsiteX2" fmla="*/ 35986 w 49448"/>
                    <a:gd name="connsiteY2" fmla="*/ 1632 h 55829"/>
                    <a:gd name="connsiteX3" fmla="*/ 32756 w 49448"/>
                    <a:gd name="connsiteY3" fmla="*/ 689 h 55829"/>
                    <a:gd name="connsiteX4" fmla="*/ 8154 w 49448"/>
                    <a:gd name="connsiteY4" fmla="*/ 16081 h 55829"/>
                    <a:gd name="connsiteX5" fmla="*/ 0 w 49448"/>
                    <a:gd name="connsiteY5" fmla="*/ 44094 h 55829"/>
                    <a:gd name="connsiteX6" fmla="*/ 40339 w 49448"/>
                    <a:gd name="connsiteY6" fmla="*/ 55829 h 55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48" h="55829">
                      <a:moveTo>
                        <a:pt x="40339" y="55829"/>
                      </a:moveTo>
                      <a:lnTo>
                        <a:pt x="48492" y="27816"/>
                      </a:lnTo>
                      <a:cubicBezTo>
                        <a:pt x="51816" y="16386"/>
                        <a:pt x="46196" y="4603"/>
                        <a:pt x="35986" y="1632"/>
                      </a:cubicBezTo>
                      <a:lnTo>
                        <a:pt x="32756" y="689"/>
                      </a:lnTo>
                      <a:cubicBezTo>
                        <a:pt x="22555" y="-2283"/>
                        <a:pt x="11478" y="4641"/>
                        <a:pt x="8154" y="16081"/>
                      </a:cubicBezTo>
                      <a:lnTo>
                        <a:pt x="0" y="44094"/>
                      </a:lnTo>
                      <a:lnTo>
                        <a:pt x="40339" y="558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9" name="Graphic 3">
                <a:extLst>
                  <a:ext uri="{FF2B5EF4-FFF2-40B4-BE49-F238E27FC236}">
                    <a16:creationId xmlns:a16="http://schemas.microsoft.com/office/drawing/2014/main" id="{0AC494A5-2CC5-8DEE-7113-E79E85143FBB}"/>
                  </a:ext>
                </a:extLst>
              </p:cNvPr>
              <p:cNvGrpSpPr/>
              <p:nvPr/>
            </p:nvGrpSpPr>
            <p:grpSpPr>
              <a:xfrm>
                <a:off x="7960014" y="3746501"/>
                <a:ext cx="49567" cy="95221"/>
                <a:chOff x="7960014" y="3746501"/>
                <a:chExt cx="49567" cy="95221"/>
              </a:xfrm>
            </p:grpSpPr>
            <p:sp>
              <p:nvSpPr>
                <p:cNvPr id="262" name="Freeform: Shape 261">
                  <a:extLst>
                    <a:ext uri="{FF2B5EF4-FFF2-40B4-BE49-F238E27FC236}">
                      <a16:creationId xmlns:a16="http://schemas.microsoft.com/office/drawing/2014/main" id="{F0609405-44C1-9041-66C1-334FC2436A61}"/>
                    </a:ext>
                  </a:extLst>
                </p:cNvPr>
                <p:cNvSpPr/>
                <p:nvPr/>
              </p:nvSpPr>
              <p:spPr>
                <a:xfrm>
                  <a:off x="7960014" y="3786768"/>
                  <a:ext cx="46033" cy="54953"/>
                </a:xfrm>
                <a:custGeom>
                  <a:avLst/>
                  <a:gdLst>
                    <a:gd name="connsiteX0" fmla="*/ 46034 w 46033"/>
                    <a:gd name="connsiteY0" fmla="*/ 5934 h 54953"/>
                    <a:gd name="connsiteX1" fmla="*/ 41357 w 46033"/>
                    <a:gd name="connsiteY1" fmla="*/ 38367 h 54953"/>
                    <a:gd name="connsiteX2" fmla="*/ 19669 w 46033"/>
                    <a:gd name="connsiteY2" fmla="*/ 54759 h 54953"/>
                    <a:gd name="connsiteX3" fmla="*/ 16373 w 46033"/>
                    <a:gd name="connsiteY3" fmla="*/ 54283 h 54953"/>
                    <a:gd name="connsiteX4" fmla="*/ 199 w 46033"/>
                    <a:gd name="connsiteY4" fmla="*/ 32433 h 54953"/>
                    <a:gd name="connsiteX5" fmla="*/ 4876 w 46033"/>
                    <a:gd name="connsiteY5" fmla="*/ 0 h 54953"/>
                    <a:gd name="connsiteX6" fmla="*/ 46034 w 46033"/>
                    <a:gd name="connsiteY6" fmla="*/ 5934 h 5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3" h="54953">
                      <a:moveTo>
                        <a:pt x="46034" y="5934"/>
                      </a:moveTo>
                      <a:lnTo>
                        <a:pt x="41357" y="38367"/>
                      </a:lnTo>
                      <a:cubicBezTo>
                        <a:pt x="39843" y="48882"/>
                        <a:pt x="30080" y="56264"/>
                        <a:pt x="19669" y="54759"/>
                      </a:cubicBezTo>
                      <a:lnTo>
                        <a:pt x="16373" y="54283"/>
                      </a:lnTo>
                      <a:cubicBezTo>
                        <a:pt x="5962" y="52778"/>
                        <a:pt x="-1315" y="42948"/>
                        <a:pt x="199" y="32433"/>
                      </a:cubicBezTo>
                      <a:lnTo>
                        <a:pt x="4876" y="0"/>
                      </a:lnTo>
                      <a:lnTo>
                        <a:pt x="46034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3" name="Freeform: Shape 262">
                  <a:extLst>
                    <a:ext uri="{FF2B5EF4-FFF2-40B4-BE49-F238E27FC236}">
                      <a16:creationId xmlns:a16="http://schemas.microsoft.com/office/drawing/2014/main" id="{0194F28D-B9FE-2A63-440A-8E1C4E9C6A51}"/>
                    </a:ext>
                  </a:extLst>
                </p:cNvPr>
                <p:cNvSpPr/>
                <p:nvPr/>
              </p:nvSpPr>
              <p:spPr>
                <a:xfrm>
                  <a:off x="7963595" y="3746501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6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6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0" name="Graphic 3">
                <a:extLst>
                  <a:ext uri="{FF2B5EF4-FFF2-40B4-BE49-F238E27FC236}">
                    <a16:creationId xmlns:a16="http://schemas.microsoft.com/office/drawing/2014/main" id="{3C73AF73-A7CD-B4C1-B32B-DB9F2E8BE9EA}"/>
                  </a:ext>
                </a:extLst>
              </p:cNvPr>
              <p:cNvGrpSpPr/>
              <p:nvPr/>
            </p:nvGrpSpPr>
            <p:grpSpPr>
              <a:xfrm>
                <a:off x="8011399" y="3756293"/>
                <a:ext cx="49568" cy="95221"/>
                <a:chOff x="8011399" y="3756293"/>
                <a:chExt cx="49568" cy="95221"/>
              </a:xfrm>
            </p:grpSpPr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8DB173DE-A976-5C92-E457-D9B80B4B8A93}"/>
                    </a:ext>
                  </a:extLst>
                </p:cNvPr>
                <p:cNvSpPr/>
                <p:nvPr/>
              </p:nvSpPr>
              <p:spPr>
                <a:xfrm>
                  <a:off x="8011399" y="3796560"/>
                  <a:ext cx="46035" cy="54954"/>
                </a:xfrm>
                <a:custGeom>
                  <a:avLst/>
                  <a:gdLst>
                    <a:gd name="connsiteX0" fmla="*/ 46036 w 46035"/>
                    <a:gd name="connsiteY0" fmla="*/ 5934 h 54954"/>
                    <a:gd name="connsiteX1" fmla="*/ 41359 w 46035"/>
                    <a:gd name="connsiteY1" fmla="*/ 38367 h 54954"/>
                    <a:gd name="connsiteX2" fmla="*/ 19671 w 46035"/>
                    <a:gd name="connsiteY2" fmla="*/ 54759 h 54954"/>
                    <a:gd name="connsiteX3" fmla="*/ 16375 w 46035"/>
                    <a:gd name="connsiteY3" fmla="*/ 54283 h 54954"/>
                    <a:gd name="connsiteX4" fmla="*/ 202 w 46035"/>
                    <a:gd name="connsiteY4" fmla="*/ 32433 h 54954"/>
                    <a:gd name="connsiteX5" fmla="*/ 4878 w 46035"/>
                    <a:gd name="connsiteY5" fmla="*/ 0 h 54954"/>
                    <a:gd name="connsiteX6" fmla="*/ 46036 w 46035"/>
                    <a:gd name="connsiteY6" fmla="*/ 5934 h 5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5" h="54954">
                      <a:moveTo>
                        <a:pt x="46036" y="5934"/>
                      </a:moveTo>
                      <a:lnTo>
                        <a:pt x="41359" y="38367"/>
                      </a:lnTo>
                      <a:cubicBezTo>
                        <a:pt x="39844" y="48882"/>
                        <a:pt x="30081" y="56264"/>
                        <a:pt x="19671" y="54759"/>
                      </a:cubicBezTo>
                      <a:lnTo>
                        <a:pt x="16375" y="54283"/>
                      </a:lnTo>
                      <a:cubicBezTo>
                        <a:pt x="5964" y="52778"/>
                        <a:pt x="-1322" y="42948"/>
                        <a:pt x="202" y="32433"/>
                      </a:cubicBezTo>
                      <a:lnTo>
                        <a:pt x="4878" y="0"/>
                      </a:lnTo>
                      <a:lnTo>
                        <a:pt x="46036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2AC64BCF-4D83-D795-E84E-1F61B6B47060}"/>
                    </a:ext>
                  </a:extLst>
                </p:cNvPr>
                <p:cNvSpPr/>
                <p:nvPr/>
              </p:nvSpPr>
              <p:spPr>
                <a:xfrm>
                  <a:off x="8014982" y="3756293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5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5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1" name="Graphic 3">
                <a:extLst>
                  <a:ext uri="{FF2B5EF4-FFF2-40B4-BE49-F238E27FC236}">
                    <a16:creationId xmlns:a16="http://schemas.microsoft.com/office/drawing/2014/main" id="{4633C0BC-590C-81D1-4B55-CD49D50371E7}"/>
                  </a:ext>
                </a:extLst>
              </p:cNvPr>
              <p:cNvGrpSpPr/>
              <p:nvPr/>
            </p:nvGrpSpPr>
            <p:grpSpPr>
              <a:xfrm>
                <a:off x="8041565" y="3704724"/>
                <a:ext cx="49578" cy="95221"/>
                <a:chOff x="8041565" y="3704724"/>
                <a:chExt cx="49578" cy="95221"/>
              </a:xfrm>
            </p:grpSpPr>
            <p:sp>
              <p:nvSpPr>
                <p:cNvPr id="258" name="Freeform: Shape 257">
                  <a:extLst>
                    <a:ext uri="{FF2B5EF4-FFF2-40B4-BE49-F238E27FC236}">
                      <a16:creationId xmlns:a16="http://schemas.microsoft.com/office/drawing/2014/main" id="{F859214F-59CD-E2E9-F785-12583743EE89}"/>
                    </a:ext>
                  </a:extLst>
                </p:cNvPr>
                <p:cNvSpPr/>
                <p:nvPr/>
              </p:nvSpPr>
              <p:spPr>
                <a:xfrm>
                  <a:off x="8041565" y="3744991"/>
                  <a:ext cx="46035" cy="54954"/>
                </a:xfrm>
                <a:custGeom>
                  <a:avLst/>
                  <a:gdLst>
                    <a:gd name="connsiteX0" fmla="*/ 46036 w 46035"/>
                    <a:gd name="connsiteY0" fmla="*/ 5934 h 54954"/>
                    <a:gd name="connsiteX1" fmla="*/ 41359 w 46035"/>
                    <a:gd name="connsiteY1" fmla="*/ 38367 h 54954"/>
                    <a:gd name="connsiteX2" fmla="*/ 19671 w 46035"/>
                    <a:gd name="connsiteY2" fmla="*/ 54759 h 54954"/>
                    <a:gd name="connsiteX3" fmla="*/ 16375 w 46035"/>
                    <a:gd name="connsiteY3" fmla="*/ 54283 h 54954"/>
                    <a:gd name="connsiteX4" fmla="*/ 202 w 46035"/>
                    <a:gd name="connsiteY4" fmla="*/ 32433 h 54954"/>
                    <a:gd name="connsiteX5" fmla="*/ 4878 w 46035"/>
                    <a:gd name="connsiteY5" fmla="*/ 0 h 54954"/>
                    <a:gd name="connsiteX6" fmla="*/ 46036 w 46035"/>
                    <a:gd name="connsiteY6" fmla="*/ 5934 h 5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5" h="54954">
                      <a:moveTo>
                        <a:pt x="46036" y="5934"/>
                      </a:moveTo>
                      <a:lnTo>
                        <a:pt x="41359" y="38367"/>
                      </a:lnTo>
                      <a:cubicBezTo>
                        <a:pt x="39844" y="48882"/>
                        <a:pt x="30081" y="56264"/>
                        <a:pt x="19671" y="54759"/>
                      </a:cubicBezTo>
                      <a:lnTo>
                        <a:pt x="16375" y="54283"/>
                      </a:lnTo>
                      <a:cubicBezTo>
                        <a:pt x="5964" y="52778"/>
                        <a:pt x="-1322" y="42948"/>
                        <a:pt x="202" y="32433"/>
                      </a:cubicBezTo>
                      <a:lnTo>
                        <a:pt x="4878" y="0"/>
                      </a:lnTo>
                      <a:lnTo>
                        <a:pt x="46036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9" name="Freeform: Shape 258">
                  <a:extLst>
                    <a:ext uri="{FF2B5EF4-FFF2-40B4-BE49-F238E27FC236}">
                      <a16:creationId xmlns:a16="http://schemas.microsoft.com/office/drawing/2014/main" id="{7FAA6541-78A8-79AA-B047-27A11C83AB26}"/>
                    </a:ext>
                  </a:extLst>
                </p:cNvPr>
                <p:cNvSpPr/>
                <p:nvPr/>
              </p:nvSpPr>
              <p:spPr>
                <a:xfrm>
                  <a:off x="8045157" y="3704724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5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5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2" name="Graphic 3">
                <a:extLst>
                  <a:ext uri="{FF2B5EF4-FFF2-40B4-BE49-F238E27FC236}">
                    <a16:creationId xmlns:a16="http://schemas.microsoft.com/office/drawing/2014/main" id="{CA83CEA6-5DB2-C6C8-A910-19AE9810E339}"/>
                  </a:ext>
                </a:extLst>
              </p:cNvPr>
              <p:cNvGrpSpPr/>
              <p:nvPr/>
            </p:nvGrpSpPr>
            <p:grpSpPr>
              <a:xfrm>
                <a:off x="7731216" y="3724632"/>
                <a:ext cx="67185" cy="90155"/>
                <a:chOff x="7731216" y="3724632"/>
                <a:chExt cx="67185" cy="90155"/>
              </a:xfrm>
            </p:grpSpPr>
            <p:sp>
              <p:nvSpPr>
                <p:cNvPr id="256" name="Freeform: Shape 255">
                  <a:extLst>
                    <a:ext uri="{FF2B5EF4-FFF2-40B4-BE49-F238E27FC236}">
                      <a16:creationId xmlns:a16="http://schemas.microsoft.com/office/drawing/2014/main" id="{11B1A9DC-B458-4800-ABAC-2811BFEEB1F1}"/>
                    </a:ext>
                  </a:extLst>
                </p:cNvPr>
                <p:cNvSpPr/>
                <p:nvPr/>
              </p:nvSpPr>
              <p:spPr>
                <a:xfrm>
                  <a:off x="7744168" y="3756078"/>
                  <a:ext cx="54234" cy="58708"/>
                </a:xfrm>
                <a:custGeom>
                  <a:avLst/>
                  <a:gdLst>
                    <a:gd name="connsiteX0" fmla="*/ 36824 w 54234"/>
                    <a:gd name="connsiteY0" fmla="*/ 0 h 58708"/>
                    <a:gd name="connsiteX1" fmla="*/ 52025 w 54234"/>
                    <a:gd name="connsiteY1" fmla="*/ 29023 h 58708"/>
                    <a:gd name="connsiteX2" fmla="*/ 44044 w 54234"/>
                    <a:gd name="connsiteY2" fmla="*/ 55016 h 58708"/>
                    <a:gd name="connsiteX3" fmla="*/ 41100 w 54234"/>
                    <a:gd name="connsiteY3" fmla="*/ 56560 h 58708"/>
                    <a:gd name="connsiteX4" fmla="*/ 15192 w 54234"/>
                    <a:gd name="connsiteY4" fmla="*/ 48311 h 58708"/>
                    <a:gd name="connsiteX5" fmla="*/ 0 w 54234"/>
                    <a:gd name="connsiteY5" fmla="*/ 19288 h 58708"/>
                    <a:gd name="connsiteX6" fmla="*/ 36824 w 54234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34" h="58708">
                      <a:moveTo>
                        <a:pt x="36824" y="0"/>
                      </a:moveTo>
                      <a:lnTo>
                        <a:pt x="52025" y="29023"/>
                      </a:lnTo>
                      <a:cubicBezTo>
                        <a:pt x="56950" y="38433"/>
                        <a:pt x="53359" y="50130"/>
                        <a:pt x="44044" y="55016"/>
                      </a:cubicBezTo>
                      <a:lnTo>
                        <a:pt x="41100" y="56560"/>
                      </a:lnTo>
                      <a:cubicBezTo>
                        <a:pt x="31775" y="61436"/>
                        <a:pt x="20117" y="57731"/>
                        <a:pt x="15192" y="48311"/>
                      </a:cubicBezTo>
                      <a:lnTo>
                        <a:pt x="0" y="19288"/>
                      </a:lnTo>
                      <a:lnTo>
                        <a:pt x="36824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7" name="Freeform: Shape 256">
                  <a:extLst>
                    <a:ext uri="{FF2B5EF4-FFF2-40B4-BE49-F238E27FC236}">
                      <a16:creationId xmlns:a16="http://schemas.microsoft.com/office/drawing/2014/main" id="{E35CD81E-07DE-6795-BE81-0BEBDC68CEB9}"/>
                    </a:ext>
                  </a:extLst>
                </p:cNvPr>
                <p:cNvSpPr/>
                <p:nvPr/>
              </p:nvSpPr>
              <p:spPr>
                <a:xfrm>
                  <a:off x="7731216" y="3724632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1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3" name="Graphic 3">
                <a:extLst>
                  <a:ext uri="{FF2B5EF4-FFF2-40B4-BE49-F238E27FC236}">
                    <a16:creationId xmlns:a16="http://schemas.microsoft.com/office/drawing/2014/main" id="{B9F5B75B-80CA-659F-E92B-437429595E83}"/>
                  </a:ext>
                </a:extLst>
              </p:cNvPr>
              <p:cNvGrpSpPr/>
              <p:nvPr/>
            </p:nvGrpSpPr>
            <p:grpSpPr>
              <a:xfrm>
                <a:off x="7711538" y="3757426"/>
                <a:ext cx="67180" cy="90155"/>
                <a:chOff x="7711538" y="3757426"/>
                <a:chExt cx="67180" cy="90155"/>
              </a:xfrm>
            </p:grpSpPr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A9A5B22D-C302-1F9C-95A5-7C426ADA24A8}"/>
                    </a:ext>
                  </a:extLst>
                </p:cNvPr>
                <p:cNvSpPr/>
                <p:nvPr/>
              </p:nvSpPr>
              <p:spPr>
                <a:xfrm>
                  <a:off x="7724470" y="3788873"/>
                  <a:ext cx="54248" cy="58708"/>
                </a:xfrm>
                <a:custGeom>
                  <a:avLst/>
                  <a:gdLst>
                    <a:gd name="connsiteX0" fmla="*/ 36843 w 54248"/>
                    <a:gd name="connsiteY0" fmla="*/ 0 h 58708"/>
                    <a:gd name="connsiteX1" fmla="*/ 52035 w 54248"/>
                    <a:gd name="connsiteY1" fmla="*/ 29023 h 58708"/>
                    <a:gd name="connsiteX2" fmla="*/ 44053 w 54248"/>
                    <a:gd name="connsiteY2" fmla="*/ 55016 h 58708"/>
                    <a:gd name="connsiteX3" fmla="*/ 41100 w 54248"/>
                    <a:gd name="connsiteY3" fmla="*/ 56559 h 58708"/>
                    <a:gd name="connsiteX4" fmla="*/ 15192 w 54248"/>
                    <a:gd name="connsiteY4" fmla="*/ 48311 h 58708"/>
                    <a:gd name="connsiteX5" fmla="*/ 0 w 54248"/>
                    <a:gd name="connsiteY5" fmla="*/ 19278 h 58708"/>
                    <a:gd name="connsiteX6" fmla="*/ 36843 w 54248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48" h="58708">
                      <a:moveTo>
                        <a:pt x="36843" y="0"/>
                      </a:moveTo>
                      <a:lnTo>
                        <a:pt x="52035" y="29023"/>
                      </a:lnTo>
                      <a:cubicBezTo>
                        <a:pt x="56969" y="38433"/>
                        <a:pt x="53369" y="50130"/>
                        <a:pt x="44053" y="55016"/>
                      </a:cubicBezTo>
                      <a:lnTo>
                        <a:pt x="41100" y="56559"/>
                      </a:lnTo>
                      <a:cubicBezTo>
                        <a:pt x="31785" y="61436"/>
                        <a:pt x="20117" y="57731"/>
                        <a:pt x="15192" y="48311"/>
                      </a:cubicBezTo>
                      <a:lnTo>
                        <a:pt x="0" y="19278"/>
                      </a:lnTo>
                      <a:lnTo>
                        <a:pt x="36843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5" name="Freeform: Shape 254">
                  <a:extLst>
                    <a:ext uri="{FF2B5EF4-FFF2-40B4-BE49-F238E27FC236}">
                      <a16:creationId xmlns:a16="http://schemas.microsoft.com/office/drawing/2014/main" id="{EFA5BB7D-8D25-021E-A07F-8522FD573C6B}"/>
                    </a:ext>
                  </a:extLst>
                </p:cNvPr>
                <p:cNvSpPr/>
                <p:nvPr/>
              </p:nvSpPr>
              <p:spPr>
                <a:xfrm>
                  <a:off x="7711538" y="3757426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1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4" name="Graphic 3">
                <a:extLst>
                  <a:ext uri="{FF2B5EF4-FFF2-40B4-BE49-F238E27FC236}">
                    <a16:creationId xmlns:a16="http://schemas.microsoft.com/office/drawing/2014/main" id="{750FAB8D-6086-6B85-2EC8-FF4DD17B187E}"/>
                  </a:ext>
                </a:extLst>
              </p:cNvPr>
              <p:cNvGrpSpPr/>
              <p:nvPr/>
            </p:nvGrpSpPr>
            <p:grpSpPr>
              <a:xfrm>
                <a:off x="7535897" y="3593082"/>
                <a:ext cx="67170" cy="90155"/>
                <a:chOff x="7535897" y="3593082"/>
                <a:chExt cx="67170" cy="90155"/>
              </a:xfrm>
            </p:grpSpPr>
            <p:sp>
              <p:nvSpPr>
                <p:cNvPr id="252" name="Freeform: Shape 251">
                  <a:extLst>
                    <a:ext uri="{FF2B5EF4-FFF2-40B4-BE49-F238E27FC236}">
                      <a16:creationId xmlns:a16="http://schemas.microsoft.com/office/drawing/2014/main" id="{AEDEDC56-9776-690A-BAAA-957B369B3361}"/>
                    </a:ext>
                  </a:extLst>
                </p:cNvPr>
                <p:cNvSpPr/>
                <p:nvPr/>
              </p:nvSpPr>
              <p:spPr>
                <a:xfrm>
                  <a:off x="7548829" y="3624529"/>
                  <a:ext cx="54238" cy="58708"/>
                </a:xfrm>
                <a:custGeom>
                  <a:avLst/>
                  <a:gdLst>
                    <a:gd name="connsiteX0" fmla="*/ 36833 w 54238"/>
                    <a:gd name="connsiteY0" fmla="*/ 0 h 58708"/>
                    <a:gd name="connsiteX1" fmla="*/ 52025 w 54238"/>
                    <a:gd name="connsiteY1" fmla="*/ 29023 h 58708"/>
                    <a:gd name="connsiteX2" fmla="*/ 44044 w 54238"/>
                    <a:gd name="connsiteY2" fmla="*/ 55016 h 58708"/>
                    <a:gd name="connsiteX3" fmla="*/ 41100 w 54238"/>
                    <a:gd name="connsiteY3" fmla="*/ 56559 h 58708"/>
                    <a:gd name="connsiteX4" fmla="*/ 15192 w 54238"/>
                    <a:gd name="connsiteY4" fmla="*/ 48311 h 58708"/>
                    <a:gd name="connsiteX5" fmla="*/ 0 w 54238"/>
                    <a:gd name="connsiteY5" fmla="*/ 19288 h 58708"/>
                    <a:gd name="connsiteX6" fmla="*/ 36833 w 54238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38" h="58708">
                      <a:moveTo>
                        <a:pt x="36833" y="0"/>
                      </a:moveTo>
                      <a:lnTo>
                        <a:pt x="52025" y="29023"/>
                      </a:lnTo>
                      <a:cubicBezTo>
                        <a:pt x="56959" y="38433"/>
                        <a:pt x="53359" y="50130"/>
                        <a:pt x="44044" y="55016"/>
                      </a:cubicBezTo>
                      <a:lnTo>
                        <a:pt x="41100" y="56559"/>
                      </a:lnTo>
                      <a:cubicBezTo>
                        <a:pt x="31775" y="61436"/>
                        <a:pt x="20117" y="57731"/>
                        <a:pt x="15192" y="48311"/>
                      </a:cubicBezTo>
                      <a:lnTo>
                        <a:pt x="0" y="19288"/>
                      </a:lnTo>
                      <a:lnTo>
                        <a:pt x="36833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3" name="Freeform: Shape 252">
                  <a:extLst>
                    <a:ext uri="{FF2B5EF4-FFF2-40B4-BE49-F238E27FC236}">
                      <a16:creationId xmlns:a16="http://schemas.microsoft.com/office/drawing/2014/main" id="{D3F34DFB-2193-5428-D6AF-3DABD9B89F87}"/>
                    </a:ext>
                  </a:extLst>
                </p:cNvPr>
                <p:cNvSpPr/>
                <p:nvPr/>
              </p:nvSpPr>
              <p:spPr>
                <a:xfrm>
                  <a:off x="7535897" y="3593082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2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5" name="Graphic 3">
                <a:extLst>
                  <a:ext uri="{FF2B5EF4-FFF2-40B4-BE49-F238E27FC236}">
                    <a16:creationId xmlns:a16="http://schemas.microsoft.com/office/drawing/2014/main" id="{FBB6BCDB-1E3F-3A90-8A40-F76657007A00}"/>
                  </a:ext>
                </a:extLst>
              </p:cNvPr>
              <p:cNvGrpSpPr/>
              <p:nvPr/>
            </p:nvGrpSpPr>
            <p:grpSpPr>
              <a:xfrm>
                <a:off x="7643109" y="3746410"/>
                <a:ext cx="47243" cy="95392"/>
                <a:chOff x="7643109" y="3746410"/>
                <a:chExt cx="47243" cy="95392"/>
              </a:xfrm>
            </p:grpSpPr>
            <p:sp>
              <p:nvSpPr>
                <p:cNvPr id="250" name="Freeform: Shape 249">
                  <a:extLst>
                    <a:ext uri="{FF2B5EF4-FFF2-40B4-BE49-F238E27FC236}">
                      <a16:creationId xmlns:a16="http://schemas.microsoft.com/office/drawing/2014/main" id="{196775DA-6ADC-4768-5E49-9DD0764D2F97}"/>
                    </a:ext>
                  </a:extLst>
                </p:cNvPr>
                <p:cNvSpPr/>
                <p:nvPr/>
              </p:nvSpPr>
              <p:spPr>
                <a:xfrm>
                  <a:off x="7645593" y="3787635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1" name="Freeform: Shape 250">
                  <a:extLst>
                    <a:ext uri="{FF2B5EF4-FFF2-40B4-BE49-F238E27FC236}">
                      <a16:creationId xmlns:a16="http://schemas.microsoft.com/office/drawing/2014/main" id="{E98CE884-B7D9-3B8C-2017-1C7BFBC662DF}"/>
                    </a:ext>
                  </a:extLst>
                </p:cNvPr>
                <p:cNvSpPr/>
                <p:nvPr/>
              </p:nvSpPr>
              <p:spPr>
                <a:xfrm>
                  <a:off x="7643109" y="3746410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6" name="Graphic 3">
                <a:extLst>
                  <a:ext uri="{FF2B5EF4-FFF2-40B4-BE49-F238E27FC236}">
                    <a16:creationId xmlns:a16="http://schemas.microsoft.com/office/drawing/2014/main" id="{F0D0917A-B426-688A-E434-00F47DE4BDB1}"/>
                  </a:ext>
                </a:extLst>
              </p:cNvPr>
              <p:cNvGrpSpPr/>
              <p:nvPr/>
            </p:nvGrpSpPr>
            <p:grpSpPr>
              <a:xfrm>
                <a:off x="7566033" y="3728056"/>
                <a:ext cx="47245" cy="95392"/>
                <a:chOff x="7566033" y="3728056"/>
                <a:chExt cx="47245" cy="95392"/>
              </a:xfrm>
            </p:grpSpPr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75DEB68D-047D-8C4B-0AA6-7CA33E6B547D}"/>
                    </a:ext>
                  </a:extLst>
                </p:cNvPr>
                <p:cNvSpPr/>
                <p:nvPr/>
              </p:nvSpPr>
              <p:spPr>
                <a:xfrm>
                  <a:off x="7568517" y="3769280"/>
                  <a:ext cx="44761" cy="54167"/>
                </a:xfrm>
                <a:custGeom>
                  <a:avLst/>
                  <a:gdLst>
                    <a:gd name="connsiteX0" fmla="*/ 41386 w 44761"/>
                    <a:gd name="connsiteY0" fmla="*/ 0 h 54167"/>
                    <a:gd name="connsiteX1" fmla="*/ 44663 w 44761"/>
                    <a:gd name="connsiteY1" fmla="*/ 32604 h 54167"/>
                    <a:gd name="connsiteX2" fmla="*/ 27556 w 44761"/>
                    <a:gd name="connsiteY2" fmla="*/ 53740 h 54167"/>
                    <a:gd name="connsiteX3" fmla="*/ 24241 w 44761"/>
                    <a:gd name="connsiteY3" fmla="*/ 54073 h 54167"/>
                    <a:gd name="connsiteX4" fmla="*/ 3277 w 44761"/>
                    <a:gd name="connsiteY4" fmla="*/ 36757 h 54167"/>
                    <a:gd name="connsiteX5" fmla="*/ 0 w 44761"/>
                    <a:gd name="connsiteY5" fmla="*/ 4153 h 54167"/>
                    <a:gd name="connsiteX6" fmla="*/ 41386 w 44761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61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9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43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9" name="Freeform: Shape 248">
                  <a:extLst>
                    <a:ext uri="{FF2B5EF4-FFF2-40B4-BE49-F238E27FC236}">
                      <a16:creationId xmlns:a16="http://schemas.microsoft.com/office/drawing/2014/main" id="{8161161D-F75B-BCD0-EAFE-3B3B010D34BB}"/>
                    </a:ext>
                  </a:extLst>
                </p:cNvPr>
                <p:cNvSpPr/>
                <p:nvPr/>
              </p:nvSpPr>
              <p:spPr>
                <a:xfrm>
                  <a:off x="7566033" y="3728056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5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7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1"/>
                        <a:pt x="20525" y="86"/>
                      </a:cubicBezTo>
                      <a:lnTo>
                        <a:pt x="17181" y="419"/>
                      </a:lnTo>
                      <a:cubicBezTo>
                        <a:pt x="6609" y="1486"/>
                        <a:pt x="-1069" y="12040"/>
                        <a:pt x="122" y="23889"/>
                      </a:cubicBezTo>
                      <a:lnTo>
                        <a:pt x="3037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7" name="Graphic 3">
                <a:extLst>
                  <a:ext uri="{FF2B5EF4-FFF2-40B4-BE49-F238E27FC236}">
                    <a16:creationId xmlns:a16="http://schemas.microsoft.com/office/drawing/2014/main" id="{FA4DCB2B-E381-FD8F-D053-6E11BC60ACD5}"/>
                  </a:ext>
                </a:extLst>
              </p:cNvPr>
              <p:cNvGrpSpPr/>
              <p:nvPr/>
            </p:nvGrpSpPr>
            <p:grpSpPr>
              <a:xfrm>
                <a:off x="7541439" y="3801846"/>
                <a:ext cx="47243" cy="95401"/>
                <a:chOff x="7541439" y="3801846"/>
                <a:chExt cx="47243" cy="95401"/>
              </a:xfrm>
            </p:grpSpPr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882A3817-A388-EB98-4F51-2CE9EEE76A03}"/>
                    </a:ext>
                  </a:extLst>
                </p:cNvPr>
                <p:cNvSpPr/>
                <p:nvPr/>
              </p:nvSpPr>
              <p:spPr>
                <a:xfrm>
                  <a:off x="7543923" y="3843080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CEEBAF11-5D91-01FA-AE72-BFBF23ADED89}"/>
                    </a:ext>
                  </a:extLst>
                </p:cNvPr>
                <p:cNvSpPr/>
                <p:nvPr/>
              </p:nvSpPr>
              <p:spPr>
                <a:xfrm>
                  <a:off x="7541439" y="3801846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8" name="Graphic 3">
                <a:extLst>
                  <a:ext uri="{FF2B5EF4-FFF2-40B4-BE49-F238E27FC236}">
                    <a16:creationId xmlns:a16="http://schemas.microsoft.com/office/drawing/2014/main" id="{73297766-26A2-7222-05B1-2A95C317F665}"/>
                  </a:ext>
                </a:extLst>
              </p:cNvPr>
              <p:cNvGrpSpPr/>
              <p:nvPr/>
            </p:nvGrpSpPr>
            <p:grpSpPr>
              <a:xfrm>
                <a:off x="7531600" y="3659180"/>
                <a:ext cx="47243" cy="95403"/>
                <a:chOff x="7531600" y="3659180"/>
                <a:chExt cx="47243" cy="95403"/>
              </a:xfrm>
            </p:grpSpPr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18B3F36E-2D87-2D54-2DE0-F85E4B47B624}"/>
                    </a:ext>
                  </a:extLst>
                </p:cNvPr>
                <p:cNvSpPr/>
                <p:nvPr/>
              </p:nvSpPr>
              <p:spPr>
                <a:xfrm>
                  <a:off x="7534084" y="3700414"/>
                  <a:ext cx="44759" cy="54169"/>
                </a:xfrm>
                <a:custGeom>
                  <a:avLst/>
                  <a:gdLst>
                    <a:gd name="connsiteX0" fmla="*/ 41386 w 44759"/>
                    <a:gd name="connsiteY0" fmla="*/ 0 h 54169"/>
                    <a:gd name="connsiteX1" fmla="*/ 44663 w 44759"/>
                    <a:gd name="connsiteY1" fmla="*/ 32604 h 54169"/>
                    <a:gd name="connsiteX2" fmla="*/ 27556 w 44759"/>
                    <a:gd name="connsiteY2" fmla="*/ 53740 h 54169"/>
                    <a:gd name="connsiteX3" fmla="*/ 24241 w 44759"/>
                    <a:gd name="connsiteY3" fmla="*/ 54073 h 54169"/>
                    <a:gd name="connsiteX4" fmla="*/ 3277 w 44759"/>
                    <a:gd name="connsiteY4" fmla="*/ 36757 h 54169"/>
                    <a:gd name="connsiteX5" fmla="*/ 0 w 44759"/>
                    <a:gd name="connsiteY5" fmla="*/ 4153 h 54169"/>
                    <a:gd name="connsiteX6" fmla="*/ 41386 w 44759"/>
                    <a:gd name="connsiteY6" fmla="*/ 0 h 541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9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31"/>
                        <a:pt x="4343" y="47339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5B3F8DE0-024B-BDE8-9B2C-33B9C81AD2B8}"/>
                    </a:ext>
                  </a:extLst>
                </p:cNvPr>
                <p:cNvSpPr/>
                <p:nvPr/>
              </p:nvSpPr>
              <p:spPr>
                <a:xfrm>
                  <a:off x="7531600" y="3659180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1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9" name="Graphic 3">
                <a:extLst>
                  <a:ext uri="{FF2B5EF4-FFF2-40B4-BE49-F238E27FC236}">
                    <a16:creationId xmlns:a16="http://schemas.microsoft.com/office/drawing/2014/main" id="{66FF0067-B84D-D8E2-471B-92838CAA3A8E}"/>
                  </a:ext>
                </a:extLst>
              </p:cNvPr>
              <p:cNvGrpSpPr/>
              <p:nvPr/>
            </p:nvGrpSpPr>
            <p:grpSpPr>
              <a:xfrm>
                <a:off x="7615327" y="3647506"/>
                <a:ext cx="51305" cy="95020"/>
                <a:chOff x="7615327" y="3647506"/>
                <a:chExt cx="51305" cy="95020"/>
              </a:xfrm>
            </p:grpSpPr>
            <p:sp>
              <p:nvSpPr>
                <p:cNvPr id="242" name="Freeform: Shape 241">
                  <a:extLst>
                    <a:ext uri="{FF2B5EF4-FFF2-40B4-BE49-F238E27FC236}">
                      <a16:creationId xmlns:a16="http://schemas.microsoft.com/office/drawing/2014/main" id="{927897B6-03DF-20D1-F64E-45ADA69DD3C1}"/>
                    </a:ext>
                  </a:extLst>
                </p:cNvPr>
                <p:cNvSpPr/>
                <p:nvPr/>
              </p:nvSpPr>
              <p:spPr>
                <a:xfrm>
                  <a:off x="7615327" y="3687032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9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6 w 46953"/>
                    <a:gd name="connsiteY5" fmla="*/ 0 h 55495"/>
                    <a:gd name="connsiteX6" fmla="*/ 46953 w 46953"/>
                    <a:gd name="connsiteY6" fmla="*/ 7249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9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87"/>
                        <a:pt x="-1557" y="42729"/>
                        <a:pt x="300" y="32261"/>
                      </a:cubicBezTo>
                      <a:lnTo>
                        <a:pt x="6006" y="0"/>
                      </a:lnTo>
                      <a:lnTo>
                        <a:pt x="46953" y="724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3" name="Freeform: Shape 242">
                  <a:extLst>
                    <a:ext uri="{FF2B5EF4-FFF2-40B4-BE49-F238E27FC236}">
                      <a16:creationId xmlns:a16="http://schemas.microsoft.com/office/drawing/2014/main" id="{BB7EE8E0-6AD2-A429-94D3-BF3DB787982A}"/>
                    </a:ext>
                  </a:extLst>
                </p:cNvPr>
                <p:cNvSpPr/>
                <p:nvPr/>
              </p:nvSpPr>
              <p:spPr>
                <a:xfrm>
                  <a:off x="7619809" y="3647506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3 w 46823"/>
                    <a:gd name="connsiteY1" fmla="*/ 25524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3" y="25524"/>
                      </a:lnTo>
                      <a:cubicBezTo>
                        <a:pt x="48530" y="13799"/>
                        <a:pt x="41662" y="269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0" name="Graphic 3">
                <a:extLst>
                  <a:ext uri="{FF2B5EF4-FFF2-40B4-BE49-F238E27FC236}">
                    <a16:creationId xmlns:a16="http://schemas.microsoft.com/office/drawing/2014/main" id="{8F0F6BFB-EB15-CA96-9C6E-6D75CA2C91F4}"/>
                  </a:ext>
                </a:extLst>
              </p:cNvPr>
              <p:cNvGrpSpPr/>
              <p:nvPr/>
            </p:nvGrpSpPr>
            <p:grpSpPr>
              <a:xfrm>
                <a:off x="7682212" y="3686654"/>
                <a:ext cx="51305" cy="95020"/>
                <a:chOff x="7682212" y="3686654"/>
                <a:chExt cx="51305" cy="95020"/>
              </a:xfrm>
            </p:grpSpPr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03C7B981-DF10-62EA-DD07-ED4E4549F212}"/>
                    </a:ext>
                  </a:extLst>
                </p:cNvPr>
                <p:cNvSpPr/>
                <p:nvPr/>
              </p:nvSpPr>
              <p:spPr>
                <a:xfrm>
                  <a:off x="7682212" y="3726180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9CC94AD8-F53B-F03E-ACEE-64BD69F671B2}"/>
                    </a:ext>
                  </a:extLst>
                </p:cNvPr>
                <p:cNvSpPr/>
                <p:nvPr/>
              </p:nvSpPr>
              <p:spPr>
                <a:xfrm>
                  <a:off x="7686703" y="3686654"/>
                  <a:ext cx="46814" cy="54260"/>
                </a:xfrm>
                <a:custGeom>
                  <a:avLst/>
                  <a:gdLst>
                    <a:gd name="connsiteX0" fmla="*/ 41358 w 46814"/>
                    <a:gd name="connsiteY0" fmla="*/ 54261 h 54260"/>
                    <a:gd name="connsiteX1" fmla="*/ 46444 w 46814"/>
                    <a:gd name="connsiteY1" fmla="*/ 25533 h 54260"/>
                    <a:gd name="connsiteX2" fmla="*/ 31185 w 46814"/>
                    <a:gd name="connsiteY2" fmla="*/ 844 h 54260"/>
                    <a:gd name="connsiteX3" fmla="*/ 27880 w 46814"/>
                    <a:gd name="connsiteY3" fmla="*/ 263 h 54260"/>
                    <a:gd name="connsiteX4" fmla="*/ 5086 w 46814"/>
                    <a:gd name="connsiteY4" fmla="*/ 18218 h 54260"/>
                    <a:gd name="connsiteX5" fmla="*/ 0 w 46814"/>
                    <a:gd name="connsiteY5" fmla="*/ 46955 h 54260"/>
                    <a:gd name="connsiteX6" fmla="*/ 41358 w 46814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14" h="54260">
                      <a:moveTo>
                        <a:pt x="41358" y="54261"/>
                      </a:moveTo>
                      <a:lnTo>
                        <a:pt x="46444" y="25533"/>
                      </a:lnTo>
                      <a:cubicBezTo>
                        <a:pt x="48520" y="13808"/>
                        <a:pt x="41653" y="2702"/>
                        <a:pt x="31185" y="844"/>
                      </a:cubicBezTo>
                      <a:lnTo>
                        <a:pt x="27880" y="263"/>
                      </a:lnTo>
                      <a:cubicBezTo>
                        <a:pt x="17412" y="-1585"/>
                        <a:pt x="715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58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1" name="Graphic 3">
                <a:extLst>
                  <a:ext uri="{FF2B5EF4-FFF2-40B4-BE49-F238E27FC236}">
                    <a16:creationId xmlns:a16="http://schemas.microsoft.com/office/drawing/2014/main" id="{B0140E46-4BC5-4A56-8A66-5124DA81B47F}"/>
                  </a:ext>
                </a:extLst>
              </p:cNvPr>
              <p:cNvGrpSpPr/>
              <p:nvPr/>
            </p:nvGrpSpPr>
            <p:grpSpPr>
              <a:xfrm>
                <a:off x="7829030" y="3686654"/>
                <a:ext cx="51295" cy="95020"/>
                <a:chOff x="7829030" y="3686654"/>
                <a:chExt cx="51295" cy="95020"/>
              </a:xfrm>
            </p:grpSpPr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A8CA3F0E-FA3C-FCD6-B25B-BED662938251}"/>
                    </a:ext>
                  </a:extLst>
                </p:cNvPr>
                <p:cNvSpPr/>
                <p:nvPr/>
              </p:nvSpPr>
              <p:spPr>
                <a:xfrm>
                  <a:off x="7829030" y="3726180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6D6B23AF-7004-D08D-3EA4-FA79763D0029}"/>
                    </a:ext>
                  </a:extLst>
                </p:cNvPr>
                <p:cNvSpPr/>
                <p:nvPr/>
              </p:nvSpPr>
              <p:spPr>
                <a:xfrm>
                  <a:off x="7833502" y="368665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3 w 46823"/>
                    <a:gd name="connsiteY1" fmla="*/ 25533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5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3" y="25533"/>
                      </a:lnTo>
                      <a:cubicBezTo>
                        <a:pt x="48530" y="13808"/>
                        <a:pt x="41662" y="270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2" name="Graphic 3">
                <a:extLst>
                  <a:ext uri="{FF2B5EF4-FFF2-40B4-BE49-F238E27FC236}">
                    <a16:creationId xmlns:a16="http://schemas.microsoft.com/office/drawing/2014/main" id="{1DBA38C2-1C78-7766-5DBA-D28EEDC0B628}"/>
                  </a:ext>
                </a:extLst>
              </p:cNvPr>
              <p:cNvGrpSpPr/>
              <p:nvPr/>
            </p:nvGrpSpPr>
            <p:grpSpPr>
              <a:xfrm>
                <a:off x="7925281" y="3675234"/>
                <a:ext cx="51295" cy="95030"/>
                <a:chOff x="7925281" y="3675234"/>
                <a:chExt cx="51295" cy="95030"/>
              </a:xfrm>
            </p:grpSpPr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F040310D-139B-EEE0-0D53-B341FA9D5FF5}"/>
                    </a:ext>
                  </a:extLst>
                </p:cNvPr>
                <p:cNvSpPr/>
                <p:nvPr/>
              </p:nvSpPr>
              <p:spPr>
                <a:xfrm>
                  <a:off x="7925281" y="3714769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8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54C526DB-5F88-43C9-4765-6AD4052CB325}"/>
                    </a:ext>
                  </a:extLst>
                </p:cNvPr>
                <p:cNvSpPr/>
                <p:nvPr/>
              </p:nvSpPr>
              <p:spPr>
                <a:xfrm>
                  <a:off x="7929752" y="367523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24 h 54260"/>
                    <a:gd name="connsiteX2" fmla="*/ 31195 w 46823"/>
                    <a:gd name="connsiteY2" fmla="*/ 844 h 54260"/>
                    <a:gd name="connsiteX3" fmla="*/ 27880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24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0" y="263"/>
                      </a:lnTo>
                      <a:cubicBezTo>
                        <a:pt x="17412" y="-1585"/>
                        <a:pt x="715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3" name="Graphic 3">
                <a:extLst>
                  <a:ext uri="{FF2B5EF4-FFF2-40B4-BE49-F238E27FC236}">
                    <a16:creationId xmlns:a16="http://schemas.microsoft.com/office/drawing/2014/main" id="{AAA05144-FD32-1881-B482-F183489700D5}"/>
                  </a:ext>
                </a:extLst>
              </p:cNvPr>
              <p:cNvGrpSpPr/>
              <p:nvPr/>
            </p:nvGrpSpPr>
            <p:grpSpPr>
              <a:xfrm>
                <a:off x="7949795" y="3685407"/>
                <a:ext cx="64532" cy="91389"/>
                <a:chOff x="7949795" y="3685407"/>
                <a:chExt cx="64532" cy="91389"/>
              </a:xfrm>
            </p:grpSpPr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1B7E34CB-3C25-2258-0E6D-FA34D32A3E31}"/>
                    </a:ext>
                  </a:extLst>
                </p:cNvPr>
                <p:cNvSpPr/>
                <p:nvPr/>
              </p:nvSpPr>
              <p:spPr>
                <a:xfrm>
                  <a:off x="7961128" y="3718379"/>
                  <a:ext cx="53199" cy="58417"/>
                </a:xfrm>
                <a:custGeom>
                  <a:avLst/>
                  <a:gdLst>
                    <a:gd name="connsiteX0" fmla="*/ 37824 w 53199"/>
                    <a:gd name="connsiteY0" fmla="*/ 0 h 58417"/>
                    <a:gd name="connsiteX1" fmla="*/ 51445 w 53199"/>
                    <a:gd name="connsiteY1" fmla="*/ 29804 h 58417"/>
                    <a:gd name="connsiteX2" fmla="*/ 42081 w 53199"/>
                    <a:gd name="connsiteY2" fmla="*/ 55331 h 58417"/>
                    <a:gd name="connsiteX3" fmla="*/ 39053 w 53199"/>
                    <a:gd name="connsiteY3" fmla="*/ 56712 h 58417"/>
                    <a:gd name="connsiteX4" fmla="*/ 13621 w 53199"/>
                    <a:gd name="connsiteY4" fmla="*/ 47092 h 58417"/>
                    <a:gd name="connsiteX5" fmla="*/ 0 w 53199"/>
                    <a:gd name="connsiteY5" fmla="*/ 17297 h 58417"/>
                    <a:gd name="connsiteX6" fmla="*/ 37824 w 53199"/>
                    <a:gd name="connsiteY6" fmla="*/ 0 h 58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199" h="58417">
                      <a:moveTo>
                        <a:pt x="37824" y="0"/>
                      </a:moveTo>
                      <a:lnTo>
                        <a:pt x="51445" y="29804"/>
                      </a:lnTo>
                      <a:cubicBezTo>
                        <a:pt x="55864" y="39471"/>
                        <a:pt x="51645" y="50959"/>
                        <a:pt x="42081" y="55331"/>
                      </a:cubicBezTo>
                      <a:lnTo>
                        <a:pt x="39053" y="56712"/>
                      </a:lnTo>
                      <a:cubicBezTo>
                        <a:pt x="29480" y="61084"/>
                        <a:pt x="18040" y="56759"/>
                        <a:pt x="13621" y="47092"/>
                      </a:cubicBezTo>
                      <a:lnTo>
                        <a:pt x="0" y="17297"/>
                      </a:lnTo>
                      <a:lnTo>
                        <a:pt x="37824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42D7BE8B-C213-CA81-179B-E6D0B2D159B3}"/>
                    </a:ext>
                  </a:extLst>
                </p:cNvPr>
                <p:cNvSpPr/>
                <p:nvPr/>
              </p:nvSpPr>
              <p:spPr>
                <a:xfrm>
                  <a:off x="7949795" y="3685407"/>
                  <a:ext cx="52490" cy="57222"/>
                </a:xfrm>
                <a:custGeom>
                  <a:avLst/>
                  <a:gdLst>
                    <a:gd name="connsiteX0" fmla="*/ 52490 w 52490"/>
                    <a:gd name="connsiteY0" fmla="*/ 39763 h 57222"/>
                    <a:gd name="connsiteX1" fmla="*/ 40365 w 52490"/>
                    <a:gd name="connsiteY1" fmla="*/ 13227 h 57222"/>
                    <a:gd name="connsiteX2" fmla="*/ 13790 w 52490"/>
                    <a:gd name="connsiteY2" fmla="*/ 1568 h 57222"/>
                    <a:gd name="connsiteX3" fmla="*/ 10733 w 52490"/>
                    <a:gd name="connsiteY3" fmla="*/ 2968 h 57222"/>
                    <a:gd name="connsiteX4" fmla="*/ 2160 w 52490"/>
                    <a:gd name="connsiteY4" fmla="*/ 30686 h 57222"/>
                    <a:gd name="connsiteX5" fmla="*/ 14285 w 52490"/>
                    <a:gd name="connsiteY5" fmla="*/ 57223 h 57222"/>
                    <a:gd name="connsiteX6" fmla="*/ 52490 w 52490"/>
                    <a:gd name="connsiteY6" fmla="*/ 39763 h 57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2490" h="57222">
                      <a:moveTo>
                        <a:pt x="52490" y="39763"/>
                      </a:moveTo>
                      <a:lnTo>
                        <a:pt x="40365" y="13227"/>
                      </a:lnTo>
                      <a:cubicBezTo>
                        <a:pt x="35412" y="2397"/>
                        <a:pt x="23458" y="-2852"/>
                        <a:pt x="13790" y="1568"/>
                      </a:cubicBezTo>
                      <a:lnTo>
                        <a:pt x="10733" y="2968"/>
                      </a:lnTo>
                      <a:cubicBezTo>
                        <a:pt x="1065" y="7388"/>
                        <a:pt x="-2793" y="19866"/>
                        <a:pt x="2160" y="30686"/>
                      </a:cubicBezTo>
                      <a:lnTo>
                        <a:pt x="14285" y="57223"/>
                      </a:lnTo>
                      <a:lnTo>
                        <a:pt x="52490" y="3976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4" name="Graphic 3">
                <a:extLst>
                  <a:ext uri="{FF2B5EF4-FFF2-40B4-BE49-F238E27FC236}">
                    <a16:creationId xmlns:a16="http://schemas.microsoft.com/office/drawing/2014/main" id="{7D8B78DB-C0C3-3AAC-47BF-72C82E0EEB1B}"/>
                  </a:ext>
                </a:extLst>
              </p:cNvPr>
              <p:cNvGrpSpPr/>
              <p:nvPr/>
            </p:nvGrpSpPr>
            <p:grpSpPr>
              <a:xfrm>
                <a:off x="7732780" y="3627914"/>
                <a:ext cx="51305" cy="95039"/>
                <a:chOff x="7732780" y="3627914"/>
                <a:chExt cx="51305" cy="95039"/>
              </a:xfrm>
            </p:grpSpPr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EB7E0C40-6794-4A64-6FDC-4E68099A8F40}"/>
                    </a:ext>
                  </a:extLst>
                </p:cNvPr>
                <p:cNvSpPr/>
                <p:nvPr/>
              </p:nvSpPr>
              <p:spPr>
                <a:xfrm>
                  <a:off x="7732780" y="3667458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8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DB256C5C-45A6-4949-1BA3-01A6CECBC2E1}"/>
                    </a:ext>
                  </a:extLst>
                </p:cNvPr>
                <p:cNvSpPr/>
                <p:nvPr/>
              </p:nvSpPr>
              <p:spPr>
                <a:xfrm>
                  <a:off x="7737252" y="3627914"/>
                  <a:ext cx="46833" cy="54269"/>
                </a:xfrm>
                <a:custGeom>
                  <a:avLst/>
                  <a:gdLst>
                    <a:gd name="connsiteX0" fmla="*/ 41377 w 46833"/>
                    <a:gd name="connsiteY0" fmla="*/ 54270 h 54269"/>
                    <a:gd name="connsiteX1" fmla="*/ 46463 w 46833"/>
                    <a:gd name="connsiteY1" fmla="*/ 25543 h 54269"/>
                    <a:gd name="connsiteX2" fmla="*/ 31204 w 46833"/>
                    <a:gd name="connsiteY2" fmla="*/ 854 h 54269"/>
                    <a:gd name="connsiteX3" fmla="*/ 27889 w 46833"/>
                    <a:gd name="connsiteY3" fmla="*/ 263 h 54269"/>
                    <a:gd name="connsiteX4" fmla="*/ 5086 w 46833"/>
                    <a:gd name="connsiteY4" fmla="*/ 18218 h 54269"/>
                    <a:gd name="connsiteX5" fmla="*/ 0 w 46833"/>
                    <a:gd name="connsiteY5" fmla="*/ 46955 h 54269"/>
                    <a:gd name="connsiteX6" fmla="*/ 41377 w 46833"/>
                    <a:gd name="connsiteY6" fmla="*/ 54270 h 54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33" h="54269">
                      <a:moveTo>
                        <a:pt x="41377" y="54270"/>
                      </a:moveTo>
                      <a:lnTo>
                        <a:pt x="46463" y="25543"/>
                      </a:lnTo>
                      <a:cubicBezTo>
                        <a:pt x="48539" y="13817"/>
                        <a:pt x="41672" y="2711"/>
                        <a:pt x="31204" y="85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77" y="542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5" name="Graphic 3">
                <a:extLst>
                  <a:ext uri="{FF2B5EF4-FFF2-40B4-BE49-F238E27FC236}">
                    <a16:creationId xmlns:a16="http://schemas.microsoft.com/office/drawing/2014/main" id="{B9AD07D6-BEFA-99C9-AF4E-ECB5E97749B3}"/>
                  </a:ext>
                </a:extLst>
              </p:cNvPr>
              <p:cNvGrpSpPr/>
              <p:nvPr/>
            </p:nvGrpSpPr>
            <p:grpSpPr>
              <a:xfrm>
                <a:off x="7547481" y="3518062"/>
                <a:ext cx="51305" cy="95020"/>
                <a:chOff x="7547481" y="3518062"/>
                <a:chExt cx="51305" cy="95020"/>
              </a:xfrm>
            </p:grpSpPr>
            <p:sp>
              <p:nvSpPr>
                <p:cNvPr id="230" name="Freeform: Shape 229">
                  <a:extLst>
                    <a:ext uri="{FF2B5EF4-FFF2-40B4-BE49-F238E27FC236}">
                      <a16:creationId xmlns:a16="http://schemas.microsoft.com/office/drawing/2014/main" id="{9564D356-FC1C-E8B8-16F2-2AA448234CA7}"/>
                    </a:ext>
                  </a:extLst>
                </p:cNvPr>
                <p:cNvSpPr/>
                <p:nvPr/>
              </p:nvSpPr>
              <p:spPr>
                <a:xfrm>
                  <a:off x="7547481" y="355758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1" name="Freeform: Shape 230">
                  <a:extLst>
                    <a:ext uri="{FF2B5EF4-FFF2-40B4-BE49-F238E27FC236}">
                      <a16:creationId xmlns:a16="http://schemas.microsoft.com/office/drawing/2014/main" id="{06BFC137-F47C-58F1-C601-706D034417AD}"/>
                    </a:ext>
                  </a:extLst>
                </p:cNvPr>
                <p:cNvSpPr/>
                <p:nvPr/>
              </p:nvSpPr>
              <p:spPr>
                <a:xfrm>
                  <a:off x="7551962" y="351806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33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33"/>
                      </a:lnTo>
                      <a:cubicBezTo>
                        <a:pt x="48530" y="13808"/>
                        <a:pt x="41662" y="270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6" name="Graphic 3">
                <a:extLst>
                  <a:ext uri="{FF2B5EF4-FFF2-40B4-BE49-F238E27FC236}">
                    <a16:creationId xmlns:a16="http://schemas.microsoft.com/office/drawing/2014/main" id="{74A02378-8E4A-1674-DEB6-9509F1B550B7}"/>
                  </a:ext>
                </a:extLst>
              </p:cNvPr>
              <p:cNvGrpSpPr/>
              <p:nvPr/>
            </p:nvGrpSpPr>
            <p:grpSpPr>
              <a:xfrm>
                <a:off x="7778465" y="3675234"/>
                <a:ext cx="51293" cy="95030"/>
                <a:chOff x="7778465" y="3675234"/>
                <a:chExt cx="51293" cy="95030"/>
              </a:xfrm>
            </p:grpSpPr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C5CBF339-4A95-CD0A-1342-BA8A0C1B5312}"/>
                    </a:ext>
                  </a:extLst>
                </p:cNvPr>
                <p:cNvSpPr/>
                <p:nvPr/>
              </p:nvSpPr>
              <p:spPr>
                <a:xfrm>
                  <a:off x="7778465" y="3714769"/>
                  <a:ext cx="46951" cy="55495"/>
                </a:xfrm>
                <a:custGeom>
                  <a:avLst/>
                  <a:gdLst>
                    <a:gd name="connsiteX0" fmla="*/ 46951 w 46951"/>
                    <a:gd name="connsiteY0" fmla="*/ 7248 h 55495"/>
                    <a:gd name="connsiteX1" fmla="*/ 41246 w 46951"/>
                    <a:gd name="connsiteY1" fmla="*/ 39510 h 55495"/>
                    <a:gd name="connsiteX2" fmla="*/ 19043 w 46951"/>
                    <a:gd name="connsiteY2" fmla="*/ 55207 h 55495"/>
                    <a:gd name="connsiteX3" fmla="*/ 15766 w 46951"/>
                    <a:gd name="connsiteY3" fmla="*/ 54626 h 55495"/>
                    <a:gd name="connsiteX4" fmla="*/ 298 w 46951"/>
                    <a:gd name="connsiteY4" fmla="*/ 32261 h 55495"/>
                    <a:gd name="connsiteX5" fmla="*/ 6003 w 46951"/>
                    <a:gd name="connsiteY5" fmla="*/ 0 h 55495"/>
                    <a:gd name="connsiteX6" fmla="*/ 46951 w 46951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1" h="55495">
                      <a:moveTo>
                        <a:pt x="46951" y="7248"/>
                      </a:moveTo>
                      <a:lnTo>
                        <a:pt x="41246" y="39510"/>
                      </a:lnTo>
                      <a:cubicBezTo>
                        <a:pt x="39398" y="49977"/>
                        <a:pt x="29406" y="57035"/>
                        <a:pt x="19043" y="55207"/>
                      </a:cubicBezTo>
                      <a:lnTo>
                        <a:pt x="15766" y="54626"/>
                      </a:lnTo>
                      <a:cubicBezTo>
                        <a:pt x="5403" y="52787"/>
                        <a:pt x="-1550" y="42729"/>
                        <a:pt x="298" y="32261"/>
                      </a:cubicBezTo>
                      <a:lnTo>
                        <a:pt x="6003" y="0"/>
                      </a:lnTo>
                      <a:lnTo>
                        <a:pt x="46951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9" name="Freeform: Shape 228">
                  <a:extLst>
                    <a:ext uri="{FF2B5EF4-FFF2-40B4-BE49-F238E27FC236}">
                      <a16:creationId xmlns:a16="http://schemas.microsoft.com/office/drawing/2014/main" id="{9645E81D-B930-0CA3-873E-D52AF3671A05}"/>
                    </a:ext>
                  </a:extLst>
                </p:cNvPr>
                <p:cNvSpPr/>
                <p:nvPr/>
              </p:nvSpPr>
              <p:spPr>
                <a:xfrm>
                  <a:off x="7782934" y="367523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24 h 54260"/>
                    <a:gd name="connsiteX2" fmla="*/ 31195 w 46823"/>
                    <a:gd name="connsiteY2" fmla="*/ 844 h 54260"/>
                    <a:gd name="connsiteX3" fmla="*/ 27889 w 46823"/>
                    <a:gd name="connsiteY3" fmla="*/ 263 h 54260"/>
                    <a:gd name="connsiteX4" fmla="*/ 5087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24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7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7" name="Graphic 3">
                <a:extLst>
                  <a:ext uri="{FF2B5EF4-FFF2-40B4-BE49-F238E27FC236}">
                    <a16:creationId xmlns:a16="http://schemas.microsoft.com/office/drawing/2014/main" id="{EF1D121D-C0EF-1882-1032-06A3574249A1}"/>
                  </a:ext>
                </a:extLst>
              </p:cNvPr>
              <p:cNvGrpSpPr/>
              <p:nvPr/>
            </p:nvGrpSpPr>
            <p:grpSpPr>
              <a:xfrm>
                <a:off x="8010101" y="3689912"/>
                <a:ext cx="51305" cy="95030"/>
                <a:chOff x="8010101" y="3689912"/>
                <a:chExt cx="51305" cy="95030"/>
              </a:xfrm>
            </p:grpSpPr>
            <p:sp>
              <p:nvSpPr>
                <p:cNvPr id="226" name="Freeform: Shape 225">
                  <a:extLst>
                    <a:ext uri="{FF2B5EF4-FFF2-40B4-BE49-F238E27FC236}">
                      <a16:creationId xmlns:a16="http://schemas.microsoft.com/office/drawing/2014/main" id="{04DF5659-6725-8263-84A1-748102821D23}"/>
                    </a:ext>
                  </a:extLst>
                </p:cNvPr>
                <p:cNvSpPr/>
                <p:nvPr/>
              </p:nvSpPr>
              <p:spPr>
                <a:xfrm>
                  <a:off x="8010101" y="372944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7" name="Freeform: Shape 226">
                  <a:extLst>
                    <a:ext uri="{FF2B5EF4-FFF2-40B4-BE49-F238E27FC236}">
                      <a16:creationId xmlns:a16="http://schemas.microsoft.com/office/drawing/2014/main" id="{CDD30776-553C-10B4-1F55-009DE33DC3F1}"/>
                    </a:ext>
                  </a:extLst>
                </p:cNvPr>
                <p:cNvSpPr/>
                <p:nvPr/>
              </p:nvSpPr>
              <p:spPr>
                <a:xfrm>
                  <a:off x="8014582" y="368991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0 h 54260"/>
                    <a:gd name="connsiteX1" fmla="*/ 46454 w 46823"/>
                    <a:gd name="connsiteY1" fmla="*/ 25533 h 54260"/>
                    <a:gd name="connsiteX2" fmla="*/ 31194 w 46823"/>
                    <a:gd name="connsiteY2" fmla="*/ 85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55 h 54260"/>
                    <a:gd name="connsiteX6" fmla="*/ 41367 w 46823"/>
                    <a:gd name="connsiteY6" fmla="*/ 54260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0"/>
                      </a:moveTo>
                      <a:lnTo>
                        <a:pt x="46454" y="25533"/>
                      </a:lnTo>
                      <a:cubicBezTo>
                        <a:pt x="48530" y="13808"/>
                        <a:pt x="41662" y="2702"/>
                        <a:pt x="31194" y="85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67" y="542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8" name="Graphic 3">
                <a:extLst>
                  <a:ext uri="{FF2B5EF4-FFF2-40B4-BE49-F238E27FC236}">
                    <a16:creationId xmlns:a16="http://schemas.microsoft.com/office/drawing/2014/main" id="{56F43EA9-9DAF-96E5-9AAD-68A1B050531A}"/>
                  </a:ext>
                </a:extLst>
              </p:cNvPr>
              <p:cNvGrpSpPr/>
              <p:nvPr/>
            </p:nvGrpSpPr>
            <p:grpSpPr>
              <a:xfrm>
                <a:off x="7561268" y="3649496"/>
                <a:ext cx="55359" cy="94324"/>
                <a:chOff x="7561268" y="3649496"/>
                <a:chExt cx="55359" cy="94324"/>
              </a:xfrm>
            </p:grpSpPr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75A91674-06ED-2F05-BD59-38BE4C246683}"/>
                    </a:ext>
                  </a:extLst>
                </p:cNvPr>
                <p:cNvSpPr/>
                <p:nvPr/>
              </p:nvSpPr>
              <p:spPr>
                <a:xfrm>
                  <a:off x="7567602" y="3687194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1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1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5" name="Freeform: Shape 224">
                  <a:extLst>
                    <a:ext uri="{FF2B5EF4-FFF2-40B4-BE49-F238E27FC236}">
                      <a16:creationId xmlns:a16="http://schemas.microsoft.com/office/drawing/2014/main" id="{96B4C144-73BC-3BDC-40B1-F33CD51B2466}"/>
                    </a:ext>
                  </a:extLst>
                </p:cNvPr>
                <p:cNvSpPr/>
                <p:nvPr/>
              </p:nvSpPr>
              <p:spPr>
                <a:xfrm>
                  <a:off x="7561268" y="3649496"/>
                  <a:ext cx="48701" cy="55404"/>
                </a:xfrm>
                <a:custGeom>
                  <a:avLst/>
                  <a:gdLst>
                    <a:gd name="connsiteX0" fmla="*/ 48701 w 48701"/>
                    <a:gd name="connsiteY0" fmla="*/ 44975 h 55404"/>
                    <a:gd name="connsiteX1" fmla="*/ 41453 w 48701"/>
                    <a:gd name="connsiteY1" fmla="*/ 16714 h 55404"/>
                    <a:gd name="connsiteX2" fmla="*/ 17355 w 48701"/>
                    <a:gd name="connsiteY2" fmla="*/ 541 h 55404"/>
                    <a:gd name="connsiteX3" fmla="*/ 14097 w 48701"/>
                    <a:gd name="connsiteY3" fmla="*/ 1379 h 55404"/>
                    <a:gd name="connsiteX4" fmla="*/ 753 w 48701"/>
                    <a:gd name="connsiteY4" fmla="*/ 27144 h 55404"/>
                    <a:gd name="connsiteX5" fmla="*/ 8001 w 48701"/>
                    <a:gd name="connsiteY5" fmla="*/ 55405 h 55404"/>
                    <a:gd name="connsiteX6" fmla="*/ 48701 w 4870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5404">
                      <a:moveTo>
                        <a:pt x="48701" y="44975"/>
                      </a:moveTo>
                      <a:lnTo>
                        <a:pt x="41453" y="16714"/>
                      </a:lnTo>
                      <a:cubicBezTo>
                        <a:pt x="38500" y="5179"/>
                        <a:pt x="27651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8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701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9" name="Graphic 3">
                <a:extLst>
                  <a:ext uri="{FF2B5EF4-FFF2-40B4-BE49-F238E27FC236}">
                    <a16:creationId xmlns:a16="http://schemas.microsoft.com/office/drawing/2014/main" id="{6EB872B9-BDC7-734C-1343-0EE83AFD768E}"/>
                  </a:ext>
                </a:extLst>
              </p:cNvPr>
              <p:cNvGrpSpPr/>
              <p:nvPr/>
            </p:nvGrpSpPr>
            <p:grpSpPr>
              <a:xfrm>
                <a:off x="7602045" y="3749004"/>
                <a:ext cx="55368" cy="94323"/>
                <a:chOff x="7602045" y="3749004"/>
                <a:chExt cx="55368" cy="94323"/>
              </a:xfrm>
            </p:grpSpPr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66D8B573-C10E-6DAF-A957-9073FD62D48E}"/>
                    </a:ext>
                  </a:extLst>
                </p:cNvPr>
                <p:cNvSpPr/>
                <p:nvPr/>
              </p:nvSpPr>
              <p:spPr>
                <a:xfrm>
                  <a:off x="7608389" y="3786701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8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FD7DE53E-FAB9-CE5D-946B-B53AE5437F6B}"/>
                    </a:ext>
                  </a:extLst>
                </p:cNvPr>
                <p:cNvSpPr/>
                <p:nvPr/>
              </p:nvSpPr>
              <p:spPr>
                <a:xfrm>
                  <a:off x="7602045" y="3749004"/>
                  <a:ext cx="48701" cy="55404"/>
                </a:xfrm>
                <a:custGeom>
                  <a:avLst/>
                  <a:gdLst>
                    <a:gd name="connsiteX0" fmla="*/ 48701 w 48701"/>
                    <a:gd name="connsiteY0" fmla="*/ 44975 h 55404"/>
                    <a:gd name="connsiteX1" fmla="*/ 41453 w 48701"/>
                    <a:gd name="connsiteY1" fmla="*/ 16714 h 55404"/>
                    <a:gd name="connsiteX2" fmla="*/ 17355 w 48701"/>
                    <a:gd name="connsiteY2" fmla="*/ 541 h 55404"/>
                    <a:gd name="connsiteX3" fmla="*/ 14097 w 48701"/>
                    <a:gd name="connsiteY3" fmla="*/ 1379 h 55404"/>
                    <a:gd name="connsiteX4" fmla="*/ 753 w 48701"/>
                    <a:gd name="connsiteY4" fmla="*/ 27144 h 55404"/>
                    <a:gd name="connsiteX5" fmla="*/ 8001 w 48701"/>
                    <a:gd name="connsiteY5" fmla="*/ 55405 h 55404"/>
                    <a:gd name="connsiteX6" fmla="*/ 48701 w 4870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5404">
                      <a:moveTo>
                        <a:pt x="48701" y="44975"/>
                      </a:moveTo>
                      <a:lnTo>
                        <a:pt x="41453" y="16714"/>
                      </a:lnTo>
                      <a:cubicBezTo>
                        <a:pt x="38500" y="5179"/>
                        <a:pt x="27651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701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0" name="Graphic 3">
                <a:extLst>
                  <a:ext uri="{FF2B5EF4-FFF2-40B4-BE49-F238E27FC236}">
                    <a16:creationId xmlns:a16="http://schemas.microsoft.com/office/drawing/2014/main" id="{D4EF10D1-070B-09B8-81A9-58B13DC4284D}"/>
                  </a:ext>
                </a:extLst>
              </p:cNvPr>
              <p:cNvGrpSpPr/>
              <p:nvPr/>
            </p:nvGrpSpPr>
            <p:grpSpPr>
              <a:xfrm>
                <a:off x="7773342" y="3621759"/>
                <a:ext cx="55358" cy="94334"/>
                <a:chOff x="7773342" y="3621759"/>
                <a:chExt cx="55358" cy="94334"/>
              </a:xfrm>
            </p:grpSpPr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258423F2-B132-8D6D-38C2-2B3305FE5F6B}"/>
                    </a:ext>
                  </a:extLst>
                </p:cNvPr>
                <p:cNvSpPr/>
                <p:nvPr/>
              </p:nvSpPr>
              <p:spPr>
                <a:xfrm>
                  <a:off x="7779677" y="3659467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5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5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5"/>
                        <a:pt x="10773" y="52368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EF9B5606-E84A-1144-A82F-16E570CF0DFC}"/>
                    </a:ext>
                  </a:extLst>
                </p:cNvPr>
                <p:cNvSpPr/>
                <p:nvPr/>
              </p:nvSpPr>
              <p:spPr>
                <a:xfrm>
                  <a:off x="7773342" y="3621759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0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1" name="Graphic 3">
                <a:extLst>
                  <a:ext uri="{FF2B5EF4-FFF2-40B4-BE49-F238E27FC236}">
                    <a16:creationId xmlns:a16="http://schemas.microsoft.com/office/drawing/2014/main" id="{E6701661-4003-DF9A-350C-37A838DC2C52}"/>
                  </a:ext>
                </a:extLst>
              </p:cNvPr>
              <p:cNvGrpSpPr/>
              <p:nvPr/>
            </p:nvGrpSpPr>
            <p:grpSpPr>
              <a:xfrm>
                <a:off x="7866325" y="3662545"/>
                <a:ext cx="55358" cy="94323"/>
                <a:chOff x="7866325" y="3662545"/>
                <a:chExt cx="55358" cy="94323"/>
              </a:xfrm>
            </p:grpSpPr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4DEE6CF6-CC27-64C0-73BB-3022DE66DE0A}"/>
                    </a:ext>
                  </a:extLst>
                </p:cNvPr>
                <p:cNvSpPr/>
                <p:nvPr/>
              </p:nvSpPr>
              <p:spPr>
                <a:xfrm>
                  <a:off x="7872660" y="3700243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1F10DE00-9E89-49F0-20C5-9FCD26BE7FCF}"/>
                    </a:ext>
                  </a:extLst>
                </p:cNvPr>
                <p:cNvSpPr/>
                <p:nvPr/>
              </p:nvSpPr>
              <p:spPr>
                <a:xfrm>
                  <a:off x="7866325" y="3662545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2" name="Graphic 3">
                <a:extLst>
                  <a:ext uri="{FF2B5EF4-FFF2-40B4-BE49-F238E27FC236}">
                    <a16:creationId xmlns:a16="http://schemas.microsoft.com/office/drawing/2014/main" id="{09DCC85D-C033-C42D-51E9-21E2B27645E1}"/>
                  </a:ext>
                </a:extLst>
              </p:cNvPr>
              <p:cNvGrpSpPr/>
              <p:nvPr/>
            </p:nvGrpSpPr>
            <p:grpSpPr>
              <a:xfrm>
                <a:off x="7897320" y="3585869"/>
                <a:ext cx="55359" cy="94334"/>
                <a:chOff x="7897320" y="3585869"/>
                <a:chExt cx="55359" cy="94334"/>
              </a:xfrm>
            </p:grpSpPr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D8550C92-5E65-436C-A424-E710D38C7D7E}"/>
                    </a:ext>
                  </a:extLst>
                </p:cNvPr>
                <p:cNvSpPr/>
                <p:nvPr/>
              </p:nvSpPr>
              <p:spPr>
                <a:xfrm>
                  <a:off x="7903654" y="3623576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5"/>
                        <a:pt x="10773" y="52368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id="{1734187C-6A7C-83B7-487A-DE61205E7F98}"/>
                    </a:ext>
                  </a:extLst>
                </p:cNvPr>
                <p:cNvSpPr/>
                <p:nvPr/>
              </p:nvSpPr>
              <p:spPr>
                <a:xfrm>
                  <a:off x="7897320" y="3585869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3" name="Graphic 3">
                <a:extLst>
                  <a:ext uri="{FF2B5EF4-FFF2-40B4-BE49-F238E27FC236}">
                    <a16:creationId xmlns:a16="http://schemas.microsoft.com/office/drawing/2014/main" id="{CD806D8D-DAC5-E5F2-D4E2-17571EC2B66E}"/>
                  </a:ext>
                </a:extLst>
              </p:cNvPr>
              <p:cNvGrpSpPr/>
              <p:nvPr/>
            </p:nvGrpSpPr>
            <p:grpSpPr>
              <a:xfrm>
                <a:off x="7584109" y="3569562"/>
                <a:ext cx="55358" cy="94324"/>
                <a:chOff x="7584109" y="3569562"/>
                <a:chExt cx="55358" cy="94324"/>
              </a:xfrm>
            </p:grpSpPr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28331602-2363-4001-9139-ABC9683D6951}"/>
                    </a:ext>
                  </a:extLst>
                </p:cNvPr>
                <p:cNvSpPr/>
                <p:nvPr/>
              </p:nvSpPr>
              <p:spPr>
                <a:xfrm>
                  <a:off x="7590443" y="3607260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9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ABB8681A-5F2C-D899-9777-FE8C5F7FD4E7}"/>
                    </a:ext>
                  </a:extLst>
                </p:cNvPr>
                <p:cNvSpPr/>
                <p:nvPr/>
              </p:nvSpPr>
              <p:spPr>
                <a:xfrm>
                  <a:off x="7584109" y="3569562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4" name="Graphic 3">
                <a:extLst>
                  <a:ext uri="{FF2B5EF4-FFF2-40B4-BE49-F238E27FC236}">
                    <a16:creationId xmlns:a16="http://schemas.microsoft.com/office/drawing/2014/main" id="{FBB39C38-98DA-DE5B-4740-0EE47192879B}"/>
                  </a:ext>
                </a:extLst>
              </p:cNvPr>
              <p:cNvGrpSpPr/>
              <p:nvPr/>
            </p:nvGrpSpPr>
            <p:grpSpPr>
              <a:xfrm>
                <a:off x="7807709" y="3579271"/>
                <a:ext cx="54696" cy="94456"/>
                <a:chOff x="7807709" y="3579271"/>
                <a:chExt cx="54696" cy="94456"/>
              </a:xfrm>
            </p:grpSpPr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7B0721C9-A796-2CA5-E366-2F80E74B4E5A}"/>
                    </a:ext>
                  </a:extLst>
                </p:cNvPr>
                <p:cNvSpPr/>
                <p:nvPr/>
              </p:nvSpPr>
              <p:spPr>
                <a:xfrm>
                  <a:off x="7807709" y="3617280"/>
                  <a:ext cx="48701" cy="56447"/>
                </a:xfrm>
                <a:custGeom>
                  <a:avLst/>
                  <a:gdLst>
                    <a:gd name="connsiteX0" fmla="*/ 48701 w 48701"/>
                    <a:gd name="connsiteY0" fmla="*/ 9830 h 56447"/>
                    <a:gd name="connsiteX1" fmla="*/ 40957 w 48701"/>
                    <a:gd name="connsiteY1" fmla="*/ 41662 h 56447"/>
                    <a:gd name="connsiteX2" fmla="*/ 17802 w 48701"/>
                    <a:gd name="connsiteY2" fmla="*/ 55912 h 56447"/>
                    <a:gd name="connsiteX3" fmla="*/ 14573 w 48701"/>
                    <a:gd name="connsiteY3" fmla="*/ 55131 h 56447"/>
                    <a:gd name="connsiteX4" fmla="*/ 552 w 48701"/>
                    <a:gd name="connsiteY4" fmla="*/ 31833 h 56447"/>
                    <a:gd name="connsiteX5" fmla="*/ 8296 w 48701"/>
                    <a:gd name="connsiteY5" fmla="*/ 0 h 56447"/>
                    <a:gd name="connsiteX6" fmla="*/ 48701 w 48701"/>
                    <a:gd name="connsiteY6" fmla="*/ 9830 h 56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47">
                      <a:moveTo>
                        <a:pt x="48701" y="9830"/>
                      </a:moveTo>
                      <a:lnTo>
                        <a:pt x="40957" y="41662"/>
                      </a:lnTo>
                      <a:cubicBezTo>
                        <a:pt x="38443" y="51988"/>
                        <a:pt x="28022" y="58398"/>
                        <a:pt x="17802" y="55912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BA1163F4-B3A6-0CA1-22B1-272F1DBA1667}"/>
                    </a:ext>
                  </a:extLst>
                </p:cNvPr>
                <p:cNvSpPr/>
                <p:nvPr/>
              </p:nvSpPr>
              <p:spPr>
                <a:xfrm>
                  <a:off x="7814014" y="3579271"/>
                  <a:ext cx="48391" cy="55239"/>
                </a:xfrm>
                <a:custGeom>
                  <a:avLst/>
                  <a:gdLst>
                    <a:gd name="connsiteX0" fmla="*/ 40815 w 48391"/>
                    <a:gd name="connsiteY0" fmla="*/ 55240 h 55239"/>
                    <a:gd name="connsiteX1" fmla="*/ 47711 w 48391"/>
                    <a:gd name="connsiteY1" fmla="*/ 26884 h 55239"/>
                    <a:gd name="connsiteX2" fmla="*/ 34052 w 48391"/>
                    <a:gd name="connsiteY2" fmla="*/ 1281 h 55239"/>
                    <a:gd name="connsiteX3" fmla="*/ 30785 w 48391"/>
                    <a:gd name="connsiteY3" fmla="*/ 490 h 55239"/>
                    <a:gd name="connsiteX4" fmla="*/ 6896 w 48391"/>
                    <a:gd name="connsiteY4" fmla="*/ 16959 h 55239"/>
                    <a:gd name="connsiteX5" fmla="*/ 0 w 48391"/>
                    <a:gd name="connsiteY5" fmla="*/ 45315 h 55239"/>
                    <a:gd name="connsiteX6" fmla="*/ 40815 w 48391"/>
                    <a:gd name="connsiteY6" fmla="*/ 55240 h 5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39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5" name="Graphic 3">
                <a:extLst>
                  <a:ext uri="{FF2B5EF4-FFF2-40B4-BE49-F238E27FC236}">
                    <a16:creationId xmlns:a16="http://schemas.microsoft.com/office/drawing/2014/main" id="{9FBB9C9C-B9EA-06BA-CDD7-96868F35E1FA}"/>
                  </a:ext>
                </a:extLst>
              </p:cNvPr>
              <p:cNvGrpSpPr/>
              <p:nvPr/>
            </p:nvGrpSpPr>
            <p:grpSpPr>
              <a:xfrm>
                <a:off x="7853581" y="3589825"/>
                <a:ext cx="54697" cy="94465"/>
                <a:chOff x="7853581" y="3589825"/>
                <a:chExt cx="54697" cy="94465"/>
              </a:xfrm>
            </p:grpSpPr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0014E20E-93FC-89D0-7304-D15B922855EB}"/>
                    </a:ext>
                  </a:extLst>
                </p:cNvPr>
                <p:cNvSpPr/>
                <p:nvPr/>
              </p:nvSpPr>
              <p:spPr>
                <a:xfrm>
                  <a:off x="7853581" y="3627834"/>
                  <a:ext cx="48701" cy="56456"/>
                </a:xfrm>
                <a:custGeom>
                  <a:avLst/>
                  <a:gdLst>
                    <a:gd name="connsiteX0" fmla="*/ 48701 w 48701"/>
                    <a:gd name="connsiteY0" fmla="*/ 9830 h 56456"/>
                    <a:gd name="connsiteX1" fmla="*/ 40957 w 48701"/>
                    <a:gd name="connsiteY1" fmla="*/ 41662 h 56456"/>
                    <a:gd name="connsiteX2" fmla="*/ 17802 w 48701"/>
                    <a:gd name="connsiteY2" fmla="*/ 55921 h 56456"/>
                    <a:gd name="connsiteX3" fmla="*/ 14573 w 48701"/>
                    <a:gd name="connsiteY3" fmla="*/ 55131 h 56456"/>
                    <a:gd name="connsiteX4" fmla="*/ 552 w 48701"/>
                    <a:gd name="connsiteY4" fmla="*/ 31833 h 56456"/>
                    <a:gd name="connsiteX5" fmla="*/ 8296 w 48701"/>
                    <a:gd name="connsiteY5" fmla="*/ 0 h 56456"/>
                    <a:gd name="connsiteX6" fmla="*/ 48701 w 48701"/>
                    <a:gd name="connsiteY6" fmla="*/ 9830 h 56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6">
                      <a:moveTo>
                        <a:pt x="48701" y="9830"/>
                      </a:moveTo>
                      <a:lnTo>
                        <a:pt x="40957" y="41662"/>
                      </a:lnTo>
                      <a:cubicBezTo>
                        <a:pt x="38443" y="51988"/>
                        <a:pt x="28022" y="5840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151EB6A2-C9FF-6D7A-7892-6719982EA606}"/>
                    </a:ext>
                  </a:extLst>
                </p:cNvPr>
                <p:cNvSpPr/>
                <p:nvPr/>
              </p:nvSpPr>
              <p:spPr>
                <a:xfrm>
                  <a:off x="7859887" y="3589825"/>
                  <a:ext cx="48391" cy="55239"/>
                </a:xfrm>
                <a:custGeom>
                  <a:avLst/>
                  <a:gdLst>
                    <a:gd name="connsiteX0" fmla="*/ 40815 w 48391"/>
                    <a:gd name="connsiteY0" fmla="*/ 55240 h 55239"/>
                    <a:gd name="connsiteX1" fmla="*/ 47711 w 48391"/>
                    <a:gd name="connsiteY1" fmla="*/ 26884 h 55239"/>
                    <a:gd name="connsiteX2" fmla="*/ 34052 w 48391"/>
                    <a:gd name="connsiteY2" fmla="*/ 1281 h 55239"/>
                    <a:gd name="connsiteX3" fmla="*/ 30785 w 48391"/>
                    <a:gd name="connsiteY3" fmla="*/ 490 h 55239"/>
                    <a:gd name="connsiteX4" fmla="*/ 6896 w 48391"/>
                    <a:gd name="connsiteY4" fmla="*/ 16959 h 55239"/>
                    <a:gd name="connsiteX5" fmla="*/ 0 w 48391"/>
                    <a:gd name="connsiteY5" fmla="*/ 45315 h 55239"/>
                    <a:gd name="connsiteX6" fmla="*/ 40815 w 48391"/>
                    <a:gd name="connsiteY6" fmla="*/ 55240 h 5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39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6" name="Graphic 3">
                <a:extLst>
                  <a:ext uri="{FF2B5EF4-FFF2-40B4-BE49-F238E27FC236}">
                    <a16:creationId xmlns:a16="http://schemas.microsoft.com/office/drawing/2014/main" id="{FF09887C-334B-9BB7-E6B1-61744141EE26}"/>
                  </a:ext>
                </a:extLst>
              </p:cNvPr>
              <p:cNvGrpSpPr/>
              <p:nvPr/>
            </p:nvGrpSpPr>
            <p:grpSpPr>
              <a:xfrm>
                <a:off x="7948003" y="3576013"/>
                <a:ext cx="54697" cy="94456"/>
                <a:chOff x="7948003" y="3576013"/>
                <a:chExt cx="54697" cy="94456"/>
              </a:xfrm>
            </p:grpSpPr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D3B54F13-3D02-5840-EB0F-0574CA83E976}"/>
                    </a:ext>
                  </a:extLst>
                </p:cNvPr>
                <p:cNvSpPr/>
                <p:nvPr/>
              </p:nvSpPr>
              <p:spPr>
                <a:xfrm>
                  <a:off x="7948003" y="3614013"/>
                  <a:ext cx="48701" cy="56456"/>
                </a:xfrm>
                <a:custGeom>
                  <a:avLst/>
                  <a:gdLst>
                    <a:gd name="connsiteX0" fmla="*/ 48701 w 48701"/>
                    <a:gd name="connsiteY0" fmla="*/ 9839 h 56456"/>
                    <a:gd name="connsiteX1" fmla="*/ 40957 w 48701"/>
                    <a:gd name="connsiteY1" fmla="*/ 41672 h 56456"/>
                    <a:gd name="connsiteX2" fmla="*/ 17802 w 48701"/>
                    <a:gd name="connsiteY2" fmla="*/ 55921 h 56456"/>
                    <a:gd name="connsiteX3" fmla="*/ 14573 w 48701"/>
                    <a:gd name="connsiteY3" fmla="*/ 55131 h 56456"/>
                    <a:gd name="connsiteX4" fmla="*/ 552 w 48701"/>
                    <a:gd name="connsiteY4" fmla="*/ 31832 h 56456"/>
                    <a:gd name="connsiteX5" fmla="*/ 8296 w 48701"/>
                    <a:gd name="connsiteY5" fmla="*/ 0 h 56456"/>
                    <a:gd name="connsiteX6" fmla="*/ 48701 w 48701"/>
                    <a:gd name="connsiteY6" fmla="*/ 9839 h 56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6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0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C345982A-6A95-ED24-10BC-083A53D6B122}"/>
                    </a:ext>
                  </a:extLst>
                </p:cNvPr>
                <p:cNvSpPr/>
                <p:nvPr/>
              </p:nvSpPr>
              <p:spPr>
                <a:xfrm>
                  <a:off x="7954308" y="3576013"/>
                  <a:ext cx="48391" cy="55240"/>
                </a:xfrm>
                <a:custGeom>
                  <a:avLst/>
                  <a:gdLst>
                    <a:gd name="connsiteX0" fmla="*/ 40815 w 48391"/>
                    <a:gd name="connsiteY0" fmla="*/ 55240 h 55240"/>
                    <a:gd name="connsiteX1" fmla="*/ 47711 w 48391"/>
                    <a:gd name="connsiteY1" fmla="*/ 26884 h 55240"/>
                    <a:gd name="connsiteX2" fmla="*/ 34052 w 48391"/>
                    <a:gd name="connsiteY2" fmla="*/ 1281 h 55240"/>
                    <a:gd name="connsiteX3" fmla="*/ 30785 w 48391"/>
                    <a:gd name="connsiteY3" fmla="*/ 490 h 55240"/>
                    <a:gd name="connsiteX4" fmla="*/ 6896 w 48391"/>
                    <a:gd name="connsiteY4" fmla="*/ 16959 h 55240"/>
                    <a:gd name="connsiteX5" fmla="*/ 0 w 48391"/>
                    <a:gd name="connsiteY5" fmla="*/ 45315 h 55240"/>
                    <a:gd name="connsiteX6" fmla="*/ 40815 w 48391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6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7" name="Graphic 3">
                <a:extLst>
                  <a:ext uri="{FF2B5EF4-FFF2-40B4-BE49-F238E27FC236}">
                    <a16:creationId xmlns:a16="http://schemas.microsoft.com/office/drawing/2014/main" id="{8ACAF54B-DBF5-E714-C56A-3C5FABF781EE}"/>
                  </a:ext>
                </a:extLst>
              </p:cNvPr>
              <p:cNvGrpSpPr/>
              <p:nvPr/>
            </p:nvGrpSpPr>
            <p:grpSpPr>
              <a:xfrm>
                <a:off x="7698410" y="3582538"/>
                <a:ext cx="54700" cy="94459"/>
                <a:chOff x="7698410" y="3582538"/>
                <a:chExt cx="54700" cy="94459"/>
              </a:xfrm>
            </p:grpSpPr>
            <p:sp>
              <p:nvSpPr>
                <p:cNvPr id="206" name="Freeform: Shape 205">
                  <a:extLst>
                    <a:ext uri="{FF2B5EF4-FFF2-40B4-BE49-F238E27FC236}">
                      <a16:creationId xmlns:a16="http://schemas.microsoft.com/office/drawing/2014/main" id="{3C570C3B-60FF-7EFE-C289-E12B5327ED9B}"/>
                    </a:ext>
                  </a:extLst>
                </p:cNvPr>
                <p:cNvSpPr/>
                <p:nvPr/>
              </p:nvSpPr>
              <p:spPr>
                <a:xfrm>
                  <a:off x="7698410" y="3620547"/>
                  <a:ext cx="48701" cy="56450"/>
                </a:xfrm>
                <a:custGeom>
                  <a:avLst/>
                  <a:gdLst>
                    <a:gd name="connsiteX0" fmla="*/ 48701 w 48701"/>
                    <a:gd name="connsiteY0" fmla="*/ 9830 h 56450"/>
                    <a:gd name="connsiteX1" fmla="*/ 40957 w 48701"/>
                    <a:gd name="connsiteY1" fmla="*/ 41663 h 56450"/>
                    <a:gd name="connsiteX2" fmla="*/ 17802 w 48701"/>
                    <a:gd name="connsiteY2" fmla="*/ 55912 h 56450"/>
                    <a:gd name="connsiteX3" fmla="*/ 14573 w 48701"/>
                    <a:gd name="connsiteY3" fmla="*/ 55131 h 56450"/>
                    <a:gd name="connsiteX4" fmla="*/ 552 w 48701"/>
                    <a:gd name="connsiteY4" fmla="*/ 31833 h 56450"/>
                    <a:gd name="connsiteX5" fmla="*/ 8296 w 48701"/>
                    <a:gd name="connsiteY5" fmla="*/ 0 h 56450"/>
                    <a:gd name="connsiteX6" fmla="*/ 48701 w 48701"/>
                    <a:gd name="connsiteY6" fmla="*/ 9830 h 56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0">
                      <a:moveTo>
                        <a:pt x="48701" y="9830"/>
                      </a:moveTo>
                      <a:lnTo>
                        <a:pt x="40957" y="41663"/>
                      </a:lnTo>
                      <a:cubicBezTo>
                        <a:pt x="38443" y="51988"/>
                        <a:pt x="28022" y="58407"/>
                        <a:pt x="17802" y="55912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7" name="Freeform: Shape 206">
                  <a:extLst>
                    <a:ext uri="{FF2B5EF4-FFF2-40B4-BE49-F238E27FC236}">
                      <a16:creationId xmlns:a16="http://schemas.microsoft.com/office/drawing/2014/main" id="{5FB92F91-E07B-DC99-15A8-91143901A6FF}"/>
                    </a:ext>
                  </a:extLst>
                </p:cNvPr>
                <p:cNvSpPr/>
                <p:nvPr/>
              </p:nvSpPr>
              <p:spPr>
                <a:xfrm>
                  <a:off x="7704715" y="3582538"/>
                  <a:ext cx="48395" cy="55240"/>
                </a:xfrm>
                <a:custGeom>
                  <a:avLst/>
                  <a:gdLst>
                    <a:gd name="connsiteX0" fmla="*/ 40814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4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4" y="55240"/>
                      </a:moveTo>
                      <a:lnTo>
                        <a:pt x="47711" y="26884"/>
                      </a:lnTo>
                      <a:cubicBezTo>
                        <a:pt x="50530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4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8" name="Graphic 3">
                <a:extLst>
                  <a:ext uri="{FF2B5EF4-FFF2-40B4-BE49-F238E27FC236}">
                    <a16:creationId xmlns:a16="http://schemas.microsoft.com/office/drawing/2014/main" id="{1BCC87A4-ACA6-FD7B-09C2-14B073517154}"/>
                  </a:ext>
                </a:extLst>
              </p:cNvPr>
              <p:cNvGrpSpPr/>
              <p:nvPr/>
            </p:nvGrpSpPr>
            <p:grpSpPr>
              <a:xfrm>
                <a:off x="7629896" y="3558068"/>
                <a:ext cx="54700" cy="94459"/>
                <a:chOff x="7629896" y="3558068"/>
                <a:chExt cx="54700" cy="94459"/>
              </a:xfrm>
            </p:grpSpPr>
            <p:sp>
              <p:nvSpPr>
                <p:cNvPr id="204" name="Freeform: Shape 203">
                  <a:extLst>
                    <a:ext uri="{FF2B5EF4-FFF2-40B4-BE49-F238E27FC236}">
                      <a16:creationId xmlns:a16="http://schemas.microsoft.com/office/drawing/2014/main" id="{B2743158-D210-0F13-C793-340046C1FDE8}"/>
                    </a:ext>
                  </a:extLst>
                </p:cNvPr>
                <p:cNvSpPr/>
                <p:nvPr/>
              </p:nvSpPr>
              <p:spPr>
                <a:xfrm>
                  <a:off x="7629896" y="3596068"/>
                  <a:ext cx="48701" cy="56459"/>
                </a:xfrm>
                <a:custGeom>
                  <a:avLst/>
                  <a:gdLst>
                    <a:gd name="connsiteX0" fmla="*/ 48701 w 48701"/>
                    <a:gd name="connsiteY0" fmla="*/ 9839 h 56459"/>
                    <a:gd name="connsiteX1" fmla="*/ 40957 w 48701"/>
                    <a:gd name="connsiteY1" fmla="*/ 41672 h 56459"/>
                    <a:gd name="connsiteX2" fmla="*/ 17802 w 48701"/>
                    <a:gd name="connsiteY2" fmla="*/ 55921 h 56459"/>
                    <a:gd name="connsiteX3" fmla="*/ 14573 w 48701"/>
                    <a:gd name="connsiteY3" fmla="*/ 55131 h 56459"/>
                    <a:gd name="connsiteX4" fmla="*/ 552 w 48701"/>
                    <a:gd name="connsiteY4" fmla="*/ 31832 h 56459"/>
                    <a:gd name="connsiteX5" fmla="*/ 8296 w 48701"/>
                    <a:gd name="connsiteY5" fmla="*/ 0 h 56459"/>
                    <a:gd name="connsiteX6" fmla="*/ 48701 w 48701"/>
                    <a:gd name="connsiteY6" fmla="*/ 9839 h 56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9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1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5" name="Freeform: Shape 204">
                  <a:extLst>
                    <a:ext uri="{FF2B5EF4-FFF2-40B4-BE49-F238E27FC236}">
                      <a16:creationId xmlns:a16="http://schemas.microsoft.com/office/drawing/2014/main" id="{DDE4AFB2-B61E-171D-9E6C-6A87145E912B}"/>
                    </a:ext>
                  </a:extLst>
                </p:cNvPr>
                <p:cNvSpPr/>
                <p:nvPr/>
              </p:nvSpPr>
              <p:spPr>
                <a:xfrm>
                  <a:off x="7636201" y="3558068"/>
                  <a:ext cx="48395" cy="55240"/>
                </a:xfrm>
                <a:custGeom>
                  <a:avLst/>
                  <a:gdLst>
                    <a:gd name="connsiteX0" fmla="*/ 40815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5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30" y="1532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9" name="Graphic 3">
                <a:extLst>
                  <a:ext uri="{FF2B5EF4-FFF2-40B4-BE49-F238E27FC236}">
                    <a16:creationId xmlns:a16="http://schemas.microsoft.com/office/drawing/2014/main" id="{1C7C9366-B6C1-9C18-A3DB-7B1CC78C65C6}"/>
                  </a:ext>
                </a:extLst>
              </p:cNvPr>
              <p:cNvGrpSpPr/>
              <p:nvPr/>
            </p:nvGrpSpPr>
            <p:grpSpPr>
              <a:xfrm>
                <a:off x="7652737" y="3631477"/>
                <a:ext cx="54700" cy="94459"/>
                <a:chOff x="7652737" y="3631477"/>
                <a:chExt cx="54700" cy="94459"/>
              </a:xfrm>
            </p:grpSpPr>
            <p:sp>
              <p:nvSpPr>
                <p:cNvPr id="202" name="Freeform: Shape 201">
                  <a:extLst>
                    <a:ext uri="{FF2B5EF4-FFF2-40B4-BE49-F238E27FC236}">
                      <a16:creationId xmlns:a16="http://schemas.microsoft.com/office/drawing/2014/main" id="{CA9C43B2-B14A-1F68-AD53-FBC8C48E89DC}"/>
                    </a:ext>
                  </a:extLst>
                </p:cNvPr>
                <p:cNvSpPr/>
                <p:nvPr/>
              </p:nvSpPr>
              <p:spPr>
                <a:xfrm>
                  <a:off x="7652737" y="3669477"/>
                  <a:ext cx="48701" cy="56459"/>
                </a:xfrm>
                <a:custGeom>
                  <a:avLst/>
                  <a:gdLst>
                    <a:gd name="connsiteX0" fmla="*/ 48701 w 48701"/>
                    <a:gd name="connsiteY0" fmla="*/ 9839 h 56459"/>
                    <a:gd name="connsiteX1" fmla="*/ 40957 w 48701"/>
                    <a:gd name="connsiteY1" fmla="*/ 41672 h 56459"/>
                    <a:gd name="connsiteX2" fmla="*/ 17802 w 48701"/>
                    <a:gd name="connsiteY2" fmla="*/ 55921 h 56459"/>
                    <a:gd name="connsiteX3" fmla="*/ 14573 w 48701"/>
                    <a:gd name="connsiteY3" fmla="*/ 55131 h 56459"/>
                    <a:gd name="connsiteX4" fmla="*/ 552 w 48701"/>
                    <a:gd name="connsiteY4" fmla="*/ 31832 h 56459"/>
                    <a:gd name="connsiteX5" fmla="*/ 8296 w 48701"/>
                    <a:gd name="connsiteY5" fmla="*/ 0 h 56459"/>
                    <a:gd name="connsiteX6" fmla="*/ 48701 w 48701"/>
                    <a:gd name="connsiteY6" fmla="*/ 9839 h 56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9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1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3" name="Freeform: Shape 202">
                  <a:extLst>
                    <a:ext uri="{FF2B5EF4-FFF2-40B4-BE49-F238E27FC236}">
                      <a16:creationId xmlns:a16="http://schemas.microsoft.com/office/drawing/2014/main" id="{D710F0CB-8F84-72D2-2E56-34B2ADA28B4A}"/>
                    </a:ext>
                  </a:extLst>
                </p:cNvPr>
                <p:cNvSpPr/>
                <p:nvPr/>
              </p:nvSpPr>
              <p:spPr>
                <a:xfrm>
                  <a:off x="7659042" y="3631477"/>
                  <a:ext cx="48395" cy="55240"/>
                </a:xfrm>
                <a:custGeom>
                  <a:avLst/>
                  <a:gdLst>
                    <a:gd name="connsiteX0" fmla="*/ 40815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5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30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0" name="Graphic 3">
                <a:extLst>
                  <a:ext uri="{FF2B5EF4-FFF2-40B4-BE49-F238E27FC236}">
                    <a16:creationId xmlns:a16="http://schemas.microsoft.com/office/drawing/2014/main" id="{CA008393-5E9B-FA7C-F1FC-EC3258B5A982}"/>
                  </a:ext>
                </a:extLst>
              </p:cNvPr>
              <p:cNvGrpSpPr/>
              <p:nvPr/>
            </p:nvGrpSpPr>
            <p:grpSpPr>
              <a:xfrm>
                <a:off x="7731224" y="3601727"/>
                <a:ext cx="74509" cy="85679"/>
                <a:chOff x="7731224" y="3601727"/>
                <a:chExt cx="74509" cy="85679"/>
              </a:xfrm>
            </p:grpSpPr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8F1AAA01-82B3-C9E9-FA92-030D59FD6F9B}"/>
                    </a:ext>
                  </a:extLst>
                </p:cNvPr>
                <p:cNvSpPr/>
                <p:nvPr/>
              </p:nvSpPr>
              <p:spPr>
                <a:xfrm>
                  <a:off x="7748977" y="3628472"/>
                  <a:ext cx="56755" cy="58934"/>
                </a:xfrm>
                <a:custGeom>
                  <a:avLst/>
                  <a:gdLst>
                    <a:gd name="connsiteX0" fmla="*/ 33347 w 56755"/>
                    <a:gd name="connsiteY0" fmla="*/ 0 h 58934"/>
                    <a:gd name="connsiteX1" fmla="*/ 52921 w 56755"/>
                    <a:gd name="connsiteY1" fmla="*/ 26280 h 58934"/>
                    <a:gd name="connsiteX2" fmla="*/ 49121 w 56755"/>
                    <a:gd name="connsiteY2" fmla="*/ 53207 h 58934"/>
                    <a:gd name="connsiteX3" fmla="*/ 46454 w 56755"/>
                    <a:gd name="connsiteY3" fmla="*/ 55198 h 58934"/>
                    <a:gd name="connsiteX4" fmla="*/ 19574 w 56755"/>
                    <a:gd name="connsiteY4" fmla="*/ 51130 h 58934"/>
                    <a:gd name="connsiteX5" fmla="*/ 0 w 56755"/>
                    <a:gd name="connsiteY5" fmla="*/ 24851 h 58934"/>
                    <a:gd name="connsiteX6" fmla="*/ 33347 w 56755"/>
                    <a:gd name="connsiteY6" fmla="*/ 0 h 5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55" h="58934">
                      <a:moveTo>
                        <a:pt x="33347" y="0"/>
                      </a:moveTo>
                      <a:lnTo>
                        <a:pt x="52921" y="26280"/>
                      </a:lnTo>
                      <a:cubicBezTo>
                        <a:pt x="59265" y="34805"/>
                        <a:pt x="57560" y="46920"/>
                        <a:pt x="49121" y="53207"/>
                      </a:cubicBezTo>
                      <a:lnTo>
                        <a:pt x="46454" y="55198"/>
                      </a:lnTo>
                      <a:cubicBezTo>
                        <a:pt x="38015" y="61484"/>
                        <a:pt x="25918" y="59646"/>
                        <a:pt x="19574" y="51130"/>
                      </a:cubicBezTo>
                      <a:lnTo>
                        <a:pt x="0" y="24851"/>
                      </a:lnTo>
                      <a:lnTo>
                        <a:pt x="3334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1" name="Freeform: Shape 200">
                  <a:extLst>
                    <a:ext uri="{FF2B5EF4-FFF2-40B4-BE49-F238E27FC236}">
                      <a16:creationId xmlns:a16="http://schemas.microsoft.com/office/drawing/2014/main" id="{C4667F4C-1D66-3B5F-808A-D56816EA3179}"/>
                    </a:ext>
                  </a:extLst>
                </p:cNvPr>
                <p:cNvSpPr/>
                <p:nvPr/>
              </p:nvSpPr>
              <p:spPr>
                <a:xfrm>
                  <a:off x="7731224" y="3601727"/>
                  <a:ext cx="55787" cy="57787"/>
                </a:xfrm>
                <a:custGeom>
                  <a:avLst/>
                  <a:gdLst>
                    <a:gd name="connsiteX0" fmla="*/ 55787 w 55787"/>
                    <a:gd name="connsiteY0" fmla="*/ 32689 h 57787"/>
                    <a:gd name="connsiteX1" fmla="*/ 38356 w 55787"/>
                    <a:gd name="connsiteY1" fmla="*/ 9286 h 57787"/>
                    <a:gd name="connsiteX2" fmla="*/ 9924 w 55787"/>
                    <a:gd name="connsiteY2" fmla="*/ 3466 h 57787"/>
                    <a:gd name="connsiteX3" fmla="*/ 7229 w 55787"/>
                    <a:gd name="connsiteY3" fmla="*/ 5476 h 57787"/>
                    <a:gd name="connsiteX4" fmla="*/ 4666 w 55787"/>
                    <a:gd name="connsiteY4" fmla="*/ 34384 h 57787"/>
                    <a:gd name="connsiteX5" fmla="*/ 22097 w 55787"/>
                    <a:gd name="connsiteY5" fmla="*/ 57787 h 57787"/>
                    <a:gd name="connsiteX6" fmla="*/ 55787 w 55787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7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1" name="Graphic 3">
                <a:extLst>
                  <a:ext uri="{FF2B5EF4-FFF2-40B4-BE49-F238E27FC236}">
                    <a16:creationId xmlns:a16="http://schemas.microsoft.com/office/drawing/2014/main" id="{32ECAC07-00DF-A8CA-DEB6-BE153CA0048B}"/>
                  </a:ext>
                </a:extLst>
              </p:cNvPr>
              <p:cNvGrpSpPr/>
              <p:nvPr/>
            </p:nvGrpSpPr>
            <p:grpSpPr>
              <a:xfrm>
                <a:off x="7850315" y="3828465"/>
                <a:ext cx="74503" cy="85692"/>
                <a:chOff x="7850315" y="3828465"/>
                <a:chExt cx="74503" cy="85692"/>
              </a:xfrm>
            </p:grpSpPr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356AB429-4CCC-2818-6651-2C486035FA19}"/>
                    </a:ext>
                  </a:extLst>
                </p:cNvPr>
                <p:cNvSpPr/>
                <p:nvPr/>
              </p:nvSpPr>
              <p:spPr>
                <a:xfrm>
                  <a:off x="7868049" y="3855224"/>
                  <a:ext cx="56769" cy="58934"/>
                </a:xfrm>
                <a:custGeom>
                  <a:avLst/>
                  <a:gdLst>
                    <a:gd name="connsiteX0" fmla="*/ 33357 w 56769"/>
                    <a:gd name="connsiteY0" fmla="*/ 0 h 58934"/>
                    <a:gd name="connsiteX1" fmla="*/ 52930 w 56769"/>
                    <a:gd name="connsiteY1" fmla="*/ 26280 h 58934"/>
                    <a:gd name="connsiteX2" fmla="*/ 49130 w 56769"/>
                    <a:gd name="connsiteY2" fmla="*/ 53207 h 58934"/>
                    <a:gd name="connsiteX3" fmla="*/ 46463 w 56769"/>
                    <a:gd name="connsiteY3" fmla="*/ 55198 h 58934"/>
                    <a:gd name="connsiteX4" fmla="*/ 19574 w 56769"/>
                    <a:gd name="connsiteY4" fmla="*/ 51130 h 58934"/>
                    <a:gd name="connsiteX5" fmla="*/ 0 w 56769"/>
                    <a:gd name="connsiteY5" fmla="*/ 24851 h 58934"/>
                    <a:gd name="connsiteX6" fmla="*/ 33357 w 56769"/>
                    <a:gd name="connsiteY6" fmla="*/ 0 h 5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69" h="58934">
                      <a:moveTo>
                        <a:pt x="33357" y="0"/>
                      </a:moveTo>
                      <a:lnTo>
                        <a:pt x="52930" y="26280"/>
                      </a:lnTo>
                      <a:cubicBezTo>
                        <a:pt x="59284" y="34805"/>
                        <a:pt x="57569" y="46920"/>
                        <a:pt x="49130" y="53207"/>
                      </a:cubicBezTo>
                      <a:lnTo>
                        <a:pt x="46463" y="55198"/>
                      </a:lnTo>
                      <a:cubicBezTo>
                        <a:pt x="38024" y="61484"/>
                        <a:pt x="25927" y="59646"/>
                        <a:pt x="19574" y="51130"/>
                      </a:cubicBezTo>
                      <a:lnTo>
                        <a:pt x="0" y="24851"/>
                      </a:lnTo>
                      <a:lnTo>
                        <a:pt x="3335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37F495D8-65CC-9003-BB7A-390ADFD38AD8}"/>
                    </a:ext>
                  </a:extLst>
                </p:cNvPr>
                <p:cNvSpPr/>
                <p:nvPr/>
              </p:nvSpPr>
              <p:spPr>
                <a:xfrm>
                  <a:off x="7850315" y="3828465"/>
                  <a:ext cx="55777" cy="57781"/>
                </a:xfrm>
                <a:custGeom>
                  <a:avLst/>
                  <a:gdLst>
                    <a:gd name="connsiteX0" fmla="*/ 55778 w 55777"/>
                    <a:gd name="connsiteY0" fmla="*/ 32693 h 57781"/>
                    <a:gd name="connsiteX1" fmla="*/ 38347 w 55777"/>
                    <a:gd name="connsiteY1" fmla="*/ 9290 h 57781"/>
                    <a:gd name="connsiteX2" fmla="*/ 9924 w 55777"/>
                    <a:gd name="connsiteY2" fmla="*/ 3470 h 57781"/>
                    <a:gd name="connsiteX3" fmla="*/ 7229 w 55777"/>
                    <a:gd name="connsiteY3" fmla="*/ 5480 h 57781"/>
                    <a:gd name="connsiteX4" fmla="*/ 4667 w 55777"/>
                    <a:gd name="connsiteY4" fmla="*/ 34379 h 57781"/>
                    <a:gd name="connsiteX5" fmla="*/ 22097 w 55777"/>
                    <a:gd name="connsiteY5" fmla="*/ 57782 h 57781"/>
                    <a:gd name="connsiteX6" fmla="*/ 55778 w 55777"/>
                    <a:gd name="connsiteY6" fmla="*/ 32693 h 57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77" h="57781">
                      <a:moveTo>
                        <a:pt x="55778" y="32693"/>
                      </a:moveTo>
                      <a:lnTo>
                        <a:pt x="38347" y="9290"/>
                      </a:lnTo>
                      <a:cubicBezTo>
                        <a:pt x="31232" y="-263"/>
                        <a:pt x="18440" y="-2883"/>
                        <a:pt x="9924" y="3470"/>
                      </a:cubicBezTo>
                      <a:lnTo>
                        <a:pt x="7229" y="5480"/>
                      </a:lnTo>
                      <a:cubicBezTo>
                        <a:pt x="-1296" y="11824"/>
                        <a:pt x="-2449" y="24835"/>
                        <a:pt x="4667" y="34379"/>
                      </a:cubicBezTo>
                      <a:lnTo>
                        <a:pt x="22097" y="57782"/>
                      </a:lnTo>
                      <a:lnTo>
                        <a:pt x="55778" y="326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2" name="Graphic 3">
                <a:extLst>
                  <a:ext uri="{FF2B5EF4-FFF2-40B4-BE49-F238E27FC236}">
                    <a16:creationId xmlns:a16="http://schemas.microsoft.com/office/drawing/2014/main" id="{A8D04B2B-2497-00F2-67E5-23E20AC65587}"/>
                  </a:ext>
                </a:extLst>
              </p:cNvPr>
              <p:cNvGrpSpPr/>
              <p:nvPr/>
            </p:nvGrpSpPr>
            <p:grpSpPr>
              <a:xfrm>
                <a:off x="7775267" y="3877409"/>
                <a:ext cx="74509" cy="85691"/>
                <a:chOff x="7775267" y="3877409"/>
                <a:chExt cx="74509" cy="85691"/>
              </a:xfrm>
            </p:grpSpPr>
            <p:sp>
              <p:nvSpPr>
                <p:cNvPr id="196" name="Freeform: Shape 195">
                  <a:extLst>
                    <a:ext uri="{FF2B5EF4-FFF2-40B4-BE49-F238E27FC236}">
                      <a16:creationId xmlns:a16="http://schemas.microsoft.com/office/drawing/2014/main" id="{E940C99C-8A2C-A671-3628-3F2F942B4872}"/>
                    </a:ext>
                  </a:extLst>
                </p:cNvPr>
                <p:cNvSpPr/>
                <p:nvPr/>
              </p:nvSpPr>
              <p:spPr>
                <a:xfrm>
                  <a:off x="7793021" y="3904164"/>
                  <a:ext cx="56755" cy="58936"/>
                </a:xfrm>
                <a:custGeom>
                  <a:avLst/>
                  <a:gdLst>
                    <a:gd name="connsiteX0" fmla="*/ 33347 w 56755"/>
                    <a:gd name="connsiteY0" fmla="*/ 0 h 58936"/>
                    <a:gd name="connsiteX1" fmla="*/ 52921 w 56755"/>
                    <a:gd name="connsiteY1" fmla="*/ 26280 h 58936"/>
                    <a:gd name="connsiteX2" fmla="*/ 49120 w 56755"/>
                    <a:gd name="connsiteY2" fmla="*/ 53207 h 58936"/>
                    <a:gd name="connsiteX3" fmla="*/ 46453 w 56755"/>
                    <a:gd name="connsiteY3" fmla="*/ 55198 h 58936"/>
                    <a:gd name="connsiteX4" fmla="*/ 19574 w 56755"/>
                    <a:gd name="connsiteY4" fmla="*/ 51130 h 58936"/>
                    <a:gd name="connsiteX5" fmla="*/ 0 w 56755"/>
                    <a:gd name="connsiteY5" fmla="*/ 24851 h 58936"/>
                    <a:gd name="connsiteX6" fmla="*/ 33347 w 56755"/>
                    <a:gd name="connsiteY6" fmla="*/ 0 h 58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55" h="58936">
                      <a:moveTo>
                        <a:pt x="33347" y="0"/>
                      </a:moveTo>
                      <a:lnTo>
                        <a:pt x="52921" y="26280"/>
                      </a:lnTo>
                      <a:cubicBezTo>
                        <a:pt x="59264" y="34805"/>
                        <a:pt x="57560" y="46920"/>
                        <a:pt x="49120" y="53207"/>
                      </a:cubicBezTo>
                      <a:lnTo>
                        <a:pt x="46453" y="55198"/>
                      </a:lnTo>
                      <a:cubicBezTo>
                        <a:pt x="38014" y="61484"/>
                        <a:pt x="25917" y="59655"/>
                        <a:pt x="19574" y="51130"/>
                      </a:cubicBezTo>
                      <a:lnTo>
                        <a:pt x="0" y="24851"/>
                      </a:lnTo>
                      <a:lnTo>
                        <a:pt x="3334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4C5F9DCE-FABD-A8A7-2487-9CF23D47FBEB}"/>
                    </a:ext>
                  </a:extLst>
                </p:cNvPr>
                <p:cNvSpPr/>
                <p:nvPr/>
              </p:nvSpPr>
              <p:spPr>
                <a:xfrm>
                  <a:off x="7775267" y="3877409"/>
                  <a:ext cx="55786" cy="57787"/>
                </a:xfrm>
                <a:custGeom>
                  <a:avLst/>
                  <a:gdLst>
                    <a:gd name="connsiteX0" fmla="*/ 55787 w 55786"/>
                    <a:gd name="connsiteY0" fmla="*/ 32689 h 57787"/>
                    <a:gd name="connsiteX1" fmla="*/ 38356 w 55786"/>
                    <a:gd name="connsiteY1" fmla="*/ 9286 h 57787"/>
                    <a:gd name="connsiteX2" fmla="*/ 9924 w 55786"/>
                    <a:gd name="connsiteY2" fmla="*/ 3466 h 57787"/>
                    <a:gd name="connsiteX3" fmla="*/ 7229 w 55786"/>
                    <a:gd name="connsiteY3" fmla="*/ 5476 h 57787"/>
                    <a:gd name="connsiteX4" fmla="*/ 4666 w 55786"/>
                    <a:gd name="connsiteY4" fmla="*/ 34384 h 57787"/>
                    <a:gd name="connsiteX5" fmla="*/ 22097 w 55786"/>
                    <a:gd name="connsiteY5" fmla="*/ 57787 h 57787"/>
                    <a:gd name="connsiteX6" fmla="*/ 55787 w 55786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6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3" name="Graphic 3">
                <a:extLst>
                  <a:ext uri="{FF2B5EF4-FFF2-40B4-BE49-F238E27FC236}">
                    <a16:creationId xmlns:a16="http://schemas.microsoft.com/office/drawing/2014/main" id="{8A6059A2-D88F-EE49-FBE6-F76F6493BA25}"/>
                  </a:ext>
                </a:extLst>
              </p:cNvPr>
              <p:cNvGrpSpPr/>
              <p:nvPr/>
            </p:nvGrpSpPr>
            <p:grpSpPr>
              <a:xfrm>
                <a:off x="7553411" y="3957343"/>
                <a:ext cx="74513" cy="85691"/>
                <a:chOff x="7553411" y="3957343"/>
                <a:chExt cx="74513" cy="85691"/>
              </a:xfrm>
            </p:grpSpPr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27468ED2-32C0-882D-9903-C5F5004B90C9}"/>
                    </a:ext>
                  </a:extLst>
                </p:cNvPr>
                <p:cNvSpPr/>
                <p:nvPr/>
              </p:nvSpPr>
              <p:spPr>
                <a:xfrm>
                  <a:off x="7571155" y="3984098"/>
                  <a:ext cx="56768" cy="58936"/>
                </a:xfrm>
                <a:custGeom>
                  <a:avLst/>
                  <a:gdLst>
                    <a:gd name="connsiteX0" fmla="*/ 33356 w 56768"/>
                    <a:gd name="connsiteY0" fmla="*/ 0 h 58936"/>
                    <a:gd name="connsiteX1" fmla="*/ 52930 w 56768"/>
                    <a:gd name="connsiteY1" fmla="*/ 26279 h 58936"/>
                    <a:gd name="connsiteX2" fmla="*/ 49130 w 56768"/>
                    <a:gd name="connsiteY2" fmla="*/ 53207 h 58936"/>
                    <a:gd name="connsiteX3" fmla="*/ 46463 w 56768"/>
                    <a:gd name="connsiteY3" fmla="*/ 55197 h 58936"/>
                    <a:gd name="connsiteX4" fmla="*/ 19574 w 56768"/>
                    <a:gd name="connsiteY4" fmla="*/ 51130 h 58936"/>
                    <a:gd name="connsiteX5" fmla="*/ 0 w 56768"/>
                    <a:gd name="connsiteY5" fmla="*/ 24851 h 58936"/>
                    <a:gd name="connsiteX6" fmla="*/ 33356 w 56768"/>
                    <a:gd name="connsiteY6" fmla="*/ 0 h 58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68" h="58936">
                      <a:moveTo>
                        <a:pt x="33356" y="0"/>
                      </a:moveTo>
                      <a:lnTo>
                        <a:pt x="52930" y="26279"/>
                      </a:lnTo>
                      <a:cubicBezTo>
                        <a:pt x="59284" y="34804"/>
                        <a:pt x="57569" y="46920"/>
                        <a:pt x="49130" y="53207"/>
                      </a:cubicBezTo>
                      <a:lnTo>
                        <a:pt x="46463" y="55197"/>
                      </a:lnTo>
                      <a:cubicBezTo>
                        <a:pt x="38024" y="61484"/>
                        <a:pt x="25927" y="59655"/>
                        <a:pt x="19574" y="51130"/>
                      </a:cubicBezTo>
                      <a:lnTo>
                        <a:pt x="0" y="24851"/>
                      </a:lnTo>
                      <a:lnTo>
                        <a:pt x="3335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id="{E9C634D5-FFA4-A4CC-FDE9-BB7D79FD5EE3}"/>
                    </a:ext>
                  </a:extLst>
                </p:cNvPr>
                <p:cNvSpPr/>
                <p:nvPr/>
              </p:nvSpPr>
              <p:spPr>
                <a:xfrm>
                  <a:off x="7553411" y="3957343"/>
                  <a:ext cx="55787" cy="57787"/>
                </a:xfrm>
                <a:custGeom>
                  <a:avLst/>
                  <a:gdLst>
                    <a:gd name="connsiteX0" fmla="*/ 55787 w 55787"/>
                    <a:gd name="connsiteY0" fmla="*/ 32689 h 57787"/>
                    <a:gd name="connsiteX1" fmla="*/ 38356 w 55787"/>
                    <a:gd name="connsiteY1" fmla="*/ 9286 h 57787"/>
                    <a:gd name="connsiteX2" fmla="*/ 9924 w 55787"/>
                    <a:gd name="connsiteY2" fmla="*/ 3466 h 57787"/>
                    <a:gd name="connsiteX3" fmla="*/ 7229 w 55787"/>
                    <a:gd name="connsiteY3" fmla="*/ 5476 h 57787"/>
                    <a:gd name="connsiteX4" fmla="*/ 4666 w 55787"/>
                    <a:gd name="connsiteY4" fmla="*/ 34384 h 57787"/>
                    <a:gd name="connsiteX5" fmla="*/ 22097 w 55787"/>
                    <a:gd name="connsiteY5" fmla="*/ 57787 h 57787"/>
                    <a:gd name="connsiteX6" fmla="*/ 55787 w 55787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7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4" name="Graphic 3">
                <a:extLst>
                  <a:ext uri="{FF2B5EF4-FFF2-40B4-BE49-F238E27FC236}">
                    <a16:creationId xmlns:a16="http://schemas.microsoft.com/office/drawing/2014/main" id="{9533E735-E864-FE9B-C0EA-964AC6B06BA2}"/>
                  </a:ext>
                </a:extLst>
              </p:cNvPr>
              <p:cNvGrpSpPr/>
              <p:nvPr/>
            </p:nvGrpSpPr>
            <p:grpSpPr>
              <a:xfrm>
                <a:off x="7759900" y="3958303"/>
                <a:ext cx="72629" cy="86999"/>
                <a:chOff x="7759900" y="3958303"/>
                <a:chExt cx="72629" cy="86999"/>
              </a:xfrm>
            </p:grpSpPr>
            <p:sp>
              <p:nvSpPr>
                <p:cNvPr id="192" name="Freeform: Shape 191">
                  <a:extLst>
                    <a:ext uri="{FF2B5EF4-FFF2-40B4-BE49-F238E27FC236}">
                      <a16:creationId xmlns:a16="http://schemas.microsoft.com/office/drawing/2014/main" id="{97B2B04A-501A-10C7-EB09-FB33DCB2A1DC}"/>
                    </a:ext>
                  </a:extLst>
                </p:cNvPr>
                <p:cNvSpPr/>
                <p:nvPr/>
              </p:nvSpPr>
              <p:spPr>
                <a:xfrm>
                  <a:off x="7776343" y="3986336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79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79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3" name="Freeform: Shape 192">
                  <a:extLst>
                    <a:ext uri="{FF2B5EF4-FFF2-40B4-BE49-F238E27FC236}">
                      <a16:creationId xmlns:a16="http://schemas.microsoft.com/office/drawing/2014/main" id="{7F6C05B3-B001-6C08-BF5B-A17B295AD62B}"/>
                    </a:ext>
                  </a:extLst>
                </p:cNvPr>
                <p:cNvSpPr/>
                <p:nvPr/>
              </p:nvSpPr>
              <p:spPr>
                <a:xfrm>
                  <a:off x="7759900" y="3958303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9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5" name="Graphic 3">
                <a:extLst>
                  <a:ext uri="{FF2B5EF4-FFF2-40B4-BE49-F238E27FC236}">
                    <a16:creationId xmlns:a16="http://schemas.microsoft.com/office/drawing/2014/main" id="{DA25B45D-5307-9FE5-525B-89DDB06A0DAD}"/>
                  </a:ext>
                </a:extLst>
              </p:cNvPr>
              <p:cNvGrpSpPr/>
              <p:nvPr/>
            </p:nvGrpSpPr>
            <p:grpSpPr>
              <a:xfrm>
                <a:off x="7993177" y="3604316"/>
                <a:ext cx="72620" cy="86989"/>
                <a:chOff x="7993177" y="3604316"/>
                <a:chExt cx="72620" cy="86989"/>
              </a:xfrm>
            </p:grpSpPr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C540E00B-E963-AD11-3AC0-A3E0B5A43CA7}"/>
                    </a:ext>
                  </a:extLst>
                </p:cNvPr>
                <p:cNvSpPr/>
                <p:nvPr/>
              </p:nvSpPr>
              <p:spPr>
                <a:xfrm>
                  <a:off x="8009610" y="3632339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80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80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226F1F84-1DEB-F972-FFC2-61983B98AF7D}"/>
                    </a:ext>
                  </a:extLst>
                </p:cNvPr>
                <p:cNvSpPr/>
                <p:nvPr/>
              </p:nvSpPr>
              <p:spPr>
                <a:xfrm>
                  <a:off x="7993177" y="3604316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8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8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6" name="Graphic 3">
                <a:extLst>
                  <a:ext uri="{FF2B5EF4-FFF2-40B4-BE49-F238E27FC236}">
                    <a16:creationId xmlns:a16="http://schemas.microsoft.com/office/drawing/2014/main" id="{1354788E-F920-1496-7C07-CEF1CEE96F3E}"/>
                  </a:ext>
                </a:extLst>
              </p:cNvPr>
              <p:cNvGrpSpPr/>
              <p:nvPr/>
            </p:nvGrpSpPr>
            <p:grpSpPr>
              <a:xfrm>
                <a:off x="7815364" y="3646731"/>
                <a:ext cx="72629" cy="86989"/>
                <a:chOff x="7815364" y="3646731"/>
                <a:chExt cx="72629" cy="86989"/>
              </a:xfrm>
            </p:grpSpPr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6CDCD9B6-FCFD-BC5D-6ED0-B01F71D727E7}"/>
                    </a:ext>
                  </a:extLst>
                </p:cNvPr>
                <p:cNvSpPr/>
                <p:nvPr/>
              </p:nvSpPr>
              <p:spPr>
                <a:xfrm>
                  <a:off x="7831807" y="3674754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80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80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7446E3A9-21E9-B8DF-8034-BB8782F40576}"/>
                    </a:ext>
                  </a:extLst>
                </p:cNvPr>
                <p:cNvSpPr/>
                <p:nvPr/>
              </p:nvSpPr>
              <p:spPr>
                <a:xfrm>
                  <a:off x="7815364" y="3646731"/>
                  <a:ext cx="55247" cy="57817"/>
                </a:xfrm>
                <a:custGeom>
                  <a:avLst/>
                  <a:gdLst>
                    <a:gd name="connsiteX0" fmla="*/ 55248 w 55247"/>
                    <a:gd name="connsiteY0" fmla="*/ 34158 h 57817"/>
                    <a:gd name="connsiteX1" fmla="*/ 38817 w 55247"/>
                    <a:gd name="connsiteY1" fmla="*/ 10040 h 57817"/>
                    <a:gd name="connsiteX2" fmla="*/ 10661 w 55247"/>
                    <a:gd name="connsiteY2" fmla="*/ 3030 h 57817"/>
                    <a:gd name="connsiteX3" fmla="*/ 7880 w 55247"/>
                    <a:gd name="connsiteY3" fmla="*/ 4925 h 57817"/>
                    <a:gd name="connsiteX4" fmla="*/ 4099 w 55247"/>
                    <a:gd name="connsiteY4" fmla="*/ 33700 h 57817"/>
                    <a:gd name="connsiteX5" fmla="*/ 20529 w 55247"/>
                    <a:gd name="connsiteY5" fmla="*/ 57818 h 57817"/>
                    <a:gd name="connsiteX6" fmla="*/ 55248 w 55247"/>
                    <a:gd name="connsiteY6" fmla="*/ 34158 h 5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17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700"/>
                      </a:cubicBezTo>
                      <a:lnTo>
                        <a:pt x="20529" y="5781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7" name="Graphic 3">
                <a:extLst>
                  <a:ext uri="{FF2B5EF4-FFF2-40B4-BE49-F238E27FC236}">
                    <a16:creationId xmlns:a16="http://schemas.microsoft.com/office/drawing/2014/main" id="{E311F314-D66B-25F9-4BD2-BE1BB5E85D67}"/>
                  </a:ext>
                </a:extLst>
              </p:cNvPr>
              <p:cNvGrpSpPr/>
              <p:nvPr/>
            </p:nvGrpSpPr>
            <p:grpSpPr>
              <a:xfrm>
                <a:off x="7753375" y="3532535"/>
                <a:ext cx="72629" cy="86999"/>
                <a:chOff x="7753375" y="3532535"/>
                <a:chExt cx="72629" cy="86999"/>
              </a:xfrm>
            </p:grpSpPr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5379F742-4D9A-4840-5A58-10819CB058D1}"/>
                    </a:ext>
                  </a:extLst>
                </p:cNvPr>
                <p:cNvSpPr/>
                <p:nvPr/>
              </p:nvSpPr>
              <p:spPr>
                <a:xfrm>
                  <a:off x="7769828" y="3560568"/>
                  <a:ext cx="56177" cy="58966"/>
                </a:xfrm>
                <a:custGeom>
                  <a:avLst/>
                  <a:gdLst>
                    <a:gd name="connsiteX0" fmla="*/ 34366 w 56177"/>
                    <a:gd name="connsiteY0" fmla="*/ 0 h 58966"/>
                    <a:gd name="connsiteX1" fmla="*/ 52816 w 56177"/>
                    <a:gd name="connsiteY1" fmla="*/ 27080 h 58966"/>
                    <a:gd name="connsiteX2" fmla="*/ 47882 w 56177"/>
                    <a:gd name="connsiteY2" fmla="*/ 53816 h 58966"/>
                    <a:gd name="connsiteX3" fmla="*/ 45129 w 56177"/>
                    <a:gd name="connsiteY3" fmla="*/ 55693 h 58966"/>
                    <a:gd name="connsiteX4" fmla="*/ 18440 w 56177"/>
                    <a:gd name="connsiteY4" fmla="*/ 50492 h 58966"/>
                    <a:gd name="connsiteX5" fmla="*/ 0 w 56177"/>
                    <a:gd name="connsiteY5" fmla="*/ 23413 h 58966"/>
                    <a:gd name="connsiteX6" fmla="*/ 34366 w 56177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77" h="58966">
                      <a:moveTo>
                        <a:pt x="34366" y="0"/>
                      </a:moveTo>
                      <a:lnTo>
                        <a:pt x="52816" y="27080"/>
                      </a:lnTo>
                      <a:cubicBezTo>
                        <a:pt x="58798" y="35862"/>
                        <a:pt x="56579" y="47901"/>
                        <a:pt x="47882" y="53816"/>
                      </a:cubicBezTo>
                      <a:lnTo>
                        <a:pt x="45129" y="55693"/>
                      </a:lnTo>
                      <a:cubicBezTo>
                        <a:pt x="36433" y="61617"/>
                        <a:pt x="24422" y="59274"/>
                        <a:pt x="18440" y="50492"/>
                      </a:cubicBezTo>
                      <a:lnTo>
                        <a:pt x="0" y="23413"/>
                      </a:lnTo>
                      <a:lnTo>
                        <a:pt x="3436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771C8D4A-238B-C5CB-4C4E-58F6DAA99602}"/>
                    </a:ext>
                  </a:extLst>
                </p:cNvPr>
                <p:cNvSpPr/>
                <p:nvPr/>
              </p:nvSpPr>
              <p:spPr>
                <a:xfrm>
                  <a:off x="7753375" y="3532535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1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9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1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8" name="Graphic 3">
                <a:extLst>
                  <a:ext uri="{FF2B5EF4-FFF2-40B4-BE49-F238E27FC236}">
                    <a16:creationId xmlns:a16="http://schemas.microsoft.com/office/drawing/2014/main" id="{3DCB6971-9999-617F-B125-361C3EAB2D1F}"/>
                  </a:ext>
                </a:extLst>
              </p:cNvPr>
              <p:cNvGrpSpPr/>
              <p:nvPr/>
            </p:nvGrpSpPr>
            <p:grpSpPr>
              <a:xfrm>
                <a:off x="7652284" y="3533427"/>
                <a:ext cx="75778" cy="84704"/>
                <a:chOff x="7652284" y="3533427"/>
                <a:chExt cx="75778" cy="84704"/>
              </a:xfrm>
            </p:grpSpPr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DC25568A-2239-7D42-4C1E-E039A8FF19AD}"/>
                    </a:ext>
                  </a:extLst>
                </p:cNvPr>
                <p:cNvSpPr/>
                <p:nvPr/>
              </p:nvSpPr>
              <p:spPr>
                <a:xfrm>
                  <a:off x="7670939" y="3533427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47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4 w 57123"/>
                    <a:gd name="connsiteY5" fmla="*/ 58860 h 58859"/>
                    <a:gd name="connsiteX6" fmla="*/ 0 w 57123"/>
                    <a:gd name="connsiteY6" fmla="*/ 33047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47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7"/>
                        <a:pt x="52940" y="33161"/>
                      </a:cubicBezTo>
                      <a:lnTo>
                        <a:pt x="32614" y="58860"/>
                      </a:lnTo>
                      <a:lnTo>
                        <a:pt x="0" y="3304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3F39A8D3-F7EF-E5BC-7E7F-01F8B786BAF2}"/>
                    </a:ext>
                  </a:extLst>
                </p:cNvPr>
                <p:cNvSpPr/>
                <p:nvPr/>
              </p:nvSpPr>
              <p:spPr>
                <a:xfrm>
                  <a:off x="7652284" y="3560416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1 h 57715"/>
                    <a:gd name="connsiteX4" fmla="*/ 38020 w 56126"/>
                    <a:gd name="connsiteY4" fmla="*/ 48939 h 57715"/>
                    <a:gd name="connsiteX5" fmla="*/ 56127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1"/>
                      </a:lnTo>
                      <a:cubicBezTo>
                        <a:pt x="17769" y="60522"/>
                        <a:pt x="30638" y="58283"/>
                        <a:pt x="38020" y="48939"/>
                      </a:cubicBezTo>
                      <a:lnTo>
                        <a:pt x="56127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9" name="Graphic 3">
                <a:extLst>
                  <a:ext uri="{FF2B5EF4-FFF2-40B4-BE49-F238E27FC236}">
                    <a16:creationId xmlns:a16="http://schemas.microsoft.com/office/drawing/2014/main" id="{84EFEB38-76CE-9A5E-2D06-E4899F870C26}"/>
                  </a:ext>
                </a:extLst>
              </p:cNvPr>
              <p:cNvGrpSpPr/>
              <p:nvPr/>
            </p:nvGrpSpPr>
            <p:grpSpPr>
              <a:xfrm>
                <a:off x="7701376" y="3556297"/>
                <a:ext cx="75778" cy="84705"/>
                <a:chOff x="7701376" y="3556297"/>
                <a:chExt cx="75778" cy="84705"/>
              </a:xfrm>
            </p:grpSpPr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8E0CC256-9FBD-AC36-8C7F-9997FD131A50}"/>
                    </a:ext>
                  </a:extLst>
                </p:cNvPr>
                <p:cNvSpPr/>
                <p:nvPr/>
              </p:nvSpPr>
              <p:spPr>
                <a:xfrm>
                  <a:off x="7720031" y="3556297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47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3 w 57123"/>
                    <a:gd name="connsiteY5" fmla="*/ 58860 h 58859"/>
                    <a:gd name="connsiteX6" fmla="*/ 0 w 57123"/>
                    <a:gd name="connsiteY6" fmla="*/ 33047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47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8" y="12663"/>
                        <a:pt x="59541" y="24827"/>
                        <a:pt x="52940" y="33161"/>
                      </a:cubicBezTo>
                      <a:lnTo>
                        <a:pt x="32613" y="58860"/>
                      </a:lnTo>
                      <a:lnTo>
                        <a:pt x="0" y="3304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19601D4E-378D-BC59-106E-35ED1FD04EFB}"/>
                    </a:ext>
                  </a:extLst>
                </p:cNvPr>
                <p:cNvSpPr/>
                <p:nvPr/>
              </p:nvSpPr>
              <p:spPr>
                <a:xfrm>
                  <a:off x="7701376" y="3583285"/>
                  <a:ext cx="56126" cy="57716"/>
                </a:xfrm>
                <a:custGeom>
                  <a:avLst/>
                  <a:gdLst>
                    <a:gd name="connsiteX0" fmla="*/ 23180 w 56126"/>
                    <a:gd name="connsiteY0" fmla="*/ 0 h 57716"/>
                    <a:gd name="connsiteX1" fmla="*/ 5073 w 56126"/>
                    <a:gd name="connsiteY1" fmla="*/ 22879 h 57716"/>
                    <a:gd name="connsiteX2" fmla="*/ 6797 w 56126"/>
                    <a:gd name="connsiteY2" fmla="*/ 51845 h 57716"/>
                    <a:gd name="connsiteX3" fmla="*/ 9435 w 56126"/>
                    <a:gd name="connsiteY3" fmla="*/ 53930 h 57716"/>
                    <a:gd name="connsiteX4" fmla="*/ 38020 w 56126"/>
                    <a:gd name="connsiteY4" fmla="*/ 48949 h 57716"/>
                    <a:gd name="connsiteX5" fmla="*/ 56127 w 56126"/>
                    <a:gd name="connsiteY5" fmla="*/ 26070 h 57716"/>
                    <a:gd name="connsiteX6" fmla="*/ 23180 w 56126"/>
                    <a:gd name="connsiteY6" fmla="*/ 0 h 5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6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38" y="58283"/>
                        <a:pt x="38020" y="48949"/>
                      </a:cubicBezTo>
                      <a:lnTo>
                        <a:pt x="56127" y="2607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0" name="Graphic 3">
                <a:extLst>
                  <a:ext uri="{FF2B5EF4-FFF2-40B4-BE49-F238E27FC236}">
                    <a16:creationId xmlns:a16="http://schemas.microsoft.com/office/drawing/2014/main" id="{A75013ED-8FF5-7805-75D3-3AAFB79304AE}"/>
                  </a:ext>
                </a:extLst>
              </p:cNvPr>
              <p:cNvGrpSpPr/>
              <p:nvPr/>
            </p:nvGrpSpPr>
            <p:grpSpPr>
              <a:xfrm>
                <a:off x="7963866" y="3601931"/>
                <a:ext cx="75765" cy="84713"/>
                <a:chOff x="7963866" y="3601931"/>
                <a:chExt cx="75765" cy="84713"/>
              </a:xfrm>
            </p:grpSpPr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00227799-2C92-1090-6670-32FE9CEBEE8A}"/>
                    </a:ext>
                  </a:extLst>
                </p:cNvPr>
                <p:cNvSpPr/>
                <p:nvPr/>
              </p:nvSpPr>
              <p:spPr>
                <a:xfrm>
                  <a:off x="7982511" y="3601931"/>
                  <a:ext cx="57119" cy="58859"/>
                </a:xfrm>
                <a:custGeom>
                  <a:avLst/>
                  <a:gdLst>
                    <a:gd name="connsiteX0" fmla="*/ 0 w 57119"/>
                    <a:gd name="connsiteY0" fmla="*/ 33056 h 58859"/>
                    <a:gd name="connsiteX1" fmla="*/ 20326 w 57119"/>
                    <a:gd name="connsiteY1" fmla="*/ 7358 h 58859"/>
                    <a:gd name="connsiteX2" fmla="*/ 47320 w 57119"/>
                    <a:gd name="connsiteY2" fmla="*/ 4072 h 58859"/>
                    <a:gd name="connsiteX3" fmla="*/ 49930 w 57119"/>
                    <a:gd name="connsiteY3" fmla="*/ 6138 h 58859"/>
                    <a:gd name="connsiteX4" fmla="*/ 52940 w 57119"/>
                    <a:gd name="connsiteY4" fmla="*/ 33161 h 58859"/>
                    <a:gd name="connsiteX5" fmla="*/ 32614 w 57119"/>
                    <a:gd name="connsiteY5" fmla="*/ 58859 h 58859"/>
                    <a:gd name="connsiteX6" fmla="*/ 0 w 57119"/>
                    <a:gd name="connsiteY6" fmla="*/ 33056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19" h="5885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8"/>
                      </a:lnTo>
                      <a:cubicBezTo>
                        <a:pt x="58179" y="12663"/>
                        <a:pt x="59531" y="24826"/>
                        <a:pt x="52940" y="33161"/>
                      </a:cubicBezTo>
                      <a:lnTo>
                        <a:pt x="32614" y="58859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257E405C-B120-6BBA-A357-10DFF18ED5CB}"/>
                    </a:ext>
                  </a:extLst>
                </p:cNvPr>
                <p:cNvSpPr/>
                <p:nvPr/>
              </p:nvSpPr>
              <p:spPr>
                <a:xfrm>
                  <a:off x="7963866" y="3628929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1 h 57715"/>
                    <a:gd name="connsiteX4" fmla="*/ 38019 w 56126"/>
                    <a:gd name="connsiteY4" fmla="*/ 48939 h 57715"/>
                    <a:gd name="connsiteX5" fmla="*/ 56126 w 56126"/>
                    <a:gd name="connsiteY5" fmla="*/ 26061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4"/>
                        <a:pt x="-1538" y="45253"/>
                        <a:pt x="6797" y="51845"/>
                      </a:cubicBezTo>
                      <a:lnTo>
                        <a:pt x="9435" y="53931"/>
                      </a:lnTo>
                      <a:cubicBezTo>
                        <a:pt x="17769" y="60522"/>
                        <a:pt x="30628" y="58284"/>
                        <a:pt x="38019" y="48939"/>
                      </a:cubicBezTo>
                      <a:lnTo>
                        <a:pt x="56126" y="26061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1" name="Graphic 3">
                <a:extLst>
                  <a:ext uri="{FF2B5EF4-FFF2-40B4-BE49-F238E27FC236}">
                    <a16:creationId xmlns:a16="http://schemas.microsoft.com/office/drawing/2014/main" id="{8F12F207-122B-F007-BA56-F91A2CC0DC8F}"/>
                  </a:ext>
                </a:extLst>
              </p:cNvPr>
              <p:cNvGrpSpPr/>
              <p:nvPr/>
            </p:nvGrpSpPr>
            <p:grpSpPr>
              <a:xfrm>
                <a:off x="7888818" y="3548096"/>
                <a:ext cx="75778" cy="84713"/>
                <a:chOff x="7888818" y="3548096"/>
                <a:chExt cx="75778" cy="84713"/>
              </a:xfrm>
            </p:grpSpPr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2928DE90-54C1-BAC3-38B2-4A8A99403EA8}"/>
                    </a:ext>
                  </a:extLst>
                </p:cNvPr>
                <p:cNvSpPr/>
                <p:nvPr/>
              </p:nvSpPr>
              <p:spPr>
                <a:xfrm>
                  <a:off x="7907474" y="3548096"/>
                  <a:ext cx="57123" cy="58849"/>
                </a:xfrm>
                <a:custGeom>
                  <a:avLst/>
                  <a:gdLst>
                    <a:gd name="connsiteX0" fmla="*/ 0 w 57123"/>
                    <a:gd name="connsiteY0" fmla="*/ 33056 h 58849"/>
                    <a:gd name="connsiteX1" fmla="*/ 20326 w 57123"/>
                    <a:gd name="connsiteY1" fmla="*/ 7358 h 58849"/>
                    <a:gd name="connsiteX2" fmla="*/ 47320 w 57123"/>
                    <a:gd name="connsiteY2" fmla="*/ 4072 h 58849"/>
                    <a:gd name="connsiteX3" fmla="*/ 49930 w 57123"/>
                    <a:gd name="connsiteY3" fmla="*/ 6139 h 58849"/>
                    <a:gd name="connsiteX4" fmla="*/ 52940 w 57123"/>
                    <a:gd name="connsiteY4" fmla="*/ 33161 h 58849"/>
                    <a:gd name="connsiteX5" fmla="*/ 32614 w 57123"/>
                    <a:gd name="connsiteY5" fmla="*/ 58850 h 58849"/>
                    <a:gd name="connsiteX6" fmla="*/ 0 w 57123"/>
                    <a:gd name="connsiteY6" fmla="*/ 33056 h 58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4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6"/>
                        <a:pt x="52940" y="33161"/>
                      </a:cubicBezTo>
                      <a:lnTo>
                        <a:pt x="32614" y="58850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C6D04299-B3DE-2584-CAB7-99AC4A78F463}"/>
                    </a:ext>
                  </a:extLst>
                </p:cNvPr>
                <p:cNvSpPr/>
                <p:nvPr/>
              </p:nvSpPr>
              <p:spPr>
                <a:xfrm>
                  <a:off x="7888818" y="3575094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0 h 57715"/>
                    <a:gd name="connsiteX4" fmla="*/ 38019 w 56126"/>
                    <a:gd name="connsiteY4" fmla="*/ 48939 h 57715"/>
                    <a:gd name="connsiteX5" fmla="*/ 56126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28" y="58283"/>
                        <a:pt x="38019" y="48939"/>
                      </a:cubicBezTo>
                      <a:lnTo>
                        <a:pt x="56126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2" name="Graphic 3">
                <a:extLst>
                  <a:ext uri="{FF2B5EF4-FFF2-40B4-BE49-F238E27FC236}">
                    <a16:creationId xmlns:a16="http://schemas.microsoft.com/office/drawing/2014/main" id="{BDBAAF09-2BF4-6C1A-9BBA-CCC5E77AAB0C}"/>
                  </a:ext>
                </a:extLst>
              </p:cNvPr>
              <p:cNvGrpSpPr/>
              <p:nvPr/>
            </p:nvGrpSpPr>
            <p:grpSpPr>
              <a:xfrm>
                <a:off x="7844775" y="3525264"/>
                <a:ext cx="75778" cy="84704"/>
                <a:chOff x="7844775" y="3525264"/>
                <a:chExt cx="75778" cy="84704"/>
              </a:xfrm>
            </p:grpSpPr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53FF6C84-42B5-DAAE-3D3A-5D21092B23CA}"/>
                    </a:ext>
                  </a:extLst>
                </p:cNvPr>
                <p:cNvSpPr/>
                <p:nvPr/>
              </p:nvSpPr>
              <p:spPr>
                <a:xfrm>
                  <a:off x="7863430" y="3525264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56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3 w 57123"/>
                    <a:gd name="connsiteY5" fmla="*/ 58860 h 58859"/>
                    <a:gd name="connsiteX6" fmla="*/ 0 w 57123"/>
                    <a:gd name="connsiteY6" fmla="*/ 33056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7"/>
                        <a:pt x="52940" y="33161"/>
                      </a:cubicBezTo>
                      <a:lnTo>
                        <a:pt x="32613" y="58860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7C1C1B7C-CB39-5942-D1B9-F8C4B771C9D9}"/>
                    </a:ext>
                  </a:extLst>
                </p:cNvPr>
                <p:cNvSpPr/>
                <p:nvPr/>
              </p:nvSpPr>
              <p:spPr>
                <a:xfrm>
                  <a:off x="7844775" y="3552253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0 h 57715"/>
                    <a:gd name="connsiteX4" fmla="*/ 38019 w 56126"/>
                    <a:gd name="connsiteY4" fmla="*/ 48939 h 57715"/>
                    <a:gd name="connsiteX5" fmla="*/ 56126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28" y="58283"/>
                        <a:pt x="38019" y="48939"/>
                      </a:cubicBezTo>
                      <a:lnTo>
                        <a:pt x="56126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3" name="Graphic 3">
                <a:extLst>
                  <a:ext uri="{FF2B5EF4-FFF2-40B4-BE49-F238E27FC236}">
                    <a16:creationId xmlns:a16="http://schemas.microsoft.com/office/drawing/2014/main" id="{559FD5D9-337F-574B-F307-410C3A86905F}"/>
                  </a:ext>
                </a:extLst>
              </p:cNvPr>
              <p:cNvGrpSpPr/>
              <p:nvPr/>
            </p:nvGrpSpPr>
            <p:grpSpPr>
              <a:xfrm>
                <a:off x="7826047" y="3485813"/>
                <a:ext cx="47588" cy="95371"/>
                <a:chOff x="7826047" y="3485813"/>
                <a:chExt cx="47588" cy="95371"/>
              </a:xfrm>
            </p:grpSpPr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90AFAB9F-C0E2-43C0-37BF-33114885E0F3}"/>
                    </a:ext>
                  </a:extLst>
                </p:cNvPr>
                <p:cNvSpPr/>
                <p:nvPr/>
              </p:nvSpPr>
              <p:spPr>
                <a:xfrm>
                  <a:off x="7826047" y="3526898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59 w 44945"/>
                    <a:gd name="connsiteY1" fmla="*/ 37004 h 54286"/>
                    <a:gd name="connsiteX2" fmla="*/ 20381 w 44945"/>
                    <a:gd name="connsiteY2" fmla="*/ 54178 h 54286"/>
                    <a:gd name="connsiteX3" fmla="*/ 17075 w 44945"/>
                    <a:gd name="connsiteY3" fmla="*/ 53825 h 54286"/>
                    <a:gd name="connsiteX4" fmla="*/ 112 w 44945"/>
                    <a:gd name="connsiteY4" fmla="*/ 32575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59" y="37004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5" y="53825"/>
                      </a:lnTo>
                      <a:cubicBezTo>
                        <a:pt x="6617" y="52702"/>
                        <a:pt x="-1022" y="43139"/>
                        <a:pt x="112" y="32575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490B65EE-B466-888C-ED38-C788138E1FAA}"/>
                    </a:ext>
                  </a:extLst>
                </p:cNvPr>
                <p:cNvSpPr/>
                <p:nvPr/>
              </p:nvSpPr>
              <p:spPr>
                <a:xfrm>
                  <a:off x="7828626" y="3485813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4" name="Graphic 3">
                <a:extLst>
                  <a:ext uri="{FF2B5EF4-FFF2-40B4-BE49-F238E27FC236}">
                    <a16:creationId xmlns:a16="http://schemas.microsoft.com/office/drawing/2014/main" id="{1FB86B03-D0E7-F4EF-A153-D8A6A31DC496}"/>
                  </a:ext>
                </a:extLst>
              </p:cNvPr>
              <p:cNvGrpSpPr/>
              <p:nvPr/>
            </p:nvGrpSpPr>
            <p:grpSpPr>
              <a:xfrm>
                <a:off x="7596028" y="3474392"/>
                <a:ext cx="47598" cy="95381"/>
                <a:chOff x="7596028" y="3474392"/>
                <a:chExt cx="47598" cy="95381"/>
              </a:xfrm>
            </p:grpSpPr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7D6C827D-016B-8034-1917-4387F68B832F}"/>
                    </a:ext>
                  </a:extLst>
                </p:cNvPr>
                <p:cNvSpPr/>
                <p:nvPr/>
              </p:nvSpPr>
              <p:spPr>
                <a:xfrm>
                  <a:off x="7596028" y="351548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5A2DEB19-5AA4-E6BF-0FE5-731DCC81D843}"/>
                    </a:ext>
                  </a:extLst>
                </p:cNvPr>
                <p:cNvSpPr/>
                <p:nvPr/>
              </p:nvSpPr>
              <p:spPr>
                <a:xfrm>
                  <a:off x="7598616" y="3474392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5" name="Graphic 3">
                <a:extLst>
                  <a:ext uri="{FF2B5EF4-FFF2-40B4-BE49-F238E27FC236}">
                    <a16:creationId xmlns:a16="http://schemas.microsoft.com/office/drawing/2014/main" id="{0EC0B2F9-D7B0-DF34-B240-A6BDF6B1FAEA}"/>
                  </a:ext>
                </a:extLst>
              </p:cNvPr>
              <p:cNvGrpSpPr/>
              <p:nvPr/>
            </p:nvGrpSpPr>
            <p:grpSpPr>
              <a:xfrm>
                <a:off x="7710223" y="3454818"/>
                <a:ext cx="47588" cy="95381"/>
                <a:chOff x="7710223" y="3454818"/>
                <a:chExt cx="47588" cy="95381"/>
              </a:xfrm>
            </p:grpSpPr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44D57981-B969-DD4E-FDF3-6D064ECAB0D5}"/>
                    </a:ext>
                  </a:extLst>
                </p:cNvPr>
                <p:cNvSpPr/>
                <p:nvPr/>
              </p:nvSpPr>
              <p:spPr>
                <a:xfrm>
                  <a:off x="7710223" y="3495913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2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2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16B5BFA5-EFB4-1E09-6FA3-713D0CDCCC96}"/>
                    </a:ext>
                  </a:extLst>
                </p:cNvPr>
                <p:cNvSpPr/>
                <p:nvPr/>
              </p:nvSpPr>
              <p:spPr>
                <a:xfrm>
                  <a:off x="7712802" y="3454818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3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6" name="Graphic 3">
                <a:extLst>
                  <a:ext uri="{FF2B5EF4-FFF2-40B4-BE49-F238E27FC236}">
                    <a16:creationId xmlns:a16="http://schemas.microsoft.com/office/drawing/2014/main" id="{B24C18C8-27BA-BC2D-C614-C16F2724F5C5}"/>
                  </a:ext>
                </a:extLst>
              </p:cNvPr>
              <p:cNvGrpSpPr/>
              <p:nvPr/>
            </p:nvGrpSpPr>
            <p:grpSpPr>
              <a:xfrm>
                <a:off x="7778736" y="3451561"/>
                <a:ext cx="47598" cy="95371"/>
                <a:chOff x="7778736" y="3451561"/>
                <a:chExt cx="47598" cy="95371"/>
              </a:xfrm>
            </p:grpSpPr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CF3738A9-C915-414F-AC26-DA457D939810}"/>
                    </a:ext>
                  </a:extLst>
                </p:cNvPr>
                <p:cNvSpPr/>
                <p:nvPr/>
              </p:nvSpPr>
              <p:spPr>
                <a:xfrm>
                  <a:off x="7778736" y="349264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4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5 h 54286"/>
                    <a:gd name="connsiteX5" fmla="*/ 3607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4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5"/>
                      </a:cubicBezTo>
                      <a:lnTo>
                        <a:pt x="3607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1404EF3F-DB1F-41D7-589D-EE5D3891BBEF}"/>
                    </a:ext>
                  </a:extLst>
                </p:cNvPr>
                <p:cNvSpPr/>
                <p:nvPr/>
              </p:nvSpPr>
              <p:spPr>
                <a:xfrm>
                  <a:off x="7781325" y="3451561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7" name="Graphic 3">
                <a:extLst>
                  <a:ext uri="{FF2B5EF4-FFF2-40B4-BE49-F238E27FC236}">
                    <a16:creationId xmlns:a16="http://schemas.microsoft.com/office/drawing/2014/main" id="{98F3095E-2D5B-EE41-A29D-320D1ECB72E4}"/>
                  </a:ext>
                </a:extLst>
              </p:cNvPr>
              <p:cNvGrpSpPr/>
              <p:nvPr/>
            </p:nvGrpSpPr>
            <p:grpSpPr>
              <a:xfrm>
                <a:off x="8041379" y="3523332"/>
                <a:ext cx="47588" cy="95381"/>
                <a:chOff x="8041379" y="3523332"/>
                <a:chExt cx="47588" cy="95381"/>
              </a:xfrm>
            </p:grpSpPr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FD217C15-0C67-5C82-B613-770E6595EC6B}"/>
                    </a:ext>
                  </a:extLst>
                </p:cNvPr>
                <p:cNvSpPr/>
                <p:nvPr/>
              </p:nvSpPr>
              <p:spPr>
                <a:xfrm>
                  <a:off x="8041379" y="356442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2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48"/>
                        <a:pt x="112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EA5A7E63-6601-3C63-F30D-C98443488A40}"/>
                    </a:ext>
                  </a:extLst>
                </p:cNvPr>
                <p:cNvSpPr/>
                <p:nvPr/>
              </p:nvSpPr>
              <p:spPr>
                <a:xfrm>
                  <a:off x="8043957" y="3523332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3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8" name="Graphic 3">
                <a:extLst>
                  <a:ext uri="{FF2B5EF4-FFF2-40B4-BE49-F238E27FC236}">
                    <a16:creationId xmlns:a16="http://schemas.microsoft.com/office/drawing/2014/main" id="{6109D11B-6E15-4B39-BF98-0D820E74E6BE}"/>
                  </a:ext>
                </a:extLst>
              </p:cNvPr>
              <p:cNvGrpSpPr/>
              <p:nvPr/>
            </p:nvGrpSpPr>
            <p:grpSpPr>
              <a:xfrm>
                <a:off x="7984286" y="3490709"/>
                <a:ext cx="47588" cy="95371"/>
                <a:chOff x="7984286" y="3490709"/>
                <a:chExt cx="47588" cy="95371"/>
              </a:xfrm>
            </p:grpSpPr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4FA24741-9E2C-B097-655A-C9269753FE4B}"/>
                    </a:ext>
                  </a:extLst>
                </p:cNvPr>
                <p:cNvSpPr/>
                <p:nvPr/>
              </p:nvSpPr>
              <p:spPr>
                <a:xfrm>
                  <a:off x="7984286" y="3531793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C98418D4-9FDE-5ED2-175A-F94868D208D7}"/>
                    </a:ext>
                  </a:extLst>
                </p:cNvPr>
                <p:cNvSpPr/>
                <p:nvPr/>
              </p:nvSpPr>
              <p:spPr>
                <a:xfrm>
                  <a:off x="7986864" y="3490709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4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4"/>
                      </a:lnTo>
                      <a:cubicBezTo>
                        <a:pt x="46139" y="12205"/>
                        <a:pt x="38529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9" name="Graphic 3">
                <a:extLst>
                  <a:ext uri="{FF2B5EF4-FFF2-40B4-BE49-F238E27FC236}">
                    <a16:creationId xmlns:a16="http://schemas.microsoft.com/office/drawing/2014/main" id="{46B694FF-6278-F57C-C276-4A7FF4FCFF24}"/>
                  </a:ext>
                </a:extLst>
              </p:cNvPr>
              <p:cNvGrpSpPr/>
              <p:nvPr/>
            </p:nvGrpSpPr>
            <p:grpSpPr>
              <a:xfrm>
                <a:off x="7635185" y="3503758"/>
                <a:ext cx="47588" cy="95371"/>
                <a:chOff x="7635185" y="3503758"/>
                <a:chExt cx="47588" cy="95371"/>
              </a:xfrm>
            </p:grpSpPr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BFD0B695-DB3E-1CB6-1EA1-CF6242D11B70}"/>
                    </a:ext>
                  </a:extLst>
                </p:cNvPr>
                <p:cNvSpPr/>
                <p:nvPr/>
              </p:nvSpPr>
              <p:spPr>
                <a:xfrm>
                  <a:off x="7635185" y="3544842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607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607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16CFB1FF-7CC3-B139-DE62-8AA46D009A5C}"/>
                    </a:ext>
                  </a:extLst>
                </p:cNvPr>
                <p:cNvSpPr/>
                <p:nvPr/>
              </p:nvSpPr>
              <p:spPr>
                <a:xfrm>
                  <a:off x="7637764" y="3503758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4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4"/>
                      </a:lnTo>
                      <a:cubicBezTo>
                        <a:pt x="46139" y="12205"/>
                        <a:pt x="38529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0" name="Graphic 3">
                <a:extLst>
                  <a:ext uri="{FF2B5EF4-FFF2-40B4-BE49-F238E27FC236}">
                    <a16:creationId xmlns:a16="http://schemas.microsoft.com/office/drawing/2014/main" id="{A094D87F-5CB8-F157-133F-8B53297446FF}"/>
                  </a:ext>
                </a:extLst>
              </p:cNvPr>
              <p:cNvGrpSpPr/>
              <p:nvPr/>
            </p:nvGrpSpPr>
            <p:grpSpPr>
              <a:xfrm>
                <a:off x="7862591" y="3432344"/>
                <a:ext cx="75247" cy="85131"/>
                <a:chOff x="7862591" y="3432344"/>
                <a:chExt cx="75247" cy="85131"/>
              </a:xfrm>
            </p:grpSpPr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B0A36BCF-8E0F-FEAC-5FC0-216938125636}"/>
                    </a:ext>
                  </a:extLst>
                </p:cNvPr>
                <p:cNvSpPr/>
                <p:nvPr/>
              </p:nvSpPr>
              <p:spPr>
                <a:xfrm>
                  <a:off x="7862591" y="3458584"/>
                  <a:ext cx="56979" cy="58891"/>
                </a:xfrm>
                <a:custGeom>
                  <a:avLst/>
                  <a:gdLst>
                    <a:gd name="connsiteX0" fmla="*/ 56979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79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79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2" y="4650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9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0D4728E0-FA5F-39BB-C556-B3A463EA25FD}"/>
                    </a:ext>
                  </a:extLst>
                </p:cNvPr>
                <p:cNvSpPr/>
                <p:nvPr/>
              </p:nvSpPr>
              <p:spPr>
                <a:xfrm>
                  <a:off x="7881861" y="3432344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6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1" name="Graphic 3">
                <a:extLst>
                  <a:ext uri="{FF2B5EF4-FFF2-40B4-BE49-F238E27FC236}">
                    <a16:creationId xmlns:a16="http://schemas.microsoft.com/office/drawing/2014/main" id="{75067B57-42FC-5A61-EB3A-013E56CA979E}"/>
                  </a:ext>
                </a:extLst>
              </p:cNvPr>
              <p:cNvGrpSpPr/>
              <p:nvPr/>
            </p:nvGrpSpPr>
            <p:grpSpPr>
              <a:xfrm>
                <a:off x="7554285" y="3424191"/>
                <a:ext cx="75237" cy="85131"/>
                <a:chOff x="7554285" y="3424191"/>
                <a:chExt cx="75237" cy="85131"/>
              </a:xfrm>
            </p:grpSpPr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D2F3C54B-DAFA-A710-ED03-F04A4AA139AA}"/>
                    </a:ext>
                  </a:extLst>
                </p:cNvPr>
                <p:cNvSpPr/>
                <p:nvPr/>
              </p:nvSpPr>
              <p:spPr>
                <a:xfrm>
                  <a:off x="7554285" y="3450431"/>
                  <a:ext cx="56979" cy="58891"/>
                </a:xfrm>
                <a:custGeom>
                  <a:avLst/>
                  <a:gdLst>
                    <a:gd name="connsiteX0" fmla="*/ 56980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80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8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1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8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3E22676B-E4AC-DAE9-5D47-1F6786EAE134}"/>
                    </a:ext>
                  </a:extLst>
                </p:cNvPr>
                <p:cNvSpPr/>
                <p:nvPr/>
              </p:nvSpPr>
              <p:spPr>
                <a:xfrm>
                  <a:off x="7573546" y="3424191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2" name="Graphic 3">
                <a:extLst>
                  <a:ext uri="{FF2B5EF4-FFF2-40B4-BE49-F238E27FC236}">
                    <a16:creationId xmlns:a16="http://schemas.microsoft.com/office/drawing/2014/main" id="{B3D98B09-BCE2-2E1F-3EA3-DAB4C64C174F}"/>
                  </a:ext>
                </a:extLst>
              </p:cNvPr>
              <p:cNvGrpSpPr/>
              <p:nvPr/>
            </p:nvGrpSpPr>
            <p:grpSpPr>
              <a:xfrm>
                <a:off x="7526415" y="3391396"/>
                <a:ext cx="75237" cy="85131"/>
                <a:chOff x="7526415" y="3391396"/>
                <a:chExt cx="75237" cy="85131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BD67DD50-85F5-0560-27DB-6FACA1547BCF}"/>
                    </a:ext>
                  </a:extLst>
                </p:cNvPr>
                <p:cNvSpPr/>
                <p:nvPr/>
              </p:nvSpPr>
              <p:spPr>
                <a:xfrm>
                  <a:off x="7526415" y="3417636"/>
                  <a:ext cx="56970" cy="58890"/>
                </a:xfrm>
                <a:custGeom>
                  <a:avLst/>
                  <a:gdLst>
                    <a:gd name="connsiteX0" fmla="*/ 56970 w 56970"/>
                    <a:gd name="connsiteY0" fmla="*/ 25394 h 58890"/>
                    <a:gd name="connsiteX1" fmla="*/ 36968 w 56970"/>
                    <a:gd name="connsiteY1" fmla="*/ 51340 h 58890"/>
                    <a:gd name="connsiteX2" fmla="*/ 10021 w 56970"/>
                    <a:gd name="connsiteY2" fmla="*/ 54959 h 58890"/>
                    <a:gd name="connsiteX3" fmla="*/ 7383 w 56970"/>
                    <a:gd name="connsiteY3" fmla="*/ 52930 h 58890"/>
                    <a:gd name="connsiteX4" fmla="*/ 4030 w 56970"/>
                    <a:gd name="connsiteY4" fmla="*/ 25946 h 58890"/>
                    <a:gd name="connsiteX5" fmla="*/ 24042 w 56970"/>
                    <a:gd name="connsiteY5" fmla="*/ 0 h 58890"/>
                    <a:gd name="connsiteX6" fmla="*/ 56970 w 56970"/>
                    <a:gd name="connsiteY6" fmla="*/ 25394 h 58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0" h="58890">
                      <a:moveTo>
                        <a:pt x="5697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1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ED910D03-A1DC-B0E5-C7BC-EFCBD7C1E29F}"/>
                    </a:ext>
                  </a:extLst>
                </p:cNvPr>
                <p:cNvSpPr/>
                <p:nvPr/>
              </p:nvSpPr>
              <p:spPr>
                <a:xfrm>
                  <a:off x="7545676" y="3391396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3" name="Graphic 3">
                <a:extLst>
                  <a:ext uri="{FF2B5EF4-FFF2-40B4-BE49-F238E27FC236}">
                    <a16:creationId xmlns:a16="http://schemas.microsoft.com/office/drawing/2014/main" id="{8B043DDE-F221-5F3E-0AAE-F61F228B785C}"/>
                  </a:ext>
                </a:extLst>
              </p:cNvPr>
              <p:cNvGrpSpPr/>
              <p:nvPr/>
            </p:nvGrpSpPr>
            <p:grpSpPr>
              <a:xfrm>
                <a:off x="7524758" y="3559827"/>
                <a:ext cx="75237" cy="85127"/>
                <a:chOff x="7524758" y="3559827"/>
                <a:chExt cx="75237" cy="85127"/>
              </a:xfrm>
            </p:grpSpPr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61E52E5F-4BD0-6D6C-F237-7FFF44F20CDB}"/>
                    </a:ext>
                  </a:extLst>
                </p:cNvPr>
                <p:cNvSpPr/>
                <p:nvPr/>
              </p:nvSpPr>
              <p:spPr>
                <a:xfrm>
                  <a:off x="7524758" y="3586067"/>
                  <a:ext cx="56969" cy="58887"/>
                </a:xfrm>
                <a:custGeom>
                  <a:avLst/>
                  <a:gdLst>
                    <a:gd name="connsiteX0" fmla="*/ 56970 w 56969"/>
                    <a:gd name="connsiteY0" fmla="*/ 25394 h 58887"/>
                    <a:gd name="connsiteX1" fmla="*/ 36958 w 56969"/>
                    <a:gd name="connsiteY1" fmla="*/ 51340 h 58887"/>
                    <a:gd name="connsiteX2" fmla="*/ 10012 w 56969"/>
                    <a:gd name="connsiteY2" fmla="*/ 54959 h 58887"/>
                    <a:gd name="connsiteX3" fmla="*/ 7383 w 56969"/>
                    <a:gd name="connsiteY3" fmla="*/ 52930 h 58887"/>
                    <a:gd name="connsiteX4" fmla="*/ 4030 w 56969"/>
                    <a:gd name="connsiteY4" fmla="*/ 25946 h 58887"/>
                    <a:gd name="connsiteX5" fmla="*/ 24042 w 56969"/>
                    <a:gd name="connsiteY5" fmla="*/ 0 h 58887"/>
                    <a:gd name="connsiteX6" fmla="*/ 56970 w 56969"/>
                    <a:gd name="connsiteY6" fmla="*/ 25394 h 58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69" h="58887">
                      <a:moveTo>
                        <a:pt x="56970" y="25394"/>
                      </a:moveTo>
                      <a:lnTo>
                        <a:pt x="36958" y="51340"/>
                      </a:lnTo>
                      <a:cubicBezTo>
                        <a:pt x="30472" y="59760"/>
                        <a:pt x="18337" y="61379"/>
                        <a:pt x="10012" y="54959"/>
                      </a:cubicBezTo>
                      <a:lnTo>
                        <a:pt x="7383" y="52930"/>
                      </a:lnTo>
                      <a:cubicBezTo>
                        <a:pt x="-952" y="4651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334D483F-FE55-B12F-EEE3-777A1AA3ED13}"/>
                    </a:ext>
                  </a:extLst>
                </p:cNvPr>
                <p:cNvSpPr/>
                <p:nvPr/>
              </p:nvSpPr>
              <p:spPr>
                <a:xfrm>
                  <a:off x="7544019" y="3559827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2 w 55976"/>
                    <a:gd name="connsiteY1" fmla="*/ 34641 h 57748"/>
                    <a:gd name="connsiteX2" fmla="*/ 48996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2" y="34641"/>
                      </a:lnTo>
                      <a:cubicBezTo>
                        <a:pt x="58350" y="25211"/>
                        <a:pt x="5741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40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4" name="Graphic 3">
                <a:extLst>
                  <a:ext uri="{FF2B5EF4-FFF2-40B4-BE49-F238E27FC236}">
                    <a16:creationId xmlns:a16="http://schemas.microsoft.com/office/drawing/2014/main" id="{DEB6608C-82F9-07C7-59E5-9548308FDB2A}"/>
                  </a:ext>
                </a:extLst>
              </p:cNvPr>
              <p:cNvGrpSpPr/>
              <p:nvPr/>
            </p:nvGrpSpPr>
            <p:grpSpPr>
              <a:xfrm>
                <a:off x="7644002" y="3445393"/>
                <a:ext cx="75247" cy="85131"/>
                <a:chOff x="7644002" y="3445393"/>
                <a:chExt cx="75247" cy="85131"/>
              </a:xfrm>
            </p:grpSpPr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70C9AD92-F0C6-2854-E73F-CD8E05233022}"/>
                    </a:ext>
                  </a:extLst>
                </p:cNvPr>
                <p:cNvSpPr/>
                <p:nvPr/>
              </p:nvSpPr>
              <p:spPr>
                <a:xfrm>
                  <a:off x="7644002" y="3471633"/>
                  <a:ext cx="56979" cy="58891"/>
                </a:xfrm>
                <a:custGeom>
                  <a:avLst/>
                  <a:gdLst>
                    <a:gd name="connsiteX0" fmla="*/ 56980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80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8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0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8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3CF205E0-8E2D-6582-7DDC-51B18789EC40}"/>
                    </a:ext>
                  </a:extLst>
                </p:cNvPr>
                <p:cNvSpPr/>
                <p:nvPr/>
              </p:nvSpPr>
              <p:spPr>
                <a:xfrm>
                  <a:off x="7663272" y="3445393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5" name="Graphic 3">
                <a:extLst>
                  <a:ext uri="{FF2B5EF4-FFF2-40B4-BE49-F238E27FC236}">
                    <a16:creationId xmlns:a16="http://schemas.microsoft.com/office/drawing/2014/main" id="{98B2A4BC-A29A-20FE-E812-5263EF632FD4}"/>
                  </a:ext>
                </a:extLst>
              </p:cNvPr>
              <p:cNvGrpSpPr/>
              <p:nvPr/>
            </p:nvGrpSpPr>
            <p:grpSpPr>
              <a:xfrm>
                <a:off x="7735365" y="3450289"/>
                <a:ext cx="75238" cy="85131"/>
                <a:chOff x="7735365" y="3450289"/>
                <a:chExt cx="75238" cy="85131"/>
              </a:xfrm>
            </p:grpSpPr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BB5DDBBF-45D7-BFD4-F004-4F047F8596B7}"/>
                    </a:ext>
                  </a:extLst>
                </p:cNvPr>
                <p:cNvSpPr/>
                <p:nvPr/>
              </p:nvSpPr>
              <p:spPr>
                <a:xfrm>
                  <a:off x="7735365" y="3476529"/>
                  <a:ext cx="56969" cy="58891"/>
                </a:xfrm>
                <a:custGeom>
                  <a:avLst/>
                  <a:gdLst>
                    <a:gd name="connsiteX0" fmla="*/ 56970 w 56969"/>
                    <a:gd name="connsiteY0" fmla="*/ 25394 h 58891"/>
                    <a:gd name="connsiteX1" fmla="*/ 36958 w 56969"/>
                    <a:gd name="connsiteY1" fmla="*/ 51340 h 58891"/>
                    <a:gd name="connsiteX2" fmla="*/ 10012 w 56969"/>
                    <a:gd name="connsiteY2" fmla="*/ 54959 h 58891"/>
                    <a:gd name="connsiteX3" fmla="*/ 7383 w 56969"/>
                    <a:gd name="connsiteY3" fmla="*/ 52930 h 58891"/>
                    <a:gd name="connsiteX4" fmla="*/ 4030 w 56969"/>
                    <a:gd name="connsiteY4" fmla="*/ 25946 h 58891"/>
                    <a:gd name="connsiteX5" fmla="*/ 24042 w 56969"/>
                    <a:gd name="connsiteY5" fmla="*/ 0 h 58891"/>
                    <a:gd name="connsiteX6" fmla="*/ 56970 w 5696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69" h="58891">
                      <a:moveTo>
                        <a:pt x="56970" y="25394"/>
                      </a:moveTo>
                      <a:lnTo>
                        <a:pt x="36958" y="51340"/>
                      </a:lnTo>
                      <a:cubicBezTo>
                        <a:pt x="30472" y="59760"/>
                        <a:pt x="18346" y="61389"/>
                        <a:pt x="10012" y="54959"/>
                      </a:cubicBezTo>
                      <a:lnTo>
                        <a:pt x="7383" y="52930"/>
                      </a:lnTo>
                      <a:cubicBezTo>
                        <a:pt x="-952" y="4650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1E6751E2-65E4-C171-5D1C-DB93FA221BDD}"/>
                    </a:ext>
                  </a:extLst>
                </p:cNvPr>
                <p:cNvSpPr/>
                <p:nvPr/>
              </p:nvSpPr>
              <p:spPr>
                <a:xfrm>
                  <a:off x="7754635" y="3450289"/>
                  <a:ext cx="55968" cy="57748"/>
                </a:xfrm>
                <a:custGeom>
                  <a:avLst/>
                  <a:gdLst>
                    <a:gd name="connsiteX0" fmla="*/ 33252 w 55968"/>
                    <a:gd name="connsiteY0" fmla="*/ 57749 h 57748"/>
                    <a:gd name="connsiteX1" fmla="*/ 51073 w 55968"/>
                    <a:gd name="connsiteY1" fmla="*/ 34641 h 57748"/>
                    <a:gd name="connsiteX2" fmla="*/ 48996 w 55968"/>
                    <a:gd name="connsiteY2" fmla="*/ 5695 h 57748"/>
                    <a:gd name="connsiteX3" fmla="*/ 46339 w 55968"/>
                    <a:gd name="connsiteY3" fmla="*/ 3647 h 57748"/>
                    <a:gd name="connsiteX4" fmla="*/ 17821 w 55968"/>
                    <a:gd name="connsiteY4" fmla="*/ 8990 h 57748"/>
                    <a:gd name="connsiteX5" fmla="*/ 0 w 55968"/>
                    <a:gd name="connsiteY5" fmla="*/ 32098 h 57748"/>
                    <a:gd name="connsiteX6" fmla="*/ 33252 w 55968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68" h="57748">
                      <a:moveTo>
                        <a:pt x="33252" y="57749"/>
                      </a:moveTo>
                      <a:lnTo>
                        <a:pt x="51073" y="34641"/>
                      </a:lnTo>
                      <a:cubicBezTo>
                        <a:pt x="58341" y="25211"/>
                        <a:pt x="5740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52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6" name="Graphic 3">
                <a:extLst>
                  <a:ext uri="{FF2B5EF4-FFF2-40B4-BE49-F238E27FC236}">
                    <a16:creationId xmlns:a16="http://schemas.microsoft.com/office/drawing/2014/main" id="{1882F17B-8553-296B-BD58-B39A3A744EB4}"/>
                  </a:ext>
                </a:extLst>
              </p:cNvPr>
              <p:cNvGrpSpPr/>
              <p:nvPr/>
            </p:nvGrpSpPr>
            <p:grpSpPr>
              <a:xfrm>
                <a:off x="7550767" y="3887022"/>
                <a:ext cx="51295" cy="95020"/>
                <a:chOff x="7550767" y="3887022"/>
                <a:chExt cx="51295" cy="95020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832D8D91-F1E5-1BAA-CD73-FC5BBD2761D6}"/>
                    </a:ext>
                  </a:extLst>
                </p:cNvPr>
                <p:cNvSpPr/>
                <p:nvPr/>
              </p:nvSpPr>
              <p:spPr>
                <a:xfrm>
                  <a:off x="7550767" y="392654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9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9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9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07ED18ED-3EB2-048E-8437-2454A7CEC160}"/>
                    </a:ext>
                  </a:extLst>
                </p:cNvPr>
                <p:cNvSpPr/>
                <p:nvPr/>
              </p:nvSpPr>
              <p:spPr>
                <a:xfrm>
                  <a:off x="7555239" y="388702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0 h 54260"/>
                    <a:gd name="connsiteX1" fmla="*/ 46454 w 46823"/>
                    <a:gd name="connsiteY1" fmla="*/ 25523 h 54260"/>
                    <a:gd name="connsiteX2" fmla="*/ 31195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0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0"/>
                      </a:moveTo>
                      <a:lnTo>
                        <a:pt x="46454" y="25523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7" name="Graphic 3">
                <a:extLst>
                  <a:ext uri="{FF2B5EF4-FFF2-40B4-BE49-F238E27FC236}">
                    <a16:creationId xmlns:a16="http://schemas.microsoft.com/office/drawing/2014/main" id="{2703188B-35D3-1D0F-DA83-DDF9965F5019}"/>
                  </a:ext>
                </a:extLst>
              </p:cNvPr>
              <p:cNvGrpSpPr/>
              <p:nvPr/>
            </p:nvGrpSpPr>
            <p:grpSpPr>
              <a:xfrm>
                <a:off x="7553333" y="3709379"/>
                <a:ext cx="75246" cy="85131"/>
                <a:chOff x="7553333" y="3709379"/>
                <a:chExt cx="75246" cy="85131"/>
              </a:xfrm>
            </p:grpSpPr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15AD5047-B9F8-FB0C-85B6-76A44587B9C6}"/>
                    </a:ext>
                  </a:extLst>
                </p:cNvPr>
                <p:cNvSpPr/>
                <p:nvPr/>
              </p:nvSpPr>
              <p:spPr>
                <a:xfrm>
                  <a:off x="7553333" y="3735619"/>
                  <a:ext cx="56979" cy="58890"/>
                </a:xfrm>
                <a:custGeom>
                  <a:avLst/>
                  <a:gdLst>
                    <a:gd name="connsiteX0" fmla="*/ 56979 w 56979"/>
                    <a:gd name="connsiteY0" fmla="*/ 25394 h 58890"/>
                    <a:gd name="connsiteX1" fmla="*/ 36967 w 56979"/>
                    <a:gd name="connsiteY1" fmla="*/ 51340 h 58890"/>
                    <a:gd name="connsiteX2" fmla="*/ 10021 w 56979"/>
                    <a:gd name="connsiteY2" fmla="*/ 54959 h 58890"/>
                    <a:gd name="connsiteX3" fmla="*/ 7383 w 56979"/>
                    <a:gd name="connsiteY3" fmla="*/ 52930 h 58890"/>
                    <a:gd name="connsiteX4" fmla="*/ 4030 w 56979"/>
                    <a:gd name="connsiteY4" fmla="*/ 25946 h 58890"/>
                    <a:gd name="connsiteX5" fmla="*/ 24042 w 56979"/>
                    <a:gd name="connsiteY5" fmla="*/ 0 h 58890"/>
                    <a:gd name="connsiteX6" fmla="*/ 56979 w 56979"/>
                    <a:gd name="connsiteY6" fmla="*/ 25394 h 58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0">
                      <a:moveTo>
                        <a:pt x="56979" y="25394"/>
                      </a:moveTo>
                      <a:lnTo>
                        <a:pt x="36967" y="51340"/>
                      </a:lnTo>
                      <a:cubicBezTo>
                        <a:pt x="30481" y="59760"/>
                        <a:pt x="18356" y="61388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2" y="4651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9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76928277-CD0F-6AD8-8ABF-9E075B05425B}"/>
                    </a:ext>
                  </a:extLst>
                </p:cNvPr>
                <p:cNvSpPr/>
                <p:nvPr/>
              </p:nvSpPr>
              <p:spPr>
                <a:xfrm>
                  <a:off x="7572603" y="3709379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704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704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8" name="Graphic 3">
                <a:extLst>
                  <a:ext uri="{FF2B5EF4-FFF2-40B4-BE49-F238E27FC236}">
                    <a16:creationId xmlns:a16="http://schemas.microsoft.com/office/drawing/2014/main" id="{83948937-2D73-4287-DE02-FF8B1B763331}"/>
                  </a:ext>
                </a:extLst>
              </p:cNvPr>
              <p:cNvGrpSpPr/>
              <p:nvPr/>
            </p:nvGrpSpPr>
            <p:grpSpPr>
              <a:xfrm>
                <a:off x="7933992" y="3463734"/>
                <a:ext cx="57091" cy="93922"/>
                <a:chOff x="7933992" y="3463734"/>
                <a:chExt cx="57091" cy="93922"/>
              </a:xfrm>
            </p:grpSpPr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ECCB10F2-3B5D-1080-53D6-3AE4BE90DEF4}"/>
                    </a:ext>
                  </a:extLst>
                </p:cNvPr>
                <p:cNvSpPr/>
                <p:nvPr/>
              </p:nvSpPr>
              <p:spPr>
                <a:xfrm>
                  <a:off x="7941211" y="3500609"/>
                  <a:ext cx="49872" cy="57047"/>
                </a:xfrm>
                <a:custGeom>
                  <a:avLst/>
                  <a:gdLst>
                    <a:gd name="connsiteX0" fmla="*/ 39919 w 49872"/>
                    <a:gd name="connsiteY0" fmla="*/ 0 h 57047"/>
                    <a:gd name="connsiteX1" fmla="*/ 49092 w 49872"/>
                    <a:gd name="connsiteY1" fmla="*/ 31452 h 57047"/>
                    <a:gd name="connsiteX2" fmla="*/ 36138 w 49872"/>
                    <a:gd name="connsiteY2" fmla="*/ 55359 h 57047"/>
                    <a:gd name="connsiteX3" fmla="*/ 32947 w 49872"/>
                    <a:gd name="connsiteY3" fmla="*/ 56293 h 57047"/>
                    <a:gd name="connsiteX4" fmla="*/ 9173 w 49872"/>
                    <a:gd name="connsiteY4" fmla="*/ 43101 h 57047"/>
                    <a:gd name="connsiteX5" fmla="*/ 0 w 49872"/>
                    <a:gd name="connsiteY5" fmla="*/ 11649 h 57047"/>
                    <a:gd name="connsiteX6" fmla="*/ 39919 w 49872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2" h="57047">
                      <a:moveTo>
                        <a:pt x="39919" y="0"/>
                      </a:moveTo>
                      <a:lnTo>
                        <a:pt x="49092" y="31452"/>
                      </a:lnTo>
                      <a:cubicBezTo>
                        <a:pt x="52073" y="41653"/>
                        <a:pt x="46244" y="52416"/>
                        <a:pt x="36138" y="55359"/>
                      </a:cubicBezTo>
                      <a:lnTo>
                        <a:pt x="32947" y="56293"/>
                      </a:lnTo>
                      <a:cubicBezTo>
                        <a:pt x="22851" y="59236"/>
                        <a:pt x="12144" y="53302"/>
                        <a:pt x="9173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70620860-B308-D13A-5288-27D34612F56D}"/>
                    </a:ext>
                  </a:extLst>
                </p:cNvPr>
                <p:cNvSpPr/>
                <p:nvPr/>
              </p:nvSpPr>
              <p:spPr>
                <a:xfrm>
                  <a:off x="7933992" y="3463734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9" name="Graphic 3">
                <a:extLst>
                  <a:ext uri="{FF2B5EF4-FFF2-40B4-BE49-F238E27FC236}">
                    <a16:creationId xmlns:a16="http://schemas.microsoft.com/office/drawing/2014/main" id="{9B654E77-555F-FF03-4D96-95FC4978B49D}"/>
                  </a:ext>
                </a:extLst>
              </p:cNvPr>
              <p:cNvGrpSpPr/>
              <p:nvPr/>
            </p:nvGrpSpPr>
            <p:grpSpPr>
              <a:xfrm>
                <a:off x="8009030" y="3468620"/>
                <a:ext cx="57097" cy="93931"/>
                <a:chOff x="8009030" y="3468620"/>
                <a:chExt cx="57097" cy="93931"/>
              </a:xfrm>
            </p:grpSpPr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CEE43CB-88A9-7EA8-DF55-2D7D780DA19C}"/>
                    </a:ext>
                  </a:extLst>
                </p:cNvPr>
                <p:cNvSpPr/>
                <p:nvPr/>
              </p:nvSpPr>
              <p:spPr>
                <a:xfrm>
                  <a:off x="8016249" y="3505504"/>
                  <a:ext cx="49878" cy="57046"/>
                </a:xfrm>
                <a:custGeom>
                  <a:avLst/>
                  <a:gdLst>
                    <a:gd name="connsiteX0" fmla="*/ 39919 w 49878"/>
                    <a:gd name="connsiteY0" fmla="*/ 0 h 57046"/>
                    <a:gd name="connsiteX1" fmla="*/ 49101 w 49878"/>
                    <a:gd name="connsiteY1" fmla="*/ 31452 h 57046"/>
                    <a:gd name="connsiteX2" fmla="*/ 36147 w 49878"/>
                    <a:gd name="connsiteY2" fmla="*/ 55359 h 57046"/>
                    <a:gd name="connsiteX3" fmla="*/ 32956 w 49878"/>
                    <a:gd name="connsiteY3" fmla="*/ 56292 h 57046"/>
                    <a:gd name="connsiteX4" fmla="*/ 9182 w 49878"/>
                    <a:gd name="connsiteY4" fmla="*/ 43101 h 57046"/>
                    <a:gd name="connsiteX5" fmla="*/ 0 w 49878"/>
                    <a:gd name="connsiteY5" fmla="*/ 11649 h 57046"/>
                    <a:gd name="connsiteX6" fmla="*/ 39919 w 49878"/>
                    <a:gd name="connsiteY6" fmla="*/ 0 h 57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8" h="57046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73" y="41653"/>
                        <a:pt x="46253" y="52416"/>
                        <a:pt x="36147" y="55359"/>
                      </a:cubicBezTo>
                      <a:lnTo>
                        <a:pt x="32956" y="56292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E72868E5-561D-A25E-5C10-71BB3AC410BC}"/>
                    </a:ext>
                  </a:extLst>
                </p:cNvPr>
                <p:cNvSpPr/>
                <p:nvPr/>
              </p:nvSpPr>
              <p:spPr>
                <a:xfrm>
                  <a:off x="8009030" y="3468620"/>
                  <a:ext cx="49462" cy="55839"/>
                </a:xfrm>
                <a:custGeom>
                  <a:avLst/>
                  <a:gdLst>
                    <a:gd name="connsiteX0" fmla="*/ 49463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3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3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3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0" name="Graphic 3">
                <a:extLst>
                  <a:ext uri="{FF2B5EF4-FFF2-40B4-BE49-F238E27FC236}">
                    <a16:creationId xmlns:a16="http://schemas.microsoft.com/office/drawing/2014/main" id="{F3960C3F-F116-5D23-4B5F-542A5FC3E026}"/>
                  </a:ext>
                </a:extLst>
              </p:cNvPr>
              <p:cNvGrpSpPr/>
              <p:nvPr/>
            </p:nvGrpSpPr>
            <p:grpSpPr>
              <a:xfrm>
                <a:off x="7533485" y="3488299"/>
                <a:ext cx="57091" cy="93931"/>
                <a:chOff x="7533485" y="3488299"/>
                <a:chExt cx="57091" cy="93931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B595CF12-563F-6457-ED24-B07C76F46CE4}"/>
                    </a:ext>
                  </a:extLst>
                </p:cNvPr>
                <p:cNvSpPr/>
                <p:nvPr/>
              </p:nvSpPr>
              <p:spPr>
                <a:xfrm>
                  <a:off x="7540704" y="3525183"/>
                  <a:ext cx="49872" cy="57047"/>
                </a:xfrm>
                <a:custGeom>
                  <a:avLst/>
                  <a:gdLst>
                    <a:gd name="connsiteX0" fmla="*/ 39919 w 49872"/>
                    <a:gd name="connsiteY0" fmla="*/ 0 h 57047"/>
                    <a:gd name="connsiteX1" fmla="*/ 49092 w 49872"/>
                    <a:gd name="connsiteY1" fmla="*/ 31452 h 57047"/>
                    <a:gd name="connsiteX2" fmla="*/ 36138 w 49872"/>
                    <a:gd name="connsiteY2" fmla="*/ 55359 h 57047"/>
                    <a:gd name="connsiteX3" fmla="*/ 32947 w 49872"/>
                    <a:gd name="connsiteY3" fmla="*/ 56293 h 57047"/>
                    <a:gd name="connsiteX4" fmla="*/ 9173 w 49872"/>
                    <a:gd name="connsiteY4" fmla="*/ 43101 h 57047"/>
                    <a:gd name="connsiteX5" fmla="*/ 0 w 49872"/>
                    <a:gd name="connsiteY5" fmla="*/ 11649 h 57047"/>
                    <a:gd name="connsiteX6" fmla="*/ 39919 w 49872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2" h="57047">
                      <a:moveTo>
                        <a:pt x="39919" y="0"/>
                      </a:moveTo>
                      <a:lnTo>
                        <a:pt x="49092" y="31452"/>
                      </a:lnTo>
                      <a:cubicBezTo>
                        <a:pt x="52073" y="41653"/>
                        <a:pt x="46244" y="52416"/>
                        <a:pt x="36138" y="55359"/>
                      </a:cubicBezTo>
                      <a:lnTo>
                        <a:pt x="32947" y="56293"/>
                      </a:lnTo>
                      <a:cubicBezTo>
                        <a:pt x="22851" y="59236"/>
                        <a:pt x="12145" y="53302"/>
                        <a:pt x="9173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D1DD6749-00F7-1E76-DECB-D32B6C4939CE}"/>
                    </a:ext>
                  </a:extLst>
                </p:cNvPr>
                <p:cNvSpPr/>
                <p:nvPr/>
              </p:nvSpPr>
              <p:spPr>
                <a:xfrm>
                  <a:off x="7533485" y="3488299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1" name="Graphic 3">
                <a:extLst>
                  <a:ext uri="{FF2B5EF4-FFF2-40B4-BE49-F238E27FC236}">
                    <a16:creationId xmlns:a16="http://schemas.microsoft.com/office/drawing/2014/main" id="{78622485-A828-8082-2BAE-9BF456380202}"/>
                  </a:ext>
                </a:extLst>
              </p:cNvPr>
              <p:cNvGrpSpPr/>
              <p:nvPr/>
            </p:nvGrpSpPr>
            <p:grpSpPr>
              <a:xfrm>
                <a:off x="7811643" y="3424576"/>
                <a:ext cx="57097" cy="93921"/>
                <a:chOff x="7811643" y="3424576"/>
                <a:chExt cx="57097" cy="93921"/>
              </a:xfrm>
            </p:grpSpPr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001CEADC-AF56-7F65-0AD7-12BAA952EA96}"/>
                    </a:ext>
                  </a:extLst>
                </p:cNvPr>
                <p:cNvSpPr/>
                <p:nvPr/>
              </p:nvSpPr>
              <p:spPr>
                <a:xfrm>
                  <a:off x="7818862" y="3461451"/>
                  <a:ext cx="49878" cy="57047"/>
                </a:xfrm>
                <a:custGeom>
                  <a:avLst/>
                  <a:gdLst>
                    <a:gd name="connsiteX0" fmla="*/ 39919 w 49878"/>
                    <a:gd name="connsiteY0" fmla="*/ 0 h 57047"/>
                    <a:gd name="connsiteX1" fmla="*/ 49101 w 49878"/>
                    <a:gd name="connsiteY1" fmla="*/ 31452 h 57047"/>
                    <a:gd name="connsiteX2" fmla="*/ 36148 w 49878"/>
                    <a:gd name="connsiteY2" fmla="*/ 55359 h 57047"/>
                    <a:gd name="connsiteX3" fmla="*/ 32957 w 49878"/>
                    <a:gd name="connsiteY3" fmla="*/ 56293 h 57047"/>
                    <a:gd name="connsiteX4" fmla="*/ 9182 w 49878"/>
                    <a:gd name="connsiteY4" fmla="*/ 43101 h 57047"/>
                    <a:gd name="connsiteX5" fmla="*/ 0 w 49878"/>
                    <a:gd name="connsiteY5" fmla="*/ 11649 h 57047"/>
                    <a:gd name="connsiteX6" fmla="*/ 39919 w 49878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8" h="57047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73" y="41653"/>
                        <a:pt x="46254" y="52416"/>
                        <a:pt x="36148" y="55359"/>
                      </a:cubicBezTo>
                      <a:lnTo>
                        <a:pt x="32957" y="56293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BA2E58CB-A099-5E2B-2BD3-BB8F5AD6C6F0}"/>
                    </a:ext>
                  </a:extLst>
                </p:cNvPr>
                <p:cNvSpPr/>
                <p:nvPr/>
              </p:nvSpPr>
              <p:spPr>
                <a:xfrm>
                  <a:off x="7811643" y="3424576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0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2" name="Graphic 3">
                <a:extLst>
                  <a:ext uri="{FF2B5EF4-FFF2-40B4-BE49-F238E27FC236}">
                    <a16:creationId xmlns:a16="http://schemas.microsoft.com/office/drawing/2014/main" id="{B530444D-82CF-F2E9-160A-AD689C916F35}"/>
                  </a:ext>
                </a:extLst>
              </p:cNvPr>
              <p:cNvGrpSpPr/>
              <p:nvPr/>
            </p:nvGrpSpPr>
            <p:grpSpPr>
              <a:xfrm>
                <a:off x="7599569" y="3388686"/>
                <a:ext cx="57110" cy="93931"/>
                <a:chOff x="7599569" y="3388686"/>
                <a:chExt cx="57110" cy="93931"/>
              </a:xfrm>
            </p:grpSpPr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DE79DE3D-176A-6876-8C56-AB7C4075321A}"/>
                    </a:ext>
                  </a:extLst>
                </p:cNvPr>
                <p:cNvSpPr/>
                <p:nvPr/>
              </p:nvSpPr>
              <p:spPr>
                <a:xfrm>
                  <a:off x="7606798" y="3425570"/>
                  <a:ext cx="49881" cy="57047"/>
                </a:xfrm>
                <a:custGeom>
                  <a:avLst/>
                  <a:gdLst>
                    <a:gd name="connsiteX0" fmla="*/ 39919 w 49881"/>
                    <a:gd name="connsiteY0" fmla="*/ 0 h 57047"/>
                    <a:gd name="connsiteX1" fmla="*/ 49101 w 49881"/>
                    <a:gd name="connsiteY1" fmla="*/ 31452 h 57047"/>
                    <a:gd name="connsiteX2" fmla="*/ 36147 w 49881"/>
                    <a:gd name="connsiteY2" fmla="*/ 55359 h 57047"/>
                    <a:gd name="connsiteX3" fmla="*/ 32956 w 49881"/>
                    <a:gd name="connsiteY3" fmla="*/ 56293 h 57047"/>
                    <a:gd name="connsiteX4" fmla="*/ 9182 w 49881"/>
                    <a:gd name="connsiteY4" fmla="*/ 43101 h 57047"/>
                    <a:gd name="connsiteX5" fmla="*/ 0 w 49881"/>
                    <a:gd name="connsiteY5" fmla="*/ 11649 h 57047"/>
                    <a:gd name="connsiteX6" fmla="*/ 39919 w 49881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81" h="57047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83" y="41653"/>
                        <a:pt x="46253" y="52416"/>
                        <a:pt x="36147" y="55359"/>
                      </a:cubicBezTo>
                      <a:lnTo>
                        <a:pt x="32956" y="56293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92F141D1-734B-3703-447B-01418F9EBBAF}"/>
                    </a:ext>
                  </a:extLst>
                </p:cNvPr>
                <p:cNvSpPr/>
                <p:nvPr/>
              </p:nvSpPr>
              <p:spPr>
                <a:xfrm>
                  <a:off x="7599569" y="3388686"/>
                  <a:ext cx="49462" cy="55839"/>
                </a:xfrm>
                <a:custGeom>
                  <a:avLst/>
                  <a:gdLst>
                    <a:gd name="connsiteX0" fmla="*/ 49463 w 49462"/>
                    <a:gd name="connsiteY0" fmla="*/ 44076 h 55839"/>
                    <a:gd name="connsiteX1" fmla="*/ 41290 w 49462"/>
                    <a:gd name="connsiteY1" fmla="*/ 16063 h 55839"/>
                    <a:gd name="connsiteX2" fmla="*/ 16677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3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3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7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3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3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3" name="Graphic 3">
                <a:extLst>
                  <a:ext uri="{FF2B5EF4-FFF2-40B4-BE49-F238E27FC236}">
                    <a16:creationId xmlns:a16="http://schemas.microsoft.com/office/drawing/2014/main" id="{3D67ACAC-B13F-68A2-2B6C-2B3CDD367DF5}"/>
                  </a:ext>
                </a:extLst>
              </p:cNvPr>
              <p:cNvGrpSpPr/>
              <p:nvPr/>
            </p:nvGrpSpPr>
            <p:grpSpPr>
              <a:xfrm>
                <a:off x="7699427" y="3391382"/>
                <a:ext cx="81918" cy="79054"/>
                <a:chOff x="7699427" y="3391382"/>
                <a:chExt cx="81918" cy="79054"/>
              </a:xfrm>
            </p:grpSpPr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D359E31A-0CF2-18C1-61C5-FB1F74410F39}"/>
                    </a:ext>
                  </a:extLst>
                </p:cNvPr>
                <p:cNvSpPr/>
                <p:nvPr/>
              </p:nvSpPr>
              <p:spPr>
                <a:xfrm>
                  <a:off x="7699427" y="3412493"/>
                  <a:ext cx="58504" cy="57944"/>
                </a:xfrm>
                <a:custGeom>
                  <a:avLst/>
                  <a:gdLst>
                    <a:gd name="connsiteX0" fmla="*/ 58504 w 58504"/>
                    <a:gd name="connsiteY0" fmla="*/ 30480 h 57944"/>
                    <a:gd name="connsiteX1" fmla="*/ 34492 w 58504"/>
                    <a:gd name="connsiteY1" fmla="*/ 52769 h 57944"/>
                    <a:gd name="connsiteX2" fmla="*/ 7317 w 58504"/>
                    <a:gd name="connsiteY2" fmla="*/ 51892 h 57944"/>
                    <a:gd name="connsiteX3" fmla="*/ 5050 w 58504"/>
                    <a:gd name="connsiteY3" fmla="*/ 49454 h 57944"/>
                    <a:gd name="connsiteX4" fmla="*/ 6193 w 58504"/>
                    <a:gd name="connsiteY4" fmla="*/ 22288 h 57944"/>
                    <a:gd name="connsiteX5" fmla="*/ 30206 w 58504"/>
                    <a:gd name="connsiteY5" fmla="*/ 0 h 57944"/>
                    <a:gd name="connsiteX6" fmla="*/ 58504 w 58504"/>
                    <a:gd name="connsiteY6" fmla="*/ 30480 h 57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4" h="57944">
                      <a:moveTo>
                        <a:pt x="58504" y="30480"/>
                      </a:moveTo>
                      <a:lnTo>
                        <a:pt x="34492" y="52769"/>
                      </a:lnTo>
                      <a:cubicBezTo>
                        <a:pt x="26700" y="59998"/>
                        <a:pt x="14470" y="59607"/>
                        <a:pt x="7317" y="51892"/>
                      </a:cubicBezTo>
                      <a:lnTo>
                        <a:pt x="5050" y="49454"/>
                      </a:lnTo>
                      <a:cubicBezTo>
                        <a:pt x="-2113" y="41748"/>
                        <a:pt x="-1589" y="29518"/>
                        <a:pt x="6193" y="22288"/>
                      </a:cubicBezTo>
                      <a:lnTo>
                        <a:pt x="30206" y="0"/>
                      </a:lnTo>
                      <a:lnTo>
                        <a:pt x="58504" y="3048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26470DE1-7D10-DE26-002E-B224C36C623A}"/>
                    </a:ext>
                  </a:extLst>
                </p:cNvPr>
                <p:cNvSpPr/>
                <p:nvPr/>
              </p:nvSpPr>
              <p:spPr>
                <a:xfrm>
                  <a:off x="7723946" y="3391382"/>
                  <a:ext cx="57399" cy="56886"/>
                </a:xfrm>
                <a:custGeom>
                  <a:avLst/>
                  <a:gdLst>
                    <a:gd name="connsiteX0" fmla="*/ 28585 w 57399"/>
                    <a:gd name="connsiteY0" fmla="*/ 56886 h 56886"/>
                    <a:gd name="connsiteX1" fmla="*/ 49968 w 57399"/>
                    <a:gd name="connsiteY1" fmla="*/ 37036 h 56886"/>
                    <a:gd name="connsiteX2" fmla="*/ 52683 w 57399"/>
                    <a:gd name="connsiteY2" fmla="*/ 8147 h 56886"/>
                    <a:gd name="connsiteX3" fmla="*/ 50397 w 57399"/>
                    <a:gd name="connsiteY3" fmla="*/ 5680 h 56886"/>
                    <a:gd name="connsiteX4" fmla="*/ 21384 w 57399"/>
                    <a:gd name="connsiteY4" fmla="*/ 6251 h 56886"/>
                    <a:gd name="connsiteX5" fmla="*/ 0 w 57399"/>
                    <a:gd name="connsiteY5" fmla="*/ 26101 h 56886"/>
                    <a:gd name="connsiteX6" fmla="*/ 28585 w 57399"/>
                    <a:gd name="connsiteY6" fmla="*/ 56886 h 5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399" h="56886">
                      <a:moveTo>
                        <a:pt x="28585" y="56886"/>
                      </a:moveTo>
                      <a:lnTo>
                        <a:pt x="49968" y="37036"/>
                      </a:lnTo>
                      <a:cubicBezTo>
                        <a:pt x="58693" y="28930"/>
                        <a:pt x="59912" y="15938"/>
                        <a:pt x="52683" y="814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9" y="-1854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4" name="Graphic 3">
                <a:extLst>
                  <a:ext uri="{FF2B5EF4-FFF2-40B4-BE49-F238E27FC236}">
                    <a16:creationId xmlns:a16="http://schemas.microsoft.com/office/drawing/2014/main" id="{A5D4C64D-645B-35BF-1805-B0414DC30D24}"/>
                  </a:ext>
                </a:extLst>
              </p:cNvPr>
              <p:cNvGrpSpPr/>
              <p:nvPr/>
            </p:nvGrpSpPr>
            <p:grpSpPr>
              <a:xfrm>
                <a:off x="7740200" y="3414223"/>
                <a:ext cx="81931" cy="79046"/>
                <a:chOff x="7740200" y="3414223"/>
                <a:chExt cx="81931" cy="79046"/>
              </a:xfrm>
            </p:grpSpPr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0E54537A-5C24-F2E6-4A32-EAD1D5379E6D}"/>
                    </a:ext>
                  </a:extLst>
                </p:cNvPr>
                <p:cNvSpPr/>
                <p:nvPr/>
              </p:nvSpPr>
              <p:spPr>
                <a:xfrm>
                  <a:off x="7740200" y="3435334"/>
                  <a:ext cx="58507" cy="57936"/>
                </a:xfrm>
                <a:custGeom>
                  <a:avLst/>
                  <a:gdLst>
                    <a:gd name="connsiteX0" fmla="*/ 58508 w 58507"/>
                    <a:gd name="connsiteY0" fmla="*/ 30471 h 57936"/>
                    <a:gd name="connsiteX1" fmla="*/ 34495 w 58507"/>
                    <a:gd name="connsiteY1" fmla="*/ 52759 h 57936"/>
                    <a:gd name="connsiteX2" fmla="*/ 7321 w 58507"/>
                    <a:gd name="connsiteY2" fmla="*/ 51892 h 57936"/>
                    <a:gd name="connsiteX3" fmla="*/ 5053 w 58507"/>
                    <a:gd name="connsiteY3" fmla="*/ 49454 h 57936"/>
                    <a:gd name="connsiteX4" fmla="*/ 6196 w 58507"/>
                    <a:gd name="connsiteY4" fmla="*/ 22289 h 57936"/>
                    <a:gd name="connsiteX5" fmla="*/ 30209 w 58507"/>
                    <a:gd name="connsiteY5" fmla="*/ 0 h 57936"/>
                    <a:gd name="connsiteX6" fmla="*/ 58508 w 58507"/>
                    <a:gd name="connsiteY6" fmla="*/ 30471 h 57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7" h="57936">
                      <a:moveTo>
                        <a:pt x="58508" y="30471"/>
                      </a:moveTo>
                      <a:lnTo>
                        <a:pt x="34495" y="52759"/>
                      </a:lnTo>
                      <a:cubicBezTo>
                        <a:pt x="26704" y="59989"/>
                        <a:pt x="14474" y="59598"/>
                        <a:pt x="7321" y="51892"/>
                      </a:cubicBezTo>
                      <a:lnTo>
                        <a:pt x="5053" y="49454"/>
                      </a:lnTo>
                      <a:cubicBezTo>
                        <a:pt x="-2109" y="41748"/>
                        <a:pt x="-1595" y="29518"/>
                        <a:pt x="6196" y="22289"/>
                      </a:cubicBezTo>
                      <a:lnTo>
                        <a:pt x="30209" y="0"/>
                      </a:lnTo>
                      <a:lnTo>
                        <a:pt x="58508" y="30471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5C8603A5-A777-26C9-4B44-8B1415F1B828}"/>
                    </a:ext>
                  </a:extLst>
                </p:cNvPr>
                <p:cNvSpPr/>
                <p:nvPr/>
              </p:nvSpPr>
              <p:spPr>
                <a:xfrm>
                  <a:off x="7764732" y="3414223"/>
                  <a:ext cx="57398" cy="56886"/>
                </a:xfrm>
                <a:custGeom>
                  <a:avLst/>
                  <a:gdLst>
                    <a:gd name="connsiteX0" fmla="*/ 28585 w 57398"/>
                    <a:gd name="connsiteY0" fmla="*/ 56886 h 56886"/>
                    <a:gd name="connsiteX1" fmla="*/ 49968 w 57398"/>
                    <a:gd name="connsiteY1" fmla="*/ 37036 h 56886"/>
                    <a:gd name="connsiteX2" fmla="*/ 52683 w 57398"/>
                    <a:gd name="connsiteY2" fmla="*/ 8147 h 56886"/>
                    <a:gd name="connsiteX3" fmla="*/ 50397 w 57398"/>
                    <a:gd name="connsiteY3" fmla="*/ 5680 h 56886"/>
                    <a:gd name="connsiteX4" fmla="*/ 21384 w 57398"/>
                    <a:gd name="connsiteY4" fmla="*/ 6251 h 56886"/>
                    <a:gd name="connsiteX5" fmla="*/ 0 w 57398"/>
                    <a:gd name="connsiteY5" fmla="*/ 26101 h 56886"/>
                    <a:gd name="connsiteX6" fmla="*/ 28585 w 57398"/>
                    <a:gd name="connsiteY6" fmla="*/ 56886 h 5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398" h="56886">
                      <a:moveTo>
                        <a:pt x="28585" y="56886"/>
                      </a:moveTo>
                      <a:lnTo>
                        <a:pt x="49968" y="37036"/>
                      </a:lnTo>
                      <a:cubicBezTo>
                        <a:pt x="58693" y="28940"/>
                        <a:pt x="59912" y="15938"/>
                        <a:pt x="52683" y="814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8" y="-1855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5" name="Graphic 3">
                <a:extLst>
                  <a:ext uri="{FF2B5EF4-FFF2-40B4-BE49-F238E27FC236}">
                    <a16:creationId xmlns:a16="http://schemas.microsoft.com/office/drawing/2014/main" id="{A154FEE1-408E-BB51-7AC5-FF2C5D694826}"/>
                  </a:ext>
                </a:extLst>
              </p:cNvPr>
              <p:cNvGrpSpPr/>
              <p:nvPr/>
            </p:nvGrpSpPr>
            <p:grpSpPr>
              <a:xfrm>
                <a:off x="7921280" y="3402812"/>
                <a:ext cx="81925" cy="79036"/>
                <a:chOff x="7921280" y="3402812"/>
                <a:chExt cx="81925" cy="79036"/>
              </a:xfrm>
            </p:grpSpPr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CD14D8C3-AA4D-E9D5-0B1B-AEA842616C0A}"/>
                    </a:ext>
                  </a:extLst>
                </p:cNvPr>
                <p:cNvSpPr/>
                <p:nvPr/>
              </p:nvSpPr>
              <p:spPr>
                <a:xfrm>
                  <a:off x="7921280" y="3423913"/>
                  <a:ext cx="58507" cy="57936"/>
                </a:xfrm>
                <a:custGeom>
                  <a:avLst/>
                  <a:gdLst>
                    <a:gd name="connsiteX0" fmla="*/ 58508 w 58507"/>
                    <a:gd name="connsiteY0" fmla="*/ 30470 h 57936"/>
                    <a:gd name="connsiteX1" fmla="*/ 34495 w 58507"/>
                    <a:gd name="connsiteY1" fmla="*/ 52759 h 57936"/>
                    <a:gd name="connsiteX2" fmla="*/ 7320 w 58507"/>
                    <a:gd name="connsiteY2" fmla="*/ 51892 h 57936"/>
                    <a:gd name="connsiteX3" fmla="*/ 5054 w 58507"/>
                    <a:gd name="connsiteY3" fmla="*/ 49454 h 57936"/>
                    <a:gd name="connsiteX4" fmla="*/ 6197 w 58507"/>
                    <a:gd name="connsiteY4" fmla="*/ 22288 h 57936"/>
                    <a:gd name="connsiteX5" fmla="*/ 30209 w 58507"/>
                    <a:gd name="connsiteY5" fmla="*/ 0 h 57936"/>
                    <a:gd name="connsiteX6" fmla="*/ 58508 w 58507"/>
                    <a:gd name="connsiteY6" fmla="*/ 30470 h 57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7" h="57936">
                      <a:moveTo>
                        <a:pt x="58508" y="30470"/>
                      </a:moveTo>
                      <a:lnTo>
                        <a:pt x="34495" y="52759"/>
                      </a:lnTo>
                      <a:cubicBezTo>
                        <a:pt x="26704" y="59988"/>
                        <a:pt x="14474" y="59598"/>
                        <a:pt x="7320" y="51892"/>
                      </a:cubicBezTo>
                      <a:lnTo>
                        <a:pt x="5054" y="49454"/>
                      </a:lnTo>
                      <a:cubicBezTo>
                        <a:pt x="-2109" y="41748"/>
                        <a:pt x="-1595" y="29518"/>
                        <a:pt x="6197" y="22288"/>
                      </a:cubicBezTo>
                      <a:lnTo>
                        <a:pt x="30209" y="0"/>
                      </a:lnTo>
                      <a:lnTo>
                        <a:pt x="58508" y="3047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D2E55AAB-D55F-CECD-7013-8B26B416F092}"/>
                    </a:ext>
                  </a:extLst>
                </p:cNvPr>
                <p:cNvSpPr/>
                <p:nvPr/>
              </p:nvSpPr>
              <p:spPr>
                <a:xfrm>
                  <a:off x="7945802" y="3402812"/>
                  <a:ext cx="57403" cy="56876"/>
                </a:xfrm>
                <a:custGeom>
                  <a:avLst/>
                  <a:gdLst>
                    <a:gd name="connsiteX0" fmla="*/ 28585 w 57403"/>
                    <a:gd name="connsiteY0" fmla="*/ 56877 h 56876"/>
                    <a:gd name="connsiteX1" fmla="*/ 49968 w 57403"/>
                    <a:gd name="connsiteY1" fmla="*/ 37027 h 56876"/>
                    <a:gd name="connsiteX2" fmla="*/ 52683 w 57403"/>
                    <a:gd name="connsiteY2" fmla="*/ 8137 h 56876"/>
                    <a:gd name="connsiteX3" fmla="*/ 50397 w 57403"/>
                    <a:gd name="connsiteY3" fmla="*/ 5680 h 56876"/>
                    <a:gd name="connsiteX4" fmla="*/ 21384 w 57403"/>
                    <a:gd name="connsiteY4" fmla="*/ 6251 h 56876"/>
                    <a:gd name="connsiteX5" fmla="*/ 0 w 57403"/>
                    <a:gd name="connsiteY5" fmla="*/ 26101 h 56876"/>
                    <a:gd name="connsiteX6" fmla="*/ 28585 w 57403"/>
                    <a:gd name="connsiteY6" fmla="*/ 56877 h 56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03" h="56876">
                      <a:moveTo>
                        <a:pt x="28585" y="56877"/>
                      </a:moveTo>
                      <a:lnTo>
                        <a:pt x="49968" y="37027"/>
                      </a:lnTo>
                      <a:cubicBezTo>
                        <a:pt x="58693" y="28921"/>
                        <a:pt x="59922" y="15929"/>
                        <a:pt x="52683" y="813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9" y="-1855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4EACE31D-32C6-5580-BE4E-1CFE93F01F0B}"/>
                  </a:ext>
                </a:extLst>
              </p:cNvPr>
              <p:cNvSpPr/>
              <p:nvPr/>
            </p:nvSpPr>
            <p:spPr>
              <a:xfrm>
                <a:off x="7624391" y="3177025"/>
                <a:ext cx="367855" cy="72180"/>
              </a:xfrm>
              <a:custGeom>
                <a:avLst/>
                <a:gdLst>
                  <a:gd name="connsiteX0" fmla="*/ 367855 w 367855"/>
                  <a:gd name="connsiteY0" fmla="*/ 72180 h 72180"/>
                  <a:gd name="connsiteX1" fmla="*/ 0 w 367855"/>
                  <a:gd name="connsiteY1" fmla="*/ 72180 h 72180"/>
                  <a:gd name="connsiteX2" fmla="*/ 0 w 367855"/>
                  <a:gd name="connsiteY2" fmla="*/ 31975 h 72180"/>
                  <a:gd name="connsiteX3" fmla="*/ 31975 w 367855"/>
                  <a:gd name="connsiteY3" fmla="*/ 0 h 72180"/>
                  <a:gd name="connsiteX4" fmla="*/ 335880 w 367855"/>
                  <a:gd name="connsiteY4" fmla="*/ 0 h 72180"/>
                  <a:gd name="connsiteX5" fmla="*/ 367855 w 367855"/>
                  <a:gd name="connsiteY5" fmla="*/ 31975 h 72180"/>
                  <a:gd name="connsiteX6" fmla="*/ 367855 w 367855"/>
                  <a:gd name="connsiteY6" fmla="*/ 72180 h 72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855" h="72180">
                    <a:moveTo>
                      <a:pt x="367855" y="72180"/>
                    </a:moveTo>
                    <a:lnTo>
                      <a:pt x="0" y="72180"/>
                    </a:lnTo>
                    <a:lnTo>
                      <a:pt x="0" y="31975"/>
                    </a:lnTo>
                    <a:cubicBezTo>
                      <a:pt x="0" y="14316"/>
                      <a:pt x="14316" y="0"/>
                      <a:pt x="31975" y="0"/>
                    </a:cubicBezTo>
                    <a:lnTo>
                      <a:pt x="335880" y="0"/>
                    </a:lnTo>
                    <a:cubicBezTo>
                      <a:pt x="353539" y="0"/>
                      <a:pt x="367855" y="14316"/>
                      <a:pt x="367855" y="31975"/>
                    </a:cubicBezTo>
                    <a:lnTo>
                      <a:pt x="367855" y="72180"/>
                    </a:lnTo>
                    <a:close/>
                  </a:path>
                </a:pathLst>
              </a:custGeom>
              <a:solidFill>
                <a:srgbClr val="13B76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4017E23F-78D9-76E9-CE04-C44693E9D168}"/>
                  </a:ext>
                </a:extLst>
              </p:cNvPr>
              <p:cNvSpPr/>
              <p:nvPr/>
            </p:nvSpPr>
            <p:spPr>
              <a:xfrm>
                <a:off x="7644917" y="3191922"/>
                <a:ext cx="13039" cy="51987"/>
              </a:xfrm>
              <a:custGeom>
                <a:avLst/>
                <a:gdLst>
                  <a:gd name="connsiteX0" fmla="*/ 6772 w 13039"/>
                  <a:gd name="connsiteY0" fmla="*/ 51987 h 51987"/>
                  <a:gd name="connsiteX1" fmla="*/ 6267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7 w 13039"/>
                  <a:gd name="connsiteY4" fmla="*/ 0 h 51987"/>
                  <a:gd name="connsiteX5" fmla="*/ 6772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7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72" y="51987"/>
                    </a:moveTo>
                    <a:lnTo>
                      <a:pt x="6267" y="51987"/>
                    </a:lnTo>
                    <a:cubicBezTo>
                      <a:pt x="2819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19" y="0"/>
                      <a:pt x="6267" y="0"/>
                    </a:cubicBezTo>
                    <a:lnTo>
                      <a:pt x="6772" y="0"/>
                    </a:lnTo>
                    <a:cubicBezTo>
                      <a:pt x="10220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9" y="49168"/>
                      <a:pt x="10230" y="51987"/>
                      <a:pt x="677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50D85EC7-6D7E-9C89-9587-79D195355DF8}"/>
                  </a:ext>
                </a:extLst>
              </p:cNvPr>
              <p:cNvSpPr/>
              <p:nvPr/>
            </p:nvSpPr>
            <p:spPr>
              <a:xfrm>
                <a:off x="7798879" y="3191922"/>
                <a:ext cx="13039" cy="51987"/>
              </a:xfrm>
              <a:custGeom>
                <a:avLst/>
                <a:gdLst>
                  <a:gd name="connsiteX0" fmla="*/ 6772 w 13039"/>
                  <a:gd name="connsiteY0" fmla="*/ 51987 h 51987"/>
                  <a:gd name="connsiteX1" fmla="*/ 6267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7 w 13039"/>
                  <a:gd name="connsiteY4" fmla="*/ 0 h 51987"/>
                  <a:gd name="connsiteX5" fmla="*/ 6772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7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72" y="51987"/>
                    </a:moveTo>
                    <a:lnTo>
                      <a:pt x="6267" y="51987"/>
                    </a:lnTo>
                    <a:cubicBezTo>
                      <a:pt x="2819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19" y="0"/>
                      <a:pt x="6267" y="0"/>
                    </a:cubicBezTo>
                    <a:lnTo>
                      <a:pt x="6772" y="0"/>
                    </a:lnTo>
                    <a:cubicBezTo>
                      <a:pt x="10220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0" y="49168"/>
                      <a:pt x="10220" y="51987"/>
                      <a:pt x="677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FFBB0F2C-44C1-95C8-EA70-00A6670A9909}"/>
                  </a:ext>
                </a:extLst>
              </p:cNvPr>
              <p:cNvSpPr/>
              <p:nvPr/>
            </p:nvSpPr>
            <p:spPr>
              <a:xfrm>
                <a:off x="7952822" y="3191922"/>
                <a:ext cx="13039" cy="51987"/>
              </a:xfrm>
              <a:custGeom>
                <a:avLst/>
                <a:gdLst>
                  <a:gd name="connsiteX0" fmla="*/ 6782 w 13039"/>
                  <a:gd name="connsiteY0" fmla="*/ 51987 h 51987"/>
                  <a:gd name="connsiteX1" fmla="*/ 6268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8 w 13039"/>
                  <a:gd name="connsiteY4" fmla="*/ 0 h 51987"/>
                  <a:gd name="connsiteX5" fmla="*/ 6773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8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82" y="51987"/>
                    </a:moveTo>
                    <a:lnTo>
                      <a:pt x="6268" y="51987"/>
                    </a:lnTo>
                    <a:cubicBezTo>
                      <a:pt x="2820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20" y="0"/>
                      <a:pt x="6268" y="0"/>
                    </a:cubicBezTo>
                    <a:lnTo>
                      <a:pt x="6773" y="0"/>
                    </a:lnTo>
                    <a:cubicBezTo>
                      <a:pt x="10221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9" y="49168"/>
                      <a:pt x="10230" y="51987"/>
                      <a:pt x="678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25E5B118-AEA4-790F-0710-58F119ADED7C}"/>
              </a:ext>
            </a:extLst>
          </p:cNvPr>
          <p:cNvGrpSpPr/>
          <p:nvPr/>
        </p:nvGrpSpPr>
        <p:grpSpPr>
          <a:xfrm>
            <a:off x="8696004" y="2554190"/>
            <a:ext cx="1060978" cy="585350"/>
            <a:chOff x="6968523" y="4398200"/>
            <a:chExt cx="2000506" cy="1103696"/>
          </a:xfrm>
        </p:grpSpPr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A4564A5E-3C54-3097-FE1A-FF52242788CE}"/>
                </a:ext>
              </a:extLst>
            </p:cNvPr>
            <p:cNvSpPr/>
            <p:nvPr/>
          </p:nvSpPr>
          <p:spPr>
            <a:xfrm>
              <a:off x="6968523" y="5186457"/>
              <a:ext cx="2000506" cy="315439"/>
            </a:xfrm>
            <a:custGeom>
              <a:avLst/>
              <a:gdLst>
                <a:gd name="connsiteX0" fmla="*/ 1163441 w 1163440"/>
                <a:gd name="connsiteY0" fmla="*/ 91726 h 183451"/>
                <a:gd name="connsiteX1" fmla="*/ 581720 w 1163440"/>
                <a:gd name="connsiteY1" fmla="*/ 183452 h 183451"/>
                <a:gd name="connsiteX2" fmla="*/ 0 w 1163440"/>
                <a:gd name="connsiteY2" fmla="*/ 91726 h 183451"/>
                <a:gd name="connsiteX3" fmla="*/ 581720 w 1163440"/>
                <a:gd name="connsiteY3" fmla="*/ 0 h 183451"/>
                <a:gd name="connsiteX4" fmla="*/ 1163441 w 1163440"/>
                <a:gd name="connsiteY4" fmla="*/ 91726 h 18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3440" h="183451">
                  <a:moveTo>
                    <a:pt x="1163441" y="91726"/>
                  </a:moveTo>
                  <a:cubicBezTo>
                    <a:pt x="1163441" y="142385"/>
                    <a:pt x="902996" y="183452"/>
                    <a:pt x="581720" y="183452"/>
                  </a:cubicBezTo>
                  <a:cubicBezTo>
                    <a:pt x="260445" y="183452"/>
                    <a:pt x="0" y="142385"/>
                    <a:pt x="0" y="91726"/>
                  </a:cubicBezTo>
                  <a:cubicBezTo>
                    <a:pt x="0" y="41067"/>
                    <a:pt x="260445" y="0"/>
                    <a:pt x="581720" y="0"/>
                  </a:cubicBezTo>
                  <a:cubicBezTo>
                    <a:pt x="902996" y="0"/>
                    <a:pt x="1163441" y="41067"/>
                    <a:pt x="1163441" y="91726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326" name="Graphic 3">
              <a:extLst>
                <a:ext uri="{FF2B5EF4-FFF2-40B4-BE49-F238E27FC236}">
                  <a16:creationId xmlns:a16="http://schemas.microsoft.com/office/drawing/2014/main" id="{4FBAD4E3-6516-E360-1AC3-8B25A689DE74}"/>
                </a:ext>
              </a:extLst>
            </p:cNvPr>
            <p:cNvGrpSpPr/>
            <p:nvPr/>
          </p:nvGrpSpPr>
          <p:grpSpPr>
            <a:xfrm>
              <a:off x="7101395" y="4398200"/>
              <a:ext cx="1772722" cy="966317"/>
              <a:chOff x="6751939" y="4025398"/>
              <a:chExt cx="1030967" cy="561984"/>
            </a:xfrm>
          </p:grpSpPr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2C36E4F1-D009-C34C-BFC6-663ABC630EB6}"/>
                  </a:ext>
                </a:extLst>
              </p:cNvPr>
              <p:cNvSpPr/>
              <p:nvPr/>
            </p:nvSpPr>
            <p:spPr>
              <a:xfrm>
                <a:off x="6751939" y="4025398"/>
                <a:ext cx="1030967" cy="561984"/>
              </a:xfrm>
              <a:custGeom>
                <a:avLst/>
                <a:gdLst>
                  <a:gd name="connsiteX0" fmla="*/ 988200 w 1030967"/>
                  <a:gd name="connsiteY0" fmla="*/ 561984 h 561984"/>
                  <a:gd name="connsiteX1" fmla="*/ 42767 w 1030967"/>
                  <a:gd name="connsiteY1" fmla="*/ 561984 h 561984"/>
                  <a:gd name="connsiteX2" fmla="*/ 0 w 1030967"/>
                  <a:gd name="connsiteY2" fmla="*/ 519217 h 561984"/>
                  <a:gd name="connsiteX3" fmla="*/ 0 w 1030967"/>
                  <a:gd name="connsiteY3" fmla="*/ 42767 h 561984"/>
                  <a:gd name="connsiteX4" fmla="*/ 42767 w 1030967"/>
                  <a:gd name="connsiteY4" fmla="*/ 0 h 561984"/>
                  <a:gd name="connsiteX5" fmla="*/ 988200 w 1030967"/>
                  <a:gd name="connsiteY5" fmla="*/ 0 h 561984"/>
                  <a:gd name="connsiteX6" fmla="*/ 1030967 w 1030967"/>
                  <a:gd name="connsiteY6" fmla="*/ 42767 h 561984"/>
                  <a:gd name="connsiteX7" fmla="*/ 1030967 w 1030967"/>
                  <a:gd name="connsiteY7" fmla="*/ 519217 h 561984"/>
                  <a:gd name="connsiteX8" fmla="*/ 988200 w 1030967"/>
                  <a:gd name="connsiteY8" fmla="*/ 561984 h 561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0967" h="561984">
                    <a:moveTo>
                      <a:pt x="988200" y="561984"/>
                    </a:moveTo>
                    <a:lnTo>
                      <a:pt x="42767" y="561984"/>
                    </a:lnTo>
                    <a:cubicBezTo>
                      <a:pt x="19250" y="561984"/>
                      <a:pt x="0" y="542744"/>
                      <a:pt x="0" y="519217"/>
                    </a:cubicBezTo>
                    <a:lnTo>
                      <a:pt x="0" y="42767"/>
                    </a:lnTo>
                    <a:cubicBezTo>
                      <a:pt x="0" y="19250"/>
                      <a:pt x="19241" y="0"/>
                      <a:pt x="42767" y="0"/>
                    </a:cubicBezTo>
                    <a:lnTo>
                      <a:pt x="988200" y="0"/>
                    </a:lnTo>
                    <a:cubicBezTo>
                      <a:pt x="1011717" y="0"/>
                      <a:pt x="1030967" y="19240"/>
                      <a:pt x="1030967" y="42767"/>
                    </a:cubicBezTo>
                    <a:lnTo>
                      <a:pt x="1030967" y="519217"/>
                    </a:lnTo>
                    <a:cubicBezTo>
                      <a:pt x="1030957" y="542734"/>
                      <a:pt x="1011717" y="561984"/>
                      <a:pt x="988200" y="5619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id="{60C14A88-E83C-F446-10AA-12882A2AD8B5}"/>
                  </a:ext>
                </a:extLst>
              </p:cNvPr>
              <p:cNvSpPr/>
              <p:nvPr/>
            </p:nvSpPr>
            <p:spPr>
              <a:xfrm>
                <a:off x="6870849" y="4025426"/>
                <a:ext cx="119795" cy="561841"/>
              </a:xfrm>
              <a:custGeom>
                <a:avLst/>
                <a:gdLst>
                  <a:gd name="connsiteX0" fmla="*/ 0 w 119795"/>
                  <a:gd name="connsiteY0" fmla="*/ 0 h 561841"/>
                  <a:gd name="connsiteX1" fmla="*/ 119796 w 119795"/>
                  <a:gd name="connsiteY1" fmla="*/ 0 h 561841"/>
                  <a:gd name="connsiteX2" fmla="*/ 119796 w 119795"/>
                  <a:gd name="connsiteY2" fmla="*/ 561842 h 561841"/>
                  <a:gd name="connsiteX3" fmla="*/ 0 w 119795"/>
                  <a:gd name="connsiteY3" fmla="*/ 561842 h 561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795" h="561841">
                    <a:moveTo>
                      <a:pt x="0" y="0"/>
                    </a:moveTo>
                    <a:lnTo>
                      <a:pt x="119796" y="0"/>
                    </a:lnTo>
                    <a:lnTo>
                      <a:pt x="119796" y="561842"/>
                    </a:lnTo>
                    <a:lnTo>
                      <a:pt x="0" y="561842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905935BC-00C0-829C-51F6-736A27E0D8E3}"/>
                  </a:ext>
                </a:extLst>
              </p:cNvPr>
              <p:cNvSpPr/>
              <p:nvPr/>
            </p:nvSpPr>
            <p:spPr>
              <a:xfrm>
                <a:off x="7026183" y="4082348"/>
                <a:ext cx="628926" cy="166220"/>
              </a:xfrm>
              <a:custGeom>
                <a:avLst/>
                <a:gdLst>
                  <a:gd name="connsiteX0" fmla="*/ 545820 w 628926"/>
                  <a:gd name="connsiteY0" fmla="*/ 166221 h 166220"/>
                  <a:gd name="connsiteX1" fmla="*/ 83105 w 628926"/>
                  <a:gd name="connsiteY1" fmla="*/ 166221 h 166220"/>
                  <a:gd name="connsiteX2" fmla="*/ 0 w 628926"/>
                  <a:gd name="connsiteY2" fmla="*/ 83106 h 166220"/>
                  <a:gd name="connsiteX3" fmla="*/ 0 w 628926"/>
                  <a:gd name="connsiteY3" fmla="*/ 83106 h 166220"/>
                  <a:gd name="connsiteX4" fmla="*/ 83105 w 628926"/>
                  <a:gd name="connsiteY4" fmla="*/ 0 h 166220"/>
                  <a:gd name="connsiteX5" fmla="*/ 545820 w 628926"/>
                  <a:gd name="connsiteY5" fmla="*/ 0 h 166220"/>
                  <a:gd name="connsiteX6" fmla="*/ 628926 w 628926"/>
                  <a:gd name="connsiteY6" fmla="*/ 83106 h 166220"/>
                  <a:gd name="connsiteX7" fmla="*/ 628926 w 628926"/>
                  <a:gd name="connsiteY7" fmla="*/ 83106 h 166220"/>
                  <a:gd name="connsiteX8" fmla="*/ 545820 w 628926"/>
                  <a:gd name="connsiteY8" fmla="*/ 166221 h 166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8926" h="166220">
                    <a:moveTo>
                      <a:pt x="545820" y="166221"/>
                    </a:moveTo>
                    <a:lnTo>
                      <a:pt x="83105" y="166221"/>
                    </a:lnTo>
                    <a:cubicBezTo>
                      <a:pt x="37395" y="166221"/>
                      <a:pt x="0" y="128816"/>
                      <a:pt x="0" y="83106"/>
                    </a:cubicBezTo>
                    <a:lnTo>
                      <a:pt x="0" y="83106"/>
                    </a:lnTo>
                    <a:cubicBezTo>
                      <a:pt x="0" y="37395"/>
                      <a:pt x="37395" y="0"/>
                      <a:pt x="83105" y="0"/>
                    </a:cubicBezTo>
                    <a:lnTo>
                      <a:pt x="545820" y="0"/>
                    </a:lnTo>
                    <a:cubicBezTo>
                      <a:pt x="591531" y="0"/>
                      <a:pt x="628926" y="37395"/>
                      <a:pt x="628926" y="83106"/>
                    </a:cubicBezTo>
                    <a:lnTo>
                      <a:pt x="628926" y="83106"/>
                    </a:lnTo>
                    <a:cubicBezTo>
                      <a:pt x="628936" y="128826"/>
                      <a:pt x="591531" y="166221"/>
                      <a:pt x="545820" y="166221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4B00CBBD-A860-B6FB-1D07-21064D090D8B}"/>
                  </a:ext>
                </a:extLst>
              </p:cNvPr>
              <p:cNvSpPr/>
              <p:nvPr/>
            </p:nvSpPr>
            <p:spPr>
              <a:xfrm>
                <a:off x="7102373" y="4324702"/>
                <a:ext cx="542362" cy="29508"/>
              </a:xfrm>
              <a:custGeom>
                <a:avLst/>
                <a:gdLst>
                  <a:gd name="connsiteX0" fmla="*/ 527609 w 542362"/>
                  <a:gd name="connsiteY0" fmla="*/ 29509 h 29508"/>
                  <a:gd name="connsiteX1" fmla="*/ 14754 w 542362"/>
                  <a:gd name="connsiteY1" fmla="*/ 29509 h 29508"/>
                  <a:gd name="connsiteX2" fmla="*/ 0 w 542362"/>
                  <a:gd name="connsiteY2" fmla="*/ 14754 h 29508"/>
                  <a:gd name="connsiteX3" fmla="*/ 0 w 542362"/>
                  <a:gd name="connsiteY3" fmla="*/ 14754 h 29508"/>
                  <a:gd name="connsiteX4" fmla="*/ 14754 w 542362"/>
                  <a:gd name="connsiteY4" fmla="*/ 0 h 29508"/>
                  <a:gd name="connsiteX5" fmla="*/ 527609 w 542362"/>
                  <a:gd name="connsiteY5" fmla="*/ 0 h 29508"/>
                  <a:gd name="connsiteX6" fmla="*/ 542363 w 542362"/>
                  <a:gd name="connsiteY6" fmla="*/ 14754 h 29508"/>
                  <a:gd name="connsiteX7" fmla="*/ 542363 w 542362"/>
                  <a:gd name="connsiteY7" fmla="*/ 14754 h 29508"/>
                  <a:gd name="connsiteX8" fmla="*/ 527609 w 542362"/>
                  <a:gd name="connsiteY8" fmla="*/ 29509 h 29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2362" h="29508">
                    <a:moveTo>
                      <a:pt x="527609" y="29509"/>
                    </a:moveTo>
                    <a:lnTo>
                      <a:pt x="14754" y="29509"/>
                    </a:lnTo>
                    <a:cubicBezTo>
                      <a:pt x="6639" y="29509"/>
                      <a:pt x="0" y="22870"/>
                      <a:pt x="0" y="14754"/>
                    </a:cubicBezTo>
                    <a:lnTo>
                      <a:pt x="0" y="14754"/>
                    </a:lnTo>
                    <a:cubicBezTo>
                      <a:pt x="0" y="6639"/>
                      <a:pt x="6639" y="0"/>
                      <a:pt x="14754" y="0"/>
                    </a:cubicBezTo>
                    <a:lnTo>
                      <a:pt x="527609" y="0"/>
                    </a:lnTo>
                    <a:cubicBezTo>
                      <a:pt x="535724" y="0"/>
                      <a:pt x="542363" y="6639"/>
                      <a:pt x="542363" y="14754"/>
                    </a:cubicBezTo>
                    <a:lnTo>
                      <a:pt x="542363" y="14754"/>
                    </a:lnTo>
                    <a:cubicBezTo>
                      <a:pt x="542372" y="22870"/>
                      <a:pt x="535734" y="29509"/>
                      <a:pt x="527609" y="2950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2ABE694C-EC12-9105-53D1-5E947CDB4A6F}"/>
                  </a:ext>
                </a:extLst>
              </p:cNvPr>
              <p:cNvSpPr/>
              <p:nvPr/>
            </p:nvSpPr>
            <p:spPr>
              <a:xfrm>
                <a:off x="7102373" y="4383738"/>
                <a:ext cx="542362" cy="29508"/>
              </a:xfrm>
              <a:custGeom>
                <a:avLst/>
                <a:gdLst>
                  <a:gd name="connsiteX0" fmla="*/ 527609 w 542362"/>
                  <a:gd name="connsiteY0" fmla="*/ 29509 h 29508"/>
                  <a:gd name="connsiteX1" fmla="*/ 14754 w 542362"/>
                  <a:gd name="connsiteY1" fmla="*/ 29509 h 29508"/>
                  <a:gd name="connsiteX2" fmla="*/ 0 w 542362"/>
                  <a:gd name="connsiteY2" fmla="*/ 14754 h 29508"/>
                  <a:gd name="connsiteX3" fmla="*/ 0 w 542362"/>
                  <a:gd name="connsiteY3" fmla="*/ 14754 h 29508"/>
                  <a:gd name="connsiteX4" fmla="*/ 14754 w 542362"/>
                  <a:gd name="connsiteY4" fmla="*/ 0 h 29508"/>
                  <a:gd name="connsiteX5" fmla="*/ 527609 w 542362"/>
                  <a:gd name="connsiteY5" fmla="*/ 0 h 29508"/>
                  <a:gd name="connsiteX6" fmla="*/ 542363 w 542362"/>
                  <a:gd name="connsiteY6" fmla="*/ 14754 h 29508"/>
                  <a:gd name="connsiteX7" fmla="*/ 542363 w 542362"/>
                  <a:gd name="connsiteY7" fmla="*/ 14754 h 29508"/>
                  <a:gd name="connsiteX8" fmla="*/ 527609 w 542362"/>
                  <a:gd name="connsiteY8" fmla="*/ 29509 h 29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2362" h="29508">
                    <a:moveTo>
                      <a:pt x="527609" y="29509"/>
                    </a:moveTo>
                    <a:lnTo>
                      <a:pt x="14754" y="29509"/>
                    </a:lnTo>
                    <a:cubicBezTo>
                      <a:pt x="6639" y="29509"/>
                      <a:pt x="0" y="22870"/>
                      <a:pt x="0" y="14754"/>
                    </a:cubicBezTo>
                    <a:lnTo>
                      <a:pt x="0" y="14754"/>
                    </a:lnTo>
                    <a:cubicBezTo>
                      <a:pt x="0" y="6639"/>
                      <a:pt x="6639" y="0"/>
                      <a:pt x="14754" y="0"/>
                    </a:cubicBezTo>
                    <a:lnTo>
                      <a:pt x="527609" y="0"/>
                    </a:lnTo>
                    <a:cubicBezTo>
                      <a:pt x="535724" y="0"/>
                      <a:pt x="542363" y="6639"/>
                      <a:pt x="542363" y="14754"/>
                    </a:cubicBezTo>
                    <a:lnTo>
                      <a:pt x="542363" y="14754"/>
                    </a:lnTo>
                    <a:cubicBezTo>
                      <a:pt x="542372" y="22860"/>
                      <a:pt x="535734" y="29509"/>
                      <a:pt x="527609" y="2950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C6246B65-62CF-7908-79F0-39D6586B2307}"/>
                  </a:ext>
                </a:extLst>
              </p:cNvPr>
              <p:cNvSpPr/>
              <p:nvPr/>
            </p:nvSpPr>
            <p:spPr>
              <a:xfrm>
                <a:off x="7102373" y="4441536"/>
                <a:ext cx="542362" cy="29508"/>
              </a:xfrm>
              <a:custGeom>
                <a:avLst/>
                <a:gdLst>
                  <a:gd name="connsiteX0" fmla="*/ 527609 w 542362"/>
                  <a:gd name="connsiteY0" fmla="*/ 29508 h 29508"/>
                  <a:gd name="connsiteX1" fmla="*/ 14754 w 542362"/>
                  <a:gd name="connsiteY1" fmla="*/ 29508 h 29508"/>
                  <a:gd name="connsiteX2" fmla="*/ 0 w 542362"/>
                  <a:gd name="connsiteY2" fmla="*/ 14754 h 29508"/>
                  <a:gd name="connsiteX3" fmla="*/ 0 w 542362"/>
                  <a:gd name="connsiteY3" fmla="*/ 14754 h 29508"/>
                  <a:gd name="connsiteX4" fmla="*/ 14754 w 542362"/>
                  <a:gd name="connsiteY4" fmla="*/ 0 h 29508"/>
                  <a:gd name="connsiteX5" fmla="*/ 527609 w 542362"/>
                  <a:gd name="connsiteY5" fmla="*/ 0 h 29508"/>
                  <a:gd name="connsiteX6" fmla="*/ 542363 w 542362"/>
                  <a:gd name="connsiteY6" fmla="*/ 14754 h 29508"/>
                  <a:gd name="connsiteX7" fmla="*/ 542363 w 542362"/>
                  <a:gd name="connsiteY7" fmla="*/ 14754 h 29508"/>
                  <a:gd name="connsiteX8" fmla="*/ 527609 w 542362"/>
                  <a:gd name="connsiteY8" fmla="*/ 29508 h 29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2362" h="29508">
                    <a:moveTo>
                      <a:pt x="527609" y="29508"/>
                    </a:moveTo>
                    <a:lnTo>
                      <a:pt x="14754" y="29508"/>
                    </a:lnTo>
                    <a:cubicBezTo>
                      <a:pt x="6639" y="29508"/>
                      <a:pt x="0" y="22870"/>
                      <a:pt x="0" y="14754"/>
                    </a:cubicBezTo>
                    <a:lnTo>
                      <a:pt x="0" y="14754"/>
                    </a:lnTo>
                    <a:cubicBezTo>
                      <a:pt x="0" y="6639"/>
                      <a:pt x="6639" y="0"/>
                      <a:pt x="14754" y="0"/>
                    </a:cubicBezTo>
                    <a:lnTo>
                      <a:pt x="527609" y="0"/>
                    </a:lnTo>
                    <a:cubicBezTo>
                      <a:pt x="535724" y="0"/>
                      <a:pt x="542363" y="6639"/>
                      <a:pt x="542363" y="14754"/>
                    </a:cubicBezTo>
                    <a:lnTo>
                      <a:pt x="542363" y="14754"/>
                    </a:lnTo>
                    <a:cubicBezTo>
                      <a:pt x="542372" y="22870"/>
                      <a:pt x="535734" y="29508"/>
                      <a:pt x="527609" y="29508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333" name="Graphic 3">
            <a:extLst>
              <a:ext uri="{FF2B5EF4-FFF2-40B4-BE49-F238E27FC236}">
                <a16:creationId xmlns:a16="http://schemas.microsoft.com/office/drawing/2014/main" id="{1AA77F7D-D969-AAEA-41F6-54450CF286EE}"/>
              </a:ext>
            </a:extLst>
          </p:cNvPr>
          <p:cNvGrpSpPr/>
          <p:nvPr/>
        </p:nvGrpSpPr>
        <p:grpSpPr>
          <a:xfrm>
            <a:off x="3233430" y="2553112"/>
            <a:ext cx="1060978" cy="586428"/>
            <a:chOff x="6074940" y="4514411"/>
            <a:chExt cx="1163440" cy="643061"/>
          </a:xfrm>
        </p:grpSpPr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0A3D040E-85CE-6F89-6F6F-FD65EC77F9C0}"/>
                </a:ext>
              </a:extLst>
            </p:cNvPr>
            <p:cNvSpPr/>
            <p:nvPr/>
          </p:nvSpPr>
          <p:spPr>
            <a:xfrm>
              <a:off x="6074940" y="4974021"/>
              <a:ext cx="1163440" cy="183451"/>
            </a:xfrm>
            <a:custGeom>
              <a:avLst/>
              <a:gdLst>
                <a:gd name="connsiteX0" fmla="*/ 1163441 w 1163440"/>
                <a:gd name="connsiteY0" fmla="*/ 91726 h 183451"/>
                <a:gd name="connsiteX1" fmla="*/ 581720 w 1163440"/>
                <a:gd name="connsiteY1" fmla="*/ 183452 h 183451"/>
                <a:gd name="connsiteX2" fmla="*/ 0 w 1163440"/>
                <a:gd name="connsiteY2" fmla="*/ 91726 h 183451"/>
                <a:gd name="connsiteX3" fmla="*/ 581720 w 1163440"/>
                <a:gd name="connsiteY3" fmla="*/ 0 h 183451"/>
                <a:gd name="connsiteX4" fmla="*/ 1163441 w 1163440"/>
                <a:gd name="connsiteY4" fmla="*/ 91726 h 18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3440" h="183451">
                  <a:moveTo>
                    <a:pt x="1163441" y="91726"/>
                  </a:moveTo>
                  <a:cubicBezTo>
                    <a:pt x="1163441" y="142385"/>
                    <a:pt x="902996" y="183452"/>
                    <a:pt x="581720" y="183452"/>
                  </a:cubicBezTo>
                  <a:cubicBezTo>
                    <a:pt x="260445" y="183452"/>
                    <a:pt x="0" y="142385"/>
                    <a:pt x="0" y="91726"/>
                  </a:cubicBezTo>
                  <a:cubicBezTo>
                    <a:pt x="0" y="41067"/>
                    <a:pt x="260445" y="0"/>
                    <a:pt x="581720" y="0"/>
                  </a:cubicBezTo>
                  <a:cubicBezTo>
                    <a:pt x="902996" y="0"/>
                    <a:pt x="1163441" y="41067"/>
                    <a:pt x="1163441" y="91726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335" name="Graphic 3">
              <a:extLst>
                <a:ext uri="{FF2B5EF4-FFF2-40B4-BE49-F238E27FC236}">
                  <a16:creationId xmlns:a16="http://schemas.microsoft.com/office/drawing/2014/main" id="{7A1D5D1A-262F-38DC-165C-5E13A77F55EA}"/>
                </a:ext>
              </a:extLst>
            </p:cNvPr>
            <p:cNvGrpSpPr/>
            <p:nvPr/>
          </p:nvGrpSpPr>
          <p:grpSpPr>
            <a:xfrm>
              <a:off x="6141424" y="4514411"/>
              <a:ext cx="1030957" cy="562356"/>
              <a:chOff x="6141424" y="4514411"/>
              <a:chExt cx="1030957" cy="562356"/>
            </a:xfrm>
          </p:grpSpPr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id="{6878AC34-2620-9D68-3D42-4C8B1D4D994C}"/>
                  </a:ext>
                </a:extLst>
              </p:cNvPr>
              <p:cNvSpPr/>
              <p:nvPr/>
            </p:nvSpPr>
            <p:spPr>
              <a:xfrm>
                <a:off x="6141424" y="4514602"/>
                <a:ext cx="1030957" cy="561965"/>
              </a:xfrm>
              <a:custGeom>
                <a:avLst/>
                <a:gdLst>
                  <a:gd name="connsiteX0" fmla="*/ 995439 w 1030957"/>
                  <a:gd name="connsiteY0" fmla="*/ 561965 h 561965"/>
                  <a:gd name="connsiteX1" fmla="*/ 35509 w 1030957"/>
                  <a:gd name="connsiteY1" fmla="*/ 561965 h 561965"/>
                  <a:gd name="connsiteX2" fmla="*/ 0 w 1030957"/>
                  <a:gd name="connsiteY2" fmla="*/ 526456 h 561965"/>
                  <a:gd name="connsiteX3" fmla="*/ 0 w 1030957"/>
                  <a:gd name="connsiteY3" fmla="*/ 35509 h 561965"/>
                  <a:gd name="connsiteX4" fmla="*/ 35509 w 1030957"/>
                  <a:gd name="connsiteY4" fmla="*/ 0 h 561965"/>
                  <a:gd name="connsiteX5" fmla="*/ 995448 w 1030957"/>
                  <a:gd name="connsiteY5" fmla="*/ 0 h 561965"/>
                  <a:gd name="connsiteX6" fmla="*/ 1030958 w 1030957"/>
                  <a:gd name="connsiteY6" fmla="*/ 35509 h 561965"/>
                  <a:gd name="connsiteX7" fmla="*/ 1030958 w 1030957"/>
                  <a:gd name="connsiteY7" fmla="*/ 526456 h 561965"/>
                  <a:gd name="connsiteX8" fmla="*/ 995439 w 1030957"/>
                  <a:gd name="connsiteY8" fmla="*/ 561965 h 561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0957" h="561965">
                    <a:moveTo>
                      <a:pt x="995439" y="561965"/>
                    </a:moveTo>
                    <a:lnTo>
                      <a:pt x="35509" y="561965"/>
                    </a:lnTo>
                    <a:cubicBezTo>
                      <a:pt x="15974" y="561965"/>
                      <a:pt x="0" y="545983"/>
                      <a:pt x="0" y="526456"/>
                    </a:cubicBezTo>
                    <a:lnTo>
                      <a:pt x="0" y="35509"/>
                    </a:lnTo>
                    <a:cubicBezTo>
                      <a:pt x="0" y="15983"/>
                      <a:pt x="15983" y="0"/>
                      <a:pt x="35509" y="0"/>
                    </a:cubicBezTo>
                    <a:lnTo>
                      <a:pt x="995448" y="0"/>
                    </a:lnTo>
                    <a:cubicBezTo>
                      <a:pt x="1014975" y="0"/>
                      <a:pt x="1030958" y="15983"/>
                      <a:pt x="1030958" y="35509"/>
                    </a:cubicBezTo>
                    <a:lnTo>
                      <a:pt x="1030958" y="526456"/>
                    </a:lnTo>
                    <a:cubicBezTo>
                      <a:pt x="1030958" y="545983"/>
                      <a:pt x="1014975" y="561965"/>
                      <a:pt x="995439" y="5619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7" name="Freeform: Shape 336">
                <a:extLst>
                  <a:ext uri="{FF2B5EF4-FFF2-40B4-BE49-F238E27FC236}">
                    <a16:creationId xmlns:a16="http://schemas.microsoft.com/office/drawing/2014/main" id="{ABBD42C8-C1C2-5AAB-7696-EFE96EDA277D}"/>
                  </a:ext>
                </a:extLst>
              </p:cNvPr>
              <p:cNvSpPr/>
              <p:nvPr/>
            </p:nvSpPr>
            <p:spPr>
              <a:xfrm>
                <a:off x="6260334" y="4514411"/>
                <a:ext cx="119795" cy="562356"/>
              </a:xfrm>
              <a:custGeom>
                <a:avLst/>
                <a:gdLst>
                  <a:gd name="connsiteX0" fmla="*/ 0 w 119795"/>
                  <a:gd name="connsiteY0" fmla="*/ 0 h 562356"/>
                  <a:gd name="connsiteX1" fmla="*/ 119796 w 119795"/>
                  <a:gd name="connsiteY1" fmla="*/ 0 h 562356"/>
                  <a:gd name="connsiteX2" fmla="*/ 119796 w 119795"/>
                  <a:gd name="connsiteY2" fmla="*/ 562356 h 562356"/>
                  <a:gd name="connsiteX3" fmla="*/ 0 w 119795"/>
                  <a:gd name="connsiteY3" fmla="*/ 562356 h 562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795" h="562356">
                    <a:moveTo>
                      <a:pt x="0" y="0"/>
                    </a:moveTo>
                    <a:lnTo>
                      <a:pt x="119796" y="0"/>
                    </a:lnTo>
                    <a:lnTo>
                      <a:pt x="119796" y="562356"/>
                    </a:lnTo>
                    <a:lnTo>
                      <a:pt x="0" y="56235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F3EFA4F9-96A1-1861-4423-91A6E1439E0D}"/>
                  </a:ext>
                </a:extLst>
              </p:cNvPr>
              <p:cNvSpPr/>
              <p:nvPr/>
            </p:nvSpPr>
            <p:spPr>
              <a:xfrm>
                <a:off x="6414582" y="4571542"/>
                <a:ext cx="628935" cy="166220"/>
              </a:xfrm>
              <a:custGeom>
                <a:avLst/>
                <a:gdLst>
                  <a:gd name="connsiteX0" fmla="*/ 571957 w 628935"/>
                  <a:gd name="connsiteY0" fmla="*/ 166221 h 166220"/>
                  <a:gd name="connsiteX1" fmla="*/ 56979 w 628935"/>
                  <a:gd name="connsiteY1" fmla="*/ 166221 h 166220"/>
                  <a:gd name="connsiteX2" fmla="*/ 0 w 628935"/>
                  <a:gd name="connsiteY2" fmla="*/ 109242 h 166220"/>
                  <a:gd name="connsiteX3" fmla="*/ 0 w 628935"/>
                  <a:gd name="connsiteY3" fmla="*/ 56979 h 166220"/>
                  <a:gd name="connsiteX4" fmla="*/ 56979 w 628935"/>
                  <a:gd name="connsiteY4" fmla="*/ 0 h 166220"/>
                  <a:gd name="connsiteX5" fmla="*/ 571957 w 628935"/>
                  <a:gd name="connsiteY5" fmla="*/ 0 h 166220"/>
                  <a:gd name="connsiteX6" fmla="*/ 628936 w 628935"/>
                  <a:gd name="connsiteY6" fmla="*/ 56979 h 166220"/>
                  <a:gd name="connsiteX7" fmla="*/ 628936 w 628935"/>
                  <a:gd name="connsiteY7" fmla="*/ 109242 h 166220"/>
                  <a:gd name="connsiteX8" fmla="*/ 571957 w 628935"/>
                  <a:gd name="connsiteY8" fmla="*/ 166221 h 166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8935" h="166220">
                    <a:moveTo>
                      <a:pt x="571957" y="166221"/>
                    </a:moveTo>
                    <a:lnTo>
                      <a:pt x="56979" y="166221"/>
                    </a:lnTo>
                    <a:cubicBezTo>
                      <a:pt x="25641" y="166221"/>
                      <a:pt x="0" y="140580"/>
                      <a:pt x="0" y="109242"/>
                    </a:cubicBezTo>
                    <a:lnTo>
                      <a:pt x="0" y="56979"/>
                    </a:lnTo>
                    <a:cubicBezTo>
                      <a:pt x="0" y="25641"/>
                      <a:pt x="25641" y="0"/>
                      <a:pt x="56979" y="0"/>
                    </a:cubicBezTo>
                    <a:lnTo>
                      <a:pt x="571957" y="0"/>
                    </a:lnTo>
                    <a:cubicBezTo>
                      <a:pt x="603295" y="0"/>
                      <a:pt x="628936" y="25641"/>
                      <a:pt x="628936" y="56979"/>
                    </a:cubicBezTo>
                    <a:lnTo>
                      <a:pt x="628936" y="109242"/>
                    </a:lnTo>
                    <a:cubicBezTo>
                      <a:pt x="628936" y="140580"/>
                      <a:pt x="603295" y="166221"/>
                      <a:pt x="571957" y="1662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4E62F28D-F356-A4C5-DC41-01AD32C72157}"/>
                  </a:ext>
                </a:extLst>
              </p:cNvPr>
              <p:cNvSpPr/>
              <p:nvPr/>
            </p:nvSpPr>
            <p:spPr>
              <a:xfrm>
                <a:off x="6526291" y="4923339"/>
                <a:ext cx="542363" cy="29508"/>
              </a:xfrm>
              <a:custGeom>
                <a:avLst/>
                <a:gdLst>
                  <a:gd name="connsiteX0" fmla="*/ 527609 w 542363"/>
                  <a:gd name="connsiteY0" fmla="*/ 0 h 29508"/>
                  <a:gd name="connsiteX1" fmla="*/ 542363 w 542363"/>
                  <a:gd name="connsiteY1" fmla="*/ 14754 h 29508"/>
                  <a:gd name="connsiteX2" fmla="*/ 542363 w 542363"/>
                  <a:gd name="connsiteY2" fmla="*/ 14754 h 29508"/>
                  <a:gd name="connsiteX3" fmla="*/ 527609 w 542363"/>
                  <a:gd name="connsiteY3" fmla="*/ 29509 h 29508"/>
                  <a:gd name="connsiteX4" fmla="*/ 14754 w 542363"/>
                  <a:gd name="connsiteY4" fmla="*/ 29509 h 29508"/>
                  <a:gd name="connsiteX5" fmla="*/ 0 w 542363"/>
                  <a:gd name="connsiteY5" fmla="*/ 14754 h 29508"/>
                  <a:gd name="connsiteX6" fmla="*/ 0 w 542363"/>
                  <a:gd name="connsiteY6" fmla="*/ 14754 h 29508"/>
                  <a:gd name="connsiteX7" fmla="*/ 14754 w 542363"/>
                  <a:gd name="connsiteY7" fmla="*/ 0 h 29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2363" h="29508">
                    <a:moveTo>
                      <a:pt x="527609" y="0"/>
                    </a:moveTo>
                    <a:cubicBezTo>
                      <a:pt x="535724" y="0"/>
                      <a:pt x="542363" y="6639"/>
                      <a:pt x="542363" y="14754"/>
                    </a:cubicBezTo>
                    <a:lnTo>
                      <a:pt x="542363" y="14754"/>
                    </a:lnTo>
                    <a:cubicBezTo>
                      <a:pt x="542363" y="22870"/>
                      <a:pt x="535724" y="29509"/>
                      <a:pt x="527609" y="29509"/>
                    </a:cubicBezTo>
                    <a:lnTo>
                      <a:pt x="14754" y="29509"/>
                    </a:lnTo>
                    <a:cubicBezTo>
                      <a:pt x="6639" y="29509"/>
                      <a:pt x="0" y="22870"/>
                      <a:pt x="0" y="14754"/>
                    </a:cubicBezTo>
                    <a:lnTo>
                      <a:pt x="0" y="14754"/>
                    </a:lnTo>
                    <a:cubicBezTo>
                      <a:pt x="0" y="6639"/>
                      <a:pt x="6639" y="0"/>
                      <a:pt x="14754" y="0"/>
                    </a:cubicBezTo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B38D2F7B-89BD-5976-9839-86BC37626059}"/>
                  </a:ext>
                </a:extLst>
              </p:cNvPr>
              <p:cNvSpPr/>
              <p:nvPr/>
            </p:nvSpPr>
            <p:spPr>
              <a:xfrm>
                <a:off x="6526291" y="4981155"/>
                <a:ext cx="542363" cy="29508"/>
              </a:xfrm>
              <a:custGeom>
                <a:avLst/>
                <a:gdLst>
                  <a:gd name="connsiteX0" fmla="*/ 527609 w 542363"/>
                  <a:gd name="connsiteY0" fmla="*/ 29508 h 29508"/>
                  <a:gd name="connsiteX1" fmla="*/ 14754 w 542363"/>
                  <a:gd name="connsiteY1" fmla="*/ 29508 h 29508"/>
                  <a:gd name="connsiteX2" fmla="*/ 0 w 542363"/>
                  <a:gd name="connsiteY2" fmla="*/ 14754 h 29508"/>
                  <a:gd name="connsiteX3" fmla="*/ 0 w 542363"/>
                  <a:gd name="connsiteY3" fmla="*/ 14754 h 29508"/>
                  <a:gd name="connsiteX4" fmla="*/ 14754 w 542363"/>
                  <a:gd name="connsiteY4" fmla="*/ 0 h 29508"/>
                  <a:gd name="connsiteX5" fmla="*/ 527609 w 542363"/>
                  <a:gd name="connsiteY5" fmla="*/ 0 h 29508"/>
                  <a:gd name="connsiteX6" fmla="*/ 542363 w 542363"/>
                  <a:gd name="connsiteY6" fmla="*/ 14754 h 29508"/>
                  <a:gd name="connsiteX7" fmla="*/ 542363 w 542363"/>
                  <a:gd name="connsiteY7" fmla="*/ 14754 h 29508"/>
                  <a:gd name="connsiteX8" fmla="*/ 527609 w 542363"/>
                  <a:gd name="connsiteY8" fmla="*/ 29508 h 29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2363" h="29508">
                    <a:moveTo>
                      <a:pt x="527609" y="29508"/>
                    </a:moveTo>
                    <a:lnTo>
                      <a:pt x="14754" y="29508"/>
                    </a:lnTo>
                    <a:cubicBezTo>
                      <a:pt x="6639" y="29508"/>
                      <a:pt x="0" y="22870"/>
                      <a:pt x="0" y="14754"/>
                    </a:cubicBezTo>
                    <a:lnTo>
                      <a:pt x="0" y="14754"/>
                    </a:lnTo>
                    <a:cubicBezTo>
                      <a:pt x="0" y="6639"/>
                      <a:pt x="6639" y="0"/>
                      <a:pt x="14754" y="0"/>
                    </a:cubicBezTo>
                    <a:lnTo>
                      <a:pt x="527609" y="0"/>
                    </a:lnTo>
                    <a:cubicBezTo>
                      <a:pt x="535724" y="0"/>
                      <a:pt x="542363" y="6639"/>
                      <a:pt x="542363" y="14754"/>
                    </a:cubicBezTo>
                    <a:lnTo>
                      <a:pt x="542363" y="14754"/>
                    </a:lnTo>
                    <a:cubicBezTo>
                      <a:pt x="542363" y="22860"/>
                      <a:pt x="535724" y="29508"/>
                      <a:pt x="527609" y="295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1A13401C-004C-8B8A-504E-62745DBD3AAD}"/>
              </a:ext>
            </a:extLst>
          </p:cNvPr>
          <p:cNvGrpSpPr/>
          <p:nvPr/>
        </p:nvGrpSpPr>
        <p:grpSpPr>
          <a:xfrm>
            <a:off x="493786" y="2451794"/>
            <a:ext cx="1189896" cy="687746"/>
            <a:chOff x="3092681" y="836210"/>
            <a:chExt cx="6006638" cy="3471773"/>
          </a:xfrm>
        </p:grpSpPr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1D6124BB-A9A3-5642-A496-BAC70AD8DD4C}"/>
                </a:ext>
              </a:extLst>
            </p:cNvPr>
            <p:cNvSpPr/>
            <p:nvPr/>
          </p:nvSpPr>
          <p:spPr>
            <a:xfrm>
              <a:off x="3092681" y="3992544"/>
              <a:ext cx="6006638" cy="315439"/>
            </a:xfrm>
            <a:custGeom>
              <a:avLst/>
              <a:gdLst>
                <a:gd name="connsiteX0" fmla="*/ 1163441 w 1163440"/>
                <a:gd name="connsiteY0" fmla="*/ 91726 h 183451"/>
                <a:gd name="connsiteX1" fmla="*/ 581720 w 1163440"/>
                <a:gd name="connsiteY1" fmla="*/ 183452 h 183451"/>
                <a:gd name="connsiteX2" fmla="*/ 0 w 1163440"/>
                <a:gd name="connsiteY2" fmla="*/ 91726 h 183451"/>
                <a:gd name="connsiteX3" fmla="*/ 581720 w 1163440"/>
                <a:gd name="connsiteY3" fmla="*/ 0 h 183451"/>
                <a:gd name="connsiteX4" fmla="*/ 1163441 w 1163440"/>
                <a:gd name="connsiteY4" fmla="*/ 91726 h 18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3440" h="183451">
                  <a:moveTo>
                    <a:pt x="1163441" y="91726"/>
                  </a:moveTo>
                  <a:cubicBezTo>
                    <a:pt x="1163441" y="142385"/>
                    <a:pt x="902996" y="183452"/>
                    <a:pt x="581720" y="183452"/>
                  </a:cubicBezTo>
                  <a:cubicBezTo>
                    <a:pt x="260445" y="183452"/>
                    <a:pt x="0" y="142385"/>
                    <a:pt x="0" y="91726"/>
                  </a:cubicBezTo>
                  <a:cubicBezTo>
                    <a:pt x="0" y="41067"/>
                    <a:pt x="260445" y="0"/>
                    <a:pt x="581720" y="0"/>
                  </a:cubicBezTo>
                  <a:cubicBezTo>
                    <a:pt x="902996" y="0"/>
                    <a:pt x="1163441" y="41067"/>
                    <a:pt x="1163441" y="91726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343" name="Graphic 3">
              <a:extLst>
                <a:ext uri="{FF2B5EF4-FFF2-40B4-BE49-F238E27FC236}">
                  <a16:creationId xmlns:a16="http://schemas.microsoft.com/office/drawing/2014/main" id="{AFA7887D-0CE9-666A-BF99-32A3BFEFA574}"/>
                </a:ext>
              </a:extLst>
            </p:cNvPr>
            <p:cNvGrpSpPr/>
            <p:nvPr/>
          </p:nvGrpSpPr>
          <p:grpSpPr>
            <a:xfrm>
              <a:off x="3615750" y="836210"/>
              <a:ext cx="4834915" cy="3371080"/>
              <a:chOff x="4663078" y="2141677"/>
              <a:chExt cx="2811856" cy="1960530"/>
            </a:xfrm>
          </p:grpSpPr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ECF17A94-FB10-04DA-6D35-E8E605DEAD79}"/>
                  </a:ext>
                </a:extLst>
              </p:cNvPr>
              <p:cNvSpPr/>
              <p:nvPr/>
            </p:nvSpPr>
            <p:spPr>
              <a:xfrm>
                <a:off x="4929739" y="2391470"/>
                <a:ext cx="509311" cy="113842"/>
              </a:xfrm>
              <a:custGeom>
                <a:avLst/>
                <a:gdLst>
                  <a:gd name="connsiteX0" fmla="*/ 509311 w 509311"/>
                  <a:gd name="connsiteY0" fmla="*/ 113843 h 113842"/>
                  <a:gd name="connsiteX1" fmla="*/ 509311 w 509311"/>
                  <a:gd name="connsiteY1" fmla="*/ 73524 h 113842"/>
                  <a:gd name="connsiteX2" fmla="*/ 441836 w 509311"/>
                  <a:gd name="connsiteY2" fmla="*/ 0 h 113842"/>
                  <a:gd name="connsiteX3" fmla="*/ 67475 w 509311"/>
                  <a:gd name="connsiteY3" fmla="*/ 0 h 113842"/>
                  <a:gd name="connsiteX4" fmla="*/ 0 w 509311"/>
                  <a:gd name="connsiteY4" fmla="*/ 73524 h 113842"/>
                  <a:gd name="connsiteX5" fmla="*/ 0 w 509311"/>
                  <a:gd name="connsiteY5" fmla="*/ 113843 h 113842"/>
                  <a:gd name="connsiteX6" fmla="*/ 509311 w 509311"/>
                  <a:gd name="connsiteY6" fmla="*/ 113843 h 113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9311" h="113842">
                    <a:moveTo>
                      <a:pt x="509311" y="113843"/>
                    </a:moveTo>
                    <a:lnTo>
                      <a:pt x="509311" y="73524"/>
                    </a:lnTo>
                    <a:cubicBezTo>
                      <a:pt x="509311" y="33090"/>
                      <a:pt x="478946" y="0"/>
                      <a:pt x="441836" y="0"/>
                    </a:cubicBezTo>
                    <a:lnTo>
                      <a:pt x="67475" y="0"/>
                    </a:lnTo>
                    <a:cubicBezTo>
                      <a:pt x="30366" y="0"/>
                      <a:pt x="0" y="33090"/>
                      <a:pt x="0" y="73524"/>
                    </a:cubicBezTo>
                    <a:lnTo>
                      <a:pt x="0" y="113843"/>
                    </a:lnTo>
                    <a:lnTo>
                      <a:pt x="509311" y="113843"/>
                    </a:lnTo>
                    <a:close/>
                  </a:path>
                </a:pathLst>
              </a:custGeom>
              <a:solidFill>
                <a:srgbClr val="B314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5" name="Freeform: Shape 344">
                <a:extLst>
                  <a:ext uri="{FF2B5EF4-FFF2-40B4-BE49-F238E27FC236}">
                    <a16:creationId xmlns:a16="http://schemas.microsoft.com/office/drawing/2014/main" id="{B13BB8B0-D307-6720-E027-042110754DC0}"/>
                  </a:ext>
                </a:extLst>
              </p:cNvPr>
              <p:cNvSpPr/>
              <p:nvPr/>
            </p:nvSpPr>
            <p:spPr>
              <a:xfrm>
                <a:off x="6692655" y="2384640"/>
                <a:ext cx="509311" cy="127501"/>
              </a:xfrm>
              <a:custGeom>
                <a:avLst/>
                <a:gdLst>
                  <a:gd name="connsiteX0" fmla="*/ 509311 w 509311"/>
                  <a:gd name="connsiteY0" fmla="*/ 127502 h 127501"/>
                  <a:gd name="connsiteX1" fmla="*/ 509311 w 509311"/>
                  <a:gd name="connsiteY1" fmla="*/ 82344 h 127501"/>
                  <a:gd name="connsiteX2" fmla="*/ 441836 w 509311"/>
                  <a:gd name="connsiteY2" fmla="*/ 0 h 127501"/>
                  <a:gd name="connsiteX3" fmla="*/ 67475 w 509311"/>
                  <a:gd name="connsiteY3" fmla="*/ 0 h 127501"/>
                  <a:gd name="connsiteX4" fmla="*/ 0 w 509311"/>
                  <a:gd name="connsiteY4" fmla="*/ 82344 h 127501"/>
                  <a:gd name="connsiteX5" fmla="*/ 0 w 509311"/>
                  <a:gd name="connsiteY5" fmla="*/ 127502 h 127501"/>
                  <a:gd name="connsiteX6" fmla="*/ 509311 w 509311"/>
                  <a:gd name="connsiteY6" fmla="*/ 127502 h 127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9311" h="127501">
                    <a:moveTo>
                      <a:pt x="509311" y="127502"/>
                    </a:moveTo>
                    <a:lnTo>
                      <a:pt x="509311" y="82344"/>
                    </a:lnTo>
                    <a:cubicBezTo>
                      <a:pt x="509311" y="37052"/>
                      <a:pt x="478946" y="0"/>
                      <a:pt x="441836" y="0"/>
                    </a:cubicBezTo>
                    <a:lnTo>
                      <a:pt x="67475" y="0"/>
                    </a:lnTo>
                    <a:cubicBezTo>
                      <a:pt x="30366" y="0"/>
                      <a:pt x="0" y="37052"/>
                      <a:pt x="0" y="82344"/>
                    </a:cubicBezTo>
                    <a:lnTo>
                      <a:pt x="0" y="127502"/>
                    </a:lnTo>
                    <a:lnTo>
                      <a:pt x="509311" y="127502"/>
                    </a:lnTo>
                    <a:close/>
                  </a:path>
                </a:pathLst>
              </a:custGeom>
              <a:solidFill>
                <a:srgbClr val="B314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6" name="Freeform: Shape 345">
                <a:extLst>
                  <a:ext uri="{FF2B5EF4-FFF2-40B4-BE49-F238E27FC236}">
                    <a16:creationId xmlns:a16="http://schemas.microsoft.com/office/drawing/2014/main" id="{AC2EE4BE-8748-5282-12D1-3F3131749CCF}"/>
                  </a:ext>
                </a:extLst>
              </p:cNvPr>
              <p:cNvSpPr/>
              <p:nvPr/>
            </p:nvSpPr>
            <p:spPr>
              <a:xfrm>
                <a:off x="5731335" y="2141677"/>
                <a:ext cx="686085" cy="608495"/>
              </a:xfrm>
              <a:custGeom>
                <a:avLst/>
                <a:gdLst>
                  <a:gd name="connsiteX0" fmla="*/ 594608 w 686085"/>
                  <a:gd name="connsiteY0" fmla="*/ 0 h 608495"/>
                  <a:gd name="connsiteX1" fmla="*/ 91478 w 686085"/>
                  <a:gd name="connsiteY1" fmla="*/ 0 h 608495"/>
                  <a:gd name="connsiteX2" fmla="*/ 0 w 686085"/>
                  <a:gd name="connsiteY2" fmla="*/ 81324 h 608495"/>
                  <a:gd name="connsiteX3" fmla="*/ 0 w 686085"/>
                  <a:gd name="connsiteY3" fmla="*/ 528599 h 608495"/>
                  <a:gd name="connsiteX4" fmla="*/ 62370 w 686085"/>
                  <a:gd name="connsiteY4" fmla="*/ 605599 h 608495"/>
                  <a:gd name="connsiteX5" fmla="*/ 62370 w 686085"/>
                  <a:gd name="connsiteY5" fmla="*/ 110890 h 608495"/>
                  <a:gd name="connsiteX6" fmla="*/ 611238 w 686085"/>
                  <a:gd name="connsiteY6" fmla="*/ 110890 h 608495"/>
                  <a:gd name="connsiteX7" fmla="*/ 611238 w 686085"/>
                  <a:gd name="connsiteY7" fmla="*/ 608495 h 608495"/>
                  <a:gd name="connsiteX8" fmla="*/ 686086 w 686085"/>
                  <a:gd name="connsiteY8" fmla="*/ 528590 h 608495"/>
                  <a:gd name="connsiteX9" fmla="*/ 686086 w 686085"/>
                  <a:gd name="connsiteY9" fmla="*/ 81315 h 608495"/>
                  <a:gd name="connsiteX10" fmla="*/ 594608 w 686085"/>
                  <a:gd name="connsiteY10" fmla="*/ 0 h 608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6085" h="608495">
                    <a:moveTo>
                      <a:pt x="594608" y="0"/>
                    </a:moveTo>
                    <a:lnTo>
                      <a:pt x="91478" y="0"/>
                    </a:lnTo>
                    <a:cubicBezTo>
                      <a:pt x="41167" y="0"/>
                      <a:pt x="0" y="36595"/>
                      <a:pt x="0" y="81324"/>
                    </a:cubicBezTo>
                    <a:lnTo>
                      <a:pt x="0" y="528599"/>
                    </a:lnTo>
                    <a:cubicBezTo>
                      <a:pt x="0" y="564280"/>
                      <a:pt x="26232" y="594722"/>
                      <a:pt x="62370" y="605599"/>
                    </a:cubicBezTo>
                    <a:lnTo>
                      <a:pt x="62370" y="110890"/>
                    </a:lnTo>
                    <a:lnTo>
                      <a:pt x="611238" y="110890"/>
                    </a:lnTo>
                    <a:lnTo>
                      <a:pt x="611238" y="608495"/>
                    </a:lnTo>
                    <a:cubicBezTo>
                      <a:pt x="653672" y="601485"/>
                      <a:pt x="686086" y="568271"/>
                      <a:pt x="686086" y="528590"/>
                    </a:cubicBezTo>
                    <a:lnTo>
                      <a:pt x="686086" y="81315"/>
                    </a:lnTo>
                    <a:cubicBezTo>
                      <a:pt x="686086" y="36595"/>
                      <a:pt x="644919" y="0"/>
                      <a:pt x="594608" y="0"/>
                    </a:cubicBezTo>
                    <a:close/>
                  </a:path>
                </a:pathLst>
              </a:custGeom>
              <a:solidFill>
                <a:srgbClr val="B314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D5EDB5E2-03AC-1E60-8A2B-DA1B74FBF443}"/>
                  </a:ext>
                </a:extLst>
              </p:cNvPr>
              <p:cNvSpPr/>
              <p:nvPr/>
            </p:nvSpPr>
            <p:spPr>
              <a:xfrm>
                <a:off x="4663078" y="2502227"/>
                <a:ext cx="2811856" cy="1599980"/>
              </a:xfrm>
              <a:custGeom>
                <a:avLst/>
                <a:gdLst>
                  <a:gd name="connsiteX0" fmla="*/ 2736418 w 2811856"/>
                  <a:gd name="connsiteY0" fmla="*/ 1599981 h 1599980"/>
                  <a:gd name="connsiteX1" fmla="*/ 75429 w 2811856"/>
                  <a:gd name="connsiteY1" fmla="*/ 1599981 h 1599980"/>
                  <a:gd name="connsiteX2" fmla="*/ 0 w 2811856"/>
                  <a:gd name="connsiteY2" fmla="*/ 1524552 h 1599980"/>
                  <a:gd name="connsiteX3" fmla="*/ 0 w 2811856"/>
                  <a:gd name="connsiteY3" fmla="*/ 118062 h 1599980"/>
                  <a:gd name="connsiteX4" fmla="*/ 118062 w 2811856"/>
                  <a:gd name="connsiteY4" fmla="*/ 0 h 1599980"/>
                  <a:gd name="connsiteX5" fmla="*/ 2693784 w 2811856"/>
                  <a:gd name="connsiteY5" fmla="*/ 0 h 1599980"/>
                  <a:gd name="connsiteX6" fmla="*/ 2811856 w 2811856"/>
                  <a:gd name="connsiteY6" fmla="*/ 118062 h 1599980"/>
                  <a:gd name="connsiteX7" fmla="*/ 2811856 w 2811856"/>
                  <a:gd name="connsiteY7" fmla="*/ 1524552 h 1599980"/>
                  <a:gd name="connsiteX8" fmla="*/ 2736418 w 2811856"/>
                  <a:gd name="connsiteY8" fmla="*/ 1599981 h 1599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11856" h="1599980">
                    <a:moveTo>
                      <a:pt x="2736418" y="1599981"/>
                    </a:moveTo>
                    <a:lnTo>
                      <a:pt x="75429" y="1599981"/>
                    </a:lnTo>
                    <a:cubicBezTo>
                      <a:pt x="33938" y="1599981"/>
                      <a:pt x="0" y="1566034"/>
                      <a:pt x="0" y="1524552"/>
                    </a:cubicBezTo>
                    <a:lnTo>
                      <a:pt x="0" y="118062"/>
                    </a:lnTo>
                    <a:cubicBezTo>
                      <a:pt x="0" y="53130"/>
                      <a:pt x="53130" y="0"/>
                      <a:pt x="118062" y="0"/>
                    </a:cubicBezTo>
                    <a:lnTo>
                      <a:pt x="2693784" y="0"/>
                    </a:lnTo>
                    <a:cubicBezTo>
                      <a:pt x="2758726" y="0"/>
                      <a:pt x="2811856" y="53130"/>
                      <a:pt x="2811856" y="118062"/>
                    </a:cubicBezTo>
                    <a:lnTo>
                      <a:pt x="2811856" y="1524552"/>
                    </a:lnTo>
                    <a:cubicBezTo>
                      <a:pt x="2811847" y="1566034"/>
                      <a:pt x="2777900" y="1599981"/>
                      <a:pt x="2736418" y="1599981"/>
                    </a:cubicBezTo>
                    <a:close/>
                  </a:path>
                </a:pathLst>
              </a:custGeom>
              <a:solidFill>
                <a:srgbClr val="EA1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348" name="Graphic 3">
                <a:extLst>
                  <a:ext uri="{FF2B5EF4-FFF2-40B4-BE49-F238E27FC236}">
                    <a16:creationId xmlns:a16="http://schemas.microsoft.com/office/drawing/2014/main" id="{88F2EB27-BA69-4477-878A-DAC6FA6D2F6A}"/>
                  </a:ext>
                </a:extLst>
              </p:cNvPr>
              <p:cNvGrpSpPr/>
              <p:nvPr/>
            </p:nvGrpSpPr>
            <p:grpSpPr>
              <a:xfrm>
                <a:off x="5525298" y="2751631"/>
                <a:ext cx="1120333" cy="1120333"/>
                <a:chOff x="5525298" y="2751631"/>
                <a:chExt cx="1120333" cy="1120333"/>
              </a:xfrm>
            </p:grpSpPr>
            <p:sp>
              <p:nvSpPr>
                <p:cNvPr id="349" name="Freeform: Shape 348">
                  <a:extLst>
                    <a:ext uri="{FF2B5EF4-FFF2-40B4-BE49-F238E27FC236}">
                      <a16:creationId xmlns:a16="http://schemas.microsoft.com/office/drawing/2014/main" id="{5C4F502C-B89E-6B18-28DC-3DCF67B9E01C}"/>
                    </a:ext>
                  </a:extLst>
                </p:cNvPr>
                <p:cNvSpPr/>
                <p:nvPr/>
              </p:nvSpPr>
              <p:spPr>
                <a:xfrm rot="-4751945">
                  <a:off x="5606559" y="2832892"/>
                  <a:ext cx="957811" cy="957811"/>
                </a:xfrm>
                <a:custGeom>
                  <a:avLst/>
                  <a:gdLst>
                    <a:gd name="connsiteX0" fmla="*/ 957811 w 957811"/>
                    <a:gd name="connsiteY0" fmla="*/ 478906 h 957811"/>
                    <a:gd name="connsiteX1" fmla="*/ 478906 w 957811"/>
                    <a:gd name="connsiteY1" fmla="*/ 957811 h 957811"/>
                    <a:gd name="connsiteX2" fmla="*/ 0 w 957811"/>
                    <a:gd name="connsiteY2" fmla="*/ 478906 h 957811"/>
                    <a:gd name="connsiteX3" fmla="*/ 478906 w 957811"/>
                    <a:gd name="connsiteY3" fmla="*/ 0 h 957811"/>
                    <a:gd name="connsiteX4" fmla="*/ 957811 w 957811"/>
                    <a:gd name="connsiteY4" fmla="*/ 478906 h 957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7811" h="957811">
                      <a:moveTo>
                        <a:pt x="957811" y="478906"/>
                      </a:moveTo>
                      <a:cubicBezTo>
                        <a:pt x="957811" y="743398"/>
                        <a:pt x="743398" y="957811"/>
                        <a:pt x="478906" y="957811"/>
                      </a:cubicBezTo>
                      <a:cubicBezTo>
                        <a:pt x="214413" y="957811"/>
                        <a:pt x="0" y="743398"/>
                        <a:pt x="0" y="478906"/>
                      </a:cubicBezTo>
                      <a:cubicBezTo>
                        <a:pt x="0" y="214413"/>
                        <a:pt x="214413" y="0"/>
                        <a:pt x="478906" y="0"/>
                      </a:cubicBezTo>
                      <a:cubicBezTo>
                        <a:pt x="743398" y="0"/>
                        <a:pt x="957811" y="214413"/>
                        <a:pt x="957811" y="478906"/>
                      </a:cubicBezTo>
                      <a:close/>
                    </a:path>
                  </a:pathLst>
                </a:custGeom>
                <a:solidFill>
                  <a:srgbClr val="B3142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0" name="Freeform: Shape 349">
                  <a:extLst>
                    <a:ext uri="{FF2B5EF4-FFF2-40B4-BE49-F238E27FC236}">
                      <a16:creationId xmlns:a16="http://schemas.microsoft.com/office/drawing/2014/main" id="{152E5CC3-9F78-E6C6-15E4-66AFCFC0D4FE}"/>
                    </a:ext>
                  </a:extLst>
                </p:cNvPr>
                <p:cNvSpPr/>
                <p:nvPr/>
              </p:nvSpPr>
              <p:spPr>
                <a:xfrm rot="-4068934">
                  <a:off x="5667735" y="2892224"/>
                  <a:ext cx="835480" cy="835480"/>
                </a:xfrm>
                <a:custGeom>
                  <a:avLst/>
                  <a:gdLst>
                    <a:gd name="connsiteX0" fmla="*/ 835481 w 835480"/>
                    <a:gd name="connsiteY0" fmla="*/ 417741 h 835480"/>
                    <a:gd name="connsiteX1" fmla="*/ 417740 w 835480"/>
                    <a:gd name="connsiteY1" fmla="*/ 835481 h 835480"/>
                    <a:gd name="connsiteX2" fmla="*/ 0 w 835480"/>
                    <a:gd name="connsiteY2" fmla="*/ 417741 h 835480"/>
                    <a:gd name="connsiteX3" fmla="*/ 417740 w 835480"/>
                    <a:gd name="connsiteY3" fmla="*/ 0 h 835480"/>
                    <a:gd name="connsiteX4" fmla="*/ 835481 w 835480"/>
                    <a:gd name="connsiteY4" fmla="*/ 417741 h 8354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5480" h="835480">
                      <a:moveTo>
                        <a:pt x="835481" y="417741"/>
                      </a:moveTo>
                      <a:cubicBezTo>
                        <a:pt x="835481" y="648452"/>
                        <a:pt x="648452" y="835481"/>
                        <a:pt x="417740" y="835481"/>
                      </a:cubicBezTo>
                      <a:cubicBezTo>
                        <a:pt x="187029" y="835481"/>
                        <a:pt x="0" y="648452"/>
                        <a:pt x="0" y="417741"/>
                      </a:cubicBezTo>
                      <a:cubicBezTo>
                        <a:pt x="0" y="187029"/>
                        <a:pt x="187029" y="0"/>
                        <a:pt x="417740" y="0"/>
                      </a:cubicBezTo>
                      <a:cubicBezTo>
                        <a:pt x="648452" y="0"/>
                        <a:pt x="835481" y="187029"/>
                        <a:pt x="835481" y="4177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351" name="Graphic 3">
                  <a:extLst>
                    <a:ext uri="{FF2B5EF4-FFF2-40B4-BE49-F238E27FC236}">
                      <a16:creationId xmlns:a16="http://schemas.microsoft.com/office/drawing/2014/main" id="{FACE517D-0100-40B7-2FCD-A6DFCACCBC61}"/>
                    </a:ext>
                  </a:extLst>
                </p:cNvPr>
                <p:cNvGrpSpPr/>
                <p:nvPr/>
              </p:nvGrpSpPr>
              <p:grpSpPr>
                <a:xfrm>
                  <a:off x="5816231" y="3045732"/>
                  <a:ext cx="532209" cy="532209"/>
                  <a:chOff x="5816231" y="3045732"/>
                  <a:chExt cx="532209" cy="532209"/>
                </a:xfrm>
                <a:solidFill>
                  <a:srgbClr val="B3142C"/>
                </a:solidFill>
              </p:grpSpPr>
              <p:sp>
                <p:nvSpPr>
                  <p:cNvPr id="352" name="Freeform: Shape 351">
                    <a:extLst>
                      <a:ext uri="{FF2B5EF4-FFF2-40B4-BE49-F238E27FC236}">
                        <a16:creationId xmlns:a16="http://schemas.microsoft.com/office/drawing/2014/main" id="{7B1CF589-306A-0A75-166E-3B6C5F877F6C}"/>
                      </a:ext>
                    </a:extLst>
                  </p:cNvPr>
                  <p:cNvSpPr/>
                  <p:nvPr/>
                </p:nvSpPr>
                <p:spPr>
                  <a:xfrm>
                    <a:off x="6014132" y="3045732"/>
                    <a:ext cx="136417" cy="532209"/>
                  </a:xfrm>
                  <a:custGeom>
                    <a:avLst/>
                    <a:gdLst>
                      <a:gd name="connsiteX0" fmla="*/ 103013 w 136417"/>
                      <a:gd name="connsiteY0" fmla="*/ 532209 h 532209"/>
                      <a:gd name="connsiteX1" fmla="*/ 33404 w 136417"/>
                      <a:gd name="connsiteY1" fmla="*/ 532209 h 532209"/>
                      <a:gd name="connsiteX2" fmla="*/ 0 w 136417"/>
                      <a:gd name="connsiteY2" fmla="*/ 498805 h 532209"/>
                      <a:gd name="connsiteX3" fmla="*/ 0 w 136417"/>
                      <a:gd name="connsiteY3" fmla="*/ 33404 h 532209"/>
                      <a:gd name="connsiteX4" fmla="*/ 33404 w 136417"/>
                      <a:gd name="connsiteY4" fmla="*/ 0 h 532209"/>
                      <a:gd name="connsiteX5" fmla="*/ 103013 w 136417"/>
                      <a:gd name="connsiteY5" fmla="*/ 0 h 532209"/>
                      <a:gd name="connsiteX6" fmla="*/ 136417 w 136417"/>
                      <a:gd name="connsiteY6" fmla="*/ 33404 h 532209"/>
                      <a:gd name="connsiteX7" fmla="*/ 136417 w 136417"/>
                      <a:gd name="connsiteY7" fmla="*/ 498805 h 532209"/>
                      <a:gd name="connsiteX8" fmla="*/ 103013 w 136417"/>
                      <a:gd name="connsiteY8" fmla="*/ 532209 h 5322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6417" h="532209">
                        <a:moveTo>
                          <a:pt x="103013" y="532209"/>
                        </a:moveTo>
                        <a:lnTo>
                          <a:pt x="33404" y="532209"/>
                        </a:lnTo>
                        <a:cubicBezTo>
                          <a:pt x="14954" y="532209"/>
                          <a:pt x="0" y="517255"/>
                          <a:pt x="0" y="498805"/>
                        </a:cubicBezTo>
                        <a:lnTo>
                          <a:pt x="0" y="33404"/>
                        </a:lnTo>
                        <a:cubicBezTo>
                          <a:pt x="0" y="14954"/>
                          <a:pt x="14954" y="0"/>
                          <a:pt x="33404" y="0"/>
                        </a:cubicBezTo>
                        <a:lnTo>
                          <a:pt x="103013" y="0"/>
                        </a:lnTo>
                        <a:cubicBezTo>
                          <a:pt x="121463" y="0"/>
                          <a:pt x="136417" y="14954"/>
                          <a:pt x="136417" y="33404"/>
                        </a:cubicBezTo>
                        <a:lnTo>
                          <a:pt x="136417" y="498805"/>
                        </a:lnTo>
                        <a:cubicBezTo>
                          <a:pt x="136417" y="517255"/>
                          <a:pt x="121453" y="532209"/>
                          <a:pt x="103013" y="532209"/>
                        </a:cubicBezTo>
                        <a:close/>
                      </a:path>
                    </a:pathLst>
                  </a:custGeom>
                  <a:solidFill>
                    <a:srgbClr val="B3142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3" name="Freeform: Shape 352">
                    <a:extLst>
                      <a:ext uri="{FF2B5EF4-FFF2-40B4-BE49-F238E27FC236}">
                        <a16:creationId xmlns:a16="http://schemas.microsoft.com/office/drawing/2014/main" id="{83F4E64B-6238-7E0E-9DD9-3E463C9C3321}"/>
                      </a:ext>
                    </a:extLst>
                  </p:cNvPr>
                  <p:cNvSpPr/>
                  <p:nvPr/>
                </p:nvSpPr>
                <p:spPr>
                  <a:xfrm>
                    <a:off x="5816231" y="3243633"/>
                    <a:ext cx="532209" cy="136416"/>
                  </a:xfrm>
                  <a:custGeom>
                    <a:avLst/>
                    <a:gdLst>
                      <a:gd name="connsiteX0" fmla="*/ 0 w 532209"/>
                      <a:gd name="connsiteY0" fmla="*/ 103013 h 136416"/>
                      <a:gd name="connsiteX1" fmla="*/ 0 w 532209"/>
                      <a:gd name="connsiteY1" fmla="*/ 33404 h 136416"/>
                      <a:gd name="connsiteX2" fmla="*/ 33404 w 532209"/>
                      <a:gd name="connsiteY2" fmla="*/ 0 h 136416"/>
                      <a:gd name="connsiteX3" fmla="*/ 498805 w 532209"/>
                      <a:gd name="connsiteY3" fmla="*/ 0 h 136416"/>
                      <a:gd name="connsiteX4" fmla="*/ 532209 w 532209"/>
                      <a:gd name="connsiteY4" fmla="*/ 33404 h 136416"/>
                      <a:gd name="connsiteX5" fmla="*/ 532209 w 532209"/>
                      <a:gd name="connsiteY5" fmla="*/ 103013 h 136416"/>
                      <a:gd name="connsiteX6" fmla="*/ 498805 w 532209"/>
                      <a:gd name="connsiteY6" fmla="*/ 136417 h 136416"/>
                      <a:gd name="connsiteX7" fmla="*/ 33404 w 532209"/>
                      <a:gd name="connsiteY7" fmla="*/ 136417 h 136416"/>
                      <a:gd name="connsiteX8" fmla="*/ 0 w 532209"/>
                      <a:gd name="connsiteY8" fmla="*/ 103013 h 136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2209" h="136416">
                        <a:moveTo>
                          <a:pt x="0" y="103013"/>
                        </a:moveTo>
                        <a:lnTo>
                          <a:pt x="0" y="33404"/>
                        </a:lnTo>
                        <a:cubicBezTo>
                          <a:pt x="0" y="14954"/>
                          <a:pt x="14954" y="0"/>
                          <a:pt x="33404" y="0"/>
                        </a:cubicBezTo>
                        <a:lnTo>
                          <a:pt x="498805" y="0"/>
                        </a:lnTo>
                        <a:cubicBezTo>
                          <a:pt x="517255" y="0"/>
                          <a:pt x="532209" y="14954"/>
                          <a:pt x="532209" y="33404"/>
                        </a:cubicBezTo>
                        <a:lnTo>
                          <a:pt x="532209" y="103013"/>
                        </a:lnTo>
                        <a:cubicBezTo>
                          <a:pt x="532209" y="121463"/>
                          <a:pt x="517255" y="136417"/>
                          <a:pt x="498805" y="136417"/>
                        </a:cubicBezTo>
                        <a:lnTo>
                          <a:pt x="33404" y="136417"/>
                        </a:lnTo>
                        <a:cubicBezTo>
                          <a:pt x="14954" y="136417"/>
                          <a:pt x="0" y="121463"/>
                          <a:pt x="0" y="103013"/>
                        </a:cubicBezTo>
                        <a:close/>
                      </a:path>
                    </a:pathLst>
                  </a:custGeom>
                  <a:solidFill>
                    <a:srgbClr val="B3142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936791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BD3723CD-08F6-DF5D-F701-018ABC3E96AD}"/>
              </a:ext>
            </a:extLst>
          </p:cNvPr>
          <p:cNvGrpSpPr/>
          <p:nvPr/>
        </p:nvGrpSpPr>
        <p:grpSpPr>
          <a:xfrm>
            <a:off x="8576883" y="1210719"/>
            <a:ext cx="3233307" cy="4900680"/>
            <a:chOff x="8467013" y="1279054"/>
            <a:chExt cx="3123450" cy="4734172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E4EB83F-D5BD-62FC-01C1-FFF041F58EF5}"/>
                </a:ext>
              </a:extLst>
            </p:cNvPr>
            <p:cNvSpPr/>
            <p:nvPr/>
          </p:nvSpPr>
          <p:spPr>
            <a:xfrm>
              <a:off x="8467013" y="1279054"/>
              <a:ext cx="3123450" cy="473417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2"/>
                </a:solidFill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6770292-DFED-4BE8-1F69-951F6F8F6866}"/>
                </a:ext>
              </a:extLst>
            </p:cNvPr>
            <p:cNvGrpSpPr/>
            <p:nvPr/>
          </p:nvGrpSpPr>
          <p:grpSpPr>
            <a:xfrm>
              <a:off x="8529797" y="1529415"/>
              <a:ext cx="2948001" cy="3987977"/>
              <a:chOff x="3022017" y="-814378"/>
              <a:chExt cx="4137047" cy="5596488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E8BC606-93BA-48BA-2109-E849E1DE79D6}"/>
                  </a:ext>
                </a:extLst>
              </p:cNvPr>
              <p:cNvGrpSpPr/>
              <p:nvPr/>
            </p:nvGrpSpPr>
            <p:grpSpPr>
              <a:xfrm>
                <a:off x="3022017" y="3808852"/>
                <a:ext cx="3756171" cy="973258"/>
                <a:chOff x="2219829" y="2899532"/>
                <a:chExt cx="2267175" cy="587444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BF0827FA-D7E5-5B78-01C2-D1BBADE304F3}"/>
                    </a:ext>
                  </a:extLst>
                </p:cNvPr>
                <p:cNvGrpSpPr/>
                <p:nvPr/>
              </p:nvGrpSpPr>
              <p:grpSpPr>
                <a:xfrm>
                  <a:off x="2266989" y="3272911"/>
                  <a:ext cx="2220015" cy="214065"/>
                  <a:chOff x="2243091" y="2193116"/>
                  <a:chExt cx="2220015" cy="214065"/>
                </a:xfrm>
                <a:solidFill>
                  <a:schemeClr val="accent2"/>
                </a:solidFill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C77D4AC5-61D6-6167-385E-B6F73D2B3266}"/>
                      </a:ext>
                    </a:extLst>
                  </p:cNvPr>
                  <p:cNvGrpSpPr/>
                  <p:nvPr/>
                </p:nvGrpSpPr>
                <p:grpSpPr>
                  <a:xfrm>
                    <a:off x="2243091" y="2216740"/>
                    <a:ext cx="878883" cy="133234"/>
                    <a:chOff x="1883495" y="2231988"/>
                    <a:chExt cx="878883" cy="133234"/>
                  </a:xfrm>
                  <a:grpFill/>
                </p:grpSpPr>
                <p:sp>
                  <p:nvSpPr>
                    <p:cNvPr id="53" name="Star: 5 Points 52">
                      <a:extLst>
                        <a:ext uri="{FF2B5EF4-FFF2-40B4-BE49-F238E27FC236}">
                          <a16:creationId xmlns:a16="http://schemas.microsoft.com/office/drawing/2014/main" id="{04C5289E-FEB7-8779-F6A6-A8F70230B8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3495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54" name="Star: 5 Points 53">
                      <a:extLst>
                        <a:ext uri="{FF2B5EF4-FFF2-40B4-BE49-F238E27FC236}">
                          <a16:creationId xmlns:a16="http://schemas.microsoft.com/office/drawing/2014/main" id="{A8291225-155B-2EBB-087C-8694E0CBB1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631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55" name="Star: 5 Points 54">
                      <a:extLst>
                        <a:ext uri="{FF2B5EF4-FFF2-40B4-BE49-F238E27FC236}">
                          <a16:creationId xmlns:a16="http://schemas.microsoft.com/office/drawing/2014/main" id="{241229D2-ECC7-CD88-1110-ECE6B8F482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272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56" name="Star: 5 Points 55">
                      <a:extLst>
                        <a:ext uri="{FF2B5EF4-FFF2-40B4-BE49-F238E27FC236}">
                          <a16:creationId xmlns:a16="http://schemas.microsoft.com/office/drawing/2014/main" id="{BCAC6956-DD87-C2AB-B5BE-C337BD8F26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9142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57" name="Star: 5 Points 56">
                      <a:extLst>
                        <a:ext uri="{FF2B5EF4-FFF2-40B4-BE49-F238E27FC236}">
                          <a16:creationId xmlns:a16="http://schemas.microsoft.com/office/drawing/2014/main" id="{A756E4F8-0361-6C38-E73C-3A654E609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9907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9CD1FFE8-3304-2CB5-C01C-57508BF924B3}"/>
                      </a:ext>
                    </a:extLst>
                  </p:cNvPr>
                  <p:cNvSpPr txBox="1"/>
                  <p:nvPr/>
                </p:nvSpPr>
                <p:spPr>
                  <a:xfrm>
                    <a:off x="3175155" y="2193116"/>
                    <a:ext cx="1287951" cy="2140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</a:t>
                    </a:r>
                  </a:p>
                </p:txBody>
              </p:sp>
            </p:grp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E2820FBB-6606-0ACD-C85E-605CC31042A7}"/>
                    </a:ext>
                  </a:extLst>
                </p:cNvPr>
                <p:cNvSpPr txBox="1"/>
                <p:nvPr/>
              </p:nvSpPr>
              <p:spPr>
                <a:xfrm>
                  <a:off x="2219829" y="2899532"/>
                  <a:ext cx="1880543" cy="3128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b="1" i="0" dirty="0">
                      <a:solidFill>
                        <a:schemeClr val="bg2"/>
                      </a:solidFill>
                      <a:effectLst/>
                    </a:rPr>
                    <a:t>Jane Chang S.</a:t>
                  </a:r>
                  <a:endParaRPr lang="en-CA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B6283C5-AE14-8057-8DD1-BE9AE8FD2DE0}"/>
                  </a:ext>
                </a:extLst>
              </p:cNvPr>
              <p:cNvSpPr txBox="1"/>
              <p:nvPr/>
            </p:nvSpPr>
            <p:spPr>
              <a:xfrm>
                <a:off x="3032719" y="56019"/>
                <a:ext cx="4126345" cy="2753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Lorem ipsum dolor sit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9683967-C881-D2A9-F5F1-480FB927B1D7}"/>
                  </a:ext>
                </a:extLst>
              </p:cNvPr>
              <p:cNvSpPr txBox="1"/>
              <p:nvPr/>
            </p:nvSpPr>
            <p:spPr>
              <a:xfrm>
                <a:off x="3100150" y="-814378"/>
                <a:ext cx="611532" cy="376389"/>
              </a:xfrm>
              <a:custGeom>
                <a:avLst/>
                <a:gdLst/>
                <a:ahLst/>
                <a:cxnLst/>
                <a:rect l="l" t="t" r="r" b="b"/>
                <a:pathLst>
                  <a:path w="829289" h="510416">
                    <a:moveTo>
                      <a:pt x="760182" y="0"/>
                    </a:moveTo>
                    <a:lnTo>
                      <a:pt x="769976" y="6530"/>
                    </a:lnTo>
                    <a:cubicBezTo>
                      <a:pt x="745671" y="20678"/>
                      <a:pt x="725900" y="40177"/>
                      <a:pt x="710664" y="65027"/>
                    </a:cubicBezTo>
                    <a:cubicBezTo>
                      <a:pt x="695428" y="89876"/>
                      <a:pt x="686540" y="116812"/>
                      <a:pt x="684000" y="145833"/>
                    </a:cubicBezTo>
                    <a:cubicBezTo>
                      <a:pt x="733337" y="160707"/>
                      <a:pt x="769886" y="182473"/>
                      <a:pt x="793647" y="211132"/>
                    </a:cubicBezTo>
                    <a:cubicBezTo>
                      <a:pt x="817408" y="239790"/>
                      <a:pt x="829289" y="275886"/>
                      <a:pt x="829289" y="319418"/>
                    </a:cubicBezTo>
                    <a:cubicBezTo>
                      <a:pt x="829289" y="354607"/>
                      <a:pt x="821127" y="386802"/>
                      <a:pt x="804802" y="416005"/>
                    </a:cubicBezTo>
                    <a:cubicBezTo>
                      <a:pt x="788478" y="445208"/>
                      <a:pt x="766349" y="468244"/>
                      <a:pt x="738416" y="485113"/>
                    </a:cubicBezTo>
                    <a:cubicBezTo>
                      <a:pt x="710482" y="501981"/>
                      <a:pt x="679466" y="510416"/>
                      <a:pt x="645365" y="510416"/>
                    </a:cubicBezTo>
                    <a:cubicBezTo>
                      <a:pt x="610540" y="510416"/>
                      <a:pt x="579523" y="501800"/>
                      <a:pt x="552315" y="484568"/>
                    </a:cubicBezTo>
                    <a:cubicBezTo>
                      <a:pt x="525108" y="467337"/>
                      <a:pt x="503886" y="443757"/>
                      <a:pt x="488649" y="413829"/>
                    </a:cubicBezTo>
                    <a:cubicBezTo>
                      <a:pt x="473413" y="383900"/>
                      <a:pt x="465795" y="350253"/>
                      <a:pt x="465795" y="312888"/>
                    </a:cubicBezTo>
                    <a:cubicBezTo>
                      <a:pt x="465795" y="263914"/>
                      <a:pt x="478764" y="217117"/>
                      <a:pt x="504702" y="172497"/>
                    </a:cubicBezTo>
                    <a:cubicBezTo>
                      <a:pt x="530640" y="127876"/>
                      <a:pt x="566101" y="90148"/>
                      <a:pt x="611084" y="59313"/>
                    </a:cubicBezTo>
                    <a:cubicBezTo>
                      <a:pt x="656067" y="28478"/>
                      <a:pt x="705766" y="8707"/>
                      <a:pt x="760182" y="0"/>
                    </a:cubicBezTo>
                    <a:close/>
                    <a:moveTo>
                      <a:pt x="294387" y="0"/>
                    </a:moveTo>
                    <a:lnTo>
                      <a:pt x="304182" y="6530"/>
                    </a:lnTo>
                    <a:cubicBezTo>
                      <a:pt x="279876" y="20678"/>
                      <a:pt x="260105" y="40177"/>
                      <a:pt x="244869" y="65027"/>
                    </a:cubicBezTo>
                    <a:cubicBezTo>
                      <a:pt x="229633" y="89876"/>
                      <a:pt x="220745" y="116812"/>
                      <a:pt x="218206" y="145833"/>
                    </a:cubicBezTo>
                    <a:cubicBezTo>
                      <a:pt x="267542" y="160707"/>
                      <a:pt x="304091" y="182473"/>
                      <a:pt x="327852" y="211132"/>
                    </a:cubicBezTo>
                    <a:cubicBezTo>
                      <a:pt x="351614" y="239790"/>
                      <a:pt x="363494" y="275886"/>
                      <a:pt x="363494" y="319418"/>
                    </a:cubicBezTo>
                    <a:cubicBezTo>
                      <a:pt x="363494" y="354607"/>
                      <a:pt x="355332" y="386802"/>
                      <a:pt x="339007" y="416005"/>
                    </a:cubicBezTo>
                    <a:cubicBezTo>
                      <a:pt x="322683" y="445208"/>
                      <a:pt x="300554" y="468244"/>
                      <a:pt x="272621" y="485113"/>
                    </a:cubicBezTo>
                    <a:cubicBezTo>
                      <a:pt x="244688" y="501981"/>
                      <a:pt x="213671" y="510416"/>
                      <a:pt x="179571" y="510416"/>
                    </a:cubicBezTo>
                    <a:cubicBezTo>
                      <a:pt x="144382" y="510416"/>
                      <a:pt x="113275" y="501800"/>
                      <a:pt x="86248" y="484568"/>
                    </a:cubicBezTo>
                    <a:cubicBezTo>
                      <a:pt x="59222" y="467337"/>
                      <a:pt x="38091" y="443757"/>
                      <a:pt x="22855" y="413829"/>
                    </a:cubicBezTo>
                    <a:cubicBezTo>
                      <a:pt x="7618" y="383900"/>
                      <a:pt x="0" y="350253"/>
                      <a:pt x="0" y="312888"/>
                    </a:cubicBezTo>
                    <a:cubicBezTo>
                      <a:pt x="0" y="263914"/>
                      <a:pt x="12969" y="217117"/>
                      <a:pt x="38907" y="172497"/>
                    </a:cubicBezTo>
                    <a:cubicBezTo>
                      <a:pt x="64845" y="127876"/>
                      <a:pt x="100306" y="90148"/>
                      <a:pt x="145289" y="59313"/>
                    </a:cubicBezTo>
                    <a:cubicBezTo>
                      <a:pt x="190272" y="28478"/>
                      <a:pt x="239972" y="8707"/>
                      <a:pt x="2943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CA" sz="6600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F6FAA8-74C1-80A9-FA88-475636B9C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Case Study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ADBEA-AB58-A38F-1FF6-2BFEE986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Century Gothic" panose="020B0502020202020204" pitchFamily="34" charset="0"/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3D961D-2A87-11A3-84CE-63C58381E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Century Gothic" panose="020B0502020202020204" pitchFamily="34" charset="0"/>
              </a:rPr>
              <a:t>Slide </a:t>
            </a:r>
            <a:fld id="{6CB62808-88BB-4E82-9200-19DAFECDBB5A}" type="slidenum">
              <a:rPr lang="en-IN" smtClean="0">
                <a:latin typeface="Century Gothic" panose="020B0502020202020204" pitchFamily="34" charset="0"/>
              </a:rPr>
              <a:pPr/>
              <a:t>9</a:t>
            </a:fld>
            <a:endParaRPr lang="en-IN" dirty="0">
              <a:latin typeface="Century Gothic" panose="020B0502020202020204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3A3CB56-F5D8-B5D2-6D01-4B3A489C2C6A}"/>
              </a:ext>
            </a:extLst>
          </p:cNvPr>
          <p:cNvCxnSpPr>
            <a:cxnSpLocks/>
          </p:cNvCxnSpPr>
          <p:nvPr/>
        </p:nvCxnSpPr>
        <p:spPr>
          <a:xfrm>
            <a:off x="2252417" y="1594036"/>
            <a:ext cx="6324466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FE7A6850-8CCE-6720-BF00-05B4403A3ADD}"/>
              </a:ext>
            </a:extLst>
          </p:cNvPr>
          <p:cNvSpPr/>
          <p:nvPr/>
        </p:nvSpPr>
        <p:spPr>
          <a:xfrm>
            <a:off x="339574" y="1244315"/>
            <a:ext cx="2041022" cy="7078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accent5"/>
                </a:solidFill>
              </a:rPr>
              <a:t>Lorem ipsum</a:t>
            </a:r>
            <a:endParaRPr lang="en-IN" sz="1800" b="1" dirty="0">
              <a:solidFill>
                <a:schemeClr val="accent5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56C0E41-D6A2-5B9F-EF30-6AC7C00A6DFA}"/>
              </a:ext>
            </a:extLst>
          </p:cNvPr>
          <p:cNvGrpSpPr/>
          <p:nvPr/>
        </p:nvGrpSpPr>
        <p:grpSpPr>
          <a:xfrm>
            <a:off x="2678323" y="1200151"/>
            <a:ext cx="5704022" cy="1095729"/>
            <a:chOff x="2952643" y="1200151"/>
            <a:chExt cx="5704022" cy="109572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CFB75C6-ADCB-F921-D548-7654AA511037}"/>
                </a:ext>
              </a:extLst>
            </p:cNvPr>
            <p:cNvGrpSpPr/>
            <p:nvPr/>
          </p:nvGrpSpPr>
          <p:grpSpPr>
            <a:xfrm>
              <a:off x="2952643" y="1200151"/>
              <a:ext cx="2790382" cy="1095729"/>
              <a:chOff x="3152935" y="1283329"/>
              <a:chExt cx="2695574" cy="1058500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862B96D-ACB5-A8FA-0A69-E351B37C8CDE}"/>
                  </a:ext>
                </a:extLst>
              </p:cNvPr>
              <p:cNvSpPr txBox="1"/>
              <p:nvPr/>
            </p:nvSpPr>
            <p:spPr>
              <a:xfrm>
                <a:off x="3152935" y="1741665"/>
                <a:ext cx="2695574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bg2"/>
                    </a:solidFill>
                  </a:rPr>
                  <a:t>. </a:t>
                </a:r>
                <a:endParaRPr lang="en-IN" sz="11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5CACB78-285B-22E5-9919-C21097B7ABE0}"/>
                  </a:ext>
                </a:extLst>
              </p:cNvPr>
              <p:cNvSpPr txBox="1"/>
              <p:nvPr/>
            </p:nvSpPr>
            <p:spPr>
              <a:xfrm>
                <a:off x="3888895" y="1283329"/>
                <a:ext cx="1223655" cy="297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accent5"/>
                    </a:solidFill>
                  </a:rPr>
                  <a:t>Lorem ipsum</a:t>
                </a:r>
                <a:endParaRPr lang="en-IN" sz="1400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EB42AC9-23C2-F39A-CB94-003C56CCF7CC}"/>
                  </a:ext>
                </a:extLst>
              </p:cNvPr>
              <p:cNvSpPr/>
              <p:nvPr/>
            </p:nvSpPr>
            <p:spPr>
              <a:xfrm>
                <a:off x="4420100" y="1581151"/>
                <a:ext cx="161244" cy="16124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2193267-BFFC-FD79-C0E3-3D3FD712E68A}"/>
                </a:ext>
              </a:extLst>
            </p:cNvPr>
            <p:cNvGrpSpPr/>
            <p:nvPr/>
          </p:nvGrpSpPr>
          <p:grpSpPr>
            <a:xfrm>
              <a:off x="5866283" y="1200151"/>
              <a:ext cx="2790382" cy="1095729"/>
              <a:chOff x="3152935" y="1283329"/>
              <a:chExt cx="2695574" cy="1058500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9E8B260-2FC6-E40A-E349-E8CAF0C53103}"/>
                  </a:ext>
                </a:extLst>
              </p:cNvPr>
              <p:cNvSpPr txBox="1"/>
              <p:nvPr/>
            </p:nvSpPr>
            <p:spPr>
              <a:xfrm>
                <a:off x="3152935" y="1741665"/>
                <a:ext cx="2695574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bg2"/>
                    </a:solidFill>
                  </a:rPr>
                  <a:t>. </a:t>
                </a:r>
                <a:endParaRPr lang="en-IN" sz="11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1C9C034-72A7-A03E-AA96-B1C357DB8A74}"/>
                  </a:ext>
                </a:extLst>
              </p:cNvPr>
              <p:cNvSpPr txBox="1"/>
              <p:nvPr/>
            </p:nvSpPr>
            <p:spPr>
              <a:xfrm>
                <a:off x="3888895" y="1283329"/>
                <a:ext cx="1223655" cy="297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accent5"/>
                    </a:solidFill>
                  </a:rPr>
                  <a:t>Lorem ipsum</a:t>
                </a:r>
                <a:endParaRPr lang="en-IN" sz="1400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D6E6FC6B-70BC-554F-AD6B-DAE070337CE5}"/>
                  </a:ext>
                </a:extLst>
              </p:cNvPr>
              <p:cNvSpPr/>
              <p:nvPr/>
            </p:nvSpPr>
            <p:spPr>
              <a:xfrm>
                <a:off x="4420100" y="1581151"/>
                <a:ext cx="161244" cy="16124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C5E78C-130C-DBCC-1627-64B9215E394E}"/>
              </a:ext>
            </a:extLst>
          </p:cNvPr>
          <p:cNvGrpSpPr/>
          <p:nvPr/>
        </p:nvGrpSpPr>
        <p:grpSpPr>
          <a:xfrm>
            <a:off x="339574" y="2756743"/>
            <a:ext cx="8120679" cy="3319338"/>
            <a:chOff x="628650" y="2855817"/>
            <a:chExt cx="7844765" cy="320655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F0EE7A1-3324-C5FC-5B0B-3E4A2C30DCDF}"/>
                </a:ext>
              </a:extLst>
            </p:cNvPr>
            <p:cNvGrpSpPr/>
            <p:nvPr/>
          </p:nvGrpSpPr>
          <p:grpSpPr>
            <a:xfrm>
              <a:off x="628650" y="2855817"/>
              <a:ext cx="1533525" cy="3206559"/>
              <a:chOff x="628650" y="2958910"/>
              <a:chExt cx="1533525" cy="3206559"/>
            </a:xfrm>
          </p:grpSpPr>
          <p:sp>
            <p:nvSpPr>
              <p:cNvPr id="7" name="Arrow: Pentagon 6">
                <a:extLst>
                  <a:ext uri="{FF2B5EF4-FFF2-40B4-BE49-F238E27FC236}">
                    <a16:creationId xmlns:a16="http://schemas.microsoft.com/office/drawing/2014/main" id="{E6DD4FA6-CA5F-6262-B842-17EF4A44500E}"/>
                  </a:ext>
                </a:extLst>
              </p:cNvPr>
              <p:cNvSpPr/>
              <p:nvPr/>
            </p:nvSpPr>
            <p:spPr>
              <a:xfrm>
                <a:off x="628650" y="5584444"/>
                <a:ext cx="1533525" cy="581025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2"/>
                    </a:solidFill>
                  </a:rPr>
                  <a:t>STEP 01</a:t>
                </a:r>
              </a:p>
            </p:txBody>
          </p:sp>
          <p:sp>
            <p:nvSpPr>
              <p:cNvPr id="8" name="Arrow: Pentagon 7">
                <a:extLst>
                  <a:ext uri="{FF2B5EF4-FFF2-40B4-BE49-F238E27FC236}">
                    <a16:creationId xmlns:a16="http://schemas.microsoft.com/office/drawing/2014/main" id="{0F30286A-2137-2751-5549-B05C2B8CB322}"/>
                  </a:ext>
                </a:extLst>
              </p:cNvPr>
              <p:cNvSpPr/>
              <p:nvPr/>
            </p:nvSpPr>
            <p:spPr>
              <a:xfrm>
                <a:off x="628650" y="4709266"/>
                <a:ext cx="1533525" cy="581025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2"/>
                    </a:solidFill>
                  </a:rPr>
                  <a:t>STEP 02</a:t>
                </a:r>
              </a:p>
            </p:txBody>
          </p:sp>
          <p:sp>
            <p:nvSpPr>
              <p:cNvPr id="9" name="Arrow: Pentagon 8">
                <a:extLst>
                  <a:ext uri="{FF2B5EF4-FFF2-40B4-BE49-F238E27FC236}">
                    <a16:creationId xmlns:a16="http://schemas.microsoft.com/office/drawing/2014/main" id="{08AAD828-F47C-6DC9-0DA3-DC2BB5722E16}"/>
                  </a:ext>
                </a:extLst>
              </p:cNvPr>
              <p:cNvSpPr/>
              <p:nvPr/>
            </p:nvSpPr>
            <p:spPr>
              <a:xfrm>
                <a:off x="628650" y="3834088"/>
                <a:ext cx="1533525" cy="581025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2"/>
                    </a:solidFill>
                  </a:rPr>
                  <a:t>STEP 03</a:t>
                </a:r>
              </a:p>
            </p:txBody>
          </p:sp>
          <p:sp>
            <p:nvSpPr>
              <p:cNvPr id="10" name="Arrow: Pentagon 9">
                <a:extLst>
                  <a:ext uri="{FF2B5EF4-FFF2-40B4-BE49-F238E27FC236}">
                    <a16:creationId xmlns:a16="http://schemas.microsoft.com/office/drawing/2014/main" id="{834C3C1D-169A-28B8-23E6-A8B98418DCE7}"/>
                  </a:ext>
                </a:extLst>
              </p:cNvPr>
              <p:cNvSpPr/>
              <p:nvPr/>
            </p:nvSpPr>
            <p:spPr>
              <a:xfrm>
                <a:off x="628650" y="2958910"/>
                <a:ext cx="1533525" cy="581025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2"/>
                    </a:solidFill>
                  </a:rPr>
                  <a:t>STEP 04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5D1CAC5-D9A9-67F3-E341-EC96AF7DF34F}"/>
                </a:ext>
              </a:extLst>
            </p:cNvPr>
            <p:cNvGrpSpPr/>
            <p:nvPr/>
          </p:nvGrpSpPr>
          <p:grpSpPr>
            <a:xfrm>
              <a:off x="2381248" y="3005984"/>
              <a:ext cx="6092167" cy="2880692"/>
              <a:chOff x="2381248" y="3005984"/>
              <a:chExt cx="6092167" cy="2880692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55632FC-4422-3213-5513-F722CB722850}"/>
                  </a:ext>
                </a:extLst>
              </p:cNvPr>
              <p:cNvSpPr txBox="1"/>
              <p:nvPr/>
            </p:nvSpPr>
            <p:spPr>
              <a:xfrm>
                <a:off x="2381248" y="3005984"/>
                <a:ext cx="6092167" cy="25272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bg2"/>
                    </a:solidFill>
                  </a:rPr>
                  <a:t>. </a:t>
                </a:r>
                <a:endParaRPr lang="en-IN" sz="11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47445B-DD96-1071-4D02-8ADB8BB1B021}"/>
                  </a:ext>
                </a:extLst>
              </p:cNvPr>
              <p:cNvSpPr txBox="1"/>
              <p:nvPr/>
            </p:nvSpPr>
            <p:spPr>
              <a:xfrm>
                <a:off x="2381248" y="3881974"/>
                <a:ext cx="6092167" cy="25272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bg2"/>
                    </a:solidFill>
                  </a:rPr>
                  <a:t>. </a:t>
                </a:r>
                <a:endParaRPr lang="en-IN" sz="11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08BD57-CA55-4956-E9FF-575D59F1B6DF}"/>
                  </a:ext>
                </a:extLst>
              </p:cNvPr>
              <p:cNvSpPr txBox="1"/>
              <p:nvPr/>
            </p:nvSpPr>
            <p:spPr>
              <a:xfrm>
                <a:off x="2381248" y="4757964"/>
                <a:ext cx="6092167" cy="25272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bg2"/>
                    </a:solidFill>
                  </a:rPr>
                  <a:t>. </a:t>
                </a:r>
                <a:endParaRPr lang="en-IN" sz="11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29B91A-052E-8DE9-9533-5906E04500CF}"/>
                  </a:ext>
                </a:extLst>
              </p:cNvPr>
              <p:cNvSpPr txBox="1"/>
              <p:nvPr/>
            </p:nvSpPr>
            <p:spPr>
              <a:xfrm>
                <a:off x="2381248" y="5633955"/>
                <a:ext cx="6092167" cy="25272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bg2"/>
                    </a:solidFill>
                  </a:rPr>
                  <a:t>. </a:t>
                </a:r>
                <a:endParaRPr lang="en-IN" sz="1100" dirty="0">
                  <a:solidFill>
                    <a:schemeClr val="bg2"/>
                  </a:solidFill>
                </a:endParaRP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9D03F36-D1B5-1F0D-F953-008180D742E7}"/>
              </a:ext>
            </a:extLst>
          </p:cNvPr>
          <p:cNvGrpSpPr/>
          <p:nvPr/>
        </p:nvGrpSpPr>
        <p:grpSpPr>
          <a:xfrm>
            <a:off x="10528710" y="5597574"/>
            <a:ext cx="1189896" cy="687746"/>
            <a:chOff x="3092681" y="836210"/>
            <a:chExt cx="6006638" cy="3471773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2EC47DB-8D9D-9517-5843-8663E1DF174D}"/>
                </a:ext>
              </a:extLst>
            </p:cNvPr>
            <p:cNvSpPr/>
            <p:nvPr/>
          </p:nvSpPr>
          <p:spPr>
            <a:xfrm>
              <a:off x="3092681" y="3992544"/>
              <a:ext cx="6006638" cy="315439"/>
            </a:xfrm>
            <a:custGeom>
              <a:avLst/>
              <a:gdLst>
                <a:gd name="connsiteX0" fmla="*/ 1163441 w 1163440"/>
                <a:gd name="connsiteY0" fmla="*/ 91726 h 183451"/>
                <a:gd name="connsiteX1" fmla="*/ 581720 w 1163440"/>
                <a:gd name="connsiteY1" fmla="*/ 183452 h 183451"/>
                <a:gd name="connsiteX2" fmla="*/ 0 w 1163440"/>
                <a:gd name="connsiteY2" fmla="*/ 91726 h 183451"/>
                <a:gd name="connsiteX3" fmla="*/ 581720 w 1163440"/>
                <a:gd name="connsiteY3" fmla="*/ 0 h 183451"/>
                <a:gd name="connsiteX4" fmla="*/ 1163441 w 1163440"/>
                <a:gd name="connsiteY4" fmla="*/ 91726 h 18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3440" h="183451">
                  <a:moveTo>
                    <a:pt x="1163441" y="91726"/>
                  </a:moveTo>
                  <a:cubicBezTo>
                    <a:pt x="1163441" y="142385"/>
                    <a:pt x="902996" y="183452"/>
                    <a:pt x="581720" y="183452"/>
                  </a:cubicBezTo>
                  <a:cubicBezTo>
                    <a:pt x="260445" y="183452"/>
                    <a:pt x="0" y="142385"/>
                    <a:pt x="0" y="91726"/>
                  </a:cubicBezTo>
                  <a:cubicBezTo>
                    <a:pt x="0" y="41067"/>
                    <a:pt x="260445" y="0"/>
                    <a:pt x="581720" y="0"/>
                  </a:cubicBezTo>
                  <a:cubicBezTo>
                    <a:pt x="902996" y="0"/>
                    <a:pt x="1163441" y="41067"/>
                    <a:pt x="1163441" y="91726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21" name="Graphic 3">
              <a:extLst>
                <a:ext uri="{FF2B5EF4-FFF2-40B4-BE49-F238E27FC236}">
                  <a16:creationId xmlns:a16="http://schemas.microsoft.com/office/drawing/2014/main" id="{F674A55B-20A5-5279-B9E1-4F7CB0A0F77D}"/>
                </a:ext>
              </a:extLst>
            </p:cNvPr>
            <p:cNvGrpSpPr/>
            <p:nvPr/>
          </p:nvGrpSpPr>
          <p:grpSpPr>
            <a:xfrm>
              <a:off x="3615750" y="836210"/>
              <a:ext cx="4834915" cy="3371080"/>
              <a:chOff x="4663078" y="2141677"/>
              <a:chExt cx="2811856" cy="1960530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F2BA770-F112-1BD3-0ED1-9F6BD7EAF0A0}"/>
                  </a:ext>
                </a:extLst>
              </p:cNvPr>
              <p:cNvSpPr/>
              <p:nvPr/>
            </p:nvSpPr>
            <p:spPr>
              <a:xfrm>
                <a:off x="4929739" y="2391470"/>
                <a:ext cx="509311" cy="113842"/>
              </a:xfrm>
              <a:custGeom>
                <a:avLst/>
                <a:gdLst>
                  <a:gd name="connsiteX0" fmla="*/ 509311 w 509311"/>
                  <a:gd name="connsiteY0" fmla="*/ 113843 h 113842"/>
                  <a:gd name="connsiteX1" fmla="*/ 509311 w 509311"/>
                  <a:gd name="connsiteY1" fmla="*/ 73524 h 113842"/>
                  <a:gd name="connsiteX2" fmla="*/ 441836 w 509311"/>
                  <a:gd name="connsiteY2" fmla="*/ 0 h 113842"/>
                  <a:gd name="connsiteX3" fmla="*/ 67475 w 509311"/>
                  <a:gd name="connsiteY3" fmla="*/ 0 h 113842"/>
                  <a:gd name="connsiteX4" fmla="*/ 0 w 509311"/>
                  <a:gd name="connsiteY4" fmla="*/ 73524 h 113842"/>
                  <a:gd name="connsiteX5" fmla="*/ 0 w 509311"/>
                  <a:gd name="connsiteY5" fmla="*/ 113843 h 113842"/>
                  <a:gd name="connsiteX6" fmla="*/ 509311 w 509311"/>
                  <a:gd name="connsiteY6" fmla="*/ 113843 h 113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9311" h="113842">
                    <a:moveTo>
                      <a:pt x="509311" y="113843"/>
                    </a:moveTo>
                    <a:lnTo>
                      <a:pt x="509311" y="73524"/>
                    </a:lnTo>
                    <a:cubicBezTo>
                      <a:pt x="509311" y="33090"/>
                      <a:pt x="478946" y="0"/>
                      <a:pt x="441836" y="0"/>
                    </a:cubicBezTo>
                    <a:lnTo>
                      <a:pt x="67475" y="0"/>
                    </a:lnTo>
                    <a:cubicBezTo>
                      <a:pt x="30366" y="0"/>
                      <a:pt x="0" y="33090"/>
                      <a:pt x="0" y="73524"/>
                    </a:cubicBezTo>
                    <a:lnTo>
                      <a:pt x="0" y="113843"/>
                    </a:lnTo>
                    <a:lnTo>
                      <a:pt x="509311" y="113843"/>
                    </a:lnTo>
                    <a:close/>
                  </a:path>
                </a:pathLst>
              </a:custGeom>
              <a:solidFill>
                <a:srgbClr val="B314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2D65E7E3-05B5-07BC-9409-DFF7051218DA}"/>
                  </a:ext>
                </a:extLst>
              </p:cNvPr>
              <p:cNvSpPr/>
              <p:nvPr/>
            </p:nvSpPr>
            <p:spPr>
              <a:xfrm>
                <a:off x="6692655" y="2384640"/>
                <a:ext cx="509311" cy="127501"/>
              </a:xfrm>
              <a:custGeom>
                <a:avLst/>
                <a:gdLst>
                  <a:gd name="connsiteX0" fmla="*/ 509311 w 509311"/>
                  <a:gd name="connsiteY0" fmla="*/ 127502 h 127501"/>
                  <a:gd name="connsiteX1" fmla="*/ 509311 w 509311"/>
                  <a:gd name="connsiteY1" fmla="*/ 82344 h 127501"/>
                  <a:gd name="connsiteX2" fmla="*/ 441836 w 509311"/>
                  <a:gd name="connsiteY2" fmla="*/ 0 h 127501"/>
                  <a:gd name="connsiteX3" fmla="*/ 67475 w 509311"/>
                  <a:gd name="connsiteY3" fmla="*/ 0 h 127501"/>
                  <a:gd name="connsiteX4" fmla="*/ 0 w 509311"/>
                  <a:gd name="connsiteY4" fmla="*/ 82344 h 127501"/>
                  <a:gd name="connsiteX5" fmla="*/ 0 w 509311"/>
                  <a:gd name="connsiteY5" fmla="*/ 127502 h 127501"/>
                  <a:gd name="connsiteX6" fmla="*/ 509311 w 509311"/>
                  <a:gd name="connsiteY6" fmla="*/ 127502 h 127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9311" h="127501">
                    <a:moveTo>
                      <a:pt x="509311" y="127502"/>
                    </a:moveTo>
                    <a:lnTo>
                      <a:pt x="509311" y="82344"/>
                    </a:lnTo>
                    <a:cubicBezTo>
                      <a:pt x="509311" y="37052"/>
                      <a:pt x="478946" y="0"/>
                      <a:pt x="441836" y="0"/>
                    </a:cubicBezTo>
                    <a:lnTo>
                      <a:pt x="67475" y="0"/>
                    </a:lnTo>
                    <a:cubicBezTo>
                      <a:pt x="30366" y="0"/>
                      <a:pt x="0" y="37052"/>
                      <a:pt x="0" y="82344"/>
                    </a:cubicBezTo>
                    <a:lnTo>
                      <a:pt x="0" y="127502"/>
                    </a:lnTo>
                    <a:lnTo>
                      <a:pt x="509311" y="127502"/>
                    </a:lnTo>
                    <a:close/>
                  </a:path>
                </a:pathLst>
              </a:custGeom>
              <a:solidFill>
                <a:srgbClr val="B314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E6C2F3FD-3223-137B-0D28-A431E995CAB5}"/>
                  </a:ext>
                </a:extLst>
              </p:cNvPr>
              <p:cNvSpPr/>
              <p:nvPr/>
            </p:nvSpPr>
            <p:spPr>
              <a:xfrm>
                <a:off x="5731335" y="2141677"/>
                <a:ext cx="686085" cy="608495"/>
              </a:xfrm>
              <a:custGeom>
                <a:avLst/>
                <a:gdLst>
                  <a:gd name="connsiteX0" fmla="*/ 594608 w 686085"/>
                  <a:gd name="connsiteY0" fmla="*/ 0 h 608495"/>
                  <a:gd name="connsiteX1" fmla="*/ 91478 w 686085"/>
                  <a:gd name="connsiteY1" fmla="*/ 0 h 608495"/>
                  <a:gd name="connsiteX2" fmla="*/ 0 w 686085"/>
                  <a:gd name="connsiteY2" fmla="*/ 81324 h 608495"/>
                  <a:gd name="connsiteX3" fmla="*/ 0 w 686085"/>
                  <a:gd name="connsiteY3" fmla="*/ 528599 h 608495"/>
                  <a:gd name="connsiteX4" fmla="*/ 62370 w 686085"/>
                  <a:gd name="connsiteY4" fmla="*/ 605599 h 608495"/>
                  <a:gd name="connsiteX5" fmla="*/ 62370 w 686085"/>
                  <a:gd name="connsiteY5" fmla="*/ 110890 h 608495"/>
                  <a:gd name="connsiteX6" fmla="*/ 611238 w 686085"/>
                  <a:gd name="connsiteY6" fmla="*/ 110890 h 608495"/>
                  <a:gd name="connsiteX7" fmla="*/ 611238 w 686085"/>
                  <a:gd name="connsiteY7" fmla="*/ 608495 h 608495"/>
                  <a:gd name="connsiteX8" fmla="*/ 686086 w 686085"/>
                  <a:gd name="connsiteY8" fmla="*/ 528590 h 608495"/>
                  <a:gd name="connsiteX9" fmla="*/ 686086 w 686085"/>
                  <a:gd name="connsiteY9" fmla="*/ 81315 h 608495"/>
                  <a:gd name="connsiteX10" fmla="*/ 594608 w 686085"/>
                  <a:gd name="connsiteY10" fmla="*/ 0 h 608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6085" h="608495">
                    <a:moveTo>
                      <a:pt x="594608" y="0"/>
                    </a:moveTo>
                    <a:lnTo>
                      <a:pt x="91478" y="0"/>
                    </a:lnTo>
                    <a:cubicBezTo>
                      <a:pt x="41167" y="0"/>
                      <a:pt x="0" y="36595"/>
                      <a:pt x="0" y="81324"/>
                    </a:cubicBezTo>
                    <a:lnTo>
                      <a:pt x="0" y="528599"/>
                    </a:lnTo>
                    <a:cubicBezTo>
                      <a:pt x="0" y="564280"/>
                      <a:pt x="26232" y="594722"/>
                      <a:pt x="62370" y="605599"/>
                    </a:cubicBezTo>
                    <a:lnTo>
                      <a:pt x="62370" y="110890"/>
                    </a:lnTo>
                    <a:lnTo>
                      <a:pt x="611238" y="110890"/>
                    </a:lnTo>
                    <a:lnTo>
                      <a:pt x="611238" y="608495"/>
                    </a:lnTo>
                    <a:cubicBezTo>
                      <a:pt x="653672" y="601485"/>
                      <a:pt x="686086" y="568271"/>
                      <a:pt x="686086" y="528590"/>
                    </a:cubicBezTo>
                    <a:lnTo>
                      <a:pt x="686086" y="81315"/>
                    </a:lnTo>
                    <a:cubicBezTo>
                      <a:pt x="686086" y="36595"/>
                      <a:pt x="644919" y="0"/>
                      <a:pt x="594608" y="0"/>
                    </a:cubicBezTo>
                    <a:close/>
                  </a:path>
                </a:pathLst>
              </a:custGeom>
              <a:solidFill>
                <a:srgbClr val="B314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AFB25F54-8570-D26E-E3BC-853BCE1EBA00}"/>
                  </a:ext>
                </a:extLst>
              </p:cNvPr>
              <p:cNvSpPr/>
              <p:nvPr/>
            </p:nvSpPr>
            <p:spPr>
              <a:xfrm>
                <a:off x="4663078" y="2502227"/>
                <a:ext cx="2811856" cy="1599980"/>
              </a:xfrm>
              <a:custGeom>
                <a:avLst/>
                <a:gdLst>
                  <a:gd name="connsiteX0" fmla="*/ 2736418 w 2811856"/>
                  <a:gd name="connsiteY0" fmla="*/ 1599981 h 1599980"/>
                  <a:gd name="connsiteX1" fmla="*/ 75429 w 2811856"/>
                  <a:gd name="connsiteY1" fmla="*/ 1599981 h 1599980"/>
                  <a:gd name="connsiteX2" fmla="*/ 0 w 2811856"/>
                  <a:gd name="connsiteY2" fmla="*/ 1524552 h 1599980"/>
                  <a:gd name="connsiteX3" fmla="*/ 0 w 2811856"/>
                  <a:gd name="connsiteY3" fmla="*/ 118062 h 1599980"/>
                  <a:gd name="connsiteX4" fmla="*/ 118062 w 2811856"/>
                  <a:gd name="connsiteY4" fmla="*/ 0 h 1599980"/>
                  <a:gd name="connsiteX5" fmla="*/ 2693784 w 2811856"/>
                  <a:gd name="connsiteY5" fmla="*/ 0 h 1599980"/>
                  <a:gd name="connsiteX6" fmla="*/ 2811856 w 2811856"/>
                  <a:gd name="connsiteY6" fmla="*/ 118062 h 1599980"/>
                  <a:gd name="connsiteX7" fmla="*/ 2811856 w 2811856"/>
                  <a:gd name="connsiteY7" fmla="*/ 1524552 h 1599980"/>
                  <a:gd name="connsiteX8" fmla="*/ 2736418 w 2811856"/>
                  <a:gd name="connsiteY8" fmla="*/ 1599981 h 1599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11856" h="1599980">
                    <a:moveTo>
                      <a:pt x="2736418" y="1599981"/>
                    </a:moveTo>
                    <a:lnTo>
                      <a:pt x="75429" y="1599981"/>
                    </a:lnTo>
                    <a:cubicBezTo>
                      <a:pt x="33938" y="1599981"/>
                      <a:pt x="0" y="1566034"/>
                      <a:pt x="0" y="1524552"/>
                    </a:cubicBezTo>
                    <a:lnTo>
                      <a:pt x="0" y="118062"/>
                    </a:lnTo>
                    <a:cubicBezTo>
                      <a:pt x="0" y="53130"/>
                      <a:pt x="53130" y="0"/>
                      <a:pt x="118062" y="0"/>
                    </a:cubicBezTo>
                    <a:lnTo>
                      <a:pt x="2693784" y="0"/>
                    </a:lnTo>
                    <a:cubicBezTo>
                      <a:pt x="2758726" y="0"/>
                      <a:pt x="2811856" y="53130"/>
                      <a:pt x="2811856" y="118062"/>
                    </a:cubicBezTo>
                    <a:lnTo>
                      <a:pt x="2811856" y="1524552"/>
                    </a:lnTo>
                    <a:cubicBezTo>
                      <a:pt x="2811847" y="1566034"/>
                      <a:pt x="2777900" y="1599981"/>
                      <a:pt x="2736418" y="1599981"/>
                    </a:cubicBezTo>
                    <a:close/>
                  </a:path>
                </a:pathLst>
              </a:custGeom>
              <a:solidFill>
                <a:srgbClr val="EA1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26" name="Graphic 3">
                <a:extLst>
                  <a:ext uri="{FF2B5EF4-FFF2-40B4-BE49-F238E27FC236}">
                    <a16:creationId xmlns:a16="http://schemas.microsoft.com/office/drawing/2014/main" id="{6B58280F-7C3C-DFEF-AB5E-5DAAF766A1E5}"/>
                  </a:ext>
                </a:extLst>
              </p:cNvPr>
              <p:cNvGrpSpPr/>
              <p:nvPr/>
            </p:nvGrpSpPr>
            <p:grpSpPr>
              <a:xfrm>
                <a:off x="5525298" y="2751631"/>
                <a:ext cx="1120333" cy="1120333"/>
                <a:chOff x="5525298" y="2751631"/>
                <a:chExt cx="1120333" cy="1120333"/>
              </a:xfrm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3425C714-042D-BA0F-755A-2E37BC2275C2}"/>
                    </a:ext>
                  </a:extLst>
                </p:cNvPr>
                <p:cNvSpPr/>
                <p:nvPr/>
              </p:nvSpPr>
              <p:spPr>
                <a:xfrm rot="-4751945">
                  <a:off x="5606559" y="2832892"/>
                  <a:ext cx="957811" cy="957811"/>
                </a:xfrm>
                <a:custGeom>
                  <a:avLst/>
                  <a:gdLst>
                    <a:gd name="connsiteX0" fmla="*/ 957811 w 957811"/>
                    <a:gd name="connsiteY0" fmla="*/ 478906 h 957811"/>
                    <a:gd name="connsiteX1" fmla="*/ 478906 w 957811"/>
                    <a:gd name="connsiteY1" fmla="*/ 957811 h 957811"/>
                    <a:gd name="connsiteX2" fmla="*/ 0 w 957811"/>
                    <a:gd name="connsiteY2" fmla="*/ 478906 h 957811"/>
                    <a:gd name="connsiteX3" fmla="*/ 478906 w 957811"/>
                    <a:gd name="connsiteY3" fmla="*/ 0 h 957811"/>
                    <a:gd name="connsiteX4" fmla="*/ 957811 w 957811"/>
                    <a:gd name="connsiteY4" fmla="*/ 478906 h 957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7811" h="957811">
                      <a:moveTo>
                        <a:pt x="957811" y="478906"/>
                      </a:moveTo>
                      <a:cubicBezTo>
                        <a:pt x="957811" y="743398"/>
                        <a:pt x="743398" y="957811"/>
                        <a:pt x="478906" y="957811"/>
                      </a:cubicBezTo>
                      <a:cubicBezTo>
                        <a:pt x="214413" y="957811"/>
                        <a:pt x="0" y="743398"/>
                        <a:pt x="0" y="478906"/>
                      </a:cubicBezTo>
                      <a:cubicBezTo>
                        <a:pt x="0" y="214413"/>
                        <a:pt x="214413" y="0"/>
                        <a:pt x="478906" y="0"/>
                      </a:cubicBezTo>
                      <a:cubicBezTo>
                        <a:pt x="743398" y="0"/>
                        <a:pt x="957811" y="214413"/>
                        <a:pt x="957811" y="478906"/>
                      </a:cubicBezTo>
                      <a:close/>
                    </a:path>
                  </a:pathLst>
                </a:custGeom>
                <a:solidFill>
                  <a:srgbClr val="B3142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74387958-0D94-08A0-083F-31E9FA9C5165}"/>
                    </a:ext>
                  </a:extLst>
                </p:cNvPr>
                <p:cNvSpPr/>
                <p:nvPr/>
              </p:nvSpPr>
              <p:spPr>
                <a:xfrm rot="-4068934">
                  <a:off x="5667735" y="2892224"/>
                  <a:ext cx="835480" cy="835480"/>
                </a:xfrm>
                <a:custGeom>
                  <a:avLst/>
                  <a:gdLst>
                    <a:gd name="connsiteX0" fmla="*/ 835481 w 835480"/>
                    <a:gd name="connsiteY0" fmla="*/ 417741 h 835480"/>
                    <a:gd name="connsiteX1" fmla="*/ 417740 w 835480"/>
                    <a:gd name="connsiteY1" fmla="*/ 835481 h 835480"/>
                    <a:gd name="connsiteX2" fmla="*/ 0 w 835480"/>
                    <a:gd name="connsiteY2" fmla="*/ 417741 h 835480"/>
                    <a:gd name="connsiteX3" fmla="*/ 417740 w 835480"/>
                    <a:gd name="connsiteY3" fmla="*/ 0 h 835480"/>
                    <a:gd name="connsiteX4" fmla="*/ 835481 w 835480"/>
                    <a:gd name="connsiteY4" fmla="*/ 417741 h 8354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5480" h="835480">
                      <a:moveTo>
                        <a:pt x="835481" y="417741"/>
                      </a:moveTo>
                      <a:cubicBezTo>
                        <a:pt x="835481" y="648452"/>
                        <a:pt x="648452" y="835481"/>
                        <a:pt x="417740" y="835481"/>
                      </a:cubicBezTo>
                      <a:cubicBezTo>
                        <a:pt x="187029" y="835481"/>
                        <a:pt x="0" y="648452"/>
                        <a:pt x="0" y="417741"/>
                      </a:cubicBezTo>
                      <a:cubicBezTo>
                        <a:pt x="0" y="187029"/>
                        <a:pt x="187029" y="0"/>
                        <a:pt x="417740" y="0"/>
                      </a:cubicBezTo>
                      <a:cubicBezTo>
                        <a:pt x="648452" y="0"/>
                        <a:pt x="835481" y="187029"/>
                        <a:pt x="835481" y="4177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31" name="Graphic 3">
                  <a:extLst>
                    <a:ext uri="{FF2B5EF4-FFF2-40B4-BE49-F238E27FC236}">
                      <a16:creationId xmlns:a16="http://schemas.microsoft.com/office/drawing/2014/main" id="{9636D5FD-06EF-301B-4565-92B7E603FF80}"/>
                    </a:ext>
                  </a:extLst>
                </p:cNvPr>
                <p:cNvGrpSpPr/>
                <p:nvPr/>
              </p:nvGrpSpPr>
              <p:grpSpPr>
                <a:xfrm>
                  <a:off x="5816231" y="3045732"/>
                  <a:ext cx="532209" cy="532209"/>
                  <a:chOff x="5816231" y="3045732"/>
                  <a:chExt cx="532209" cy="532209"/>
                </a:xfrm>
                <a:solidFill>
                  <a:srgbClr val="B3142C"/>
                </a:solidFill>
              </p:grpSpPr>
              <p:sp>
                <p:nvSpPr>
                  <p:cNvPr id="209" name="Freeform: Shape 208">
                    <a:extLst>
                      <a:ext uri="{FF2B5EF4-FFF2-40B4-BE49-F238E27FC236}">
                        <a16:creationId xmlns:a16="http://schemas.microsoft.com/office/drawing/2014/main" id="{3AE57974-0DFF-7EA8-FE28-4608516B85B8}"/>
                      </a:ext>
                    </a:extLst>
                  </p:cNvPr>
                  <p:cNvSpPr/>
                  <p:nvPr/>
                </p:nvSpPr>
                <p:spPr>
                  <a:xfrm>
                    <a:off x="6014132" y="3045732"/>
                    <a:ext cx="136417" cy="532209"/>
                  </a:xfrm>
                  <a:custGeom>
                    <a:avLst/>
                    <a:gdLst>
                      <a:gd name="connsiteX0" fmla="*/ 103013 w 136417"/>
                      <a:gd name="connsiteY0" fmla="*/ 532209 h 532209"/>
                      <a:gd name="connsiteX1" fmla="*/ 33404 w 136417"/>
                      <a:gd name="connsiteY1" fmla="*/ 532209 h 532209"/>
                      <a:gd name="connsiteX2" fmla="*/ 0 w 136417"/>
                      <a:gd name="connsiteY2" fmla="*/ 498805 h 532209"/>
                      <a:gd name="connsiteX3" fmla="*/ 0 w 136417"/>
                      <a:gd name="connsiteY3" fmla="*/ 33404 h 532209"/>
                      <a:gd name="connsiteX4" fmla="*/ 33404 w 136417"/>
                      <a:gd name="connsiteY4" fmla="*/ 0 h 532209"/>
                      <a:gd name="connsiteX5" fmla="*/ 103013 w 136417"/>
                      <a:gd name="connsiteY5" fmla="*/ 0 h 532209"/>
                      <a:gd name="connsiteX6" fmla="*/ 136417 w 136417"/>
                      <a:gd name="connsiteY6" fmla="*/ 33404 h 532209"/>
                      <a:gd name="connsiteX7" fmla="*/ 136417 w 136417"/>
                      <a:gd name="connsiteY7" fmla="*/ 498805 h 532209"/>
                      <a:gd name="connsiteX8" fmla="*/ 103013 w 136417"/>
                      <a:gd name="connsiteY8" fmla="*/ 532209 h 5322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6417" h="532209">
                        <a:moveTo>
                          <a:pt x="103013" y="532209"/>
                        </a:moveTo>
                        <a:lnTo>
                          <a:pt x="33404" y="532209"/>
                        </a:lnTo>
                        <a:cubicBezTo>
                          <a:pt x="14954" y="532209"/>
                          <a:pt x="0" y="517255"/>
                          <a:pt x="0" y="498805"/>
                        </a:cubicBezTo>
                        <a:lnTo>
                          <a:pt x="0" y="33404"/>
                        </a:lnTo>
                        <a:cubicBezTo>
                          <a:pt x="0" y="14954"/>
                          <a:pt x="14954" y="0"/>
                          <a:pt x="33404" y="0"/>
                        </a:cubicBezTo>
                        <a:lnTo>
                          <a:pt x="103013" y="0"/>
                        </a:lnTo>
                        <a:cubicBezTo>
                          <a:pt x="121463" y="0"/>
                          <a:pt x="136417" y="14954"/>
                          <a:pt x="136417" y="33404"/>
                        </a:cubicBezTo>
                        <a:lnTo>
                          <a:pt x="136417" y="498805"/>
                        </a:lnTo>
                        <a:cubicBezTo>
                          <a:pt x="136417" y="517255"/>
                          <a:pt x="121453" y="532209"/>
                          <a:pt x="103013" y="532209"/>
                        </a:cubicBezTo>
                        <a:close/>
                      </a:path>
                    </a:pathLst>
                  </a:custGeom>
                  <a:solidFill>
                    <a:srgbClr val="B3142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10" name="Freeform: Shape 209">
                    <a:extLst>
                      <a:ext uri="{FF2B5EF4-FFF2-40B4-BE49-F238E27FC236}">
                        <a16:creationId xmlns:a16="http://schemas.microsoft.com/office/drawing/2014/main" id="{82AFB114-F33F-D86F-0632-8B2C5681ADF3}"/>
                      </a:ext>
                    </a:extLst>
                  </p:cNvPr>
                  <p:cNvSpPr/>
                  <p:nvPr/>
                </p:nvSpPr>
                <p:spPr>
                  <a:xfrm>
                    <a:off x="5816231" y="3243633"/>
                    <a:ext cx="532209" cy="136416"/>
                  </a:xfrm>
                  <a:custGeom>
                    <a:avLst/>
                    <a:gdLst>
                      <a:gd name="connsiteX0" fmla="*/ 0 w 532209"/>
                      <a:gd name="connsiteY0" fmla="*/ 103013 h 136416"/>
                      <a:gd name="connsiteX1" fmla="*/ 0 w 532209"/>
                      <a:gd name="connsiteY1" fmla="*/ 33404 h 136416"/>
                      <a:gd name="connsiteX2" fmla="*/ 33404 w 532209"/>
                      <a:gd name="connsiteY2" fmla="*/ 0 h 136416"/>
                      <a:gd name="connsiteX3" fmla="*/ 498805 w 532209"/>
                      <a:gd name="connsiteY3" fmla="*/ 0 h 136416"/>
                      <a:gd name="connsiteX4" fmla="*/ 532209 w 532209"/>
                      <a:gd name="connsiteY4" fmla="*/ 33404 h 136416"/>
                      <a:gd name="connsiteX5" fmla="*/ 532209 w 532209"/>
                      <a:gd name="connsiteY5" fmla="*/ 103013 h 136416"/>
                      <a:gd name="connsiteX6" fmla="*/ 498805 w 532209"/>
                      <a:gd name="connsiteY6" fmla="*/ 136417 h 136416"/>
                      <a:gd name="connsiteX7" fmla="*/ 33404 w 532209"/>
                      <a:gd name="connsiteY7" fmla="*/ 136417 h 136416"/>
                      <a:gd name="connsiteX8" fmla="*/ 0 w 532209"/>
                      <a:gd name="connsiteY8" fmla="*/ 103013 h 136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2209" h="136416">
                        <a:moveTo>
                          <a:pt x="0" y="103013"/>
                        </a:moveTo>
                        <a:lnTo>
                          <a:pt x="0" y="33404"/>
                        </a:lnTo>
                        <a:cubicBezTo>
                          <a:pt x="0" y="14954"/>
                          <a:pt x="14954" y="0"/>
                          <a:pt x="33404" y="0"/>
                        </a:cubicBezTo>
                        <a:lnTo>
                          <a:pt x="498805" y="0"/>
                        </a:lnTo>
                        <a:cubicBezTo>
                          <a:pt x="517255" y="0"/>
                          <a:pt x="532209" y="14954"/>
                          <a:pt x="532209" y="33404"/>
                        </a:cubicBezTo>
                        <a:lnTo>
                          <a:pt x="532209" y="103013"/>
                        </a:lnTo>
                        <a:cubicBezTo>
                          <a:pt x="532209" y="121463"/>
                          <a:pt x="517255" y="136417"/>
                          <a:pt x="498805" y="136417"/>
                        </a:cubicBezTo>
                        <a:lnTo>
                          <a:pt x="33404" y="136417"/>
                        </a:lnTo>
                        <a:cubicBezTo>
                          <a:pt x="14954" y="136417"/>
                          <a:pt x="0" y="121463"/>
                          <a:pt x="0" y="103013"/>
                        </a:cubicBezTo>
                        <a:close/>
                      </a:path>
                    </a:pathLst>
                  </a:custGeom>
                  <a:solidFill>
                    <a:srgbClr val="B3142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6200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FE2B-3EAE-C033-705E-1B38511FC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i="0" u="none" strike="noStrik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Aid Kit </a:t>
            </a:r>
            <a:r>
              <a:rPr lang="en-US" sz="3200" dirty="0"/>
              <a:t>Statistics</a:t>
            </a:r>
            <a:endParaRPr lang="en-CA" sz="6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8027B-2F6D-C954-FC5B-A3276C07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Century Gothic" panose="020B0502020202020204" pitchFamily="34" charset="0"/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A12AD5-7645-093E-589B-953E4970B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entury Gothic" panose="020B0502020202020204" pitchFamily="34" charset="0"/>
              </a:rPr>
              <a:t>Slide </a:t>
            </a:r>
            <a:fld id="{6CB62808-88BB-4E82-9200-19DAFECDBB5A}" type="slidenum">
              <a:rPr lang="en-IN" smtClean="0">
                <a:latin typeface="Century Gothic" panose="020B0502020202020204" pitchFamily="34" charset="0"/>
              </a:rPr>
              <a:pPr/>
              <a:t>10</a:t>
            </a:fld>
            <a:endParaRPr lang="en-IN" dirty="0">
              <a:latin typeface="Century Gothic" panose="020B0502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6FDB253-3994-4D96-7C55-702F15F80172}"/>
              </a:ext>
            </a:extLst>
          </p:cNvPr>
          <p:cNvGrpSpPr/>
          <p:nvPr/>
        </p:nvGrpSpPr>
        <p:grpSpPr>
          <a:xfrm>
            <a:off x="519426" y="1653928"/>
            <a:ext cx="2930239" cy="4336077"/>
            <a:chOff x="813237" y="2212946"/>
            <a:chExt cx="2930239" cy="433607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D3C6A94-29A2-F6AE-D12B-15CE60DCF167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306812"/>
              <a:chOff x="5304627" y="1391182"/>
              <a:chExt cx="4502823" cy="130681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A5D983-1F88-63B9-755F-A09D8357A0BC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accent5"/>
                    </a:solidFill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3EFF85F-5EDC-7D03-F10F-14BCE8AED060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0F846DB-37BD-0F1D-4740-5CE47FED9902}"/>
                </a:ext>
              </a:extLst>
            </p:cNvPr>
            <p:cNvGrpSpPr/>
            <p:nvPr/>
          </p:nvGrpSpPr>
          <p:grpSpPr>
            <a:xfrm>
              <a:off x="830920" y="3693740"/>
              <a:ext cx="2912556" cy="1306812"/>
              <a:chOff x="5304628" y="1391182"/>
              <a:chExt cx="4502822" cy="130681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6EE37DD-499D-567C-DF11-BA5D6C58A525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1609E3-21F8-24FE-AA28-F03ED05512B3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168D051-6904-B196-08D4-5231421A70EB}"/>
                </a:ext>
              </a:extLst>
            </p:cNvPr>
            <p:cNvGrpSpPr/>
            <p:nvPr/>
          </p:nvGrpSpPr>
          <p:grpSpPr>
            <a:xfrm>
              <a:off x="830920" y="5242211"/>
              <a:ext cx="2912556" cy="1306812"/>
              <a:chOff x="5304628" y="1391182"/>
              <a:chExt cx="4502822" cy="1306812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01392E9-AD72-BA78-D1B9-1B223631A22C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accent6"/>
                    </a:solidFill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48B819C-6C9E-6C37-4A44-0325A0AA532F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99643B-73C6-568D-4798-3BE2AF116239}"/>
              </a:ext>
            </a:extLst>
          </p:cNvPr>
          <p:cNvGrpSpPr/>
          <p:nvPr/>
        </p:nvGrpSpPr>
        <p:grpSpPr>
          <a:xfrm>
            <a:off x="3990697" y="1547447"/>
            <a:ext cx="7681877" cy="4396152"/>
            <a:chOff x="3990697" y="1547447"/>
            <a:chExt cx="7681877" cy="4396152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28EA3426-BF5D-04C8-3139-1673B7EE701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73083963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EF45C690-C2CC-0165-10B6-641D3D4009DE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1498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59E1B3F-B8A7-80EC-AC0B-6229096B8E84}"/>
              </a:ext>
            </a:extLst>
          </p:cNvPr>
          <p:cNvGrpSpPr/>
          <p:nvPr/>
        </p:nvGrpSpPr>
        <p:grpSpPr>
          <a:xfrm>
            <a:off x="859456" y="1359317"/>
            <a:ext cx="10473089" cy="4611055"/>
            <a:chOff x="946826" y="1721267"/>
            <a:chExt cx="10473089" cy="4611055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34AFBFE-CCB6-E3FC-1C13-FAE8B7B7E5AF}"/>
                </a:ext>
              </a:extLst>
            </p:cNvPr>
            <p:cNvGrpSpPr/>
            <p:nvPr/>
          </p:nvGrpSpPr>
          <p:grpSpPr>
            <a:xfrm>
              <a:off x="946826" y="1725105"/>
              <a:ext cx="2148114" cy="4607217"/>
              <a:chOff x="946826" y="1725105"/>
              <a:chExt cx="2148114" cy="4607217"/>
            </a:xfrm>
          </p:grpSpPr>
          <p:sp>
            <p:nvSpPr>
              <p:cNvPr id="19" name="Rectangle: Top Corners Rounded 18">
                <a:extLst>
                  <a:ext uri="{FF2B5EF4-FFF2-40B4-BE49-F238E27FC236}">
                    <a16:creationId xmlns:a16="http://schemas.microsoft.com/office/drawing/2014/main" id="{6B0EA5B8-DA8A-BA45-D41E-62565E3EEB87}"/>
                  </a:ext>
                </a:extLst>
              </p:cNvPr>
              <p:cNvSpPr/>
              <p:nvPr/>
            </p:nvSpPr>
            <p:spPr>
              <a:xfrm flipH="1">
                <a:off x="946826" y="1725105"/>
                <a:ext cx="2148114" cy="340669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65D4B58-5496-0DEA-8952-1F72CCFCF00E}"/>
                  </a:ext>
                </a:extLst>
              </p:cNvPr>
              <p:cNvGrpSpPr/>
              <p:nvPr/>
            </p:nvGrpSpPr>
            <p:grpSpPr>
              <a:xfrm>
                <a:off x="991844" y="1768697"/>
                <a:ext cx="2058076" cy="3131970"/>
                <a:chOff x="1536792" y="1316206"/>
                <a:chExt cx="2058076" cy="3131970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D3C896A-D777-E4A4-E855-F408C3AE689B}"/>
                    </a:ext>
                  </a:extLst>
                </p:cNvPr>
                <p:cNvSpPr txBox="1"/>
                <p:nvPr/>
              </p:nvSpPr>
              <p:spPr>
                <a:xfrm>
                  <a:off x="1536792" y="1316206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8EA60B9-A089-5730-9DC8-AB35A1C84E4D}"/>
                    </a:ext>
                  </a:extLst>
                </p:cNvPr>
                <p:cNvSpPr txBox="1"/>
                <p:nvPr/>
              </p:nvSpPr>
              <p:spPr>
                <a:xfrm>
                  <a:off x="1723324" y="4171177"/>
                  <a:ext cx="168501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2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2BE906-4BAB-D1B7-4B6E-4E4C7A757EDB}"/>
                  </a:ext>
                </a:extLst>
              </p:cNvPr>
              <p:cNvSpPr txBox="1"/>
              <p:nvPr/>
            </p:nvSpPr>
            <p:spPr>
              <a:xfrm>
                <a:off x="990371" y="5393603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0ACBEAF-E47A-B578-53A7-272518E33E56}"/>
                </a:ext>
              </a:extLst>
            </p:cNvPr>
            <p:cNvGrpSpPr/>
            <p:nvPr/>
          </p:nvGrpSpPr>
          <p:grpSpPr>
            <a:xfrm>
              <a:off x="3721818" y="1725105"/>
              <a:ext cx="2148114" cy="4607217"/>
              <a:chOff x="3543193" y="1725105"/>
              <a:chExt cx="2148114" cy="4607217"/>
            </a:xfrm>
          </p:grpSpPr>
          <p:sp>
            <p:nvSpPr>
              <p:cNvPr id="20" name="Rectangle: Top Corners Rounded 19">
                <a:extLst>
                  <a:ext uri="{FF2B5EF4-FFF2-40B4-BE49-F238E27FC236}">
                    <a16:creationId xmlns:a16="http://schemas.microsoft.com/office/drawing/2014/main" id="{952728AE-DF3C-66E4-DC4D-2FE8AFF829BB}"/>
                  </a:ext>
                </a:extLst>
              </p:cNvPr>
              <p:cNvSpPr/>
              <p:nvPr/>
            </p:nvSpPr>
            <p:spPr>
              <a:xfrm flipH="1">
                <a:off x="3543193" y="1725105"/>
                <a:ext cx="2148114" cy="340669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B47FAD8-3790-479D-25BD-E9DBF867FEA2}"/>
                  </a:ext>
                </a:extLst>
              </p:cNvPr>
              <p:cNvGrpSpPr/>
              <p:nvPr/>
            </p:nvGrpSpPr>
            <p:grpSpPr>
              <a:xfrm>
                <a:off x="3555846" y="1768697"/>
                <a:ext cx="2122808" cy="4563625"/>
                <a:chOff x="3747452" y="1548095"/>
                <a:chExt cx="2122808" cy="4563625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0068E36D-B06E-A84C-213B-CEB0B53AE2F8}"/>
                    </a:ext>
                  </a:extLst>
                </p:cNvPr>
                <p:cNvGrpSpPr/>
                <p:nvPr/>
              </p:nvGrpSpPr>
              <p:grpSpPr>
                <a:xfrm>
                  <a:off x="3747452" y="1548095"/>
                  <a:ext cx="2122808" cy="3131970"/>
                  <a:chOff x="3712118" y="1316206"/>
                  <a:chExt cx="2122808" cy="3131970"/>
                </a:xfrm>
              </p:grpSpPr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9036DB18-1007-C387-2BB1-12252EEAAC61}"/>
                      </a:ext>
                    </a:extLst>
                  </p:cNvPr>
                  <p:cNvSpPr txBox="1"/>
                  <p:nvPr/>
                </p:nvSpPr>
                <p:spPr>
                  <a:xfrm>
                    <a:off x="3712118" y="1316206"/>
                    <a:ext cx="212280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dirty="0">
                      <a:solidFill>
                        <a:schemeClr val="bg2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D07E3E09-515B-F6F5-486E-7BD6762B0D72}"/>
                      </a:ext>
                    </a:extLst>
                  </p:cNvPr>
                  <p:cNvSpPr txBox="1"/>
                  <p:nvPr/>
                </p:nvSpPr>
                <p:spPr>
                  <a:xfrm>
                    <a:off x="3931016" y="4171177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B0502432-A2A6-71BB-1228-1DE1BBC8BD3D}"/>
                    </a:ext>
                  </a:extLst>
                </p:cNvPr>
                <p:cNvSpPr txBox="1"/>
                <p:nvPr/>
              </p:nvSpPr>
              <p:spPr>
                <a:xfrm>
                  <a:off x="3814106" y="5173001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5FE5971B-8F62-2DA9-9020-7B93C2E72820}"/>
                </a:ext>
              </a:extLst>
            </p:cNvPr>
            <p:cNvGrpSpPr/>
            <p:nvPr/>
          </p:nvGrpSpPr>
          <p:grpSpPr>
            <a:xfrm>
              <a:off x="6496810" y="1725105"/>
              <a:ext cx="2148114" cy="4607217"/>
              <a:chOff x="6142486" y="1725105"/>
              <a:chExt cx="2148114" cy="4607217"/>
            </a:xfrm>
          </p:grpSpPr>
          <p:sp>
            <p:nvSpPr>
              <p:cNvPr id="21" name="Rectangle: Top Corners Rounded 20">
                <a:extLst>
                  <a:ext uri="{FF2B5EF4-FFF2-40B4-BE49-F238E27FC236}">
                    <a16:creationId xmlns:a16="http://schemas.microsoft.com/office/drawing/2014/main" id="{A2B6F2F2-C8BF-7F98-87FA-51143023FB54}"/>
                  </a:ext>
                </a:extLst>
              </p:cNvPr>
              <p:cNvSpPr/>
              <p:nvPr/>
            </p:nvSpPr>
            <p:spPr>
              <a:xfrm flipH="1">
                <a:off x="6142486" y="1725105"/>
                <a:ext cx="2148114" cy="340669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7E1DFED0-D7D9-4806-D7F6-A2F477E80BA7}"/>
                  </a:ext>
                </a:extLst>
              </p:cNvPr>
              <p:cNvGrpSpPr/>
              <p:nvPr/>
            </p:nvGrpSpPr>
            <p:grpSpPr>
              <a:xfrm>
                <a:off x="6171013" y="1768697"/>
                <a:ext cx="2079359" cy="4563625"/>
                <a:chOff x="6443388" y="1548095"/>
                <a:chExt cx="2079359" cy="4563625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C435B0DF-6ECB-C33D-CDA3-0D7C842C0EEF}"/>
                    </a:ext>
                  </a:extLst>
                </p:cNvPr>
                <p:cNvGrpSpPr/>
                <p:nvPr/>
              </p:nvGrpSpPr>
              <p:grpSpPr>
                <a:xfrm>
                  <a:off x="6443388" y="1548095"/>
                  <a:ext cx="2079359" cy="3131970"/>
                  <a:chOff x="6786685" y="1287959"/>
                  <a:chExt cx="2079359" cy="3131970"/>
                </a:xfrm>
              </p:grpSpPr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22600F2E-6959-32F5-5190-54A80C627209}"/>
                      </a:ext>
                    </a:extLst>
                  </p:cNvPr>
                  <p:cNvSpPr txBox="1"/>
                  <p:nvPr/>
                </p:nvSpPr>
                <p:spPr>
                  <a:xfrm>
                    <a:off x="6786685" y="1287959"/>
                    <a:ext cx="2079359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600" b="1" i="0" strike="noStrike" dirty="0">
                      <a:solidFill>
                        <a:schemeClr val="bg2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F2341DC7-72E5-9961-95C6-5DA45882BB1A}"/>
                      </a:ext>
                    </a:extLst>
                  </p:cNvPr>
                  <p:cNvSpPr txBox="1"/>
                  <p:nvPr/>
                </p:nvSpPr>
                <p:spPr>
                  <a:xfrm>
                    <a:off x="6983858" y="4142930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FD8B3104-E580-ACB8-81FF-48DE2F55DE30}"/>
                    </a:ext>
                  </a:extLst>
                </p:cNvPr>
                <p:cNvSpPr txBox="1"/>
                <p:nvPr/>
              </p:nvSpPr>
              <p:spPr>
                <a:xfrm>
                  <a:off x="6488317" y="5173001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B548D2B9-D758-E355-EE7E-8940501FFC1F}"/>
                </a:ext>
              </a:extLst>
            </p:cNvPr>
            <p:cNvGrpSpPr/>
            <p:nvPr/>
          </p:nvGrpSpPr>
          <p:grpSpPr>
            <a:xfrm>
              <a:off x="9271801" y="1721267"/>
              <a:ext cx="2148114" cy="4607217"/>
              <a:chOff x="9271801" y="1721267"/>
              <a:chExt cx="2148114" cy="4607217"/>
            </a:xfrm>
          </p:grpSpPr>
          <p:sp>
            <p:nvSpPr>
              <p:cNvPr id="22" name="Rectangle: Top Corners Rounded 21">
                <a:extLst>
                  <a:ext uri="{FF2B5EF4-FFF2-40B4-BE49-F238E27FC236}">
                    <a16:creationId xmlns:a16="http://schemas.microsoft.com/office/drawing/2014/main" id="{BF9EC232-BAB3-7A9B-879D-53EAE6C4ACC2}"/>
                  </a:ext>
                </a:extLst>
              </p:cNvPr>
              <p:cNvSpPr/>
              <p:nvPr/>
            </p:nvSpPr>
            <p:spPr>
              <a:xfrm flipH="1">
                <a:off x="9271801" y="1721267"/>
                <a:ext cx="2148114" cy="340669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1D33FBFE-795A-3A9A-5910-DD2CFFD017DB}"/>
                  </a:ext>
                </a:extLst>
              </p:cNvPr>
              <p:cNvGrpSpPr/>
              <p:nvPr/>
            </p:nvGrpSpPr>
            <p:grpSpPr>
              <a:xfrm>
                <a:off x="9306178" y="1764859"/>
                <a:ext cx="2079360" cy="4563625"/>
                <a:chOff x="8993059" y="1548095"/>
                <a:chExt cx="2079360" cy="4563625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7AC3932E-F3B0-E089-340F-7FE3710390F8}"/>
                    </a:ext>
                  </a:extLst>
                </p:cNvPr>
                <p:cNvGrpSpPr/>
                <p:nvPr/>
              </p:nvGrpSpPr>
              <p:grpSpPr>
                <a:xfrm>
                  <a:off x="8993059" y="1548095"/>
                  <a:ext cx="2079360" cy="3131970"/>
                  <a:chOff x="9244231" y="1272713"/>
                  <a:chExt cx="2079360" cy="3131970"/>
                </a:xfrm>
              </p:grpSpPr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56DF3778-9709-F098-D422-AF61B1555909}"/>
                      </a:ext>
                    </a:extLst>
                  </p:cNvPr>
                  <p:cNvSpPr txBox="1"/>
                  <p:nvPr/>
                </p:nvSpPr>
                <p:spPr>
                  <a:xfrm>
                    <a:off x="9244231" y="1272713"/>
                    <a:ext cx="207936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strike="noStrike" dirty="0">
                      <a:solidFill>
                        <a:schemeClr val="bg2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007A9BEB-4BB3-4A0C-8C2F-FBC90BE846CD}"/>
                      </a:ext>
                    </a:extLst>
                  </p:cNvPr>
                  <p:cNvSpPr txBox="1"/>
                  <p:nvPr/>
                </p:nvSpPr>
                <p:spPr>
                  <a:xfrm>
                    <a:off x="9441405" y="4127684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US" sz="1200" b="1" dirty="0">
                      <a:solidFill>
                        <a:schemeClr val="bg2"/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AE36FB6-4E64-D852-DCAC-EDDEA7C2243A}"/>
                    </a:ext>
                  </a:extLst>
                </p:cNvPr>
                <p:cNvSpPr txBox="1"/>
                <p:nvPr/>
              </p:nvSpPr>
              <p:spPr>
                <a:xfrm>
                  <a:off x="9037989" y="5173001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</p:grp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Experts and Specialists</a:t>
            </a:r>
            <a:r>
              <a:rPr lang="en-US" altLang="en-US" sz="3200" dirty="0"/>
              <a:t> Team</a:t>
            </a:r>
            <a:endParaRPr lang="en-US" sz="32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6085-6E2F-A2AA-EF47-42A47F2D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/>
              <a:t>www.yourwebsite.com</a:t>
            </a:r>
            <a:endParaRPr lang="en-US" sz="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900"/>
              <a:t>Slide </a:t>
            </a:r>
            <a:fld id="{6CB62808-88BB-4E82-9200-19DAFECDBB5A}" type="slidenum">
              <a:rPr lang="en-IN" sz="900" smtClean="0"/>
              <a:pPr/>
              <a:t>11</a:t>
            </a:fld>
            <a:endParaRPr lang="en-IN" sz="900" dirty="0"/>
          </a:p>
        </p:txBody>
      </p:sp>
      <p:pic>
        <p:nvPicPr>
          <p:cNvPr id="18" name="Picture Placeholder 17" descr="A close-up of a person wearing a blue scrubs&#10;&#10;Description automatically generated">
            <a:extLst>
              <a:ext uri="{FF2B5EF4-FFF2-40B4-BE49-F238E27FC236}">
                <a16:creationId xmlns:a16="http://schemas.microsoft.com/office/drawing/2014/main" id="{814FBEFE-DD34-D9D5-2C59-4AC5574E58B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8" name="Picture Placeholder 27" descr="A person in a white coat&#10;&#10;Description automatically generated">
            <a:extLst>
              <a:ext uri="{FF2B5EF4-FFF2-40B4-BE49-F238E27FC236}">
                <a16:creationId xmlns:a16="http://schemas.microsoft.com/office/drawing/2014/main" id="{95A1A9AF-16E9-01D0-A8AA-AD959704747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4" name="Picture Placeholder 33" descr="A doctor holding a vial of medicine&#10;&#10;Description automatically generated">
            <a:extLst>
              <a:ext uri="{FF2B5EF4-FFF2-40B4-BE49-F238E27FC236}">
                <a16:creationId xmlns:a16="http://schemas.microsoft.com/office/drawing/2014/main" id="{50D1AE66-C59C-FC16-2E4A-4C43410334D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4" name="Picture Placeholder 53" descr="A person wearing a mask and holding a syringe&#10;&#10;Description automatically generated">
            <a:extLst>
              <a:ext uri="{FF2B5EF4-FFF2-40B4-BE49-F238E27FC236}">
                <a16:creationId xmlns:a16="http://schemas.microsoft.com/office/drawing/2014/main" id="{65985700-F5EB-C79E-A8D1-ADE6A9F3B5C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6" name="Oval 55">
            <a:extLst>
              <a:ext uri="{FF2B5EF4-FFF2-40B4-BE49-F238E27FC236}">
                <a16:creationId xmlns:a16="http://schemas.microsoft.com/office/drawing/2014/main" id="{78E7AB9D-7AB4-30AA-5C6F-D7E5F90BAC00}"/>
              </a:ext>
            </a:extLst>
          </p:cNvPr>
          <p:cNvSpPr/>
          <p:nvPr/>
        </p:nvSpPr>
        <p:spPr>
          <a:xfrm flipV="1">
            <a:off x="3804970" y="1245695"/>
            <a:ext cx="101518" cy="101518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9366A7C-4C2E-3EF2-1D39-59A48F2BE218}"/>
              </a:ext>
            </a:extLst>
          </p:cNvPr>
          <p:cNvSpPr/>
          <p:nvPr/>
        </p:nvSpPr>
        <p:spPr>
          <a:xfrm flipV="1">
            <a:off x="8692334" y="2737224"/>
            <a:ext cx="101518" cy="101518"/>
          </a:xfrm>
          <a:prstGeom prst="ellips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8" name="Google Shape;437;p10">
            <a:extLst>
              <a:ext uri="{FF2B5EF4-FFF2-40B4-BE49-F238E27FC236}">
                <a16:creationId xmlns:a16="http://schemas.microsoft.com/office/drawing/2014/main" id="{640CDC1A-F46E-63AA-8F2F-5229EBAFCAB3}"/>
              </a:ext>
            </a:extLst>
          </p:cNvPr>
          <p:cNvSpPr/>
          <p:nvPr/>
        </p:nvSpPr>
        <p:spPr>
          <a:xfrm flipH="1">
            <a:off x="344516" y="1844639"/>
            <a:ext cx="133190" cy="133190"/>
          </a:xfrm>
          <a:prstGeom prst="ellipse">
            <a:avLst/>
          </a:prstGeom>
          <a:solidFill>
            <a:schemeClr val="bg2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A2FA7-6C64-52CB-C033-7A08D3AD3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200" dirty="0"/>
              <a:t>Patients Testimonials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B6AF8-8C26-D79A-3871-18B18CF8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Century Gothic" panose="020B0502020202020204" pitchFamily="34" charset="0"/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62FD2-D10C-D4B0-2E61-84C59185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Century Gothic" panose="020B0502020202020204" pitchFamily="34" charset="0"/>
              </a:rPr>
              <a:t>Slide </a:t>
            </a:r>
            <a:fld id="{6CB62808-88BB-4E82-9200-19DAFECDBB5A}" type="slidenum">
              <a:rPr lang="en-IN" smtClean="0">
                <a:latin typeface="Century Gothic" panose="020B0502020202020204" pitchFamily="34" charset="0"/>
              </a:rPr>
              <a:pPr/>
              <a:t>12</a:t>
            </a:fld>
            <a:endParaRPr lang="en-IN" dirty="0">
              <a:latin typeface="Century Gothic" panose="020B0502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D5596B9-9BA1-A135-55AD-0485185D650D}"/>
              </a:ext>
            </a:extLst>
          </p:cNvPr>
          <p:cNvGrpSpPr/>
          <p:nvPr/>
        </p:nvGrpSpPr>
        <p:grpSpPr>
          <a:xfrm>
            <a:off x="1491895" y="1575375"/>
            <a:ext cx="9208211" cy="4013720"/>
            <a:chOff x="1272220" y="1575375"/>
            <a:chExt cx="9208211" cy="401372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5825917-DA07-5531-55FA-3318A51DA978}"/>
                </a:ext>
              </a:extLst>
            </p:cNvPr>
            <p:cNvGrpSpPr/>
            <p:nvPr/>
          </p:nvGrpSpPr>
          <p:grpSpPr>
            <a:xfrm>
              <a:off x="1272220" y="1575375"/>
              <a:ext cx="4202096" cy="4013720"/>
              <a:chOff x="386442" y="1190102"/>
              <a:chExt cx="3579290" cy="3418835"/>
            </a:xfrm>
          </p:grpSpPr>
          <p:sp>
            <p:nvSpPr>
              <p:cNvPr id="6" name="Google Shape;201;p29">
                <a:extLst>
                  <a:ext uri="{FF2B5EF4-FFF2-40B4-BE49-F238E27FC236}">
                    <a16:creationId xmlns:a16="http://schemas.microsoft.com/office/drawing/2014/main" id="{4046064A-E5AF-2B67-1076-6A621146400B}"/>
                  </a:ext>
                </a:extLst>
              </p:cNvPr>
              <p:cNvSpPr/>
              <p:nvPr/>
            </p:nvSpPr>
            <p:spPr>
              <a:xfrm>
                <a:off x="386442" y="1190102"/>
                <a:ext cx="3579290" cy="3418835"/>
              </a:xfrm>
              <a:prstGeom prst="roundRect">
                <a:avLst>
                  <a:gd name="adj" fmla="val 11702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61D929A0-5087-7D6E-C077-73761CBD6CD4}"/>
                  </a:ext>
                </a:extLst>
              </p:cNvPr>
              <p:cNvGrpSpPr/>
              <p:nvPr/>
            </p:nvGrpSpPr>
            <p:grpSpPr>
              <a:xfrm>
                <a:off x="501994" y="1492754"/>
                <a:ext cx="3348187" cy="2335171"/>
                <a:chOff x="1190977" y="2820971"/>
                <a:chExt cx="3952538" cy="2756669"/>
              </a:xfrm>
            </p:grpSpPr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37FFBD37-5E63-142C-2FA6-76FCD9DC29E3}"/>
                    </a:ext>
                  </a:extLst>
                </p:cNvPr>
                <p:cNvSpPr/>
                <p:nvPr/>
              </p:nvSpPr>
              <p:spPr>
                <a:xfrm>
                  <a:off x="1190977" y="2820971"/>
                  <a:ext cx="780748" cy="780747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4000" b="1" dirty="0">
                      <a:solidFill>
                        <a:schemeClr val="accent3"/>
                      </a:solidFill>
                      <a:cs typeface="Aharoni" panose="02010803020104030203" pitchFamily="2" charset="-79"/>
                    </a:rPr>
                    <a:t>A</a:t>
                  </a:r>
                </a:p>
              </p:txBody>
            </p: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A0EC81DC-C0CE-5945-DC81-66729DF06B18}"/>
                    </a:ext>
                  </a:extLst>
                </p:cNvPr>
                <p:cNvGrpSpPr/>
                <p:nvPr/>
              </p:nvGrpSpPr>
              <p:grpSpPr>
                <a:xfrm>
                  <a:off x="2219828" y="2899532"/>
                  <a:ext cx="2923687" cy="2678108"/>
                  <a:chOff x="2219828" y="2899532"/>
                  <a:chExt cx="2923687" cy="2678108"/>
                </a:xfrm>
              </p:grpSpPr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96AE5864-F75C-2F5F-F242-CCD398AA755C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8" y="3751708"/>
                    <a:ext cx="2923687" cy="18259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Ut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ullamco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laboris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nisi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aliquip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ea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commodo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consequat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</a:p>
                </p:txBody>
              </p:sp>
              <p:grpSp>
                <p:nvGrpSpPr>
                  <p:cNvPr id="92" name="Group 91">
                    <a:extLst>
                      <a:ext uri="{FF2B5EF4-FFF2-40B4-BE49-F238E27FC236}">
                        <a16:creationId xmlns:a16="http://schemas.microsoft.com/office/drawing/2014/main" id="{608C4C5C-837B-F35E-F968-EDE4AE80C686}"/>
                      </a:ext>
                    </a:extLst>
                  </p:cNvPr>
                  <p:cNvGrpSpPr/>
                  <p:nvPr/>
                </p:nvGrpSpPr>
                <p:grpSpPr>
                  <a:xfrm>
                    <a:off x="2343117" y="3193875"/>
                    <a:ext cx="2261883" cy="278533"/>
                    <a:chOff x="2319219" y="2114080"/>
                    <a:chExt cx="2261883" cy="278533"/>
                  </a:xfrm>
                  <a:solidFill>
                    <a:schemeClr val="accent2"/>
                  </a:solidFill>
                </p:grpSpPr>
                <p:grpSp>
                  <p:nvGrpSpPr>
                    <p:cNvPr id="94" name="Group 93">
                      <a:extLst>
                        <a:ext uri="{FF2B5EF4-FFF2-40B4-BE49-F238E27FC236}">
                          <a16:creationId xmlns:a16="http://schemas.microsoft.com/office/drawing/2014/main" id="{23D3A394-76A4-6F20-E792-C6BDD31C979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19219" y="2216740"/>
                      <a:ext cx="878877" cy="133234"/>
                      <a:chOff x="1959623" y="2231988"/>
                      <a:chExt cx="878877" cy="133234"/>
                    </a:xfrm>
                    <a:grpFill/>
                  </p:grpSpPr>
                  <p:sp>
                    <p:nvSpPr>
                      <p:cNvPr id="96" name="Star: 5 Points 95">
                        <a:extLst>
                          <a:ext uri="{FF2B5EF4-FFF2-40B4-BE49-F238E27FC236}">
                            <a16:creationId xmlns:a16="http://schemas.microsoft.com/office/drawing/2014/main" id="{ABE33458-CA6F-AA89-B9B0-159CBE1EB9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9623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 dirty="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97" name="Star: 5 Points 96">
                        <a:extLst>
                          <a:ext uri="{FF2B5EF4-FFF2-40B4-BE49-F238E27FC236}">
                            <a16:creationId xmlns:a16="http://schemas.microsoft.com/office/drawing/2014/main" id="{B2BE261A-E313-69F9-7F2A-03D6B657B3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244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98" name="Star: 5 Points 97">
                        <a:extLst>
                          <a:ext uri="{FF2B5EF4-FFF2-40B4-BE49-F238E27FC236}">
                            <a16:creationId xmlns:a16="http://schemas.microsoft.com/office/drawing/2014/main" id="{63B5E7F2-3CCB-E328-6676-C14D8247A1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1885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99" name="Star: 5 Points 98">
                        <a:extLst>
                          <a:ext uri="{FF2B5EF4-FFF2-40B4-BE49-F238E27FC236}">
                            <a16:creationId xmlns:a16="http://schemas.microsoft.com/office/drawing/2014/main" id="{419B37B3-1052-6D41-0ECF-D9EC171B0F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5264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100" name="Star: 5 Points 99">
                        <a:extLst>
                          <a:ext uri="{FF2B5EF4-FFF2-40B4-BE49-F238E27FC236}">
                            <a16:creationId xmlns:a16="http://schemas.microsoft.com/office/drawing/2014/main" id="{24FDC4AE-4A7A-B20B-9300-000B71C30C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603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61A464AB-61EF-A6E3-C6A8-E317176213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3151" y="2114080"/>
                      <a:ext cx="1287951" cy="2785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ea typeface="Roboto" panose="02000000000000000000" pitchFamily="2" charset="0"/>
                          <a:cs typeface="Aparajita" panose="02020603050405020304" pitchFamily="18" charset="0"/>
                        </a:rPr>
                        <a:t>Lorem ipsum</a:t>
                      </a:r>
                      <a:endParaRPr lang="en-CA" sz="12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2D1B719E-C247-EB74-0ABB-84CA19BF9868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9" y="2899532"/>
                    <a:ext cx="1880543" cy="3404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</a:rPr>
                      <a:t>Alex Thompson</a:t>
                    </a:r>
                    <a:endParaRPr lang="en-CA" sz="16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FE415B5-EDAE-9383-8BB7-1D683DA7E809}"/>
                </a:ext>
              </a:extLst>
            </p:cNvPr>
            <p:cNvGrpSpPr/>
            <p:nvPr/>
          </p:nvGrpSpPr>
          <p:grpSpPr>
            <a:xfrm>
              <a:off x="6278335" y="1575375"/>
              <a:ext cx="4202096" cy="4013720"/>
              <a:chOff x="8178945" y="1190102"/>
              <a:chExt cx="3579290" cy="3418835"/>
            </a:xfrm>
          </p:grpSpPr>
          <p:sp>
            <p:nvSpPr>
              <p:cNvPr id="8" name="Google Shape;201;p29">
                <a:extLst>
                  <a:ext uri="{FF2B5EF4-FFF2-40B4-BE49-F238E27FC236}">
                    <a16:creationId xmlns:a16="http://schemas.microsoft.com/office/drawing/2014/main" id="{1A82FF64-C154-748E-68AB-FF5C98594590}"/>
                  </a:ext>
                </a:extLst>
              </p:cNvPr>
              <p:cNvSpPr/>
              <p:nvPr/>
            </p:nvSpPr>
            <p:spPr>
              <a:xfrm>
                <a:off x="8178945" y="1190102"/>
                <a:ext cx="3579290" cy="3418835"/>
              </a:xfrm>
              <a:prstGeom prst="roundRect">
                <a:avLst>
                  <a:gd name="adj" fmla="val 11702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A87BD29F-AEE4-0EE0-FA21-4A6F8CBAD708}"/>
                  </a:ext>
                </a:extLst>
              </p:cNvPr>
              <p:cNvGrpSpPr/>
              <p:nvPr/>
            </p:nvGrpSpPr>
            <p:grpSpPr>
              <a:xfrm>
                <a:off x="8304551" y="1492754"/>
                <a:ext cx="3348187" cy="2335171"/>
                <a:chOff x="1190977" y="2820971"/>
                <a:chExt cx="3952538" cy="2756669"/>
              </a:xfrm>
            </p:grpSpPr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484B299B-E231-17FF-D4AE-C2D62FC82987}"/>
                    </a:ext>
                  </a:extLst>
                </p:cNvPr>
                <p:cNvSpPr/>
                <p:nvPr/>
              </p:nvSpPr>
              <p:spPr>
                <a:xfrm>
                  <a:off x="1190977" y="2820971"/>
                  <a:ext cx="780748" cy="780747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accent2"/>
                      </a:solidFill>
                      <a:cs typeface="Aharoni" panose="02010803020104030203" pitchFamily="2" charset="-79"/>
                    </a:rPr>
                    <a:t>G</a:t>
                  </a:r>
                  <a:endParaRPr lang="en-CA" sz="4000" b="1" dirty="0">
                    <a:solidFill>
                      <a:schemeClr val="accent2"/>
                    </a:solidFill>
                    <a:cs typeface="Aharoni" panose="02010803020104030203" pitchFamily="2" charset="-79"/>
                  </a:endParaRPr>
                </a:p>
              </p:txBody>
            </p:sp>
            <p:grpSp>
              <p:nvGrpSpPr>
                <p:cNvPr id="123" name="Group 122">
                  <a:extLst>
                    <a:ext uri="{FF2B5EF4-FFF2-40B4-BE49-F238E27FC236}">
                      <a16:creationId xmlns:a16="http://schemas.microsoft.com/office/drawing/2014/main" id="{55912B23-B1A7-21AC-3A63-23D2C68B92A6}"/>
                    </a:ext>
                  </a:extLst>
                </p:cNvPr>
                <p:cNvGrpSpPr/>
                <p:nvPr/>
              </p:nvGrpSpPr>
              <p:grpSpPr>
                <a:xfrm>
                  <a:off x="2219828" y="2899532"/>
                  <a:ext cx="2923687" cy="2678108"/>
                  <a:chOff x="2219828" y="2899532"/>
                  <a:chExt cx="2923687" cy="2678108"/>
                </a:xfrm>
              </p:grpSpPr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73B692F7-68E2-C7B2-1F80-288EC30D32A3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8" y="3751708"/>
                    <a:ext cx="2923687" cy="18259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Ut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ullamco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laboris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nisi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aliquip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ea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commodo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40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consequat</a:t>
                    </a:r>
                    <a:r>
                      <a:rPr lang="en-CA" sz="14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</a:p>
                </p:txBody>
              </p:sp>
              <p:grpSp>
                <p:nvGrpSpPr>
                  <p:cNvPr id="126" name="Group 125">
                    <a:extLst>
                      <a:ext uri="{FF2B5EF4-FFF2-40B4-BE49-F238E27FC236}">
                        <a16:creationId xmlns:a16="http://schemas.microsoft.com/office/drawing/2014/main" id="{5BD4D607-6CC9-8305-FFED-C63DA4E735ED}"/>
                      </a:ext>
                    </a:extLst>
                  </p:cNvPr>
                  <p:cNvGrpSpPr/>
                  <p:nvPr/>
                </p:nvGrpSpPr>
                <p:grpSpPr>
                  <a:xfrm>
                    <a:off x="2343117" y="3193875"/>
                    <a:ext cx="2261883" cy="278533"/>
                    <a:chOff x="2319219" y="2114080"/>
                    <a:chExt cx="2261883" cy="278533"/>
                  </a:xfrm>
                  <a:solidFill>
                    <a:schemeClr val="accent2"/>
                  </a:solidFill>
                </p:grpSpPr>
                <p:grpSp>
                  <p:nvGrpSpPr>
                    <p:cNvPr id="128" name="Group 127">
                      <a:extLst>
                        <a:ext uri="{FF2B5EF4-FFF2-40B4-BE49-F238E27FC236}">
                          <a16:creationId xmlns:a16="http://schemas.microsoft.com/office/drawing/2014/main" id="{E8D02AB3-FFAE-3386-A811-F7485EF5FF8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19219" y="2216740"/>
                      <a:ext cx="878877" cy="133234"/>
                      <a:chOff x="1959623" y="2231988"/>
                      <a:chExt cx="878877" cy="133234"/>
                    </a:xfrm>
                    <a:grpFill/>
                  </p:grpSpPr>
                  <p:sp>
                    <p:nvSpPr>
                      <p:cNvPr id="130" name="Star: 5 Points 129">
                        <a:extLst>
                          <a:ext uri="{FF2B5EF4-FFF2-40B4-BE49-F238E27FC236}">
                            <a16:creationId xmlns:a16="http://schemas.microsoft.com/office/drawing/2014/main" id="{FFD56882-941C-78A8-CB6E-564A52EFA2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9623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 dirty="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131" name="Star: 5 Points 130">
                        <a:extLst>
                          <a:ext uri="{FF2B5EF4-FFF2-40B4-BE49-F238E27FC236}">
                            <a16:creationId xmlns:a16="http://schemas.microsoft.com/office/drawing/2014/main" id="{4B576F05-AB15-694E-0668-9BF9F3A7B4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244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132" name="Star: 5 Points 131">
                        <a:extLst>
                          <a:ext uri="{FF2B5EF4-FFF2-40B4-BE49-F238E27FC236}">
                            <a16:creationId xmlns:a16="http://schemas.microsoft.com/office/drawing/2014/main" id="{EEA23269-7FEC-648B-1680-66B668CCD32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1885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133" name="Star: 5 Points 132">
                        <a:extLst>
                          <a:ext uri="{FF2B5EF4-FFF2-40B4-BE49-F238E27FC236}">
                            <a16:creationId xmlns:a16="http://schemas.microsoft.com/office/drawing/2014/main" id="{ECC20F41-038B-2250-2017-E14FDDBE0B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5264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134" name="Star: 5 Points 133">
                        <a:extLst>
                          <a:ext uri="{FF2B5EF4-FFF2-40B4-BE49-F238E27FC236}">
                            <a16:creationId xmlns:a16="http://schemas.microsoft.com/office/drawing/2014/main" id="{AE1CA7E3-8801-BFE3-A1CE-456342DD8BC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603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60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29" name="TextBox 128">
                      <a:extLst>
                        <a:ext uri="{FF2B5EF4-FFF2-40B4-BE49-F238E27FC236}">
                          <a16:creationId xmlns:a16="http://schemas.microsoft.com/office/drawing/2014/main" id="{53EF9034-CD2D-054A-4236-494029568B0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3151" y="2114080"/>
                      <a:ext cx="1287951" cy="2785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ea typeface="Roboto" panose="02000000000000000000" pitchFamily="2" charset="0"/>
                          <a:cs typeface="Aparajita" panose="02020603050405020304" pitchFamily="18" charset="0"/>
                        </a:rPr>
                        <a:t>Lorem ipsum</a:t>
                      </a:r>
                      <a:endParaRPr lang="en-CA" sz="12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71BA3A78-52E6-766D-CAE3-48DD672B24FE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9" y="2899532"/>
                    <a:ext cx="1880543" cy="3404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1600" b="1" i="0" dirty="0">
                        <a:solidFill>
                          <a:schemeClr val="bg2"/>
                        </a:solidFill>
                        <a:effectLst/>
                      </a:rPr>
                      <a:t>Greg North</a:t>
                    </a:r>
                    <a:endParaRPr lang="en-CA" sz="16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1208D92A-5791-8702-65EE-B774B49E5071}"/>
              </a:ext>
            </a:extLst>
          </p:cNvPr>
          <p:cNvSpPr/>
          <p:nvPr/>
        </p:nvSpPr>
        <p:spPr>
          <a:xfrm flipV="1">
            <a:off x="6167209" y="2718420"/>
            <a:ext cx="101518" cy="101518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F23DDA8-8437-E2CF-BAF3-3807F345C723}"/>
              </a:ext>
            </a:extLst>
          </p:cNvPr>
          <p:cNvSpPr/>
          <p:nvPr/>
        </p:nvSpPr>
        <p:spPr>
          <a:xfrm flipV="1">
            <a:off x="11054573" y="4209949"/>
            <a:ext cx="101518" cy="101518"/>
          </a:xfrm>
          <a:prstGeom prst="ellips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Google Shape;437;p10">
            <a:extLst>
              <a:ext uri="{FF2B5EF4-FFF2-40B4-BE49-F238E27FC236}">
                <a16:creationId xmlns:a16="http://schemas.microsoft.com/office/drawing/2014/main" id="{9035A41C-1231-5654-149C-52BBFC8EC8BE}"/>
              </a:ext>
            </a:extLst>
          </p:cNvPr>
          <p:cNvSpPr/>
          <p:nvPr/>
        </p:nvSpPr>
        <p:spPr>
          <a:xfrm flipH="1">
            <a:off x="1103989" y="5536582"/>
            <a:ext cx="133190" cy="133190"/>
          </a:xfrm>
          <a:prstGeom prst="ellipse">
            <a:avLst/>
          </a:prstGeom>
          <a:solidFill>
            <a:schemeClr val="bg2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5EE3E23-63DF-718D-501D-7913D6F0126A}"/>
              </a:ext>
            </a:extLst>
          </p:cNvPr>
          <p:cNvGrpSpPr/>
          <p:nvPr/>
        </p:nvGrpSpPr>
        <p:grpSpPr>
          <a:xfrm>
            <a:off x="9602950" y="4715615"/>
            <a:ext cx="875501" cy="1179298"/>
            <a:chOff x="4494642" y="3873801"/>
            <a:chExt cx="875501" cy="1179298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4FA00D5-9C88-5BE8-6609-47E41B1E4BA5}"/>
                </a:ext>
              </a:extLst>
            </p:cNvPr>
            <p:cNvSpPr/>
            <p:nvPr/>
          </p:nvSpPr>
          <p:spPr>
            <a:xfrm>
              <a:off x="4494642" y="4827542"/>
              <a:ext cx="875501" cy="225557"/>
            </a:xfrm>
            <a:custGeom>
              <a:avLst/>
              <a:gdLst>
                <a:gd name="connsiteX0" fmla="*/ 509168 w 509168"/>
                <a:gd name="connsiteY0" fmla="*/ 65589 h 131178"/>
                <a:gd name="connsiteX1" fmla="*/ 254584 w 509168"/>
                <a:gd name="connsiteY1" fmla="*/ 131178 h 131178"/>
                <a:gd name="connsiteX2" fmla="*/ 0 w 509168"/>
                <a:gd name="connsiteY2" fmla="*/ 65589 h 131178"/>
                <a:gd name="connsiteX3" fmla="*/ 254584 w 509168"/>
                <a:gd name="connsiteY3" fmla="*/ 0 h 131178"/>
                <a:gd name="connsiteX4" fmla="*/ 509168 w 509168"/>
                <a:gd name="connsiteY4" fmla="*/ 65589 h 131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168" h="131178">
                  <a:moveTo>
                    <a:pt x="509168" y="65589"/>
                  </a:moveTo>
                  <a:cubicBezTo>
                    <a:pt x="509168" y="101813"/>
                    <a:pt x="395192" y="131178"/>
                    <a:pt x="254584" y="131178"/>
                  </a:cubicBezTo>
                  <a:cubicBezTo>
                    <a:pt x="113976" y="131178"/>
                    <a:pt x="0" y="101813"/>
                    <a:pt x="0" y="65589"/>
                  </a:cubicBezTo>
                  <a:cubicBezTo>
                    <a:pt x="0" y="29365"/>
                    <a:pt x="113976" y="0"/>
                    <a:pt x="254584" y="0"/>
                  </a:cubicBezTo>
                  <a:cubicBezTo>
                    <a:pt x="395192" y="0"/>
                    <a:pt x="509168" y="29365"/>
                    <a:pt x="509168" y="65589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 dirty="0"/>
            </a:p>
          </p:txBody>
        </p:sp>
        <p:grpSp>
          <p:nvGrpSpPr>
            <p:cNvPr id="14" name="Graphic 3">
              <a:extLst>
                <a:ext uri="{FF2B5EF4-FFF2-40B4-BE49-F238E27FC236}">
                  <a16:creationId xmlns:a16="http://schemas.microsoft.com/office/drawing/2014/main" id="{BA7B740C-0DD0-06DB-602B-687815D97572}"/>
                </a:ext>
              </a:extLst>
            </p:cNvPr>
            <p:cNvGrpSpPr/>
            <p:nvPr/>
          </p:nvGrpSpPr>
          <p:grpSpPr>
            <a:xfrm>
              <a:off x="4579464" y="3873801"/>
              <a:ext cx="738040" cy="1091529"/>
              <a:chOff x="5223548" y="3908259"/>
              <a:chExt cx="429224" cy="634804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104769B8-7400-4934-993B-CD452A116DF1}"/>
                  </a:ext>
                </a:extLst>
              </p:cNvPr>
              <p:cNvSpPr/>
              <p:nvPr/>
            </p:nvSpPr>
            <p:spPr>
              <a:xfrm>
                <a:off x="5253942" y="4020797"/>
                <a:ext cx="368436" cy="522265"/>
              </a:xfrm>
              <a:custGeom>
                <a:avLst/>
                <a:gdLst>
                  <a:gd name="connsiteX0" fmla="*/ 333994 w 368436"/>
                  <a:gd name="connsiteY0" fmla="*/ 522265 h 522265"/>
                  <a:gd name="connsiteX1" fmla="*/ 34433 w 368436"/>
                  <a:gd name="connsiteY1" fmla="*/ 522265 h 522265"/>
                  <a:gd name="connsiteX2" fmla="*/ 0 w 368436"/>
                  <a:gd name="connsiteY2" fmla="*/ 487832 h 522265"/>
                  <a:gd name="connsiteX3" fmla="*/ 0 w 368436"/>
                  <a:gd name="connsiteY3" fmla="*/ 49901 h 522265"/>
                  <a:gd name="connsiteX4" fmla="*/ 49901 w 368436"/>
                  <a:gd name="connsiteY4" fmla="*/ 0 h 522265"/>
                  <a:gd name="connsiteX5" fmla="*/ 318535 w 368436"/>
                  <a:gd name="connsiteY5" fmla="*/ 0 h 522265"/>
                  <a:gd name="connsiteX6" fmla="*/ 368437 w 368436"/>
                  <a:gd name="connsiteY6" fmla="*/ 49901 h 522265"/>
                  <a:gd name="connsiteX7" fmla="*/ 368437 w 368436"/>
                  <a:gd name="connsiteY7" fmla="*/ 487832 h 522265"/>
                  <a:gd name="connsiteX8" fmla="*/ 333994 w 368436"/>
                  <a:gd name="connsiteY8" fmla="*/ 522265 h 522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8436" h="522265">
                    <a:moveTo>
                      <a:pt x="333994" y="522265"/>
                    </a:moveTo>
                    <a:lnTo>
                      <a:pt x="34433" y="522265"/>
                    </a:lnTo>
                    <a:cubicBezTo>
                      <a:pt x="15497" y="522265"/>
                      <a:pt x="0" y="506768"/>
                      <a:pt x="0" y="487832"/>
                    </a:cubicBezTo>
                    <a:lnTo>
                      <a:pt x="0" y="49901"/>
                    </a:lnTo>
                    <a:cubicBezTo>
                      <a:pt x="0" y="22460"/>
                      <a:pt x="22450" y="0"/>
                      <a:pt x="49901" y="0"/>
                    </a:cubicBezTo>
                    <a:lnTo>
                      <a:pt x="318535" y="0"/>
                    </a:lnTo>
                    <a:cubicBezTo>
                      <a:pt x="345986" y="0"/>
                      <a:pt x="368437" y="22460"/>
                      <a:pt x="368437" y="49901"/>
                    </a:cubicBezTo>
                    <a:lnTo>
                      <a:pt x="368437" y="487832"/>
                    </a:lnTo>
                    <a:cubicBezTo>
                      <a:pt x="368427" y="506768"/>
                      <a:pt x="352930" y="522265"/>
                      <a:pt x="333994" y="52226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D671D20-AA04-619A-009D-843C4E9A258D}"/>
                  </a:ext>
                </a:extLst>
              </p:cNvPr>
              <p:cNvSpPr/>
              <p:nvPr/>
            </p:nvSpPr>
            <p:spPr>
              <a:xfrm>
                <a:off x="5253885" y="4163853"/>
                <a:ext cx="368750" cy="216455"/>
              </a:xfrm>
              <a:custGeom>
                <a:avLst/>
                <a:gdLst>
                  <a:gd name="connsiteX0" fmla="*/ 0 w 368750"/>
                  <a:gd name="connsiteY0" fmla="*/ 0 h 216455"/>
                  <a:gd name="connsiteX1" fmla="*/ 368751 w 368750"/>
                  <a:gd name="connsiteY1" fmla="*/ 0 h 216455"/>
                  <a:gd name="connsiteX2" fmla="*/ 368751 w 368750"/>
                  <a:gd name="connsiteY2" fmla="*/ 216456 h 216455"/>
                  <a:gd name="connsiteX3" fmla="*/ 0 w 368750"/>
                  <a:gd name="connsiteY3" fmla="*/ 216456 h 216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750" h="216455">
                    <a:moveTo>
                      <a:pt x="0" y="0"/>
                    </a:moveTo>
                    <a:lnTo>
                      <a:pt x="368751" y="0"/>
                    </a:lnTo>
                    <a:lnTo>
                      <a:pt x="368751" y="216456"/>
                    </a:lnTo>
                    <a:lnTo>
                      <a:pt x="0" y="21645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52AF56B7-5A69-E622-BD65-4F43D15F881E}"/>
                  </a:ext>
                </a:extLst>
              </p:cNvPr>
              <p:cNvSpPr/>
              <p:nvPr/>
            </p:nvSpPr>
            <p:spPr>
              <a:xfrm>
                <a:off x="5575287" y="4021074"/>
                <a:ext cx="47082" cy="521989"/>
              </a:xfrm>
              <a:custGeom>
                <a:avLst/>
                <a:gdLst>
                  <a:gd name="connsiteX0" fmla="*/ 0 w 47082"/>
                  <a:gd name="connsiteY0" fmla="*/ 0 h 521989"/>
                  <a:gd name="connsiteX1" fmla="*/ 0 w 47082"/>
                  <a:gd name="connsiteY1" fmla="*/ 521989 h 521989"/>
                  <a:gd name="connsiteX2" fmla="*/ 12649 w 47082"/>
                  <a:gd name="connsiteY2" fmla="*/ 521989 h 521989"/>
                  <a:gd name="connsiteX3" fmla="*/ 47082 w 47082"/>
                  <a:gd name="connsiteY3" fmla="*/ 487556 h 521989"/>
                  <a:gd name="connsiteX4" fmla="*/ 47082 w 47082"/>
                  <a:gd name="connsiteY4" fmla="*/ 49625 h 521989"/>
                  <a:gd name="connsiteX5" fmla="*/ 0 w 47082"/>
                  <a:gd name="connsiteY5" fmla="*/ 0 h 521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082" h="521989">
                    <a:moveTo>
                      <a:pt x="0" y="0"/>
                    </a:moveTo>
                    <a:lnTo>
                      <a:pt x="0" y="521989"/>
                    </a:lnTo>
                    <a:lnTo>
                      <a:pt x="12649" y="521989"/>
                    </a:lnTo>
                    <a:cubicBezTo>
                      <a:pt x="31594" y="521989"/>
                      <a:pt x="47082" y="506492"/>
                      <a:pt x="47082" y="487556"/>
                    </a:cubicBezTo>
                    <a:lnTo>
                      <a:pt x="47082" y="49625"/>
                    </a:lnTo>
                    <a:cubicBezTo>
                      <a:pt x="47082" y="23136"/>
                      <a:pt x="26118" y="1505"/>
                      <a:pt x="0" y="0"/>
                    </a:cubicBezTo>
                    <a:close/>
                  </a:path>
                </a:pathLst>
              </a:custGeom>
              <a:solidFill>
                <a:srgbClr val="004E87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3568B013-6276-58E8-532A-F848F8F7F7D5}"/>
                  </a:ext>
                </a:extLst>
              </p:cNvPr>
              <p:cNvSpPr/>
              <p:nvPr/>
            </p:nvSpPr>
            <p:spPr>
              <a:xfrm>
                <a:off x="5254132" y="4040285"/>
                <a:ext cx="367931" cy="45405"/>
              </a:xfrm>
              <a:custGeom>
                <a:avLst/>
                <a:gdLst>
                  <a:gd name="connsiteX0" fmla="*/ 0 w 367931"/>
                  <a:gd name="connsiteY0" fmla="*/ 0 h 45405"/>
                  <a:gd name="connsiteX1" fmla="*/ 367932 w 367931"/>
                  <a:gd name="connsiteY1" fmla="*/ 0 h 45405"/>
                  <a:gd name="connsiteX2" fmla="*/ 367932 w 367931"/>
                  <a:gd name="connsiteY2" fmla="*/ 45406 h 45405"/>
                  <a:gd name="connsiteX3" fmla="*/ 0 w 367931"/>
                  <a:gd name="connsiteY3" fmla="*/ 45406 h 45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931" h="45405">
                    <a:moveTo>
                      <a:pt x="0" y="0"/>
                    </a:moveTo>
                    <a:lnTo>
                      <a:pt x="367932" y="0"/>
                    </a:lnTo>
                    <a:lnTo>
                      <a:pt x="367932" y="45406"/>
                    </a:lnTo>
                    <a:lnTo>
                      <a:pt x="0" y="45406"/>
                    </a:lnTo>
                    <a:close/>
                  </a:path>
                </a:pathLst>
              </a:custGeom>
              <a:solidFill>
                <a:schemeClr val="tx2">
                  <a:alpha val="27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74BEC14-3ADD-1B51-5813-FC3CD07CEA4B}"/>
                  </a:ext>
                </a:extLst>
              </p:cNvPr>
              <p:cNvSpPr/>
              <p:nvPr/>
            </p:nvSpPr>
            <p:spPr>
              <a:xfrm>
                <a:off x="5275392" y="3908259"/>
                <a:ext cx="325554" cy="108184"/>
              </a:xfrm>
              <a:custGeom>
                <a:avLst/>
                <a:gdLst>
                  <a:gd name="connsiteX0" fmla="*/ 312010 w 325554"/>
                  <a:gd name="connsiteY0" fmla="*/ 108185 h 108184"/>
                  <a:gd name="connsiteX1" fmla="*/ 13525 w 325554"/>
                  <a:gd name="connsiteY1" fmla="*/ 108185 h 108184"/>
                  <a:gd name="connsiteX2" fmla="*/ 0 w 325554"/>
                  <a:gd name="connsiteY2" fmla="*/ 94659 h 108184"/>
                  <a:gd name="connsiteX3" fmla="*/ 0 w 325554"/>
                  <a:gd name="connsiteY3" fmla="*/ 59036 h 108184"/>
                  <a:gd name="connsiteX4" fmla="*/ 59036 w 325554"/>
                  <a:gd name="connsiteY4" fmla="*/ 0 h 108184"/>
                  <a:gd name="connsiteX5" fmla="*/ 266519 w 325554"/>
                  <a:gd name="connsiteY5" fmla="*/ 0 h 108184"/>
                  <a:gd name="connsiteX6" fmla="*/ 325555 w 325554"/>
                  <a:gd name="connsiteY6" fmla="*/ 59036 h 108184"/>
                  <a:gd name="connsiteX7" fmla="*/ 325555 w 325554"/>
                  <a:gd name="connsiteY7" fmla="*/ 94659 h 108184"/>
                  <a:gd name="connsiteX8" fmla="*/ 312010 w 325554"/>
                  <a:gd name="connsiteY8" fmla="*/ 108185 h 108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554" h="108184">
                    <a:moveTo>
                      <a:pt x="312010" y="108185"/>
                    </a:moveTo>
                    <a:lnTo>
                      <a:pt x="13525" y="108185"/>
                    </a:lnTo>
                    <a:cubicBezTo>
                      <a:pt x="6086" y="108185"/>
                      <a:pt x="0" y="102098"/>
                      <a:pt x="0" y="94659"/>
                    </a:cubicBezTo>
                    <a:lnTo>
                      <a:pt x="0" y="59036"/>
                    </a:lnTo>
                    <a:cubicBezTo>
                      <a:pt x="0" y="26565"/>
                      <a:pt x="26565" y="0"/>
                      <a:pt x="59036" y="0"/>
                    </a:cubicBezTo>
                    <a:lnTo>
                      <a:pt x="266519" y="0"/>
                    </a:lnTo>
                    <a:cubicBezTo>
                      <a:pt x="298990" y="0"/>
                      <a:pt x="325555" y="26565"/>
                      <a:pt x="325555" y="59036"/>
                    </a:cubicBezTo>
                    <a:lnTo>
                      <a:pt x="325555" y="94659"/>
                    </a:lnTo>
                    <a:cubicBezTo>
                      <a:pt x="325536" y="102098"/>
                      <a:pt x="319449" y="108185"/>
                      <a:pt x="312010" y="10818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AAC00CCB-B977-CFD2-A32A-656B030296E3}"/>
                  </a:ext>
                </a:extLst>
              </p:cNvPr>
              <p:cNvSpPr/>
              <p:nvPr/>
            </p:nvSpPr>
            <p:spPr>
              <a:xfrm>
                <a:off x="5223548" y="3994375"/>
                <a:ext cx="429224" cy="68122"/>
              </a:xfrm>
              <a:custGeom>
                <a:avLst/>
                <a:gdLst>
                  <a:gd name="connsiteX0" fmla="*/ 395164 w 429224"/>
                  <a:gd name="connsiteY0" fmla="*/ 68123 h 68122"/>
                  <a:gd name="connsiteX1" fmla="*/ 34061 w 429224"/>
                  <a:gd name="connsiteY1" fmla="*/ 68123 h 68122"/>
                  <a:gd name="connsiteX2" fmla="*/ 0 w 429224"/>
                  <a:gd name="connsiteY2" fmla="*/ 34062 h 68122"/>
                  <a:gd name="connsiteX3" fmla="*/ 0 w 429224"/>
                  <a:gd name="connsiteY3" fmla="*/ 34062 h 68122"/>
                  <a:gd name="connsiteX4" fmla="*/ 34061 w 429224"/>
                  <a:gd name="connsiteY4" fmla="*/ 0 h 68122"/>
                  <a:gd name="connsiteX5" fmla="*/ 395164 w 429224"/>
                  <a:gd name="connsiteY5" fmla="*/ 0 h 68122"/>
                  <a:gd name="connsiteX6" fmla="*/ 429225 w 429224"/>
                  <a:gd name="connsiteY6" fmla="*/ 34062 h 68122"/>
                  <a:gd name="connsiteX7" fmla="*/ 429225 w 429224"/>
                  <a:gd name="connsiteY7" fmla="*/ 34062 h 68122"/>
                  <a:gd name="connsiteX8" fmla="*/ 395164 w 429224"/>
                  <a:gd name="connsiteY8" fmla="*/ 68123 h 6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224" h="68122">
                    <a:moveTo>
                      <a:pt x="395164" y="68123"/>
                    </a:moveTo>
                    <a:lnTo>
                      <a:pt x="34061" y="68123"/>
                    </a:lnTo>
                    <a:cubicBezTo>
                      <a:pt x="15326" y="68123"/>
                      <a:pt x="0" y="52797"/>
                      <a:pt x="0" y="34062"/>
                    </a:cubicBezTo>
                    <a:lnTo>
                      <a:pt x="0" y="34062"/>
                    </a:lnTo>
                    <a:cubicBezTo>
                      <a:pt x="0" y="15335"/>
                      <a:pt x="15326" y="0"/>
                      <a:pt x="34061" y="0"/>
                    </a:cubicBezTo>
                    <a:lnTo>
                      <a:pt x="395164" y="0"/>
                    </a:lnTo>
                    <a:cubicBezTo>
                      <a:pt x="413890" y="0"/>
                      <a:pt x="429225" y="15326"/>
                      <a:pt x="429225" y="34062"/>
                    </a:cubicBezTo>
                    <a:lnTo>
                      <a:pt x="429225" y="34062"/>
                    </a:lnTo>
                    <a:cubicBezTo>
                      <a:pt x="429216" y="52797"/>
                      <a:pt x="413890" y="68123"/>
                      <a:pt x="395164" y="68123"/>
                    </a:cubicBez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22" name="Graphic 3">
                <a:extLst>
                  <a:ext uri="{FF2B5EF4-FFF2-40B4-BE49-F238E27FC236}">
                    <a16:creationId xmlns:a16="http://schemas.microsoft.com/office/drawing/2014/main" id="{D56B1C07-5FC3-B829-72C8-63F2B7F79E31}"/>
                  </a:ext>
                </a:extLst>
              </p:cNvPr>
              <p:cNvGrpSpPr/>
              <p:nvPr/>
            </p:nvGrpSpPr>
            <p:grpSpPr>
              <a:xfrm>
                <a:off x="5373881" y="4207716"/>
                <a:ext cx="105594" cy="104136"/>
                <a:chOff x="5373881" y="4207716"/>
                <a:chExt cx="105594" cy="104136"/>
              </a:xfrm>
              <a:solidFill>
                <a:srgbClr val="003C78"/>
              </a:solidFill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38C14B04-98C9-035D-A2D8-0C0E8F9373E7}"/>
                    </a:ext>
                  </a:extLst>
                </p:cNvPr>
                <p:cNvSpPr/>
                <p:nvPr/>
              </p:nvSpPr>
              <p:spPr>
                <a:xfrm>
                  <a:off x="5413143" y="4207716"/>
                  <a:ext cx="27060" cy="104136"/>
                </a:xfrm>
                <a:custGeom>
                  <a:avLst/>
                  <a:gdLst>
                    <a:gd name="connsiteX0" fmla="*/ 13716 w 27060"/>
                    <a:gd name="connsiteY0" fmla="*/ 104137 h 104136"/>
                    <a:gd name="connsiteX1" fmla="*/ 13345 w 27060"/>
                    <a:gd name="connsiteY1" fmla="*/ 104137 h 104136"/>
                    <a:gd name="connsiteX2" fmla="*/ 0 w 27060"/>
                    <a:gd name="connsiteY2" fmla="*/ 90792 h 104136"/>
                    <a:gd name="connsiteX3" fmla="*/ 0 w 27060"/>
                    <a:gd name="connsiteY3" fmla="*/ 13345 h 104136"/>
                    <a:gd name="connsiteX4" fmla="*/ 13345 w 27060"/>
                    <a:gd name="connsiteY4" fmla="*/ 0 h 104136"/>
                    <a:gd name="connsiteX5" fmla="*/ 13716 w 27060"/>
                    <a:gd name="connsiteY5" fmla="*/ 0 h 104136"/>
                    <a:gd name="connsiteX6" fmla="*/ 27060 w 27060"/>
                    <a:gd name="connsiteY6" fmla="*/ 13345 h 104136"/>
                    <a:gd name="connsiteX7" fmla="*/ 27060 w 27060"/>
                    <a:gd name="connsiteY7" fmla="*/ 90792 h 104136"/>
                    <a:gd name="connsiteX8" fmla="*/ 13716 w 27060"/>
                    <a:gd name="connsiteY8" fmla="*/ 104137 h 104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60" h="104136">
                      <a:moveTo>
                        <a:pt x="13716" y="104137"/>
                      </a:moveTo>
                      <a:lnTo>
                        <a:pt x="13345" y="104137"/>
                      </a:lnTo>
                      <a:cubicBezTo>
                        <a:pt x="5972" y="104137"/>
                        <a:pt x="0" y="98165"/>
                        <a:pt x="0" y="90792"/>
                      </a:cubicBezTo>
                      <a:lnTo>
                        <a:pt x="0" y="13345"/>
                      </a:lnTo>
                      <a:cubicBezTo>
                        <a:pt x="0" y="5972"/>
                        <a:pt x="5972" y="0"/>
                        <a:pt x="13345" y="0"/>
                      </a:cubicBezTo>
                      <a:lnTo>
                        <a:pt x="13716" y="0"/>
                      </a:lnTo>
                      <a:cubicBezTo>
                        <a:pt x="21088" y="0"/>
                        <a:pt x="27060" y="5972"/>
                        <a:pt x="27060" y="13345"/>
                      </a:cubicBezTo>
                      <a:lnTo>
                        <a:pt x="27060" y="90792"/>
                      </a:lnTo>
                      <a:cubicBezTo>
                        <a:pt x="27070" y="98165"/>
                        <a:pt x="21088" y="104137"/>
                        <a:pt x="13716" y="104137"/>
                      </a:cubicBezTo>
                      <a:close/>
                    </a:path>
                  </a:pathLst>
                </a:custGeom>
                <a:solidFill>
                  <a:srgbClr val="003C7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4689B1B6-08D7-D964-D86C-3EC9CC42371F}"/>
                    </a:ext>
                  </a:extLst>
                </p:cNvPr>
                <p:cNvSpPr/>
                <p:nvPr/>
              </p:nvSpPr>
              <p:spPr>
                <a:xfrm>
                  <a:off x="5373881" y="4246435"/>
                  <a:ext cx="105594" cy="26689"/>
                </a:xfrm>
                <a:custGeom>
                  <a:avLst/>
                  <a:gdLst>
                    <a:gd name="connsiteX0" fmla="*/ 0 w 105594"/>
                    <a:gd name="connsiteY0" fmla="*/ 13345 h 26689"/>
                    <a:gd name="connsiteX1" fmla="*/ 0 w 105594"/>
                    <a:gd name="connsiteY1" fmla="*/ 13345 h 26689"/>
                    <a:gd name="connsiteX2" fmla="*/ 13345 w 105594"/>
                    <a:gd name="connsiteY2" fmla="*/ 0 h 26689"/>
                    <a:gd name="connsiteX3" fmla="*/ 92250 w 105594"/>
                    <a:gd name="connsiteY3" fmla="*/ 0 h 26689"/>
                    <a:gd name="connsiteX4" fmla="*/ 105594 w 105594"/>
                    <a:gd name="connsiteY4" fmla="*/ 13345 h 26689"/>
                    <a:gd name="connsiteX5" fmla="*/ 105594 w 105594"/>
                    <a:gd name="connsiteY5" fmla="*/ 13345 h 26689"/>
                    <a:gd name="connsiteX6" fmla="*/ 92250 w 105594"/>
                    <a:gd name="connsiteY6" fmla="*/ 26689 h 26689"/>
                    <a:gd name="connsiteX7" fmla="*/ 13345 w 105594"/>
                    <a:gd name="connsiteY7" fmla="*/ 26689 h 26689"/>
                    <a:gd name="connsiteX8" fmla="*/ 0 w 105594"/>
                    <a:gd name="connsiteY8" fmla="*/ 13345 h 266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5594" h="26689">
                      <a:moveTo>
                        <a:pt x="0" y="13345"/>
                      </a:moveTo>
                      <a:lnTo>
                        <a:pt x="0" y="13345"/>
                      </a:lnTo>
                      <a:cubicBezTo>
                        <a:pt x="0" y="5972"/>
                        <a:pt x="5972" y="0"/>
                        <a:pt x="13345" y="0"/>
                      </a:cubicBezTo>
                      <a:lnTo>
                        <a:pt x="92250" y="0"/>
                      </a:lnTo>
                      <a:cubicBezTo>
                        <a:pt x="99622" y="0"/>
                        <a:pt x="105594" y="5982"/>
                        <a:pt x="105594" y="13345"/>
                      </a:cubicBezTo>
                      <a:lnTo>
                        <a:pt x="105594" y="13345"/>
                      </a:lnTo>
                      <a:cubicBezTo>
                        <a:pt x="105594" y="20717"/>
                        <a:pt x="99613" y="26689"/>
                        <a:pt x="92250" y="26689"/>
                      </a:cubicBezTo>
                      <a:lnTo>
                        <a:pt x="13345" y="26689"/>
                      </a:lnTo>
                      <a:cubicBezTo>
                        <a:pt x="5972" y="26689"/>
                        <a:pt x="0" y="20717"/>
                        <a:pt x="0" y="13345"/>
                      </a:cubicBezTo>
                      <a:close/>
                    </a:path>
                  </a:pathLst>
                </a:custGeom>
                <a:solidFill>
                  <a:srgbClr val="003C7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FC1BF2A-9EDB-3FC0-E9F7-66993127655B}"/>
              </a:ext>
            </a:extLst>
          </p:cNvPr>
          <p:cNvGrpSpPr/>
          <p:nvPr/>
        </p:nvGrpSpPr>
        <p:grpSpPr>
          <a:xfrm>
            <a:off x="4623388" y="4720989"/>
            <a:ext cx="923784" cy="1173924"/>
            <a:chOff x="3385278" y="3879175"/>
            <a:chExt cx="923784" cy="117392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851E083-54AA-2B44-2FB7-C0B662C0D6A5}"/>
                </a:ext>
              </a:extLst>
            </p:cNvPr>
            <p:cNvSpPr/>
            <p:nvPr/>
          </p:nvSpPr>
          <p:spPr>
            <a:xfrm>
              <a:off x="3385278" y="4827542"/>
              <a:ext cx="923784" cy="225557"/>
            </a:xfrm>
            <a:custGeom>
              <a:avLst/>
              <a:gdLst>
                <a:gd name="connsiteX0" fmla="*/ 537248 w 537248"/>
                <a:gd name="connsiteY0" fmla="*/ 65589 h 131178"/>
                <a:gd name="connsiteX1" fmla="*/ 268624 w 537248"/>
                <a:gd name="connsiteY1" fmla="*/ 131178 h 131178"/>
                <a:gd name="connsiteX2" fmla="*/ 0 w 537248"/>
                <a:gd name="connsiteY2" fmla="*/ 65589 h 131178"/>
                <a:gd name="connsiteX3" fmla="*/ 268624 w 537248"/>
                <a:gd name="connsiteY3" fmla="*/ 0 h 131178"/>
                <a:gd name="connsiteX4" fmla="*/ 537248 w 537248"/>
                <a:gd name="connsiteY4" fmla="*/ 65589 h 131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248" h="131178">
                  <a:moveTo>
                    <a:pt x="537248" y="65589"/>
                  </a:moveTo>
                  <a:cubicBezTo>
                    <a:pt x="537248" y="101813"/>
                    <a:pt x="416986" y="131178"/>
                    <a:pt x="268624" y="131178"/>
                  </a:cubicBezTo>
                  <a:cubicBezTo>
                    <a:pt x="120263" y="131178"/>
                    <a:pt x="0" y="101813"/>
                    <a:pt x="0" y="65589"/>
                  </a:cubicBezTo>
                  <a:cubicBezTo>
                    <a:pt x="0" y="29365"/>
                    <a:pt x="120263" y="0"/>
                    <a:pt x="268624" y="0"/>
                  </a:cubicBezTo>
                  <a:cubicBezTo>
                    <a:pt x="416986" y="0"/>
                    <a:pt x="537248" y="29365"/>
                    <a:pt x="537248" y="65589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27" name="Graphic 3">
              <a:extLst>
                <a:ext uri="{FF2B5EF4-FFF2-40B4-BE49-F238E27FC236}">
                  <a16:creationId xmlns:a16="http://schemas.microsoft.com/office/drawing/2014/main" id="{B86EBD74-D5A4-5527-4607-2F05FA2E645D}"/>
                </a:ext>
              </a:extLst>
            </p:cNvPr>
            <p:cNvGrpSpPr/>
            <p:nvPr/>
          </p:nvGrpSpPr>
          <p:grpSpPr>
            <a:xfrm>
              <a:off x="3486363" y="3879175"/>
              <a:ext cx="738042" cy="1091527"/>
              <a:chOff x="4587830" y="3911384"/>
              <a:chExt cx="429225" cy="634803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F78620DB-017E-0CC4-9A55-C4C2270FF041}"/>
                  </a:ext>
                </a:extLst>
              </p:cNvPr>
              <p:cNvSpPr/>
              <p:nvPr/>
            </p:nvSpPr>
            <p:spPr>
              <a:xfrm>
                <a:off x="4618224" y="4023922"/>
                <a:ext cx="368436" cy="522265"/>
              </a:xfrm>
              <a:custGeom>
                <a:avLst/>
                <a:gdLst>
                  <a:gd name="connsiteX0" fmla="*/ 333994 w 368436"/>
                  <a:gd name="connsiteY0" fmla="*/ 522265 h 522265"/>
                  <a:gd name="connsiteX1" fmla="*/ 34433 w 368436"/>
                  <a:gd name="connsiteY1" fmla="*/ 522265 h 522265"/>
                  <a:gd name="connsiteX2" fmla="*/ 0 w 368436"/>
                  <a:gd name="connsiteY2" fmla="*/ 487832 h 522265"/>
                  <a:gd name="connsiteX3" fmla="*/ 0 w 368436"/>
                  <a:gd name="connsiteY3" fmla="*/ 49901 h 522265"/>
                  <a:gd name="connsiteX4" fmla="*/ 49902 w 368436"/>
                  <a:gd name="connsiteY4" fmla="*/ 0 h 522265"/>
                  <a:gd name="connsiteX5" fmla="*/ 318535 w 368436"/>
                  <a:gd name="connsiteY5" fmla="*/ 0 h 522265"/>
                  <a:gd name="connsiteX6" fmla="*/ 368437 w 368436"/>
                  <a:gd name="connsiteY6" fmla="*/ 49901 h 522265"/>
                  <a:gd name="connsiteX7" fmla="*/ 368437 w 368436"/>
                  <a:gd name="connsiteY7" fmla="*/ 487832 h 522265"/>
                  <a:gd name="connsiteX8" fmla="*/ 333994 w 368436"/>
                  <a:gd name="connsiteY8" fmla="*/ 522265 h 522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8436" h="522265">
                    <a:moveTo>
                      <a:pt x="333994" y="522265"/>
                    </a:moveTo>
                    <a:lnTo>
                      <a:pt x="34433" y="522265"/>
                    </a:lnTo>
                    <a:cubicBezTo>
                      <a:pt x="15497" y="522265"/>
                      <a:pt x="0" y="506768"/>
                      <a:pt x="0" y="487832"/>
                    </a:cubicBezTo>
                    <a:lnTo>
                      <a:pt x="0" y="49901"/>
                    </a:lnTo>
                    <a:cubicBezTo>
                      <a:pt x="0" y="22460"/>
                      <a:pt x="22460" y="0"/>
                      <a:pt x="49902" y="0"/>
                    </a:cubicBezTo>
                    <a:lnTo>
                      <a:pt x="318535" y="0"/>
                    </a:lnTo>
                    <a:cubicBezTo>
                      <a:pt x="345977" y="0"/>
                      <a:pt x="368437" y="22460"/>
                      <a:pt x="368437" y="49901"/>
                    </a:cubicBezTo>
                    <a:lnTo>
                      <a:pt x="368437" y="487832"/>
                    </a:lnTo>
                    <a:cubicBezTo>
                      <a:pt x="368427" y="506768"/>
                      <a:pt x="352930" y="522265"/>
                      <a:pt x="333994" y="522265"/>
                    </a:cubicBezTo>
                    <a:close/>
                  </a:path>
                </a:pathLst>
              </a:custGeom>
              <a:solidFill>
                <a:srgbClr val="26C4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75B971C-3F50-CE50-7E4A-A7880AC1530F}"/>
                  </a:ext>
                </a:extLst>
              </p:cNvPr>
              <p:cNvSpPr/>
              <p:nvPr/>
            </p:nvSpPr>
            <p:spPr>
              <a:xfrm>
                <a:off x="4618320" y="4202210"/>
                <a:ext cx="368369" cy="154257"/>
              </a:xfrm>
              <a:custGeom>
                <a:avLst/>
                <a:gdLst>
                  <a:gd name="connsiteX0" fmla="*/ 0 w 368369"/>
                  <a:gd name="connsiteY0" fmla="*/ 0 h 154257"/>
                  <a:gd name="connsiteX1" fmla="*/ 368370 w 368369"/>
                  <a:gd name="connsiteY1" fmla="*/ 0 h 154257"/>
                  <a:gd name="connsiteX2" fmla="*/ 368370 w 368369"/>
                  <a:gd name="connsiteY2" fmla="*/ 154257 h 154257"/>
                  <a:gd name="connsiteX3" fmla="*/ 0 w 368369"/>
                  <a:gd name="connsiteY3" fmla="*/ 154257 h 154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369" h="154257">
                    <a:moveTo>
                      <a:pt x="0" y="0"/>
                    </a:moveTo>
                    <a:lnTo>
                      <a:pt x="368370" y="0"/>
                    </a:lnTo>
                    <a:lnTo>
                      <a:pt x="368370" y="154257"/>
                    </a:lnTo>
                    <a:lnTo>
                      <a:pt x="0" y="154257"/>
                    </a:lnTo>
                    <a:close/>
                  </a:path>
                </a:pathLst>
              </a:custGeom>
              <a:solidFill>
                <a:srgbClr val="31966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D3B8DF38-B22C-B920-66BD-699B25029804}"/>
                  </a:ext>
                </a:extLst>
              </p:cNvPr>
              <p:cNvSpPr/>
              <p:nvPr/>
            </p:nvSpPr>
            <p:spPr>
              <a:xfrm>
                <a:off x="4939569" y="4024198"/>
                <a:ext cx="47082" cy="521989"/>
              </a:xfrm>
              <a:custGeom>
                <a:avLst/>
                <a:gdLst>
                  <a:gd name="connsiteX0" fmla="*/ 0 w 47082"/>
                  <a:gd name="connsiteY0" fmla="*/ 0 h 521989"/>
                  <a:gd name="connsiteX1" fmla="*/ 0 w 47082"/>
                  <a:gd name="connsiteY1" fmla="*/ 521989 h 521989"/>
                  <a:gd name="connsiteX2" fmla="*/ 12649 w 47082"/>
                  <a:gd name="connsiteY2" fmla="*/ 521989 h 521989"/>
                  <a:gd name="connsiteX3" fmla="*/ 47082 w 47082"/>
                  <a:gd name="connsiteY3" fmla="*/ 487556 h 521989"/>
                  <a:gd name="connsiteX4" fmla="*/ 47082 w 47082"/>
                  <a:gd name="connsiteY4" fmla="*/ 49625 h 521989"/>
                  <a:gd name="connsiteX5" fmla="*/ 0 w 47082"/>
                  <a:gd name="connsiteY5" fmla="*/ 0 h 521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082" h="521989">
                    <a:moveTo>
                      <a:pt x="0" y="0"/>
                    </a:moveTo>
                    <a:lnTo>
                      <a:pt x="0" y="521989"/>
                    </a:lnTo>
                    <a:lnTo>
                      <a:pt x="12649" y="521989"/>
                    </a:lnTo>
                    <a:cubicBezTo>
                      <a:pt x="31585" y="521989"/>
                      <a:pt x="47082" y="506492"/>
                      <a:pt x="47082" y="487556"/>
                    </a:cubicBezTo>
                    <a:lnTo>
                      <a:pt x="47082" y="49625"/>
                    </a:lnTo>
                    <a:cubicBezTo>
                      <a:pt x="47082" y="23136"/>
                      <a:pt x="26118" y="1505"/>
                      <a:pt x="0" y="0"/>
                    </a:cubicBezTo>
                    <a:close/>
                  </a:path>
                </a:pathLst>
              </a:custGeom>
              <a:solidFill>
                <a:srgbClr val="1D965B">
                  <a:alpha val="45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A97858A-78B5-73B7-CE2C-7E4EBE2715C7}"/>
                  </a:ext>
                </a:extLst>
              </p:cNvPr>
              <p:cNvSpPr/>
              <p:nvPr/>
            </p:nvSpPr>
            <p:spPr>
              <a:xfrm>
                <a:off x="4618415" y="4043400"/>
                <a:ext cx="367931" cy="45405"/>
              </a:xfrm>
              <a:custGeom>
                <a:avLst/>
                <a:gdLst>
                  <a:gd name="connsiteX0" fmla="*/ 0 w 367931"/>
                  <a:gd name="connsiteY0" fmla="*/ 0 h 45405"/>
                  <a:gd name="connsiteX1" fmla="*/ 367932 w 367931"/>
                  <a:gd name="connsiteY1" fmla="*/ 0 h 45405"/>
                  <a:gd name="connsiteX2" fmla="*/ 367932 w 367931"/>
                  <a:gd name="connsiteY2" fmla="*/ 45406 h 45405"/>
                  <a:gd name="connsiteX3" fmla="*/ 0 w 367931"/>
                  <a:gd name="connsiteY3" fmla="*/ 45406 h 45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931" h="45405">
                    <a:moveTo>
                      <a:pt x="0" y="0"/>
                    </a:moveTo>
                    <a:lnTo>
                      <a:pt x="367932" y="0"/>
                    </a:lnTo>
                    <a:lnTo>
                      <a:pt x="367932" y="45406"/>
                    </a:lnTo>
                    <a:lnTo>
                      <a:pt x="0" y="45406"/>
                    </a:lnTo>
                    <a:close/>
                  </a:path>
                </a:pathLst>
              </a:custGeom>
              <a:solidFill>
                <a:srgbClr val="1D965B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16FC2E4D-A6AD-F6B1-5994-C1F7ECA35DFD}"/>
                  </a:ext>
                </a:extLst>
              </p:cNvPr>
              <p:cNvSpPr/>
              <p:nvPr/>
            </p:nvSpPr>
            <p:spPr>
              <a:xfrm>
                <a:off x="4618167" y="4244282"/>
                <a:ext cx="368541" cy="60102"/>
              </a:xfrm>
              <a:custGeom>
                <a:avLst/>
                <a:gdLst>
                  <a:gd name="connsiteX0" fmla="*/ 0 w 368541"/>
                  <a:gd name="connsiteY0" fmla="*/ 0 h 60102"/>
                  <a:gd name="connsiteX1" fmla="*/ 368541 w 368541"/>
                  <a:gd name="connsiteY1" fmla="*/ 0 h 60102"/>
                  <a:gd name="connsiteX2" fmla="*/ 368541 w 368541"/>
                  <a:gd name="connsiteY2" fmla="*/ 60103 h 60102"/>
                  <a:gd name="connsiteX3" fmla="*/ 0 w 368541"/>
                  <a:gd name="connsiteY3" fmla="*/ 60103 h 60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541" h="60102">
                    <a:moveTo>
                      <a:pt x="0" y="0"/>
                    </a:moveTo>
                    <a:lnTo>
                      <a:pt x="368541" y="0"/>
                    </a:lnTo>
                    <a:lnTo>
                      <a:pt x="368541" y="60103"/>
                    </a:lnTo>
                    <a:lnTo>
                      <a:pt x="0" y="6010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F9D95CE7-D73F-782E-E2E0-0BADE3EB870C}"/>
                  </a:ext>
                </a:extLst>
              </p:cNvPr>
              <p:cNvSpPr/>
              <p:nvPr/>
            </p:nvSpPr>
            <p:spPr>
              <a:xfrm>
                <a:off x="4639665" y="3911384"/>
                <a:ext cx="325555" cy="108184"/>
              </a:xfrm>
              <a:custGeom>
                <a:avLst/>
                <a:gdLst>
                  <a:gd name="connsiteX0" fmla="*/ 312020 w 325555"/>
                  <a:gd name="connsiteY0" fmla="*/ 108185 h 108184"/>
                  <a:gd name="connsiteX1" fmla="*/ 13526 w 325555"/>
                  <a:gd name="connsiteY1" fmla="*/ 108185 h 108184"/>
                  <a:gd name="connsiteX2" fmla="*/ 0 w 325555"/>
                  <a:gd name="connsiteY2" fmla="*/ 94659 h 108184"/>
                  <a:gd name="connsiteX3" fmla="*/ 0 w 325555"/>
                  <a:gd name="connsiteY3" fmla="*/ 59036 h 108184"/>
                  <a:gd name="connsiteX4" fmla="*/ 59036 w 325555"/>
                  <a:gd name="connsiteY4" fmla="*/ 0 h 108184"/>
                  <a:gd name="connsiteX5" fmla="*/ 266519 w 325555"/>
                  <a:gd name="connsiteY5" fmla="*/ 0 h 108184"/>
                  <a:gd name="connsiteX6" fmla="*/ 325555 w 325555"/>
                  <a:gd name="connsiteY6" fmla="*/ 59036 h 108184"/>
                  <a:gd name="connsiteX7" fmla="*/ 325555 w 325555"/>
                  <a:gd name="connsiteY7" fmla="*/ 94659 h 108184"/>
                  <a:gd name="connsiteX8" fmla="*/ 312020 w 325555"/>
                  <a:gd name="connsiteY8" fmla="*/ 108185 h 108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555" h="108184">
                    <a:moveTo>
                      <a:pt x="312020" y="108185"/>
                    </a:moveTo>
                    <a:lnTo>
                      <a:pt x="13526" y="108185"/>
                    </a:lnTo>
                    <a:cubicBezTo>
                      <a:pt x="6086" y="108185"/>
                      <a:pt x="0" y="102098"/>
                      <a:pt x="0" y="94659"/>
                    </a:cubicBezTo>
                    <a:lnTo>
                      <a:pt x="0" y="59036"/>
                    </a:lnTo>
                    <a:cubicBezTo>
                      <a:pt x="0" y="26565"/>
                      <a:pt x="26565" y="0"/>
                      <a:pt x="59036" y="0"/>
                    </a:cubicBezTo>
                    <a:lnTo>
                      <a:pt x="266519" y="0"/>
                    </a:lnTo>
                    <a:cubicBezTo>
                      <a:pt x="298990" y="0"/>
                      <a:pt x="325555" y="26565"/>
                      <a:pt x="325555" y="59036"/>
                    </a:cubicBezTo>
                    <a:lnTo>
                      <a:pt x="325555" y="94659"/>
                    </a:lnTo>
                    <a:cubicBezTo>
                      <a:pt x="325545" y="102098"/>
                      <a:pt x="319459" y="108185"/>
                      <a:pt x="312020" y="108185"/>
                    </a:cubicBezTo>
                    <a:close/>
                  </a:path>
                </a:pathLst>
              </a:custGeom>
              <a:solidFill>
                <a:srgbClr val="1D96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4D2C3D2-5454-2304-3897-320A8B88FAB4}"/>
                  </a:ext>
                </a:extLst>
              </p:cNvPr>
              <p:cNvSpPr/>
              <p:nvPr/>
            </p:nvSpPr>
            <p:spPr>
              <a:xfrm>
                <a:off x="4587830" y="3997499"/>
                <a:ext cx="429225" cy="68122"/>
              </a:xfrm>
              <a:custGeom>
                <a:avLst/>
                <a:gdLst>
                  <a:gd name="connsiteX0" fmla="*/ 395164 w 429225"/>
                  <a:gd name="connsiteY0" fmla="*/ 68123 h 68122"/>
                  <a:gd name="connsiteX1" fmla="*/ 34052 w 429225"/>
                  <a:gd name="connsiteY1" fmla="*/ 68123 h 68122"/>
                  <a:gd name="connsiteX2" fmla="*/ 0 w 429225"/>
                  <a:gd name="connsiteY2" fmla="*/ 34061 h 68122"/>
                  <a:gd name="connsiteX3" fmla="*/ 0 w 429225"/>
                  <a:gd name="connsiteY3" fmla="*/ 34061 h 68122"/>
                  <a:gd name="connsiteX4" fmla="*/ 34052 w 429225"/>
                  <a:gd name="connsiteY4" fmla="*/ 0 h 68122"/>
                  <a:gd name="connsiteX5" fmla="*/ 395164 w 429225"/>
                  <a:gd name="connsiteY5" fmla="*/ 0 h 68122"/>
                  <a:gd name="connsiteX6" fmla="*/ 429225 w 429225"/>
                  <a:gd name="connsiteY6" fmla="*/ 34061 h 68122"/>
                  <a:gd name="connsiteX7" fmla="*/ 429225 w 429225"/>
                  <a:gd name="connsiteY7" fmla="*/ 34061 h 68122"/>
                  <a:gd name="connsiteX8" fmla="*/ 395164 w 429225"/>
                  <a:gd name="connsiteY8" fmla="*/ 68123 h 6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225" h="68122">
                    <a:moveTo>
                      <a:pt x="395164" y="68123"/>
                    </a:moveTo>
                    <a:lnTo>
                      <a:pt x="34052" y="68123"/>
                    </a:lnTo>
                    <a:cubicBezTo>
                      <a:pt x="15326" y="68123"/>
                      <a:pt x="0" y="52797"/>
                      <a:pt x="0" y="34061"/>
                    </a:cubicBezTo>
                    <a:lnTo>
                      <a:pt x="0" y="34061"/>
                    </a:lnTo>
                    <a:cubicBezTo>
                      <a:pt x="0" y="15326"/>
                      <a:pt x="15326" y="0"/>
                      <a:pt x="34052" y="0"/>
                    </a:cubicBezTo>
                    <a:lnTo>
                      <a:pt x="395164" y="0"/>
                    </a:lnTo>
                    <a:cubicBezTo>
                      <a:pt x="413890" y="0"/>
                      <a:pt x="429225" y="15326"/>
                      <a:pt x="429225" y="34061"/>
                    </a:cubicBezTo>
                    <a:lnTo>
                      <a:pt x="429225" y="34061"/>
                    </a:lnTo>
                    <a:cubicBezTo>
                      <a:pt x="429225" y="52797"/>
                      <a:pt x="413890" y="68123"/>
                      <a:pt x="395164" y="68123"/>
                    </a:cubicBezTo>
                    <a:close/>
                  </a:path>
                </a:pathLst>
              </a:custGeom>
              <a:solidFill>
                <a:srgbClr val="1D96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D1F6A14-0CC8-0DB1-B76E-3DAF20C6A595}"/>
                  </a:ext>
                </a:extLst>
              </p:cNvPr>
              <p:cNvSpPr/>
              <p:nvPr/>
            </p:nvSpPr>
            <p:spPr>
              <a:xfrm>
                <a:off x="4673850" y="3943778"/>
                <a:ext cx="271119" cy="32051"/>
              </a:xfrm>
              <a:custGeom>
                <a:avLst/>
                <a:gdLst>
                  <a:gd name="connsiteX0" fmla="*/ 271120 w 271119"/>
                  <a:gd name="connsiteY0" fmla="*/ 32052 h 32051"/>
                  <a:gd name="connsiteX1" fmla="*/ 32052 w 271119"/>
                  <a:gd name="connsiteY1" fmla="*/ 32052 h 32051"/>
                  <a:gd name="connsiteX2" fmla="*/ 0 w 271119"/>
                  <a:gd name="connsiteY2" fmla="*/ 0 h 32051"/>
                  <a:gd name="connsiteX3" fmla="*/ 0 w 271119"/>
                  <a:gd name="connsiteY3" fmla="*/ 0 h 32051"/>
                  <a:gd name="connsiteX4" fmla="*/ 239068 w 271119"/>
                  <a:gd name="connsiteY4" fmla="*/ 0 h 32051"/>
                  <a:gd name="connsiteX5" fmla="*/ 271120 w 271119"/>
                  <a:gd name="connsiteY5" fmla="*/ 32052 h 32051"/>
                  <a:gd name="connsiteX6" fmla="*/ 271120 w 271119"/>
                  <a:gd name="connsiteY6" fmla="*/ 32052 h 32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1119" h="32051">
                    <a:moveTo>
                      <a:pt x="271120" y="32052"/>
                    </a:moveTo>
                    <a:lnTo>
                      <a:pt x="32052" y="32052"/>
                    </a:lnTo>
                    <a:cubicBezTo>
                      <a:pt x="14345" y="32052"/>
                      <a:pt x="0" y="17697"/>
                      <a:pt x="0" y="0"/>
                    </a:cubicBezTo>
                    <a:lnTo>
                      <a:pt x="0" y="0"/>
                    </a:lnTo>
                    <a:lnTo>
                      <a:pt x="239068" y="0"/>
                    </a:lnTo>
                    <a:cubicBezTo>
                      <a:pt x="256765" y="0"/>
                      <a:pt x="271120" y="14354"/>
                      <a:pt x="271120" y="32052"/>
                    </a:cubicBezTo>
                    <a:lnTo>
                      <a:pt x="271120" y="32052"/>
                    </a:lnTo>
                    <a:close/>
                  </a:path>
                </a:pathLst>
              </a:custGeom>
              <a:solidFill>
                <a:srgbClr val="FFFFFF">
                  <a:alpha val="9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5492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D59D3-597E-6865-A0D2-FCB7C2DA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3200" dirty="0"/>
              <a:t>Acknowledgments and Certifications</a:t>
            </a:r>
            <a:endParaRPr lang="en-CA" sz="6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ECB581-BFA0-26EE-32FC-1992A2D4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Century Gothic" panose="020B0502020202020204" pitchFamily="34" charset="0"/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DA771-6C8B-C8BC-90C7-5849663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Century Gothic" panose="020B0502020202020204" pitchFamily="34" charset="0"/>
              </a:rPr>
              <a:t>Slide </a:t>
            </a:r>
            <a:fld id="{6CB62808-88BB-4E82-9200-19DAFECDBB5A}" type="slidenum">
              <a:rPr lang="en-IN" smtClean="0">
                <a:latin typeface="Century Gothic" panose="020B0502020202020204" pitchFamily="34" charset="0"/>
              </a:rPr>
              <a:pPr/>
              <a:t>13</a:t>
            </a:fld>
            <a:endParaRPr lang="en-IN" dirty="0"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135FB7-5D81-3065-523A-950AB0B6876E}"/>
              </a:ext>
            </a:extLst>
          </p:cNvPr>
          <p:cNvGrpSpPr/>
          <p:nvPr/>
        </p:nvGrpSpPr>
        <p:grpSpPr>
          <a:xfrm>
            <a:off x="736499" y="1340408"/>
            <a:ext cx="10718989" cy="4318312"/>
            <a:chOff x="736499" y="1340408"/>
            <a:chExt cx="10718989" cy="4318312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EF7BC431-BFF7-B37F-E41D-CB9332BC6DC9}"/>
                </a:ext>
              </a:extLst>
            </p:cNvPr>
            <p:cNvGrpSpPr/>
            <p:nvPr/>
          </p:nvGrpSpPr>
          <p:grpSpPr>
            <a:xfrm>
              <a:off x="736499" y="1340408"/>
              <a:ext cx="2330526" cy="4318312"/>
              <a:chOff x="556105" y="1470581"/>
              <a:chExt cx="2330526" cy="4318312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99DC82D6-9A7B-4395-62DA-DA64C7CFE0A8}"/>
                  </a:ext>
                </a:extLst>
              </p:cNvPr>
              <p:cNvGrpSpPr/>
              <p:nvPr/>
            </p:nvGrpSpPr>
            <p:grpSpPr>
              <a:xfrm>
                <a:off x="556105" y="1470581"/>
                <a:ext cx="2330526" cy="4318312"/>
                <a:chOff x="8665008" y="1425795"/>
                <a:chExt cx="2188203" cy="4054597"/>
              </a:xfrm>
            </p:grpSpPr>
            <p:sp>
              <p:nvSpPr>
                <p:cNvPr id="104" name="Flowchart: Connector 103">
                  <a:extLst>
                    <a:ext uri="{FF2B5EF4-FFF2-40B4-BE49-F238E27FC236}">
                      <a16:creationId xmlns:a16="http://schemas.microsoft.com/office/drawing/2014/main" id="{FC861C05-DF1F-7999-6D25-542F02C78DC0}"/>
                    </a:ext>
                  </a:extLst>
                </p:cNvPr>
                <p:cNvSpPr/>
                <p:nvPr/>
              </p:nvSpPr>
              <p:spPr>
                <a:xfrm>
                  <a:off x="9127557" y="1425795"/>
                  <a:ext cx="1263115" cy="1263116"/>
                </a:xfrm>
                <a:prstGeom prst="flowChartConnector">
                  <a:avLst/>
                </a:prstGeom>
                <a:solidFill>
                  <a:schemeClr val="accent3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20A9D8D7-41A4-CC22-C6AF-F0CFD0DAAAB7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accent5"/>
                    </a:solidFill>
                  </a:endParaRP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2BDB7ECB-67A2-B8A9-0DBE-4CFC8BEBCFCA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E2725097-D361-4D61-B6D5-FAF5ABA415D9}"/>
                  </a:ext>
                </a:extLst>
              </p:cNvPr>
              <p:cNvSpPr/>
              <p:nvPr/>
            </p:nvSpPr>
            <p:spPr>
              <a:xfrm>
                <a:off x="1523486" y="1857373"/>
                <a:ext cx="395782" cy="57168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5E8E9ED-E908-255F-814E-3D180B554E81}"/>
                </a:ext>
              </a:extLst>
            </p:cNvPr>
            <p:cNvGrpSpPr/>
            <p:nvPr/>
          </p:nvGrpSpPr>
          <p:grpSpPr>
            <a:xfrm>
              <a:off x="4930730" y="1340408"/>
              <a:ext cx="2330526" cy="4318312"/>
              <a:chOff x="3472521" y="1470581"/>
              <a:chExt cx="2330526" cy="4318312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95B123A-987F-FBE1-8F0E-304E8BD2A179}"/>
                  </a:ext>
                </a:extLst>
              </p:cNvPr>
              <p:cNvGrpSpPr/>
              <p:nvPr/>
            </p:nvGrpSpPr>
            <p:grpSpPr>
              <a:xfrm>
                <a:off x="3472521" y="1470581"/>
                <a:ext cx="2330526" cy="4318312"/>
                <a:chOff x="8665008" y="1425795"/>
                <a:chExt cx="2188203" cy="4054597"/>
              </a:xfrm>
            </p:grpSpPr>
            <p:sp>
              <p:nvSpPr>
                <p:cNvPr id="132" name="Flowchart: Connector 131">
                  <a:extLst>
                    <a:ext uri="{FF2B5EF4-FFF2-40B4-BE49-F238E27FC236}">
                      <a16:creationId xmlns:a16="http://schemas.microsoft.com/office/drawing/2014/main" id="{281BAFC9-6268-2BA3-693F-803A28CCCDC8}"/>
                    </a:ext>
                  </a:extLst>
                </p:cNvPr>
                <p:cNvSpPr/>
                <p:nvPr/>
              </p:nvSpPr>
              <p:spPr>
                <a:xfrm>
                  <a:off x="9127557" y="1425795"/>
                  <a:ext cx="1263115" cy="1263116"/>
                </a:xfrm>
                <a:prstGeom prst="flowChartConnector">
                  <a:avLst/>
                </a:prstGeom>
                <a:solidFill>
                  <a:schemeClr val="accent1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D239B790-250E-3214-DA38-2DC5C3EBE84F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6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9A8BB34-ECAB-ECC5-937F-A2649923F586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381F4146-CB3C-71C4-7B36-C685862F6801}"/>
                  </a:ext>
                </a:extLst>
              </p:cNvPr>
              <p:cNvSpPr/>
              <p:nvPr/>
            </p:nvSpPr>
            <p:spPr>
              <a:xfrm>
                <a:off x="4439902" y="1857373"/>
                <a:ext cx="395782" cy="57168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4FBC302-3FBD-95A0-FE2D-C6A3C01DF80F}"/>
                </a:ext>
              </a:extLst>
            </p:cNvPr>
            <p:cNvGrpSpPr/>
            <p:nvPr/>
          </p:nvGrpSpPr>
          <p:grpSpPr>
            <a:xfrm>
              <a:off x="9124962" y="1340408"/>
              <a:ext cx="2330526" cy="4318312"/>
              <a:chOff x="6388937" y="1470581"/>
              <a:chExt cx="2330526" cy="4318312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52B8E616-06DC-90D3-2612-E90D234F54A6}"/>
                  </a:ext>
                </a:extLst>
              </p:cNvPr>
              <p:cNvGrpSpPr/>
              <p:nvPr/>
            </p:nvGrpSpPr>
            <p:grpSpPr>
              <a:xfrm>
                <a:off x="6388937" y="1470581"/>
                <a:ext cx="2330526" cy="4318312"/>
                <a:chOff x="8665008" y="1425795"/>
                <a:chExt cx="2188203" cy="4054597"/>
              </a:xfrm>
            </p:grpSpPr>
            <p:sp>
              <p:nvSpPr>
                <p:cNvPr id="142" name="Flowchart: Connector 141">
                  <a:extLst>
                    <a:ext uri="{FF2B5EF4-FFF2-40B4-BE49-F238E27FC236}">
                      <a16:creationId xmlns:a16="http://schemas.microsoft.com/office/drawing/2014/main" id="{AFD3155F-2C9C-1BFE-DFC7-7FCC45556384}"/>
                    </a:ext>
                  </a:extLst>
                </p:cNvPr>
                <p:cNvSpPr/>
                <p:nvPr/>
              </p:nvSpPr>
              <p:spPr>
                <a:xfrm>
                  <a:off x="9127557" y="1425795"/>
                  <a:ext cx="1263115" cy="1263116"/>
                </a:xfrm>
                <a:prstGeom prst="flowChartConnector">
                  <a:avLst/>
                </a:prstGeom>
                <a:solidFill>
                  <a:schemeClr val="accent3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C6680070-126A-20BA-5871-48500CA3E994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accent5"/>
                    </a:solidFill>
                  </a:endParaRPr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5590178E-2312-4D68-E53C-A18AA1BBE5B1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D14CD35B-34D0-51AA-0749-2911557B44A3}"/>
                  </a:ext>
                </a:extLst>
              </p:cNvPr>
              <p:cNvSpPr/>
              <p:nvPr/>
            </p:nvSpPr>
            <p:spPr>
              <a:xfrm>
                <a:off x="7356318" y="1857373"/>
                <a:ext cx="395782" cy="57168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2B2ECF71-689C-7F4E-B614-12D45A7E78E0}"/>
              </a:ext>
            </a:extLst>
          </p:cNvPr>
          <p:cNvSpPr/>
          <p:nvPr/>
        </p:nvSpPr>
        <p:spPr>
          <a:xfrm flipV="1">
            <a:off x="5301343" y="1244500"/>
            <a:ext cx="101518" cy="101518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9E8AF99-F973-416A-16CB-F9BFC9C6E438}"/>
              </a:ext>
            </a:extLst>
          </p:cNvPr>
          <p:cNvSpPr/>
          <p:nvPr/>
        </p:nvSpPr>
        <p:spPr>
          <a:xfrm flipV="1">
            <a:off x="10188707" y="2736029"/>
            <a:ext cx="101518" cy="101518"/>
          </a:xfrm>
          <a:prstGeom prst="ellips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Google Shape;437;p10">
            <a:extLst>
              <a:ext uri="{FF2B5EF4-FFF2-40B4-BE49-F238E27FC236}">
                <a16:creationId xmlns:a16="http://schemas.microsoft.com/office/drawing/2014/main" id="{23EF3EC5-F8CD-BE19-E848-118CE534882E}"/>
              </a:ext>
            </a:extLst>
          </p:cNvPr>
          <p:cNvSpPr/>
          <p:nvPr/>
        </p:nvSpPr>
        <p:spPr>
          <a:xfrm flipH="1">
            <a:off x="238123" y="4062662"/>
            <a:ext cx="133190" cy="133190"/>
          </a:xfrm>
          <a:prstGeom prst="ellipse">
            <a:avLst/>
          </a:prstGeom>
          <a:solidFill>
            <a:schemeClr val="bg2"/>
          </a:solidFill>
          <a:ln w="63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8484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4BE52-BF5A-51F5-D040-5199C46B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i="0" u="none" strike="noStrike" cap="none" normalizeH="0" baseline="0" dirty="0">
                <a:ln>
                  <a:noFill/>
                </a:ln>
                <a:effectLst/>
              </a:rPr>
              <a:t>Timeline Interventions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D8EC3F-6281-3BFB-0595-048577D8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Century Gothic" panose="020B0502020202020204" pitchFamily="34" charset="0"/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D58A35-CF58-D65D-0935-A80A68EF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Century Gothic" panose="020B0502020202020204" pitchFamily="34" charset="0"/>
              </a:rPr>
              <a:t>Slide </a:t>
            </a:r>
            <a:fld id="{6CB62808-88BB-4E82-9200-19DAFECDBB5A}" type="slidenum">
              <a:rPr lang="en-IN" smtClean="0">
                <a:latin typeface="Century Gothic" panose="020B0502020202020204" pitchFamily="34" charset="0"/>
              </a:rPr>
              <a:pPr/>
              <a:t>14</a:t>
            </a:fld>
            <a:endParaRPr lang="en-IN" dirty="0">
              <a:latin typeface="Century Gothic" panose="020B0502020202020204" pitchFamily="34" charset="0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47F8773-DAD9-E52B-D75D-87BE5DBA4C1A}"/>
              </a:ext>
            </a:extLst>
          </p:cNvPr>
          <p:cNvGrpSpPr/>
          <p:nvPr/>
        </p:nvGrpSpPr>
        <p:grpSpPr>
          <a:xfrm>
            <a:off x="0" y="1280891"/>
            <a:ext cx="12190341" cy="4687806"/>
            <a:chOff x="831" y="1491906"/>
            <a:chExt cx="12190341" cy="468780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BB13AFA-C5EC-CF6C-4C56-83D5286C32E8}"/>
                </a:ext>
              </a:extLst>
            </p:cNvPr>
            <p:cNvGrpSpPr/>
            <p:nvPr/>
          </p:nvGrpSpPr>
          <p:grpSpPr>
            <a:xfrm>
              <a:off x="649421" y="4976756"/>
              <a:ext cx="10893158" cy="1202956"/>
              <a:chOff x="795471" y="4976756"/>
              <a:chExt cx="10893158" cy="1202956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153E0701-A984-37C0-1FDA-6009B8BAECC6}"/>
                  </a:ext>
                </a:extLst>
              </p:cNvPr>
              <p:cNvGrpSpPr/>
              <p:nvPr/>
            </p:nvGrpSpPr>
            <p:grpSpPr>
              <a:xfrm>
                <a:off x="795471" y="4976756"/>
                <a:ext cx="2567314" cy="1202956"/>
                <a:chOff x="253104" y="1322388"/>
                <a:chExt cx="2567314" cy="1202956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77B58D00-2937-721C-C25C-65F6E0F51699}"/>
                    </a:ext>
                  </a:extLst>
                </p:cNvPr>
                <p:cNvGrpSpPr/>
                <p:nvPr/>
              </p:nvGrpSpPr>
              <p:grpSpPr>
                <a:xfrm>
                  <a:off x="268757" y="1322388"/>
                  <a:ext cx="2111390" cy="450278"/>
                  <a:chOff x="268757" y="1322388"/>
                  <a:chExt cx="2111390" cy="450278"/>
                </a:xfrm>
              </p:grpSpPr>
              <p:sp>
                <p:nvSpPr>
                  <p:cNvPr id="53" name="Rectangle: Rounded Corners 52">
                    <a:extLst>
                      <a:ext uri="{FF2B5EF4-FFF2-40B4-BE49-F238E27FC236}">
                        <a16:creationId xmlns:a16="http://schemas.microsoft.com/office/drawing/2014/main" id="{19E0A0DD-2B50-8C48-3041-370CABB0F9CD}"/>
                      </a:ext>
                    </a:extLst>
                  </p:cNvPr>
                  <p:cNvSpPr/>
                  <p:nvPr/>
                </p:nvSpPr>
                <p:spPr>
                  <a:xfrm>
                    <a:off x="268757" y="1322388"/>
                    <a:ext cx="2111390" cy="450278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3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IN" sz="16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3ECFD812-F022-69E9-7802-1D2DFA0238C6}"/>
                      </a:ext>
                    </a:extLst>
                  </p:cNvPr>
                  <p:cNvSpPr txBox="1"/>
                  <p:nvPr/>
                </p:nvSpPr>
                <p:spPr>
                  <a:xfrm>
                    <a:off x="268757" y="1407629"/>
                    <a:ext cx="211139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0" lang="en-C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B2258A2D-135D-EF16-416C-15E7CF78C3C0}"/>
                    </a:ext>
                  </a:extLst>
                </p:cNvPr>
                <p:cNvSpPr txBox="1"/>
                <p:nvPr/>
              </p:nvSpPr>
              <p:spPr>
                <a:xfrm>
                  <a:off x="253104" y="1755903"/>
                  <a:ext cx="2567314" cy="7694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1F36AED2-69B8-9C99-C9DA-67AD4B5FDFBA}"/>
                  </a:ext>
                </a:extLst>
              </p:cNvPr>
              <p:cNvGrpSpPr/>
              <p:nvPr/>
            </p:nvGrpSpPr>
            <p:grpSpPr>
              <a:xfrm>
                <a:off x="3570752" y="4976756"/>
                <a:ext cx="2567314" cy="1202956"/>
                <a:chOff x="253104" y="1322388"/>
                <a:chExt cx="2567314" cy="1202956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1C819133-65A5-51FB-856F-E33E45CFFCBC}"/>
                    </a:ext>
                  </a:extLst>
                </p:cNvPr>
                <p:cNvGrpSpPr/>
                <p:nvPr/>
              </p:nvGrpSpPr>
              <p:grpSpPr>
                <a:xfrm>
                  <a:off x="268757" y="1322388"/>
                  <a:ext cx="2111390" cy="450278"/>
                  <a:chOff x="268757" y="1322388"/>
                  <a:chExt cx="2111390" cy="450278"/>
                </a:xfrm>
              </p:grpSpPr>
              <p:sp>
                <p:nvSpPr>
                  <p:cNvPr id="49" name="Rectangle: Rounded Corners 48">
                    <a:extLst>
                      <a:ext uri="{FF2B5EF4-FFF2-40B4-BE49-F238E27FC236}">
                        <a16:creationId xmlns:a16="http://schemas.microsoft.com/office/drawing/2014/main" id="{5D1FC803-BC32-CE2C-5903-950B3F3156CD}"/>
                      </a:ext>
                    </a:extLst>
                  </p:cNvPr>
                  <p:cNvSpPr/>
                  <p:nvPr/>
                </p:nvSpPr>
                <p:spPr>
                  <a:xfrm>
                    <a:off x="268757" y="1322388"/>
                    <a:ext cx="2111390" cy="450278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1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IN" sz="16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7F2972CA-F4BD-111F-D550-A039F124374B}"/>
                      </a:ext>
                    </a:extLst>
                  </p:cNvPr>
                  <p:cNvSpPr txBox="1"/>
                  <p:nvPr/>
                </p:nvSpPr>
                <p:spPr>
                  <a:xfrm>
                    <a:off x="268757" y="1407629"/>
                    <a:ext cx="211139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0" lang="en-C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A3588AEA-511C-7C9F-E6D6-1EEDB183B6CA}"/>
                    </a:ext>
                  </a:extLst>
                </p:cNvPr>
                <p:cNvSpPr txBox="1"/>
                <p:nvPr/>
              </p:nvSpPr>
              <p:spPr>
                <a:xfrm>
                  <a:off x="253104" y="1755903"/>
                  <a:ext cx="2567314" cy="7694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66356452-84C2-6FF7-880C-214AA84057A2}"/>
                  </a:ext>
                </a:extLst>
              </p:cNvPr>
              <p:cNvGrpSpPr/>
              <p:nvPr/>
            </p:nvGrpSpPr>
            <p:grpSpPr>
              <a:xfrm>
                <a:off x="9121315" y="4976756"/>
                <a:ext cx="2567314" cy="1202956"/>
                <a:chOff x="253104" y="1322388"/>
                <a:chExt cx="2567314" cy="1202956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7F8028A2-B3C5-78AA-C330-DBA6C2B2C057}"/>
                    </a:ext>
                  </a:extLst>
                </p:cNvPr>
                <p:cNvGrpSpPr/>
                <p:nvPr/>
              </p:nvGrpSpPr>
              <p:grpSpPr>
                <a:xfrm>
                  <a:off x="268757" y="1322388"/>
                  <a:ext cx="2111390" cy="450278"/>
                  <a:chOff x="268757" y="1322388"/>
                  <a:chExt cx="2111390" cy="450278"/>
                </a:xfrm>
              </p:grpSpPr>
              <p:sp>
                <p:nvSpPr>
                  <p:cNvPr id="45" name="Rectangle: Rounded Corners 44">
                    <a:extLst>
                      <a:ext uri="{FF2B5EF4-FFF2-40B4-BE49-F238E27FC236}">
                        <a16:creationId xmlns:a16="http://schemas.microsoft.com/office/drawing/2014/main" id="{6E6F92F4-F3E8-9E4E-BDC8-EEB051EB1512}"/>
                      </a:ext>
                    </a:extLst>
                  </p:cNvPr>
                  <p:cNvSpPr/>
                  <p:nvPr/>
                </p:nvSpPr>
                <p:spPr>
                  <a:xfrm>
                    <a:off x="268757" y="1322388"/>
                    <a:ext cx="2111390" cy="450278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1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IN" sz="16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82989662-2B8F-20FE-814B-D59E6F43061B}"/>
                      </a:ext>
                    </a:extLst>
                  </p:cNvPr>
                  <p:cNvSpPr txBox="1"/>
                  <p:nvPr/>
                </p:nvSpPr>
                <p:spPr>
                  <a:xfrm>
                    <a:off x="268757" y="1407629"/>
                    <a:ext cx="211139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0" lang="en-C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22A84BCD-493A-1BFC-7115-D106900F27B2}"/>
                    </a:ext>
                  </a:extLst>
                </p:cNvPr>
                <p:cNvSpPr txBox="1"/>
                <p:nvPr/>
              </p:nvSpPr>
              <p:spPr>
                <a:xfrm>
                  <a:off x="253104" y="1755903"/>
                  <a:ext cx="2567314" cy="7694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3CF2D873-970F-AC67-F372-4B187234CD59}"/>
                  </a:ext>
                </a:extLst>
              </p:cNvPr>
              <p:cNvGrpSpPr/>
              <p:nvPr/>
            </p:nvGrpSpPr>
            <p:grpSpPr>
              <a:xfrm>
                <a:off x="6346033" y="4976756"/>
                <a:ext cx="2567314" cy="1202956"/>
                <a:chOff x="253104" y="1322388"/>
                <a:chExt cx="2567314" cy="1202956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374693A9-D39C-DE89-36FE-D9156142AAE2}"/>
                    </a:ext>
                  </a:extLst>
                </p:cNvPr>
                <p:cNvGrpSpPr/>
                <p:nvPr/>
              </p:nvGrpSpPr>
              <p:grpSpPr>
                <a:xfrm>
                  <a:off x="268757" y="1322388"/>
                  <a:ext cx="2111390" cy="450278"/>
                  <a:chOff x="268757" y="1322388"/>
                  <a:chExt cx="2111390" cy="450278"/>
                </a:xfrm>
              </p:grpSpPr>
              <p:sp>
                <p:nvSpPr>
                  <p:cNvPr id="41" name="Rectangle: Rounded Corners 40">
                    <a:extLst>
                      <a:ext uri="{FF2B5EF4-FFF2-40B4-BE49-F238E27FC236}">
                        <a16:creationId xmlns:a16="http://schemas.microsoft.com/office/drawing/2014/main" id="{070B6DCE-2D24-9CEE-697B-E316DE3E7077}"/>
                      </a:ext>
                    </a:extLst>
                  </p:cNvPr>
                  <p:cNvSpPr/>
                  <p:nvPr/>
                </p:nvSpPr>
                <p:spPr>
                  <a:xfrm>
                    <a:off x="268757" y="1322388"/>
                    <a:ext cx="2111390" cy="450278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3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IN" sz="16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EEDCFD45-2CE5-0A11-F787-380D71CE92F0}"/>
                      </a:ext>
                    </a:extLst>
                  </p:cNvPr>
                  <p:cNvSpPr txBox="1"/>
                  <p:nvPr/>
                </p:nvSpPr>
                <p:spPr>
                  <a:xfrm>
                    <a:off x="268757" y="1407629"/>
                    <a:ext cx="211139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0" lang="en-C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8940458E-BEF8-C2F1-A770-A2B7087A9A93}"/>
                    </a:ext>
                  </a:extLst>
                </p:cNvPr>
                <p:cNvSpPr txBox="1"/>
                <p:nvPr/>
              </p:nvSpPr>
              <p:spPr>
                <a:xfrm>
                  <a:off x="253104" y="1755903"/>
                  <a:ext cx="2567314" cy="7694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C5FAE50-27DE-C4A3-3C7A-FED0C5F5B16E}"/>
                </a:ext>
              </a:extLst>
            </p:cNvPr>
            <p:cNvGrpSpPr/>
            <p:nvPr/>
          </p:nvGrpSpPr>
          <p:grpSpPr>
            <a:xfrm>
              <a:off x="831" y="1491906"/>
              <a:ext cx="12190341" cy="2680962"/>
              <a:chOff x="831" y="2025306"/>
              <a:chExt cx="12190341" cy="2680962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3EF9B1E4-AC96-1AFC-6148-94F568A6408B}"/>
                  </a:ext>
                </a:extLst>
              </p:cNvPr>
              <p:cNvGrpSpPr/>
              <p:nvPr/>
            </p:nvGrpSpPr>
            <p:grpSpPr>
              <a:xfrm>
                <a:off x="831" y="3091144"/>
                <a:ext cx="12190341" cy="1615124"/>
                <a:chOff x="831" y="3091144"/>
                <a:chExt cx="12190341" cy="1615124"/>
              </a:xfrm>
            </p:grpSpPr>
            <p:sp>
              <p:nvSpPr>
                <p:cNvPr id="62" name="Freeform 359">
                  <a:extLst>
                    <a:ext uri="{FF2B5EF4-FFF2-40B4-BE49-F238E27FC236}">
                      <a16:creationId xmlns:a16="http://schemas.microsoft.com/office/drawing/2014/main" id="{B67C189C-0016-470B-3223-7B94E34701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1" y="3091144"/>
                  <a:ext cx="12190341" cy="1615124"/>
                </a:xfrm>
                <a:custGeom>
                  <a:avLst/>
                  <a:gdLst>
                    <a:gd name="T0" fmla="*/ 17654 w 19570"/>
                    <a:gd name="T1" fmla="*/ 2594 h 2595"/>
                    <a:gd name="T2" fmla="*/ 17088 w 19570"/>
                    <a:gd name="T3" fmla="*/ 2027 h 2595"/>
                    <a:gd name="T4" fmla="*/ 17088 w 19570"/>
                    <a:gd name="T5" fmla="*/ 1658 h 2595"/>
                    <a:gd name="T6" fmla="*/ 13885 w 19570"/>
                    <a:gd name="T7" fmla="*/ 1500 h 2595"/>
                    <a:gd name="T8" fmla="*/ 13319 w 19570"/>
                    <a:gd name="T9" fmla="*/ 934 h 2595"/>
                    <a:gd name="T10" fmla="*/ 13319 w 19570"/>
                    <a:gd name="T11" fmla="*/ 565 h 2595"/>
                    <a:gd name="T12" fmla="*/ 10897 w 19570"/>
                    <a:gd name="T13" fmla="*/ 407 h 2595"/>
                    <a:gd name="T14" fmla="*/ 10738 w 19570"/>
                    <a:gd name="T15" fmla="*/ 565 h 2595"/>
                    <a:gd name="T16" fmla="*/ 10738 w 19570"/>
                    <a:gd name="T17" fmla="*/ 1021 h 2595"/>
                    <a:gd name="T18" fmla="*/ 9537 w 19570"/>
                    <a:gd name="T19" fmla="*/ 1587 h 2595"/>
                    <a:gd name="T20" fmla="*/ 9378 w 19570"/>
                    <a:gd name="T21" fmla="*/ 1746 h 2595"/>
                    <a:gd name="T22" fmla="*/ 9378 w 19570"/>
                    <a:gd name="T23" fmla="*/ 2027 h 2595"/>
                    <a:gd name="T24" fmla="*/ 4956 w 19570"/>
                    <a:gd name="T25" fmla="*/ 2594 h 2595"/>
                    <a:gd name="T26" fmla="*/ 4390 w 19570"/>
                    <a:gd name="T27" fmla="*/ 2027 h 2595"/>
                    <a:gd name="T28" fmla="*/ 4390 w 19570"/>
                    <a:gd name="T29" fmla="*/ 1438 h 2595"/>
                    <a:gd name="T30" fmla="*/ 0 w 19570"/>
                    <a:gd name="T31" fmla="*/ 1279 h 2595"/>
                    <a:gd name="T32" fmla="*/ 4231 w 19570"/>
                    <a:gd name="T33" fmla="*/ 871 h 2595"/>
                    <a:gd name="T34" fmla="*/ 4798 w 19570"/>
                    <a:gd name="T35" fmla="*/ 1438 h 2595"/>
                    <a:gd name="T36" fmla="*/ 4798 w 19570"/>
                    <a:gd name="T37" fmla="*/ 2027 h 2595"/>
                    <a:gd name="T38" fmla="*/ 8812 w 19570"/>
                    <a:gd name="T39" fmla="*/ 2186 h 2595"/>
                    <a:gd name="T40" fmla="*/ 8970 w 19570"/>
                    <a:gd name="T41" fmla="*/ 2027 h 2595"/>
                    <a:gd name="T42" fmla="*/ 8970 w 19570"/>
                    <a:gd name="T43" fmla="*/ 1746 h 2595"/>
                    <a:gd name="T44" fmla="*/ 10172 w 19570"/>
                    <a:gd name="T45" fmla="*/ 1180 h 2595"/>
                    <a:gd name="T46" fmla="*/ 10330 w 19570"/>
                    <a:gd name="T47" fmla="*/ 1021 h 2595"/>
                    <a:gd name="T48" fmla="*/ 10330 w 19570"/>
                    <a:gd name="T49" fmla="*/ 565 h 2595"/>
                    <a:gd name="T50" fmla="*/ 13161 w 19570"/>
                    <a:gd name="T51" fmla="*/ 0 h 2595"/>
                    <a:gd name="T52" fmla="*/ 13727 w 19570"/>
                    <a:gd name="T53" fmla="*/ 565 h 2595"/>
                    <a:gd name="T54" fmla="*/ 13727 w 19570"/>
                    <a:gd name="T55" fmla="*/ 934 h 2595"/>
                    <a:gd name="T56" fmla="*/ 16929 w 19570"/>
                    <a:gd name="T57" fmla="*/ 1092 h 2595"/>
                    <a:gd name="T58" fmla="*/ 17495 w 19570"/>
                    <a:gd name="T59" fmla="*/ 1658 h 2595"/>
                    <a:gd name="T60" fmla="*/ 17495 w 19570"/>
                    <a:gd name="T61" fmla="*/ 2027 h 2595"/>
                    <a:gd name="T62" fmla="*/ 19569 w 19570"/>
                    <a:gd name="T63" fmla="*/ 2186 h 25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9570" h="2595">
                      <a:moveTo>
                        <a:pt x="19569" y="2594"/>
                      </a:moveTo>
                      <a:lnTo>
                        <a:pt x="17654" y="2594"/>
                      </a:lnTo>
                      <a:lnTo>
                        <a:pt x="17654" y="2594"/>
                      </a:lnTo>
                      <a:cubicBezTo>
                        <a:pt x="17342" y="2594"/>
                        <a:pt x="17088" y="2340"/>
                        <a:pt x="17088" y="2027"/>
                      </a:cubicBezTo>
                      <a:lnTo>
                        <a:pt x="17088" y="1658"/>
                      </a:lnTo>
                      <a:lnTo>
                        <a:pt x="17088" y="1658"/>
                      </a:lnTo>
                      <a:cubicBezTo>
                        <a:pt x="17088" y="1571"/>
                        <a:pt x="17017" y="1500"/>
                        <a:pt x="16929" y="1500"/>
                      </a:cubicBezTo>
                      <a:lnTo>
                        <a:pt x="13885" y="1500"/>
                      </a:lnTo>
                      <a:lnTo>
                        <a:pt x="13885" y="1500"/>
                      </a:lnTo>
                      <a:cubicBezTo>
                        <a:pt x="13573" y="1500"/>
                        <a:pt x="13319" y="1246"/>
                        <a:pt x="13319" y="934"/>
                      </a:cubicBezTo>
                      <a:lnTo>
                        <a:pt x="13319" y="565"/>
                      </a:lnTo>
                      <a:lnTo>
                        <a:pt x="13319" y="565"/>
                      </a:lnTo>
                      <a:cubicBezTo>
                        <a:pt x="13319" y="478"/>
                        <a:pt x="13248" y="407"/>
                        <a:pt x="13161" y="407"/>
                      </a:cubicBezTo>
                      <a:lnTo>
                        <a:pt x="10897" y="407"/>
                      </a:lnTo>
                      <a:lnTo>
                        <a:pt x="10897" y="407"/>
                      </a:lnTo>
                      <a:cubicBezTo>
                        <a:pt x="10809" y="407"/>
                        <a:pt x="10738" y="478"/>
                        <a:pt x="10738" y="565"/>
                      </a:cubicBezTo>
                      <a:lnTo>
                        <a:pt x="10738" y="1021"/>
                      </a:lnTo>
                      <a:lnTo>
                        <a:pt x="10738" y="1021"/>
                      </a:lnTo>
                      <a:cubicBezTo>
                        <a:pt x="10738" y="1334"/>
                        <a:pt x="10484" y="1587"/>
                        <a:pt x="10172" y="1587"/>
                      </a:cubicBezTo>
                      <a:lnTo>
                        <a:pt x="9537" y="1587"/>
                      </a:lnTo>
                      <a:lnTo>
                        <a:pt x="9537" y="1587"/>
                      </a:lnTo>
                      <a:cubicBezTo>
                        <a:pt x="9449" y="1587"/>
                        <a:pt x="9378" y="1659"/>
                        <a:pt x="9378" y="1746"/>
                      </a:cubicBezTo>
                      <a:lnTo>
                        <a:pt x="9378" y="2027"/>
                      </a:lnTo>
                      <a:lnTo>
                        <a:pt x="9378" y="2027"/>
                      </a:lnTo>
                      <a:cubicBezTo>
                        <a:pt x="9378" y="2340"/>
                        <a:pt x="9125" y="2594"/>
                        <a:pt x="8812" y="2594"/>
                      </a:cubicBezTo>
                      <a:lnTo>
                        <a:pt x="4956" y="2594"/>
                      </a:lnTo>
                      <a:lnTo>
                        <a:pt x="4956" y="2594"/>
                      </a:lnTo>
                      <a:cubicBezTo>
                        <a:pt x="4644" y="2594"/>
                        <a:pt x="4390" y="2340"/>
                        <a:pt x="4390" y="2027"/>
                      </a:cubicBezTo>
                      <a:lnTo>
                        <a:pt x="4390" y="1438"/>
                      </a:lnTo>
                      <a:lnTo>
                        <a:pt x="4390" y="1438"/>
                      </a:lnTo>
                      <a:cubicBezTo>
                        <a:pt x="4390" y="1350"/>
                        <a:pt x="4319" y="1279"/>
                        <a:pt x="4231" y="1279"/>
                      </a:cubicBezTo>
                      <a:lnTo>
                        <a:pt x="0" y="1279"/>
                      </a:lnTo>
                      <a:lnTo>
                        <a:pt x="0" y="871"/>
                      </a:lnTo>
                      <a:lnTo>
                        <a:pt x="4231" y="871"/>
                      </a:lnTo>
                      <a:lnTo>
                        <a:pt x="4231" y="871"/>
                      </a:lnTo>
                      <a:cubicBezTo>
                        <a:pt x="4543" y="871"/>
                        <a:pt x="4798" y="1125"/>
                        <a:pt x="4798" y="1438"/>
                      </a:cubicBezTo>
                      <a:lnTo>
                        <a:pt x="4798" y="2027"/>
                      </a:lnTo>
                      <a:lnTo>
                        <a:pt x="4798" y="2027"/>
                      </a:lnTo>
                      <a:cubicBezTo>
                        <a:pt x="4798" y="2114"/>
                        <a:pt x="4869" y="2186"/>
                        <a:pt x="4956" y="2186"/>
                      </a:cubicBezTo>
                      <a:lnTo>
                        <a:pt x="8812" y="2186"/>
                      </a:lnTo>
                      <a:lnTo>
                        <a:pt x="8812" y="2186"/>
                      </a:lnTo>
                      <a:cubicBezTo>
                        <a:pt x="8900" y="2186"/>
                        <a:pt x="8970" y="2114"/>
                        <a:pt x="8970" y="2027"/>
                      </a:cubicBezTo>
                      <a:lnTo>
                        <a:pt x="8970" y="1746"/>
                      </a:lnTo>
                      <a:lnTo>
                        <a:pt x="8970" y="1746"/>
                      </a:lnTo>
                      <a:cubicBezTo>
                        <a:pt x="8970" y="1434"/>
                        <a:pt x="9225" y="1180"/>
                        <a:pt x="9537" y="1180"/>
                      </a:cubicBezTo>
                      <a:lnTo>
                        <a:pt x="10172" y="1180"/>
                      </a:lnTo>
                      <a:lnTo>
                        <a:pt x="10172" y="1180"/>
                      </a:lnTo>
                      <a:cubicBezTo>
                        <a:pt x="10259" y="1180"/>
                        <a:pt x="10330" y="1108"/>
                        <a:pt x="10330" y="1021"/>
                      </a:cubicBezTo>
                      <a:lnTo>
                        <a:pt x="10330" y="565"/>
                      </a:lnTo>
                      <a:lnTo>
                        <a:pt x="10330" y="565"/>
                      </a:lnTo>
                      <a:cubicBezTo>
                        <a:pt x="10330" y="254"/>
                        <a:pt x="10585" y="0"/>
                        <a:pt x="10897" y="0"/>
                      </a:cubicBezTo>
                      <a:lnTo>
                        <a:pt x="13161" y="0"/>
                      </a:lnTo>
                      <a:lnTo>
                        <a:pt x="13161" y="0"/>
                      </a:lnTo>
                      <a:cubicBezTo>
                        <a:pt x="13472" y="0"/>
                        <a:pt x="13727" y="254"/>
                        <a:pt x="13727" y="565"/>
                      </a:cubicBezTo>
                      <a:lnTo>
                        <a:pt x="13727" y="934"/>
                      </a:lnTo>
                      <a:lnTo>
                        <a:pt x="13727" y="934"/>
                      </a:lnTo>
                      <a:cubicBezTo>
                        <a:pt x="13727" y="1021"/>
                        <a:pt x="13798" y="1092"/>
                        <a:pt x="13885" y="1092"/>
                      </a:cubicBezTo>
                      <a:lnTo>
                        <a:pt x="16929" y="1092"/>
                      </a:lnTo>
                      <a:lnTo>
                        <a:pt x="16929" y="1092"/>
                      </a:lnTo>
                      <a:cubicBezTo>
                        <a:pt x="17242" y="1092"/>
                        <a:pt x="17495" y="1347"/>
                        <a:pt x="17495" y="1658"/>
                      </a:cubicBezTo>
                      <a:lnTo>
                        <a:pt x="17495" y="2027"/>
                      </a:lnTo>
                      <a:lnTo>
                        <a:pt x="17495" y="2027"/>
                      </a:lnTo>
                      <a:cubicBezTo>
                        <a:pt x="17495" y="2114"/>
                        <a:pt x="17567" y="2186"/>
                        <a:pt x="17654" y="2186"/>
                      </a:cubicBezTo>
                      <a:lnTo>
                        <a:pt x="19569" y="2186"/>
                      </a:lnTo>
                      <a:lnTo>
                        <a:pt x="19569" y="2594"/>
                      </a:lnTo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sz="3265" dirty="0">
                    <a:solidFill>
                      <a:schemeClr val="bg2"/>
                    </a:solidFill>
                    <a:latin typeface="DM Sans" pitchFamily="2" charset="77"/>
                  </a:endParaRPr>
                </a:p>
              </p:txBody>
            </p:sp>
            <p:sp>
              <p:nvSpPr>
                <p:cNvPr id="63" name="Freeform 360">
                  <a:extLst>
                    <a:ext uri="{FF2B5EF4-FFF2-40B4-BE49-F238E27FC236}">
                      <a16:creationId xmlns:a16="http://schemas.microsoft.com/office/drawing/2014/main" id="{DE1783F3-9E3A-A40F-49BB-CA1522F5B7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1" y="3201016"/>
                  <a:ext cx="12190341" cy="1395379"/>
                </a:xfrm>
                <a:custGeom>
                  <a:avLst/>
                  <a:gdLst>
                    <a:gd name="T0" fmla="*/ 11903 w 19570"/>
                    <a:gd name="T1" fmla="*/ 51 h 2239"/>
                    <a:gd name="T2" fmla="*/ 12107 w 19570"/>
                    <a:gd name="T3" fmla="*/ 51 h 2239"/>
                    <a:gd name="T4" fmla="*/ 12515 w 19570"/>
                    <a:gd name="T5" fmla="*/ 0 h 2239"/>
                    <a:gd name="T6" fmla="*/ 13126 w 19570"/>
                    <a:gd name="T7" fmla="*/ 0 h 2239"/>
                    <a:gd name="T8" fmla="*/ 11087 w 19570"/>
                    <a:gd name="T9" fmla="*/ 0 h 2239"/>
                    <a:gd name="T10" fmla="*/ 13449 w 19570"/>
                    <a:gd name="T11" fmla="*/ 214 h 2239"/>
                    <a:gd name="T12" fmla="*/ 10588 w 19570"/>
                    <a:gd name="T13" fmla="*/ 253 h 2239"/>
                    <a:gd name="T14" fmla="*/ 10588 w 19570"/>
                    <a:gd name="T15" fmla="*/ 253 h 2239"/>
                    <a:gd name="T16" fmla="*/ 10560 w 19570"/>
                    <a:gd name="T17" fmla="*/ 646 h 2239"/>
                    <a:gd name="T18" fmla="*/ 0 w 19570"/>
                    <a:gd name="T19" fmla="*/ 923 h 2239"/>
                    <a:gd name="T20" fmla="*/ 408 w 19570"/>
                    <a:gd name="T21" fmla="*/ 871 h 2239"/>
                    <a:gd name="T22" fmla="*/ 1019 w 19570"/>
                    <a:gd name="T23" fmla="*/ 871 h 2239"/>
                    <a:gd name="T24" fmla="*/ 1427 w 19570"/>
                    <a:gd name="T25" fmla="*/ 923 h 2239"/>
                    <a:gd name="T26" fmla="*/ 2243 w 19570"/>
                    <a:gd name="T27" fmla="*/ 923 h 2239"/>
                    <a:gd name="T28" fmla="*/ 2446 w 19570"/>
                    <a:gd name="T29" fmla="*/ 923 h 2239"/>
                    <a:gd name="T30" fmla="*/ 2854 w 19570"/>
                    <a:gd name="T31" fmla="*/ 871 h 2239"/>
                    <a:gd name="T32" fmla="*/ 3466 w 19570"/>
                    <a:gd name="T33" fmla="*/ 871 h 2239"/>
                    <a:gd name="T34" fmla="*/ 3873 w 19570"/>
                    <a:gd name="T35" fmla="*/ 923 h 2239"/>
                    <a:gd name="T36" fmla="*/ 4231 w 19570"/>
                    <a:gd name="T37" fmla="*/ 871 h 2239"/>
                    <a:gd name="T38" fmla="*/ 13500 w 19570"/>
                    <a:gd name="T39" fmla="*/ 805 h 2239"/>
                    <a:gd name="T40" fmla="*/ 10454 w 19570"/>
                    <a:gd name="T41" fmla="*/ 1028 h 2239"/>
                    <a:gd name="T42" fmla="*/ 13974 w 19570"/>
                    <a:gd name="T43" fmla="*/ 1143 h 2239"/>
                    <a:gd name="T44" fmla="*/ 13885 w 19570"/>
                    <a:gd name="T45" fmla="*/ 1093 h 2239"/>
                    <a:gd name="T46" fmla="*/ 14382 w 19570"/>
                    <a:gd name="T47" fmla="*/ 1093 h 2239"/>
                    <a:gd name="T48" fmla="*/ 14790 w 19570"/>
                    <a:gd name="T49" fmla="*/ 1143 h 2239"/>
                    <a:gd name="T50" fmla="*/ 15605 w 19570"/>
                    <a:gd name="T51" fmla="*/ 1143 h 2239"/>
                    <a:gd name="T52" fmla="*/ 15809 w 19570"/>
                    <a:gd name="T53" fmla="*/ 1143 h 2239"/>
                    <a:gd name="T54" fmla="*/ 16217 w 19570"/>
                    <a:gd name="T55" fmla="*/ 1093 h 2239"/>
                    <a:gd name="T56" fmla="*/ 16828 w 19570"/>
                    <a:gd name="T57" fmla="*/ 1093 h 2239"/>
                    <a:gd name="T58" fmla="*/ 4481 w 19570"/>
                    <a:gd name="T59" fmla="*/ 962 h 2239"/>
                    <a:gd name="T60" fmla="*/ 9920 w 19570"/>
                    <a:gd name="T61" fmla="*/ 1181 h 2239"/>
                    <a:gd name="T62" fmla="*/ 10172 w 19570"/>
                    <a:gd name="T63" fmla="*/ 1181 h 2239"/>
                    <a:gd name="T64" fmla="*/ 17182 w 19570"/>
                    <a:gd name="T65" fmla="*/ 1257 h 2239"/>
                    <a:gd name="T66" fmla="*/ 9339 w 19570"/>
                    <a:gd name="T67" fmla="*/ 1296 h 2239"/>
                    <a:gd name="T68" fmla="*/ 9339 w 19570"/>
                    <a:gd name="T69" fmla="*/ 1296 h 2239"/>
                    <a:gd name="T70" fmla="*/ 17317 w 19570"/>
                    <a:gd name="T71" fmla="*/ 1625 h 2239"/>
                    <a:gd name="T72" fmla="*/ 17312 w 19570"/>
                    <a:gd name="T73" fmla="*/ 1417 h 2239"/>
                    <a:gd name="T74" fmla="*/ 9149 w 19570"/>
                    <a:gd name="T75" fmla="*/ 1568 h 2239"/>
                    <a:gd name="T76" fmla="*/ 4587 w 19570"/>
                    <a:gd name="T77" fmla="*/ 1968 h 2239"/>
                    <a:gd name="T78" fmla="*/ 4619 w 19570"/>
                    <a:gd name="T79" fmla="*/ 1849 h 2239"/>
                    <a:gd name="T80" fmla="*/ 17266 w 19570"/>
                    <a:gd name="T81" fmla="*/ 1829 h 2239"/>
                    <a:gd name="T82" fmla="*/ 9147 w 19570"/>
                    <a:gd name="T83" fmla="*/ 2046 h 2239"/>
                    <a:gd name="T84" fmla="*/ 9200 w 19570"/>
                    <a:gd name="T85" fmla="*/ 1849 h 2239"/>
                    <a:gd name="T86" fmla="*/ 4740 w 19570"/>
                    <a:gd name="T87" fmla="*/ 2108 h 2239"/>
                    <a:gd name="T88" fmla="*/ 5112 w 19570"/>
                    <a:gd name="T89" fmla="*/ 2186 h 2239"/>
                    <a:gd name="T90" fmla="*/ 5723 w 19570"/>
                    <a:gd name="T91" fmla="*/ 2186 h 2239"/>
                    <a:gd name="T92" fmla="*/ 6131 w 19570"/>
                    <a:gd name="T93" fmla="*/ 2238 h 2239"/>
                    <a:gd name="T94" fmla="*/ 6946 w 19570"/>
                    <a:gd name="T95" fmla="*/ 2238 h 2239"/>
                    <a:gd name="T96" fmla="*/ 7150 w 19570"/>
                    <a:gd name="T97" fmla="*/ 2238 h 2239"/>
                    <a:gd name="T98" fmla="*/ 7558 w 19570"/>
                    <a:gd name="T99" fmla="*/ 2186 h 2239"/>
                    <a:gd name="T100" fmla="*/ 8169 w 19570"/>
                    <a:gd name="T101" fmla="*/ 2186 h 2239"/>
                    <a:gd name="T102" fmla="*/ 8577 w 19570"/>
                    <a:gd name="T103" fmla="*/ 2238 h 2239"/>
                    <a:gd name="T104" fmla="*/ 8967 w 19570"/>
                    <a:gd name="T105" fmla="*/ 2149 h 2239"/>
                    <a:gd name="T106" fmla="*/ 17654 w 19570"/>
                    <a:gd name="T107" fmla="*/ 2238 h 2239"/>
                    <a:gd name="T108" fmla="*/ 17676 w 19570"/>
                    <a:gd name="T109" fmla="*/ 2238 h 2239"/>
                    <a:gd name="T110" fmla="*/ 18492 w 19570"/>
                    <a:gd name="T111" fmla="*/ 2238 h 2239"/>
                    <a:gd name="T112" fmla="*/ 18695 w 19570"/>
                    <a:gd name="T113" fmla="*/ 2238 h 2239"/>
                    <a:gd name="T114" fmla="*/ 19103 w 19570"/>
                    <a:gd name="T115" fmla="*/ 2186 h 2239"/>
                    <a:gd name="T116" fmla="*/ 19569 w 19570"/>
                    <a:gd name="T117" fmla="*/ 2186 h 2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9570" h="2239">
                      <a:moveTo>
                        <a:pt x="11495" y="51"/>
                      </a:moveTo>
                      <a:lnTo>
                        <a:pt x="11292" y="51"/>
                      </a:lnTo>
                      <a:lnTo>
                        <a:pt x="11292" y="0"/>
                      </a:lnTo>
                      <a:lnTo>
                        <a:pt x="11495" y="0"/>
                      </a:lnTo>
                      <a:lnTo>
                        <a:pt x="11495" y="51"/>
                      </a:lnTo>
                      <a:close/>
                      <a:moveTo>
                        <a:pt x="11903" y="51"/>
                      </a:moveTo>
                      <a:lnTo>
                        <a:pt x="11699" y="51"/>
                      </a:lnTo>
                      <a:lnTo>
                        <a:pt x="11699" y="0"/>
                      </a:lnTo>
                      <a:lnTo>
                        <a:pt x="11903" y="0"/>
                      </a:lnTo>
                      <a:lnTo>
                        <a:pt x="11903" y="51"/>
                      </a:lnTo>
                      <a:close/>
                      <a:moveTo>
                        <a:pt x="12310" y="51"/>
                      </a:moveTo>
                      <a:lnTo>
                        <a:pt x="12107" y="51"/>
                      </a:lnTo>
                      <a:lnTo>
                        <a:pt x="12107" y="0"/>
                      </a:lnTo>
                      <a:lnTo>
                        <a:pt x="12310" y="0"/>
                      </a:lnTo>
                      <a:lnTo>
                        <a:pt x="12310" y="51"/>
                      </a:lnTo>
                      <a:close/>
                      <a:moveTo>
                        <a:pt x="12718" y="51"/>
                      </a:moveTo>
                      <a:lnTo>
                        <a:pt x="12515" y="51"/>
                      </a:lnTo>
                      <a:lnTo>
                        <a:pt x="12515" y="0"/>
                      </a:lnTo>
                      <a:lnTo>
                        <a:pt x="12718" y="0"/>
                      </a:lnTo>
                      <a:lnTo>
                        <a:pt x="12718" y="51"/>
                      </a:lnTo>
                      <a:close/>
                      <a:moveTo>
                        <a:pt x="13126" y="51"/>
                      </a:moveTo>
                      <a:lnTo>
                        <a:pt x="12922" y="51"/>
                      </a:lnTo>
                      <a:lnTo>
                        <a:pt x="12922" y="0"/>
                      </a:lnTo>
                      <a:lnTo>
                        <a:pt x="13126" y="0"/>
                      </a:lnTo>
                      <a:lnTo>
                        <a:pt x="13126" y="51"/>
                      </a:lnTo>
                      <a:close/>
                      <a:moveTo>
                        <a:pt x="10884" y="51"/>
                      </a:moveTo>
                      <a:lnTo>
                        <a:pt x="10883" y="0"/>
                      </a:lnTo>
                      <a:lnTo>
                        <a:pt x="10883" y="0"/>
                      </a:lnTo>
                      <a:cubicBezTo>
                        <a:pt x="10887" y="0"/>
                        <a:pt x="10892" y="0"/>
                        <a:pt x="10897" y="0"/>
                      </a:cubicBezTo>
                      <a:lnTo>
                        <a:pt x="11087" y="0"/>
                      </a:lnTo>
                      <a:lnTo>
                        <a:pt x="11087" y="51"/>
                      </a:lnTo>
                      <a:lnTo>
                        <a:pt x="10897" y="51"/>
                      </a:lnTo>
                      <a:lnTo>
                        <a:pt x="10897" y="51"/>
                      </a:lnTo>
                      <a:cubicBezTo>
                        <a:pt x="10893" y="51"/>
                        <a:pt x="10888" y="51"/>
                        <a:pt x="10884" y="51"/>
                      </a:cubicBezTo>
                      <a:close/>
                      <a:moveTo>
                        <a:pt x="13449" y="214"/>
                      </a:moveTo>
                      <a:lnTo>
                        <a:pt x="13449" y="214"/>
                      </a:lnTo>
                      <a:cubicBezTo>
                        <a:pt x="13416" y="160"/>
                        <a:pt x="13369" y="116"/>
                        <a:pt x="13312" y="87"/>
                      </a:cubicBezTo>
                      <a:lnTo>
                        <a:pt x="13336" y="42"/>
                      </a:lnTo>
                      <a:lnTo>
                        <a:pt x="13336" y="42"/>
                      </a:lnTo>
                      <a:cubicBezTo>
                        <a:pt x="13401" y="75"/>
                        <a:pt x="13455" y="126"/>
                        <a:pt x="13493" y="188"/>
                      </a:cubicBezTo>
                      <a:lnTo>
                        <a:pt x="13449" y="214"/>
                      </a:lnTo>
                      <a:close/>
                      <a:moveTo>
                        <a:pt x="10588" y="253"/>
                      </a:moveTo>
                      <a:lnTo>
                        <a:pt x="10541" y="233"/>
                      </a:lnTo>
                      <a:lnTo>
                        <a:pt x="10541" y="233"/>
                      </a:lnTo>
                      <a:cubicBezTo>
                        <a:pt x="10570" y="166"/>
                        <a:pt x="10618" y="108"/>
                        <a:pt x="10678" y="68"/>
                      </a:cubicBezTo>
                      <a:lnTo>
                        <a:pt x="10707" y="110"/>
                      </a:lnTo>
                      <a:lnTo>
                        <a:pt x="10707" y="110"/>
                      </a:lnTo>
                      <a:cubicBezTo>
                        <a:pt x="10654" y="145"/>
                        <a:pt x="10613" y="195"/>
                        <a:pt x="10588" y="253"/>
                      </a:cubicBezTo>
                      <a:close/>
                      <a:moveTo>
                        <a:pt x="13548" y="598"/>
                      </a:moveTo>
                      <a:lnTo>
                        <a:pt x="13498" y="598"/>
                      </a:lnTo>
                      <a:lnTo>
                        <a:pt x="13498" y="395"/>
                      </a:lnTo>
                      <a:lnTo>
                        <a:pt x="13548" y="395"/>
                      </a:lnTo>
                      <a:lnTo>
                        <a:pt x="13548" y="598"/>
                      </a:lnTo>
                      <a:close/>
                      <a:moveTo>
                        <a:pt x="10560" y="646"/>
                      </a:moveTo>
                      <a:lnTo>
                        <a:pt x="10509" y="646"/>
                      </a:lnTo>
                      <a:lnTo>
                        <a:pt x="10509" y="442"/>
                      </a:lnTo>
                      <a:lnTo>
                        <a:pt x="10560" y="442"/>
                      </a:lnTo>
                      <a:lnTo>
                        <a:pt x="10560" y="646"/>
                      </a:lnTo>
                      <a:close/>
                      <a:moveTo>
                        <a:pt x="204" y="923"/>
                      </a:moveTo>
                      <a:lnTo>
                        <a:pt x="0" y="923"/>
                      </a:lnTo>
                      <a:lnTo>
                        <a:pt x="0" y="871"/>
                      </a:lnTo>
                      <a:lnTo>
                        <a:pt x="204" y="871"/>
                      </a:lnTo>
                      <a:lnTo>
                        <a:pt x="204" y="923"/>
                      </a:lnTo>
                      <a:close/>
                      <a:moveTo>
                        <a:pt x="612" y="923"/>
                      </a:moveTo>
                      <a:lnTo>
                        <a:pt x="408" y="923"/>
                      </a:lnTo>
                      <a:lnTo>
                        <a:pt x="408" y="871"/>
                      </a:lnTo>
                      <a:lnTo>
                        <a:pt x="612" y="871"/>
                      </a:lnTo>
                      <a:lnTo>
                        <a:pt x="612" y="923"/>
                      </a:lnTo>
                      <a:close/>
                      <a:moveTo>
                        <a:pt x="1019" y="923"/>
                      </a:moveTo>
                      <a:lnTo>
                        <a:pt x="815" y="923"/>
                      </a:lnTo>
                      <a:lnTo>
                        <a:pt x="815" y="871"/>
                      </a:lnTo>
                      <a:lnTo>
                        <a:pt x="1019" y="871"/>
                      </a:lnTo>
                      <a:lnTo>
                        <a:pt x="1019" y="923"/>
                      </a:lnTo>
                      <a:close/>
                      <a:moveTo>
                        <a:pt x="1427" y="923"/>
                      </a:moveTo>
                      <a:lnTo>
                        <a:pt x="1223" y="923"/>
                      </a:lnTo>
                      <a:lnTo>
                        <a:pt x="1223" y="871"/>
                      </a:lnTo>
                      <a:lnTo>
                        <a:pt x="1427" y="871"/>
                      </a:lnTo>
                      <a:lnTo>
                        <a:pt x="1427" y="923"/>
                      </a:lnTo>
                      <a:close/>
                      <a:moveTo>
                        <a:pt x="1835" y="923"/>
                      </a:moveTo>
                      <a:lnTo>
                        <a:pt x="1631" y="923"/>
                      </a:lnTo>
                      <a:lnTo>
                        <a:pt x="1631" y="871"/>
                      </a:lnTo>
                      <a:lnTo>
                        <a:pt x="1835" y="871"/>
                      </a:lnTo>
                      <a:lnTo>
                        <a:pt x="1835" y="923"/>
                      </a:lnTo>
                      <a:close/>
                      <a:moveTo>
                        <a:pt x="2243" y="923"/>
                      </a:moveTo>
                      <a:lnTo>
                        <a:pt x="2038" y="923"/>
                      </a:lnTo>
                      <a:lnTo>
                        <a:pt x="2038" y="871"/>
                      </a:lnTo>
                      <a:lnTo>
                        <a:pt x="2243" y="871"/>
                      </a:lnTo>
                      <a:lnTo>
                        <a:pt x="2243" y="923"/>
                      </a:lnTo>
                      <a:close/>
                      <a:moveTo>
                        <a:pt x="2650" y="923"/>
                      </a:moveTo>
                      <a:lnTo>
                        <a:pt x="2446" y="923"/>
                      </a:lnTo>
                      <a:lnTo>
                        <a:pt x="2446" y="871"/>
                      </a:lnTo>
                      <a:lnTo>
                        <a:pt x="2650" y="871"/>
                      </a:lnTo>
                      <a:lnTo>
                        <a:pt x="2650" y="923"/>
                      </a:lnTo>
                      <a:close/>
                      <a:moveTo>
                        <a:pt x="3058" y="923"/>
                      </a:moveTo>
                      <a:lnTo>
                        <a:pt x="2854" y="923"/>
                      </a:lnTo>
                      <a:lnTo>
                        <a:pt x="2854" y="871"/>
                      </a:lnTo>
                      <a:lnTo>
                        <a:pt x="3058" y="871"/>
                      </a:lnTo>
                      <a:lnTo>
                        <a:pt x="3058" y="923"/>
                      </a:lnTo>
                      <a:close/>
                      <a:moveTo>
                        <a:pt x="3466" y="923"/>
                      </a:moveTo>
                      <a:lnTo>
                        <a:pt x="3262" y="923"/>
                      </a:lnTo>
                      <a:lnTo>
                        <a:pt x="3262" y="871"/>
                      </a:lnTo>
                      <a:lnTo>
                        <a:pt x="3466" y="871"/>
                      </a:lnTo>
                      <a:lnTo>
                        <a:pt x="3466" y="923"/>
                      </a:lnTo>
                      <a:close/>
                      <a:moveTo>
                        <a:pt x="3873" y="923"/>
                      </a:moveTo>
                      <a:lnTo>
                        <a:pt x="3670" y="923"/>
                      </a:lnTo>
                      <a:lnTo>
                        <a:pt x="3670" y="871"/>
                      </a:lnTo>
                      <a:lnTo>
                        <a:pt x="3873" y="871"/>
                      </a:lnTo>
                      <a:lnTo>
                        <a:pt x="3873" y="923"/>
                      </a:lnTo>
                      <a:close/>
                      <a:moveTo>
                        <a:pt x="4277" y="926"/>
                      </a:moveTo>
                      <a:lnTo>
                        <a:pt x="4277" y="926"/>
                      </a:lnTo>
                      <a:cubicBezTo>
                        <a:pt x="4262" y="923"/>
                        <a:pt x="4247" y="923"/>
                        <a:pt x="4231" y="923"/>
                      </a:cubicBezTo>
                      <a:lnTo>
                        <a:pt x="4077" y="923"/>
                      </a:lnTo>
                      <a:lnTo>
                        <a:pt x="4077" y="871"/>
                      </a:lnTo>
                      <a:lnTo>
                        <a:pt x="4231" y="871"/>
                      </a:lnTo>
                      <a:lnTo>
                        <a:pt x="4231" y="871"/>
                      </a:lnTo>
                      <a:cubicBezTo>
                        <a:pt x="4249" y="871"/>
                        <a:pt x="4267" y="872"/>
                        <a:pt x="4284" y="875"/>
                      </a:cubicBezTo>
                      <a:lnTo>
                        <a:pt x="4277" y="926"/>
                      </a:lnTo>
                      <a:close/>
                      <a:moveTo>
                        <a:pt x="13586" y="1003"/>
                      </a:moveTo>
                      <a:lnTo>
                        <a:pt x="13586" y="1003"/>
                      </a:lnTo>
                      <a:cubicBezTo>
                        <a:pt x="13540" y="946"/>
                        <a:pt x="13510" y="878"/>
                        <a:pt x="13500" y="805"/>
                      </a:cubicBezTo>
                      <a:lnTo>
                        <a:pt x="13551" y="799"/>
                      </a:lnTo>
                      <a:lnTo>
                        <a:pt x="13551" y="799"/>
                      </a:lnTo>
                      <a:cubicBezTo>
                        <a:pt x="13559" y="862"/>
                        <a:pt x="13585" y="921"/>
                        <a:pt x="13626" y="970"/>
                      </a:cubicBezTo>
                      <a:lnTo>
                        <a:pt x="13586" y="1003"/>
                      </a:lnTo>
                      <a:close/>
                      <a:moveTo>
                        <a:pt x="10497" y="1056"/>
                      </a:moveTo>
                      <a:lnTo>
                        <a:pt x="10454" y="1028"/>
                      </a:lnTo>
                      <a:lnTo>
                        <a:pt x="10454" y="1028"/>
                      </a:lnTo>
                      <a:cubicBezTo>
                        <a:pt x="10489" y="975"/>
                        <a:pt x="10508" y="913"/>
                        <a:pt x="10509" y="849"/>
                      </a:cubicBezTo>
                      <a:lnTo>
                        <a:pt x="10560" y="850"/>
                      </a:lnTo>
                      <a:lnTo>
                        <a:pt x="10560" y="850"/>
                      </a:lnTo>
                      <a:cubicBezTo>
                        <a:pt x="10558" y="923"/>
                        <a:pt x="10536" y="995"/>
                        <a:pt x="10497" y="1056"/>
                      </a:cubicBezTo>
                      <a:close/>
                      <a:moveTo>
                        <a:pt x="13974" y="1143"/>
                      </a:moveTo>
                      <a:lnTo>
                        <a:pt x="13885" y="1143"/>
                      </a:lnTo>
                      <a:lnTo>
                        <a:pt x="13885" y="1143"/>
                      </a:lnTo>
                      <a:cubicBezTo>
                        <a:pt x="13844" y="1143"/>
                        <a:pt x="13803" y="1137"/>
                        <a:pt x="13764" y="1124"/>
                      </a:cubicBezTo>
                      <a:lnTo>
                        <a:pt x="13780" y="1076"/>
                      </a:lnTo>
                      <a:lnTo>
                        <a:pt x="13780" y="1076"/>
                      </a:lnTo>
                      <a:cubicBezTo>
                        <a:pt x="13814" y="1087"/>
                        <a:pt x="13849" y="1093"/>
                        <a:pt x="13885" y="1093"/>
                      </a:cubicBezTo>
                      <a:lnTo>
                        <a:pt x="13974" y="1093"/>
                      </a:lnTo>
                      <a:lnTo>
                        <a:pt x="13974" y="1143"/>
                      </a:lnTo>
                      <a:close/>
                      <a:moveTo>
                        <a:pt x="14382" y="1143"/>
                      </a:moveTo>
                      <a:lnTo>
                        <a:pt x="14178" y="1143"/>
                      </a:lnTo>
                      <a:lnTo>
                        <a:pt x="14178" y="1093"/>
                      </a:lnTo>
                      <a:lnTo>
                        <a:pt x="14382" y="1093"/>
                      </a:lnTo>
                      <a:lnTo>
                        <a:pt x="14382" y="1143"/>
                      </a:lnTo>
                      <a:close/>
                      <a:moveTo>
                        <a:pt x="14790" y="1143"/>
                      </a:moveTo>
                      <a:lnTo>
                        <a:pt x="14585" y="1143"/>
                      </a:lnTo>
                      <a:lnTo>
                        <a:pt x="14585" y="1093"/>
                      </a:lnTo>
                      <a:lnTo>
                        <a:pt x="14790" y="1093"/>
                      </a:lnTo>
                      <a:lnTo>
                        <a:pt x="14790" y="1143"/>
                      </a:lnTo>
                      <a:close/>
                      <a:moveTo>
                        <a:pt x="15197" y="1143"/>
                      </a:moveTo>
                      <a:lnTo>
                        <a:pt x="14993" y="1143"/>
                      </a:lnTo>
                      <a:lnTo>
                        <a:pt x="14993" y="1093"/>
                      </a:lnTo>
                      <a:lnTo>
                        <a:pt x="15197" y="1093"/>
                      </a:lnTo>
                      <a:lnTo>
                        <a:pt x="15197" y="1143"/>
                      </a:lnTo>
                      <a:close/>
                      <a:moveTo>
                        <a:pt x="15605" y="1143"/>
                      </a:moveTo>
                      <a:lnTo>
                        <a:pt x="15401" y="1143"/>
                      </a:lnTo>
                      <a:lnTo>
                        <a:pt x="15401" y="1093"/>
                      </a:lnTo>
                      <a:lnTo>
                        <a:pt x="15605" y="1093"/>
                      </a:lnTo>
                      <a:lnTo>
                        <a:pt x="15605" y="1143"/>
                      </a:lnTo>
                      <a:close/>
                      <a:moveTo>
                        <a:pt x="16013" y="1143"/>
                      </a:moveTo>
                      <a:lnTo>
                        <a:pt x="15809" y="1143"/>
                      </a:lnTo>
                      <a:lnTo>
                        <a:pt x="15809" y="1093"/>
                      </a:lnTo>
                      <a:lnTo>
                        <a:pt x="16013" y="1093"/>
                      </a:lnTo>
                      <a:lnTo>
                        <a:pt x="16013" y="1143"/>
                      </a:lnTo>
                      <a:close/>
                      <a:moveTo>
                        <a:pt x="16420" y="1143"/>
                      </a:moveTo>
                      <a:lnTo>
                        <a:pt x="16217" y="1143"/>
                      </a:lnTo>
                      <a:lnTo>
                        <a:pt x="16217" y="1093"/>
                      </a:lnTo>
                      <a:lnTo>
                        <a:pt x="16420" y="1093"/>
                      </a:lnTo>
                      <a:lnTo>
                        <a:pt x="16420" y="1143"/>
                      </a:lnTo>
                      <a:close/>
                      <a:moveTo>
                        <a:pt x="16828" y="1143"/>
                      </a:moveTo>
                      <a:lnTo>
                        <a:pt x="16624" y="1143"/>
                      </a:lnTo>
                      <a:lnTo>
                        <a:pt x="16624" y="1093"/>
                      </a:lnTo>
                      <a:lnTo>
                        <a:pt x="16828" y="1093"/>
                      </a:lnTo>
                      <a:lnTo>
                        <a:pt x="16828" y="1143"/>
                      </a:lnTo>
                      <a:close/>
                      <a:moveTo>
                        <a:pt x="4553" y="1157"/>
                      </a:moveTo>
                      <a:lnTo>
                        <a:pt x="4553" y="1157"/>
                      </a:lnTo>
                      <a:cubicBezTo>
                        <a:pt x="4533" y="1096"/>
                        <a:pt x="4497" y="1043"/>
                        <a:pt x="4448" y="1002"/>
                      </a:cubicBezTo>
                      <a:lnTo>
                        <a:pt x="4481" y="962"/>
                      </a:lnTo>
                      <a:lnTo>
                        <a:pt x="4481" y="962"/>
                      </a:lnTo>
                      <a:cubicBezTo>
                        <a:pt x="4537" y="1010"/>
                        <a:pt x="4579" y="1072"/>
                        <a:pt x="4601" y="1142"/>
                      </a:cubicBezTo>
                      <a:lnTo>
                        <a:pt x="4553" y="1157"/>
                      </a:lnTo>
                      <a:close/>
                      <a:moveTo>
                        <a:pt x="9920" y="1232"/>
                      </a:moveTo>
                      <a:lnTo>
                        <a:pt x="9717" y="1232"/>
                      </a:lnTo>
                      <a:lnTo>
                        <a:pt x="9717" y="1181"/>
                      </a:lnTo>
                      <a:lnTo>
                        <a:pt x="9920" y="1181"/>
                      </a:lnTo>
                      <a:lnTo>
                        <a:pt x="9920" y="1232"/>
                      </a:lnTo>
                      <a:close/>
                      <a:moveTo>
                        <a:pt x="10172" y="1232"/>
                      </a:moveTo>
                      <a:lnTo>
                        <a:pt x="10123" y="1232"/>
                      </a:lnTo>
                      <a:lnTo>
                        <a:pt x="10123" y="1181"/>
                      </a:lnTo>
                      <a:lnTo>
                        <a:pt x="10172" y="1181"/>
                      </a:lnTo>
                      <a:lnTo>
                        <a:pt x="10172" y="1181"/>
                      </a:lnTo>
                      <a:cubicBezTo>
                        <a:pt x="10221" y="1181"/>
                        <a:pt x="10268" y="1170"/>
                        <a:pt x="10312" y="1150"/>
                      </a:cubicBezTo>
                      <a:lnTo>
                        <a:pt x="10333" y="1196"/>
                      </a:lnTo>
                      <a:lnTo>
                        <a:pt x="10333" y="1196"/>
                      </a:lnTo>
                      <a:cubicBezTo>
                        <a:pt x="10283" y="1220"/>
                        <a:pt x="10228" y="1232"/>
                        <a:pt x="10172" y="1232"/>
                      </a:cubicBezTo>
                      <a:close/>
                      <a:moveTo>
                        <a:pt x="17182" y="1257"/>
                      </a:moveTo>
                      <a:lnTo>
                        <a:pt x="17182" y="1257"/>
                      </a:lnTo>
                      <a:cubicBezTo>
                        <a:pt x="17139" y="1210"/>
                        <a:pt x="17084" y="1175"/>
                        <a:pt x="17023" y="1157"/>
                      </a:cubicBezTo>
                      <a:lnTo>
                        <a:pt x="17038" y="1108"/>
                      </a:lnTo>
                      <a:lnTo>
                        <a:pt x="17038" y="1108"/>
                      </a:lnTo>
                      <a:cubicBezTo>
                        <a:pt x="17108" y="1129"/>
                        <a:pt x="17171" y="1169"/>
                        <a:pt x="17219" y="1223"/>
                      </a:cubicBezTo>
                      <a:lnTo>
                        <a:pt x="17182" y="1257"/>
                      </a:lnTo>
                      <a:close/>
                      <a:moveTo>
                        <a:pt x="9339" y="1296"/>
                      </a:moveTo>
                      <a:lnTo>
                        <a:pt x="9309" y="1255"/>
                      </a:lnTo>
                      <a:lnTo>
                        <a:pt x="9309" y="1255"/>
                      </a:lnTo>
                      <a:cubicBezTo>
                        <a:pt x="9368" y="1211"/>
                        <a:pt x="9438" y="1186"/>
                        <a:pt x="9511" y="1181"/>
                      </a:cubicBezTo>
                      <a:lnTo>
                        <a:pt x="9515" y="1232"/>
                      </a:lnTo>
                      <a:lnTo>
                        <a:pt x="9515" y="1232"/>
                      </a:lnTo>
                      <a:cubicBezTo>
                        <a:pt x="9451" y="1236"/>
                        <a:pt x="9390" y="1258"/>
                        <a:pt x="9339" y="1296"/>
                      </a:cubicBezTo>
                      <a:close/>
                      <a:moveTo>
                        <a:pt x="4619" y="1555"/>
                      </a:moveTo>
                      <a:lnTo>
                        <a:pt x="4568" y="1555"/>
                      </a:lnTo>
                      <a:lnTo>
                        <a:pt x="4568" y="1351"/>
                      </a:lnTo>
                      <a:lnTo>
                        <a:pt x="4619" y="1351"/>
                      </a:lnTo>
                      <a:lnTo>
                        <a:pt x="4619" y="1555"/>
                      </a:lnTo>
                      <a:close/>
                      <a:moveTo>
                        <a:pt x="17317" y="1625"/>
                      </a:moveTo>
                      <a:lnTo>
                        <a:pt x="17266" y="1625"/>
                      </a:lnTo>
                      <a:lnTo>
                        <a:pt x="17266" y="1480"/>
                      </a:lnTo>
                      <a:lnTo>
                        <a:pt x="17266" y="1480"/>
                      </a:lnTo>
                      <a:cubicBezTo>
                        <a:pt x="17266" y="1462"/>
                        <a:pt x="17265" y="1444"/>
                        <a:pt x="17262" y="1426"/>
                      </a:cubicBezTo>
                      <a:lnTo>
                        <a:pt x="17312" y="1417"/>
                      </a:lnTo>
                      <a:lnTo>
                        <a:pt x="17312" y="1417"/>
                      </a:lnTo>
                      <a:cubicBezTo>
                        <a:pt x="17316" y="1438"/>
                        <a:pt x="17317" y="1459"/>
                        <a:pt x="17317" y="1480"/>
                      </a:cubicBezTo>
                      <a:lnTo>
                        <a:pt x="17317" y="1625"/>
                      </a:lnTo>
                      <a:close/>
                      <a:moveTo>
                        <a:pt x="9200" y="1635"/>
                      </a:moveTo>
                      <a:lnTo>
                        <a:pt x="9149" y="1635"/>
                      </a:lnTo>
                      <a:lnTo>
                        <a:pt x="9149" y="1568"/>
                      </a:lnTo>
                      <a:lnTo>
                        <a:pt x="9149" y="1568"/>
                      </a:lnTo>
                      <a:cubicBezTo>
                        <a:pt x="9149" y="1519"/>
                        <a:pt x="9158" y="1470"/>
                        <a:pt x="9177" y="1425"/>
                      </a:cubicBezTo>
                      <a:lnTo>
                        <a:pt x="9224" y="1443"/>
                      </a:lnTo>
                      <a:lnTo>
                        <a:pt x="9224" y="1443"/>
                      </a:lnTo>
                      <a:cubicBezTo>
                        <a:pt x="9208" y="1483"/>
                        <a:pt x="9200" y="1525"/>
                        <a:pt x="9200" y="1568"/>
                      </a:cubicBezTo>
                      <a:lnTo>
                        <a:pt x="9200" y="1635"/>
                      </a:lnTo>
                      <a:close/>
                      <a:moveTo>
                        <a:pt x="4587" y="1968"/>
                      </a:moveTo>
                      <a:lnTo>
                        <a:pt x="4587" y="1968"/>
                      </a:lnTo>
                      <a:cubicBezTo>
                        <a:pt x="4574" y="1930"/>
                        <a:pt x="4568" y="1890"/>
                        <a:pt x="4568" y="1849"/>
                      </a:cubicBezTo>
                      <a:lnTo>
                        <a:pt x="4568" y="1759"/>
                      </a:lnTo>
                      <a:lnTo>
                        <a:pt x="4619" y="1759"/>
                      </a:lnTo>
                      <a:lnTo>
                        <a:pt x="4619" y="1849"/>
                      </a:lnTo>
                      <a:lnTo>
                        <a:pt x="4619" y="1849"/>
                      </a:lnTo>
                      <a:cubicBezTo>
                        <a:pt x="4619" y="1884"/>
                        <a:pt x="4625" y="1919"/>
                        <a:pt x="4636" y="1953"/>
                      </a:cubicBezTo>
                      <a:lnTo>
                        <a:pt x="4587" y="1968"/>
                      </a:lnTo>
                      <a:close/>
                      <a:moveTo>
                        <a:pt x="17315" y="2038"/>
                      </a:moveTo>
                      <a:lnTo>
                        <a:pt x="17315" y="2038"/>
                      </a:lnTo>
                      <a:cubicBezTo>
                        <a:pt x="17283" y="1980"/>
                        <a:pt x="17266" y="1915"/>
                        <a:pt x="17266" y="1849"/>
                      </a:cubicBezTo>
                      <a:lnTo>
                        <a:pt x="17266" y="1829"/>
                      </a:lnTo>
                      <a:lnTo>
                        <a:pt x="17317" y="1829"/>
                      </a:lnTo>
                      <a:lnTo>
                        <a:pt x="17317" y="1849"/>
                      </a:lnTo>
                      <a:lnTo>
                        <a:pt x="17317" y="1849"/>
                      </a:lnTo>
                      <a:cubicBezTo>
                        <a:pt x="17317" y="1907"/>
                        <a:pt x="17332" y="1963"/>
                        <a:pt x="17360" y="2013"/>
                      </a:cubicBezTo>
                      <a:lnTo>
                        <a:pt x="17315" y="2038"/>
                      </a:lnTo>
                      <a:close/>
                      <a:moveTo>
                        <a:pt x="9147" y="2046"/>
                      </a:moveTo>
                      <a:lnTo>
                        <a:pt x="9103" y="2020"/>
                      </a:lnTo>
                      <a:lnTo>
                        <a:pt x="9103" y="2020"/>
                      </a:lnTo>
                      <a:cubicBezTo>
                        <a:pt x="9133" y="1968"/>
                        <a:pt x="9149" y="1910"/>
                        <a:pt x="9149" y="1849"/>
                      </a:cubicBezTo>
                      <a:lnTo>
                        <a:pt x="9149" y="1838"/>
                      </a:lnTo>
                      <a:lnTo>
                        <a:pt x="9200" y="1838"/>
                      </a:lnTo>
                      <a:lnTo>
                        <a:pt x="9200" y="1849"/>
                      </a:lnTo>
                      <a:lnTo>
                        <a:pt x="9200" y="1849"/>
                      </a:lnTo>
                      <a:cubicBezTo>
                        <a:pt x="9200" y="1919"/>
                        <a:pt x="9182" y="1987"/>
                        <a:pt x="9147" y="2046"/>
                      </a:cubicBezTo>
                      <a:close/>
                      <a:moveTo>
                        <a:pt x="4905" y="2234"/>
                      </a:moveTo>
                      <a:lnTo>
                        <a:pt x="4905" y="2234"/>
                      </a:lnTo>
                      <a:cubicBezTo>
                        <a:pt x="4832" y="2224"/>
                        <a:pt x="4764" y="2194"/>
                        <a:pt x="4707" y="2147"/>
                      </a:cubicBezTo>
                      <a:lnTo>
                        <a:pt x="4740" y="2108"/>
                      </a:lnTo>
                      <a:lnTo>
                        <a:pt x="4740" y="2108"/>
                      </a:lnTo>
                      <a:cubicBezTo>
                        <a:pt x="4789" y="2149"/>
                        <a:pt x="4848" y="2175"/>
                        <a:pt x="4911" y="2183"/>
                      </a:cubicBezTo>
                      <a:lnTo>
                        <a:pt x="4905" y="2234"/>
                      </a:lnTo>
                      <a:close/>
                      <a:moveTo>
                        <a:pt x="5316" y="2238"/>
                      </a:moveTo>
                      <a:lnTo>
                        <a:pt x="5112" y="2238"/>
                      </a:lnTo>
                      <a:lnTo>
                        <a:pt x="5112" y="2186"/>
                      </a:lnTo>
                      <a:lnTo>
                        <a:pt x="5316" y="2186"/>
                      </a:lnTo>
                      <a:lnTo>
                        <a:pt x="5316" y="2238"/>
                      </a:lnTo>
                      <a:close/>
                      <a:moveTo>
                        <a:pt x="5723" y="2238"/>
                      </a:moveTo>
                      <a:lnTo>
                        <a:pt x="5519" y="2238"/>
                      </a:lnTo>
                      <a:lnTo>
                        <a:pt x="5519" y="2186"/>
                      </a:lnTo>
                      <a:lnTo>
                        <a:pt x="5723" y="2186"/>
                      </a:lnTo>
                      <a:lnTo>
                        <a:pt x="5723" y="2238"/>
                      </a:lnTo>
                      <a:close/>
                      <a:moveTo>
                        <a:pt x="6131" y="2238"/>
                      </a:moveTo>
                      <a:lnTo>
                        <a:pt x="5927" y="2238"/>
                      </a:lnTo>
                      <a:lnTo>
                        <a:pt x="5927" y="2186"/>
                      </a:lnTo>
                      <a:lnTo>
                        <a:pt x="6131" y="2186"/>
                      </a:lnTo>
                      <a:lnTo>
                        <a:pt x="6131" y="2238"/>
                      </a:lnTo>
                      <a:close/>
                      <a:moveTo>
                        <a:pt x="6539" y="2238"/>
                      </a:moveTo>
                      <a:lnTo>
                        <a:pt x="6335" y="2238"/>
                      </a:lnTo>
                      <a:lnTo>
                        <a:pt x="6335" y="2186"/>
                      </a:lnTo>
                      <a:lnTo>
                        <a:pt x="6539" y="2186"/>
                      </a:lnTo>
                      <a:lnTo>
                        <a:pt x="6539" y="2238"/>
                      </a:lnTo>
                      <a:close/>
                      <a:moveTo>
                        <a:pt x="6946" y="2238"/>
                      </a:moveTo>
                      <a:lnTo>
                        <a:pt x="6743" y="2238"/>
                      </a:lnTo>
                      <a:lnTo>
                        <a:pt x="6743" y="2186"/>
                      </a:lnTo>
                      <a:lnTo>
                        <a:pt x="6946" y="2186"/>
                      </a:lnTo>
                      <a:lnTo>
                        <a:pt x="6946" y="2238"/>
                      </a:lnTo>
                      <a:close/>
                      <a:moveTo>
                        <a:pt x="7354" y="2238"/>
                      </a:moveTo>
                      <a:lnTo>
                        <a:pt x="7150" y="2238"/>
                      </a:lnTo>
                      <a:lnTo>
                        <a:pt x="7150" y="2186"/>
                      </a:lnTo>
                      <a:lnTo>
                        <a:pt x="7354" y="2186"/>
                      </a:lnTo>
                      <a:lnTo>
                        <a:pt x="7354" y="2238"/>
                      </a:lnTo>
                      <a:close/>
                      <a:moveTo>
                        <a:pt x="7762" y="2238"/>
                      </a:moveTo>
                      <a:lnTo>
                        <a:pt x="7558" y="2238"/>
                      </a:lnTo>
                      <a:lnTo>
                        <a:pt x="7558" y="2186"/>
                      </a:lnTo>
                      <a:lnTo>
                        <a:pt x="7762" y="2186"/>
                      </a:lnTo>
                      <a:lnTo>
                        <a:pt x="7762" y="2238"/>
                      </a:lnTo>
                      <a:close/>
                      <a:moveTo>
                        <a:pt x="8169" y="2238"/>
                      </a:moveTo>
                      <a:lnTo>
                        <a:pt x="7966" y="2238"/>
                      </a:lnTo>
                      <a:lnTo>
                        <a:pt x="7966" y="2186"/>
                      </a:lnTo>
                      <a:lnTo>
                        <a:pt x="8169" y="2186"/>
                      </a:lnTo>
                      <a:lnTo>
                        <a:pt x="8169" y="2238"/>
                      </a:lnTo>
                      <a:close/>
                      <a:moveTo>
                        <a:pt x="8577" y="2238"/>
                      </a:moveTo>
                      <a:lnTo>
                        <a:pt x="8374" y="2238"/>
                      </a:lnTo>
                      <a:lnTo>
                        <a:pt x="8374" y="2186"/>
                      </a:lnTo>
                      <a:lnTo>
                        <a:pt x="8577" y="2186"/>
                      </a:lnTo>
                      <a:lnTo>
                        <a:pt x="8577" y="2238"/>
                      </a:lnTo>
                      <a:close/>
                      <a:moveTo>
                        <a:pt x="8812" y="2238"/>
                      </a:moveTo>
                      <a:lnTo>
                        <a:pt x="8781" y="2238"/>
                      </a:lnTo>
                      <a:lnTo>
                        <a:pt x="8781" y="2186"/>
                      </a:lnTo>
                      <a:lnTo>
                        <a:pt x="8812" y="2186"/>
                      </a:lnTo>
                      <a:lnTo>
                        <a:pt x="8812" y="2186"/>
                      </a:lnTo>
                      <a:cubicBezTo>
                        <a:pt x="8867" y="2186"/>
                        <a:pt x="8919" y="2174"/>
                        <a:pt x="8967" y="2149"/>
                      </a:cubicBezTo>
                      <a:lnTo>
                        <a:pt x="8990" y="2194"/>
                      </a:lnTo>
                      <a:lnTo>
                        <a:pt x="8990" y="2194"/>
                      </a:lnTo>
                      <a:cubicBezTo>
                        <a:pt x="8936" y="2222"/>
                        <a:pt x="8874" y="2238"/>
                        <a:pt x="8812" y="2238"/>
                      </a:cubicBezTo>
                      <a:close/>
                      <a:moveTo>
                        <a:pt x="17676" y="2238"/>
                      </a:moveTo>
                      <a:lnTo>
                        <a:pt x="17654" y="2238"/>
                      </a:lnTo>
                      <a:lnTo>
                        <a:pt x="17654" y="2238"/>
                      </a:lnTo>
                      <a:cubicBezTo>
                        <a:pt x="17589" y="2238"/>
                        <a:pt x="17524" y="2221"/>
                        <a:pt x="17467" y="2189"/>
                      </a:cubicBezTo>
                      <a:lnTo>
                        <a:pt x="17492" y="2145"/>
                      </a:lnTo>
                      <a:lnTo>
                        <a:pt x="17492" y="2145"/>
                      </a:lnTo>
                      <a:cubicBezTo>
                        <a:pt x="17541" y="2172"/>
                        <a:pt x="17598" y="2186"/>
                        <a:pt x="17654" y="2186"/>
                      </a:cubicBezTo>
                      <a:lnTo>
                        <a:pt x="17676" y="2186"/>
                      </a:lnTo>
                      <a:lnTo>
                        <a:pt x="17676" y="2238"/>
                      </a:lnTo>
                      <a:close/>
                      <a:moveTo>
                        <a:pt x="18084" y="2238"/>
                      </a:moveTo>
                      <a:lnTo>
                        <a:pt x="17880" y="2238"/>
                      </a:lnTo>
                      <a:lnTo>
                        <a:pt x="17880" y="2186"/>
                      </a:lnTo>
                      <a:lnTo>
                        <a:pt x="18084" y="2186"/>
                      </a:lnTo>
                      <a:lnTo>
                        <a:pt x="18084" y="2238"/>
                      </a:lnTo>
                      <a:close/>
                      <a:moveTo>
                        <a:pt x="18492" y="2238"/>
                      </a:moveTo>
                      <a:lnTo>
                        <a:pt x="18287" y="2238"/>
                      </a:lnTo>
                      <a:lnTo>
                        <a:pt x="18287" y="2186"/>
                      </a:lnTo>
                      <a:lnTo>
                        <a:pt x="18492" y="2186"/>
                      </a:lnTo>
                      <a:lnTo>
                        <a:pt x="18492" y="2238"/>
                      </a:lnTo>
                      <a:close/>
                      <a:moveTo>
                        <a:pt x="18899" y="2238"/>
                      </a:moveTo>
                      <a:lnTo>
                        <a:pt x="18695" y="2238"/>
                      </a:lnTo>
                      <a:lnTo>
                        <a:pt x="18695" y="2186"/>
                      </a:lnTo>
                      <a:lnTo>
                        <a:pt x="18899" y="2186"/>
                      </a:lnTo>
                      <a:lnTo>
                        <a:pt x="18899" y="2238"/>
                      </a:lnTo>
                      <a:close/>
                      <a:moveTo>
                        <a:pt x="19307" y="2238"/>
                      </a:moveTo>
                      <a:lnTo>
                        <a:pt x="19103" y="2238"/>
                      </a:lnTo>
                      <a:lnTo>
                        <a:pt x="19103" y="2186"/>
                      </a:lnTo>
                      <a:lnTo>
                        <a:pt x="19307" y="2186"/>
                      </a:lnTo>
                      <a:lnTo>
                        <a:pt x="19307" y="2238"/>
                      </a:lnTo>
                      <a:close/>
                      <a:moveTo>
                        <a:pt x="19569" y="2238"/>
                      </a:moveTo>
                      <a:lnTo>
                        <a:pt x="19510" y="2238"/>
                      </a:lnTo>
                      <a:lnTo>
                        <a:pt x="19510" y="2186"/>
                      </a:lnTo>
                      <a:lnTo>
                        <a:pt x="19569" y="2186"/>
                      </a:lnTo>
                      <a:lnTo>
                        <a:pt x="19569" y="223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sz="3265" dirty="0">
                    <a:solidFill>
                      <a:schemeClr val="bg2"/>
                    </a:solidFill>
                    <a:latin typeface="DM Sans" pitchFamily="2" charset="77"/>
                  </a:endParaRP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7C7045DB-95D9-2A51-D80D-45B36F84AAC3}"/>
                  </a:ext>
                </a:extLst>
              </p:cNvPr>
              <p:cNvGrpSpPr/>
              <p:nvPr/>
            </p:nvGrpSpPr>
            <p:grpSpPr>
              <a:xfrm>
                <a:off x="1239522" y="2025306"/>
                <a:ext cx="9553662" cy="2380749"/>
                <a:chOff x="1239522" y="2025306"/>
                <a:chExt cx="9553662" cy="2380749"/>
              </a:xfrm>
            </p:grpSpPr>
            <p:sp>
              <p:nvSpPr>
                <p:cNvPr id="58" name="Oval 43">
                  <a:extLst>
                    <a:ext uri="{FF2B5EF4-FFF2-40B4-BE49-F238E27FC236}">
                      <a16:creationId xmlns:a16="http://schemas.microsoft.com/office/drawing/2014/main" id="{402B28A3-FE03-4DA0-504A-C8BD9B1568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97488" y="3391355"/>
                  <a:ext cx="1011207" cy="1014700"/>
                </a:xfrm>
                <a:prstGeom prst="wedgeEllipseCallout">
                  <a:avLst>
                    <a:gd name="adj1" fmla="val -3250"/>
                    <a:gd name="adj2" fmla="val 63752"/>
                  </a:avLst>
                </a:pr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2400" b="1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59" name="Oval 47">
                  <a:extLst>
                    <a:ext uri="{FF2B5EF4-FFF2-40B4-BE49-F238E27FC236}">
                      <a16:creationId xmlns:a16="http://schemas.microsoft.com/office/drawing/2014/main" id="{98F6034E-8A12-A911-9E43-3187E6EE71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9522" y="2601828"/>
                  <a:ext cx="1011207" cy="1012954"/>
                </a:xfrm>
                <a:prstGeom prst="wedgeEllipseCallout">
                  <a:avLst>
                    <a:gd name="adj1" fmla="val -738"/>
                    <a:gd name="adj2" fmla="val 65007"/>
                  </a:avLst>
                </a:prstGeom>
                <a:solidFill>
                  <a:schemeClr val="accent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2400" b="1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60" name="Oval 43">
                  <a:extLst>
                    <a:ext uri="{FF2B5EF4-FFF2-40B4-BE49-F238E27FC236}">
                      <a16:creationId xmlns:a16="http://schemas.microsoft.com/office/drawing/2014/main" id="{04B7B94A-2524-FF0F-4E96-55F24C41C8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781977" y="2733770"/>
                  <a:ext cx="1011207" cy="1014700"/>
                </a:xfrm>
                <a:prstGeom prst="wedgeEllipseCallout">
                  <a:avLst>
                    <a:gd name="adj1" fmla="val -3250"/>
                    <a:gd name="adj2" fmla="val 63752"/>
                  </a:avLst>
                </a:pr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2400" b="1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61" name="Oval 43">
                  <a:extLst>
                    <a:ext uri="{FF2B5EF4-FFF2-40B4-BE49-F238E27FC236}">
                      <a16:creationId xmlns:a16="http://schemas.microsoft.com/office/drawing/2014/main" id="{08297767-05B4-5280-8BF0-DDF4FFB5B4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024011" y="2025306"/>
                  <a:ext cx="1011207" cy="1014700"/>
                </a:xfrm>
                <a:prstGeom prst="wedgeEllipseCallout">
                  <a:avLst>
                    <a:gd name="adj1" fmla="val -3250"/>
                    <a:gd name="adj2" fmla="val 63752"/>
                  </a:avLst>
                </a:prstGeom>
                <a:solidFill>
                  <a:schemeClr val="accent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2400" b="1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59063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EC48F-AF05-0812-516F-C09BC1AC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When to Seek Medical Help</a:t>
            </a:r>
            <a:endParaRPr lang="en-CA" sz="6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9BD09A-CB2E-4317-6801-BEFE800DD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Century Gothic" panose="020B0502020202020204" pitchFamily="34" charset="0"/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8533F-7665-7CF2-9B0E-5ADB72E5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Century Gothic" panose="020B0502020202020204" pitchFamily="34" charset="0"/>
              </a:rPr>
              <a:t>Slide </a:t>
            </a:r>
            <a:fld id="{6CB62808-88BB-4E82-9200-19DAFECDBB5A}" type="slidenum">
              <a:rPr lang="en-IN" smtClean="0">
                <a:latin typeface="Century Gothic" panose="020B0502020202020204" pitchFamily="34" charset="0"/>
              </a:rPr>
              <a:pPr/>
              <a:t>15</a:t>
            </a:fld>
            <a:endParaRPr lang="en-IN" dirty="0">
              <a:latin typeface="Century Gothic" panose="020B0502020202020204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B8028F9-B0A6-32B1-0F2F-918A96EE3D65}"/>
              </a:ext>
            </a:extLst>
          </p:cNvPr>
          <p:cNvGrpSpPr/>
          <p:nvPr/>
        </p:nvGrpSpPr>
        <p:grpSpPr>
          <a:xfrm>
            <a:off x="767565" y="1618358"/>
            <a:ext cx="10656870" cy="4143067"/>
            <a:chOff x="715050" y="1919620"/>
            <a:chExt cx="7707271" cy="2996351"/>
          </a:xfrm>
        </p:grpSpPr>
        <p:sp>
          <p:nvSpPr>
            <p:cNvPr id="6" name="Google Shape;5321;p76">
              <a:extLst>
                <a:ext uri="{FF2B5EF4-FFF2-40B4-BE49-F238E27FC236}">
                  <a16:creationId xmlns:a16="http://schemas.microsoft.com/office/drawing/2014/main" id="{E24902EB-F448-F016-F8D9-2E9722299D17}"/>
                </a:ext>
              </a:extLst>
            </p:cNvPr>
            <p:cNvSpPr/>
            <p:nvPr/>
          </p:nvSpPr>
          <p:spPr>
            <a:xfrm>
              <a:off x="897324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01</a:t>
              </a:r>
              <a:endParaRPr b="1" dirty="0">
                <a:solidFill>
                  <a:schemeClr val="bg2"/>
                </a:solidFill>
              </a:endParaRPr>
            </a:p>
          </p:txBody>
        </p:sp>
        <p:sp>
          <p:nvSpPr>
            <p:cNvPr id="7" name="Google Shape;5322;p76">
              <a:extLst>
                <a:ext uri="{FF2B5EF4-FFF2-40B4-BE49-F238E27FC236}">
                  <a16:creationId xmlns:a16="http://schemas.microsoft.com/office/drawing/2014/main" id="{7CB5FE84-98DA-C721-220E-26BF09E191E5}"/>
                </a:ext>
              </a:extLst>
            </p:cNvPr>
            <p:cNvSpPr/>
            <p:nvPr/>
          </p:nvSpPr>
          <p:spPr>
            <a:xfrm>
              <a:off x="715050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bg2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8" name="Google Shape;5323;p76">
              <a:extLst>
                <a:ext uri="{FF2B5EF4-FFF2-40B4-BE49-F238E27FC236}">
                  <a16:creationId xmlns:a16="http://schemas.microsoft.com/office/drawing/2014/main" id="{18EC0B93-9170-78B1-F992-9567769BAF04}"/>
                </a:ext>
              </a:extLst>
            </p:cNvPr>
            <p:cNvSpPr txBox="1">
              <a:spLocks/>
            </p:cNvSpPr>
            <p:nvPr/>
          </p:nvSpPr>
          <p:spPr>
            <a:xfrm>
              <a:off x="721665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" name="Google Shape;5324;p76">
              <a:extLst>
                <a:ext uri="{FF2B5EF4-FFF2-40B4-BE49-F238E27FC236}">
                  <a16:creationId xmlns:a16="http://schemas.microsoft.com/office/drawing/2014/main" id="{21F4E4AD-4534-B6B1-2AA3-0508CEA60693}"/>
                </a:ext>
              </a:extLst>
            </p:cNvPr>
            <p:cNvSpPr/>
            <p:nvPr/>
          </p:nvSpPr>
          <p:spPr>
            <a:xfrm>
              <a:off x="2275338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bg2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0" name="Google Shape;5325;p76">
              <a:extLst>
                <a:ext uri="{FF2B5EF4-FFF2-40B4-BE49-F238E27FC236}">
                  <a16:creationId xmlns:a16="http://schemas.microsoft.com/office/drawing/2014/main" id="{AD2353E1-8C3B-82FD-CA9F-A580E29DB023}"/>
                </a:ext>
              </a:extLst>
            </p:cNvPr>
            <p:cNvSpPr txBox="1">
              <a:spLocks/>
            </p:cNvSpPr>
            <p:nvPr/>
          </p:nvSpPr>
          <p:spPr>
            <a:xfrm>
              <a:off x="2281132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" name="Google Shape;5326;p76">
              <a:extLst>
                <a:ext uri="{FF2B5EF4-FFF2-40B4-BE49-F238E27FC236}">
                  <a16:creationId xmlns:a16="http://schemas.microsoft.com/office/drawing/2014/main" id="{49F6351B-F7CD-2C3F-E0A4-2D593428D53C}"/>
                </a:ext>
              </a:extLst>
            </p:cNvPr>
            <p:cNvSpPr/>
            <p:nvPr/>
          </p:nvSpPr>
          <p:spPr>
            <a:xfrm>
              <a:off x="3835627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bg2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2" name="Google Shape;5327;p76">
              <a:extLst>
                <a:ext uri="{FF2B5EF4-FFF2-40B4-BE49-F238E27FC236}">
                  <a16:creationId xmlns:a16="http://schemas.microsoft.com/office/drawing/2014/main" id="{8C4E9FB1-B2DC-A8C8-D22C-AA5B9D974145}"/>
                </a:ext>
              </a:extLst>
            </p:cNvPr>
            <p:cNvSpPr txBox="1">
              <a:spLocks/>
            </p:cNvSpPr>
            <p:nvPr/>
          </p:nvSpPr>
          <p:spPr>
            <a:xfrm>
              <a:off x="3840598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" name="Google Shape;5328;p76">
              <a:extLst>
                <a:ext uri="{FF2B5EF4-FFF2-40B4-BE49-F238E27FC236}">
                  <a16:creationId xmlns:a16="http://schemas.microsoft.com/office/drawing/2014/main" id="{54DF243B-BB5C-BEE3-9CFE-CDA9318421E2}"/>
                </a:ext>
              </a:extLst>
            </p:cNvPr>
            <p:cNvSpPr/>
            <p:nvPr/>
          </p:nvSpPr>
          <p:spPr>
            <a:xfrm>
              <a:off x="5395915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bg2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4" name="Google Shape;5329;p76">
              <a:extLst>
                <a:ext uri="{FF2B5EF4-FFF2-40B4-BE49-F238E27FC236}">
                  <a16:creationId xmlns:a16="http://schemas.microsoft.com/office/drawing/2014/main" id="{132EC199-B014-5F35-9B4C-A32904EE5F12}"/>
                </a:ext>
              </a:extLst>
            </p:cNvPr>
            <p:cNvSpPr txBox="1">
              <a:spLocks/>
            </p:cNvSpPr>
            <p:nvPr/>
          </p:nvSpPr>
          <p:spPr>
            <a:xfrm>
              <a:off x="5400065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5" name="Google Shape;5330;p76">
              <a:extLst>
                <a:ext uri="{FF2B5EF4-FFF2-40B4-BE49-F238E27FC236}">
                  <a16:creationId xmlns:a16="http://schemas.microsoft.com/office/drawing/2014/main" id="{89957773-76AA-D092-C44B-7A1C1766FBBE}"/>
                </a:ext>
              </a:extLst>
            </p:cNvPr>
            <p:cNvSpPr/>
            <p:nvPr/>
          </p:nvSpPr>
          <p:spPr>
            <a:xfrm>
              <a:off x="6956203" y="3083599"/>
              <a:ext cx="1459500" cy="4095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bg2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6" name="Google Shape;5331;p76">
              <a:extLst>
                <a:ext uri="{FF2B5EF4-FFF2-40B4-BE49-F238E27FC236}">
                  <a16:creationId xmlns:a16="http://schemas.microsoft.com/office/drawing/2014/main" id="{0A13F10B-38EE-3E30-1E75-E396F909B30F}"/>
                </a:ext>
              </a:extLst>
            </p:cNvPr>
            <p:cNvSpPr txBox="1">
              <a:spLocks/>
            </p:cNvSpPr>
            <p:nvPr/>
          </p:nvSpPr>
          <p:spPr>
            <a:xfrm>
              <a:off x="6962821" y="3600425"/>
              <a:ext cx="1459500" cy="131554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7" name="Google Shape;5332;p76">
              <a:extLst>
                <a:ext uri="{FF2B5EF4-FFF2-40B4-BE49-F238E27FC236}">
                  <a16:creationId xmlns:a16="http://schemas.microsoft.com/office/drawing/2014/main" id="{051CD287-D365-1043-FDD8-32D7A209E86D}"/>
                </a:ext>
              </a:extLst>
            </p:cNvPr>
            <p:cNvSpPr/>
            <p:nvPr/>
          </p:nvSpPr>
          <p:spPr>
            <a:xfrm>
              <a:off x="2455145" y="1919620"/>
              <a:ext cx="1101539" cy="10879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02</a:t>
              </a:r>
              <a:endParaRPr b="1" dirty="0">
                <a:solidFill>
                  <a:schemeClr val="bg2"/>
                </a:solidFill>
              </a:endParaRPr>
            </a:p>
          </p:txBody>
        </p:sp>
        <p:sp>
          <p:nvSpPr>
            <p:cNvPr id="18" name="Google Shape;5333;p76">
              <a:extLst>
                <a:ext uri="{FF2B5EF4-FFF2-40B4-BE49-F238E27FC236}">
                  <a16:creationId xmlns:a16="http://schemas.microsoft.com/office/drawing/2014/main" id="{6BD44065-64CE-1436-E938-8C3857FE0B16}"/>
                </a:ext>
              </a:extLst>
            </p:cNvPr>
            <p:cNvSpPr/>
            <p:nvPr/>
          </p:nvSpPr>
          <p:spPr>
            <a:xfrm>
              <a:off x="4012978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03</a:t>
              </a:r>
              <a:endParaRPr b="1" dirty="0">
                <a:solidFill>
                  <a:schemeClr val="bg2"/>
                </a:solidFill>
              </a:endParaRPr>
            </a:p>
          </p:txBody>
        </p:sp>
        <p:sp>
          <p:nvSpPr>
            <p:cNvPr id="19" name="Google Shape;5334;p76">
              <a:extLst>
                <a:ext uri="{FF2B5EF4-FFF2-40B4-BE49-F238E27FC236}">
                  <a16:creationId xmlns:a16="http://schemas.microsoft.com/office/drawing/2014/main" id="{FB723591-6734-1301-3C53-3DA6D9FD014E}"/>
                </a:ext>
              </a:extLst>
            </p:cNvPr>
            <p:cNvSpPr/>
            <p:nvPr/>
          </p:nvSpPr>
          <p:spPr>
            <a:xfrm>
              <a:off x="5575697" y="1919621"/>
              <a:ext cx="1101539" cy="10879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04</a:t>
              </a:r>
              <a:endParaRPr b="1" dirty="0">
                <a:solidFill>
                  <a:schemeClr val="bg2"/>
                </a:solidFill>
              </a:endParaRPr>
            </a:p>
          </p:txBody>
        </p:sp>
        <p:sp>
          <p:nvSpPr>
            <p:cNvPr id="20" name="Google Shape;5335;p76">
              <a:extLst>
                <a:ext uri="{FF2B5EF4-FFF2-40B4-BE49-F238E27FC236}">
                  <a16:creationId xmlns:a16="http://schemas.microsoft.com/office/drawing/2014/main" id="{D0DD8FA5-C57C-C501-D537-4C156CACF1C0}"/>
                </a:ext>
              </a:extLst>
            </p:cNvPr>
            <p:cNvSpPr/>
            <p:nvPr/>
          </p:nvSpPr>
          <p:spPr>
            <a:xfrm>
              <a:off x="7135189" y="1919621"/>
              <a:ext cx="1101539" cy="10879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05</a:t>
              </a:r>
              <a:endParaRPr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A49D963-E3A2-4695-C3D2-EBEC22F17874}"/>
              </a:ext>
            </a:extLst>
          </p:cNvPr>
          <p:cNvGrpSpPr/>
          <p:nvPr/>
        </p:nvGrpSpPr>
        <p:grpSpPr>
          <a:xfrm>
            <a:off x="4213770" y="1120430"/>
            <a:ext cx="875501" cy="1179298"/>
            <a:chOff x="4494642" y="3873801"/>
            <a:chExt cx="875501" cy="117929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3584DF-AF7A-E18F-B3B5-9FC929C8DC14}"/>
                </a:ext>
              </a:extLst>
            </p:cNvPr>
            <p:cNvSpPr/>
            <p:nvPr/>
          </p:nvSpPr>
          <p:spPr>
            <a:xfrm>
              <a:off x="4494642" y="4827542"/>
              <a:ext cx="875501" cy="225557"/>
            </a:xfrm>
            <a:custGeom>
              <a:avLst/>
              <a:gdLst>
                <a:gd name="connsiteX0" fmla="*/ 509168 w 509168"/>
                <a:gd name="connsiteY0" fmla="*/ 65589 h 131178"/>
                <a:gd name="connsiteX1" fmla="*/ 254584 w 509168"/>
                <a:gd name="connsiteY1" fmla="*/ 131178 h 131178"/>
                <a:gd name="connsiteX2" fmla="*/ 0 w 509168"/>
                <a:gd name="connsiteY2" fmla="*/ 65589 h 131178"/>
                <a:gd name="connsiteX3" fmla="*/ 254584 w 509168"/>
                <a:gd name="connsiteY3" fmla="*/ 0 h 131178"/>
                <a:gd name="connsiteX4" fmla="*/ 509168 w 509168"/>
                <a:gd name="connsiteY4" fmla="*/ 65589 h 131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168" h="131178">
                  <a:moveTo>
                    <a:pt x="509168" y="65589"/>
                  </a:moveTo>
                  <a:cubicBezTo>
                    <a:pt x="509168" y="101813"/>
                    <a:pt x="395192" y="131178"/>
                    <a:pt x="254584" y="131178"/>
                  </a:cubicBezTo>
                  <a:cubicBezTo>
                    <a:pt x="113976" y="131178"/>
                    <a:pt x="0" y="101813"/>
                    <a:pt x="0" y="65589"/>
                  </a:cubicBezTo>
                  <a:cubicBezTo>
                    <a:pt x="0" y="29365"/>
                    <a:pt x="113976" y="0"/>
                    <a:pt x="254584" y="0"/>
                  </a:cubicBezTo>
                  <a:cubicBezTo>
                    <a:pt x="395192" y="0"/>
                    <a:pt x="509168" y="29365"/>
                    <a:pt x="509168" y="65589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 dirty="0"/>
            </a:p>
          </p:txBody>
        </p:sp>
        <p:grpSp>
          <p:nvGrpSpPr>
            <p:cNvPr id="22" name="Graphic 3">
              <a:extLst>
                <a:ext uri="{FF2B5EF4-FFF2-40B4-BE49-F238E27FC236}">
                  <a16:creationId xmlns:a16="http://schemas.microsoft.com/office/drawing/2014/main" id="{562E6F9F-56EB-0B42-AE38-8C2516467A52}"/>
                </a:ext>
              </a:extLst>
            </p:cNvPr>
            <p:cNvGrpSpPr/>
            <p:nvPr/>
          </p:nvGrpSpPr>
          <p:grpSpPr>
            <a:xfrm>
              <a:off x="4579464" y="3873801"/>
              <a:ext cx="738040" cy="1091529"/>
              <a:chOff x="5223548" y="3908259"/>
              <a:chExt cx="429224" cy="63480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9BEF1F9F-0303-0304-AC70-FBD908AE9A47}"/>
                  </a:ext>
                </a:extLst>
              </p:cNvPr>
              <p:cNvSpPr/>
              <p:nvPr/>
            </p:nvSpPr>
            <p:spPr>
              <a:xfrm>
                <a:off x="5253942" y="4020797"/>
                <a:ext cx="368436" cy="522265"/>
              </a:xfrm>
              <a:custGeom>
                <a:avLst/>
                <a:gdLst>
                  <a:gd name="connsiteX0" fmla="*/ 333994 w 368436"/>
                  <a:gd name="connsiteY0" fmla="*/ 522265 h 522265"/>
                  <a:gd name="connsiteX1" fmla="*/ 34433 w 368436"/>
                  <a:gd name="connsiteY1" fmla="*/ 522265 h 522265"/>
                  <a:gd name="connsiteX2" fmla="*/ 0 w 368436"/>
                  <a:gd name="connsiteY2" fmla="*/ 487832 h 522265"/>
                  <a:gd name="connsiteX3" fmla="*/ 0 w 368436"/>
                  <a:gd name="connsiteY3" fmla="*/ 49901 h 522265"/>
                  <a:gd name="connsiteX4" fmla="*/ 49901 w 368436"/>
                  <a:gd name="connsiteY4" fmla="*/ 0 h 522265"/>
                  <a:gd name="connsiteX5" fmla="*/ 318535 w 368436"/>
                  <a:gd name="connsiteY5" fmla="*/ 0 h 522265"/>
                  <a:gd name="connsiteX6" fmla="*/ 368437 w 368436"/>
                  <a:gd name="connsiteY6" fmla="*/ 49901 h 522265"/>
                  <a:gd name="connsiteX7" fmla="*/ 368437 w 368436"/>
                  <a:gd name="connsiteY7" fmla="*/ 487832 h 522265"/>
                  <a:gd name="connsiteX8" fmla="*/ 333994 w 368436"/>
                  <a:gd name="connsiteY8" fmla="*/ 522265 h 522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8436" h="522265">
                    <a:moveTo>
                      <a:pt x="333994" y="522265"/>
                    </a:moveTo>
                    <a:lnTo>
                      <a:pt x="34433" y="522265"/>
                    </a:lnTo>
                    <a:cubicBezTo>
                      <a:pt x="15497" y="522265"/>
                      <a:pt x="0" y="506768"/>
                      <a:pt x="0" y="487832"/>
                    </a:cubicBezTo>
                    <a:lnTo>
                      <a:pt x="0" y="49901"/>
                    </a:lnTo>
                    <a:cubicBezTo>
                      <a:pt x="0" y="22460"/>
                      <a:pt x="22450" y="0"/>
                      <a:pt x="49901" y="0"/>
                    </a:cubicBezTo>
                    <a:lnTo>
                      <a:pt x="318535" y="0"/>
                    </a:lnTo>
                    <a:cubicBezTo>
                      <a:pt x="345986" y="0"/>
                      <a:pt x="368437" y="22460"/>
                      <a:pt x="368437" y="49901"/>
                    </a:cubicBezTo>
                    <a:lnTo>
                      <a:pt x="368437" y="487832"/>
                    </a:lnTo>
                    <a:cubicBezTo>
                      <a:pt x="368427" y="506768"/>
                      <a:pt x="352930" y="522265"/>
                      <a:pt x="333994" y="52226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3BF6F33-BD89-0389-4DA7-AA41FF762384}"/>
                  </a:ext>
                </a:extLst>
              </p:cNvPr>
              <p:cNvSpPr/>
              <p:nvPr/>
            </p:nvSpPr>
            <p:spPr>
              <a:xfrm>
                <a:off x="5253885" y="4163853"/>
                <a:ext cx="368750" cy="216455"/>
              </a:xfrm>
              <a:custGeom>
                <a:avLst/>
                <a:gdLst>
                  <a:gd name="connsiteX0" fmla="*/ 0 w 368750"/>
                  <a:gd name="connsiteY0" fmla="*/ 0 h 216455"/>
                  <a:gd name="connsiteX1" fmla="*/ 368751 w 368750"/>
                  <a:gd name="connsiteY1" fmla="*/ 0 h 216455"/>
                  <a:gd name="connsiteX2" fmla="*/ 368751 w 368750"/>
                  <a:gd name="connsiteY2" fmla="*/ 216456 h 216455"/>
                  <a:gd name="connsiteX3" fmla="*/ 0 w 368750"/>
                  <a:gd name="connsiteY3" fmla="*/ 216456 h 216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750" h="216455">
                    <a:moveTo>
                      <a:pt x="0" y="0"/>
                    </a:moveTo>
                    <a:lnTo>
                      <a:pt x="368751" y="0"/>
                    </a:lnTo>
                    <a:lnTo>
                      <a:pt x="368751" y="216456"/>
                    </a:lnTo>
                    <a:lnTo>
                      <a:pt x="0" y="21645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C6A1A30A-0B47-7CD0-C9F9-69C641D3C406}"/>
                  </a:ext>
                </a:extLst>
              </p:cNvPr>
              <p:cNvSpPr/>
              <p:nvPr/>
            </p:nvSpPr>
            <p:spPr>
              <a:xfrm>
                <a:off x="5575287" y="4021074"/>
                <a:ext cx="47082" cy="521989"/>
              </a:xfrm>
              <a:custGeom>
                <a:avLst/>
                <a:gdLst>
                  <a:gd name="connsiteX0" fmla="*/ 0 w 47082"/>
                  <a:gd name="connsiteY0" fmla="*/ 0 h 521989"/>
                  <a:gd name="connsiteX1" fmla="*/ 0 w 47082"/>
                  <a:gd name="connsiteY1" fmla="*/ 521989 h 521989"/>
                  <a:gd name="connsiteX2" fmla="*/ 12649 w 47082"/>
                  <a:gd name="connsiteY2" fmla="*/ 521989 h 521989"/>
                  <a:gd name="connsiteX3" fmla="*/ 47082 w 47082"/>
                  <a:gd name="connsiteY3" fmla="*/ 487556 h 521989"/>
                  <a:gd name="connsiteX4" fmla="*/ 47082 w 47082"/>
                  <a:gd name="connsiteY4" fmla="*/ 49625 h 521989"/>
                  <a:gd name="connsiteX5" fmla="*/ 0 w 47082"/>
                  <a:gd name="connsiteY5" fmla="*/ 0 h 521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082" h="521989">
                    <a:moveTo>
                      <a:pt x="0" y="0"/>
                    </a:moveTo>
                    <a:lnTo>
                      <a:pt x="0" y="521989"/>
                    </a:lnTo>
                    <a:lnTo>
                      <a:pt x="12649" y="521989"/>
                    </a:lnTo>
                    <a:cubicBezTo>
                      <a:pt x="31594" y="521989"/>
                      <a:pt x="47082" y="506492"/>
                      <a:pt x="47082" y="487556"/>
                    </a:cubicBezTo>
                    <a:lnTo>
                      <a:pt x="47082" y="49625"/>
                    </a:lnTo>
                    <a:cubicBezTo>
                      <a:pt x="47082" y="23136"/>
                      <a:pt x="26118" y="1505"/>
                      <a:pt x="0" y="0"/>
                    </a:cubicBezTo>
                    <a:close/>
                  </a:path>
                </a:pathLst>
              </a:custGeom>
              <a:solidFill>
                <a:srgbClr val="004E87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BF05720-227E-8F50-8468-459A2DD142F1}"/>
                  </a:ext>
                </a:extLst>
              </p:cNvPr>
              <p:cNvSpPr/>
              <p:nvPr/>
            </p:nvSpPr>
            <p:spPr>
              <a:xfrm>
                <a:off x="5254132" y="4040285"/>
                <a:ext cx="367931" cy="45405"/>
              </a:xfrm>
              <a:custGeom>
                <a:avLst/>
                <a:gdLst>
                  <a:gd name="connsiteX0" fmla="*/ 0 w 367931"/>
                  <a:gd name="connsiteY0" fmla="*/ 0 h 45405"/>
                  <a:gd name="connsiteX1" fmla="*/ 367932 w 367931"/>
                  <a:gd name="connsiteY1" fmla="*/ 0 h 45405"/>
                  <a:gd name="connsiteX2" fmla="*/ 367932 w 367931"/>
                  <a:gd name="connsiteY2" fmla="*/ 45406 h 45405"/>
                  <a:gd name="connsiteX3" fmla="*/ 0 w 367931"/>
                  <a:gd name="connsiteY3" fmla="*/ 45406 h 45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931" h="45405">
                    <a:moveTo>
                      <a:pt x="0" y="0"/>
                    </a:moveTo>
                    <a:lnTo>
                      <a:pt x="367932" y="0"/>
                    </a:lnTo>
                    <a:lnTo>
                      <a:pt x="367932" y="45406"/>
                    </a:lnTo>
                    <a:lnTo>
                      <a:pt x="0" y="45406"/>
                    </a:lnTo>
                    <a:close/>
                  </a:path>
                </a:pathLst>
              </a:custGeom>
              <a:solidFill>
                <a:schemeClr val="tx2">
                  <a:alpha val="27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DA5FD16-DFCE-51D3-2795-A7BE068591C6}"/>
                  </a:ext>
                </a:extLst>
              </p:cNvPr>
              <p:cNvSpPr/>
              <p:nvPr/>
            </p:nvSpPr>
            <p:spPr>
              <a:xfrm>
                <a:off x="5275392" y="3908259"/>
                <a:ext cx="325554" cy="108184"/>
              </a:xfrm>
              <a:custGeom>
                <a:avLst/>
                <a:gdLst>
                  <a:gd name="connsiteX0" fmla="*/ 312010 w 325554"/>
                  <a:gd name="connsiteY0" fmla="*/ 108185 h 108184"/>
                  <a:gd name="connsiteX1" fmla="*/ 13525 w 325554"/>
                  <a:gd name="connsiteY1" fmla="*/ 108185 h 108184"/>
                  <a:gd name="connsiteX2" fmla="*/ 0 w 325554"/>
                  <a:gd name="connsiteY2" fmla="*/ 94659 h 108184"/>
                  <a:gd name="connsiteX3" fmla="*/ 0 w 325554"/>
                  <a:gd name="connsiteY3" fmla="*/ 59036 h 108184"/>
                  <a:gd name="connsiteX4" fmla="*/ 59036 w 325554"/>
                  <a:gd name="connsiteY4" fmla="*/ 0 h 108184"/>
                  <a:gd name="connsiteX5" fmla="*/ 266519 w 325554"/>
                  <a:gd name="connsiteY5" fmla="*/ 0 h 108184"/>
                  <a:gd name="connsiteX6" fmla="*/ 325555 w 325554"/>
                  <a:gd name="connsiteY6" fmla="*/ 59036 h 108184"/>
                  <a:gd name="connsiteX7" fmla="*/ 325555 w 325554"/>
                  <a:gd name="connsiteY7" fmla="*/ 94659 h 108184"/>
                  <a:gd name="connsiteX8" fmla="*/ 312010 w 325554"/>
                  <a:gd name="connsiteY8" fmla="*/ 108185 h 108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554" h="108184">
                    <a:moveTo>
                      <a:pt x="312010" y="108185"/>
                    </a:moveTo>
                    <a:lnTo>
                      <a:pt x="13525" y="108185"/>
                    </a:lnTo>
                    <a:cubicBezTo>
                      <a:pt x="6086" y="108185"/>
                      <a:pt x="0" y="102098"/>
                      <a:pt x="0" y="94659"/>
                    </a:cubicBezTo>
                    <a:lnTo>
                      <a:pt x="0" y="59036"/>
                    </a:lnTo>
                    <a:cubicBezTo>
                      <a:pt x="0" y="26565"/>
                      <a:pt x="26565" y="0"/>
                      <a:pt x="59036" y="0"/>
                    </a:cubicBezTo>
                    <a:lnTo>
                      <a:pt x="266519" y="0"/>
                    </a:lnTo>
                    <a:cubicBezTo>
                      <a:pt x="298990" y="0"/>
                      <a:pt x="325555" y="26565"/>
                      <a:pt x="325555" y="59036"/>
                    </a:cubicBezTo>
                    <a:lnTo>
                      <a:pt x="325555" y="94659"/>
                    </a:lnTo>
                    <a:cubicBezTo>
                      <a:pt x="325536" y="102098"/>
                      <a:pt x="319449" y="108185"/>
                      <a:pt x="312010" y="10818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FA230573-9580-E955-2AA3-E27D7E2AB32C}"/>
                  </a:ext>
                </a:extLst>
              </p:cNvPr>
              <p:cNvSpPr/>
              <p:nvPr/>
            </p:nvSpPr>
            <p:spPr>
              <a:xfrm>
                <a:off x="5223548" y="3994375"/>
                <a:ext cx="429224" cy="68122"/>
              </a:xfrm>
              <a:custGeom>
                <a:avLst/>
                <a:gdLst>
                  <a:gd name="connsiteX0" fmla="*/ 395164 w 429224"/>
                  <a:gd name="connsiteY0" fmla="*/ 68123 h 68122"/>
                  <a:gd name="connsiteX1" fmla="*/ 34061 w 429224"/>
                  <a:gd name="connsiteY1" fmla="*/ 68123 h 68122"/>
                  <a:gd name="connsiteX2" fmla="*/ 0 w 429224"/>
                  <a:gd name="connsiteY2" fmla="*/ 34062 h 68122"/>
                  <a:gd name="connsiteX3" fmla="*/ 0 w 429224"/>
                  <a:gd name="connsiteY3" fmla="*/ 34062 h 68122"/>
                  <a:gd name="connsiteX4" fmla="*/ 34061 w 429224"/>
                  <a:gd name="connsiteY4" fmla="*/ 0 h 68122"/>
                  <a:gd name="connsiteX5" fmla="*/ 395164 w 429224"/>
                  <a:gd name="connsiteY5" fmla="*/ 0 h 68122"/>
                  <a:gd name="connsiteX6" fmla="*/ 429225 w 429224"/>
                  <a:gd name="connsiteY6" fmla="*/ 34062 h 68122"/>
                  <a:gd name="connsiteX7" fmla="*/ 429225 w 429224"/>
                  <a:gd name="connsiteY7" fmla="*/ 34062 h 68122"/>
                  <a:gd name="connsiteX8" fmla="*/ 395164 w 429224"/>
                  <a:gd name="connsiteY8" fmla="*/ 68123 h 6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224" h="68122">
                    <a:moveTo>
                      <a:pt x="395164" y="68123"/>
                    </a:moveTo>
                    <a:lnTo>
                      <a:pt x="34061" y="68123"/>
                    </a:lnTo>
                    <a:cubicBezTo>
                      <a:pt x="15326" y="68123"/>
                      <a:pt x="0" y="52797"/>
                      <a:pt x="0" y="34062"/>
                    </a:cubicBezTo>
                    <a:lnTo>
                      <a:pt x="0" y="34062"/>
                    </a:lnTo>
                    <a:cubicBezTo>
                      <a:pt x="0" y="15335"/>
                      <a:pt x="15326" y="0"/>
                      <a:pt x="34061" y="0"/>
                    </a:cubicBezTo>
                    <a:lnTo>
                      <a:pt x="395164" y="0"/>
                    </a:lnTo>
                    <a:cubicBezTo>
                      <a:pt x="413890" y="0"/>
                      <a:pt x="429225" y="15326"/>
                      <a:pt x="429225" y="34062"/>
                    </a:cubicBezTo>
                    <a:lnTo>
                      <a:pt x="429225" y="34062"/>
                    </a:lnTo>
                    <a:cubicBezTo>
                      <a:pt x="429216" y="52797"/>
                      <a:pt x="413890" y="68123"/>
                      <a:pt x="395164" y="68123"/>
                    </a:cubicBez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29" name="Graphic 3">
                <a:extLst>
                  <a:ext uri="{FF2B5EF4-FFF2-40B4-BE49-F238E27FC236}">
                    <a16:creationId xmlns:a16="http://schemas.microsoft.com/office/drawing/2014/main" id="{211038E6-9B48-05B7-E773-68D3E718AFCD}"/>
                  </a:ext>
                </a:extLst>
              </p:cNvPr>
              <p:cNvGrpSpPr/>
              <p:nvPr/>
            </p:nvGrpSpPr>
            <p:grpSpPr>
              <a:xfrm>
                <a:off x="5373881" y="4207716"/>
                <a:ext cx="105594" cy="104136"/>
                <a:chOff x="5373881" y="4207716"/>
                <a:chExt cx="105594" cy="104136"/>
              </a:xfrm>
              <a:solidFill>
                <a:srgbClr val="003C78"/>
              </a:solidFill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7578BFC7-785B-8E01-F8BC-5388EF9EE491}"/>
                    </a:ext>
                  </a:extLst>
                </p:cNvPr>
                <p:cNvSpPr/>
                <p:nvPr/>
              </p:nvSpPr>
              <p:spPr>
                <a:xfrm>
                  <a:off x="5413143" y="4207716"/>
                  <a:ext cx="27060" cy="104136"/>
                </a:xfrm>
                <a:custGeom>
                  <a:avLst/>
                  <a:gdLst>
                    <a:gd name="connsiteX0" fmla="*/ 13716 w 27060"/>
                    <a:gd name="connsiteY0" fmla="*/ 104137 h 104136"/>
                    <a:gd name="connsiteX1" fmla="*/ 13345 w 27060"/>
                    <a:gd name="connsiteY1" fmla="*/ 104137 h 104136"/>
                    <a:gd name="connsiteX2" fmla="*/ 0 w 27060"/>
                    <a:gd name="connsiteY2" fmla="*/ 90792 h 104136"/>
                    <a:gd name="connsiteX3" fmla="*/ 0 w 27060"/>
                    <a:gd name="connsiteY3" fmla="*/ 13345 h 104136"/>
                    <a:gd name="connsiteX4" fmla="*/ 13345 w 27060"/>
                    <a:gd name="connsiteY4" fmla="*/ 0 h 104136"/>
                    <a:gd name="connsiteX5" fmla="*/ 13716 w 27060"/>
                    <a:gd name="connsiteY5" fmla="*/ 0 h 104136"/>
                    <a:gd name="connsiteX6" fmla="*/ 27060 w 27060"/>
                    <a:gd name="connsiteY6" fmla="*/ 13345 h 104136"/>
                    <a:gd name="connsiteX7" fmla="*/ 27060 w 27060"/>
                    <a:gd name="connsiteY7" fmla="*/ 90792 h 104136"/>
                    <a:gd name="connsiteX8" fmla="*/ 13716 w 27060"/>
                    <a:gd name="connsiteY8" fmla="*/ 104137 h 104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60" h="104136">
                      <a:moveTo>
                        <a:pt x="13716" y="104137"/>
                      </a:moveTo>
                      <a:lnTo>
                        <a:pt x="13345" y="104137"/>
                      </a:lnTo>
                      <a:cubicBezTo>
                        <a:pt x="5972" y="104137"/>
                        <a:pt x="0" y="98165"/>
                        <a:pt x="0" y="90792"/>
                      </a:cubicBezTo>
                      <a:lnTo>
                        <a:pt x="0" y="13345"/>
                      </a:lnTo>
                      <a:cubicBezTo>
                        <a:pt x="0" y="5972"/>
                        <a:pt x="5972" y="0"/>
                        <a:pt x="13345" y="0"/>
                      </a:cubicBezTo>
                      <a:lnTo>
                        <a:pt x="13716" y="0"/>
                      </a:lnTo>
                      <a:cubicBezTo>
                        <a:pt x="21088" y="0"/>
                        <a:pt x="27060" y="5972"/>
                        <a:pt x="27060" y="13345"/>
                      </a:cubicBezTo>
                      <a:lnTo>
                        <a:pt x="27060" y="90792"/>
                      </a:lnTo>
                      <a:cubicBezTo>
                        <a:pt x="27070" y="98165"/>
                        <a:pt x="21088" y="104137"/>
                        <a:pt x="13716" y="104137"/>
                      </a:cubicBezTo>
                      <a:close/>
                    </a:path>
                  </a:pathLst>
                </a:custGeom>
                <a:solidFill>
                  <a:srgbClr val="003C7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99FF84C2-A66A-6592-4C45-E42A60C9C003}"/>
                    </a:ext>
                  </a:extLst>
                </p:cNvPr>
                <p:cNvSpPr/>
                <p:nvPr/>
              </p:nvSpPr>
              <p:spPr>
                <a:xfrm>
                  <a:off x="5373881" y="4246435"/>
                  <a:ext cx="105594" cy="26689"/>
                </a:xfrm>
                <a:custGeom>
                  <a:avLst/>
                  <a:gdLst>
                    <a:gd name="connsiteX0" fmla="*/ 0 w 105594"/>
                    <a:gd name="connsiteY0" fmla="*/ 13345 h 26689"/>
                    <a:gd name="connsiteX1" fmla="*/ 0 w 105594"/>
                    <a:gd name="connsiteY1" fmla="*/ 13345 h 26689"/>
                    <a:gd name="connsiteX2" fmla="*/ 13345 w 105594"/>
                    <a:gd name="connsiteY2" fmla="*/ 0 h 26689"/>
                    <a:gd name="connsiteX3" fmla="*/ 92250 w 105594"/>
                    <a:gd name="connsiteY3" fmla="*/ 0 h 26689"/>
                    <a:gd name="connsiteX4" fmla="*/ 105594 w 105594"/>
                    <a:gd name="connsiteY4" fmla="*/ 13345 h 26689"/>
                    <a:gd name="connsiteX5" fmla="*/ 105594 w 105594"/>
                    <a:gd name="connsiteY5" fmla="*/ 13345 h 26689"/>
                    <a:gd name="connsiteX6" fmla="*/ 92250 w 105594"/>
                    <a:gd name="connsiteY6" fmla="*/ 26689 h 26689"/>
                    <a:gd name="connsiteX7" fmla="*/ 13345 w 105594"/>
                    <a:gd name="connsiteY7" fmla="*/ 26689 h 26689"/>
                    <a:gd name="connsiteX8" fmla="*/ 0 w 105594"/>
                    <a:gd name="connsiteY8" fmla="*/ 13345 h 266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5594" h="26689">
                      <a:moveTo>
                        <a:pt x="0" y="13345"/>
                      </a:moveTo>
                      <a:lnTo>
                        <a:pt x="0" y="13345"/>
                      </a:lnTo>
                      <a:cubicBezTo>
                        <a:pt x="0" y="5972"/>
                        <a:pt x="5972" y="0"/>
                        <a:pt x="13345" y="0"/>
                      </a:cubicBezTo>
                      <a:lnTo>
                        <a:pt x="92250" y="0"/>
                      </a:lnTo>
                      <a:cubicBezTo>
                        <a:pt x="99622" y="0"/>
                        <a:pt x="105594" y="5982"/>
                        <a:pt x="105594" y="13345"/>
                      </a:cubicBezTo>
                      <a:lnTo>
                        <a:pt x="105594" y="13345"/>
                      </a:lnTo>
                      <a:cubicBezTo>
                        <a:pt x="105594" y="20717"/>
                        <a:pt x="99613" y="26689"/>
                        <a:pt x="92250" y="26689"/>
                      </a:cubicBezTo>
                      <a:lnTo>
                        <a:pt x="13345" y="26689"/>
                      </a:lnTo>
                      <a:cubicBezTo>
                        <a:pt x="5972" y="26689"/>
                        <a:pt x="0" y="20717"/>
                        <a:pt x="0" y="13345"/>
                      </a:cubicBezTo>
                      <a:close/>
                    </a:path>
                  </a:pathLst>
                </a:custGeom>
                <a:solidFill>
                  <a:srgbClr val="003C7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70981F7-0189-F631-2767-BBD56F0B1BF4}"/>
              </a:ext>
            </a:extLst>
          </p:cNvPr>
          <p:cNvGrpSpPr/>
          <p:nvPr/>
        </p:nvGrpSpPr>
        <p:grpSpPr>
          <a:xfrm>
            <a:off x="1949955" y="1118906"/>
            <a:ext cx="923784" cy="1173924"/>
            <a:chOff x="3385278" y="3879175"/>
            <a:chExt cx="923784" cy="1173924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36A92FE-ECF9-8287-E194-73AFD258D640}"/>
                </a:ext>
              </a:extLst>
            </p:cNvPr>
            <p:cNvSpPr/>
            <p:nvPr/>
          </p:nvSpPr>
          <p:spPr>
            <a:xfrm>
              <a:off x="3385278" y="4827542"/>
              <a:ext cx="923784" cy="225557"/>
            </a:xfrm>
            <a:custGeom>
              <a:avLst/>
              <a:gdLst>
                <a:gd name="connsiteX0" fmla="*/ 537248 w 537248"/>
                <a:gd name="connsiteY0" fmla="*/ 65589 h 131178"/>
                <a:gd name="connsiteX1" fmla="*/ 268624 w 537248"/>
                <a:gd name="connsiteY1" fmla="*/ 131178 h 131178"/>
                <a:gd name="connsiteX2" fmla="*/ 0 w 537248"/>
                <a:gd name="connsiteY2" fmla="*/ 65589 h 131178"/>
                <a:gd name="connsiteX3" fmla="*/ 268624 w 537248"/>
                <a:gd name="connsiteY3" fmla="*/ 0 h 131178"/>
                <a:gd name="connsiteX4" fmla="*/ 537248 w 537248"/>
                <a:gd name="connsiteY4" fmla="*/ 65589 h 131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248" h="131178">
                  <a:moveTo>
                    <a:pt x="537248" y="65589"/>
                  </a:moveTo>
                  <a:cubicBezTo>
                    <a:pt x="537248" y="101813"/>
                    <a:pt x="416986" y="131178"/>
                    <a:pt x="268624" y="131178"/>
                  </a:cubicBezTo>
                  <a:cubicBezTo>
                    <a:pt x="120263" y="131178"/>
                    <a:pt x="0" y="101813"/>
                    <a:pt x="0" y="65589"/>
                  </a:cubicBezTo>
                  <a:cubicBezTo>
                    <a:pt x="0" y="29365"/>
                    <a:pt x="120263" y="0"/>
                    <a:pt x="268624" y="0"/>
                  </a:cubicBezTo>
                  <a:cubicBezTo>
                    <a:pt x="416986" y="0"/>
                    <a:pt x="537248" y="29365"/>
                    <a:pt x="537248" y="65589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35" name="Graphic 3">
              <a:extLst>
                <a:ext uri="{FF2B5EF4-FFF2-40B4-BE49-F238E27FC236}">
                  <a16:creationId xmlns:a16="http://schemas.microsoft.com/office/drawing/2014/main" id="{92AEBCB1-55E0-544F-33F9-4B92A75C61F2}"/>
                </a:ext>
              </a:extLst>
            </p:cNvPr>
            <p:cNvGrpSpPr/>
            <p:nvPr/>
          </p:nvGrpSpPr>
          <p:grpSpPr>
            <a:xfrm>
              <a:off x="3486363" y="3879175"/>
              <a:ext cx="738042" cy="1091527"/>
              <a:chOff x="4587830" y="3911384"/>
              <a:chExt cx="429225" cy="634803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D0E3D24-E897-EA87-9089-187E90D6D0B7}"/>
                  </a:ext>
                </a:extLst>
              </p:cNvPr>
              <p:cNvSpPr/>
              <p:nvPr/>
            </p:nvSpPr>
            <p:spPr>
              <a:xfrm>
                <a:off x="4618224" y="4023922"/>
                <a:ext cx="368436" cy="522265"/>
              </a:xfrm>
              <a:custGeom>
                <a:avLst/>
                <a:gdLst>
                  <a:gd name="connsiteX0" fmla="*/ 333994 w 368436"/>
                  <a:gd name="connsiteY0" fmla="*/ 522265 h 522265"/>
                  <a:gd name="connsiteX1" fmla="*/ 34433 w 368436"/>
                  <a:gd name="connsiteY1" fmla="*/ 522265 h 522265"/>
                  <a:gd name="connsiteX2" fmla="*/ 0 w 368436"/>
                  <a:gd name="connsiteY2" fmla="*/ 487832 h 522265"/>
                  <a:gd name="connsiteX3" fmla="*/ 0 w 368436"/>
                  <a:gd name="connsiteY3" fmla="*/ 49901 h 522265"/>
                  <a:gd name="connsiteX4" fmla="*/ 49902 w 368436"/>
                  <a:gd name="connsiteY4" fmla="*/ 0 h 522265"/>
                  <a:gd name="connsiteX5" fmla="*/ 318535 w 368436"/>
                  <a:gd name="connsiteY5" fmla="*/ 0 h 522265"/>
                  <a:gd name="connsiteX6" fmla="*/ 368437 w 368436"/>
                  <a:gd name="connsiteY6" fmla="*/ 49901 h 522265"/>
                  <a:gd name="connsiteX7" fmla="*/ 368437 w 368436"/>
                  <a:gd name="connsiteY7" fmla="*/ 487832 h 522265"/>
                  <a:gd name="connsiteX8" fmla="*/ 333994 w 368436"/>
                  <a:gd name="connsiteY8" fmla="*/ 522265 h 522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8436" h="522265">
                    <a:moveTo>
                      <a:pt x="333994" y="522265"/>
                    </a:moveTo>
                    <a:lnTo>
                      <a:pt x="34433" y="522265"/>
                    </a:lnTo>
                    <a:cubicBezTo>
                      <a:pt x="15497" y="522265"/>
                      <a:pt x="0" y="506768"/>
                      <a:pt x="0" y="487832"/>
                    </a:cubicBezTo>
                    <a:lnTo>
                      <a:pt x="0" y="49901"/>
                    </a:lnTo>
                    <a:cubicBezTo>
                      <a:pt x="0" y="22460"/>
                      <a:pt x="22460" y="0"/>
                      <a:pt x="49902" y="0"/>
                    </a:cubicBezTo>
                    <a:lnTo>
                      <a:pt x="318535" y="0"/>
                    </a:lnTo>
                    <a:cubicBezTo>
                      <a:pt x="345977" y="0"/>
                      <a:pt x="368437" y="22460"/>
                      <a:pt x="368437" y="49901"/>
                    </a:cubicBezTo>
                    <a:lnTo>
                      <a:pt x="368437" y="487832"/>
                    </a:lnTo>
                    <a:cubicBezTo>
                      <a:pt x="368427" y="506768"/>
                      <a:pt x="352930" y="522265"/>
                      <a:pt x="333994" y="522265"/>
                    </a:cubicBezTo>
                    <a:close/>
                  </a:path>
                </a:pathLst>
              </a:custGeom>
              <a:solidFill>
                <a:srgbClr val="26C4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553EF445-75C4-40E8-2149-531034BCE668}"/>
                  </a:ext>
                </a:extLst>
              </p:cNvPr>
              <p:cNvSpPr/>
              <p:nvPr/>
            </p:nvSpPr>
            <p:spPr>
              <a:xfrm>
                <a:off x="4618320" y="4202210"/>
                <a:ext cx="368369" cy="154257"/>
              </a:xfrm>
              <a:custGeom>
                <a:avLst/>
                <a:gdLst>
                  <a:gd name="connsiteX0" fmla="*/ 0 w 368369"/>
                  <a:gd name="connsiteY0" fmla="*/ 0 h 154257"/>
                  <a:gd name="connsiteX1" fmla="*/ 368370 w 368369"/>
                  <a:gd name="connsiteY1" fmla="*/ 0 h 154257"/>
                  <a:gd name="connsiteX2" fmla="*/ 368370 w 368369"/>
                  <a:gd name="connsiteY2" fmla="*/ 154257 h 154257"/>
                  <a:gd name="connsiteX3" fmla="*/ 0 w 368369"/>
                  <a:gd name="connsiteY3" fmla="*/ 154257 h 154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369" h="154257">
                    <a:moveTo>
                      <a:pt x="0" y="0"/>
                    </a:moveTo>
                    <a:lnTo>
                      <a:pt x="368370" y="0"/>
                    </a:lnTo>
                    <a:lnTo>
                      <a:pt x="368370" y="154257"/>
                    </a:lnTo>
                    <a:lnTo>
                      <a:pt x="0" y="154257"/>
                    </a:lnTo>
                    <a:close/>
                  </a:path>
                </a:pathLst>
              </a:custGeom>
              <a:solidFill>
                <a:srgbClr val="31966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75DC3CBF-3ECC-509E-6EC8-1AF845CB7A45}"/>
                  </a:ext>
                </a:extLst>
              </p:cNvPr>
              <p:cNvSpPr/>
              <p:nvPr/>
            </p:nvSpPr>
            <p:spPr>
              <a:xfrm>
                <a:off x="4939569" y="4024198"/>
                <a:ext cx="47082" cy="521989"/>
              </a:xfrm>
              <a:custGeom>
                <a:avLst/>
                <a:gdLst>
                  <a:gd name="connsiteX0" fmla="*/ 0 w 47082"/>
                  <a:gd name="connsiteY0" fmla="*/ 0 h 521989"/>
                  <a:gd name="connsiteX1" fmla="*/ 0 w 47082"/>
                  <a:gd name="connsiteY1" fmla="*/ 521989 h 521989"/>
                  <a:gd name="connsiteX2" fmla="*/ 12649 w 47082"/>
                  <a:gd name="connsiteY2" fmla="*/ 521989 h 521989"/>
                  <a:gd name="connsiteX3" fmla="*/ 47082 w 47082"/>
                  <a:gd name="connsiteY3" fmla="*/ 487556 h 521989"/>
                  <a:gd name="connsiteX4" fmla="*/ 47082 w 47082"/>
                  <a:gd name="connsiteY4" fmla="*/ 49625 h 521989"/>
                  <a:gd name="connsiteX5" fmla="*/ 0 w 47082"/>
                  <a:gd name="connsiteY5" fmla="*/ 0 h 521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082" h="521989">
                    <a:moveTo>
                      <a:pt x="0" y="0"/>
                    </a:moveTo>
                    <a:lnTo>
                      <a:pt x="0" y="521989"/>
                    </a:lnTo>
                    <a:lnTo>
                      <a:pt x="12649" y="521989"/>
                    </a:lnTo>
                    <a:cubicBezTo>
                      <a:pt x="31585" y="521989"/>
                      <a:pt x="47082" y="506492"/>
                      <a:pt x="47082" y="487556"/>
                    </a:cubicBezTo>
                    <a:lnTo>
                      <a:pt x="47082" y="49625"/>
                    </a:lnTo>
                    <a:cubicBezTo>
                      <a:pt x="47082" y="23136"/>
                      <a:pt x="26118" y="1505"/>
                      <a:pt x="0" y="0"/>
                    </a:cubicBezTo>
                    <a:close/>
                  </a:path>
                </a:pathLst>
              </a:custGeom>
              <a:solidFill>
                <a:srgbClr val="1D965B">
                  <a:alpha val="45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37F5CAB3-D3F0-33C7-8962-437187251945}"/>
                  </a:ext>
                </a:extLst>
              </p:cNvPr>
              <p:cNvSpPr/>
              <p:nvPr/>
            </p:nvSpPr>
            <p:spPr>
              <a:xfrm>
                <a:off x="4618415" y="4043400"/>
                <a:ext cx="367931" cy="45405"/>
              </a:xfrm>
              <a:custGeom>
                <a:avLst/>
                <a:gdLst>
                  <a:gd name="connsiteX0" fmla="*/ 0 w 367931"/>
                  <a:gd name="connsiteY0" fmla="*/ 0 h 45405"/>
                  <a:gd name="connsiteX1" fmla="*/ 367932 w 367931"/>
                  <a:gd name="connsiteY1" fmla="*/ 0 h 45405"/>
                  <a:gd name="connsiteX2" fmla="*/ 367932 w 367931"/>
                  <a:gd name="connsiteY2" fmla="*/ 45406 h 45405"/>
                  <a:gd name="connsiteX3" fmla="*/ 0 w 367931"/>
                  <a:gd name="connsiteY3" fmla="*/ 45406 h 45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931" h="45405">
                    <a:moveTo>
                      <a:pt x="0" y="0"/>
                    </a:moveTo>
                    <a:lnTo>
                      <a:pt x="367932" y="0"/>
                    </a:lnTo>
                    <a:lnTo>
                      <a:pt x="367932" y="45406"/>
                    </a:lnTo>
                    <a:lnTo>
                      <a:pt x="0" y="45406"/>
                    </a:lnTo>
                    <a:close/>
                  </a:path>
                </a:pathLst>
              </a:custGeom>
              <a:solidFill>
                <a:srgbClr val="1D965B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314F535-4ECA-5FDD-C127-16CDE4AA20A2}"/>
                  </a:ext>
                </a:extLst>
              </p:cNvPr>
              <p:cNvSpPr/>
              <p:nvPr/>
            </p:nvSpPr>
            <p:spPr>
              <a:xfrm>
                <a:off x="4618167" y="4244282"/>
                <a:ext cx="368541" cy="60102"/>
              </a:xfrm>
              <a:custGeom>
                <a:avLst/>
                <a:gdLst>
                  <a:gd name="connsiteX0" fmla="*/ 0 w 368541"/>
                  <a:gd name="connsiteY0" fmla="*/ 0 h 60102"/>
                  <a:gd name="connsiteX1" fmla="*/ 368541 w 368541"/>
                  <a:gd name="connsiteY1" fmla="*/ 0 h 60102"/>
                  <a:gd name="connsiteX2" fmla="*/ 368541 w 368541"/>
                  <a:gd name="connsiteY2" fmla="*/ 60103 h 60102"/>
                  <a:gd name="connsiteX3" fmla="*/ 0 w 368541"/>
                  <a:gd name="connsiteY3" fmla="*/ 60103 h 60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541" h="60102">
                    <a:moveTo>
                      <a:pt x="0" y="0"/>
                    </a:moveTo>
                    <a:lnTo>
                      <a:pt x="368541" y="0"/>
                    </a:lnTo>
                    <a:lnTo>
                      <a:pt x="368541" y="60103"/>
                    </a:lnTo>
                    <a:lnTo>
                      <a:pt x="0" y="6010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C79B4C5C-5D19-2CBE-C8B4-D2C21900CBB5}"/>
                  </a:ext>
                </a:extLst>
              </p:cNvPr>
              <p:cNvSpPr/>
              <p:nvPr/>
            </p:nvSpPr>
            <p:spPr>
              <a:xfrm>
                <a:off x="4639665" y="3911384"/>
                <a:ext cx="325555" cy="108184"/>
              </a:xfrm>
              <a:custGeom>
                <a:avLst/>
                <a:gdLst>
                  <a:gd name="connsiteX0" fmla="*/ 312020 w 325555"/>
                  <a:gd name="connsiteY0" fmla="*/ 108185 h 108184"/>
                  <a:gd name="connsiteX1" fmla="*/ 13526 w 325555"/>
                  <a:gd name="connsiteY1" fmla="*/ 108185 h 108184"/>
                  <a:gd name="connsiteX2" fmla="*/ 0 w 325555"/>
                  <a:gd name="connsiteY2" fmla="*/ 94659 h 108184"/>
                  <a:gd name="connsiteX3" fmla="*/ 0 w 325555"/>
                  <a:gd name="connsiteY3" fmla="*/ 59036 h 108184"/>
                  <a:gd name="connsiteX4" fmla="*/ 59036 w 325555"/>
                  <a:gd name="connsiteY4" fmla="*/ 0 h 108184"/>
                  <a:gd name="connsiteX5" fmla="*/ 266519 w 325555"/>
                  <a:gd name="connsiteY5" fmla="*/ 0 h 108184"/>
                  <a:gd name="connsiteX6" fmla="*/ 325555 w 325555"/>
                  <a:gd name="connsiteY6" fmla="*/ 59036 h 108184"/>
                  <a:gd name="connsiteX7" fmla="*/ 325555 w 325555"/>
                  <a:gd name="connsiteY7" fmla="*/ 94659 h 108184"/>
                  <a:gd name="connsiteX8" fmla="*/ 312020 w 325555"/>
                  <a:gd name="connsiteY8" fmla="*/ 108185 h 108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555" h="108184">
                    <a:moveTo>
                      <a:pt x="312020" y="108185"/>
                    </a:moveTo>
                    <a:lnTo>
                      <a:pt x="13526" y="108185"/>
                    </a:lnTo>
                    <a:cubicBezTo>
                      <a:pt x="6086" y="108185"/>
                      <a:pt x="0" y="102098"/>
                      <a:pt x="0" y="94659"/>
                    </a:cubicBezTo>
                    <a:lnTo>
                      <a:pt x="0" y="59036"/>
                    </a:lnTo>
                    <a:cubicBezTo>
                      <a:pt x="0" y="26565"/>
                      <a:pt x="26565" y="0"/>
                      <a:pt x="59036" y="0"/>
                    </a:cubicBezTo>
                    <a:lnTo>
                      <a:pt x="266519" y="0"/>
                    </a:lnTo>
                    <a:cubicBezTo>
                      <a:pt x="298990" y="0"/>
                      <a:pt x="325555" y="26565"/>
                      <a:pt x="325555" y="59036"/>
                    </a:cubicBezTo>
                    <a:lnTo>
                      <a:pt x="325555" y="94659"/>
                    </a:lnTo>
                    <a:cubicBezTo>
                      <a:pt x="325545" y="102098"/>
                      <a:pt x="319459" y="108185"/>
                      <a:pt x="312020" y="108185"/>
                    </a:cubicBezTo>
                    <a:close/>
                  </a:path>
                </a:pathLst>
              </a:custGeom>
              <a:solidFill>
                <a:srgbClr val="1D96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C58D67F-1546-7C3D-54E4-172BAEACF18C}"/>
                  </a:ext>
                </a:extLst>
              </p:cNvPr>
              <p:cNvSpPr/>
              <p:nvPr/>
            </p:nvSpPr>
            <p:spPr>
              <a:xfrm>
                <a:off x="4587830" y="3997499"/>
                <a:ext cx="429225" cy="68122"/>
              </a:xfrm>
              <a:custGeom>
                <a:avLst/>
                <a:gdLst>
                  <a:gd name="connsiteX0" fmla="*/ 395164 w 429225"/>
                  <a:gd name="connsiteY0" fmla="*/ 68123 h 68122"/>
                  <a:gd name="connsiteX1" fmla="*/ 34052 w 429225"/>
                  <a:gd name="connsiteY1" fmla="*/ 68123 h 68122"/>
                  <a:gd name="connsiteX2" fmla="*/ 0 w 429225"/>
                  <a:gd name="connsiteY2" fmla="*/ 34061 h 68122"/>
                  <a:gd name="connsiteX3" fmla="*/ 0 w 429225"/>
                  <a:gd name="connsiteY3" fmla="*/ 34061 h 68122"/>
                  <a:gd name="connsiteX4" fmla="*/ 34052 w 429225"/>
                  <a:gd name="connsiteY4" fmla="*/ 0 h 68122"/>
                  <a:gd name="connsiteX5" fmla="*/ 395164 w 429225"/>
                  <a:gd name="connsiteY5" fmla="*/ 0 h 68122"/>
                  <a:gd name="connsiteX6" fmla="*/ 429225 w 429225"/>
                  <a:gd name="connsiteY6" fmla="*/ 34061 h 68122"/>
                  <a:gd name="connsiteX7" fmla="*/ 429225 w 429225"/>
                  <a:gd name="connsiteY7" fmla="*/ 34061 h 68122"/>
                  <a:gd name="connsiteX8" fmla="*/ 395164 w 429225"/>
                  <a:gd name="connsiteY8" fmla="*/ 68123 h 6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225" h="68122">
                    <a:moveTo>
                      <a:pt x="395164" y="68123"/>
                    </a:moveTo>
                    <a:lnTo>
                      <a:pt x="34052" y="68123"/>
                    </a:lnTo>
                    <a:cubicBezTo>
                      <a:pt x="15326" y="68123"/>
                      <a:pt x="0" y="52797"/>
                      <a:pt x="0" y="34061"/>
                    </a:cubicBezTo>
                    <a:lnTo>
                      <a:pt x="0" y="34061"/>
                    </a:lnTo>
                    <a:cubicBezTo>
                      <a:pt x="0" y="15326"/>
                      <a:pt x="15326" y="0"/>
                      <a:pt x="34052" y="0"/>
                    </a:cubicBezTo>
                    <a:lnTo>
                      <a:pt x="395164" y="0"/>
                    </a:lnTo>
                    <a:cubicBezTo>
                      <a:pt x="413890" y="0"/>
                      <a:pt x="429225" y="15326"/>
                      <a:pt x="429225" y="34061"/>
                    </a:cubicBezTo>
                    <a:lnTo>
                      <a:pt x="429225" y="34061"/>
                    </a:lnTo>
                    <a:cubicBezTo>
                      <a:pt x="429225" y="52797"/>
                      <a:pt x="413890" y="68123"/>
                      <a:pt x="395164" y="68123"/>
                    </a:cubicBezTo>
                    <a:close/>
                  </a:path>
                </a:pathLst>
              </a:custGeom>
              <a:solidFill>
                <a:srgbClr val="1D96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ED445C33-17FB-204C-DEFA-22E5B6054519}"/>
                  </a:ext>
                </a:extLst>
              </p:cNvPr>
              <p:cNvSpPr/>
              <p:nvPr/>
            </p:nvSpPr>
            <p:spPr>
              <a:xfrm>
                <a:off x="4673850" y="3943778"/>
                <a:ext cx="271119" cy="32051"/>
              </a:xfrm>
              <a:custGeom>
                <a:avLst/>
                <a:gdLst>
                  <a:gd name="connsiteX0" fmla="*/ 271120 w 271119"/>
                  <a:gd name="connsiteY0" fmla="*/ 32052 h 32051"/>
                  <a:gd name="connsiteX1" fmla="*/ 32052 w 271119"/>
                  <a:gd name="connsiteY1" fmla="*/ 32052 h 32051"/>
                  <a:gd name="connsiteX2" fmla="*/ 0 w 271119"/>
                  <a:gd name="connsiteY2" fmla="*/ 0 h 32051"/>
                  <a:gd name="connsiteX3" fmla="*/ 0 w 271119"/>
                  <a:gd name="connsiteY3" fmla="*/ 0 h 32051"/>
                  <a:gd name="connsiteX4" fmla="*/ 239068 w 271119"/>
                  <a:gd name="connsiteY4" fmla="*/ 0 h 32051"/>
                  <a:gd name="connsiteX5" fmla="*/ 271120 w 271119"/>
                  <a:gd name="connsiteY5" fmla="*/ 32052 h 32051"/>
                  <a:gd name="connsiteX6" fmla="*/ 271120 w 271119"/>
                  <a:gd name="connsiteY6" fmla="*/ 32052 h 32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1119" h="32051">
                    <a:moveTo>
                      <a:pt x="271120" y="32052"/>
                    </a:moveTo>
                    <a:lnTo>
                      <a:pt x="32052" y="32052"/>
                    </a:lnTo>
                    <a:cubicBezTo>
                      <a:pt x="14345" y="32052"/>
                      <a:pt x="0" y="17697"/>
                      <a:pt x="0" y="0"/>
                    </a:cubicBezTo>
                    <a:lnTo>
                      <a:pt x="0" y="0"/>
                    </a:lnTo>
                    <a:lnTo>
                      <a:pt x="239068" y="0"/>
                    </a:lnTo>
                    <a:cubicBezTo>
                      <a:pt x="256765" y="0"/>
                      <a:pt x="271120" y="14354"/>
                      <a:pt x="271120" y="32052"/>
                    </a:cubicBezTo>
                    <a:lnTo>
                      <a:pt x="271120" y="32052"/>
                    </a:lnTo>
                    <a:close/>
                  </a:path>
                </a:pathLst>
              </a:custGeom>
              <a:solidFill>
                <a:srgbClr val="FFFFFF">
                  <a:alpha val="9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44" name="Graphic 3">
            <a:extLst>
              <a:ext uri="{FF2B5EF4-FFF2-40B4-BE49-F238E27FC236}">
                <a16:creationId xmlns:a16="http://schemas.microsoft.com/office/drawing/2014/main" id="{A4B1E997-40B0-10A3-5294-421F66D94C60}"/>
              </a:ext>
            </a:extLst>
          </p:cNvPr>
          <p:cNvGrpSpPr/>
          <p:nvPr/>
        </p:nvGrpSpPr>
        <p:grpSpPr>
          <a:xfrm>
            <a:off x="8581135" y="1222231"/>
            <a:ext cx="774738" cy="1060289"/>
            <a:chOff x="7470514" y="3177025"/>
            <a:chExt cx="684618" cy="936955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A7AB153-BB2E-E721-2990-1A2DD9E6153B}"/>
                </a:ext>
              </a:extLst>
            </p:cNvPr>
            <p:cNvSpPr/>
            <p:nvPr/>
          </p:nvSpPr>
          <p:spPr>
            <a:xfrm>
              <a:off x="7470514" y="3979525"/>
              <a:ext cx="684618" cy="134454"/>
            </a:xfrm>
            <a:custGeom>
              <a:avLst/>
              <a:gdLst>
                <a:gd name="connsiteX0" fmla="*/ 684619 w 684618"/>
                <a:gd name="connsiteY0" fmla="*/ 67227 h 134454"/>
                <a:gd name="connsiteX1" fmla="*/ 342310 w 684618"/>
                <a:gd name="connsiteY1" fmla="*/ 134455 h 134454"/>
                <a:gd name="connsiteX2" fmla="*/ 0 w 684618"/>
                <a:gd name="connsiteY2" fmla="*/ 67227 h 134454"/>
                <a:gd name="connsiteX3" fmla="*/ 342310 w 684618"/>
                <a:gd name="connsiteY3" fmla="*/ 0 h 134454"/>
                <a:gd name="connsiteX4" fmla="*/ 684619 w 684618"/>
                <a:gd name="connsiteY4" fmla="*/ 67227 h 13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18" h="134454">
                  <a:moveTo>
                    <a:pt x="684619" y="67227"/>
                  </a:moveTo>
                  <a:cubicBezTo>
                    <a:pt x="684619" y="104356"/>
                    <a:pt x="531362" y="134455"/>
                    <a:pt x="342310" y="134455"/>
                  </a:cubicBezTo>
                  <a:cubicBezTo>
                    <a:pt x="153257" y="134455"/>
                    <a:pt x="0" y="104356"/>
                    <a:pt x="0" y="67227"/>
                  </a:cubicBezTo>
                  <a:cubicBezTo>
                    <a:pt x="0" y="30098"/>
                    <a:pt x="153258" y="0"/>
                    <a:pt x="342310" y="0"/>
                  </a:cubicBezTo>
                  <a:cubicBezTo>
                    <a:pt x="531362" y="0"/>
                    <a:pt x="684619" y="30098"/>
                    <a:pt x="684619" y="67227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46" name="Graphic 3">
              <a:extLst>
                <a:ext uri="{FF2B5EF4-FFF2-40B4-BE49-F238E27FC236}">
                  <a16:creationId xmlns:a16="http://schemas.microsoft.com/office/drawing/2014/main" id="{66B97D9E-98D2-4832-F38E-320EEB167767}"/>
                </a:ext>
              </a:extLst>
            </p:cNvPr>
            <p:cNvGrpSpPr/>
            <p:nvPr/>
          </p:nvGrpSpPr>
          <p:grpSpPr>
            <a:xfrm>
              <a:off x="7494289" y="3177025"/>
              <a:ext cx="628059" cy="903046"/>
              <a:chOff x="7494289" y="3177025"/>
              <a:chExt cx="628059" cy="903046"/>
            </a:xfrm>
          </p:grpSpPr>
          <p:grpSp>
            <p:nvGrpSpPr>
              <p:cNvPr id="47" name="Graphic 3">
                <a:extLst>
                  <a:ext uri="{FF2B5EF4-FFF2-40B4-BE49-F238E27FC236}">
                    <a16:creationId xmlns:a16="http://schemas.microsoft.com/office/drawing/2014/main" id="{65BEDAF5-5BC0-A112-0B08-E0BE01952196}"/>
                  </a:ext>
                </a:extLst>
              </p:cNvPr>
              <p:cNvGrpSpPr/>
              <p:nvPr/>
            </p:nvGrpSpPr>
            <p:grpSpPr>
              <a:xfrm>
                <a:off x="7566555" y="3798274"/>
                <a:ext cx="42014" cy="95354"/>
                <a:chOff x="7566555" y="3798274"/>
                <a:chExt cx="42014" cy="95354"/>
              </a:xfrm>
            </p:grpSpPr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B421211B-218A-5FD6-9B71-DEF93A6784B7}"/>
                    </a:ext>
                  </a:extLst>
                </p:cNvPr>
                <p:cNvSpPr/>
                <p:nvPr/>
              </p:nvSpPr>
              <p:spPr>
                <a:xfrm>
                  <a:off x="7566783" y="3841537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3" name="Freeform: Shape 342">
                  <a:extLst>
                    <a:ext uri="{FF2B5EF4-FFF2-40B4-BE49-F238E27FC236}">
                      <a16:creationId xmlns:a16="http://schemas.microsoft.com/office/drawing/2014/main" id="{3623E2F3-9C3C-B644-F322-366120C2F575}"/>
                    </a:ext>
                  </a:extLst>
                </p:cNvPr>
                <p:cNvSpPr/>
                <p:nvPr/>
              </p:nvSpPr>
              <p:spPr>
                <a:xfrm>
                  <a:off x="7566555" y="3798274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8" name="Graphic 3">
                <a:extLst>
                  <a:ext uri="{FF2B5EF4-FFF2-40B4-BE49-F238E27FC236}">
                    <a16:creationId xmlns:a16="http://schemas.microsoft.com/office/drawing/2014/main" id="{2700A9F3-24CA-184F-3A7E-1FC10CF4BF19}"/>
                  </a:ext>
                </a:extLst>
              </p:cNvPr>
              <p:cNvGrpSpPr/>
              <p:nvPr/>
            </p:nvGrpSpPr>
            <p:grpSpPr>
              <a:xfrm>
                <a:off x="7528466" y="3722398"/>
                <a:ext cx="47243" cy="95401"/>
                <a:chOff x="7528466" y="3722398"/>
                <a:chExt cx="47243" cy="95401"/>
              </a:xfrm>
            </p:grpSpPr>
            <p:sp>
              <p:nvSpPr>
                <p:cNvPr id="340" name="Freeform: Shape 339">
                  <a:extLst>
                    <a:ext uri="{FF2B5EF4-FFF2-40B4-BE49-F238E27FC236}">
                      <a16:creationId xmlns:a16="http://schemas.microsoft.com/office/drawing/2014/main" id="{97B5B275-21DA-CA33-3BB3-704E8BED5A62}"/>
                    </a:ext>
                  </a:extLst>
                </p:cNvPr>
                <p:cNvSpPr/>
                <p:nvPr/>
              </p:nvSpPr>
              <p:spPr>
                <a:xfrm>
                  <a:off x="7530950" y="3763632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33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1" name="Freeform: Shape 340">
                  <a:extLst>
                    <a:ext uri="{FF2B5EF4-FFF2-40B4-BE49-F238E27FC236}">
                      <a16:creationId xmlns:a16="http://schemas.microsoft.com/office/drawing/2014/main" id="{04F37C99-6C0B-413E-49DB-346241A5939A}"/>
                    </a:ext>
                  </a:extLst>
                </p:cNvPr>
                <p:cNvSpPr/>
                <p:nvPr/>
              </p:nvSpPr>
              <p:spPr>
                <a:xfrm>
                  <a:off x="7528466" y="3722398"/>
                  <a:ext cx="44831" cy="52921"/>
                </a:xfrm>
                <a:custGeom>
                  <a:avLst/>
                  <a:gdLst>
                    <a:gd name="connsiteX0" fmla="*/ 44832 w 44831"/>
                    <a:gd name="connsiteY0" fmla="*/ 48730 h 52921"/>
                    <a:gd name="connsiteX1" fmla="*/ 41917 w 44831"/>
                    <a:gd name="connsiteY1" fmla="*/ 19698 h 52921"/>
                    <a:gd name="connsiteX2" fmla="*/ 20524 w 44831"/>
                    <a:gd name="connsiteY2" fmla="*/ 86 h 52921"/>
                    <a:gd name="connsiteX3" fmla="*/ 17181 w 44831"/>
                    <a:gd name="connsiteY3" fmla="*/ 419 h 52921"/>
                    <a:gd name="connsiteX4" fmla="*/ 122 w 44831"/>
                    <a:gd name="connsiteY4" fmla="*/ 23889 h 52921"/>
                    <a:gd name="connsiteX5" fmla="*/ 3036 w 44831"/>
                    <a:gd name="connsiteY5" fmla="*/ 52921 h 52921"/>
                    <a:gd name="connsiteX6" fmla="*/ 44832 w 44831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1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77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9" name="Graphic 3">
                <a:extLst>
                  <a:ext uri="{FF2B5EF4-FFF2-40B4-BE49-F238E27FC236}">
                    <a16:creationId xmlns:a16="http://schemas.microsoft.com/office/drawing/2014/main" id="{187D6C88-2743-19FF-33F9-2BA9462CF3B9}"/>
                  </a:ext>
                </a:extLst>
              </p:cNvPr>
              <p:cNvGrpSpPr/>
              <p:nvPr/>
            </p:nvGrpSpPr>
            <p:grpSpPr>
              <a:xfrm>
                <a:off x="7534712" y="3626303"/>
                <a:ext cx="55359" cy="94324"/>
                <a:chOff x="7534712" y="3626303"/>
                <a:chExt cx="55359" cy="94324"/>
              </a:xfrm>
            </p:grpSpPr>
            <p:sp>
              <p:nvSpPr>
                <p:cNvPr id="338" name="Freeform: Shape 337">
                  <a:extLst>
                    <a:ext uri="{FF2B5EF4-FFF2-40B4-BE49-F238E27FC236}">
                      <a16:creationId xmlns:a16="http://schemas.microsoft.com/office/drawing/2014/main" id="{B404F228-8449-CD2C-8FF8-E277F01B7445}"/>
                    </a:ext>
                  </a:extLst>
                </p:cNvPr>
                <p:cNvSpPr/>
                <p:nvPr/>
              </p:nvSpPr>
              <p:spPr>
                <a:xfrm>
                  <a:off x="7541047" y="3664000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9" name="Freeform: Shape 338">
                  <a:extLst>
                    <a:ext uri="{FF2B5EF4-FFF2-40B4-BE49-F238E27FC236}">
                      <a16:creationId xmlns:a16="http://schemas.microsoft.com/office/drawing/2014/main" id="{3284EA36-E143-0B96-16BC-A40EB94E509D}"/>
                    </a:ext>
                  </a:extLst>
                </p:cNvPr>
                <p:cNvSpPr/>
                <p:nvPr/>
              </p:nvSpPr>
              <p:spPr>
                <a:xfrm>
                  <a:off x="7534712" y="3626303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0" name="Graphic 3">
                <a:extLst>
                  <a:ext uri="{FF2B5EF4-FFF2-40B4-BE49-F238E27FC236}">
                    <a16:creationId xmlns:a16="http://schemas.microsoft.com/office/drawing/2014/main" id="{5692BF26-AF7C-BAC0-7CA9-64ACC2E30726}"/>
                  </a:ext>
                </a:extLst>
              </p:cNvPr>
              <p:cNvGrpSpPr/>
              <p:nvPr/>
            </p:nvGrpSpPr>
            <p:grpSpPr>
              <a:xfrm>
                <a:off x="7531455" y="3536577"/>
                <a:ext cx="55359" cy="94333"/>
                <a:chOff x="7531455" y="3536577"/>
                <a:chExt cx="55359" cy="94333"/>
              </a:xfrm>
            </p:grpSpPr>
            <p:sp>
              <p:nvSpPr>
                <p:cNvPr id="336" name="Freeform: Shape 335">
                  <a:extLst>
                    <a:ext uri="{FF2B5EF4-FFF2-40B4-BE49-F238E27FC236}">
                      <a16:creationId xmlns:a16="http://schemas.microsoft.com/office/drawing/2014/main" id="{CE4788F0-47E3-0FC4-18B8-FD910654F97C}"/>
                    </a:ext>
                  </a:extLst>
                </p:cNvPr>
                <p:cNvSpPr/>
                <p:nvPr/>
              </p:nvSpPr>
              <p:spPr>
                <a:xfrm>
                  <a:off x="7537789" y="3574284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1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97"/>
                        <a:pt x="34681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7" name="Freeform: Shape 336">
                  <a:extLst>
                    <a:ext uri="{FF2B5EF4-FFF2-40B4-BE49-F238E27FC236}">
                      <a16:creationId xmlns:a16="http://schemas.microsoft.com/office/drawing/2014/main" id="{D7F93103-6F8A-A561-89B9-C148DF453596}"/>
                    </a:ext>
                  </a:extLst>
                </p:cNvPr>
                <p:cNvSpPr/>
                <p:nvPr/>
              </p:nvSpPr>
              <p:spPr>
                <a:xfrm>
                  <a:off x="7531455" y="3536577"/>
                  <a:ext cx="48692" cy="55404"/>
                </a:xfrm>
                <a:custGeom>
                  <a:avLst/>
                  <a:gdLst>
                    <a:gd name="connsiteX0" fmla="*/ 48692 w 48692"/>
                    <a:gd name="connsiteY0" fmla="*/ 44975 h 55404"/>
                    <a:gd name="connsiteX1" fmla="*/ 41444 w 48692"/>
                    <a:gd name="connsiteY1" fmla="*/ 16714 h 55404"/>
                    <a:gd name="connsiteX2" fmla="*/ 17355 w 48692"/>
                    <a:gd name="connsiteY2" fmla="*/ 541 h 55404"/>
                    <a:gd name="connsiteX3" fmla="*/ 14097 w 48692"/>
                    <a:gd name="connsiteY3" fmla="*/ 1379 h 55404"/>
                    <a:gd name="connsiteX4" fmla="*/ 753 w 48692"/>
                    <a:gd name="connsiteY4" fmla="*/ 27144 h 55404"/>
                    <a:gd name="connsiteX5" fmla="*/ 8001 w 48692"/>
                    <a:gd name="connsiteY5" fmla="*/ 55405 h 55404"/>
                    <a:gd name="connsiteX6" fmla="*/ 48692 w 48692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2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1" name="Graphic 3">
                <a:extLst>
                  <a:ext uri="{FF2B5EF4-FFF2-40B4-BE49-F238E27FC236}">
                    <a16:creationId xmlns:a16="http://schemas.microsoft.com/office/drawing/2014/main" id="{31367A20-2B11-2A8E-130A-9388B414A1D5}"/>
                  </a:ext>
                </a:extLst>
              </p:cNvPr>
              <p:cNvGrpSpPr/>
              <p:nvPr/>
            </p:nvGrpSpPr>
            <p:grpSpPr>
              <a:xfrm>
                <a:off x="7534319" y="3457145"/>
                <a:ext cx="72629" cy="86989"/>
                <a:chOff x="7534319" y="3457145"/>
                <a:chExt cx="72629" cy="86989"/>
              </a:xfrm>
            </p:grpSpPr>
            <p:sp>
              <p:nvSpPr>
                <p:cNvPr id="334" name="Freeform: Shape 333">
                  <a:extLst>
                    <a:ext uri="{FF2B5EF4-FFF2-40B4-BE49-F238E27FC236}">
                      <a16:creationId xmlns:a16="http://schemas.microsoft.com/office/drawing/2014/main" id="{829C291D-0060-07A1-1BDA-294BDDF4AC28}"/>
                    </a:ext>
                  </a:extLst>
                </p:cNvPr>
                <p:cNvSpPr/>
                <p:nvPr/>
              </p:nvSpPr>
              <p:spPr>
                <a:xfrm>
                  <a:off x="7550762" y="3485168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79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79"/>
                      </a:lnTo>
                      <a:cubicBezTo>
                        <a:pt x="58807" y="35861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5" name="Freeform: Shape 334">
                  <a:extLst>
                    <a:ext uri="{FF2B5EF4-FFF2-40B4-BE49-F238E27FC236}">
                      <a16:creationId xmlns:a16="http://schemas.microsoft.com/office/drawing/2014/main" id="{BBD0E05B-51A7-5A1E-C766-FF179FA0905A}"/>
                    </a:ext>
                  </a:extLst>
                </p:cNvPr>
                <p:cNvSpPr/>
                <p:nvPr/>
              </p:nvSpPr>
              <p:spPr>
                <a:xfrm>
                  <a:off x="7534319" y="3457145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8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2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8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2" name="Graphic 3">
                <a:extLst>
                  <a:ext uri="{FF2B5EF4-FFF2-40B4-BE49-F238E27FC236}">
                    <a16:creationId xmlns:a16="http://schemas.microsoft.com/office/drawing/2014/main" id="{CFAAB890-1DD2-52E0-F7D9-5C18D97275C7}"/>
                  </a:ext>
                </a:extLst>
              </p:cNvPr>
              <p:cNvGrpSpPr/>
              <p:nvPr/>
            </p:nvGrpSpPr>
            <p:grpSpPr>
              <a:xfrm>
                <a:off x="7550648" y="3887590"/>
                <a:ext cx="42014" cy="95354"/>
                <a:chOff x="7550648" y="3887590"/>
                <a:chExt cx="42014" cy="95354"/>
              </a:xfrm>
            </p:grpSpPr>
            <p:sp>
              <p:nvSpPr>
                <p:cNvPr id="332" name="Freeform: Shape 331">
                  <a:extLst>
                    <a:ext uri="{FF2B5EF4-FFF2-40B4-BE49-F238E27FC236}">
                      <a16:creationId xmlns:a16="http://schemas.microsoft.com/office/drawing/2014/main" id="{E2FC6B79-7CBC-39C7-5318-FD8EC98767E7}"/>
                    </a:ext>
                  </a:extLst>
                </p:cNvPr>
                <p:cNvSpPr/>
                <p:nvPr/>
              </p:nvSpPr>
              <p:spPr>
                <a:xfrm>
                  <a:off x="7550877" y="3930853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1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3" name="Freeform: Shape 332">
                  <a:extLst>
                    <a:ext uri="{FF2B5EF4-FFF2-40B4-BE49-F238E27FC236}">
                      <a16:creationId xmlns:a16="http://schemas.microsoft.com/office/drawing/2014/main" id="{B605BE68-78F7-C6E6-6E78-90D43031097F}"/>
                    </a:ext>
                  </a:extLst>
                </p:cNvPr>
                <p:cNvSpPr/>
                <p:nvPr/>
              </p:nvSpPr>
              <p:spPr>
                <a:xfrm>
                  <a:off x="7550648" y="3887590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F3072D23-911D-B6B6-509B-D3D627D8A8E6}"/>
                  </a:ext>
                </a:extLst>
              </p:cNvPr>
              <p:cNvSpPr/>
              <p:nvPr/>
            </p:nvSpPr>
            <p:spPr>
              <a:xfrm>
                <a:off x="7494289" y="3249739"/>
                <a:ext cx="628059" cy="830332"/>
              </a:xfrm>
              <a:custGeom>
                <a:avLst/>
                <a:gdLst>
                  <a:gd name="connsiteX0" fmla="*/ 436197 w 628059"/>
                  <a:gd name="connsiteY0" fmla="*/ 830332 h 830332"/>
                  <a:gd name="connsiteX1" fmla="*/ 191862 w 628059"/>
                  <a:gd name="connsiteY1" fmla="*/ 830332 h 830332"/>
                  <a:gd name="connsiteX2" fmla="*/ 0 w 628059"/>
                  <a:gd name="connsiteY2" fmla="*/ 638470 h 830332"/>
                  <a:gd name="connsiteX3" fmla="*/ 0 w 628059"/>
                  <a:gd name="connsiteY3" fmla="*/ 107233 h 830332"/>
                  <a:gd name="connsiteX4" fmla="*/ 107232 w 628059"/>
                  <a:gd name="connsiteY4" fmla="*/ 0 h 830332"/>
                  <a:gd name="connsiteX5" fmla="*/ 520827 w 628059"/>
                  <a:gd name="connsiteY5" fmla="*/ 0 h 830332"/>
                  <a:gd name="connsiteX6" fmla="*/ 628059 w 628059"/>
                  <a:gd name="connsiteY6" fmla="*/ 107233 h 830332"/>
                  <a:gd name="connsiteX7" fmla="*/ 628059 w 628059"/>
                  <a:gd name="connsiteY7" fmla="*/ 638470 h 830332"/>
                  <a:gd name="connsiteX8" fmla="*/ 436197 w 628059"/>
                  <a:gd name="connsiteY8" fmla="*/ 830332 h 83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8059" h="830332">
                    <a:moveTo>
                      <a:pt x="436197" y="830332"/>
                    </a:moveTo>
                    <a:lnTo>
                      <a:pt x="191862" y="830332"/>
                    </a:lnTo>
                    <a:cubicBezTo>
                      <a:pt x="85897" y="830332"/>
                      <a:pt x="0" y="744436"/>
                      <a:pt x="0" y="638470"/>
                    </a:cubicBezTo>
                    <a:lnTo>
                      <a:pt x="0" y="107233"/>
                    </a:lnTo>
                    <a:cubicBezTo>
                      <a:pt x="0" y="48016"/>
                      <a:pt x="48006" y="0"/>
                      <a:pt x="107232" y="0"/>
                    </a:cubicBezTo>
                    <a:lnTo>
                      <a:pt x="520827" y="0"/>
                    </a:lnTo>
                    <a:cubicBezTo>
                      <a:pt x="580044" y="0"/>
                      <a:pt x="628059" y="48006"/>
                      <a:pt x="628059" y="107233"/>
                    </a:cubicBezTo>
                    <a:lnTo>
                      <a:pt x="628059" y="638470"/>
                    </a:lnTo>
                    <a:cubicBezTo>
                      <a:pt x="628050" y="744436"/>
                      <a:pt x="542154" y="830332"/>
                      <a:pt x="436197" y="8303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18AEB86A-36DB-69FB-B612-98FA3DC9986E}"/>
                  </a:ext>
                </a:extLst>
              </p:cNvPr>
              <p:cNvSpPr/>
              <p:nvPr/>
            </p:nvSpPr>
            <p:spPr>
              <a:xfrm>
                <a:off x="7520520" y="3249206"/>
                <a:ext cx="575709" cy="827055"/>
              </a:xfrm>
              <a:custGeom>
                <a:avLst/>
                <a:gdLst>
                  <a:gd name="connsiteX0" fmla="*/ 383857 w 575709"/>
                  <a:gd name="connsiteY0" fmla="*/ 827056 h 827055"/>
                  <a:gd name="connsiteX1" fmla="*/ 191862 w 575709"/>
                  <a:gd name="connsiteY1" fmla="*/ 827056 h 827055"/>
                  <a:gd name="connsiteX2" fmla="*/ 0 w 575709"/>
                  <a:gd name="connsiteY2" fmla="*/ 635194 h 827055"/>
                  <a:gd name="connsiteX3" fmla="*/ 0 w 575709"/>
                  <a:gd name="connsiteY3" fmla="*/ 98546 h 827055"/>
                  <a:gd name="connsiteX4" fmla="*/ 98546 w 575709"/>
                  <a:gd name="connsiteY4" fmla="*/ 0 h 827055"/>
                  <a:gd name="connsiteX5" fmla="*/ 477164 w 575709"/>
                  <a:gd name="connsiteY5" fmla="*/ 0 h 827055"/>
                  <a:gd name="connsiteX6" fmla="*/ 575710 w 575709"/>
                  <a:gd name="connsiteY6" fmla="*/ 98546 h 827055"/>
                  <a:gd name="connsiteX7" fmla="*/ 575710 w 575709"/>
                  <a:gd name="connsiteY7" fmla="*/ 635194 h 827055"/>
                  <a:gd name="connsiteX8" fmla="*/ 383857 w 575709"/>
                  <a:gd name="connsiteY8" fmla="*/ 827056 h 827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5709" h="827055">
                    <a:moveTo>
                      <a:pt x="383857" y="827056"/>
                    </a:moveTo>
                    <a:lnTo>
                      <a:pt x="191862" y="827056"/>
                    </a:lnTo>
                    <a:cubicBezTo>
                      <a:pt x="85906" y="827056"/>
                      <a:pt x="0" y="741159"/>
                      <a:pt x="0" y="635194"/>
                    </a:cubicBezTo>
                    <a:lnTo>
                      <a:pt x="0" y="98546"/>
                    </a:lnTo>
                    <a:cubicBezTo>
                      <a:pt x="0" y="44120"/>
                      <a:pt x="44120" y="0"/>
                      <a:pt x="98546" y="0"/>
                    </a:cubicBezTo>
                    <a:lnTo>
                      <a:pt x="477164" y="0"/>
                    </a:lnTo>
                    <a:cubicBezTo>
                      <a:pt x="531590" y="0"/>
                      <a:pt x="575710" y="44120"/>
                      <a:pt x="575710" y="98546"/>
                    </a:cubicBezTo>
                    <a:lnTo>
                      <a:pt x="575710" y="635194"/>
                    </a:lnTo>
                    <a:cubicBezTo>
                      <a:pt x="575720" y="741159"/>
                      <a:pt x="489823" y="827056"/>
                      <a:pt x="383857" y="827056"/>
                    </a:cubicBezTo>
                    <a:close/>
                  </a:path>
                </a:pathLst>
              </a:custGeom>
              <a:solidFill>
                <a:srgbClr val="6CD4FF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55" name="Graphic 3">
                <a:extLst>
                  <a:ext uri="{FF2B5EF4-FFF2-40B4-BE49-F238E27FC236}">
                    <a16:creationId xmlns:a16="http://schemas.microsoft.com/office/drawing/2014/main" id="{0E8647E3-99DD-1CDF-2290-69F29809D173}"/>
                  </a:ext>
                </a:extLst>
              </p:cNvPr>
              <p:cNvGrpSpPr/>
              <p:nvPr/>
            </p:nvGrpSpPr>
            <p:grpSpPr>
              <a:xfrm>
                <a:off x="7596787" y="3910374"/>
                <a:ext cx="42014" cy="95354"/>
                <a:chOff x="7596787" y="3910374"/>
                <a:chExt cx="42014" cy="95354"/>
              </a:xfrm>
            </p:grpSpPr>
            <p:sp>
              <p:nvSpPr>
                <p:cNvPr id="330" name="Freeform: Shape 329">
                  <a:extLst>
                    <a:ext uri="{FF2B5EF4-FFF2-40B4-BE49-F238E27FC236}">
                      <a16:creationId xmlns:a16="http://schemas.microsoft.com/office/drawing/2014/main" id="{1EFA0ACA-90D1-384F-B28E-7108BDE011F7}"/>
                    </a:ext>
                  </a:extLst>
                </p:cNvPr>
                <p:cNvSpPr/>
                <p:nvPr/>
              </p:nvSpPr>
              <p:spPr>
                <a:xfrm>
                  <a:off x="7597006" y="3953636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1" name="Freeform: Shape 330">
                  <a:extLst>
                    <a:ext uri="{FF2B5EF4-FFF2-40B4-BE49-F238E27FC236}">
                      <a16:creationId xmlns:a16="http://schemas.microsoft.com/office/drawing/2014/main" id="{3EAF9265-80AD-6F6D-86A8-C0AD12F10410}"/>
                    </a:ext>
                  </a:extLst>
                </p:cNvPr>
                <p:cNvSpPr/>
                <p:nvPr/>
              </p:nvSpPr>
              <p:spPr>
                <a:xfrm>
                  <a:off x="7596787" y="3910374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7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6" name="Graphic 3">
                <a:extLst>
                  <a:ext uri="{FF2B5EF4-FFF2-40B4-BE49-F238E27FC236}">
                    <a16:creationId xmlns:a16="http://schemas.microsoft.com/office/drawing/2014/main" id="{92B74889-65A8-4CA5-1CD4-1A75C1DECF9F}"/>
                  </a:ext>
                </a:extLst>
              </p:cNvPr>
              <p:cNvGrpSpPr/>
              <p:nvPr/>
            </p:nvGrpSpPr>
            <p:grpSpPr>
              <a:xfrm>
                <a:off x="7657956" y="3949522"/>
                <a:ext cx="42014" cy="95354"/>
                <a:chOff x="7657956" y="3949522"/>
                <a:chExt cx="42014" cy="95354"/>
              </a:xfrm>
            </p:grpSpPr>
            <p:sp>
              <p:nvSpPr>
                <p:cNvPr id="328" name="Freeform: Shape 327">
                  <a:extLst>
                    <a:ext uri="{FF2B5EF4-FFF2-40B4-BE49-F238E27FC236}">
                      <a16:creationId xmlns:a16="http://schemas.microsoft.com/office/drawing/2014/main" id="{960E8360-02DE-C9FE-99B6-DA3B5864C82C}"/>
                    </a:ext>
                  </a:extLst>
                </p:cNvPr>
                <p:cNvSpPr/>
                <p:nvPr/>
              </p:nvSpPr>
              <p:spPr>
                <a:xfrm>
                  <a:off x="7658185" y="3992784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1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9" name="Freeform: Shape 328">
                  <a:extLst>
                    <a:ext uri="{FF2B5EF4-FFF2-40B4-BE49-F238E27FC236}">
                      <a16:creationId xmlns:a16="http://schemas.microsoft.com/office/drawing/2014/main" id="{DF769516-DCF5-FA5B-23BB-D1613BB03CB0}"/>
                    </a:ext>
                  </a:extLst>
                </p:cNvPr>
                <p:cNvSpPr/>
                <p:nvPr/>
              </p:nvSpPr>
              <p:spPr>
                <a:xfrm>
                  <a:off x="7657956" y="3949522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7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7" name="Graphic 3">
                <a:extLst>
                  <a:ext uri="{FF2B5EF4-FFF2-40B4-BE49-F238E27FC236}">
                    <a16:creationId xmlns:a16="http://schemas.microsoft.com/office/drawing/2014/main" id="{95B2A637-7803-C9B2-2790-5549B9F5309C}"/>
                  </a:ext>
                </a:extLst>
              </p:cNvPr>
              <p:cNvGrpSpPr/>
              <p:nvPr/>
            </p:nvGrpSpPr>
            <p:grpSpPr>
              <a:xfrm>
                <a:off x="7642050" y="3836965"/>
                <a:ext cx="42014" cy="95354"/>
                <a:chOff x="7642050" y="3836965"/>
                <a:chExt cx="42014" cy="95354"/>
              </a:xfrm>
            </p:grpSpPr>
            <p:sp>
              <p:nvSpPr>
                <p:cNvPr id="326" name="Freeform: Shape 325">
                  <a:extLst>
                    <a:ext uri="{FF2B5EF4-FFF2-40B4-BE49-F238E27FC236}">
                      <a16:creationId xmlns:a16="http://schemas.microsoft.com/office/drawing/2014/main" id="{C295307C-7331-8B35-A64F-D46A32B9B2AD}"/>
                    </a:ext>
                  </a:extLst>
                </p:cNvPr>
                <p:cNvSpPr/>
                <p:nvPr/>
              </p:nvSpPr>
              <p:spPr>
                <a:xfrm>
                  <a:off x="7642278" y="3880227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1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1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7" name="Freeform: Shape 326">
                  <a:extLst>
                    <a:ext uri="{FF2B5EF4-FFF2-40B4-BE49-F238E27FC236}">
                      <a16:creationId xmlns:a16="http://schemas.microsoft.com/office/drawing/2014/main" id="{12462006-8551-01A2-DF62-5D8E63626BAB}"/>
                    </a:ext>
                  </a:extLst>
                </p:cNvPr>
                <p:cNvSpPr/>
                <p:nvPr/>
              </p:nvSpPr>
              <p:spPr>
                <a:xfrm>
                  <a:off x="7642050" y="3836965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8" name="Graphic 3">
                <a:extLst>
                  <a:ext uri="{FF2B5EF4-FFF2-40B4-BE49-F238E27FC236}">
                    <a16:creationId xmlns:a16="http://schemas.microsoft.com/office/drawing/2014/main" id="{810FB34E-8159-9A40-B4FB-FFA7BCFB24E7}"/>
                  </a:ext>
                </a:extLst>
              </p:cNvPr>
              <p:cNvGrpSpPr/>
              <p:nvPr/>
            </p:nvGrpSpPr>
            <p:grpSpPr>
              <a:xfrm>
                <a:off x="7715654" y="3936999"/>
                <a:ext cx="58474" cy="93556"/>
                <a:chOff x="7715654" y="3936999"/>
                <a:chExt cx="58474" cy="93556"/>
              </a:xfrm>
            </p:grpSpPr>
            <p:sp>
              <p:nvSpPr>
                <p:cNvPr id="324" name="Freeform: Shape 323">
                  <a:extLst>
                    <a:ext uri="{FF2B5EF4-FFF2-40B4-BE49-F238E27FC236}">
                      <a16:creationId xmlns:a16="http://schemas.microsoft.com/office/drawing/2014/main" id="{E5A39D71-58CD-999B-409C-FFB079BD70FE}"/>
                    </a:ext>
                  </a:extLst>
                </p:cNvPr>
                <p:cNvSpPr/>
                <p:nvPr/>
              </p:nvSpPr>
              <p:spPr>
                <a:xfrm>
                  <a:off x="7715654" y="3973191"/>
                  <a:ext cx="50525" cy="57364"/>
                </a:xfrm>
                <a:custGeom>
                  <a:avLst/>
                  <a:gdLst>
                    <a:gd name="connsiteX0" fmla="*/ 50526 w 50525"/>
                    <a:gd name="connsiteY0" fmla="*/ 12697 h 57364"/>
                    <a:gd name="connsiteX1" fmla="*/ 40524 w 50525"/>
                    <a:gd name="connsiteY1" fmla="*/ 43901 h 57364"/>
                    <a:gd name="connsiteX2" fmla="*/ 16407 w 50525"/>
                    <a:gd name="connsiteY2" fmla="*/ 56464 h 57364"/>
                    <a:gd name="connsiteX3" fmla="*/ 13245 w 50525"/>
                    <a:gd name="connsiteY3" fmla="*/ 55445 h 57364"/>
                    <a:gd name="connsiteX4" fmla="*/ 929 w 50525"/>
                    <a:gd name="connsiteY4" fmla="*/ 31204 h 57364"/>
                    <a:gd name="connsiteX5" fmla="*/ 10930 w 50525"/>
                    <a:gd name="connsiteY5" fmla="*/ 0 h 57364"/>
                    <a:gd name="connsiteX6" fmla="*/ 50526 w 50525"/>
                    <a:gd name="connsiteY6" fmla="*/ 12697 h 57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525" h="57364">
                      <a:moveTo>
                        <a:pt x="50526" y="12697"/>
                      </a:moveTo>
                      <a:lnTo>
                        <a:pt x="40524" y="43901"/>
                      </a:lnTo>
                      <a:cubicBezTo>
                        <a:pt x="37276" y="54026"/>
                        <a:pt x="26427" y="59674"/>
                        <a:pt x="16407" y="56464"/>
                      </a:cubicBezTo>
                      <a:lnTo>
                        <a:pt x="13245" y="55445"/>
                      </a:lnTo>
                      <a:cubicBezTo>
                        <a:pt x="3225" y="52235"/>
                        <a:pt x="-2319" y="41329"/>
                        <a:pt x="929" y="31204"/>
                      </a:cubicBezTo>
                      <a:lnTo>
                        <a:pt x="10930" y="0"/>
                      </a:lnTo>
                      <a:lnTo>
                        <a:pt x="50526" y="1269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5" name="Freeform: Shape 324">
                  <a:extLst>
                    <a:ext uri="{FF2B5EF4-FFF2-40B4-BE49-F238E27FC236}">
                      <a16:creationId xmlns:a16="http://schemas.microsoft.com/office/drawing/2014/main" id="{3D03FC1F-86EA-2610-19A4-8CD6A726C87D}"/>
                    </a:ext>
                  </a:extLst>
                </p:cNvPr>
                <p:cNvSpPr/>
                <p:nvPr/>
              </p:nvSpPr>
              <p:spPr>
                <a:xfrm>
                  <a:off x="7724070" y="3936999"/>
                  <a:ext cx="50058" cy="56156"/>
                </a:xfrm>
                <a:custGeom>
                  <a:avLst/>
                  <a:gdLst>
                    <a:gd name="connsiteX0" fmla="*/ 40005 w 50058"/>
                    <a:gd name="connsiteY0" fmla="*/ 56156 h 56156"/>
                    <a:gd name="connsiteX1" fmla="*/ 48911 w 50058"/>
                    <a:gd name="connsiteY1" fmla="*/ 28372 h 56156"/>
                    <a:gd name="connsiteX2" fmla="*/ 37119 w 50058"/>
                    <a:gd name="connsiteY2" fmla="*/ 1854 h 56156"/>
                    <a:gd name="connsiteX3" fmla="*/ 33919 w 50058"/>
                    <a:gd name="connsiteY3" fmla="*/ 826 h 56156"/>
                    <a:gd name="connsiteX4" fmla="*/ 8906 w 50058"/>
                    <a:gd name="connsiteY4" fmla="*/ 15542 h 56156"/>
                    <a:gd name="connsiteX5" fmla="*/ 0 w 50058"/>
                    <a:gd name="connsiteY5" fmla="*/ 43326 h 56156"/>
                    <a:gd name="connsiteX6" fmla="*/ 40005 w 50058"/>
                    <a:gd name="connsiteY6" fmla="*/ 56156 h 56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058" h="56156">
                      <a:moveTo>
                        <a:pt x="40005" y="56156"/>
                      </a:moveTo>
                      <a:lnTo>
                        <a:pt x="48911" y="28372"/>
                      </a:lnTo>
                      <a:cubicBezTo>
                        <a:pt x="52549" y="17037"/>
                        <a:pt x="47244" y="5102"/>
                        <a:pt x="37119" y="1854"/>
                      </a:cubicBezTo>
                      <a:lnTo>
                        <a:pt x="33919" y="826"/>
                      </a:lnTo>
                      <a:cubicBezTo>
                        <a:pt x="23794" y="-2422"/>
                        <a:pt x="12545" y="4207"/>
                        <a:pt x="8906" y="15542"/>
                      </a:cubicBezTo>
                      <a:lnTo>
                        <a:pt x="0" y="43326"/>
                      </a:lnTo>
                      <a:lnTo>
                        <a:pt x="40005" y="561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9" name="Graphic 3">
                <a:extLst>
                  <a:ext uri="{FF2B5EF4-FFF2-40B4-BE49-F238E27FC236}">
                    <a16:creationId xmlns:a16="http://schemas.microsoft.com/office/drawing/2014/main" id="{6811018E-894F-54CE-C1E8-D566D92E5028}"/>
                  </a:ext>
                </a:extLst>
              </p:cNvPr>
              <p:cNvGrpSpPr/>
              <p:nvPr/>
            </p:nvGrpSpPr>
            <p:grpSpPr>
              <a:xfrm>
                <a:off x="7792535" y="3911593"/>
                <a:ext cx="42014" cy="95354"/>
                <a:chOff x="7792535" y="3911593"/>
                <a:chExt cx="42014" cy="95354"/>
              </a:xfrm>
            </p:grpSpPr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4BE3F5E0-C821-EDE2-9D0D-360BBC24E4C5}"/>
                    </a:ext>
                  </a:extLst>
                </p:cNvPr>
                <p:cNvSpPr/>
                <p:nvPr/>
              </p:nvSpPr>
              <p:spPr>
                <a:xfrm>
                  <a:off x="7792764" y="3954856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49FF2199-0BF0-B836-8357-7E8BD821F699}"/>
                    </a:ext>
                  </a:extLst>
                </p:cNvPr>
                <p:cNvSpPr/>
                <p:nvPr/>
              </p:nvSpPr>
              <p:spPr>
                <a:xfrm>
                  <a:off x="7792535" y="3911593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6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6 h 50825"/>
                    <a:gd name="connsiteX6" fmla="*/ 42015 w 42014"/>
                    <a:gd name="connsiteY6" fmla="*/ 50826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6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6"/>
                      </a:lnTo>
                      <a:lnTo>
                        <a:pt x="42015" y="508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0" name="Graphic 3">
                <a:extLst>
                  <a:ext uri="{FF2B5EF4-FFF2-40B4-BE49-F238E27FC236}">
                    <a16:creationId xmlns:a16="http://schemas.microsoft.com/office/drawing/2014/main" id="{B4947018-ADDA-A77D-4854-72C6337BC85B}"/>
                  </a:ext>
                </a:extLst>
              </p:cNvPr>
              <p:cNvGrpSpPr/>
              <p:nvPr/>
            </p:nvGrpSpPr>
            <p:grpSpPr>
              <a:xfrm>
                <a:off x="7823120" y="3806380"/>
                <a:ext cx="42014" cy="95354"/>
                <a:chOff x="7823120" y="3806380"/>
                <a:chExt cx="42014" cy="95354"/>
              </a:xfrm>
            </p:grpSpPr>
            <p:sp>
              <p:nvSpPr>
                <p:cNvPr id="320" name="Freeform: Shape 319">
                  <a:extLst>
                    <a:ext uri="{FF2B5EF4-FFF2-40B4-BE49-F238E27FC236}">
                      <a16:creationId xmlns:a16="http://schemas.microsoft.com/office/drawing/2014/main" id="{06AD7AEA-51AD-202E-E179-71DC68C44584}"/>
                    </a:ext>
                  </a:extLst>
                </p:cNvPr>
                <p:cNvSpPr/>
                <p:nvPr/>
              </p:nvSpPr>
              <p:spPr>
                <a:xfrm>
                  <a:off x="7823349" y="3849642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BCFBE0D9-1CEA-236F-17AF-22850DBF5606}"/>
                    </a:ext>
                  </a:extLst>
                </p:cNvPr>
                <p:cNvSpPr/>
                <p:nvPr/>
              </p:nvSpPr>
              <p:spPr>
                <a:xfrm>
                  <a:off x="7823120" y="3806380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1" name="Graphic 3">
                <a:extLst>
                  <a:ext uri="{FF2B5EF4-FFF2-40B4-BE49-F238E27FC236}">
                    <a16:creationId xmlns:a16="http://schemas.microsoft.com/office/drawing/2014/main" id="{B34BDE69-A537-CC39-7FC7-B4E742BF3F32}"/>
                  </a:ext>
                </a:extLst>
              </p:cNvPr>
              <p:cNvGrpSpPr/>
              <p:nvPr/>
            </p:nvGrpSpPr>
            <p:grpSpPr>
              <a:xfrm>
                <a:off x="7842261" y="3923933"/>
                <a:ext cx="50154" cy="95162"/>
                <a:chOff x="7842261" y="3923933"/>
                <a:chExt cx="50154" cy="95162"/>
              </a:xfrm>
            </p:grpSpPr>
            <p:sp>
              <p:nvSpPr>
                <p:cNvPr id="318" name="Freeform: Shape 317">
                  <a:extLst>
                    <a:ext uri="{FF2B5EF4-FFF2-40B4-BE49-F238E27FC236}">
                      <a16:creationId xmlns:a16="http://schemas.microsoft.com/office/drawing/2014/main" id="{B004017A-DE6C-F25D-AAAA-5533D45F545B}"/>
                    </a:ext>
                  </a:extLst>
                </p:cNvPr>
                <p:cNvSpPr/>
                <p:nvPr/>
              </p:nvSpPr>
              <p:spPr>
                <a:xfrm>
                  <a:off x="7842261" y="3963962"/>
                  <a:ext cx="46343" cy="55134"/>
                </a:xfrm>
                <a:custGeom>
                  <a:avLst/>
                  <a:gdLst>
                    <a:gd name="connsiteX0" fmla="*/ 46343 w 46343"/>
                    <a:gd name="connsiteY0" fmla="*/ 6372 h 55134"/>
                    <a:gd name="connsiteX1" fmla="*/ 41324 w 46343"/>
                    <a:gd name="connsiteY1" fmla="*/ 38748 h 55134"/>
                    <a:gd name="connsiteX2" fmla="*/ 19454 w 46343"/>
                    <a:gd name="connsiteY2" fmla="*/ 54911 h 55134"/>
                    <a:gd name="connsiteX3" fmla="*/ 16168 w 46343"/>
                    <a:gd name="connsiteY3" fmla="*/ 54407 h 55134"/>
                    <a:gd name="connsiteX4" fmla="*/ 233 w 46343"/>
                    <a:gd name="connsiteY4" fmla="*/ 32375 h 55134"/>
                    <a:gd name="connsiteX5" fmla="*/ 5252 w 46343"/>
                    <a:gd name="connsiteY5" fmla="*/ 0 h 55134"/>
                    <a:gd name="connsiteX6" fmla="*/ 46343 w 46343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43" h="55134">
                      <a:moveTo>
                        <a:pt x="46343" y="6372"/>
                      </a:moveTo>
                      <a:lnTo>
                        <a:pt x="41324" y="38748"/>
                      </a:lnTo>
                      <a:cubicBezTo>
                        <a:pt x="39695" y="49254"/>
                        <a:pt x="29856" y="56521"/>
                        <a:pt x="19454" y="54911"/>
                      </a:cubicBezTo>
                      <a:lnTo>
                        <a:pt x="16168" y="54407"/>
                      </a:lnTo>
                      <a:cubicBezTo>
                        <a:pt x="5776" y="52797"/>
                        <a:pt x="-1405" y="42881"/>
                        <a:pt x="233" y="32375"/>
                      </a:cubicBezTo>
                      <a:lnTo>
                        <a:pt x="5252" y="0"/>
                      </a:lnTo>
                      <a:lnTo>
                        <a:pt x="46343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9" name="Freeform: Shape 318">
                  <a:extLst>
                    <a:ext uri="{FF2B5EF4-FFF2-40B4-BE49-F238E27FC236}">
                      <a16:creationId xmlns:a16="http://schemas.microsoft.com/office/drawing/2014/main" id="{8F278830-68CE-A3D9-49D1-8DB8789A3FB2}"/>
                    </a:ext>
                  </a:extLst>
                </p:cNvPr>
                <p:cNvSpPr/>
                <p:nvPr/>
              </p:nvSpPr>
              <p:spPr>
                <a:xfrm>
                  <a:off x="7846142" y="392393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2" name="Graphic 3">
                <a:extLst>
                  <a:ext uri="{FF2B5EF4-FFF2-40B4-BE49-F238E27FC236}">
                    <a16:creationId xmlns:a16="http://schemas.microsoft.com/office/drawing/2014/main" id="{FD59E84F-22AC-B64A-0E37-045744F824AD}"/>
                  </a:ext>
                </a:extLst>
              </p:cNvPr>
              <p:cNvGrpSpPr/>
              <p:nvPr/>
            </p:nvGrpSpPr>
            <p:grpSpPr>
              <a:xfrm>
                <a:off x="7765178" y="3900683"/>
                <a:ext cx="50161" cy="95163"/>
                <a:chOff x="7765178" y="3900683"/>
                <a:chExt cx="50161" cy="95163"/>
              </a:xfrm>
            </p:grpSpPr>
            <p:sp>
              <p:nvSpPr>
                <p:cNvPr id="316" name="Freeform: Shape 315">
                  <a:extLst>
                    <a:ext uri="{FF2B5EF4-FFF2-40B4-BE49-F238E27FC236}">
                      <a16:creationId xmlns:a16="http://schemas.microsoft.com/office/drawing/2014/main" id="{F30B67A9-A45E-CECA-6B5E-808B90F0B7C1}"/>
                    </a:ext>
                  </a:extLst>
                </p:cNvPr>
                <p:cNvSpPr/>
                <p:nvPr/>
              </p:nvSpPr>
              <p:spPr>
                <a:xfrm>
                  <a:off x="7765178" y="3940701"/>
                  <a:ext cx="46350" cy="55144"/>
                </a:xfrm>
                <a:custGeom>
                  <a:avLst/>
                  <a:gdLst>
                    <a:gd name="connsiteX0" fmla="*/ 46351 w 46350"/>
                    <a:gd name="connsiteY0" fmla="*/ 6382 h 55144"/>
                    <a:gd name="connsiteX1" fmla="*/ 41331 w 46350"/>
                    <a:gd name="connsiteY1" fmla="*/ 38757 h 55144"/>
                    <a:gd name="connsiteX2" fmla="*/ 19462 w 46350"/>
                    <a:gd name="connsiteY2" fmla="*/ 54921 h 55144"/>
                    <a:gd name="connsiteX3" fmla="*/ 16175 w 46350"/>
                    <a:gd name="connsiteY3" fmla="*/ 54407 h 55144"/>
                    <a:gd name="connsiteX4" fmla="*/ 230 w 46350"/>
                    <a:gd name="connsiteY4" fmla="*/ 32376 h 55144"/>
                    <a:gd name="connsiteX5" fmla="*/ 5250 w 46350"/>
                    <a:gd name="connsiteY5" fmla="*/ 0 h 55144"/>
                    <a:gd name="connsiteX6" fmla="*/ 46351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1" y="6382"/>
                      </a:moveTo>
                      <a:lnTo>
                        <a:pt x="41331" y="38757"/>
                      </a:lnTo>
                      <a:cubicBezTo>
                        <a:pt x="39702" y="49264"/>
                        <a:pt x="29863" y="56531"/>
                        <a:pt x="19462" y="5492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2"/>
                        <a:pt x="230" y="32376"/>
                      </a:cubicBezTo>
                      <a:lnTo>
                        <a:pt x="5250" y="0"/>
                      </a:lnTo>
                      <a:lnTo>
                        <a:pt x="46351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7" name="Freeform: Shape 316">
                  <a:extLst>
                    <a:ext uri="{FF2B5EF4-FFF2-40B4-BE49-F238E27FC236}">
                      <a16:creationId xmlns:a16="http://schemas.microsoft.com/office/drawing/2014/main" id="{874CD4BE-C990-5050-DEF3-5617801B8729}"/>
                    </a:ext>
                  </a:extLst>
                </p:cNvPr>
                <p:cNvSpPr/>
                <p:nvPr/>
              </p:nvSpPr>
              <p:spPr>
                <a:xfrm>
                  <a:off x="7769066" y="390068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3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3" name="Graphic 3">
                <a:extLst>
                  <a:ext uri="{FF2B5EF4-FFF2-40B4-BE49-F238E27FC236}">
                    <a16:creationId xmlns:a16="http://schemas.microsoft.com/office/drawing/2014/main" id="{6657A4AE-D3E3-4D4D-25AF-F30803C16749}"/>
                  </a:ext>
                </a:extLst>
              </p:cNvPr>
              <p:cNvGrpSpPr/>
              <p:nvPr/>
            </p:nvGrpSpPr>
            <p:grpSpPr>
              <a:xfrm>
                <a:off x="7882630" y="3949622"/>
                <a:ext cx="50162" cy="95163"/>
                <a:chOff x="7882630" y="3949622"/>
                <a:chExt cx="50162" cy="95163"/>
              </a:xfrm>
            </p:grpSpPr>
            <p:sp>
              <p:nvSpPr>
                <p:cNvPr id="314" name="Freeform: Shape 313">
                  <a:extLst>
                    <a:ext uri="{FF2B5EF4-FFF2-40B4-BE49-F238E27FC236}">
                      <a16:creationId xmlns:a16="http://schemas.microsoft.com/office/drawing/2014/main" id="{C2549E1D-8576-86A6-D7E8-C957978B8989}"/>
                    </a:ext>
                  </a:extLst>
                </p:cNvPr>
                <p:cNvSpPr/>
                <p:nvPr/>
              </p:nvSpPr>
              <p:spPr>
                <a:xfrm>
                  <a:off x="7882630" y="3989650"/>
                  <a:ext cx="46350" cy="55135"/>
                </a:xfrm>
                <a:custGeom>
                  <a:avLst/>
                  <a:gdLst>
                    <a:gd name="connsiteX0" fmla="*/ 46351 w 46350"/>
                    <a:gd name="connsiteY0" fmla="*/ 6372 h 55135"/>
                    <a:gd name="connsiteX1" fmla="*/ 41331 w 46350"/>
                    <a:gd name="connsiteY1" fmla="*/ 38748 h 55135"/>
                    <a:gd name="connsiteX2" fmla="*/ 19462 w 46350"/>
                    <a:gd name="connsiteY2" fmla="*/ 54912 h 55135"/>
                    <a:gd name="connsiteX3" fmla="*/ 16176 w 46350"/>
                    <a:gd name="connsiteY3" fmla="*/ 54407 h 55135"/>
                    <a:gd name="connsiteX4" fmla="*/ 231 w 46350"/>
                    <a:gd name="connsiteY4" fmla="*/ 32376 h 55135"/>
                    <a:gd name="connsiteX5" fmla="*/ 5250 w 46350"/>
                    <a:gd name="connsiteY5" fmla="*/ 0 h 55135"/>
                    <a:gd name="connsiteX6" fmla="*/ 46351 w 46350"/>
                    <a:gd name="connsiteY6" fmla="*/ 6372 h 5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5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2"/>
                        <a:pt x="19462" y="54912"/>
                      </a:cubicBezTo>
                      <a:lnTo>
                        <a:pt x="16176" y="54407"/>
                      </a:lnTo>
                      <a:cubicBezTo>
                        <a:pt x="5774" y="52797"/>
                        <a:pt x="-1398" y="42882"/>
                        <a:pt x="231" y="32376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5" name="Freeform: Shape 314">
                  <a:extLst>
                    <a:ext uri="{FF2B5EF4-FFF2-40B4-BE49-F238E27FC236}">
                      <a16:creationId xmlns:a16="http://schemas.microsoft.com/office/drawing/2014/main" id="{46C34A3E-3088-2A06-005B-DA210A99F565}"/>
                    </a:ext>
                  </a:extLst>
                </p:cNvPr>
                <p:cNvSpPr/>
                <p:nvPr/>
              </p:nvSpPr>
              <p:spPr>
                <a:xfrm>
                  <a:off x="7886518" y="3949622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4" name="Graphic 3">
                <a:extLst>
                  <a:ext uri="{FF2B5EF4-FFF2-40B4-BE49-F238E27FC236}">
                    <a16:creationId xmlns:a16="http://schemas.microsoft.com/office/drawing/2014/main" id="{CBED6ABF-02F1-F5AF-E800-70C0E3288057}"/>
                  </a:ext>
                </a:extLst>
              </p:cNvPr>
              <p:cNvGrpSpPr/>
              <p:nvPr/>
            </p:nvGrpSpPr>
            <p:grpSpPr>
              <a:xfrm>
                <a:off x="7922988" y="3940993"/>
                <a:ext cx="50161" cy="95163"/>
                <a:chOff x="7922988" y="3940993"/>
                <a:chExt cx="50161" cy="95163"/>
              </a:xfrm>
            </p:grpSpPr>
            <p:sp>
              <p:nvSpPr>
                <p:cNvPr id="312" name="Freeform: Shape 311">
                  <a:extLst>
                    <a:ext uri="{FF2B5EF4-FFF2-40B4-BE49-F238E27FC236}">
                      <a16:creationId xmlns:a16="http://schemas.microsoft.com/office/drawing/2014/main" id="{508F941C-F035-FA87-C899-B346A5BFD3C9}"/>
                    </a:ext>
                  </a:extLst>
                </p:cNvPr>
                <p:cNvSpPr/>
                <p:nvPr/>
              </p:nvSpPr>
              <p:spPr>
                <a:xfrm>
                  <a:off x="7922988" y="3981021"/>
                  <a:ext cx="46350" cy="55134"/>
                </a:xfrm>
                <a:custGeom>
                  <a:avLst/>
                  <a:gdLst>
                    <a:gd name="connsiteX0" fmla="*/ 46350 w 46350"/>
                    <a:gd name="connsiteY0" fmla="*/ 6372 h 55134"/>
                    <a:gd name="connsiteX1" fmla="*/ 41331 w 46350"/>
                    <a:gd name="connsiteY1" fmla="*/ 38748 h 55134"/>
                    <a:gd name="connsiteX2" fmla="*/ 19461 w 46350"/>
                    <a:gd name="connsiteY2" fmla="*/ 54912 h 55134"/>
                    <a:gd name="connsiteX3" fmla="*/ 16175 w 46350"/>
                    <a:gd name="connsiteY3" fmla="*/ 54407 h 55134"/>
                    <a:gd name="connsiteX4" fmla="*/ 231 w 46350"/>
                    <a:gd name="connsiteY4" fmla="*/ 32376 h 55134"/>
                    <a:gd name="connsiteX5" fmla="*/ 5250 w 46350"/>
                    <a:gd name="connsiteY5" fmla="*/ 0 h 55134"/>
                    <a:gd name="connsiteX6" fmla="*/ 46350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0" y="6372"/>
                      </a:moveTo>
                      <a:lnTo>
                        <a:pt x="41331" y="38748"/>
                      </a:lnTo>
                      <a:cubicBezTo>
                        <a:pt x="39702" y="49244"/>
                        <a:pt x="29863" y="56522"/>
                        <a:pt x="19461" y="54912"/>
                      </a:cubicBezTo>
                      <a:lnTo>
                        <a:pt x="16175" y="54407"/>
                      </a:lnTo>
                      <a:cubicBezTo>
                        <a:pt x="5783" y="52797"/>
                        <a:pt x="-1398" y="42882"/>
                        <a:pt x="231" y="32376"/>
                      </a:cubicBezTo>
                      <a:lnTo>
                        <a:pt x="5250" y="0"/>
                      </a:lnTo>
                      <a:lnTo>
                        <a:pt x="46350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3" name="Freeform: Shape 312">
                  <a:extLst>
                    <a:ext uri="{FF2B5EF4-FFF2-40B4-BE49-F238E27FC236}">
                      <a16:creationId xmlns:a16="http://schemas.microsoft.com/office/drawing/2014/main" id="{897D6473-78EC-97EB-6C9A-0386CBF417F5}"/>
                    </a:ext>
                  </a:extLst>
                </p:cNvPr>
                <p:cNvSpPr/>
                <p:nvPr/>
              </p:nvSpPr>
              <p:spPr>
                <a:xfrm>
                  <a:off x="7926876" y="394099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5" name="Graphic 3">
                <a:extLst>
                  <a:ext uri="{FF2B5EF4-FFF2-40B4-BE49-F238E27FC236}">
                    <a16:creationId xmlns:a16="http://schemas.microsoft.com/office/drawing/2014/main" id="{BEFCE209-8544-B9B6-4A0B-C3ACA693F540}"/>
                  </a:ext>
                </a:extLst>
              </p:cNvPr>
              <p:cNvGrpSpPr/>
              <p:nvPr/>
            </p:nvGrpSpPr>
            <p:grpSpPr>
              <a:xfrm>
                <a:off x="7866724" y="3855420"/>
                <a:ext cx="50161" cy="95162"/>
                <a:chOff x="7866724" y="3855420"/>
                <a:chExt cx="50161" cy="95162"/>
              </a:xfrm>
            </p:grpSpPr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1DCD2FF0-0D71-DCC9-19F1-177BB55F30CA}"/>
                    </a:ext>
                  </a:extLst>
                </p:cNvPr>
                <p:cNvSpPr/>
                <p:nvPr/>
              </p:nvSpPr>
              <p:spPr>
                <a:xfrm>
                  <a:off x="7866724" y="3895448"/>
                  <a:ext cx="46350" cy="55134"/>
                </a:xfrm>
                <a:custGeom>
                  <a:avLst/>
                  <a:gdLst>
                    <a:gd name="connsiteX0" fmla="*/ 46351 w 46350"/>
                    <a:gd name="connsiteY0" fmla="*/ 6372 h 55134"/>
                    <a:gd name="connsiteX1" fmla="*/ 41331 w 46350"/>
                    <a:gd name="connsiteY1" fmla="*/ 38748 h 55134"/>
                    <a:gd name="connsiteX2" fmla="*/ 19462 w 46350"/>
                    <a:gd name="connsiteY2" fmla="*/ 54911 h 55134"/>
                    <a:gd name="connsiteX3" fmla="*/ 16175 w 46350"/>
                    <a:gd name="connsiteY3" fmla="*/ 54407 h 55134"/>
                    <a:gd name="connsiteX4" fmla="*/ 230 w 46350"/>
                    <a:gd name="connsiteY4" fmla="*/ 32375 h 55134"/>
                    <a:gd name="connsiteX5" fmla="*/ 5250 w 46350"/>
                    <a:gd name="connsiteY5" fmla="*/ 0 h 55134"/>
                    <a:gd name="connsiteX6" fmla="*/ 46351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44"/>
                        <a:pt x="29863" y="56521"/>
                        <a:pt x="19462" y="5491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1" name="Freeform: Shape 310">
                  <a:extLst>
                    <a:ext uri="{FF2B5EF4-FFF2-40B4-BE49-F238E27FC236}">
                      <a16:creationId xmlns:a16="http://schemas.microsoft.com/office/drawing/2014/main" id="{4BEEBB32-72FE-5FFE-C914-A003A648F7E1}"/>
                    </a:ext>
                  </a:extLst>
                </p:cNvPr>
                <p:cNvSpPr/>
                <p:nvPr/>
              </p:nvSpPr>
              <p:spPr>
                <a:xfrm>
                  <a:off x="7870621" y="3855420"/>
                  <a:ext cx="46264" cy="53906"/>
                </a:xfrm>
                <a:custGeom>
                  <a:avLst/>
                  <a:gdLst>
                    <a:gd name="connsiteX0" fmla="*/ 41500 w 46264"/>
                    <a:gd name="connsiteY0" fmla="*/ 53906 h 53906"/>
                    <a:gd name="connsiteX1" fmla="*/ 45977 w 46264"/>
                    <a:gd name="connsiteY1" fmla="*/ 25074 h 53906"/>
                    <a:gd name="connsiteX2" fmla="*/ 30204 w 46264"/>
                    <a:gd name="connsiteY2" fmla="*/ 718 h 53906"/>
                    <a:gd name="connsiteX3" fmla="*/ 26879 w 46264"/>
                    <a:gd name="connsiteY3" fmla="*/ 204 h 53906"/>
                    <a:gd name="connsiteX4" fmla="*/ 4467 w 46264"/>
                    <a:gd name="connsiteY4" fmla="*/ 18635 h 53906"/>
                    <a:gd name="connsiteX5" fmla="*/ 0 w 46264"/>
                    <a:gd name="connsiteY5" fmla="*/ 47467 h 53906"/>
                    <a:gd name="connsiteX6" fmla="*/ 41500 w 46264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64" h="53906">
                      <a:moveTo>
                        <a:pt x="41500" y="53906"/>
                      </a:moveTo>
                      <a:lnTo>
                        <a:pt x="45977" y="25074"/>
                      </a:lnTo>
                      <a:cubicBezTo>
                        <a:pt x="47806" y="13310"/>
                        <a:pt x="40700" y="2347"/>
                        <a:pt x="30204" y="718"/>
                      </a:cubicBezTo>
                      <a:lnTo>
                        <a:pt x="26879" y="204"/>
                      </a:lnTo>
                      <a:cubicBezTo>
                        <a:pt x="16373" y="-1425"/>
                        <a:pt x="6296" y="6872"/>
                        <a:pt x="4467" y="18635"/>
                      </a:cubicBezTo>
                      <a:lnTo>
                        <a:pt x="0" y="47467"/>
                      </a:lnTo>
                      <a:lnTo>
                        <a:pt x="4150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6" name="Graphic 3">
                <a:extLst>
                  <a:ext uri="{FF2B5EF4-FFF2-40B4-BE49-F238E27FC236}">
                    <a16:creationId xmlns:a16="http://schemas.microsoft.com/office/drawing/2014/main" id="{E3D7496C-9629-6C97-9619-EBC11C4EA494}"/>
                  </a:ext>
                </a:extLst>
              </p:cNvPr>
              <p:cNvGrpSpPr/>
              <p:nvPr/>
            </p:nvGrpSpPr>
            <p:grpSpPr>
              <a:xfrm>
                <a:off x="7686544" y="3877467"/>
                <a:ext cx="61029" cy="92740"/>
                <a:chOff x="7686544" y="3877467"/>
                <a:chExt cx="61029" cy="92740"/>
              </a:xfrm>
            </p:grpSpPr>
            <p:sp>
              <p:nvSpPr>
                <p:cNvPr id="308" name="Freeform: Shape 307">
                  <a:extLst>
                    <a:ext uri="{FF2B5EF4-FFF2-40B4-BE49-F238E27FC236}">
                      <a16:creationId xmlns:a16="http://schemas.microsoft.com/office/drawing/2014/main" id="{190B4F16-D4C0-13F2-3745-32309BFCE092}"/>
                    </a:ext>
                  </a:extLst>
                </p:cNvPr>
                <p:cNvSpPr/>
                <p:nvPr/>
              </p:nvSpPr>
              <p:spPr>
                <a:xfrm>
                  <a:off x="7695876" y="3912346"/>
                  <a:ext cx="51697" cy="57862"/>
                </a:xfrm>
                <a:custGeom>
                  <a:avLst/>
                  <a:gdLst>
                    <a:gd name="connsiteX0" fmla="*/ 38929 w 51697"/>
                    <a:gd name="connsiteY0" fmla="*/ 0 h 57862"/>
                    <a:gd name="connsiteX1" fmla="*/ 50454 w 51697"/>
                    <a:gd name="connsiteY1" fmla="*/ 30671 h 57862"/>
                    <a:gd name="connsiteX2" fmla="*/ 39348 w 51697"/>
                    <a:gd name="connsiteY2" fmla="*/ 55483 h 57862"/>
                    <a:gd name="connsiteX3" fmla="*/ 36233 w 51697"/>
                    <a:gd name="connsiteY3" fmla="*/ 56655 h 57862"/>
                    <a:gd name="connsiteX4" fmla="*/ 11525 w 51697"/>
                    <a:gd name="connsiteY4" fmla="*/ 45301 h 57862"/>
                    <a:gd name="connsiteX5" fmla="*/ 0 w 51697"/>
                    <a:gd name="connsiteY5" fmla="*/ 14631 h 57862"/>
                    <a:gd name="connsiteX6" fmla="*/ 38929 w 51697"/>
                    <a:gd name="connsiteY6" fmla="*/ 0 h 57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697" h="57862">
                      <a:moveTo>
                        <a:pt x="38929" y="0"/>
                      </a:moveTo>
                      <a:lnTo>
                        <a:pt x="50454" y="30671"/>
                      </a:lnTo>
                      <a:cubicBezTo>
                        <a:pt x="54197" y="40615"/>
                        <a:pt x="49197" y="51788"/>
                        <a:pt x="39348" y="55483"/>
                      </a:cubicBezTo>
                      <a:lnTo>
                        <a:pt x="36233" y="56655"/>
                      </a:lnTo>
                      <a:cubicBezTo>
                        <a:pt x="26384" y="60360"/>
                        <a:pt x="15269" y="55245"/>
                        <a:pt x="11525" y="45301"/>
                      </a:cubicBezTo>
                      <a:lnTo>
                        <a:pt x="0" y="14631"/>
                      </a:lnTo>
                      <a:lnTo>
                        <a:pt x="3892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9" name="Freeform: Shape 308">
                  <a:extLst>
                    <a:ext uri="{FF2B5EF4-FFF2-40B4-BE49-F238E27FC236}">
                      <a16:creationId xmlns:a16="http://schemas.microsoft.com/office/drawing/2014/main" id="{B10FBF7E-A8F1-BADC-293C-81CD04313B10}"/>
                    </a:ext>
                  </a:extLst>
                </p:cNvPr>
                <p:cNvSpPr/>
                <p:nvPr/>
              </p:nvSpPr>
              <p:spPr>
                <a:xfrm>
                  <a:off x="7686544" y="3877467"/>
                  <a:ext cx="51118" cy="56662"/>
                </a:xfrm>
                <a:custGeom>
                  <a:avLst/>
                  <a:gdLst>
                    <a:gd name="connsiteX0" fmla="*/ 51118 w 51118"/>
                    <a:gd name="connsiteY0" fmla="*/ 41880 h 56662"/>
                    <a:gd name="connsiteX1" fmla="*/ 40850 w 51118"/>
                    <a:gd name="connsiteY1" fmla="*/ 14571 h 56662"/>
                    <a:gd name="connsiteX2" fmla="*/ 15142 w 51118"/>
                    <a:gd name="connsiteY2" fmla="*/ 1103 h 56662"/>
                    <a:gd name="connsiteX3" fmla="*/ 11999 w 51118"/>
                    <a:gd name="connsiteY3" fmla="*/ 2284 h 56662"/>
                    <a:gd name="connsiteX4" fmla="*/ 1531 w 51118"/>
                    <a:gd name="connsiteY4" fmla="*/ 29345 h 56662"/>
                    <a:gd name="connsiteX5" fmla="*/ 11799 w 51118"/>
                    <a:gd name="connsiteY5" fmla="*/ 56662 h 56662"/>
                    <a:gd name="connsiteX6" fmla="*/ 51118 w 51118"/>
                    <a:gd name="connsiteY6" fmla="*/ 41880 h 56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118" h="56662">
                      <a:moveTo>
                        <a:pt x="51118" y="41880"/>
                      </a:moveTo>
                      <a:lnTo>
                        <a:pt x="40850" y="14571"/>
                      </a:lnTo>
                      <a:cubicBezTo>
                        <a:pt x="36659" y="3427"/>
                        <a:pt x="25096" y="-2631"/>
                        <a:pt x="15142" y="1103"/>
                      </a:cubicBezTo>
                      <a:lnTo>
                        <a:pt x="11999" y="2284"/>
                      </a:lnTo>
                      <a:cubicBezTo>
                        <a:pt x="2055" y="6027"/>
                        <a:pt x="-2660" y="18200"/>
                        <a:pt x="1531" y="29345"/>
                      </a:cubicBezTo>
                      <a:lnTo>
                        <a:pt x="11799" y="56662"/>
                      </a:lnTo>
                      <a:lnTo>
                        <a:pt x="51118" y="418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7" name="Graphic 3">
                <a:extLst>
                  <a:ext uri="{FF2B5EF4-FFF2-40B4-BE49-F238E27FC236}">
                    <a16:creationId xmlns:a16="http://schemas.microsoft.com/office/drawing/2014/main" id="{56431286-164B-AEF2-C9E9-77E87EB2A767}"/>
                  </a:ext>
                </a:extLst>
              </p:cNvPr>
              <p:cNvGrpSpPr/>
              <p:nvPr/>
            </p:nvGrpSpPr>
            <p:grpSpPr>
              <a:xfrm>
                <a:off x="7597557" y="3819939"/>
                <a:ext cx="50171" cy="95162"/>
                <a:chOff x="7597557" y="3819939"/>
                <a:chExt cx="50171" cy="95162"/>
              </a:xfrm>
            </p:grpSpPr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8391FB78-A384-6E76-5154-76E20E5DBD9C}"/>
                    </a:ext>
                  </a:extLst>
                </p:cNvPr>
                <p:cNvSpPr/>
                <p:nvPr/>
              </p:nvSpPr>
              <p:spPr>
                <a:xfrm>
                  <a:off x="7597557" y="3859977"/>
                  <a:ext cx="46350" cy="55125"/>
                </a:xfrm>
                <a:custGeom>
                  <a:avLst/>
                  <a:gdLst>
                    <a:gd name="connsiteX0" fmla="*/ 46351 w 46350"/>
                    <a:gd name="connsiteY0" fmla="*/ 6363 h 55125"/>
                    <a:gd name="connsiteX1" fmla="*/ 41331 w 46350"/>
                    <a:gd name="connsiteY1" fmla="*/ 38738 h 55125"/>
                    <a:gd name="connsiteX2" fmla="*/ 19462 w 46350"/>
                    <a:gd name="connsiteY2" fmla="*/ 54902 h 55125"/>
                    <a:gd name="connsiteX3" fmla="*/ 16175 w 46350"/>
                    <a:gd name="connsiteY3" fmla="*/ 54397 h 55125"/>
                    <a:gd name="connsiteX4" fmla="*/ 230 w 46350"/>
                    <a:gd name="connsiteY4" fmla="*/ 32375 h 55125"/>
                    <a:gd name="connsiteX5" fmla="*/ 5250 w 46350"/>
                    <a:gd name="connsiteY5" fmla="*/ 0 h 55125"/>
                    <a:gd name="connsiteX6" fmla="*/ 46351 w 46350"/>
                    <a:gd name="connsiteY6" fmla="*/ 6363 h 5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25">
                      <a:moveTo>
                        <a:pt x="46351" y="6363"/>
                      </a:moveTo>
                      <a:lnTo>
                        <a:pt x="41331" y="38738"/>
                      </a:lnTo>
                      <a:cubicBezTo>
                        <a:pt x="39702" y="49244"/>
                        <a:pt x="29863" y="56512"/>
                        <a:pt x="19462" y="54902"/>
                      </a:cubicBezTo>
                      <a:lnTo>
                        <a:pt x="16175" y="54397"/>
                      </a:lnTo>
                      <a:cubicBezTo>
                        <a:pt x="5784" y="52787"/>
                        <a:pt x="-1398" y="42872"/>
                        <a:pt x="230" y="32375"/>
                      </a:cubicBezTo>
                      <a:lnTo>
                        <a:pt x="5250" y="0"/>
                      </a:lnTo>
                      <a:lnTo>
                        <a:pt x="46351" y="6363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A46C29A4-4597-7D12-B26C-81A3506F246F}"/>
                    </a:ext>
                  </a:extLst>
                </p:cNvPr>
                <p:cNvSpPr/>
                <p:nvPr/>
              </p:nvSpPr>
              <p:spPr>
                <a:xfrm>
                  <a:off x="7601454" y="3819939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92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8" name="Graphic 3">
                <a:extLst>
                  <a:ext uri="{FF2B5EF4-FFF2-40B4-BE49-F238E27FC236}">
                    <a16:creationId xmlns:a16="http://schemas.microsoft.com/office/drawing/2014/main" id="{AF39E290-E9BA-EA9B-0A66-00B64CAC1C34}"/>
                  </a:ext>
                </a:extLst>
              </p:cNvPr>
              <p:cNvGrpSpPr/>
              <p:nvPr/>
            </p:nvGrpSpPr>
            <p:grpSpPr>
              <a:xfrm>
                <a:off x="7689321" y="3788126"/>
                <a:ext cx="50161" cy="95163"/>
                <a:chOff x="7689321" y="3788126"/>
                <a:chExt cx="50161" cy="95163"/>
              </a:xfrm>
            </p:grpSpPr>
            <p:sp>
              <p:nvSpPr>
                <p:cNvPr id="304" name="Freeform: Shape 303">
                  <a:extLst>
                    <a:ext uri="{FF2B5EF4-FFF2-40B4-BE49-F238E27FC236}">
                      <a16:creationId xmlns:a16="http://schemas.microsoft.com/office/drawing/2014/main" id="{B3991A69-5CB7-0A94-88F6-2694B1A6D41B}"/>
                    </a:ext>
                  </a:extLst>
                </p:cNvPr>
                <p:cNvSpPr/>
                <p:nvPr/>
              </p:nvSpPr>
              <p:spPr>
                <a:xfrm>
                  <a:off x="7689321" y="3828154"/>
                  <a:ext cx="46350" cy="55134"/>
                </a:xfrm>
                <a:custGeom>
                  <a:avLst/>
                  <a:gdLst>
                    <a:gd name="connsiteX0" fmla="*/ 46351 w 46350"/>
                    <a:gd name="connsiteY0" fmla="*/ 6372 h 55134"/>
                    <a:gd name="connsiteX1" fmla="*/ 41331 w 46350"/>
                    <a:gd name="connsiteY1" fmla="*/ 38748 h 55134"/>
                    <a:gd name="connsiteX2" fmla="*/ 19462 w 46350"/>
                    <a:gd name="connsiteY2" fmla="*/ 54911 h 55134"/>
                    <a:gd name="connsiteX3" fmla="*/ 16175 w 46350"/>
                    <a:gd name="connsiteY3" fmla="*/ 54407 h 55134"/>
                    <a:gd name="connsiteX4" fmla="*/ 230 w 46350"/>
                    <a:gd name="connsiteY4" fmla="*/ 32375 h 55134"/>
                    <a:gd name="connsiteX5" fmla="*/ 5250 w 46350"/>
                    <a:gd name="connsiteY5" fmla="*/ 0 h 55134"/>
                    <a:gd name="connsiteX6" fmla="*/ 46351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1"/>
                        <a:pt x="19462" y="5491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5" name="Freeform: Shape 304">
                  <a:extLst>
                    <a:ext uri="{FF2B5EF4-FFF2-40B4-BE49-F238E27FC236}">
                      <a16:creationId xmlns:a16="http://schemas.microsoft.com/office/drawing/2014/main" id="{B6443CF7-5737-1FCF-22F2-0AD15C9FD977}"/>
                    </a:ext>
                  </a:extLst>
                </p:cNvPr>
                <p:cNvSpPr/>
                <p:nvPr/>
              </p:nvSpPr>
              <p:spPr>
                <a:xfrm>
                  <a:off x="7693209" y="3788126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93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9" name="Graphic 3">
                <a:extLst>
                  <a:ext uri="{FF2B5EF4-FFF2-40B4-BE49-F238E27FC236}">
                    <a16:creationId xmlns:a16="http://schemas.microsoft.com/office/drawing/2014/main" id="{302DFF22-A0DF-5B7E-9875-4D23454B8B08}"/>
                  </a:ext>
                </a:extLst>
              </p:cNvPr>
              <p:cNvGrpSpPr/>
              <p:nvPr/>
            </p:nvGrpSpPr>
            <p:grpSpPr>
              <a:xfrm>
                <a:off x="7745220" y="3805315"/>
                <a:ext cx="51136" cy="95051"/>
                <a:chOff x="7745220" y="3805315"/>
                <a:chExt cx="51136" cy="95051"/>
              </a:xfrm>
            </p:grpSpPr>
            <p:sp>
              <p:nvSpPr>
                <p:cNvPr id="302" name="Freeform: Shape 301">
                  <a:extLst>
                    <a:ext uri="{FF2B5EF4-FFF2-40B4-BE49-F238E27FC236}">
                      <a16:creationId xmlns:a16="http://schemas.microsoft.com/office/drawing/2014/main" id="{AE305B78-08C9-89F6-E6AF-88CF58C88DAB}"/>
                    </a:ext>
                  </a:extLst>
                </p:cNvPr>
                <p:cNvSpPr/>
                <p:nvPr/>
              </p:nvSpPr>
              <p:spPr>
                <a:xfrm>
                  <a:off x="7749492" y="3844928"/>
                  <a:ext cx="46865" cy="55438"/>
                </a:xfrm>
                <a:custGeom>
                  <a:avLst/>
                  <a:gdLst>
                    <a:gd name="connsiteX0" fmla="*/ 40967 w 46865"/>
                    <a:gd name="connsiteY0" fmla="*/ 0 h 55438"/>
                    <a:gd name="connsiteX1" fmla="*/ 46577 w 46865"/>
                    <a:gd name="connsiteY1" fmla="*/ 32280 h 55438"/>
                    <a:gd name="connsiteX2" fmla="*/ 31032 w 46865"/>
                    <a:gd name="connsiteY2" fmla="*/ 54588 h 55438"/>
                    <a:gd name="connsiteX3" fmla="*/ 27756 w 46865"/>
                    <a:gd name="connsiteY3" fmla="*/ 55159 h 55438"/>
                    <a:gd name="connsiteX4" fmla="*/ 5601 w 46865"/>
                    <a:gd name="connsiteY4" fmla="*/ 39396 h 55438"/>
                    <a:gd name="connsiteX5" fmla="*/ 0 w 46865"/>
                    <a:gd name="connsiteY5" fmla="*/ 7115 h 55438"/>
                    <a:gd name="connsiteX6" fmla="*/ 40967 w 46865"/>
                    <a:gd name="connsiteY6" fmla="*/ 0 h 55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65" h="55438">
                      <a:moveTo>
                        <a:pt x="40967" y="0"/>
                      </a:moveTo>
                      <a:lnTo>
                        <a:pt x="46577" y="32280"/>
                      </a:lnTo>
                      <a:cubicBezTo>
                        <a:pt x="48396" y="42748"/>
                        <a:pt x="41405" y="52788"/>
                        <a:pt x="31032" y="54588"/>
                      </a:cubicBezTo>
                      <a:lnTo>
                        <a:pt x="27756" y="55159"/>
                      </a:lnTo>
                      <a:cubicBezTo>
                        <a:pt x="17393" y="56960"/>
                        <a:pt x="7420" y="49864"/>
                        <a:pt x="5601" y="39396"/>
                      </a:cubicBezTo>
                      <a:lnTo>
                        <a:pt x="0" y="7115"/>
                      </a:lnTo>
                      <a:lnTo>
                        <a:pt x="4096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3" name="Freeform: Shape 302">
                  <a:extLst>
                    <a:ext uri="{FF2B5EF4-FFF2-40B4-BE49-F238E27FC236}">
                      <a16:creationId xmlns:a16="http://schemas.microsoft.com/office/drawing/2014/main" id="{608DA21E-3CA3-8451-BB9A-479349D335B4}"/>
                    </a:ext>
                  </a:extLst>
                </p:cNvPr>
                <p:cNvSpPr/>
                <p:nvPr/>
              </p:nvSpPr>
              <p:spPr>
                <a:xfrm>
                  <a:off x="7745220" y="3805315"/>
                  <a:ext cx="46743" cy="54204"/>
                </a:xfrm>
                <a:custGeom>
                  <a:avLst/>
                  <a:gdLst>
                    <a:gd name="connsiteX0" fmla="*/ 46743 w 46743"/>
                    <a:gd name="connsiteY0" fmla="*/ 47023 h 54204"/>
                    <a:gd name="connsiteX1" fmla="*/ 41753 w 46743"/>
                    <a:gd name="connsiteY1" fmla="*/ 18276 h 54204"/>
                    <a:gd name="connsiteX2" fmla="*/ 19007 w 46743"/>
                    <a:gd name="connsiteY2" fmla="*/ 255 h 54204"/>
                    <a:gd name="connsiteX3" fmla="*/ 15692 w 46743"/>
                    <a:gd name="connsiteY3" fmla="*/ 827 h 54204"/>
                    <a:gd name="connsiteX4" fmla="*/ 357 w 46743"/>
                    <a:gd name="connsiteY4" fmla="*/ 25458 h 54204"/>
                    <a:gd name="connsiteX5" fmla="*/ 5348 w 46743"/>
                    <a:gd name="connsiteY5" fmla="*/ 54205 h 54204"/>
                    <a:gd name="connsiteX6" fmla="*/ 46743 w 46743"/>
                    <a:gd name="connsiteY6" fmla="*/ 47023 h 54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743" h="54204">
                      <a:moveTo>
                        <a:pt x="46743" y="47023"/>
                      </a:moveTo>
                      <a:lnTo>
                        <a:pt x="41753" y="18276"/>
                      </a:lnTo>
                      <a:cubicBezTo>
                        <a:pt x="39714" y="6542"/>
                        <a:pt x="29484" y="-1564"/>
                        <a:pt x="19007" y="255"/>
                      </a:cubicBezTo>
                      <a:lnTo>
                        <a:pt x="15692" y="827"/>
                      </a:lnTo>
                      <a:cubicBezTo>
                        <a:pt x="5224" y="2646"/>
                        <a:pt x="-1681" y="13733"/>
                        <a:pt x="357" y="25458"/>
                      </a:cubicBezTo>
                      <a:lnTo>
                        <a:pt x="5348" y="54205"/>
                      </a:lnTo>
                      <a:lnTo>
                        <a:pt x="46743" y="470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0" name="Graphic 3">
                <a:extLst>
                  <a:ext uri="{FF2B5EF4-FFF2-40B4-BE49-F238E27FC236}">
                    <a16:creationId xmlns:a16="http://schemas.microsoft.com/office/drawing/2014/main" id="{1F98C343-2BE1-5462-59B6-6DDE90ED569A}"/>
                  </a:ext>
                </a:extLst>
              </p:cNvPr>
              <p:cNvGrpSpPr/>
              <p:nvPr/>
            </p:nvGrpSpPr>
            <p:grpSpPr>
              <a:xfrm>
                <a:off x="7795762" y="3729404"/>
                <a:ext cx="50161" cy="95163"/>
                <a:chOff x="7795762" y="3729404"/>
                <a:chExt cx="50161" cy="95163"/>
              </a:xfrm>
            </p:grpSpPr>
            <p:sp>
              <p:nvSpPr>
                <p:cNvPr id="300" name="Freeform: Shape 299">
                  <a:extLst>
                    <a:ext uri="{FF2B5EF4-FFF2-40B4-BE49-F238E27FC236}">
                      <a16:creationId xmlns:a16="http://schemas.microsoft.com/office/drawing/2014/main" id="{F5926AAA-397F-4913-8BFB-372D86481186}"/>
                    </a:ext>
                  </a:extLst>
                </p:cNvPr>
                <p:cNvSpPr/>
                <p:nvPr/>
              </p:nvSpPr>
              <p:spPr>
                <a:xfrm>
                  <a:off x="7795762" y="3769432"/>
                  <a:ext cx="46350" cy="55135"/>
                </a:xfrm>
                <a:custGeom>
                  <a:avLst/>
                  <a:gdLst>
                    <a:gd name="connsiteX0" fmla="*/ 46351 w 46350"/>
                    <a:gd name="connsiteY0" fmla="*/ 6372 h 55135"/>
                    <a:gd name="connsiteX1" fmla="*/ 41331 w 46350"/>
                    <a:gd name="connsiteY1" fmla="*/ 38748 h 55135"/>
                    <a:gd name="connsiteX2" fmla="*/ 19462 w 46350"/>
                    <a:gd name="connsiteY2" fmla="*/ 54912 h 55135"/>
                    <a:gd name="connsiteX3" fmla="*/ 16175 w 46350"/>
                    <a:gd name="connsiteY3" fmla="*/ 54407 h 55135"/>
                    <a:gd name="connsiteX4" fmla="*/ 230 w 46350"/>
                    <a:gd name="connsiteY4" fmla="*/ 32376 h 55135"/>
                    <a:gd name="connsiteX5" fmla="*/ 5250 w 46350"/>
                    <a:gd name="connsiteY5" fmla="*/ 0 h 55135"/>
                    <a:gd name="connsiteX6" fmla="*/ 46351 w 46350"/>
                    <a:gd name="connsiteY6" fmla="*/ 6372 h 5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5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1"/>
                        <a:pt x="19462" y="54912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2"/>
                        <a:pt x="230" y="32376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1" name="Freeform: Shape 300">
                  <a:extLst>
                    <a:ext uri="{FF2B5EF4-FFF2-40B4-BE49-F238E27FC236}">
                      <a16:creationId xmlns:a16="http://schemas.microsoft.com/office/drawing/2014/main" id="{6F4DA8A0-D4A6-7794-D9DB-D8E2F07981A8}"/>
                    </a:ext>
                  </a:extLst>
                </p:cNvPr>
                <p:cNvSpPr/>
                <p:nvPr/>
              </p:nvSpPr>
              <p:spPr>
                <a:xfrm>
                  <a:off x="7799650" y="3729404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3" y="719"/>
                      </a:cubicBezTo>
                      <a:lnTo>
                        <a:pt x="26889" y="204"/>
                      </a:lnTo>
                      <a:cubicBezTo>
                        <a:pt x="1639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1" name="Graphic 3">
                <a:extLst>
                  <a:ext uri="{FF2B5EF4-FFF2-40B4-BE49-F238E27FC236}">
                    <a16:creationId xmlns:a16="http://schemas.microsoft.com/office/drawing/2014/main" id="{EF4B4D4F-91BC-726E-3FF4-AEEE8E4679A9}"/>
                  </a:ext>
                </a:extLst>
              </p:cNvPr>
              <p:cNvGrpSpPr/>
              <p:nvPr/>
            </p:nvGrpSpPr>
            <p:grpSpPr>
              <a:xfrm>
                <a:off x="7863057" y="3748978"/>
                <a:ext cx="50161" cy="95163"/>
                <a:chOff x="7863057" y="3748978"/>
                <a:chExt cx="50161" cy="95163"/>
              </a:xfrm>
            </p:grpSpPr>
            <p:sp>
              <p:nvSpPr>
                <p:cNvPr id="298" name="Freeform: Shape 297">
                  <a:extLst>
                    <a:ext uri="{FF2B5EF4-FFF2-40B4-BE49-F238E27FC236}">
                      <a16:creationId xmlns:a16="http://schemas.microsoft.com/office/drawing/2014/main" id="{681AC105-4576-9C45-0809-5E85F15760A2}"/>
                    </a:ext>
                  </a:extLst>
                </p:cNvPr>
                <p:cNvSpPr/>
                <p:nvPr/>
              </p:nvSpPr>
              <p:spPr>
                <a:xfrm>
                  <a:off x="7863057" y="3788997"/>
                  <a:ext cx="46350" cy="55144"/>
                </a:xfrm>
                <a:custGeom>
                  <a:avLst/>
                  <a:gdLst>
                    <a:gd name="connsiteX0" fmla="*/ 46351 w 46350"/>
                    <a:gd name="connsiteY0" fmla="*/ 6382 h 55144"/>
                    <a:gd name="connsiteX1" fmla="*/ 41331 w 46350"/>
                    <a:gd name="connsiteY1" fmla="*/ 38757 h 55144"/>
                    <a:gd name="connsiteX2" fmla="*/ 19462 w 46350"/>
                    <a:gd name="connsiteY2" fmla="*/ 54921 h 55144"/>
                    <a:gd name="connsiteX3" fmla="*/ 16175 w 46350"/>
                    <a:gd name="connsiteY3" fmla="*/ 54407 h 55144"/>
                    <a:gd name="connsiteX4" fmla="*/ 230 w 46350"/>
                    <a:gd name="connsiteY4" fmla="*/ 32375 h 55144"/>
                    <a:gd name="connsiteX5" fmla="*/ 5250 w 46350"/>
                    <a:gd name="connsiteY5" fmla="*/ 0 h 55144"/>
                    <a:gd name="connsiteX6" fmla="*/ 46351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1" y="6382"/>
                      </a:moveTo>
                      <a:lnTo>
                        <a:pt x="41331" y="38757"/>
                      </a:lnTo>
                      <a:cubicBezTo>
                        <a:pt x="39702" y="49263"/>
                        <a:pt x="29863" y="56531"/>
                        <a:pt x="19462" y="5492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9" name="Freeform: Shape 298">
                  <a:extLst>
                    <a:ext uri="{FF2B5EF4-FFF2-40B4-BE49-F238E27FC236}">
                      <a16:creationId xmlns:a16="http://schemas.microsoft.com/office/drawing/2014/main" id="{AE04EAED-F3BE-BE55-6A07-4554DC35CC02}"/>
                    </a:ext>
                  </a:extLst>
                </p:cNvPr>
                <p:cNvSpPr/>
                <p:nvPr/>
              </p:nvSpPr>
              <p:spPr>
                <a:xfrm>
                  <a:off x="7866954" y="3748978"/>
                  <a:ext cx="46264" cy="53906"/>
                </a:xfrm>
                <a:custGeom>
                  <a:avLst/>
                  <a:gdLst>
                    <a:gd name="connsiteX0" fmla="*/ 41500 w 46264"/>
                    <a:gd name="connsiteY0" fmla="*/ 53906 h 53906"/>
                    <a:gd name="connsiteX1" fmla="*/ 45977 w 46264"/>
                    <a:gd name="connsiteY1" fmla="*/ 25074 h 53906"/>
                    <a:gd name="connsiteX2" fmla="*/ 30204 w 46264"/>
                    <a:gd name="connsiteY2" fmla="*/ 719 h 53906"/>
                    <a:gd name="connsiteX3" fmla="*/ 26879 w 46264"/>
                    <a:gd name="connsiteY3" fmla="*/ 204 h 53906"/>
                    <a:gd name="connsiteX4" fmla="*/ 4467 w 46264"/>
                    <a:gd name="connsiteY4" fmla="*/ 18635 h 53906"/>
                    <a:gd name="connsiteX5" fmla="*/ 0 w 46264"/>
                    <a:gd name="connsiteY5" fmla="*/ 47467 h 53906"/>
                    <a:gd name="connsiteX6" fmla="*/ 41500 w 46264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64" h="53906">
                      <a:moveTo>
                        <a:pt x="41500" y="53906"/>
                      </a:moveTo>
                      <a:lnTo>
                        <a:pt x="45977" y="25074"/>
                      </a:lnTo>
                      <a:cubicBezTo>
                        <a:pt x="47806" y="13311"/>
                        <a:pt x="40700" y="2347"/>
                        <a:pt x="30204" y="719"/>
                      </a:cubicBezTo>
                      <a:lnTo>
                        <a:pt x="26879" y="204"/>
                      </a:lnTo>
                      <a:cubicBezTo>
                        <a:pt x="16373" y="-1425"/>
                        <a:pt x="6296" y="6872"/>
                        <a:pt x="4467" y="18635"/>
                      </a:cubicBezTo>
                      <a:lnTo>
                        <a:pt x="0" y="47467"/>
                      </a:lnTo>
                      <a:lnTo>
                        <a:pt x="4150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2" name="Graphic 3">
                <a:extLst>
                  <a:ext uri="{FF2B5EF4-FFF2-40B4-BE49-F238E27FC236}">
                    <a16:creationId xmlns:a16="http://schemas.microsoft.com/office/drawing/2014/main" id="{1410681A-1BAB-B2FD-7D94-DD28A5EF2224}"/>
                  </a:ext>
                </a:extLst>
              </p:cNvPr>
              <p:cNvGrpSpPr/>
              <p:nvPr/>
            </p:nvGrpSpPr>
            <p:grpSpPr>
              <a:xfrm>
                <a:off x="7913215" y="3861535"/>
                <a:ext cx="50161" cy="95163"/>
                <a:chOff x="7913215" y="3861535"/>
                <a:chExt cx="50161" cy="95163"/>
              </a:xfrm>
            </p:grpSpPr>
            <p:sp>
              <p:nvSpPr>
                <p:cNvPr id="296" name="Freeform: Shape 295">
                  <a:extLst>
                    <a:ext uri="{FF2B5EF4-FFF2-40B4-BE49-F238E27FC236}">
                      <a16:creationId xmlns:a16="http://schemas.microsoft.com/office/drawing/2014/main" id="{C84AC150-0A1B-DD78-A2F5-5A4CA9932C0B}"/>
                    </a:ext>
                  </a:extLst>
                </p:cNvPr>
                <p:cNvSpPr/>
                <p:nvPr/>
              </p:nvSpPr>
              <p:spPr>
                <a:xfrm>
                  <a:off x="7913215" y="3901554"/>
                  <a:ext cx="46350" cy="55144"/>
                </a:xfrm>
                <a:custGeom>
                  <a:avLst/>
                  <a:gdLst>
                    <a:gd name="connsiteX0" fmla="*/ 46350 w 46350"/>
                    <a:gd name="connsiteY0" fmla="*/ 6382 h 55144"/>
                    <a:gd name="connsiteX1" fmla="*/ 41331 w 46350"/>
                    <a:gd name="connsiteY1" fmla="*/ 38757 h 55144"/>
                    <a:gd name="connsiteX2" fmla="*/ 19461 w 46350"/>
                    <a:gd name="connsiteY2" fmla="*/ 54921 h 55144"/>
                    <a:gd name="connsiteX3" fmla="*/ 16175 w 46350"/>
                    <a:gd name="connsiteY3" fmla="*/ 54407 h 55144"/>
                    <a:gd name="connsiteX4" fmla="*/ 231 w 46350"/>
                    <a:gd name="connsiteY4" fmla="*/ 32375 h 55144"/>
                    <a:gd name="connsiteX5" fmla="*/ 5250 w 46350"/>
                    <a:gd name="connsiteY5" fmla="*/ 0 h 55144"/>
                    <a:gd name="connsiteX6" fmla="*/ 46350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0" y="6382"/>
                      </a:moveTo>
                      <a:lnTo>
                        <a:pt x="41331" y="38757"/>
                      </a:lnTo>
                      <a:cubicBezTo>
                        <a:pt x="39702" y="49263"/>
                        <a:pt x="29863" y="56531"/>
                        <a:pt x="19461" y="54921"/>
                      </a:cubicBezTo>
                      <a:lnTo>
                        <a:pt x="16175" y="54407"/>
                      </a:lnTo>
                      <a:cubicBezTo>
                        <a:pt x="5783" y="52797"/>
                        <a:pt x="-1398" y="42882"/>
                        <a:pt x="231" y="32375"/>
                      </a:cubicBezTo>
                      <a:lnTo>
                        <a:pt x="5250" y="0"/>
                      </a:lnTo>
                      <a:lnTo>
                        <a:pt x="46350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7" name="Freeform: Shape 296">
                  <a:extLst>
                    <a:ext uri="{FF2B5EF4-FFF2-40B4-BE49-F238E27FC236}">
                      <a16:creationId xmlns:a16="http://schemas.microsoft.com/office/drawing/2014/main" id="{9C436D5A-2832-1CB4-CA30-E12DC409FF3F}"/>
                    </a:ext>
                  </a:extLst>
                </p:cNvPr>
                <p:cNvSpPr/>
                <p:nvPr/>
              </p:nvSpPr>
              <p:spPr>
                <a:xfrm>
                  <a:off x="7917103" y="3861535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8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3" name="Graphic 3">
                <a:extLst>
                  <a:ext uri="{FF2B5EF4-FFF2-40B4-BE49-F238E27FC236}">
                    <a16:creationId xmlns:a16="http://schemas.microsoft.com/office/drawing/2014/main" id="{0DAB0E8F-A1B0-1DA9-8B0D-7176E9AD4CF7}"/>
                  </a:ext>
                </a:extLst>
              </p:cNvPr>
              <p:cNvGrpSpPr/>
              <p:nvPr/>
            </p:nvGrpSpPr>
            <p:grpSpPr>
              <a:xfrm>
                <a:off x="8005998" y="3896731"/>
                <a:ext cx="48110" cy="95343"/>
                <a:chOff x="8005998" y="3896731"/>
                <a:chExt cx="48110" cy="95343"/>
              </a:xfrm>
            </p:grpSpPr>
            <p:sp>
              <p:nvSpPr>
                <p:cNvPr id="294" name="Freeform: Shape 293">
                  <a:extLst>
                    <a:ext uri="{FF2B5EF4-FFF2-40B4-BE49-F238E27FC236}">
                      <a16:creationId xmlns:a16="http://schemas.microsoft.com/office/drawing/2014/main" id="{4D9B3BA5-F28E-24B9-9168-4E23A1EEF081}"/>
                    </a:ext>
                  </a:extLst>
                </p:cNvPr>
                <p:cNvSpPr/>
                <p:nvPr/>
              </p:nvSpPr>
              <p:spPr>
                <a:xfrm>
                  <a:off x="8008867" y="3937606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1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20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1" y="32547"/>
                      </a:lnTo>
                      <a:cubicBezTo>
                        <a:pt x="46339" y="43101"/>
                        <a:pt x="3879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5" name="Freeform: Shape 294">
                  <a:extLst>
                    <a:ext uri="{FF2B5EF4-FFF2-40B4-BE49-F238E27FC236}">
                      <a16:creationId xmlns:a16="http://schemas.microsoft.com/office/drawing/2014/main" id="{6206B14B-CA72-74C1-CF83-38A51AC0F5F8}"/>
                    </a:ext>
                  </a:extLst>
                </p:cNvPr>
                <p:cNvSpPr/>
                <p:nvPr/>
              </p:nvSpPr>
              <p:spPr>
                <a:xfrm>
                  <a:off x="8005998" y="3896731"/>
                  <a:ext cx="45264" cy="53238"/>
                </a:xfrm>
                <a:custGeom>
                  <a:avLst/>
                  <a:gdLst>
                    <a:gd name="connsiteX0" fmla="*/ 45265 w 45264"/>
                    <a:gd name="connsiteY0" fmla="*/ 48362 h 53238"/>
                    <a:gd name="connsiteX1" fmla="*/ 41883 w 45264"/>
                    <a:gd name="connsiteY1" fmla="*/ 19377 h 53238"/>
                    <a:gd name="connsiteX2" fmla="*/ 20186 w 45264"/>
                    <a:gd name="connsiteY2" fmla="*/ 118 h 53238"/>
                    <a:gd name="connsiteX3" fmla="*/ 16842 w 45264"/>
                    <a:gd name="connsiteY3" fmla="*/ 508 h 53238"/>
                    <a:gd name="connsiteX4" fmla="*/ 164 w 45264"/>
                    <a:gd name="connsiteY4" fmla="*/ 24254 h 53238"/>
                    <a:gd name="connsiteX5" fmla="*/ 3545 w 45264"/>
                    <a:gd name="connsiteY5" fmla="*/ 53239 h 53238"/>
                    <a:gd name="connsiteX6" fmla="*/ 45265 w 45264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4" h="53238">
                      <a:moveTo>
                        <a:pt x="45265" y="48362"/>
                      </a:moveTo>
                      <a:lnTo>
                        <a:pt x="41883" y="19377"/>
                      </a:lnTo>
                      <a:cubicBezTo>
                        <a:pt x="40502" y="7547"/>
                        <a:pt x="30739" y="-1121"/>
                        <a:pt x="20186" y="118"/>
                      </a:cubicBezTo>
                      <a:lnTo>
                        <a:pt x="16842" y="508"/>
                      </a:lnTo>
                      <a:cubicBezTo>
                        <a:pt x="6288" y="1737"/>
                        <a:pt x="-1217" y="12424"/>
                        <a:pt x="164" y="24254"/>
                      </a:cubicBezTo>
                      <a:lnTo>
                        <a:pt x="3545" y="53239"/>
                      </a:lnTo>
                      <a:lnTo>
                        <a:pt x="45265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4" name="Graphic 3">
                <a:extLst>
                  <a:ext uri="{FF2B5EF4-FFF2-40B4-BE49-F238E27FC236}">
                    <a16:creationId xmlns:a16="http://schemas.microsoft.com/office/drawing/2014/main" id="{0D91A65F-4D97-E7F2-6B1C-8AE0DAAF1A7F}"/>
                  </a:ext>
                </a:extLst>
              </p:cNvPr>
              <p:cNvGrpSpPr/>
              <p:nvPr/>
            </p:nvGrpSpPr>
            <p:grpSpPr>
              <a:xfrm>
                <a:off x="7969348" y="3933554"/>
                <a:ext cx="48108" cy="95343"/>
                <a:chOff x="7969348" y="3933554"/>
                <a:chExt cx="48108" cy="95343"/>
              </a:xfrm>
            </p:grpSpPr>
            <p:sp>
              <p:nvSpPr>
                <p:cNvPr id="292" name="Freeform: Shape 291">
                  <a:extLst>
                    <a:ext uri="{FF2B5EF4-FFF2-40B4-BE49-F238E27FC236}">
                      <a16:creationId xmlns:a16="http://schemas.microsoft.com/office/drawing/2014/main" id="{73BF8FD7-E117-17DF-B5D8-530F7DF21942}"/>
                    </a:ext>
                  </a:extLst>
                </p:cNvPr>
                <p:cNvSpPr/>
                <p:nvPr/>
              </p:nvSpPr>
              <p:spPr>
                <a:xfrm>
                  <a:off x="7972215" y="3974430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0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20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79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3" name="Freeform: Shape 292">
                  <a:extLst>
                    <a:ext uri="{FF2B5EF4-FFF2-40B4-BE49-F238E27FC236}">
                      <a16:creationId xmlns:a16="http://schemas.microsoft.com/office/drawing/2014/main" id="{AFBE715B-CA5D-A50B-B00B-818F444FD76F}"/>
                    </a:ext>
                  </a:extLst>
                </p:cNvPr>
                <p:cNvSpPr/>
                <p:nvPr/>
              </p:nvSpPr>
              <p:spPr>
                <a:xfrm>
                  <a:off x="7969348" y="3933554"/>
                  <a:ext cx="45262" cy="53238"/>
                </a:xfrm>
                <a:custGeom>
                  <a:avLst/>
                  <a:gdLst>
                    <a:gd name="connsiteX0" fmla="*/ 45262 w 45262"/>
                    <a:gd name="connsiteY0" fmla="*/ 48362 h 53238"/>
                    <a:gd name="connsiteX1" fmla="*/ 41881 w 45262"/>
                    <a:gd name="connsiteY1" fmla="*/ 19377 h 53238"/>
                    <a:gd name="connsiteX2" fmla="*/ 20183 w 45262"/>
                    <a:gd name="connsiteY2" fmla="*/ 118 h 53238"/>
                    <a:gd name="connsiteX3" fmla="*/ 16850 w 45262"/>
                    <a:gd name="connsiteY3" fmla="*/ 508 h 53238"/>
                    <a:gd name="connsiteX4" fmla="*/ 162 w 45262"/>
                    <a:gd name="connsiteY4" fmla="*/ 24254 h 53238"/>
                    <a:gd name="connsiteX5" fmla="*/ 3543 w 45262"/>
                    <a:gd name="connsiteY5" fmla="*/ 53239 h 53238"/>
                    <a:gd name="connsiteX6" fmla="*/ 45262 w 45262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2" h="53238">
                      <a:moveTo>
                        <a:pt x="45262" y="48362"/>
                      </a:moveTo>
                      <a:lnTo>
                        <a:pt x="41881" y="19377"/>
                      </a:lnTo>
                      <a:cubicBezTo>
                        <a:pt x="40500" y="7547"/>
                        <a:pt x="30737" y="-1121"/>
                        <a:pt x="20183" y="118"/>
                      </a:cubicBezTo>
                      <a:lnTo>
                        <a:pt x="16850" y="508"/>
                      </a:lnTo>
                      <a:cubicBezTo>
                        <a:pt x="6296" y="1737"/>
                        <a:pt x="-1210" y="12424"/>
                        <a:pt x="162" y="24254"/>
                      </a:cubicBezTo>
                      <a:lnTo>
                        <a:pt x="3543" y="53239"/>
                      </a:lnTo>
                      <a:lnTo>
                        <a:pt x="45262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5" name="Graphic 3">
                <a:extLst>
                  <a:ext uri="{FF2B5EF4-FFF2-40B4-BE49-F238E27FC236}">
                    <a16:creationId xmlns:a16="http://schemas.microsoft.com/office/drawing/2014/main" id="{8B8D1961-46F9-654A-420C-9ACE0DB38A9C}"/>
                  </a:ext>
                </a:extLst>
              </p:cNvPr>
              <p:cNvGrpSpPr/>
              <p:nvPr/>
            </p:nvGrpSpPr>
            <p:grpSpPr>
              <a:xfrm>
                <a:off x="7960804" y="3851658"/>
                <a:ext cx="48108" cy="95343"/>
                <a:chOff x="7960804" y="3851658"/>
                <a:chExt cx="48108" cy="95343"/>
              </a:xfrm>
            </p:grpSpPr>
            <p:sp>
              <p:nvSpPr>
                <p:cNvPr id="290" name="Freeform: Shape 289">
                  <a:extLst>
                    <a:ext uri="{FF2B5EF4-FFF2-40B4-BE49-F238E27FC236}">
                      <a16:creationId xmlns:a16="http://schemas.microsoft.com/office/drawing/2014/main" id="{697CB3F6-4BAB-E7BF-FCDD-76CF9984AFBA}"/>
                    </a:ext>
                  </a:extLst>
                </p:cNvPr>
                <p:cNvSpPr/>
                <p:nvPr/>
              </p:nvSpPr>
              <p:spPr>
                <a:xfrm>
                  <a:off x="7963671" y="3892534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0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19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80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19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id="{B9BDCB3E-439E-76CC-40E1-39745AE9BD40}"/>
                    </a:ext>
                  </a:extLst>
                </p:cNvPr>
                <p:cNvSpPr/>
                <p:nvPr/>
              </p:nvSpPr>
              <p:spPr>
                <a:xfrm>
                  <a:off x="7960804" y="3851658"/>
                  <a:ext cx="45262" cy="53238"/>
                </a:xfrm>
                <a:custGeom>
                  <a:avLst/>
                  <a:gdLst>
                    <a:gd name="connsiteX0" fmla="*/ 45263 w 45262"/>
                    <a:gd name="connsiteY0" fmla="*/ 48362 h 53238"/>
                    <a:gd name="connsiteX1" fmla="*/ 41881 w 45262"/>
                    <a:gd name="connsiteY1" fmla="*/ 19377 h 53238"/>
                    <a:gd name="connsiteX2" fmla="*/ 20183 w 45262"/>
                    <a:gd name="connsiteY2" fmla="*/ 118 h 53238"/>
                    <a:gd name="connsiteX3" fmla="*/ 16850 w 45262"/>
                    <a:gd name="connsiteY3" fmla="*/ 508 h 53238"/>
                    <a:gd name="connsiteX4" fmla="*/ 162 w 45262"/>
                    <a:gd name="connsiteY4" fmla="*/ 24254 h 53238"/>
                    <a:gd name="connsiteX5" fmla="*/ 3543 w 45262"/>
                    <a:gd name="connsiteY5" fmla="*/ 53239 h 53238"/>
                    <a:gd name="connsiteX6" fmla="*/ 45263 w 45262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2" h="53238">
                      <a:moveTo>
                        <a:pt x="45263" y="48362"/>
                      </a:moveTo>
                      <a:lnTo>
                        <a:pt x="41881" y="19377"/>
                      </a:lnTo>
                      <a:cubicBezTo>
                        <a:pt x="40500" y="7547"/>
                        <a:pt x="30737" y="-1120"/>
                        <a:pt x="20183" y="118"/>
                      </a:cubicBezTo>
                      <a:lnTo>
                        <a:pt x="16850" y="508"/>
                      </a:lnTo>
                      <a:cubicBezTo>
                        <a:pt x="6296" y="1737"/>
                        <a:pt x="-1210" y="12424"/>
                        <a:pt x="162" y="24254"/>
                      </a:cubicBezTo>
                      <a:lnTo>
                        <a:pt x="3543" y="53239"/>
                      </a:lnTo>
                      <a:lnTo>
                        <a:pt x="45263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6" name="Graphic 3">
                <a:extLst>
                  <a:ext uri="{FF2B5EF4-FFF2-40B4-BE49-F238E27FC236}">
                    <a16:creationId xmlns:a16="http://schemas.microsoft.com/office/drawing/2014/main" id="{20ADE4F5-2537-E12C-62A6-E826547C1700}"/>
                  </a:ext>
                </a:extLst>
              </p:cNvPr>
              <p:cNvGrpSpPr/>
              <p:nvPr/>
            </p:nvGrpSpPr>
            <p:grpSpPr>
              <a:xfrm>
                <a:off x="8041546" y="3841867"/>
                <a:ext cx="48110" cy="95343"/>
                <a:chOff x="8041546" y="3841867"/>
                <a:chExt cx="48110" cy="95343"/>
              </a:xfrm>
            </p:grpSpPr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1F0D24BA-A205-69F5-4E8C-F339F33F04F9}"/>
                    </a:ext>
                  </a:extLst>
                </p:cNvPr>
                <p:cNvSpPr/>
                <p:nvPr/>
              </p:nvSpPr>
              <p:spPr>
                <a:xfrm>
                  <a:off x="8044415" y="3882742"/>
                  <a:ext cx="45241" cy="54468"/>
                </a:xfrm>
                <a:custGeom>
                  <a:avLst/>
                  <a:gdLst>
                    <a:gd name="connsiteX0" fmla="*/ 41310 w 45241"/>
                    <a:gd name="connsiteY0" fmla="*/ 0 h 54468"/>
                    <a:gd name="connsiteX1" fmla="*/ 45110 w 45241"/>
                    <a:gd name="connsiteY1" fmla="*/ 32547 h 54468"/>
                    <a:gd name="connsiteX2" fmla="*/ 28346 w 45241"/>
                    <a:gd name="connsiteY2" fmla="*/ 53959 h 54468"/>
                    <a:gd name="connsiteX3" fmla="*/ 25041 w 45241"/>
                    <a:gd name="connsiteY3" fmla="*/ 54340 h 54468"/>
                    <a:gd name="connsiteX4" fmla="*/ 3800 w 45241"/>
                    <a:gd name="connsiteY4" fmla="*/ 37367 h 54468"/>
                    <a:gd name="connsiteX5" fmla="*/ 0 w 45241"/>
                    <a:gd name="connsiteY5" fmla="*/ 4820 h 54468"/>
                    <a:gd name="connsiteX6" fmla="*/ 41310 w 45241"/>
                    <a:gd name="connsiteY6" fmla="*/ 0 h 54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8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795" y="52740"/>
                        <a:pt x="28346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0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9" name="Freeform: Shape 288">
                  <a:extLst>
                    <a:ext uri="{FF2B5EF4-FFF2-40B4-BE49-F238E27FC236}">
                      <a16:creationId xmlns:a16="http://schemas.microsoft.com/office/drawing/2014/main" id="{0881F34C-BBCC-54FA-DAF7-A21A5FD6A8B0}"/>
                    </a:ext>
                  </a:extLst>
                </p:cNvPr>
                <p:cNvSpPr/>
                <p:nvPr/>
              </p:nvSpPr>
              <p:spPr>
                <a:xfrm>
                  <a:off x="8041546" y="3841867"/>
                  <a:ext cx="45264" cy="53238"/>
                </a:xfrm>
                <a:custGeom>
                  <a:avLst/>
                  <a:gdLst>
                    <a:gd name="connsiteX0" fmla="*/ 45265 w 45264"/>
                    <a:gd name="connsiteY0" fmla="*/ 48362 h 53238"/>
                    <a:gd name="connsiteX1" fmla="*/ 41883 w 45264"/>
                    <a:gd name="connsiteY1" fmla="*/ 19377 h 53238"/>
                    <a:gd name="connsiteX2" fmla="*/ 20185 w 45264"/>
                    <a:gd name="connsiteY2" fmla="*/ 118 h 53238"/>
                    <a:gd name="connsiteX3" fmla="*/ 16852 w 45264"/>
                    <a:gd name="connsiteY3" fmla="*/ 508 h 53238"/>
                    <a:gd name="connsiteX4" fmla="*/ 164 w 45264"/>
                    <a:gd name="connsiteY4" fmla="*/ 24254 h 53238"/>
                    <a:gd name="connsiteX5" fmla="*/ 3545 w 45264"/>
                    <a:gd name="connsiteY5" fmla="*/ 53239 h 53238"/>
                    <a:gd name="connsiteX6" fmla="*/ 45265 w 45264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4" h="53238">
                      <a:moveTo>
                        <a:pt x="45265" y="48362"/>
                      </a:moveTo>
                      <a:lnTo>
                        <a:pt x="41883" y="19377"/>
                      </a:lnTo>
                      <a:cubicBezTo>
                        <a:pt x="40502" y="7547"/>
                        <a:pt x="30739" y="-1121"/>
                        <a:pt x="20185" y="118"/>
                      </a:cubicBezTo>
                      <a:lnTo>
                        <a:pt x="16852" y="508"/>
                      </a:lnTo>
                      <a:cubicBezTo>
                        <a:pt x="6298" y="1737"/>
                        <a:pt x="-1217" y="12424"/>
                        <a:pt x="164" y="24254"/>
                      </a:cubicBezTo>
                      <a:lnTo>
                        <a:pt x="3545" y="53239"/>
                      </a:lnTo>
                      <a:lnTo>
                        <a:pt x="45265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7" name="Graphic 3">
                <a:extLst>
                  <a:ext uri="{FF2B5EF4-FFF2-40B4-BE49-F238E27FC236}">
                    <a16:creationId xmlns:a16="http://schemas.microsoft.com/office/drawing/2014/main" id="{EBAC6D01-AF84-EE27-8BAE-6ACBF3AF5ACF}"/>
                  </a:ext>
                </a:extLst>
              </p:cNvPr>
              <p:cNvGrpSpPr/>
              <p:nvPr/>
            </p:nvGrpSpPr>
            <p:grpSpPr>
              <a:xfrm>
                <a:off x="7980857" y="3843641"/>
                <a:ext cx="73569" cy="86353"/>
                <a:chOff x="7980857" y="3843641"/>
                <a:chExt cx="73569" cy="86353"/>
              </a:xfrm>
            </p:grpSpPr>
            <p:sp>
              <p:nvSpPr>
                <p:cNvPr id="286" name="Freeform: Shape 285">
                  <a:extLst>
                    <a:ext uri="{FF2B5EF4-FFF2-40B4-BE49-F238E27FC236}">
                      <a16:creationId xmlns:a16="http://schemas.microsoft.com/office/drawing/2014/main" id="{B23C50D7-AE12-113D-4C3F-4E23F022F242}"/>
                    </a:ext>
                  </a:extLst>
                </p:cNvPr>
                <p:cNvSpPr/>
                <p:nvPr/>
              </p:nvSpPr>
              <p:spPr>
                <a:xfrm>
                  <a:off x="7980857" y="3871045"/>
                  <a:ext cx="56480" cy="58949"/>
                </a:xfrm>
                <a:custGeom>
                  <a:avLst/>
                  <a:gdLst>
                    <a:gd name="connsiteX0" fmla="*/ 56480 w 56480"/>
                    <a:gd name="connsiteY0" fmla="*/ 24117 h 58949"/>
                    <a:gd name="connsiteX1" fmla="*/ 37478 w 56480"/>
                    <a:gd name="connsiteY1" fmla="*/ 50806 h 58949"/>
                    <a:gd name="connsiteX2" fmla="*/ 10684 w 56480"/>
                    <a:gd name="connsiteY2" fmla="*/ 55454 h 58949"/>
                    <a:gd name="connsiteX3" fmla="*/ 7969 w 56480"/>
                    <a:gd name="connsiteY3" fmla="*/ 53521 h 58949"/>
                    <a:gd name="connsiteX4" fmla="*/ 3597 w 56480"/>
                    <a:gd name="connsiteY4" fmla="*/ 26689 h 58949"/>
                    <a:gd name="connsiteX5" fmla="*/ 22600 w 56480"/>
                    <a:gd name="connsiteY5" fmla="*/ 0 h 58949"/>
                    <a:gd name="connsiteX6" fmla="*/ 56480 w 56480"/>
                    <a:gd name="connsiteY6" fmla="*/ 24117 h 58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480" h="58949">
                      <a:moveTo>
                        <a:pt x="56480" y="24117"/>
                      </a:moveTo>
                      <a:lnTo>
                        <a:pt x="37478" y="50806"/>
                      </a:lnTo>
                      <a:cubicBezTo>
                        <a:pt x="31315" y="59465"/>
                        <a:pt x="19257" y="61551"/>
                        <a:pt x="10684" y="55454"/>
                      </a:cubicBezTo>
                      <a:lnTo>
                        <a:pt x="7969" y="53521"/>
                      </a:lnTo>
                      <a:cubicBezTo>
                        <a:pt x="-603" y="47415"/>
                        <a:pt x="-2575" y="35347"/>
                        <a:pt x="3597" y="26689"/>
                      </a:cubicBezTo>
                      <a:lnTo>
                        <a:pt x="22600" y="0"/>
                      </a:lnTo>
                      <a:lnTo>
                        <a:pt x="56480" y="2411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5B09E5A4-09B1-DE99-29D1-7FD628B3D9F4}"/>
                    </a:ext>
                  </a:extLst>
                </p:cNvPr>
                <p:cNvSpPr/>
                <p:nvPr/>
              </p:nvSpPr>
              <p:spPr>
                <a:xfrm>
                  <a:off x="7998914" y="3843641"/>
                  <a:ext cx="55513" cy="57798"/>
                </a:xfrm>
                <a:custGeom>
                  <a:avLst/>
                  <a:gdLst>
                    <a:gd name="connsiteX0" fmla="*/ 34214 w 55513"/>
                    <a:gd name="connsiteY0" fmla="*/ 57799 h 57798"/>
                    <a:gd name="connsiteX1" fmla="*/ 51140 w 55513"/>
                    <a:gd name="connsiteY1" fmla="*/ 34024 h 57798"/>
                    <a:gd name="connsiteX2" fmla="*/ 47958 w 55513"/>
                    <a:gd name="connsiteY2" fmla="*/ 5183 h 57798"/>
                    <a:gd name="connsiteX3" fmla="*/ 45225 w 55513"/>
                    <a:gd name="connsiteY3" fmla="*/ 3240 h 57798"/>
                    <a:gd name="connsiteX4" fmla="*/ 16926 w 55513"/>
                    <a:gd name="connsiteY4" fmla="*/ 9669 h 57798"/>
                    <a:gd name="connsiteX5" fmla="*/ 0 w 55513"/>
                    <a:gd name="connsiteY5" fmla="*/ 33443 h 57798"/>
                    <a:gd name="connsiteX6" fmla="*/ 34214 w 55513"/>
                    <a:gd name="connsiteY6" fmla="*/ 57799 h 57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513" h="57798">
                      <a:moveTo>
                        <a:pt x="34214" y="57799"/>
                      </a:moveTo>
                      <a:lnTo>
                        <a:pt x="51140" y="34024"/>
                      </a:lnTo>
                      <a:cubicBezTo>
                        <a:pt x="58045" y="24328"/>
                        <a:pt x="56617" y="11345"/>
                        <a:pt x="47958" y="5183"/>
                      </a:cubicBezTo>
                      <a:lnTo>
                        <a:pt x="45225" y="3240"/>
                      </a:lnTo>
                      <a:cubicBezTo>
                        <a:pt x="36566" y="-2923"/>
                        <a:pt x="23831" y="-28"/>
                        <a:pt x="16926" y="9669"/>
                      </a:cubicBezTo>
                      <a:lnTo>
                        <a:pt x="0" y="33443"/>
                      </a:lnTo>
                      <a:lnTo>
                        <a:pt x="34214" y="577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8" name="Graphic 3">
                <a:extLst>
                  <a:ext uri="{FF2B5EF4-FFF2-40B4-BE49-F238E27FC236}">
                    <a16:creationId xmlns:a16="http://schemas.microsoft.com/office/drawing/2014/main" id="{E26ACD0F-0B18-27C6-7B49-CA1E155F6E5C}"/>
                  </a:ext>
                </a:extLst>
              </p:cNvPr>
              <p:cNvGrpSpPr/>
              <p:nvPr/>
            </p:nvGrpSpPr>
            <p:grpSpPr>
              <a:xfrm>
                <a:off x="7910912" y="3753285"/>
                <a:ext cx="57049" cy="93925"/>
                <a:chOff x="7910912" y="3753285"/>
                <a:chExt cx="57049" cy="93925"/>
              </a:xfrm>
            </p:grpSpPr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E0E45E7B-9825-5C2D-6123-9209D88C79DE}"/>
                    </a:ext>
                  </a:extLst>
                </p:cNvPr>
                <p:cNvSpPr/>
                <p:nvPr/>
              </p:nvSpPr>
              <p:spPr>
                <a:xfrm>
                  <a:off x="7910912" y="3790168"/>
                  <a:ext cx="49854" cy="57042"/>
                </a:xfrm>
                <a:custGeom>
                  <a:avLst/>
                  <a:gdLst>
                    <a:gd name="connsiteX0" fmla="*/ 49854 w 49854"/>
                    <a:gd name="connsiteY0" fmla="*/ 11621 h 57042"/>
                    <a:gd name="connsiteX1" fmla="*/ 40701 w 49854"/>
                    <a:gd name="connsiteY1" fmla="*/ 43082 h 57042"/>
                    <a:gd name="connsiteX2" fmla="*/ 16936 w 49854"/>
                    <a:gd name="connsiteY2" fmla="*/ 56293 h 57042"/>
                    <a:gd name="connsiteX3" fmla="*/ 13745 w 49854"/>
                    <a:gd name="connsiteY3" fmla="*/ 55359 h 57042"/>
                    <a:gd name="connsiteX4" fmla="*/ 772 w 49854"/>
                    <a:gd name="connsiteY4" fmla="*/ 31461 h 57042"/>
                    <a:gd name="connsiteX5" fmla="*/ 9925 w 49854"/>
                    <a:gd name="connsiteY5" fmla="*/ 0 h 57042"/>
                    <a:gd name="connsiteX6" fmla="*/ 49854 w 49854"/>
                    <a:gd name="connsiteY6" fmla="*/ 11621 h 57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54" h="57042">
                      <a:moveTo>
                        <a:pt x="49854" y="11621"/>
                      </a:moveTo>
                      <a:lnTo>
                        <a:pt x="40701" y="43082"/>
                      </a:lnTo>
                      <a:cubicBezTo>
                        <a:pt x="37729" y="53283"/>
                        <a:pt x="27032" y="59226"/>
                        <a:pt x="16936" y="56293"/>
                      </a:cubicBezTo>
                      <a:lnTo>
                        <a:pt x="13745" y="55359"/>
                      </a:lnTo>
                      <a:cubicBezTo>
                        <a:pt x="3639" y="52416"/>
                        <a:pt x="-2190" y="41662"/>
                        <a:pt x="772" y="31461"/>
                      </a:cubicBezTo>
                      <a:lnTo>
                        <a:pt x="9925" y="0"/>
                      </a:lnTo>
                      <a:lnTo>
                        <a:pt x="49854" y="11621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5562C8E2-BA46-8005-E6F0-FFCE1D2E3E35}"/>
                    </a:ext>
                  </a:extLst>
                </p:cNvPr>
                <p:cNvSpPr/>
                <p:nvPr/>
              </p:nvSpPr>
              <p:spPr>
                <a:xfrm>
                  <a:off x="7918513" y="3753285"/>
                  <a:ext cx="49448" cy="55829"/>
                </a:xfrm>
                <a:custGeom>
                  <a:avLst/>
                  <a:gdLst>
                    <a:gd name="connsiteX0" fmla="*/ 40339 w 49448"/>
                    <a:gd name="connsiteY0" fmla="*/ 55829 h 55829"/>
                    <a:gd name="connsiteX1" fmla="*/ 48492 w 49448"/>
                    <a:gd name="connsiteY1" fmla="*/ 27816 h 55829"/>
                    <a:gd name="connsiteX2" fmla="*/ 35986 w 49448"/>
                    <a:gd name="connsiteY2" fmla="*/ 1632 h 55829"/>
                    <a:gd name="connsiteX3" fmla="*/ 32756 w 49448"/>
                    <a:gd name="connsiteY3" fmla="*/ 689 h 55829"/>
                    <a:gd name="connsiteX4" fmla="*/ 8154 w 49448"/>
                    <a:gd name="connsiteY4" fmla="*/ 16081 h 55829"/>
                    <a:gd name="connsiteX5" fmla="*/ 0 w 49448"/>
                    <a:gd name="connsiteY5" fmla="*/ 44094 h 55829"/>
                    <a:gd name="connsiteX6" fmla="*/ 40339 w 49448"/>
                    <a:gd name="connsiteY6" fmla="*/ 55829 h 55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48" h="55829">
                      <a:moveTo>
                        <a:pt x="40339" y="55829"/>
                      </a:moveTo>
                      <a:lnTo>
                        <a:pt x="48492" y="27816"/>
                      </a:lnTo>
                      <a:cubicBezTo>
                        <a:pt x="51816" y="16386"/>
                        <a:pt x="46196" y="4603"/>
                        <a:pt x="35986" y="1632"/>
                      </a:cubicBezTo>
                      <a:lnTo>
                        <a:pt x="32756" y="689"/>
                      </a:lnTo>
                      <a:cubicBezTo>
                        <a:pt x="22555" y="-2283"/>
                        <a:pt x="11478" y="4641"/>
                        <a:pt x="8154" y="16081"/>
                      </a:cubicBezTo>
                      <a:lnTo>
                        <a:pt x="0" y="44094"/>
                      </a:lnTo>
                      <a:lnTo>
                        <a:pt x="40339" y="558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9" name="Graphic 3">
                <a:extLst>
                  <a:ext uri="{FF2B5EF4-FFF2-40B4-BE49-F238E27FC236}">
                    <a16:creationId xmlns:a16="http://schemas.microsoft.com/office/drawing/2014/main" id="{324CA2BD-790E-80F9-2DD0-8F27F2626413}"/>
                  </a:ext>
                </a:extLst>
              </p:cNvPr>
              <p:cNvGrpSpPr/>
              <p:nvPr/>
            </p:nvGrpSpPr>
            <p:grpSpPr>
              <a:xfrm>
                <a:off x="7960014" y="3746501"/>
                <a:ext cx="49567" cy="95221"/>
                <a:chOff x="7960014" y="3746501"/>
                <a:chExt cx="49567" cy="95221"/>
              </a:xfrm>
            </p:grpSpPr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BCEDF1C5-F029-83DC-3130-3F1EF77D4582}"/>
                    </a:ext>
                  </a:extLst>
                </p:cNvPr>
                <p:cNvSpPr/>
                <p:nvPr/>
              </p:nvSpPr>
              <p:spPr>
                <a:xfrm>
                  <a:off x="7960014" y="3786768"/>
                  <a:ext cx="46033" cy="54953"/>
                </a:xfrm>
                <a:custGeom>
                  <a:avLst/>
                  <a:gdLst>
                    <a:gd name="connsiteX0" fmla="*/ 46034 w 46033"/>
                    <a:gd name="connsiteY0" fmla="*/ 5934 h 54953"/>
                    <a:gd name="connsiteX1" fmla="*/ 41357 w 46033"/>
                    <a:gd name="connsiteY1" fmla="*/ 38367 h 54953"/>
                    <a:gd name="connsiteX2" fmla="*/ 19669 w 46033"/>
                    <a:gd name="connsiteY2" fmla="*/ 54759 h 54953"/>
                    <a:gd name="connsiteX3" fmla="*/ 16373 w 46033"/>
                    <a:gd name="connsiteY3" fmla="*/ 54283 h 54953"/>
                    <a:gd name="connsiteX4" fmla="*/ 199 w 46033"/>
                    <a:gd name="connsiteY4" fmla="*/ 32433 h 54953"/>
                    <a:gd name="connsiteX5" fmla="*/ 4876 w 46033"/>
                    <a:gd name="connsiteY5" fmla="*/ 0 h 54953"/>
                    <a:gd name="connsiteX6" fmla="*/ 46034 w 46033"/>
                    <a:gd name="connsiteY6" fmla="*/ 5934 h 5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3" h="54953">
                      <a:moveTo>
                        <a:pt x="46034" y="5934"/>
                      </a:moveTo>
                      <a:lnTo>
                        <a:pt x="41357" y="38367"/>
                      </a:lnTo>
                      <a:cubicBezTo>
                        <a:pt x="39843" y="48882"/>
                        <a:pt x="30080" y="56264"/>
                        <a:pt x="19669" y="54759"/>
                      </a:cubicBezTo>
                      <a:lnTo>
                        <a:pt x="16373" y="54283"/>
                      </a:lnTo>
                      <a:cubicBezTo>
                        <a:pt x="5962" y="52778"/>
                        <a:pt x="-1315" y="42948"/>
                        <a:pt x="199" y="32433"/>
                      </a:cubicBezTo>
                      <a:lnTo>
                        <a:pt x="4876" y="0"/>
                      </a:lnTo>
                      <a:lnTo>
                        <a:pt x="46034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E0C4AB2B-AB7D-52A3-E9D5-9C83C864C19A}"/>
                    </a:ext>
                  </a:extLst>
                </p:cNvPr>
                <p:cNvSpPr/>
                <p:nvPr/>
              </p:nvSpPr>
              <p:spPr>
                <a:xfrm>
                  <a:off x="7963595" y="3746501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6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6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0" name="Graphic 3">
                <a:extLst>
                  <a:ext uri="{FF2B5EF4-FFF2-40B4-BE49-F238E27FC236}">
                    <a16:creationId xmlns:a16="http://schemas.microsoft.com/office/drawing/2014/main" id="{E466F713-2DD2-3178-F2E7-4AC09317CEEC}"/>
                  </a:ext>
                </a:extLst>
              </p:cNvPr>
              <p:cNvGrpSpPr/>
              <p:nvPr/>
            </p:nvGrpSpPr>
            <p:grpSpPr>
              <a:xfrm>
                <a:off x="8011399" y="3756293"/>
                <a:ext cx="49568" cy="95221"/>
                <a:chOff x="8011399" y="3756293"/>
                <a:chExt cx="49568" cy="95221"/>
              </a:xfrm>
            </p:grpSpPr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06563C21-C2F1-71DD-8633-693CA9EE62C1}"/>
                    </a:ext>
                  </a:extLst>
                </p:cNvPr>
                <p:cNvSpPr/>
                <p:nvPr/>
              </p:nvSpPr>
              <p:spPr>
                <a:xfrm>
                  <a:off x="8011399" y="3796560"/>
                  <a:ext cx="46035" cy="54954"/>
                </a:xfrm>
                <a:custGeom>
                  <a:avLst/>
                  <a:gdLst>
                    <a:gd name="connsiteX0" fmla="*/ 46036 w 46035"/>
                    <a:gd name="connsiteY0" fmla="*/ 5934 h 54954"/>
                    <a:gd name="connsiteX1" fmla="*/ 41359 w 46035"/>
                    <a:gd name="connsiteY1" fmla="*/ 38367 h 54954"/>
                    <a:gd name="connsiteX2" fmla="*/ 19671 w 46035"/>
                    <a:gd name="connsiteY2" fmla="*/ 54759 h 54954"/>
                    <a:gd name="connsiteX3" fmla="*/ 16375 w 46035"/>
                    <a:gd name="connsiteY3" fmla="*/ 54283 h 54954"/>
                    <a:gd name="connsiteX4" fmla="*/ 202 w 46035"/>
                    <a:gd name="connsiteY4" fmla="*/ 32433 h 54954"/>
                    <a:gd name="connsiteX5" fmla="*/ 4878 w 46035"/>
                    <a:gd name="connsiteY5" fmla="*/ 0 h 54954"/>
                    <a:gd name="connsiteX6" fmla="*/ 46036 w 46035"/>
                    <a:gd name="connsiteY6" fmla="*/ 5934 h 5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5" h="54954">
                      <a:moveTo>
                        <a:pt x="46036" y="5934"/>
                      </a:moveTo>
                      <a:lnTo>
                        <a:pt x="41359" y="38367"/>
                      </a:lnTo>
                      <a:cubicBezTo>
                        <a:pt x="39844" y="48882"/>
                        <a:pt x="30081" y="56264"/>
                        <a:pt x="19671" y="54759"/>
                      </a:cubicBezTo>
                      <a:lnTo>
                        <a:pt x="16375" y="54283"/>
                      </a:lnTo>
                      <a:cubicBezTo>
                        <a:pt x="5964" y="52778"/>
                        <a:pt x="-1322" y="42948"/>
                        <a:pt x="202" y="32433"/>
                      </a:cubicBezTo>
                      <a:lnTo>
                        <a:pt x="4878" y="0"/>
                      </a:lnTo>
                      <a:lnTo>
                        <a:pt x="46036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8A21104D-EFB0-EF25-4C45-6DD200923C18}"/>
                    </a:ext>
                  </a:extLst>
                </p:cNvPr>
                <p:cNvSpPr/>
                <p:nvPr/>
              </p:nvSpPr>
              <p:spPr>
                <a:xfrm>
                  <a:off x="8014982" y="3756293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5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5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1" name="Graphic 3">
                <a:extLst>
                  <a:ext uri="{FF2B5EF4-FFF2-40B4-BE49-F238E27FC236}">
                    <a16:creationId xmlns:a16="http://schemas.microsoft.com/office/drawing/2014/main" id="{0FB0E2AE-1A63-0779-4912-5F4C02A4BE43}"/>
                  </a:ext>
                </a:extLst>
              </p:cNvPr>
              <p:cNvGrpSpPr/>
              <p:nvPr/>
            </p:nvGrpSpPr>
            <p:grpSpPr>
              <a:xfrm>
                <a:off x="8041565" y="3704724"/>
                <a:ext cx="49578" cy="95221"/>
                <a:chOff x="8041565" y="3704724"/>
                <a:chExt cx="49578" cy="95221"/>
              </a:xfrm>
            </p:grpSpPr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1ED73D2E-C20B-622B-E2A9-84DFA2E5E21B}"/>
                    </a:ext>
                  </a:extLst>
                </p:cNvPr>
                <p:cNvSpPr/>
                <p:nvPr/>
              </p:nvSpPr>
              <p:spPr>
                <a:xfrm>
                  <a:off x="8041565" y="3744991"/>
                  <a:ext cx="46035" cy="54954"/>
                </a:xfrm>
                <a:custGeom>
                  <a:avLst/>
                  <a:gdLst>
                    <a:gd name="connsiteX0" fmla="*/ 46036 w 46035"/>
                    <a:gd name="connsiteY0" fmla="*/ 5934 h 54954"/>
                    <a:gd name="connsiteX1" fmla="*/ 41359 w 46035"/>
                    <a:gd name="connsiteY1" fmla="*/ 38367 h 54954"/>
                    <a:gd name="connsiteX2" fmla="*/ 19671 w 46035"/>
                    <a:gd name="connsiteY2" fmla="*/ 54759 h 54954"/>
                    <a:gd name="connsiteX3" fmla="*/ 16375 w 46035"/>
                    <a:gd name="connsiteY3" fmla="*/ 54283 h 54954"/>
                    <a:gd name="connsiteX4" fmla="*/ 202 w 46035"/>
                    <a:gd name="connsiteY4" fmla="*/ 32433 h 54954"/>
                    <a:gd name="connsiteX5" fmla="*/ 4878 w 46035"/>
                    <a:gd name="connsiteY5" fmla="*/ 0 h 54954"/>
                    <a:gd name="connsiteX6" fmla="*/ 46036 w 46035"/>
                    <a:gd name="connsiteY6" fmla="*/ 5934 h 5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5" h="54954">
                      <a:moveTo>
                        <a:pt x="46036" y="5934"/>
                      </a:moveTo>
                      <a:lnTo>
                        <a:pt x="41359" y="38367"/>
                      </a:lnTo>
                      <a:cubicBezTo>
                        <a:pt x="39844" y="48882"/>
                        <a:pt x="30081" y="56264"/>
                        <a:pt x="19671" y="54759"/>
                      </a:cubicBezTo>
                      <a:lnTo>
                        <a:pt x="16375" y="54283"/>
                      </a:lnTo>
                      <a:cubicBezTo>
                        <a:pt x="5964" y="52778"/>
                        <a:pt x="-1322" y="42948"/>
                        <a:pt x="202" y="32433"/>
                      </a:cubicBezTo>
                      <a:lnTo>
                        <a:pt x="4878" y="0"/>
                      </a:lnTo>
                      <a:lnTo>
                        <a:pt x="46036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9877180E-5DAD-0CF5-43BD-FA18DEC9CD4C}"/>
                    </a:ext>
                  </a:extLst>
                </p:cNvPr>
                <p:cNvSpPr/>
                <p:nvPr/>
              </p:nvSpPr>
              <p:spPr>
                <a:xfrm>
                  <a:off x="8045157" y="3704724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5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5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2" name="Graphic 3">
                <a:extLst>
                  <a:ext uri="{FF2B5EF4-FFF2-40B4-BE49-F238E27FC236}">
                    <a16:creationId xmlns:a16="http://schemas.microsoft.com/office/drawing/2014/main" id="{F1CAE266-E686-B633-2814-C09CDF0F57BF}"/>
                  </a:ext>
                </a:extLst>
              </p:cNvPr>
              <p:cNvGrpSpPr/>
              <p:nvPr/>
            </p:nvGrpSpPr>
            <p:grpSpPr>
              <a:xfrm>
                <a:off x="7731216" y="3724632"/>
                <a:ext cx="67185" cy="90155"/>
                <a:chOff x="7731216" y="3724632"/>
                <a:chExt cx="67185" cy="90155"/>
              </a:xfrm>
            </p:grpSpPr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AB686D20-FC7E-B40B-2382-4FA73C77CA49}"/>
                    </a:ext>
                  </a:extLst>
                </p:cNvPr>
                <p:cNvSpPr/>
                <p:nvPr/>
              </p:nvSpPr>
              <p:spPr>
                <a:xfrm>
                  <a:off x="7744168" y="3756078"/>
                  <a:ext cx="54234" cy="58708"/>
                </a:xfrm>
                <a:custGeom>
                  <a:avLst/>
                  <a:gdLst>
                    <a:gd name="connsiteX0" fmla="*/ 36824 w 54234"/>
                    <a:gd name="connsiteY0" fmla="*/ 0 h 58708"/>
                    <a:gd name="connsiteX1" fmla="*/ 52025 w 54234"/>
                    <a:gd name="connsiteY1" fmla="*/ 29023 h 58708"/>
                    <a:gd name="connsiteX2" fmla="*/ 44044 w 54234"/>
                    <a:gd name="connsiteY2" fmla="*/ 55016 h 58708"/>
                    <a:gd name="connsiteX3" fmla="*/ 41100 w 54234"/>
                    <a:gd name="connsiteY3" fmla="*/ 56560 h 58708"/>
                    <a:gd name="connsiteX4" fmla="*/ 15192 w 54234"/>
                    <a:gd name="connsiteY4" fmla="*/ 48311 h 58708"/>
                    <a:gd name="connsiteX5" fmla="*/ 0 w 54234"/>
                    <a:gd name="connsiteY5" fmla="*/ 19288 h 58708"/>
                    <a:gd name="connsiteX6" fmla="*/ 36824 w 54234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34" h="58708">
                      <a:moveTo>
                        <a:pt x="36824" y="0"/>
                      </a:moveTo>
                      <a:lnTo>
                        <a:pt x="52025" y="29023"/>
                      </a:lnTo>
                      <a:cubicBezTo>
                        <a:pt x="56950" y="38433"/>
                        <a:pt x="53359" y="50130"/>
                        <a:pt x="44044" y="55016"/>
                      </a:cubicBezTo>
                      <a:lnTo>
                        <a:pt x="41100" y="56560"/>
                      </a:lnTo>
                      <a:cubicBezTo>
                        <a:pt x="31775" y="61436"/>
                        <a:pt x="20117" y="57731"/>
                        <a:pt x="15192" y="48311"/>
                      </a:cubicBezTo>
                      <a:lnTo>
                        <a:pt x="0" y="19288"/>
                      </a:lnTo>
                      <a:lnTo>
                        <a:pt x="36824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1CCDE9B1-7E65-F5BD-C5AE-10771532DB7B}"/>
                    </a:ext>
                  </a:extLst>
                </p:cNvPr>
                <p:cNvSpPr/>
                <p:nvPr/>
              </p:nvSpPr>
              <p:spPr>
                <a:xfrm>
                  <a:off x="7731216" y="3724632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1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3" name="Graphic 3">
                <a:extLst>
                  <a:ext uri="{FF2B5EF4-FFF2-40B4-BE49-F238E27FC236}">
                    <a16:creationId xmlns:a16="http://schemas.microsoft.com/office/drawing/2014/main" id="{26C98587-D17C-F8CE-9783-44BECF160FF1}"/>
                  </a:ext>
                </a:extLst>
              </p:cNvPr>
              <p:cNvGrpSpPr/>
              <p:nvPr/>
            </p:nvGrpSpPr>
            <p:grpSpPr>
              <a:xfrm>
                <a:off x="7711538" y="3757426"/>
                <a:ext cx="67180" cy="90155"/>
                <a:chOff x="7711538" y="3757426"/>
                <a:chExt cx="67180" cy="90155"/>
              </a:xfrm>
            </p:grpSpPr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E5733CD7-3F29-6DBE-AC31-17051219D0E9}"/>
                    </a:ext>
                  </a:extLst>
                </p:cNvPr>
                <p:cNvSpPr/>
                <p:nvPr/>
              </p:nvSpPr>
              <p:spPr>
                <a:xfrm>
                  <a:off x="7724470" y="3788873"/>
                  <a:ext cx="54248" cy="58708"/>
                </a:xfrm>
                <a:custGeom>
                  <a:avLst/>
                  <a:gdLst>
                    <a:gd name="connsiteX0" fmla="*/ 36843 w 54248"/>
                    <a:gd name="connsiteY0" fmla="*/ 0 h 58708"/>
                    <a:gd name="connsiteX1" fmla="*/ 52035 w 54248"/>
                    <a:gd name="connsiteY1" fmla="*/ 29023 h 58708"/>
                    <a:gd name="connsiteX2" fmla="*/ 44053 w 54248"/>
                    <a:gd name="connsiteY2" fmla="*/ 55016 h 58708"/>
                    <a:gd name="connsiteX3" fmla="*/ 41100 w 54248"/>
                    <a:gd name="connsiteY3" fmla="*/ 56559 h 58708"/>
                    <a:gd name="connsiteX4" fmla="*/ 15192 w 54248"/>
                    <a:gd name="connsiteY4" fmla="*/ 48311 h 58708"/>
                    <a:gd name="connsiteX5" fmla="*/ 0 w 54248"/>
                    <a:gd name="connsiteY5" fmla="*/ 19278 h 58708"/>
                    <a:gd name="connsiteX6" fmla="*/ 36843 w 54248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48" h="58708">
                      <a:moveTo>
                        <a:pt x="36843" y="0"/>
                      </a:moveTo>
                      <a:lnTo>
                        <a:pt x="52035" y="29023"/>
                      </a:lnTo>
                      <a:cubicBezTo>
                        <a:pt x="56969" y="38433"/>
                        <a:pt x="53369" y="50130"/>
                        <a:pt x="44053" y="55016"/>
                      </a:cubicBezTo>
                      <a:lnTo>
                        <a:pt x="41100" y="56559"/>
                      </a:lnTo>
                      <a:cubicBezTo>
                        <a:pt x="31785" y="61436"/>
                        <a:pt x="20117" y="57731"/>
                        <a:pt x="15192" y="48311"/>
                      </a:cubicBezTo>
                      <a:lnTo>
                        <a:pt x="0" y="19278"/>
                      </a:lnTo>
                      <a:lnTo>
                        <a:pt x="36843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4266A3C4-5E67-AD64-3B42-AA2C3261982F}"/>
                    </a:ext>
                  </a:extLst>
                </p:cNvPr>
                <p:cNvSpPr/>
                <p:nvPr/>
              </p:nvSpPr>
              <p:spPr>
                <a:xfrm>
                  <a:off x="7711538" y="3757426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1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4" name="Graphic 3">
                <a:extLst>
                  <a:ext uri="{FF2B5EF4-FFF2-40B4-BE49-F238E27FC236}">
                    <a16:creationId xmlns:a16="http://schemas.microsoft.com/office/drawing/2014/main" id="{4FA5F55E-80EF-2757-AA78-D18CBAB733B6}"/>
                  </a:ext>
                </a:extLst>
              </p:cNvPr>
              <p:cNvGrpSpPr/>
              <p:nvPr/>
            </p:nvGrpSpPr>
            <p:grpSpPr>
              <a:xfrm>
                <a:off x="7535897" y="3593082"/>
                <a:ext cx="67170" cy="90155"/>
                <a:chOff x="7535897" y="3593082"/>
                <a:chExt cx="67170" cy="90155"/>
              </a:xfrm>
            </p:grpSpPr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3CB3CF22-E02E-702A-1799-18E724AB195B}"/>
                    </a:ext>
                  </a:extLst>
                </p:cNvPr>
                <p:cNvSpPr/>
                <p:nvPr/>
              </p:nvSpPr>
              <p:spPr>
                <a:xfrm>
                  <a:off x="7548829" y="3624529"/>
                  <a:ext cx="54238" cy="58708"/>
                </a:xfrm>
                <a:custGeom>
                  <a:avLst/>
                  <a:gdLst>
                    <a:gd name="connsiteX0" fmla="*/ 36833 w 54238"/>
                    <a:gd name="connsiteY0" fmla="*/ 0 h 58708"/>
                    <a:gd name="connsiteX1" fmla="*/ 52025 w 54238"/>
                    <a:gd name="connsiteY1" fmla="*/ 29023 h 58708"/>
                    <a:gd name="connsiteX2" fmla="*/ 44044 w 54238"/>
                    <a:gd name="connsiteY2" fmla="*/ 55016 h 58708"/>
                    <a:gd name="connsiteX3" fmla="*/ 41100 w 54238"/>
                    <a:gd name="connsiteY3" fmla="*/ 56559 h 58708"/>
                    <a:gd name="connsiteX4" fmla="*/ 15192 w 54238"/>
                    <a:gd name="connsiteY4" fmla="*/ 48311 h 58708"/>
                    <a:gd name="connsiteX5" fmla="*/ 0 w 54238"/>
                    <a:gd name="connsiteY5" fmla="*/ 19288 h 58708"/>
                    <a:gd name="connsiteX6" fmla="*/ 36833 w 54238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38" h="58708">
                      <a:moveTo>
                        <a:pt x="36833" y="0"/>
                      </a:moveTo>
                      <a:lnTo>
                        <a:pt x="52025" y="29023"/>
                      </a:lnTo>
                      <a:cubicBezTo>
                        <a:pt x="56959" y="38433"/>
                        <a:pt x="53359" y="50130"/>
                        <a:pt x="44044" y="55016"/>
                      </a:cubicBezTo>
                      <a:lnTo>
                        <a:pt x="41100" y="56559"/>
                      </a:lnTo>
                      <a:cubicBezTo>
                        <a:pt x="31775" y="61436"/>
                        <a:pt x="20117" y="57731"/>
                        <a:pt x="15192" y="48311"/>
                      </a:cubicBezTo>
                      <a:lnTo>
                        <a:pt x="0" y="19288"/>
                      </a:lnTo>
                      <a:lnTo>
                        <a:pt x="36833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F17D968A-9E30-0C31-BC10-B23597B4E5D7}"/>
                    </a:ext>
                  </a:extLst>
                </p:cNvPr>
                <p:cNvSpPr/>
                <p:nvPr/>
              </p:nvSpPr>
              <p:spPr>
                <a:xfrm>
                  <a:off x="7535897" y="3593082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2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5" name="Graphic 3">
                <a:extLst>
                  <a:ext uri="{FF2B5EF4-FFF2-40B4-BE49-F238E27FC236}">
                    <a16:creationId xmlns:a16="http://schemas.microsoft.com/office/drawing/2014/main" id="{77AB40FD-BC7C-DCC8-7FF1-44C4FC2686FE}"/>
                  </a:ext>
                </a:extLst>
              </p:cNvPr>
              <p:cNvGrpSpPr/>
              <p:nvPr/>
            </p:nvGrpSpPr>
            <p:grpSpPr>
              <a:xfrm>
                <a:off x="7643109" y="3746410"/>
                <a:ext cx="47243" cy="95392"/>
                <a:chOff x="7643109" y="3746410"/>
                <a:chExt cx="47243" cy="95392"/>
              </a:xfrm>
            </p:grpSpPr>
            <p:sp>
              <p:nvSpPr>
                <p:cNvPr id="270" name="Freeform: Shape 269">
                  <a:extLst>
                    <a:ext uri="{FF2B5EF4-FFF2-40B4-BE49-F238E27FC236}">
                      <a16:creationId xmlns:a16="http://schemas.microsoft.com/office/drawing/2014/main" id="{E48C5760-D205-784D-3F33-B99CE1E96B3E}"/>
                    </a:ext>
                  </a:extLst>
                </p:cNvPr>
                <p:cNvSpPr/>
                <p:nvPr/>
              </p:nvSpPr>
              <p:spPr>
                <a:xfrm>
                  <a:off x="7645593" y="3787635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1" name="Freeform: Shape 270">
                  <a:extLst>
                    <a:ext uri="{FF2B5EF4-FFF2-40B4-BE49-F238E27FC236}">
                      <a16:creationId xmlns:a16="http://schemas.microsoft.com/office/drawing/2014/main" id="{A80A821D-8363-31B9-52CA-7E6F3E805FB0}"/>
                    </a:ext>
                  </a:extLst>
                </p:cNvPr>
                <p:cNvSpPr/>
                <p:nvPr/>
              </p:nvSpPr>
              <p:spPr>
                <a:xfrm>
                  <a:off x="7643109" y="3746410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6" name="Graphic 3">
                <a:extLst>
                  <a:ext uri="{FF2B5EF4-FFF2-40B4-BE49-F238E27FC236}">
                    <a16:creationId xmlns:a16="http://schemas.microsoft.com/office/drawing/2014/main" id="{7122B378-F3BE-766A-6B0B-3B6FFB104324}"/>
                  </a:ext>
                </a:extLst>
              </p:cNvPr>
              <p:cNvGrpSpPr/>
              <p:nvPr/>
            </p:nvGrpSpPr>
            <p:grpSpPr>
              <a:xfrm>
                <a:off x="7566033" y="3728056"/>
                <a:ext cx="47245" cy="95392"/>
                <a:chOff x="7566033" y="3728056"/>
                <a:chExt cx="47245" cy="95392"/>
              </a:xfrm>
            </p:grpSpPr>
            <p:sp>
              <p:nvSpPr>
                <p:cNvPr id="268" name="Freeform: Shape 267">
                  <a:extLst>
                    <a:ext uri="{FF2B5EF4-FFF2-40B4-BE49-F238E27FC236}">
                      <a16:creationId xmlns:a16="http://schemas.microsoft.com/office/drawing/2014/main" id="{9BAA0907-0651-7CF8-3A20-C008068B83EB}"/>
                    </a:ext>
                  </a:extLst>
                </p:cNvPr>
                <p:cNvSpPr/>
                <p:nvPr/>
              </p:nvSpPr>
              <p:spPr>
                <a:xfrm>
                  <a:off x="7568517" y="3769280"/>
                  <a:ext cx="44761" cy="54167"/>
                </a:xfrm>
                <a:custGeom>
                  <a:avLst/>
                  <a:gdLst>
                    <a:gd name="connsiteX0" fmla="*/ 41386 w 44761"/>
                    <a:gd name="connsiteY0" fmla="*/ 0 h 54167"/>
                    <a:gd name="connsiteX1" fmla="*/ 44663 w 44761"/>
                    <a:gd name="connsiteY1" fmla="*/ 32604 h 54167"/>
                    <a:gd name="connsiteX2" fmla="*/ 27556 w 44761"/>
                    <a:gd name="connsiteY2" fmla="*/ 53740 h 54167"/>
                    <a:gd name="connsiteX3" fmla="*/ 24241 w 44761"/>
                    <a:gd name="connsiteY3" fmla="*/ 54073 h 54167"/>
                    <a:gd name="connsiteX4" fmla="*/ 3277 w 44761"/>
                    <a:gd name="connsiteY4" fmla="*/ 36757 h 54167"/>
                    <a:gd name="connsiteX5" fmla="*/ 0 w 44761"/>
                    <a:gd name="connsiteY5" fmla="*/ 4153 h 54167"/>
                    <a:gd name="connsiteX6" fmla="*/ 41386 w 44761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61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9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43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9" name="Freeform: Shape 268">
                  <a:extLst>
                    <a:ext uri="{FF2B5EF4-FFF2-40B4-BE49-F238E27FC236}">
                      <a16:creationId xmlns:a16="http://schemas.microsoft.com/office/drawing/2014/main" id="{86ABEC61-7766-3436-C108-1286B1CBB73D}"/>
                    </a:ext>
                  </a:extLst>
                </p:cNvPr>
                <p:cNvSpPr/>
                <p:nvPr/>
              </p:nvSpPr>
              <p:spPr>
                <a:xfrm>
                  <a:off x="7566033" y="3728056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5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7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1"/>
                        <a:pt x="20525" y="86"/>
                      </a:cubicBezTo>
                      <a:lnTo>
                        <a:pt x="17181" y="419"/>
                      </a:lnTo>
                      <a:cubicBezTo>
                        <a:pt x="6609" y="1486"/>
                        <a:pt x="-1069" y="12040"/>
                        <a:pt x="122" y="23889"/>
                      </a:cubicBezTo>
                      <a:lnTo>
                        <a:pt x="3037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7" name="Graphic 3">
                <a:extLst>
                  <a:ext uri="{FF2B5EF4-FFF2-40B4-BE49-F238E27FC236}">
                    <a16:creationId xmlns:a16="http://schemas.microsoft.com/office/drawing/2014/main" id="{53F15F3A-4539-2092-9F97-3D25B585A83D}"/>
                  </a:ext>
                </a:extLst>
              </p:cNvPr>
              <p:cNvGrpSpPr/>
              <p:nvPr/>
            </p:nvGrpSpPr>
            <p:grpSpPr>
              <a:xfrm>
                <a:off x="7541439" y="3801846"/>
                <a:ext cx="47243" cy="95401"/>
                <a:chOff x="7541439" y="3801846"/>
                <a:chExt cx="47243" cy="95401"/>
              </a:xfrm>
            </p:grpSpPr>
            <p:sp>
              <p:nvSpPr>
                <p:cNvPr id="266" name="Freeform: Shape 265">
                  <a:extLst>
                    <a:ext uri="{FF2B5EF4-FFF2-40B4-BE49-F238E27FC236}">
                      <a16:creationId xmlns:a16="http://schemas.microsoft.com/office/drawing/2014/main" id="{E3AF485A-83ED-D2B0-2FDF-81A3903BA3C3}"/>
                    </a:ext>
                  </a:extLst>
                </p:cNvPr>
                <p:cNvSpPr/>
                <p:nvPr/>
              </p:nvSpPr>
              <p:spPr>
                <a:xfrm>
                  <a:off x="7543923" y="3843080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7" name="Freeform: Shape 266">
                  <a:extLst>
                    <a:ext uri="{FF2B5EF4-FFF2-40B4-BE49-F238E27FC236}">
                      <a16:creationId xmlns:a16="http://schemas.microsoft.com/office/drawing/2014/main" id="{37E6F9BC-E457-5D20-F8E2-BFB126B54146}"/>
                    </a:ext>
                  </a:extLst>
                </p:cNvPr>
                <p:cNvSpPr/>
                <p:nvPr/>
              </p:nvSpPr>
              <p:spPr>
                <a:xfrm>
                  <a:off x="7541439" y="3801846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8" name="Graphic 3">
                <a:extLst>
                  <a:ext uri="{FF2B5EF4-FFF2-40B4-BE49-F238E27FC236}">
                    <a16:creationId xmlns:a16="http://schemas.microsoft.com/office/drawing/2014/main" id="{495FBE83-782D-01DE-C41E-16E4EFC6CB7D}"/>
                  </a:ext>
                </a:extLst>
              </p:cNvPr>
              <p:cNvGrpSpPr/>
              <p:nvPr/>
            </p:nvGrpSpPr>
            <p:grpSpPr>
              <a:xfrm>
                <a:off x="7531600" y="3659180"/>
                <a:ext cx="47243" cy="95403"/>
                <a:chOff x="7531600" y="3659180"/>
                <a:chExt cx="47243" cy="95403"/>
              </a:xfrm>
            </p:grpSpPr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E3B9CD95-2AC3-8001-1515-D06C0D376BC3}"/>
                    </a:ext>
                  </a:extLst>
                </p:cNvPr>
                <p:cNvSpPr/>
                <p:nvPr/>
              </p:nvSpPr>
              <p:spPr>
                <a:xfrm>
                  <a:off x="7534084" y="3700414"/>
                  <a:ext cx="44759" cy="54169"/>
                </a:xfrm>
                <a:custGeom>
                  <a:avLst/>
                  <a:gdLst>
                    <a:gd name="connsiteX0" fmla="*/ 41386 w 44759"/>
                    <a:gd name="connsiteY0" fmla="*/ 0 h 54169"/>
                    <a:gd name="connsiteX1" fmla="*/ 44663 w 44759"/>
                    <a:gd name="connsiteY1" fmla="*/ 32604 h 54169"/>
                    <a:gd name="connsiteX2" fmla="*/ 27556 w 44759"/>
                    <a:gd name="connsiteY2" fmla="*/ 53740 h 54169"/>
                    <a:gd name="connsiteX3" fmla="*/ 24241 w 44759"/>
                    <a:gd name="connsiteY3" fmla="*/ 54073 h 54169"/>
                    <a:gd name="connsiteX4" fmla="*/ 3277 w 44759"/>
                    <a:gd name="connsiteY4" fmla="*/ 36757 h 54169"/>
                    <a:gd name="connsiteX5" fmla="*/ 0 w 44759"/>
                    <a:gd name="connsiteY5" fmla="*/ 4153 h 54169"/>
                    <a:gd name="connsiteX6" fmla="*/ 41386 w 44759"/>
                    <a:gd name="connsiteY6" fmla="*/ 0 h 541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9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31"/>
                        <a:pt x="4343" y="47339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5" name="Freeform: Shape 264">
                  <a:extLst>
                    <a:ext uri="{FF2B5EF4-FFF2-40B4-BE49-F238E27FC236}">
                      <a16:creationId xmlns:a16="http://schemas.microsoft.com/office/drawing/2014/main" id="{F74DF051-589F-8BE1-B123-68557634904F}"/>
                    </a:ext>
                  </a:extLst>
                </p:cNvPr>
                <p:cNvSpPr/>
                <p:nvPr/>
              </p:nvSpPr>
              <p:spPr>
                <a:xfrm>
                  <a:off x="7531600" y="3659180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1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9" name="Graphic 3">
                <a:extLst>
                  <a:ext uri="{FF2B5EF4-FFF2-40B4-BE49-F238E27FC236}">
                    <a16:creationId xmlns:a16="http://schemas.microsoft.com/office/drawing/2014/main" id="{882F20DC-557E-9CF4-B664-CFAA9FAD56DC}"/>
                  </a:ext>
                </a:extLst>
              </p:cNvPr>
              <p:cNvGrpSpPr/>
              <p:nvPr/>
            </p:nvGrpSpPr>
            <p:grpSpPr>
              <a:xfrm>
                <a:off x="7615327" y="3647506"/>
                <a:ext cx="51305" cy="95020"/>
                <a:chOff x="7615327" y="3647506"/>
                <a:chExt cx="51305" cy="95020"/>
              </a:xfrm>
            </p:grpSpPr>
            <p:sp>
              <p:nvSpPr>
                <p:cNvPr id="262" name="Freeform: Shape 261">
                  <a:extLst>
                    <a:ext uri="{FF2B5EF4-FFF2-40B4-BE49-F238E27FC236}">
                      <a16:creationId xmlns:a16="http://schemas.microsoft.com/office/drawing/2014/main" id="{74D76528-8F42-404A-4B64-43D22C7CB0FD}"/>
                    </a:ext>
                  </a:extLst>
                </p:cNvPr>
                <p:cNvSpPr/>
                <p:nvPr/>
              </p:nvSpPr>
              <p:spPr>
                <a:xfrm>
                  <a:off x="7615327" y="3687032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9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6 w 46953"/>
                    <a:gd name="connsiteY5" fmla="*/ 0 h 55495"/>
                    <a:gd name="connsiteX6" fmla="*/ 46953 w 46953"/>
                    <a:gd name="connsiteY6" fmla="*/ 7249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9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87"/>
                        <a:pt x="-1557" y="42729"/>
                        <a:pt x="300" y="32261"/>
                      </a:cubicBezTo>
                      <a:lnTo>
                        <a:pt x="6006" y="0"/>
                      </a:lnTo>
                      <a:lnTo>
                        <a:pt x="46953" y="724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3" name="Freeform: Shape 262">
                  <a:extLst>
                    <a:ext uri="{FF2B5EF4-FFF2-40B4-BE49-F238E27FC236}">
                      <a16:creationId xmlns:a16="http://schemas.microsoft.com/office/drawing/2014/main" id="{61630B3B-222E-A74A-105B-A2B6024B44E7}"/>
                    </a:ext>
                  </a:extLst>
                </p:cNvPr>
                <p:cNvSpPr/>
                <p:nvPr/>
              </p:nvSpPr>
              <p:spPr>
                <a:xfrm>
                  <a:off x="7619809" y="3647506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3 w 46823"/>
                    <a:gd name="connsiteY1" fmla="*/ 25524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3" y="25524"/>
                      </a:lnTo>
                      <a:cubicBezTo>
                        <a:pt x="48530" y="13799"/>
                        <a:pt x="41662" y="269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0" name="Graphic 3">
                <a:extLst>
                  <a:ext uri="{FF2B5EF4-FFF2-40B4-BE49-F238E27FC236}">
                    <a16:creationId xmlns:a16="http://schemas.microsoft.com/office/drawing/2014/main" id="{AE62EC6D-DF48-DAEB-AC70-5DE26ED87098}"/>
                  </a:ext>
                </a:extLst>
              </p:cNvPr>
              <p:cNvGrpSpPr/>
              <p:nvPr/>
            </p:nvGrpSpPr>
            <p:grpSpPr>
              <a:xfrm>
                <a:off x="7682212" y="3686654"/>
                <a:ext cx="51305" cy="95020"/>
                <a:chOff x="7682212" y="3686654"/>
                <a:chExt cx="51305" cy="95020"/>
              </a:xfrm>
            </p:grpSpPr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25B0B3E3-C5B9-8975-28DE-6090565E033B}"/>
                    </a:ext>
                  </a:extLst>
                </p:cNvPr>
                <p:cNvSpPr/>
                <p:nvPr/>
              </p:nvSpPr>
              <p:spPr>
                <a:xfrm>
                  <a:off x="7682212" y="3726180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5342F244-C661-7699-9D7B-BC45360DF0F3}"/>
                    </a:ext>
                  </a:extLst>
                </p:cNvPr>
                <p:cNvSpPr/>
                <p:nvPr/>
              </p:nvSpPr>
              <p:spPr>
                <a:xfrm>
                  <a:off x="7686703" y="3686654"/>
                  <a:ext cx="46814" cy="54260"/>
                </a:xfrm>
                <a:custGeom>
                  <a:avLst/>
                  <a:gdLst>
                    <a:gd name="connsiteX0" fmla="*/ 41358 w 46814"/>
                    <a:gd name="connsiteY0" fmla="*/ 54261 h 54260"/>
                    <a:gd name="connsiteX1" fmla="*/ 46444 w 46814"/>
                    <a:gd name="connsiteY1" fmla="*/ 25533 h 54260"/>
                    <a:gd name="connsiteX2" fmla="*/ 31185 w 46814"/>
                    <a:gd name="connsiteY2" fmla="*/ 844 h 54260"/>
                    <a:gd name="connsiteX3" fmla="*/ 27880 w 46814"/>
                    <a:gd name="connsiteY3" fmla="*/ 263 h 54260"/>
                    <a:gd name="connsiteX4" fmla="*/ 5086 w 46814"/>
                    <a:gd name="connsiteY4" fmla="*/ 18218 h 54260"/>
                    <a:gd name="connsiteX5" fmla="*/ 0 w 46814"/>
                    <a:gd name="connsiteY5" fmla="*/ 46955 h 54260"/>
                    <a:gd name="connsiteX6" fmla="*/ 41358 w 46814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14" h="54260">
                      <a:moveTo>
                        <a:pt x="41358" y="54261"/>
                      </a:moveTo>
                      <a:lnTo>
                        <a:pt x="46444" y="25533"/>
                      </a:lnTo>
                      <a:cubicBezTo>
                        <a:pt x="48520" y="13808"/>
                        <a:pt x="41653" y="2702"/>
                        <a:pt x="31185" y="844"/>
                      </a:cubicBezTo>
                      <a:lnTo>
                        <a:pt x="27880" y="263"/>
                      </a:lnTo>
                      <a:cubicBezTo>
                        <a:pt x="17412" y="-1585"/>
                        <a:pt x="715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58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1" name="Graphic 3">
                <a:extLst>
                  <a:ext uri="{FF2B5EF4-FFF2-40B4-BE49-F238E27FC236}">
                    <a16:creationId xmlns:a16="http://schemas.microsoft.com/office/drawing/2014/main" id="{6E1CE729-A871-5871-573B-B839558BC414}"/>
                  </a:ext>
                </a:extLst>
              </p:cNvPr>
              <p:cNvGrpSpPr/>
              <p:nvPr/>
            </p:nvGrpSpPr>
            <p:grpSpPr>
              <a:xfrm>
                <a:off x="7829030" y="3686654"/>
                <a:ext cx="51295" cy="95020"/>
                <a:chOff x="7829030" y="3686654"/>
                <a:chExt cx="51295" cy="95020"/>
              </a:xfrm>
            </p:grpSpPr>
            <p:sp>
              <p:nvSpPr>
                <p:cNvPr id="258" name="Freeform: Shape 257">
                  <a:extLst>
                    <a:ext uri="{FF2B5EF4-FFF2-40B4-BE49-F238E27FC236}">
                      <a16:creationId xmlns:a16="http://schemas.microsoft.com/office/drawing/2014/main" id="{3DD58FDC-222B-D812-FB64-2B6FA0281286}"/>
                    </a:ext>
                  </a:extLst>
                </p:cNvPr>
                <p:cNvSpPr/>
                <p:nvPr/>
              </p:nvSpPr>
              <p:spPr>
                <a:xfrm>
                  <a:off x="7829030" y="3726180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9" name="Freeform: Shape 258">
                  <a:extLst>
                    <a:ext uri="{FF2B5EF4-FFF2-40B4-BE49-F238E27FC236}">
                      <a16:creationId xmlns:a16="http://schemas.microsoft.com/office/drawing/2014/main" id="{A4C40AB7-481B-F223-2A4F-DE39AFB3C822}"/>
                    </a:ext>
                  </a:extLst>
                </p:cNvPr>
                <p:cNvSpPr/>
                <p:nvPr/>
              </p:nvSpPr>
              <p:spPr>
                <a:xfrm>
                  <a:off x="7833502" y="368665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3 w 46823"/>
                    <a:gd name="connsiteY1" fmla="*/ 25533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5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3" y="25533"/>
                      </a:lnTo>
                      <a:cubicBezTo>
                        <a:pt x="48530" y="13808"/>
                        <a:pt x="41662" y="270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2" name="Graphic 3">
                <a:extLst>
                  <a:ext uri="{FF2B5EF4-FFF2-40B4-BE49-F238E27FC236}">
                    <a16:creationId xmlns:a16="http://schemas.microsoft.com/office/drawing/2014/main" id="{FD80A1DB-C244-E8BE-C47E-749FA4FA671D}"/>
                  </a:ext>
                </a:extLst>
              </p:cNvPr>
              <p:cNvGrpSpPr/>
              <p:nvPr/>
            </p:nvGrpSpPr>
            <p:grpSpPr>
              <a:xfrm>
                <a:off x="7925281" y="3675234"/>
                <a:ext cx="51295" cy="95030"/>
                <a:chOff x="7925281" y="3675234"/>
                <a:chExt cx="51295" cy="95030"/>
              </a:xfrm>
            </p:grpSpPr>
            <p:sp>
              <p:nvSpPr>
                <p:cNvPr id="256" name="Freeform: Shape 255">
                  <a:extLst>
                    <a:ext uri="{FF2B5EF4-FFF2-40B4-BE49-F238E27FC236}">
                      <a16:creationId xmlns:a16="http://schemas.microsoft.com/office/drawing/2014/main" id="{4DF6D150-F872-B22A-235B-D90EE1B6012E}"/>
                    </a:ext>
                  </a:extLst>
                </p:cNvPr>
                <p:cNvSpPr/>
                <p:nvPr/>
              </p:nvSpPr>
              <p:spPr>
                <a:xfrm>
                  <a:off x="7925281" y="3714769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8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7" name="Freeform: Shape 256">
                  <a:extLst>
                    <a:ext uri="{FF2B5EF4-FFF2-40B4-BE49-F238E27FC236}">
                      <a16:creationId xmlns:a16="http://schemas.microsoft.com/office/drawing/2014/main" id="{2CDB51FB-37C8-7967-4653-F6F2A1191185}"/>
                    </a:ext>
                  </a:extLst>
                </p:cNvPr>
                <p:cNvSpPr/>
                <p:nvPr/>
              </p:nvSpPr>
              <p:spPr>
                <a:xfrm>
                  <a:off x="7929752" y="367523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24 h 54260"/>
                    <a:gd name="connsiteX2" fmla="*/ 31195 w 46823"/>
                    <a:gd name="connsiteY2" fmla="*/ 844 h 54260"/>
                    <a:gd name="connsiteX3" fmla="*/ 27880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24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0" y="263"/>
                      </a:lnTo>
                      <a:cubicBezTo>
                        <a:pt x="17412" y="-1585"/>
                        <a:pt x="715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3" name="Graphic 3">
                <a:extLst>
                  <a:ext uri="{FF2B5EF4-FFF2-40B4-BE49-F238E27FC236}">
                    <a16:creationId xmlns:a16="http://schemas.microsoft.com/office/drawing/2014/main" id="{21F391A9-0B71-F899-BD05-55B65C6683E3}"/>
                  </a:ext>
                </a:extLst>
              </p:cNvPr>
              <p:cNvGrpSpPr/>
              <p:nvPr/>
            </p:nvGrpSpPr>
            <p:grpSpPr>
              <a:xfrm>
                <a:off x="7949795" y="3685407"/>
                <a:ext cx="64532" cy="91389"/>
                <a:chOff x="7949795" y="3685407"/>
                <a:chExt cx="64532" cy="91389"/>
              </a:xfrm>
            </p:grpSpPr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D628805B-708B-5611-414C-E11ECDFBAFCB}"/>
                    </a:ext>
                  </a:extLst>
                </p:cNvPr>
                <p:cNvSpPr/>
                <p:nvPr/>
              </p:nvSpPr>
              <p:spPr>
                <a:xfrm>
                  <a:off x="7961128" y="3718379"/>
                  <a:ext cx="53199" cy="58417"/>
                </a:xfrm>
                <a:custGeom>
                  <a:avLst/>
                  <a:gdLst>
                    <a:gd name="connsiteX0" fmla="*/ 37824 w 53199"/>
                    <a:gd name="connsiteY0" fmla="*/ 0 h 58417"/>
                    <a:gd name="connsiteX1" fmla="*/ 51445 w 53199"/>
                    <a:gd name="connsiteY1" fmla="*/ 29804 h 58417"/>
                    <a:gd name="connsiteX2" fmla="*/ 42081 w 53199"/>
                    <a:gd name="connsiteY2" fmla="*/ 55331 h 58417"/>
                    <a:gd name="connsiteX3" fmla="*/ 39053 w 53199"/>
                    <a:gd name="connsiteY3" fmla="*/ 56712 h 58417"/>
                    <a:gd name="connsiteX4" fmla="*/ 13621 w 53199"/>
                    <a:gd name="connsiteY4" fmla="*/ 47092 h 58417"/>
                    <a:gd name="connsiteX5" fmla="*/ 0 w 53199"/>
                    <a:gd name="connsiteY5" fmla="*/ 17297 h 58417"/>
                    <a:gd name="connsiteX6" fmla="*/ 37824 w 53199"/>
                    <a:gd name="connsiteY6" fmla="*/ 0 h 58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199" h="58417">
                      <a:moveTo>
                        <a:pt x="37824" y="0"/>
                      </a:moveTo>
                      <a:lnTo>
                        <a:pt x="51445" y="29804"/>
                      </a:lnTo>
                      <a:cubicBezTo>
                        <a:pt x="55864" y="39471"/>
                        <a:pt x="51645" y="50959"/>
                        <a:pt x="42081" y="55331"/>
                      </a:cubicBezTo>
                      <a:lnTo>
                        <a:pt x="39053" y="56712"/>
                      </a:lnTo>
                      <a:cubicBezTo>
                        <a:pt x="29480" y="61084"/>
                        <a:pt x="18040" y="56759"/>
                        <a:pt x="13621" y="47092"/>
                      </a:cubicBezTo>
                      <a:lnTo>
                        <a:pt x="0" y="17297"/>
                      </a:lnTo>
                      <a:lnTo>
                        <a:pt x="37824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5" name="Freeform: Shape 254">
                  <a:extLst>
                    <a:ext uri="{FF2B5EF4-FFF2-40B4-BE49-F238E27FC236}">
                      <a16:creationId xmlns:a16="http://schemas.microsoft.com/office/drawing/2014/main" id="{187DE689-CEEF-CB20-5EF4-922BF41B9B84}"/>
                    </a:ext>
                  </a:extLst>
                </p:cNvPr>
                <p:cNvSpPr/>
                <p:nvPr/>
              </p:nvSpPr>
              <p:spPr>
                <a:xfrm>
                  <a:off x="7949795" y="3685407"/>
                  <a:ext cx="52490" cy="57222"/>
                </a:xfrm>
                <a:custGeom>
                  <a:avLst/>
                  <a:gdLst>
                    <a:gd name="connsiteX0" fmla="*/ 52490 w 52490"/>
                    <a:gd name="connsiteY0" fmla="*/ 39763 h 57222"/>
                    <a:gd name="connsiteX1" fmla="*/ 40365 w 52490"/>
                    <a:gd name="connsiteY1" fmla="*/ 13227 h 57222"/>
                    <a:gd name="connsiteX2" fmla="*/ 13790 w 52490"/>
                    <a:gd name="connsiteY2" fmla="*/ 1568 h 57222"/>
                    <a:gd name="connsiteX3" fmla="*/ 10733 w 52490"/>
                    <a:gd name="connsiteY3" fmla="*/ 2968 h 57222"/>
                    <a:gd name="connsiteX4" fmla="*/ 2160 w 52490"/>
                    <a:gd name="connsiteY4" fmla="*/ 30686 h 57222"/>
                    <a:gd name="connsiteX5" fmla="*/ 14285 w 52490"/>
                    <a:gd name="connsiteY5" fmla="*/ 57223 h 57222"/>
                    <a:gd name="connsiteX6" fmla="*/ 52490 w 52490"/>
                    <a:gd name="connsiteY6" fmla="*/ 39763 h 57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2490" h="57222">
                      <a:moveTo>
                        <a:pt x="52490" y="39763"/>
                      </a:moveTo>
                      <a:lnTo>
                        <a:pt x="40365" y="13227"/>
                      </a:lnTo>
                      <a:cubicBezTo>
                        <a:pt x="35412" y="2397"/>
                        <a:pt x="23458" y="-2852"/>
                        <a:pt x="13790" y="1568"/>
                      </a:cubicBezTo>
                      <a:lnTo>
                        <a:pt x="10733" y="2968"/>
                      </a:lnTo>
                      <a:cubicBezTo>
                        <a:pt x="1065" y="7388"/>
                        <a:pt x="-2793" y="19866"/>
                        <a:pt x="2160" y="30686"/>
                      </a:cubicBezTo>
                      <a:lnTo>
                        <a:pt x="14285" y="57223"/>
                      </a:lnTo>
                      <a:lnTo>
                        <a:pt x="52490" y="3976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4" name="Graphic 3">
                <a:extLst>
                  <a:ext uri="{FF2B5EF4-FFF2-40B4-BE49-F238E27FC236}">
                    <a16:creationId xmlns:a16="http://schemas.microsoft.com/office/drawing/2014/main" id="{7F9534AC-F14F-6EEA-4112-7A96018F83CE}"/>
                  </a:ext>
                </a:extLst>
              </p:cNvPr>
              <p:cNvGrpSpPr/>
              <p:nvPr/>
            </p:nvGrpSpPr>
            <p:grpSpPr>
              <a:xfrm>
                <a:off x="7732780" y="3627914"/>
                <a:ext cx="51305" cy="95039"/>
                <a:chOff x="7732780" y="3627914"/>
                <a:chExt cx="51305" cy="95039"/>
              </a:xfrm>
            </p:grpSpPr>
            <p:sp>
              <p:nvSpPr>
                <p:cNvPr id="252" name="Freeform: Shape 251">
                  <a:extLst>
                    <a:ext uri="{FF2B5EF4-FFF2-40B4-BE49-F238E27FC236}">
                      <a16:creationId xmlns:a16="http://schemas.microsoft.com/office/drawing/2014/main" id="{6DC99125-CFA3-7025-F011-74333C8318CC}"/>
                    </a:ext>
                  </a:extLst>
                </p:cNvPr>
                <p:cNvSpPr/>
                <p:nvPr/>
              </p:nvSpPr>
              <p:spPr>
                <a:xfrm>
                  <a:off x="7732780" y="3667458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8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3" name="Freeform: Shape 252">
                  <a:extLst>
                    <a:ext uri="{FF2B5EF4-FFF2-40B4-BE49-F238E27FC236}">
                      <a16:creationId xmlns:a16="http://schemas.microsoft.com/office/drawing/2014/main" id="{F9310BB2-C251-65A5-BAF9-CAFCB90A08A7}"/>
                    </a:ext>
                  </a:extLst>
                </p:cNvPr>
                <p:cNvSpPr/>
                <p:nvPr/>
              </p:nvSpPr>
              <p:spPr>
                <a:xfrm>
                  <a:off x="7737252" y="3627914"/>
                  <a:ext cx="46833" cy="54269"/>
                </a:xfrm>
                <a:custGeom>
                  <a:avLst/>
                  <a:gdLst>
                    <a:gd name="connsiteX0" fmla="*/ 41377 w 46833"/>
                    <a:gd name="connsiteY0" fmla="*/ 54270 h 54269"/>
                    <a:gd name="connsiteX1" fmla="*/ 46463 w 46833"/>
                    <a:gd name="connsiteY1" fmla="*/ 25543 h 54269"/>
                    <a:gd name="connsiteX2" fmla="*/ 31204 w 46833"/>
                    <a:gd name="connsiteY2" fmla="*/ 854 h 54269"/>
                    <a:gd name="connsiteX3" fmla="*/ 27889 w 46833"/>
                    <a:gd name="connsiteY3" fmla="*/ 263 h 54269"/>
                    <a:gd name="connsiteX4" fmla="*/ 5086 w 46833"/>
                    <a:gd name="connsiteY4" fmla="*/ 18218 h 54269"/>
                    <a:gd name="connsiteX5" fmla="*/ 0 w 46833"/>
                    <a:gd name="connsiteY5" fmla="*/ 46955 h 54269"/>
                    <a:gd name="connsiteX6" fmla="*/ 41377 w 46833"/>
                    <a:gd name="connsiteY6" fmla="*/ 54270 h 54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33" h="54269">
                      <a:moveTo>
                        <a:pt x="41377" y="54270"/>
                      </a:moveTo>
                      <a:lnTo>
                        <a:pt x="46463" y="25543"/>
                      </a:lnTo>
                      <a:cubicBezTo>
                        <a:pt x="48539" y="13817"/>
                        <a:pt x="41672" y="2711"/>
                        <a:pt x="31204" y="85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77" y="542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5" name="Graphic 3">
                <a:extLst>
                  <a:ext uri="{FF2B5EF4-FFF2-40B4-BE49-F238E27FC236}">
                    <a16:creationId xmlns:a16="http://schemas.microsoft.com/office/drawing/2014/main" id="{50EBE9BB-716A-D2A9-44E4-2A96541A9BA6}"/>
                  </a:ext>
                </a:extLst>
              </p:cNvPr>
              <p:cNvGrpSpPr/>
              <p:nvPr/>
            </p:nvGrpSpPr>
            <p:grpSpPr>
              <a:xfrm>
                <a:off x="7547481" y="3518062"/>
                <a:ext cx="51305" cy="95020"/>
                <a:chOff x="7547481" y="3518062"/>
                <a:chExt cx="51305" cy="95020"/>
              </a:xfrm>
            </p:grpSpPr>
            <p:sp>
              <p:nvSpPr>
                <p:cNvPr id="250" name="Freeform: Shape 249">
                  <a:extLst>
                    <a:ext uri="{FF2B5EF4-FFF2-40B4-BE49-F238E27FC236}">
                      <a16:creationId xmlns:a16="http://schemas.microsoft.com/office/drawing/2014/main" id="{C15536E1-5206-8D47-F26E-6A64E1643DB7}"/>
                    </a:ext>
                  </a:extLst>
                </p:cNvPr>
                <p:cNvSpPr/>
                <p:nvPr/>
              </p:nvSpPr>
              <p:spPr>
                <a:xfrm>
                  <a:off x="7547481" y="355758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1" name="Freeform: Shape 250">
                  <a:extLst>
                    <a:ext uri="{FF2B5EF4-FFF2-40B4-BE49-F238E27FC236}">
                      <a16:creationId xmlns:a16="http://schemas.microsoft.com/office/drawing/2014/main" id="{D395E464-4A16-BA33-2A1E-CEC6376C7339}"/>
                    </a:ext>
                  </a:extLst>
                </p:cNvPr>
                <p:cNvSpPr/>
                <p:nvPr/>
              </p:nvSpPr>
              <p:spPr>
                <a:xfrm>
                  <a:off x="7551962" y="351806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33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33"/>
                      </a:lnTo>
                      <a:cubicBezTo>
                        <a:pt x="48530" y="13808"/>
                        <a:pt x="41662" y="270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6" name="Graphic 3">
                <a:extLst>
                  <a:ext uri="{FF2B5EF4-FFF2-40B4-BE49-F238E27FC236}">
                    <a16:creationId xmlns:a16="http://schemas.microsoft.com/office/drawing/2014/main" id="{99988000-EFAC-0D82-33D9-52242158A85A}"/>
                  </a:ext>
                </a:extLst>
              </p:cNvPr>
              <p:cNvGrpSpPr/>
              <p:nvPr/>
            </p:nvGrpSpPr>
            <p:grpSpPr>
              <a:xfrm>
                <a:off x="7778465" y="3675234"/>
                <a:ext cx="51293" cy="95030"/>
                <a:chOff x="7778465" y="3675234"/>
                <a:chExt cx="51293" cy="95030"/>
              </a:xfrm>
            </p:grpSpPr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E8A7282A-88B9-CC46-DC2B-810B46B9DB3D}"/>
                    </a:ext>
                  </a:extLst>
                </p:cNvPr>
                <p:cNvSpPr/>
                <p:nvPr/>
              </p:nvSpPr>
              <p:spPr>
                <a:xfrm>
                  <a:off x="7778465" y="3714769"/>
                  <a:ext cx="46951" cy="55495"/>
                </a:xfrm>
                <a:custGeom>
                  <a:avLst/>
                  <a:gdLst>
                    <a:gd name="connsiteX0" fmla="*/ 46951 w 46951"/>
                    <a:gd name="connsiteY0" fmla="*/ 7248 h 55495"/>
                    <a:gd name="connsiteX1" fmla="*/ 41246 w 46951"/>
                    <a:gd name="connsiteY1" fmla="*/ 39510 h 55495"/>
                    <a:gd name="connsiteX2" fmla="*/ 19043 w 46951"/>
                    <a:gd name="connsiteY2" fmla="*/ 55207 h 55495"/>
                    <a:gd name="connsiteX3" fmla="*/ 15766 w 46951"/>
                    <a:gd name="connsiteY3" fmla="*/ 54626 h 55495"/>
                    <a:gd name="connsiteX4" fmla="*/ 298 w 46951"/>
                    <a:gd name="connsiteY4" fmla="*/ 32261 h 55495"/>
                    <a:gd name="connsiteX5" fmla="*/ 6003 w 46951"/>
                    <a:gd name="connsiteY5" fmla="*/ 0 h 55495"/>
                    <a:gd name="connsiteX6" fmla="*/ 46951 w 46951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1" h="55495">
                      <a:moveTo>
                        <a:pt x="46951" y="7248"/>
                      </a:moveTo>
                      <a:lnTo>
                        <a:pt x="41246" y="39510"/>
                      </a:lnTo>
                      <a:cubicBezTo>
                        <a:pt x="39398" y="49977"/>
                        <a:pt x="29406" y="57035"/>
                        <a:pt x="19043" y="55207"/>
                      </a:cubicBezTo>
                      <a:lnTo>
                        <a:pt x="15766" y="54626"/>
                      </a:lnTo>
                      <a:cubicBezTo>
                        <a:pt x="5403" y="52787"/>
                        <a:pt x="-1550" y="42729"/>
                        <a:pt x="298" y="32261"/>
                      </a:cubicBezTo>
                      <a:lnTo>
                        <a:pt x="6003" y="0"/>
                      </a:lnTo>
                      <a:lnTo>
                        <a:pt x="46951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9" name="Freeform: Shape 248">
                  <a:extLst>
                    <a:ext uri="{FF2B5EF4-FFF2-40B4-BE49-F238E27FC236}">
                      <a16:creationId xmlns:a16="http://schemas.microsoft.com/office/drawing/2014/main" id="{6738B78E-3D9C-3D81-E5E3-768FD08C83F4}"/>
                    </a:ext>
                  </a:extLst>
                </p:cNvPr>
                <p:cNvSpPr/>
                <p:nvPr/>
              </p:nvSpPr>
              <p:spPr>
                <a:xfrm>
                  <a:off x="7782934" y="367523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24 h 54260"/>
                    <a:gd name="connsiteX2" fmla="*/ 31195 w 46823"/>
                    <a:gd name="connsiteY2" fmla="*/ 844 h 54260"/>
                    <a:gd name="connsiteX3" fmla="*/ 27889 w 46823"/>
                    <a:gd name="connsiteY3" fmla="*/ 263 h 54260"/>
                    <a:gd name="connsiteX4" fmla="*/ 5087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24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7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7" name="Graphic 3">
                <a:extLst>
                  <a:ext uri="{FF2B5EF4-FFF2-40B4-BE49-F238E27FC236}">
                    <a16:creationId xmlns:a16="http://schemas.microsoft.com/office/drawing/2014/main" id="{7E5658C3-4824-E8E7-E177-27C72A9C4891}"/>
                  </a:ext>
                </a:extLst>
              </p:cNvPr>
              <p:cNvGrpSpPr/>
              <p:nvPr/>
            </p:nvGrpSpPr>
            <p:grpSpPr>
              <a:xfrm>
                <a:off x="8010101" y="3689912"/>
                <a:ext cx="51305" cy="95030"/>
                <a:chOff x="8010101" y="3689912"/>
                <a:chExt cx="51305" cy="95030"/>
              </a:xfrm>
            </p:grpSpPr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9964C87E-832F-C5CD-1D28-45953337ABA1}"/>
                    </a:ext>
                  </a:extLst>
                </p:cNvPr>
                <p:cNvSpPr/>
                <p:nvPr/>
              </p:nvSpPr>
              <p:spPr>
                <a:xfrm>
                  <a:off x="8010101" y="372944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0257469F-68C9-2659-CE42-3B4779FB4EDA}"/>
                    </a:ext>
                  </a:extLst>
                </p:cNvPr>
                <p:cNvSpPr/>
                <p:nvPr/>
              </p:nvSpPr>
              <p:spPr>
                <a:xfrm>
                  <a:off x="8014582" y="368991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0 h 54260"/>
                    <a:gd name="connsiteX1" fmla="*/ 46454 w 46823"/>
                    <a:gd name="connsiteY1" fmla="*/ 25533 h 54260"/>
                    <a:gd name="connsiteX2" fmla="*/ 31194 w 46823"/>
                    <a:gd name="connsiteY2" fmla="*/ 85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55 h 54260"/>
                    <a:gd name="connsiteX6" fmla="*/ 41367 w 46823"/>
                    <a:gd name="connsiteY6" fmla="*/ 54260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0"/>
                      </a:moveTo>
                      <a:lnTo>
                        <a:pt x="46454" y="25533"/>
                      </a:lnTo>
                      <a:cubicBezTo>
                        <a:pt x="48530" y="13808"/>
                        <a:pt x="41662" y="2702"/>
                        <a:pt x="31194" y="85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67" y="542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8" name="Graphic 3">
                <a:extLst>
                  <a:ext uri="{FF2B5EF4-FFF2-40B4-BE49-F238E27FC236}">
                    <a16:creationId xmlns:a16="http://schemas.microsoft.com/office/drawing/2014/main" id="{13B065E7-6B98-A5EE-148E-1821103EB7AF}"/>
                  </a:ext>
                </a:extLst>
              </p:cNvPr>
              <p:cNvGrpSpPr/>
              <p:nvPr/>
            </p:nvGrpSpPr>
            <p:grpSpPr>
              <a:xfrm>
                <a:off x="7561268" y="3649496"/>
                <a:ext cx="55359" cy="94324"/>
                <a:chOff x="7561268" y="3649496"/>
                <a:chExt cx="55359" cy="94324"/>
              </a:xfrm>
            </p:grpSpPr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04916A5B-D2CC-2FCF-1AFF-26903FA215A5}"/>
                    </a:ext>
                  </a:extLst>
                </p:cNvPr>
                <p:cNvSpPr/>
                <p:nvPr/>
              </p:nvSpPr>
              <p:spPr>
                <a:xfrm>
                  <a:off x="7567602" y="3687194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1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1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B6B57D2B-50A7-214D-AABF-C9F62E6C44DB}"/>
                    </a:ext>
                  </a:extLst>
                </p:cNvPr>
                <p:cNvSpPr/>
                <p:nvPr/>
              </p:nvSpPr>
              <p:spPr>
                <a:xfrm>
                  <a:off x="7561268" y="3649496"/>
                  <a:ext cx="48701" cy="55404"/>
                </a:xfrm>
                <a:custGeom>
                  <a:avLst/>
                  <a:gdLst>
                    <a:gd name="connsiteX0" fmla="*/ 48701 w 48701"/>
                    <a:gd name="connsiteY0" fmla="*/ 44975 h 55404"/>
                    <a:gd name="connsiteX1" fmla="*/ 41453 w 48701"/>
                    <a:gd name="connsiteY1" fmla="*/ 16714 h 55404"/>
                    <a:gd name="connsiteX2" fmla="*/ 17355 w 48701"/>
                    <a:gd name="connsiteY2" fmla="*/ 541 h 55404"/>
                    <a:gd name="connsiteX3" fmla="*/ 14097 w 48701"/>
                    <a:gd name="connsiteY3" fmla="*/ 1379 h 55404"/>
                    <a:gd name="connsiteX4" fmla="*/ 753 w 48701"/>
                    <a:gd name="connsiteY4" fmla="*/ 27144 h 55404"/>
                    <a:gd name="connsiteX5" fmla="*/ 8001 w 48701"/>
                    <a:gd name="connsiteY5" fmla="*/ 55405 h 55404"/>
                    <a:gd name="connsiteX6" fmla="*/ 48701 w 4870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5404">
                      <a:moveTo>
                        <a:pt x="48701" y="44975"/>
                      </a:moveTo>
                      <a:lnTo>
                        <a:pt x="41453" y="16714"/>
                      </a:lnTo>
                      <a:cubicBezTo>
                        <a:pt x="38500" y="5179"/>
                        <a:pt x="27651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8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701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9" name="Graphic 3">
                <a:extLst>
                  <a:ext uri="{FF2B5EF4-FFF2-40B4-BE49-F238E27FC236}">
                    <a16:creationId xmlns:a16="http://schemas.microsoft.com/office/drawing/2014/main" id="{E0203E73-C26B-1364-5DC8-B371525E5616}"/>
                  </a:ext>
                </a:extLst>
              </p:cNvPr>
              <p:cNvGrpSpPr/>
              <p:nvPr/>
            </p:nvGrpSpPr>
            <p:grpSpPr>
              <a:xfrm>
                <a:off x="7602045" y="3749004"/>
                <a:ext cx="55368" cy="94323"/>
                <a:chOff x="7602045" y="3749004"/>
                <a:chExt cx="55368" cy="94323"/>
              </a:xfrm>
            </p:grpSpPr>
            <p:sp>
              <p:nvSpPr>
                <p:cNvPr id="242" name="Freeform: Shape 241">
                  <a:extLst>
                    <a:ext uri="{FF2B5EF4-FFF2-40B4-BE49-F238E27FC236}">
                      <a16:creationId xmlns:a16="http://schemas.microsoft.com/office/drawing/2014/main" id="{43392D0E-7FC9-5398-C7D6-82BDD5FD8DAA}"/>
                    </a:ext>
                  </a:extLst>
                </p:cNvPr>
                <p:cNvSpPr/>
                <p:nvPr/>
              </p:nvSpPr>
              <p:spPr>
                <a:xfrm>
                  <a:off x="7608389" y="3786701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8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3" name="Freeform: Shape 242">
                  <a:extLst>
                    <a:ext uri="{FF2B5EF4-FFF2-40B4-BE49-F238E27FC236}">
                      <a16:creationId xmlns:a16="http://schemas.microsoft.com/office/drawing/2014/main" id="{567A8BF7-B9A4-69A0-D984-ADFFA332706A}"/>
                    </a:ext>
                  </a:extLst>
                </p:cNvPr>
                <p:cNvSpPr/>
                <p:nvPr/>
              </p:nvSpPr>
              <p:spPr>
                <a:xfrm>
                  <a:off x="7602045" y="3749004"/>
                  <a:ext cx="48701" cy="55404"/>
                </a:xfrm>
                <a:custGeom>
                  <a:avLst/>
                  <a:gdLst>
                    <a:gd name="connsiteX0" fmla="*/ 48701 w 48701"/>
                    <a:gd name="connsiteY0" fmla="*/ 44975 h 55404"/>
                    <a:gd name="connsiteX1" fmla="*/ 41453 w 48701"/>
                    <a:gd name="connsiteY1" fmla="*/ 16714 h 55404"/>
                    <a:gd name="connsiteX2" fmla="*/ 17355 w 48701"/>
                    <a:gd name="connsiteY2" fmla="*/ 541 h 55404"/>
                    <a:gd name="connsiteX3" fmla="*/ 14097 w 48701"/>
                    <a:gd name="connsiteY3" fmla="*/ 1379 h 55404"/>
                    <a:gd name="connsiteX4" fmla="*/ 753 w 48701"/>
                    <a:gd name="connsiteY4" fmla="*/ 27144 h 55404"/>
                    <a:gd name="connsiteX5" fmla="*/ 8001 w 48701"/>
                    <a:gd name="connsiteY5" fmla="*/ 55405 h 55404"/>
                    <a:gd name="connsiteX6" fmla="*/ 48701 w 4870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5404">
                      <a:moveTo>
                        <a:pt x="48701" y="44975"/>
                      </a:moveTo>
                      <a:lnTo>
                        <a:pt x="41453" y="16714"/>
                      </a:lnTo>
                      <a:cubicBezTo>
                        <a:pt x="38500" y="5179"/>
                        <a:pt x="27651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701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0" name="Graphic 3">
                <a:extLst>
                  <a:ext uri="{FF2B5EF4-FFF2-40B4-BE49-F238E27FC236}">
                    <a16:creationId xmlns:a16="http://schemas.microsoft.com/office/drawing/2014/main" id="{39AD1140-0F15-DB6C-D9E6-395E0D62B653}"/>
                  </a:ext>
                </a:extLst>
              </p:cNvPr>
              <p:cNvGrpSpPr/>
              <p:nvPr/>
            </p:nvGrpSpPr>
            <p:grpSpPr>
              <a:xfrm>
                <a:off x="7773342" y="3621759"/>
                <a:ext cx="55358" cy="94334"/>
                <a:chOff x="7773342" y="3621759"/>
                <a:chExt cx="55358" cy="94334"/>
              </a:xfrm>
            </p:grpSpPr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D07151F8-DA7F-FED4-B0C3-3A78BC21594A}"/>
                    </a:ext>
                  </a:extLst>
                </p:cNvPr>
                <p:cNvSpPr/>
                <p:nvPr/>
              </p:nvSpPr>
              <p:spPr>
                <a:xfrm>
                  <a:off x="7779677" y="3659467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5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5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5"/>
                        <a:pt x="10773" y="52368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8456A018-6DCF-8446-AA4E-BA4104F27FD8}"/>
                    </a:ext>
                  </a:extLst>
                </p:cNvPr>
                <p:cNvSpPr/>
                <p:nvPr/>
              </p:nvSpPr>
              <p:spPr>
                <a:xfrm>
                  <a:off x="7773342" y="3621759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0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1" name="Graphic 3">
                <a:extLst>
                  <a:ext uri="{FF2B5EF4-FFF2-40B4-BE49-F238E27FC236}">
                    <a16:creationId xmlns:a16="http://schemas.microsoft.com/office/drawing/2014/main" id="{53C1F0B8-D748-C341-55D5-81E824229B4B}"/>
                  </a:ext>
                </a:extLst>
              </p:cNvPr>
              <p:cNvGrpSpPr/>
              <p:nvPr/>
            </p:nvGrpSpPr>
            <p:grpSpPr>
              <a:xfrm>
                <a:off x="7866325" y="3662545"/>
                <a:ext cx="55358" cy="94323"/>
                <a:chOff x="7866325" y="3662545"/>
                <a:chExt cx="55358" cy="94323"/>
              </a:xfrm>
            </p:grpSpPr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A96AF3C2-1C21-65F8-380F-1E49902903EC}"/>
                    </a:ext>
                  </a:extLst>
                </p:cNvPr>
                <p:cNvSpPr/>
                <p:nvPr/>
              </p:nvSpPr>
              <p:spPr>
                <a:xfrm>
                  <a:off x="7872660" y="3700243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AF965322-D9A7-5728-E96B-5A6746524AAE}"/>
                    </a:ext>
                  </a:extLst>
                </p:cNvPr>
                <p:cNvSpPr/>
                <p:nvPr/>
              </p:nvSpPr>
              <p:spPr>
                <a:xfrm>
                  <a:off x="7866325" y="3662545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2" name="Graphic 3">
                <a:extLst>
                  <a:ext uri="{FF2B5EF4-FFF2-40B4-BE49-F238E27FC236}">
                    <a16:creationId xmlns:a16="http://schemas.microsoft.com/office/drawing/2014/main" id="{741EC797-BA78-FA04-350B-BEE07D54910D}"/>
                  </a:ext>
                </a:extLst>
              </p:cNvPr>
              <p:cNvGrpSpPr/>
              <p:nvPr/>
            </p:nvGrpSpPr>
            <p:grpSpPr>
              <a:xfrm>
                <a:off x="7897320" y="3585869"/>
                <a:ext cx="55359" cy="94334"/>
                <a:chOff x="7897320" y="3585869"/>
                <a:chExt cx="55359" cy="94334"/>
              </a:xfrm>
            </p:grpSpPr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9D58F5CD-F563-1E6F-9B2F-E33798BD5EC3}"/>
                    </a:ext>
                  </a:extLst>
                </p:cNvPr>
                <p:cNvSpPr/>
                <p:nvPr/>
              </p:nvSpPr>
              <p:spPr>
                <a:xfrm>
                  <a:off x="7903654" y="3623576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5"/>
                        <a:pt x="10773" y="52368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4019A51B-0524-1BB7-8924-5D813379B159}"/>
                    </a:ext>
                  </a:extLst>
                </p:cNvPr>
                <p:cNvSpPr/>
                <p:nvPr/>
              </p:nvSpPr>
              <p:spPr>
                <a:xfrm>
                  <a:off x="7897320" y="3585869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3" name="Graphic 3">
                <a:extLst>
                  <a:ext uri="{FF2B5EF4-FFF2-40B4-BE49-F238E27FC236}">
                    <a16:creationId xmlns:a16="http://schemas.microsoft.com/office/drawing/2014/main" id="{85201B62-912A-9FA9-60E1-4446022EABE5}"/>
                  </a:ext>
                </a:extLst>
              </p:cNvPr>
              <p:cNvGrpSpPr/>
              <p:nvPr/>
            </p:nvGrpSpPr>
            <p:grpSpPr>
              <a:xfrm>
                <a:off x="7584109" y="3569562"/>
                <a:ext cx="55358" cy="94324"/>
                <a:chOff x="7584109" y="3569562"/>
                <a:chExt cx="55358" cy="94324"/>
              </a:xfrm>
            </p:grpSpPr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97128F63-D75D-3CEF-BE6F-553A5BE8E949}"/>
                    </a:ext>
                  </a:extLst>
                </p:cNvPr>
                <p:cNvSpPr/>
                <p:nvPr/>
              </p:nvSpPr>
              <p:spPr>
                <a:xfrm>
                  <a:off x="7590443" y="3607260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9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5649C04E-1165-0F6E-7E65-184F1F57330D}"/>
                    </a:ext>
                  </a:extLst>
                </p:cNvPr>
                <p:cNvSpPr/>
                <p:nvPr/>
              </p:nvSpPr>
              <p:spPr>
                <a:xfrm>
                  <a:off x="7584109" y="3569562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4" name="Graphic 3">
                <a:extLst>
                  <a:ext uri="{FF2B5EF4-FFF2-40B4-BE49-F238E27FC236}">
                    <a16:creationId xmlns:a16="http://schemas.microsoft.com/office/drawing/2014/main" id="{CC2876E0-DB1E-A5C1-AA74-D448470913A5}"/>
                  </a:ext>
                </a:extLst>
              </p:cNvPr>
              <p:cNvGrpSpPr/>
              <p:nvPr/>
            </p:nvGrpSpPr>
            <p:grpSpPr>
              <a:xfrm>
                <a:off x="7807709" y="3579271"/>
                <a:ext cx="54696" cy="94456"/>
                <a:chOff x="7807709" y="3579271"/>
                <a:chExt cx="54696" cy="94456"/>
              </a:xfrm>
            </p:grpSpPr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A8FD82B5-3ECE-AB73-F20D-25E293A3EDE0}"/>
                    </a:ext>
                  </a:extLst>
                </p:cNvPr>
                <p:cNvSpPr/>
                <p:nvPr/>
              </p:nvSpPr>
              <p:spPr>
                <a:xfrm>
                  <a:off x="7807709" y="3617280"/>
                  <a:ext cx="48701" cy="56447"/>
                </a:xfrm>
                <a:custGeom>
                  <a:avLst/>
                  <a:gdLst>
                    <a:gd name="connsiteX0" fmla="*/ 48701 w 48701"/>
                    <a:gd name="connsiteY0" fmla="*/ 9830 h 56447"/>
                    <a:gd name="connsiteX1" fmla="*/ 40957 w 48701"/>
                    <a:gd name="connsiteY1" fmla="*/ 41662 h 56447"/>
                    <a:gd name="connsiteX2" fmla="*/ 17802 w 48701"/>
                    <a:gd name="connsiteY2" fmla="*/ 55912 h 56447"/>
                    <a:gd name="connsiteX3" fmla="*/ 14573 w 48701"/>
                    <a:gd name="connsiteY3" fmla="*/ 55131 h 56447"/>
                    <a:gd name="connsiteX4" fmla="*/ 552 w 48701"/>
                    <a:gd name="connsiteY4" fmla="*/ 31833 h 56447"/>
                    <a:gd name="connsiteX5" fmla="*/ 8296 w 48701"/>
                    <a:gd name="connsiteY5" fmla="*/ 0 h 56447"/>
                    <a:gd name="connsiteX6" fmla="*/ 48701 w 48701"/>
                    <a:gd name="connsiteY6" fmla="*/ 9830 h 56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47">
                      <a:moveTo>
                        <a:pt x="48701" y="9830"/>
                      </a:moveTo>
                      <a:lnTo>
                        <a:pt x="40957" y="41662"/>
                      </a:lnTo>
                      <a:cubicBezTo>
                        <a:pt x="38443" y="51988"/>
                        <a:pt x="28022" y="58398"/>
                        <a:pt x="17802" y="55912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74FF9AC1-C9B6-E247-3507-B53FD819752B}"/>
                    </a:ext>
                  </a:extLst>
                </p:cNvPr>
                <p:cNvSpPr/>
                <p:nvPr/>
              </p:nvSpPr>
              <p:spPr>
                <a:xfrm>
                  <a:off x="7814014" y="3579271"/>
                  <a:ext cx="48391" cy="55239"/>
                </a:xfrm>
                <a:custGeom>
                  <a:avLst/>
                  <a:gdLst>
                    <a:gd name="connsiteX0" fmla="*/ 40815 w 48391"/>
                    <a:gd name="connsiteY0" fmla="*/ 55240 h 55239"/>
                    <a:gd name="connsiteX1" fmla="*/ 47711 w 48391"/>
                    <a:gd name="connsiteY1" fmla="*/ 26884 h 55239"/>
                    <a:gd name="connsiteX2" fmla="*/ 34052 w 48391"/>
                    <a:gd name="connsiteY2" fmla="*/ 1281 h 55239"/>
                    <a:gd name="connsiteX3" fmla="*/ 30785 w 48391"/>
                    <a:gd name="connsiteY3" fmla="*/ 490 h 55239"/>
                    <a:gd name="connsiteX4" fmla="*/ 6896 w 48391"/>
                    <a:gd name="connsiteY4" fmla="*/ 16959 h 55239"/>
                    <a:gd name="connsiteX5" fmla="*/ 0 w 48391"/>
                    <a:gd name="connsiteY5" fmla="*/ 45315 h 55239"/>
                    <a:gd name="connsiteX6" fmla="*/ 40815 w 48391"/>
                    <a:gd name="connsiteY6" fmla="*/ 55240 h 5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39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5" name="Graphic 3">
                <a:extLst>
                  <a:ext uri="{FF2B5EF4-FFF2-40B4-BE49-F238E27FC236}">
                    <a16:creationId xmlns:a16="http://schemas.microsoft.com/office/drawing/2014/main" id="{42832F71-F030-B5B8-07A8-C6A1E9B11B01}"/>
                  </a:ext>
                </a:extLst>
              </p:cNvPr>
              <p:cNvGrpSpPr/>
              <p:nvPr/>
            </p:nvGrpSpPr>
            <p:grpSpPr>
              <a:xfrm>
                <a:off x="7853581" y="3589825"/>
                <a:ext cx="54697" cy="94465"/>
                <a:chOff x="7853581" y="3589825"/>
                <a:chExt cx="54697" cy="94465"/>
              </a:xfrm>
            </p:grpSpPr>
            <p:sp>
              <p:nvSpPr>
                <p:cNvPr id="230" name="Freeform: Shape 229">
                  <a:extLst>
                    <a:ext uri="{FF2B5EF4-FFF2-40B4-BE49-F238E27FC236}">
                      <a16:creationId xmlns:a16="http://schemas.microsoft.com/office/drawing/2014/main" id="{A1279517-520B-6C48-64C2-0FCF95B06169}"/>
                    </a:ext>
                  </a:extLst>
                </p:cNvPr>
                <p:cNvSpPr/>
                <p:nvPr/>
              </p:nvSpPr>
              <p:spPr>
                <a:xfrm>
                  <a:off x="7853581" y="3627834"/>
                  <a:ext cx="48701" cy="56456"/>
                </a:xfrm>
                <a:custGeom>
                  <a:avLst/>
                  <a:gdLst>
                    <a:gd name="connsiteX0" fmla="*/ 48701 w 48701"/>
                    <a:gd name="connsiteY0" fmla="*/ 9830 h 56456"/>
                    <a:gd name="connsiteX1" fmla="*/ 40957 w 48701"/>
                    <a:gd name="connsiteY1" fmla="*/ 41662 h 56456"/>
                    <a:gd name="connsiteX2" fmla="*/ 17802 w 48701"/>
                    <a:gd name="connsiteY2" fmla="*/ 55921 h 56456"/>
                    <a:gd name="connsiteX3" fmla="*/ 14573 w 48701"/>
                    <a:gd name="connsiteY3" fmla="*/ 55131 h 56456"/>
                    <a:gd name="connsiteX4" fmla="*/ 552 w 48701"/>
                    <a:gd name="connsiteY4" fmla="*/ 31833 h 56456"/>
                    <a:gd name="connsiteX5" fmla="*/ 8296 w 48701"/>
                    <a:gd name="connsiteY5" fmla="*/ 0 h 56456"/>
                    <a:gd name="connsiteX6" fmla="*/ 48701 w 48701"/>
                    <a:gd name="connsiteY6" fmla="*/ 9830 h 56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6">
                      <a:moveTo>
                        <a:pt x="48701" y="9830"/>
                      </a:moveTo>
                      <a:lnTo>
                        <a:pt x="40957" y="41662"/>
                      </a:lnTo>
                      <a:cubicBezTo>
                        <a:pt x="38443" y="51988"/>
                        <a:pt x="28022" y="5840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1" name="Freeform: Shape 230">
                  <a:extLst>
                    <a:ext uri="{FF2B5EF4-FFF2-40B4-BE49-F238E27FC236}">
                      <a16:creationId xmlns:a16="http://schemas.microsoft.com/office/drawing/2014/main" id="{93B790F7-1BD4-2DB1-20F2-D61069DF4B65}"/>
                    </a:ext>
                  </a:extLst>
                </p:cNvPr>
                <p:cNvSpPr/>
                <p:nvPr/>
              </p:nvSpPr>
              <p:spPr>
                <a:xfrm>
                  <a:off x="7859887" y="3589825"/>
                  <a:ext cx="48391" cy="55239"/>
                </a:xfrm>
                <a:custGeom>
                  <a:avLst/>
                  <a:gdLst>
                    <a:gd name="connsiteX0" fmla="*/ 40815 w 48391"/>
                    <a:gd name="connsiteY0" fmla="*/ 55240 h 55239"/>
                    <a:gd name="connsiteX1" fmla="*/ 47711 w 48391"/>
                    <a:gd name="connsiteY1" fmla="*/ 26884 h 55239"/>
                    <a:gd name="connsiteX2" fmla="*/ 34052 w 48391"/>
                    <a:gd name="connsiteY2" fmla="*/ 1281 h 55239"/>
                    <a:gd name="connsiteX3" fmla="*/ 30785 w 48391"/>
                    <a:gd name="connsiteY3" fmla="*/ 490 h 55239"/>
                    <a:gd name="connsiteX4" fmla="*/ 6896 w 48391"/>
                    <a:gd name="connsiteY4" fmla="*/ 16959 h 55239"/>
                    <a:gd name="connsiteX5" fmla="*/ 0 w 48391"/>
                    <a:gd name="connsiteY5" fmla="*/ 45315 h 55239"/>
                    <a:gd name="connsiteX6" fmla="*/ 40815 w 48391"/>
                    <a:gd name="connsiteY6" fmla="*/ 55240 h 5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39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6" name="Graphic 3">
                <a:extLst>
                  <a:ext uri="{FF2B5EF4-FFF2-40B4-BE49-F238E27FC236}">
                    <a16:creationId xmlns:a16="http://schemas.microsoft.com/office/drawing/2014/main" id="{5A304B1F-A2C7-4A8A-E4DF-F96D5A1461DE}"/>
                  </a:ext>
                </a:extLst>
              </p:cNvPr>
              <p:cNvGrpSpPr/>
              <p:nvPr/>
            </p:nvGrpSpPr>
            <p:grpSpPr>
              <a:xfrm>
                <a:off x="7948003" y="3576013"/>
                <a:ext cx="54697" cy="94456"/>
                <a:chOff x="7948003" y="3576013"/>
                <a:chExt cx="54697" cy="94456"/>
              </a:xfrm>
            </p:grpSpPr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BB8F5704-1F80-57CB-465F-EFE07A3FB6AF}"/>
                    </a:ext>
                  </a:extLst>
                </p:cNvPr>
                <p:cNvSpPr/>
                <p:nvPr/>
              </p:nvSpPr>
              <p:spPr>
                <a:xfrm>
                  <a:off x="7948003" y="3614013"/>
                  <a:ext cx="48701" cy="56456"/>
                </a:xfrm>
                <a:custGeom>
                  <a:avLst/>
                  <a:gdLst>
                    <a:gd name="connsiteX0" fmla="*/ 48701 w 48701"/>
                    <a:gd name="connsiteY0" fmla="*/ 9839 h 56456"/>
                    <a:gd name="connsiteX1" fmla="*/ 40957 w 48701"/>
                    <a:gd name="connsiteY1" fmla="*/ 41672 h 56456"/>
                    <a:gd name="connsiteX2" fmla="*/ 17802 w 48701"/>
                    <a:gd name="connsiteY2" fmla="*/ 55921 h 56456"/>
                    <a:gd name="connsiteX3" fmla="*/ 14573 w 48701"/>
                    <a:gd name="connsiteY3" fmla="*/ 55131 h 56456"/>
                    <a:gd name="connsiteX4" fmla="*/ 552 w 48701"/>
                    <a:gd name="connsiteY4" fmla="*/ 31832 h 56456"/>
                    <a:gd name="connsiteX5" fmla="*/ 8296 w 48701"/>
                    <a:gd name="connsiteY5" fmla="*/ 0 h 56456"/>
                    <a:gd name="connsiteX6" fmla="*/ 48701 w 48701"/>
                    <a:gd name="connsiteY6" fmla="*/ 9839 h 56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6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0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9" name="Freeform: Shape 228">
                  <a:extLst>
                    <a:ext uri="{FF2B5EF4-FFF2-40B4-BE49-F238E27FC236}">
                      <a16:creationId xmlns:a16="http://schemas.microsoft.com/office/drawing/2014/main" id="{5BEBB606-25C3-10FB-63EE-662DAF7FBB24}"/>
                    </a:ext>
                  </a:extLst>
                </p:cNvPr>
                <p:cNvSpPr/>
                <p:nvPr/>
              </p:nvSpPr>
              <p:spPr>
                <a:xfrm>
                  <a:off x="7954308" y="3576013"/>
                  <a:ext cx="48391" cy="55240"/>
                </a:xfrm>
                <a:custGeom>
                  <a:avLst/>
                  <a:gdLst>
                    <a:gd name="connsiteX0" fmla="*/ 40815 w 48391"/>
                    <a:gd name="connsiteY0" fmla="*/ 55240 h 55240"/>
                    <a:gd name="connsiteX1" fmla="*/ 47711 w 48391"/>
                    <a:gd name="connsiteY1" fmla="*/ 26884 h 55240"/>
                    <a:gd name="connsiteX2" fmla="*/ 34052 w 48391"/>
                    <a:gd name="connsiteY2" fmla="*/ 1281 h 55240"/>
                    <a:gd name="connsiteX3" fmla="*/ 30785 w 48391"/>
                    <a:gd name="connsiteY3" fmla="*/ 490 h 55240"/>
                    <a:gd name="connsiteX4" fmla="*/ 6896 w 48391"/>
                    <a:gd name="connsiteY4" fmla="*/ 16959 h 55240"/>
                    <a:gd name="connsiteX5" fmla="*/ 0 w 48391"/>
                    <a:gd name="connsiteY5" fmla="*/ 45315 h 55240"/>
                    <a:gd name="connsiteX6" fmla="*/ 40815 w 48391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6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7" name="Graphic 3">
                <a:extLst>
                  <a:ext uri="{FF2B5EF4-FFF2-40B4-BE49-F238E27FC236}">
                    <a16:creationId xmlns:a16="http://schemas.microsoft.com/office/drawing/2014/main" id="{A6C44DBE-97AE-1688-8EA1-0F3ACB19A695}"/>
                  </a:ext>
                </a:extLst>
              </p:cNvPr>
              <p:cNvGrpSpPr/>
              <p:nvPr/>
            </p:nvGrpSpPr>
            <p:grpSpPr>
              <a:xfrm>
                <a:off x="7698410" y="3582538"/>
                <a:ext cx="54700" cy="94459"/>
                <a:chOff x="7698410" y="3582538"/>
                <a:chExt cx="54700" cy="94459"/>
              </a:xfrm>
            </p:grpSpPr>
            <p:sp>
              <p:nvSpPr>
                <p:cNvPr id="226" name="Freeform: Shape 225">
                  <a:extLst>
                    <a:ext uri="{FF2B5EF4-FFF2-40B4-BE49-F238E27FC236}">
                      <a16:creationId xmlns:a16="http://schemas.microsoft.com/office/drawing/2014/main" id="{8308B412-CFF3-CC64-68E3-D5A7EB6E6C57}"/>
                    </a:ext>
                  </a:extLst>
                </p:cNvPr>
                <p:cNvSpPr/>
                <p:nvPr/>
              </p:nvSpPr>
              <p:spPr>
                <a:xfrm>
                  <a:off x="7698410" y="3620547"/>
                  <a:ext cx="48701" cy="56450"/>
                </a:xfrm>
                <a:custGeom>
                  <a:avLst/>
                  <a:gdLst>
                    <a:gd name="connsiteX0" fmla="*/ 48701 w 48701"/>
                    <a:gd name="connsiteY0" fmla="*/ 9830 h 56450"/>
                    <a:gd name="connsiteX1" fmla="*/ 40957 w 48701"/>
                    <a:gd name="connsiteY1" fmla="*/ 41663 h 56450"/>
                    <a:gd name="connsiteX2" fmla="*/ 17802 w 48701"/>
                    <a:gd name="connsiteY2" fmla="*/ 55912 h 56450"/>
                    <a:gd name="connsiteX3" fmla="*/ 14573 w 48701"/>
                    <a:gd name="connsiteY3" fmla="*/ 55131 h 56450"/>
                    <a:gd name="connsiteX4" fmla="*/ 552 w 48701"/>
                    <a:gd name="connsiteY4" fmla="*/ 31833 h 56450"/>
                    <a:gd name="connsiteX5" fmla="*/ 8296 w 48701"/>
                    <a:gd name="connsiteY5" fmla="*/ 0 h 56450"/>
                    <a:gd name="connsiteX6" fmla="*/ 48701 w 48701"/>
                    <a:gd name="connsiteY6" fmla="*/ 9830 h 56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0">
                      <a:moveTo>
                        <a:pt x="48701" y="9830"/>
                      </a:moveTo>
                      <a:lnTo>
                        <a:pt x="40957" y="41663"/>
                      </a:lnTo>
                      <a:cubicBezTo>
                        <a:pt x="38443" y="51988"/>
                        <a:pt x="28022" y="58407"/>
                        <a:pt x="17802" y="55912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7" name="Freeform: Shape 226">
                  <a:extLst>
                    <a:ext uri="{FF2B5EF4-FFF2-40B4-BE49-F238E27FC236}">
                      <a16:creationId xmlns:a16="http://schemas.microsoft.com/office/drawing/2014/main" id="{EB7A9554-42E2-DB30-7A13-B36B3DC20748}"/>
                    </a:ext>
                  </a:extLst>
                </p:cNvPr>
                <p:cNvSpPr/>
                <p:nvPr/>
              </p:nvSpPr>
              <p:spPr>
                <a:xfrm>
                  <a:off x="7704715" y="3582538"/>
                  <a:ext cx="48395" cy="55240"/>
                </a:xfrm>
                <a:custGeom>
                  <a:avLst/>
                  <a:gdLst>
                    <a:gd name="connsiteX0" fmla="*/ 40814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4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4" y="55240"/>
                      </a:moveTo>
                      <a:lnTo>
                        <a:pt x="47711" y="26884"/>
                      </a:lnTo>
                      <a:cubicBezTo>
                        <a:pt x="50530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4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8" name="Graphic 3">
                <a:extLst>
                  <a:ext uri="{FF2B5EF4-FFF2-40B4-BE49-F238E27FC236}">
                    <a16:creationId xmlns:a16="http://schemas.microsoft.com/office/drawing/2014/main" id="{50912723-5109-FB71-17A7-C371B5607C37}"/>
                  </a:ext>
                </a:extLst>
              </p:cNvPr>
              <p:cNvGrpSpPr/>
              <p:nvPr/>
            </p:nvGrpSpPr>
            <p:grpSpPr>
              <a:xfrm>
                <a:off x="7629896" y="3558068"/>
                <a:ext cx="54700" cy="94459"/>
                <a:chOff x="7629896" y="3558068"/>
                <a:chExt cx="54700" cy="94459"/>
              </a:xfrm>
            </p:grpSpPr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4EB76D12-3D51-1FFA-9F1C-9B0A9E499286}"/>
                    </a:ext>
                  </a:extLst>
                </p:cNvPr>
                <p:cNvSpPr/>
                <p:nvPr/>
              </p:nvSpPr>
              <p:spPr>
                <a:xfrm>
                  <a:off x="7629896" y="3596068"/>
                  <a:ext cx="48701" cy="56459"/>
                </a:xfrm>
                <a:custGeom>
                  <a:avLst/>
                  <a:gdLst>
                    <a:gd name="connsiteX0" fmla="*/ 48701 w 48701"/>
                    <a:gd name="connsiteY0" fmla="*/ 9839 h 56459"/>
                    <a:gd name="connsiteX1" fmla="*/ 40957 w 48701"/>
                    <a:gd name="connsiteY1" fmla="*/ 41672 h 56459"/>
                    <a:gd name="connsiteX2" fmla="*/ 17802 w 48701"/>
                    <a:gd name="connsiteY2" fmla="*/ 55921 h 56459"/>
                    <a:gd name="connsiteX3" fmla="*/ 14573 w 48701"/>
                    <a:gd name="connsiteY3" fmla="*/ 55131 h 56459"/>
                    <a:gd name="connsiteX4" fmla="*/ 552 w 48701"/>
                    <a:gd name="connsiteY4" fmla="*/ 31832 h 56459"/>
                    <a:gd name="connsiteX5" fmla="*/ 8296 w 48701"/>
                    <a:gd name="connsiteY5" fmla="*/ 0 h 56459"/>
                    <a:gd name="connsiteX6" fmla="*/ 48701 w 48701"/>
                    <a:gd name="connsiteY6" fmla="*/ 9839 h 56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9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1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5" name="Freeform: Shape 224">
                  <a:extLst>
                    <a:ext uri="{FF2B5EF4-FFF2-40B4-BE49-F238E27FC236}">
                      <a16:creationId xmlns:a16="http://schemas.microsoft.com/office/drawing/2014/main" id="{F758AACD-8D85-5702-09ED-713676E5605C}"/>
                    </a:ext>
                  </a:extLst>
                </p:cNvPr>
                <p:cNvSpPr/>
                <p:nvPr/>
              </p:nvSpPr>
              <p:spPr>
                <a:xfrm>
                  <a:off x="7636201" y="3558068"/>
                  <a:ext cx="48395" cy="55240"/>
                </a:xfrm>
                <a:custGeom>
                  <a:avLst/>
                  <a:gdLst>
                    <a:gd name="connsiteX0" fmla="*/ 40815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5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30" y="1532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9" name="Graphic 3">
                <a:extLst>
                  <a:ext uri="{FF2B5EF4-FFF2-40B4-BE49-F238E27FC236}">
                    <a16:creationId xmlns:a16="http://schemas.microsoft.com/office/drawing/2014/main" id="{3A0CF286-9184-A9E1-B111-08977138CEAD}"/>
                  </a:ext>
                </a:extLst>
              </p:cNvPr>
              <p:cNvGrpSpPr/>
              <p:nvPr/>
            </p:nvGrpSpPr>
            <p:grpSpPr>
              <a:xfrm>
                <a:off x="7652737" y="3631477"/>
                <a:ext cx="54700" cy="94459"/>
                <a:chOff x="7652737" y="3631477"/>
                <a:chExt cx="54700" cy="94459"/>
              </a:xfrm>
            </p:grpSpPr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AEF6B196-CF95-C779-C61A-448DD104B684}"/>
                    </a:ext>
                  </a:extLst>
                </p:cNvPr>
                <p:cNvSpPr/>
                <p:nvPr/>
              </p:nvSpPr>
              <p:spPr>
                <a:xfrm>
                  <a:off x="7652737" y="3669477"/>
                  <a:ext cx="48701" cy="56459"/>
                </a:xfrm>
                <a:custGeom>
                  <a:avLst/>
                  <a:gdLst>
                    <a:gd name="connsiteX0" fmla="*/ 48701 w 48701"/>
                    <a:gd name="connsiteY0" fmla="*/ 9839 h 56459"/>
                    <a:gd name="connsiteX1" fmla="*/ 40957 w 48701"/>
                    <a:gd name="connsiteY1" fmla="*/ 41672 h 56459"/>
                    <a:gd name="connsiteX2" fmla="*/ 17802 w 48701"/>
                    <a:gd name="connsiteY2" fmla="*/ 55921 h 56459"/>
                    <a:gd name="connsiteX3" fmla="*/ 14573 w 48701"/>
                    <a:gd name="connsiteY3" fmla="*/ 55131 h 56459"/>
                    <a:gd name="connsiteX4" fmla="*/ 552 w 48701"/>
                    <a:gd name="connsiteY4" fmla="*/ 31832 h 56459"/>
                    <a:gd name="connsiteX5" fmla="*/ 8296 w 48701"/>
                    <a:gd name="connsiteY5" fmla="*/ 0 h 56459"/>
                    <a:gd name="connsiteX6" fmla="*/ 48701 w 48701"/>
                    <a:gd name="connsiteY6" fmla="*/ 9839 h 56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9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1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17A0A105-1577-FBBF-6B8A-9F028A507AEE}"/>
                    </a:ext>
                  </a:extLst>
                </p:cNvPr>
                <p:cNvSpPr/>
                <p:nvPr/>
              </p:nvSpPr>
              <p:spPr>
                <a:xfrm>
                  <a:off x="7659042" y="3631477"/>
                  <a:ext cx="48395" cy="55240"/>
                </a:xfrm>
                <a:custGeom>
                  <a:avLst/>
                  <a:gdLst>
                    <a:gd name="connsiteX0" fmla="*/ 40815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5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30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0" name="Graphic 3">
                <a:extLst>
                  <a:ext uri="{FF2B5EF4-FFF2-40B4-BE49-F238E27FC236}">
                    <a16:creationId xmlns:a16="http://schemas.microsoft.com/office/drawing/2014/main" id="{3627C0C3-BD33-8576-8CDF-3F00B6245037}"/>
                  </a:ext>
                </a:extLst>
              </p:cNvPr>
              <p:cNvGrpSpPr/>
              <p:nvPr/>
            </p:nvGrpSpPr>
            <p:grpSpPr>
              <a:xfrm>
                <a:off x="7731224" y="3601727"/>
                <a:ext cx="74509" cy="85679"/>
                <a:chOff x="7731224" y="3601727"/>
                <a:chExt cx="74509" cy="85679"/>
              </a:xfrm>
            </p:grpSpPr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B5F4D53B-5B8E-2792-DFCF-E868D189DBD2}"/>
                    </a:ext>
                  </a:extLst>
                </p:cNvPr>
                <p:cNvSpPr/>
                <p:nvPr/>
              </p:nvSpPr>
              <p:spPr>
                <a:xfrm>
                  <a:off x="7748977" y="3628472"/>
                  <a:ext cx="56755" cy="58934"/>
                </a:xfrm>
                <a:custGeom>
                  <a:avLst/>
                  <a:gdLst>
                    <a:gd name="connsiteX0" fmla="*/ 33347 w 56755"/>
                    <a:gd name="connsiteY0" fmla="*/ 0 h 58934"/>
                    <a:gd name="connsiteX1" fmla="*/ 52921 w 56755"/>
                    <a:gd name="connsiteY1" fmla="*/ 26280 h 58934"/>
                    <a:gd name="connsiteX2" fmla="*/ 49121 w 56755"/>
                    <a:gd name="connsiteY2" fmla="*/ 53207 h 58934"/>
                    <a:gd name="connsiteX3" fmla="*/ 46454 w 56755"/>
                    <a:gd name="connsiteY3" fmla="*/ 55198 h 58934"/>
                    <a:gd name="connsiteX4" fmla="*/ 19574 w 56755"/>
                    <a:gd name="connsiteY4" fmla="*/ 51130 h 58934"/>
                    <a:gd name="connsiteX5" fmla="*/ 0 w 56755"/>
                    <a:gd name="connsiteY5" fmla="*/ 24851 h 58934"/>
                    <a:gd name="connsiteX6" fmla="*/ 33347 w 56755"/>
                    <a:gd name="connsiteY6" fmla="*/ 0 h 5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55" h="58934">
                      <a:moveTo>
                        <a:pt x="33347" y="0"/>
                      </a:moveTo>
                      <a:lnTo>
                        <a:pt x="52921" y="26280"/>
                      </a:lnTo>
                      <a:cubicBezTo>
                        <a:pt x="59265" y="34805"/>
                        <a:pt x="57560" y="46920"/>
                        <a:pt x="49121" y="53207"/>
                      </a:cubicBezTo>
                      <a:lnTo>
                        <a:pt x="46454" y="55198"/>
                      </a:lnTo>
                      <a:cubicBezTo>
                        <a:pt x="38015" y="61484"/>
                        <a:pt x="25918" y="59646"/>
                        <a:pt x="19574" y="51130"/>
                      </a:cubicBezTo>
                      <a:lnTo>
                        <a:pt x="0" y="24851"/>
                      </a:lnTo>
                      <a:lnTo>
                        <a:pt x="3334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07D0510E-02A2-10FC-1123-2B32A9A5092C}"/>
                    </a:ext>
                  </a:extLst>
                </p:cNvPr>
                <p:cNvSpPr/>
                <p:nvPr/>
              </p:nvSpPr>
              <p:spPr>
                <a:xfrm>
                  <a:off x="7731224" y="3601727"/>
                  <a:ext cx="55787" cy="57787"/>
                </a:xfrm>
                <a:custGeom>
                  <a:avLst/>
                  <a:gdLst>
                    <a:gd name="connsiteX0" fmla="*/ 55787 w 55787"/>
                    <a:gd name="connsiteY0" fmla="*/ 32689 h 57787"/>
                    <a:gd name="connsiteX1" fmla="*/ 38356 w 55787"/>
                    <a:gd name="connsiteY1" fmla="*/ 9286 h 57787"/>
                    <a:gd name="connsiteX2" fmla="*/ 9924 w 55787"/>
                    <a:gd name="connsiteY2" fmla="*/ 3466 h 57787"/>
                    <a:gd name="connsiteX3" fmla="*/ 7229 w 55787"/>
                    <a:gd name="connsiteY3" fmla="*/ 5476 h 57787"/>
                    <a:gd name="connsiteX4" fmla="*/ 4666 w 55787"/>
                    <a:gd name="connsiteY4" fmla="*/ 34384 h 57787"/>
                    <a:gd name="connsiteX5" fmla="*/ 22097 w 55787"/>
                    <a:gd name="connsiteY5" fmla="*/ 57787 h 57787"/>
                    <a:gd name="connsiteX6" fmla="*/ 55787 w 55787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7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1" name="Graphic 3">
                <a:extLst>
                  <a:ext uri="{FF2B5EF4-FFF2-40B4-BE49-F238E27FC236}">
                    <a16:creationId xmlns:a16="http://schemas.microsoft.com/office/drawing/2014/main" id="{6AEADC14-77BD-EAC1-9D8A-4818433BF535}"/>
                  </a:ext>
                </a:extLst>
              </p:cNvPr>
              <p:cNvGrpSpPr/>
              <p:nvPr/>
            </p:nvGrpSpPr>
            <p:grpSpPr>
              <a:xfrm>
                <a:off x="7850315" y="3828465"/>
                <a:ext cx="74503" cy="85692"/>
                <a:chOff x="7850315" y="3828465"/>
                <a:chExt cx="74503" cy="85692"/>
              </a:xfrm>
            </p:grpSpPr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C67550E2-3B97-C7F3-DC33-4BD476D7CFF4}"/>
                    </a:ext>
                  </a:extLst>
                </p:cNvPr>
                <p:cNvSpPr/>
                <p:nvPr/>
              </p:nvSpPr>
              <p:spPr>
                <a:xfrm>
                  <a:off x="7868049" y="3855224"/>
                  <a:ext cx="56769" cy="58934"/>
                </a:xfrm>
                <a:custGeom>
                  <a:avLst/>
                  <a:gdLst>
                    <a:gd name="connsiteX0" fmla="*/ 33357 w 56769"/>
                    <a:gd name="connsiteY0" fmla="*/ 0 h 58934"/>
                    <a:gd name="connsiteX1" fmla="*/ 52930 w 56769"/>
                    <a:gd name="connsiteY1" fmla="*/ 26280 h 58934"/>
                    <a:gd name="connsiteX2" fmla="*/ 49130 w 56769"/>
                    <a:gd name="connsiteY2" fmla="*/ 53207 h 58934"/>
                    <a:gd name="connsiteX3" fmla="*/ 46463 w 56769"/>
                    <a:gd name="connsiteY3" fmla="*/ 55198 h 58934"/>
                    <a:gd name="connsiteX4" fmla="*/ 19574 w 56769"/>
                    <a:gd name="connsiteY4" fmla="*/ 51130 h 58934"/>
                    <a:gd name="connsiteX5" fmla="*/ 0 w 56769"/>
                    <a:gd name="connsiteY5" fmla="*/ 24851 h 58934"/>
                    <a:gd name="connsiteX6" fmla="*/ 33357 w 56769"/>
                    <a:gd name="connsiteY6" fmla="*/ 0 h 5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69" h="58934">
                      <a:moveTo>
                        <a:pt x="33357" y="0"/>
                      </a:moveTo>
                      <a:lnTo>
                        <a:pt x="52930" y="26280"/>
                      </a:lnTo>
                      <a:cubicBezTo>
                        <a:pt x="59284" y="34805"/>
                        <a:pt x="57569" y="46920"/>
                        <a:pt x="49130" y="53207"/>
                      </a:cubicBezTo>
                      <a:lnTo>
                        <a:pt x="46463" y="55198"/>
                      </a:lnTo>
                      <a:cubicBezTo>
                        <a:pt x="38024" y="61484"/>
                        <a:pt x="25927" y="59646"/>
                        <a:pt x="19574" y="51130"/>
                      </a:cubicBezTo>
                      <a:lnTo>
                        <a:pt x="0" y="24851"/>
                      </a:lnTo>
                      <a:lnTo>
                        <a:pt x="3335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CD0CDC92-605A-CD80-7DBA-1C535BBBBDE0}"/>
                    </a:ext>
                  </a:extLst>
                </p:cNvPr>
                <p:cNvSpPr/>
                <p:nvPr/>
              </p:nvSpPr>
              <p:spPr>
                <a:xfrm>
                  <a:off x="7850315" y="3828465"/>
                  <a:ext cx="55777" cy="57781"/>
                </a:xfrm>
                <a:custGeom>
                  <a:avLst/>
                  <a:gdLst>
                    <a:gd name="connsiteX0" fmla="*/ 55778 w 55777"/>
                    <a:gd name="connsiteY0" fmla="*/ 32693 h 57781"/>
                    <a:gd name="connsiteX1" fmla="*/ 38347 w 55777"/>
                    <a:gd name="connsiteY1" fmla="*/ 9290 h 57781"/>
                    <a:gd name="connsiteX2" fmla="*/ 9924 w 55777"/>
                    <a:gd name="connsiteY2" fmla="*/ 3470 h 57781"/>
                    <a:gd name="connsiteX3" fmla="*/ 7229 w 55777"/>
                    <a:gd name="connsiteY3" fmla="*/ 5480 h 57781"/>
                    <a:gd name="connsiteX4" fmla="*/ 4667 w 55777"/>
                    <a:gd name="connsiteY4" fmla="*/ 34379 h 57781"/>
                    <a:gd name="connsiteX5" fmla="*/ 22097 w 55777"/>
                    <a:gd name="connsiteY5" fmla="*/ 57782 h 57781"/>
                    <a:gd name="connsiteX6" fmla="*/ 55778 w 55777"/>
                    <a:gd name="connsiteY6" fmla="*/ 32693 h 57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77" h="57781">
                      <a:moveTo>
                        <a:pt x="55778" y="32693"/>
                      </a:moveTo>
                      <a:lnTo>
                        <a:pt x="38347" y="9290"/>
                      </a:lnTo>
                      <a:cubicBezTo>
                        <a:pt x="31232" y="-263"/>
                        <a:pt x="18440" y="-2883"/>
                        <a:pt x="9924" y="3470"/>
                      </a:cubicBezTo>
                      <a:lnTo>
                        <a:pt x="7229" y="5480"/>
                      </a:lnTo>
                      <a:cubicBezTo>
                        <a:pt x="-1296" y="11824"/>
                        <a:pt x="-2449" y="24835"/>
                        <a:pt x="4667" y="34379"/>
                      </a:cubicBezTo>
                      <a:lnTo>
                        <a:pt x="22097" y="57782"/>
                      </a:lnTo>
                      <a:lnTo>
                        <a:pt x="55778" y="326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2" name="Graphic 3">
                <a:extLst>
                  <a:ext uri="{FF2B5EF4-FFF2-40B4-BE49-F238E27FC236}">
                    <a16:creationId xmlns:a16="http://schemas.microsoft.com/office/drawing/2014/main" id="{8BA55C3D-3CEA-06D5-1791-D99E4EF732F0}"/>
                  </a:ext>
                </a:extLst>
              </p:cNvPr>
              <p:cNvGrpSpPr/>
              <p:nvPr/>
            </p:nvGrpSpPr>
            <p:grpSpPr>
              <a:xfrm>
                <a:off x="7775267" y="3877409"/>
                <a:ext cx="74509" cy="85691"/>
                <a:chOff x="7775267" y="3877409"/>
                <a:chExt cx="74509" cy="85691"/>
              </a:xfrm>
            </p:grpSpPr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4549F51B-1973-853E-DA19-1FF047167FA1}"/>
                    </a:ext>
                  </a:extLst>
                </p:cNvPr>
                <p:cNvSpPr/>
                <p:nvPr/>
              </p:nvSpPr>
              <p:spPr>
                <a:xfrm>
                  <a:off x="7793021" y="3904164"/>
                  <a:ext cx="56755" cy="58936"/>
                </a:xfrm>
                <a:custGeom>
                  <a:avLst/>
                  <a:gdLst>
                    <a:gd name="connsiteX0" fmla="*/ 33347 w 56755"/>
                    <a:gd name="connsiteY0" fmla="*/ 0 h 58936"/>
                    <a:gd name="connsiteX1" fmla="*/ 52921 w 56755"/>
                    <a:gd name="connsiteY1" fmla="*/ 26280 h 58936"/>
                    <a:gd name="connsiteX2" fmla="*/ 49120 w 56755"/>
                    <a:gd name="connsiteY2" fmla="*/ 53207 h 58936"/>
                    <a:gd name="connsiteX3" fmla="*/ 46453 w 56755"/>
                    <a:gd name="connsiteY3" fmla="*/ 55198 h 58936"/>
                    <a:gd name="connsiteX4" fmla="*/ 19574 w 56755"/>
                    <a:gd name="connsiteY4" fmla="*/ 51130 h 58936"/>
                    <a:gd name="connsiteX5" fmla="*/ 0 w 56755"/>
                    <a:gd name="connsiteY5" fmla="*/ 24851 h 58936"/>
                    <a:gd name="connsiteX6" fmla="*/ 33347 w 56755"/>
                    <a:gd name="connsiteY6" fmla="*/ 0 h 58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55" h="58936">
                      <a:moveTo>
                        <a:pt x="33347" y="0"/>
                      </a:moveTo>
                      <a:lnTo>
                        <a:pt x="52921" y="26280"/>
                      </a:lnTo>
                      <a:cubicBezTo>
                        <a:pt x="59264" y="34805"/>
                        <a:pt x="57560" y="46920"/>
                        <a:pt x="49120" y="53207"/>
                      </a:cubicBezTo>
                      <a:lnTo>
                        <a:pt x="46453" y="55198"/>
                      </a:lnTo>
                      <a:cubicBezTo>
                        <a:pt x="38014" y="61484"/>
                        <a:pt x="25917" y="59655"/>
                        <a:pt x="19574" y="51130"/>
                      </a:cubicBezTo>
                      <a:lnTo>
                        <a:pt x="0" y="24851"/>
                      </a:lnTo>
                      <a:lnTo>
                        <a:pt x="3334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id="{CE3B50F2-320B-8EB4-A513-04D3EDE43121}"/>
                    </a:ext>
                  </a:extLst>
                </p:cNvPr>
                <p:cNvSpPr/>
                <p:nvPr/>
              </p:nvSpPr>
              <p:spPr>
                <a:xfrm>
                  <a:off x="7775267" y="3877409"/>
                  <a:ext cx="55786" cy="57787"/>
                </a:xfrm>
                <a:custGeom>
                  <a:avLst/>
                  <a:gdLst>
                    <a:gd name="connsiteX0" fmla="*/ 55787 w 55786"/>
                    <a:gd name="connsiteY0" fmla="*/ 32689 h 57787"/>
                    <a:gd name="connsiteX1" fmla="*/ 38356 w 55786"/>
                    <a:gd name="connsiteY1" fmla="*/ 9286 h 57787"/>
                    <a:gd name="connsiteX2" fmla="*/ 9924 w 55786"/>
                    <a:gd name="connsiteY2" fmla="*/ 3466 h 57787"/>
                    <a:gd name="connsiteX3" fmla="*/ 7229 w 55786"/>
                    <a:gd name="connsiteY3" fmla="*/ 5476 h 57787"/>
                    <a:gd name="connsiteX4" fmla="*/ 4666 w 55786"/>
                    <a:gd name="connsiteY4" fmla="*/ 34384 h 57787"/>
                    <a:gd name="connsiteX5" fmla="*/ 22097 w 55786"/>
                    <a:gd name="connsiteY5" fmla="*/ 57787 h 57787"/>
                    <a:gd name="connsiteX6" fmla="*/ 55787 w 55786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6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3" name="Graphic 3">
                <a:extLst>
                  <a:ext uri="{FF2B5EF4-FFF2-40B4-BE49-F238E27FC236}">
                    <a16:creationId xmlns:a16="http://schemas.microsoft.com/office/drawing/2014/main" id="{D6BEBB3A-25DB-9A7B-7C2C-D97AEE2E68AB}"/>
                  </a:ext>
                </a:extLst>
              </p:cNvPr>
              <p:cNvGrpSpPr/>
              <p:nvPr/>
            </p:nvGrpSpPr>
            <p:grpSpPr>
              <a:xfrm>
                <a:off x="7553411" y="3957343"/>
                <a:ext cx="74513" cy="85691"/>
                <a:chOff x="7553411" y="3957343"/>
                <a:chExt cx="74513" cy="85691"/>
              </a:xfrm>
            </p:grpSpPr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79228EA1-55CB-180E-AEE5-2401A70B51B2}"/>
                    </a:ext>
                  </a:extLst>
                </p:cNvPr>
                <p:cNvSpPr/>
                <p:nvPr/>
              </p:nvSpPr>
              <p:spPr>
                <a:xfrm>
                  <a:off x="7571155" y="3984098"/>
                  <a:ext cx="56768" cy="58936"/>
                </a:xfrm>
                <a:custGeom>
                  <a:avLst/>
                  <a:gdLst>
                    <a:gd name="connsiteX0" fmla="*/ 33356 w 56768"/>
                    <a:gd name="connsiteY0" fmla="*/ 0 h 58936"/>
                    <a:gd name="connsiteX1" fmla="*/ 52930 w 56768"/>
                    <a:gd name="connsiteY1" fmla="*/ 26279 h 58936"/>
                    <a:gd name="connsiteX2" fmla="*/ 49130 w 56768"/>
                    <a:gd name="connsiteY2" fmla="*/ 53207 h 58936"/>
                    <a:gd name="connsiteX3" fmla="*/ 46463 w 56768"/>
                    <a:gd name="connsiteY3" fmla="*/ 55197 h 58936"/>
                    <a:gd name="connsiteX4" fmla="*/ 19574 w 56768"/>
                    <a:gd name="connsiteY4" fmla="*/ 51130 h 58936"/>
                    <a:gd name="connsiteX5" fmla="*/ 0 w 56768"/>
                    <a:gd name="connsiteY5" fmla="*/ 24851 h 58936"/>
                    <a:gd name="connsiteX6" fmla="*/ 33356 w 56768"/>
                    <a:gd name="connsiteY6" fmla="*/ 0 h 58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68" h="58936">
                      <a:moveTo>
                        <a:pt x="33356" y="0"/>
                      </a:moveTo>
                      <a:lnTo>
                        <a:pt x="52930" y="26279"/>
                      </a:lnTo>
                      <a:cubicBezTo>
                        <a:pt x="59284" y="34804"/>
                        <a:pt x="57569" y="46920"/>
                        <a:pt x="49130" y="53207"/>
                      </a:cubicBezTo>
                      <a:lnTo>
                        <a:pt x="46463" y="55197"/>
                      </a:lnTo>
                      <a:cubicBezTo>
                        <a:pt x="38024" y="61484"/>
                        <a:pt x="25927" y="59655"/>
                        <a:pt x="19574" y="51130"/>
                      </a:cubicBezTo>
                      <a:lnTo>
                        <a:pt x="0" y="24851"/>
                      </a:lnTo>
                      <a:lnTo>
                        <a:pt x="3335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B2D435DE-DAD7-5B1A-A7DA-15EDC6EF78B1}"/>
                    </a:ext>
                  </a:extLst>
                </p:cNvPr>
                <p:cNvSpPr/>
                <p:nvPr/>
              </p:nvSpPr>
              <p:spPr>
                <a:xfrm>
                  <a:off x="7553411" y="3957343"/>
                  <a:ext cx="55787" cy="57787"/>
                </a:xfrm>
                <a:custGeom>
                  <a:avLst/>
                  <a:gdLst>
                    <a:gd name="connsiteX0" fmla="*/ 55787 w 55787"/>
                    <a:gd name="connsiteY0" fmla="*/ 32689 h 57787"/>
                    <a:gd name="connsiteX1" fmla="*/ 38356 w 55787"/>
                    <a:gd name="connsiteY1" fmla="*/ 9286 h 57787"/>
                    <a:gd name="connsiteX2" fmla="*/ 9924 w 55787"/>
                    <a:gd name="connsiteY2" fmla="*/ 3466 h 57787"/>
                    <a:gd name="connsiteX3" fmla="*/ 7229 w 55787"/>
                    <a:gd name="connsiteY3" fmla="*/ 5476 h 57787"/>
                    <a:gd name="connsiteX4" fmla="*/ 4666 w 55787"/>
                    <a:gd name="connsiteY4" fmla="*/ 34384 h 57787"/>
                    <a:gd name="connsiteX5" fmla="*/ 22097 w 55787"/>
                    <a:gd name="connsiteY5" fmla="*/ 57787 h 57787"/>
                    <a:gd name="connsiteX6" fmla="*/ 55787 w 55787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7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4" name="Graphic 3">
                <a:extLst>
                  <a:ext uri="{FF2B5EF4-FFF2-40B4-BE49-F238E27FC236}">
                    <a16:creationId xmlns:a16="http://schemas.microsoft.com/office/drawing/2014/main" id="{A312361A-DC3B-7366-322E-63B9C186BDB1}"/>
                  </a:ext>
                </a:extLst>
              </p:cNvPr>
              <p:cNvGrpSpPr/>
              <p:nvPr/>
            </p:nvGrpSpPr>
            <p:grpSpPr>
              <a:xfrm>
                <a:off x="7759900" y="3958303"/>
                <a:ext cx="72629" cy="86999"/>
                <a:chOff x="7759900" y="3958303"/>
                <a:chExt cx="72629" cy="86999"/>
              </a:xfrm>
            </p:grpSpPr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33CCA09B-7984-872B-C9F5-9DADCF93F912}"/>
                    </a:ext>
                  </a:extLst>
                </p:cNvPr>
                <p:cNvSpPr/>
                <p:nvPr/>
              </p:nvSpPr>
              <p:spPr>
                <a:xfrm>
                  <a:off x="7776343" y="3986336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79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79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DFB9BF7B-4A64-E299-54A6-10BEC582CD8B}"/>
                    </a:ext>
                  </a:extLst>
                </p:cNvPr>
                <p:cNvSpPr/>
                <p:nvPr/>
              </p:nvSpPr>
              <p:spPr>
                <a:xfrm>
                  <a:off x="7759900" y="3958303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9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5" name="Graphic 3">
                <a:extLst>
                  <a:ext uri="{FF2B5EF4-FFF2-40B4-BE49-F238E27FC236}">
                    <a16:creationId xmlns:a16="http://schemas.microsoft.com/office/drawing/2014/main" id="{1B502961-1816-E76F-BA4D-8B4AFDAD31AB}"/>
                  </a:ext>
                </a:extLst>
              </p:cNvPr>
              <p:cNvGrpSpPr/>
              <p:nvPr/>
            </p:nvGrpSpPr>
            <p:grpSpPr>
              <a:xfrm>
                <a:off x="7993177" y="3604316"/>
                <a:ext cx="72620" cy="86989"/>
                <a:chOff x="7993177" y="3604316"/>
                <a:chExt cx="72620" cy="86989"/>
              </a:xfrm>
            </p:grpSpPr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142F94BF-1F8E-E0E8-F10B-9E16075F0D97}"/>
                    </a:ext>
                  </a:extLst>
                </p:cNvPr>
                <p:cNvSpPr/>
                <p:nvPr/>
              </p:nvSpPr>
              <p:spPr>
                <a:xfrm>
                  <a:off x="8009610" y="3632339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80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80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1ADA55F2-8BF3-7B05-E7B8-ED8C838CBD81}"/>
                    </a:ext>
                  </a:extLst>
                </p:cNvPr>
                <p:cNvSpPr/>
                <p:nvPr/>
              </p:nvSpPr>
              <p:spPr>
                <a:xfrm>
                  <a:off x="7993177" y="3604316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8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8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6" name="Graphic 3">
                <a:extLst>
                  <a:ext uri="{FF2B5EF4-FFF2-40B4-BE49-F238E27FC236}">
                    <a16:creationId xmlns:a16="http://schemas.microsoft.com/office/drawing/2014/main" id="{15CFFC16-FE73-086D-827C-397F8EF379E9}"/>
                  </a:ext>
                </a:extLst>
              </p:cNvPr>
              <p:cNvGrpSpPr/>
              <p:nvPr/>
            </p:nvGrpSpPr>
            <p:grpSpPr>
              <a:xfrm>
                <a:off x="7815364" y="3646731"/>
                <a:ext cx="72629" cy="86989"/>
                <a:chOff x="7815364" y="3646731"/>
                <a:chExt cx="72629" cy="86989"/>
              </a:xfrm>
            </p:grpSpPr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12579FFC-B2B7-EF95-FB6C-49620AB185B0}"/>
                    </a:ext>
                  </a:extLst>
                </p:cNvPr>
                <p:cNvSpPr/>
                <p:nvPr/>
              </p:nvSpPr>
              <p:spPr>
                <a:xfrm>
                  <a:off x="7831807" y="3674754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80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80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BD8A2736-A9E3-D58A-1306-B8F628E4206E}"/>
                    </a:ext>
                  </a:extLst>
                </p:cNvPr>
                <p:cNvSpPr/>
                <p:nvPr/>
              </p:nvSpPr>
              <p:spPr>
                <a:xfrm>
                  <a:off x="7815364" y="3646731"/>
                  <a:ext cx="55247" cy="57817"/>
                </a:xfrm>
                <a:custGeom>
                  <a:avLst/>
                  <a:gdLst>
                    <a:gd name="connsiteX0" fmla="*/ 55248 w 55247"/>
                    <a:gd name="connsiteY0" fmla="*/ 34158 h 57817"/>
                    <a:gd name="connsiteX1" fmla="*/ 38817 w 55247"/>
                    <a:gd name="connsiteY1" fmla="*/ 10040 h 57817"/>
                    <a:gd name="connsiteX2" fmla="*/ 10661 w 55247"/>
                    <a:gd name="connsiteY2" fmla="*/ 3030 h 57817"/>
                    <a:gd name="connsiteX3" fmla="*/ 7880 w 55247"/>
                    <a:gd name="connsiteY3" fmla="*/ 4925 h 57817"/>
                    <a:gd name="connsiteX4" fmla="*/ 4099 w 55247"/>
                    <a:gd name="connsiteY4" fmla="*/ 33700 h 57817"/>
                    <a:gd name="connsiteX5" fmla="*/ 20529 w 55247"/>
                    <a:gd name="connsiteY5" fmla="*/ 57818 h 57817"/>
                    <a:gd name="connsiteX6" fmla="*/ 55248 w 55247"/>
                    <a:gd name="connsiteY6" fmla="*/ 34158 h 5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17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700"/>
                      </a:cubicBezTo>
                      <a:lnTo>
                        <a:pt x="20529" y="5781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7" name="Graphic 3">
                <a:extLst>
                  <a:ext uri="{FF2B5EF4-FFF2-40B4-BE49-F238E27FC236}">
                    <a16:creationId xmlns:a16="http://schemas.microsoft.com/office/drawing/2014/main" id="{979EF182-CCB8-9847-90D7-6F1DAFBACA65}"/>
                  </a:ext>
                </a:extLst>
              </p:cNvPr>
              <p:cNvGrpSpPr/>
              <p:nvPr/>
            </p:nvGrpSpPr>
            <p:grpSpPr>
              <a:xfrm>
                <a:off x="7753375" y="3532535"/>
                <a:ext cx="72629" cy="86999"/>
                <a:chOff x="7753375" y="3532535"/>
                <a:chExt cx="72629" cy="86999"/>
              </a:xfrm>
            </p:grpSpPr>
            <p:sp>
              <p:nvSpPr>
                <p:cNvPr id="206" name="Freeform: Shape 205">
                  <a:extLst>
                    <a:ext uri="{FF2B5EF4-FFF2-40B4-BE49-F238E27FC236}">
                      <a16:creationId xmlns:a16="http://schemas.microsoft.com/office/drawing/2014/main" id="{66282667-9498-10A4-4088-6E77E31FDCC2}"/>
                    </a:ext>
                  </a:extLst>
                </p:cNvPr>
                <p:cNvSpPr/>
                <p:nvPr/>
              </p:nvSpPr>
              <p:spPr>
                <a:xfrm>
                  <a:off x="7769828" y="3560568"/>
                  <a:ext cx="56177" cy="58966"/>
                </a:xfrm>
                <a:custGeom>
                  <a:avLst/>
                  <a:gdLst>
                    <a:gd name="connsiteX0" fmla="*/ 34366 w 56177"/>
                    <a:gd name="connsiteY0" fmla="*/ 0 h 58966"/>
                    <a:gd name="connsiteX1" fmla="*/ 52816 w 56177"/>
                    <a:gd name="connsiteY1" fmla="*/ 27080 h 58966"/>
                    <a:gd name="connsiteX2" fmla="*/ 47882 w 56177"/>
                    <a:gd name="connsiteY2" fmla="*/ 53816 h 58966"/>
                    <a:gd name="connsiteX3" fmla="*/ 45129 w 56177"/>
                    <a:gd name="connsiteY3" fmla="*/ 55693 h 58966"/>
                    <a:gd name="connsiteX4" fmla="*/ 18440 w 56177"/>
                    <a:gd name="connsiteY4" fmla="*/ 50492 h 58966"/>
                    <a:gd name="connsiteX5" fmla="*/ 0 w 56177"/>
                    <a:gd name="connsiteY5" fmla="*/ 23413 h 58966"/>
                    <a:gd name="connsiteX6" fmla="*/ 34366 w 56177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77" h="58966">
                      <a:moveTo>
                        <a:pt x="34366" y="0"/>
                      </a:moveTo>
                      <a:lnTo>
                        <a:pt x="52816" y="27080"/>
                      </a:lnTo>
                      <a:cubicBezTo>
                        <a:pt x="58798" y="35862"/>
                        <a:pt x="56579" y="47901"/>
                        <a:pt x="47882" y="53816"/>
                      </a:cubicBezTo>
                      <a:lnTo>
                        <a:pt x="45129" y="55693"/>
                      </a:lnTo>
                      <a:cubicBezTo>
                        <a:pt x="36433" y="61617"/>
                        <a:pt x="24422" y="59274"/>
                        <a:pt x="18440" y="50492"/>
                      </a:cubicBezTo>
                      <a:lnTo>
                        <a:pt x="0" y="23413"/>
                      </a:lnTo>
                      <a:lnTo>
                        <a:pt x="3436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7" name="Freeform: Shape 206">
                  <a:extLst>
                    <a:ext uri="{FF2B5EF4-FFF2-40B4-BE49-F238E27FC236}">
                      <a16:creationId xmlns:a16="http://schemas.microsoft.com/office/drawing/2014/main" id="{299BBE8B-BE18-30B8-CAD0-554553B6E269}"/>
                    </a:ext>
                  </a:extLst>
                </p:cNvPr>
                <p:cNvSpPr/>
                <p:nvPr/>
              </p:nvSpPr>
              <p:spPr>
                <a:xfrm>
                  <a:off x="7753375" y="3532535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1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9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1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8" name="Graphic 3">
                <a:extLst>
                  <a:ext uri="{FF2B5EF4-FFF2-40B4-BE49-F238E27FC236}">
                    <a16:creationId xmlns:a16="http://schemas.microsoft.com/office/drawing/2014/main" id="{A8ED26DD-E516-66DD-5E32-85D85BE75275}"/>
                  </a:ext>
                </a:extLst>
              </p:cNvPr>
              <p:cNvGrpSpPr/>
              <p:nvPr/>
            </p:nvGrpSpPr>
            <p:grpSpPr>
              <a:xfrm>
                <a:off x="7652284" y="3533427"/>
                <a:ext cx="75778" cy="84704"/>
                <a:chOff x="7652284" y="3533427"/>
                <a:chExt cx="75778" cy="84704"/>
              </a:xfrm>
            </p:grpSpPr>
            <p:sp>
              <p:nvSpPr>
                <p:cNvPr id="204" name="Freeform: Shape 203">
                  <a:extLst>
                    <a:ext uri="{FF2B5EF4-FFF2-40B4-BE49-F238E27FC236}">
                      <a16:creationId xmlns:a16="http://schemas.microsoft.com/office/drawing/2014/main" id="{D4B85C4E-AEA2-92CA-E8B5-F101787971C7}"/>
                    </a:ext>
                  </a:extLst>
                </p:cNvPr>
                <p:cNvSpPr/>
                <p:nvPr/>
              </p:nvSpPr>
              <p:spPr>
                <a:xfrm>
                  <a:off x="7670939" y="3533427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47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4 w 57123"/>
                    <a:gd name="connsiteY5" fmla="*/ 58860 h 58859"/>
                    <a:gd name="connsiteX6" fmla="*/ 0 w 57123"/>
                    <a:gd name="connsiteY6" fmla="*/ 33047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47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7"/>
                        <a:pt x="52940" y="33161"/>
                      </a:cubicBezTo>
                      <a:lnTo>
                        <a:pt x="32614" y="58860"/>
                      </a:lnTo>
                      <a:lnTo>
                        <a:pt x="0" y="3304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5" name="Freeform: Shape 204">
                  <a:extLst>
                    <a:ext uri="{FF2B5EF4-FFF2-40B4-BE49-F238E27FC236}">
                      <a16:creationId xmlns:a16="http://schemas.microsoft.com/office/drawing/2014/main" id="{E0B981B7-037B-7A83-CC66-1886C0C51EC7}"/>
                    </a:ext>
                  </a:extLst>
                </p:cNvPr>
                <p:cNvSpPr/>
                <p:nvPr/>
              </p:nvSpPr>
              <p:spPr>
                <a:xfrm>
                  <a:off x="7652284" y="3560416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1 h 57715"/>
                    <a:gd name="connsiteX4" fmla="*/ 38020 w 56126"/>
                    <a:gd name="connsiteY4" fmla="*/ 48939 h 57715"/>
                    <a:gd name="connsiteX5" fmla="*/ 56127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1"/>
                      </a:lnTo>
                      <a:cubicBezTo>
                        <a:pt x="17769" y="60522"/>
                        <a:pt x="30638" y="58283"/>
                        <a:pt x="38020" y="48939"/>
                      </a:cubicBezTo>
                      <a:lnTo>
                        <a:pt x="56127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9" name="Graphic 3">
                <a:extLst>
                  <a:ext uri="{FF2B5EF4-FFF2-40B4-BE49-F238E27FC236}">
                    <a16:creationId xmlns:a16="http://schemas.microsoft.com/office/drawing/2014/main" id="{B043CC4B-9D7C-EEDC-D9D9-0D372F3C3F65}"/>
                  </a:ext>
                </a:extLst>
              </p:cNvPr>
              <p:cNvGrpSpPr/>
              <p:nvPr/>
            </p:nvGrpSpPr>
            <p:grpSpPr>
              <a:xfrm>
                <a:off x="7701376" y="3556297"/>
                <a:ext cx="75778" cy="84705"/>
                <a:chOff x="7701376" y="3556297"/>
                <a:chExt cx="75778" cy="84705"/>
              </a:xfrm>
            </p:grpSpPr>
            <p:sp>
              <p:nvSpPr>
                <p:cNvPr id="202" name="Freeform: Shape 201">
                  <a:extLst>
                    <a:ext uri="{FF2B5EF4-FFF2-40B4-BE49-F238E27FC236}">
                      <a16:creationId xmlns:a16="http://schemas.microsoft.com/office/drawing/2014/main" id="{8640913C-4321-CB69-3273-CA4E7F9E39D6}"/>
                    </a:ext>
                  </a:extLst>
                </p:cNvPr>
                <p:cNvSpPr/>
                <p:nvPr/>
              </p:nvSpPr>
              <p:spPr>
                <a:xfrm>
                  <a:off x="7720031" y="3556297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47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3 w 57123"/>
                    <a:gd name="connsiteY5" fmla="*/ 58860 h 58859"/>
                    <a:gd name="connsiteX6" fmla="*/ 0 w 57123"/>
                    <a:gd name="connsiteY6" fmla="*/ 33047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47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8" y="12663"/>
                        <a:pt x="59541" y="24827"/>
                        <a:pt x="52940" y="33161"/>
                      </a:cubicBezTo>
                      <a:lnTo>
                        <a:pt x="32613" y="58860"/>
                      </a:lnTo>
                      <a:lnTo>
                        <a:pt x="0" y="3304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3" name="Freeform: Shape 202">
                  <a:extLst>
                    <a:ext uri="{FF2B5EF4-FFF2-40B4-BE49-F238E27FC236}">
                      <a16:creationId xmlns:a16="http://schemas.microsoft.com/office/drawing/2014/main" id="{18011C7C-6334-23AD-726C-F57467B0637E}"/>
                    </a:ext>
                  </a:extLst>
                </p:cNvPr>
                <p:cNvSpPr/>
                <p:nvPr/>
              </p:nvSpPr>
              <p:spPr>
                <a:xfrm>
                  <a:off x="7701376" y="3583285"/>
                  <a:ext cx="56126" cy="57716"/>
                </a:xfrm>
                <a:custGeom>
                  <a:avLst/>
                  <a:gdLst>
                    <a:gd name="connsiteX0" fmla="*/ 23180 w 56126"/>
                    <a:gd name="connsiteY0" fmla="*/ 0 h 57716"/>
                    <a:gd name="connsiteX1" fmla="*/ 5073 w 56126"/>
                    <a:gd name="connsiteY1" fmla="*/ 22879 h 57716"/>
                    <a:gd name="connsiteX2" fmla="*/ 6797 w 56126"/>
                    <a:gd name="connsiteY2" fmla="*/ 51845 h 57716"/>
                    <a:gd name="connsiteX3" fmla="*/ 9435 w 56126"/>
                    <a:gd name="connsiteY3" fmla="*/ 53930 h 57716"/>
                    <a:gd name="connsiteX4" fmla="*/ 38020 w 56126"/>
                    <a:gd name="connsiteY4" fmla="*/ 48949 h 57716"/>
                    <a:gd name="connsiteX5" fmla="*/ 56127 w 56126"/>
                    <a:gd name="connsiteY5" fmla="*/ 26070 h 57716"/>
                    <a:gd name="connsiteX6" fmla="*/ 23180 w 56126"/>
                    <a:gd name="connsiteY6" fmla="*/ 0 h 5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6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38" y="58283"/>
                        <a:pt x="38020" y="48949"/>
                      </a:cubicBezTo>
                      <a:lnTo>
                        <a:pt x="56127" y="2607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0" name="Graphic 3">
                <a:extLst>
                  <a:ext uri="{FF2B5EF4-FFF2-40B4-BE49-F238E27FC236}">
                    <a16:creationId xmlns:a16="http://schemas.microsoft.com/office/drawing/2014/main" id="{4239232E-0D48-BABC-D632-75502DC14798}"/>
                  </a:ext>
                </a:extLst>
              </p:cNvPr>
              <p:cNvGrpSpPr/>
              <p:nvPr/>
            </p:nvGrpSpPr>
            <p:grpSpPr>
              <a:xfrm>
                <a:off x="7963866" y="3601931"/>
                <a:ext cx="75765" cy="84713"/>
                <a:chOff x="7963866" y="3601931"/>
                <a:chExt cx="75765" cy="84713"/>
              </a:xfrm>
            </p:grpSpPr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7F4646D8-4D77-C4B4-53A9-049B70D1B864}"/>
                    </a:ext>
                  </a:extLst>
                </p:cNvPr>
                <p:cNvSpPr/>
                <p:nvPr/>
              </p:nvSpPr>
              <p:spPr>
                <a:xfrm>
                  <a:off x="7982511" y="3601931"/>
                  <a:ext cx="57119" cy="58859"/>
                </a:xfrm>
                <a:custGeom>
                  <a:avLst/>
                  <a:gdLst>
                    <a:gd name="connsiteX0" fmla="*/ 0 w 57119"/>
                    <a:gd name="connsiteY0" fmla="*/ 33056 h 58859"/>
                    <a:gd name="connsiteX1" fmla="*/ 20326 w 57119"/>
                    <a:gd name="connsiteY1" fmla="*/ 7358 h 58859"/>
                    <a:gd name="connsiteX2" fmla="*/ 47320 w 57119"/>
                    <a:gd name="connsiteY2" fmla="*/ 4072 h 58859"/>
                    <a:gd name="connsiteX3" fmla="*/ 49930 w 57119"/>
                    <a:gd name="connsiteY3" fmla="*/ 6138 h 58859"/>
                    <a:gd name="connsiteX4" fmla="*/ 52940 w 57119"/>
                    <a:gd name="connsiteY4" fmla="*/ 33161 h 58859"/>
                    <a:gd name="connsiteX5" fmla="*/ 32614 w 57119"/>
                    <a:gd name="connsiteY5" fmla="*/ 58859 h 58859"/>
                    <a:gd name="connsiteX6" fmla="*/ 0 w 57119"/>
                    <a:gd name="connsiteY6" fmla="*/ 33056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19" h="5885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8"/>
                      </a:lnTo>
                      <a:cubicBezTo>
                        <a:pt x="58179" y="12663"/>
                        <a:pt x="59531" y="24826"/>
                        <a:pt x="52940" y="33161"/>
                      </a:cubicBezTo>
                      <a:lnTo>
                        <a:pt x="32614" y="58859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1" name="Freeform: Shape 200">
                  <a:extLst>
                    <a:ext uri="{FF2B5EF4-FFF2-40B4-BE49-F238E27FC236}">
                      <a16:creationId xmlns:a16="http://schemas.microsoft.com/office/drawing/2014/main" id="{34040760-767B-F2B5-0133-0C819369224A}"/>
                    </a:ext>
                  </a:extLst>
                </p:cNvPr>
                <p:cNvSpPr/>
                <p:nvPr/>
              </p:nvSpPr>
              <p:spPr>
                <a:xfrm>
                  <a:off x="7963866" y="3628929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1 h 57715"/>
                    <a:gd name="connsiteX4" fmla="*/ 38019 w 56126"/>
                    <a:gd name="connsiteY4" fmla="*/ 48939 h 57715"/>
                    <a:gd name="connsiteX5" fmla="*/ 56126 w 56126"/>
                    <a:gd name="connsiteY5" fmla="*/ 26061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4"/>
                        <a:pt x="-1538" y="45253"/>
                        <a:pt x="6797" y="51845"/>
                      </a:cubicBezTo>
                      <a:lnTo>
                        <a:pt x="9435" y="53931"/>
                      </a:lnTo>
                      <a:cubicBezTo>
                        <a:pt x="17769" y="60522"/>
                        <a:pt x="30628" y="58284"/>
                        <a:pt x="38019" y="48939"/>
                      </a:cubicBezTo>
                      <a:lnTo>
                        <a:pt x="56126" y="26061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1" name="Graphic 3">
                <a:extLst>
                  <a:ext uri="{FF2B5EF4-FFF2-40B4-BE49-F238E27FC236}">
                    <a16:creationId xmlns:a16="http://schemas.microsoft.com/office/drawing/2014/main" id="{663750F9-68F3-0B47-3A5C-7418D6EAB1A4}"/>
                  </a:ext>
                </a:extLst>
              </p:cNvPr>
              <p:cNvGrpSpPr/>
              <p:nvPr/>
            </p:nvGrpSpPr>
            <p:grpSpPr>
              <a:xfrm>
                <a:off x="7888818" y="3548096"/>
                <a:ext cx="75778" cy="84713"/>
                <a:chOff x="7888818" y="3548096"/>
                <a:chExt cx="75778" cy="84713"/>
              </a:xfrm>
            </p:grpSpPr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49F4493E-3235-E21F-C878-0203DAF5C302}"/>
                    </a:ext>
                  </a:extLst>
                </p:cNvPr>
                <p:cNvSpPr/>
                <p:nvPr/>
              </p:nvSpPr>
              <p:spPr>
                <a:xfrm>
                  <a:off x="7907474" y="3548096"/>
                  <a:ext cx="57123" cy="58849"/>
                </a:xfrm>
                <a:custGeom>
                  <a:avLst/>
                  <a:gdLst>
                    <a:gd name="connsiteX0" fmla="*/ 0 w 57123"/>
                    <a:gd name="connsiteY0" fmla="*/ 33056 h 58849"/>
                    <a:gd name="connsiteX1" fmla="*/ 20326 w 57123"/>
                    <a:gd name="connsiteY1" fmla="*/ 7358 h 58849"/>
                    <a:gd name="connsiteX2" fmla="*/ 47320 w 57123"/>
                    <a:gd name="connsiteY2" fmla="*/ 4072 h 58849"/>
                    <a:gd name="connsiteX3" fmla="*/ 49930 w 57123"/>
                    <a:gd name="connsiteY3" fmla="*/ 6139 h 58849"/>
                    <a:gd name="connsiteX4" fmla="*/ 52940 w 57123"/>
                    <a:gd name="connsiteY4" fmla="*/ 33161 h 58849"/>
                    <a:gd name="connsiteX5" fmla="*/ 32614 w 57123"/>
                    <a:gd name="connsiteY5" fmla="*/ 58850 h 58849"/>
                    <a:gd name="connsiteX6" fmla="*/ 0 w 57123"/>
                    <a:gd name="connsiteY6" fmla="*/ 33056 h 58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4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6"/>
                        <a:pt x="52940" y="33161"/>
                      </a:cubicBezTo>
                      <a:lnTo>
                        <a:pt x="32614" y="58850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693AFA69-9123-5028-79A6-CE9F7611D969}"/>
                    </a:ext>
                  </a:extLst>
                </p:cNvPr>
                <p:cNvSpPr/>
                <p:nvPr/>
              </p:nvSpPr>
              <p:spPr>
                <a:xfrm>
                  <a:off x="7888818" y="3575094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0 h 57715"/>
                    <a:gd name="connsiteX4" fmla="*/ 38019 w 56126"/>
                    <a:gd name="connsiteY4" fmla="*/ 48939 h 57715"/>
                    <a:gd name="connsiteX5" fmla="*/ 56126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28" y="58283"/>
                        <a:pt x="38019" y="48939"/>
                      </a:cubicBezTo>
                      <a:lnTo>
                        <a:pt x="56126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2" name="Graphic 3">
                <a:extLst>
                  <a:ext uri="{FF2B5EF4-FFF2-40B4-BE49-F238E27FC236}">
                    <a16:creationId xmlns:a16="http://schemas.microsoft.com/office/drawing/2014/main" id="{DA524B62-1752-FDF5-0A00-D384614ACB89}"/>
                  </a:ext>
                </a:extLst>
              </p:cNvPr>
              <p:cNvGrpSpPr/>
              <p:nvPr/>
            </p:nvGrpSpPr>
            <p:grpSpPr>
              <a:xfrm>
                <a:off x="7844775" y="3525264"/>
                <a:ext cx="75778" cy="84704"/>
                <a:chOff x="7844775" y="3525264"/>
                <a:chExt cx="75778" cy="84704"/>
              </a:xfrm>
            </p:grpSpPr>
            <p:sp>
              <p:nvSpPr>
                <p:cNvPr id="196" name="Freeform: Shape 195">
                  <a:extLst>
                    <a:ext uri="{FF2B5EF4-FFF2-40B4-BE49-F238E27FC236}">
                      <a16:creationId xmlns:a16="http://schemas.microsoft.com/office/drawing/2014/main" id="{98F4FD07-DAFE-6295-628A-C12BDDFD76C7}"/>
                    </a:ext>
                  </a:extLst>
                </p:cNvPr>
                <p:cNvSpPr/>
                <p:nvPr/>
              </p:nvSpPr>
              <p:spPr>
                <a:xfrm>
                  <a:off x="7863430" y="3525264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56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3 w 57123"/>
                    <a:gd name="connsiteY5" fmla="*/ 58860 h 58859"/>
                    <a:gd name="connsiteX6" fmla="*/ 0 w 57123"/>
                    <a:gd name="connsiteY6" fmla="*/ 33056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7"/>
                        <a:pt x="52940" y="33161"/>
                      </a:cubicBezTo>
                      <a:lnTo>
                        <a:pt x="32613" y="58860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F283C48A-7E6F-C12C-D6F0-A0729DFE69EC}"/>
                    </a:ext>
                  </a:extLst>
                </p:cNvPr>
                <p:cNvSpPr/>
                <p:nvPr/>
              </p:nvSpPr>
              <p:spPr>
                <a:xfrm>
                  <a:off x="7844775" y="3552253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0 h 57715"/>
                    <a:gd name="connsiteX4" fmla="*/ 38019 w 56126"/>
                    <a:gd name="connsiteY4" fmla="*/ 48939 h 57715"/>
                    <a:gd name="connsiteX5" fmla="*/ 56126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28" y="58283"/>
                        <a:pt x="38019" y="48939"/>
                      </a:cubicBezTo>
                      <a:lnTo>
                        <a:pt x="56126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3" name="Graphic 3">
                <a:extLst>
                  <a:ext uri="{FF2B5EF4-FFF2-40B4-BE49-F238E27FC236}">
                    <a16:creationId xmlns:a16="http://schemas.microsoft.com/office/drawing/2014/main" id="{EBA74126-41AC-AC9D-3FCA-81FE979C03AF}"/>
                  </a:ext>
                </a:extLst>
              </p:cNvPr>
              <p:cNvGrpSpPr/>
              <p:nvPr/>
            </p:nvGrpSpPr>
            <p:grpSpPr>
              <a:xfrm>
                <a:off x="7826047" y="3485813"/>
                <a:ext cx="47588" cy="95371"/>
                <a:chOff x="7826047" y="3485813"/>
                <a:chExt cx="47588" cy="95371"/>
              </a:xfrm>
            </p:grpSpPr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9FF7C3A4-2FA0-0B14-89BA-4EF121BFBED4}"/>
                    </a:ext>
                  </a:extLst>
                </p:cNvPr>
                <p:cNvSpPr/>
                <p:nvPr/>
              </p:nvSpPr>
              <p:spPr>
                <a:xfrm>
                  <a:off x="7826047" y="3526898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59 w 44945"/>
                    <a:gd name="connsiteY1" fmla="*/ 37004 h 54286"/>
                    <a:gd name="connsiteX2" fmla="*/ 20381 w 44945"/>
                    <a:gd name="connsiteY2" fmla="*/ 54178 h 54286"/>
                    <a:gd name="connsiteX3" fmla="*/ 17075 w 44945"/>
                    <a:gd name="connsiteY3" fmla="*/ 53825 h 54286"/>
                    <a:gd name="connsiteX4" fmla="*/ 112 w 44945"/>
                    <a:gd name="connsiteY4" fmla="*/ 32575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59" y="37004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5" y="53825"/>
                      </a:lnTo>
                      <a:cubicBezTo>
                        <a:pt x="6617" y="52702"/>
                        <a:pt x="-1022" y="43139"/>
                        <a:pt x="112" y="32575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id="{F7823323-29F3-3B48-839C-CD8400777758}"/>
                    </a:ext>
                  </a:extLst>
                </p:cNvPr>
                <p:cNvSpPr/>
                <p:nvPr/>
              </p:nvSpPr>
              <p:spPr>
                <a:xfrm>
                  <a:off x="7828626" y="3485813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4" name="Graphic 3">
                <a:extLst>
                  <a:ext uri="{FF2B5EF4-FFF2-40B4-BE49-F238E27FC236}">
                    <a16:creationId xmlns:a16="http://schemas.microsoft.com/office/drawing/2014/main" id="{2F5CB8EF-16F5-5990-0AC3-20DABC6C3450}"/>
                  </a:ext>
                </a:extLst>
              </p:cNvPr>
              <p:cNvGrpSpPr/>
              <p:nvPr/>
            </p:nvGrpSpPr>
            <p:grpSpPr>
              <a:xfrm>
                <a:off x="7596028" y="3474392"/>
                <a:ext cx="47598" cy="95381"/>
                <a:chOff x="7596028" y="3474392"/>
                <a:chExt cx="47598" cy="95381"/>
              </a:xfrm>
            </p:grpSpPr>
            <p:sp>
              <p:nvSpPr>
                <p:cNvPr id="192" name="Freeform: Shape 191">
                  <a:extLst>
                    <a:ext uri="{FF2B5EF4-FFF2-40B4-BE49-F238E27FC236}">
                      <a16:creationId xmlns:a16="http://schemas.microsoft.com/office/drawing/2014/main" id="{09BACDB8-0DB3-C6AE-C056-E6C2C1F4CE10}"/>
                    </a:ext>
                  </a:extLst>
                </p:cNvPr>
                <p:cNvSpPr/>
                <p:nvPr/>
              </p:nvSpPr>
              <p:spPr>
                <a:xfrm>
                  <a:off x="7596028" y="351548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3" name="Freeform: Shape 192">
                  <a:extLst>
                    <a:ext uri="{FF2B5EF4-FFF2-40B4-BE49-F238E27FC236}">
                      <a16:creationId xmlns:a16="http://schemas.microsoft.com/office/drawing/2014/main" id="{BE9451AE-E9CC-C99B-3F72-4A2AB342C7FA}"/>
                    </a:ext>
                  </a:extLst>
                </p:cNvPr>
                <p:cNvSpPr/>
                <p:nvPr/>
              </p:nvSpPr>
              <p:spPr>
                <a:xfrm>
                  <a:off x="7598616" y="3474392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5" name="Graphic 3">
                <a:extLst>
                  <a:ext uri="{FF2B5EF4-FFF2-40B4-BE49-F238E27FC236}">
                    <a16:creationId xmlns:a16="http://schemas.microsoft.com/office/drawing/2014/main" id="{E99F5450-BD97-0306-6F23-FA79432CD356}"/>
                  </a:ext>
                </a:extLst>
              </p:cNvPr>
              <p:cNvGrpSpPr/>
              <p:nvPr/>
            </p:nvGrpSpPr>
            <p:grpSpPr>
              <a:xfrm>
                <a:off x="7710223" y="3454818"/>
                <a:ext cx="47588" cy="95381"/>
                <a:chOff x="7710223" y="3454818"/>
                <a:chExt cx="47588" cy="95381"/>
              </a:xfrm>
            </p:grpSpPr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B7C10728-56CB-C50F-56C7-25CDA555A569}"/>
                    </a:ext>
                  </a:extLst>
                </p:cNvPr>
                <p:cNvSpPr/>
                <p:nvPr/>
              </p:nvSpPr>
              <p:spPr>
                <a:xfrm>
                  <a:off x="7710223" y="3495913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2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2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D2BBA806-DB15-AAA5-9406-BDDC3DDC9463}"/>
                    </a:ext>
                  </a:extLst>
                </p:cNvPr>
                <p:cNvSpPr/>
                <p:nvPr/>
              </p:nvSpPr>
              <p:spPr>
                <a:xfrm>
                  <a:off x="7712802" y="3454818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3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6" name="Graphic 3">
                <a:extLst>
                  <a:ext uri="{FF2B5EF4-FFF2-40B4-BE49-F238E27FC236}">
                    <a16:creationId xmlns:a16="http://schemas.microsoft.com/office/drawing/2014/main" id="{98802F5C-7EC1-F4B2-4627-4A92DF9F5F35}"/>
                  </a:ext>
                </a:extLst>
              </p:cNvPr>
              <p:cNvGrpSpPr/>
              <p:nvPr/>
            </p:nvGrpSpPr>
            <p:grpSpPr>
              <a:xfrm>
                <a:off x="7778736" y="3451561"/>
                <a:ext cx="47598" cy="95371"/>
                <a:chOff x="7778736" y="3451561"/>
                <a:chExt cx="47598" cy="95371"/>
              </a:xfrm>
            </p:grpSpPr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3A1BDB0D-D3CD-B258-A850-78E2713832C2}"/>
                    </a:ext>
                  </a:extLst>
                </p:cNvPr>
                <p:cNvSpPr/>
                <p:nvPr/>
              </p:nvSpPr>
              <p:spPr>
                <a:xfrm>
                  <a:off x="7778736" y="349264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4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5 h 54286"/>
                    <a:gd name="connsiteX5" fmla="*/ 3607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4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5"/>
                      </a:cubicBezTo>
                      <a:lnTo>
                        <a:pt x="3607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8CF87C97-4E44-B977-6F22-3366D9AA48E0}"/>
                    </a:ext>
                  </a:extLst>
                </p:cNvPr>
                <p:cNvSpPr/>
                <p:nvPr/>
              </p:nvSpPr>
              <p:spPr>
                <a:xfrm>
                  <a:off x="7781325" y="3451561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7" name="Graphic 3">
                <a:extLst>
                  <a:ext uri="{FF2B5EF4-FFF2-40B4-BE49-F238E27FC236}">
                    <a16:creationId xmlns:a16="http://schemas.microsoft.com/office/drawing/2014/main" id="{E5A59870-0968-5ACA-817D-7F6C56C2340C}"/>
                  </a:ext>
                </a:extLst>
              </p:cNvPr>
              <p:cNvGrpSpPr/>
              <p:nvPr/>
            </p:nvGrpSpPr>
            <p:grpSpPr>
              <a:xfrm>
                <a:off x="8041379" y="3523332"/>
                <a:ext cx="47588" cy="95381"/>
                <a:chOff x="8041379" y="3523332"/>
                <a:chExt cx="47588" cy="95381"/>
              </a:xfrm>
            </p:grpSpPr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511EDCD6-79B9-1B56-454E-9FE8AA9B1A96}"/>
                    </a:ext>
                  </a:extLst>
                </p:cNvPr>
                <p:cNvSpPr/>
                <p:nvPr/>
              </p:nvSpPr>
              <p:spPr>
                <a:xfrm>
                  <a:off x="8041379" y="356442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2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48"/>
                        <a:pt x="112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FED966B2-A472-DD7B-63A5-037DA35A4DD8}"/>
                    </a:ext>
                  </a:extLst>
                </p:cNvPr>
                <p:cNvSpPr/>
                <p:nvPr/>
              </p:nvSpPr>
              <p:spPr>
                <a:xfrm>
                  <a:off x="8043957" y="3523332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3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8" name="Graphic 3">
                <a:extLst>
                  <a:ext uri="{FF2B5EF4-FFF2-40B4-BE49-F238E27FC236}">
                    <a16:creationId xmlns:a16="http://schemas.microsoft.com/office/drawing/2014/main" id="{BCE47A0A-0279-114C-DBE0-EBA00E51C222}"/>
                  </a:ext>
                </a:extLst>
              </p:cNvPr>
              <p:cNvGrpSpPr/>
              <p:nvPr/>
            </p:nvGrpSpPr>
            <p:grpSpPr>
              <a:xfrm>
                <a:off x="7984286" y="3490709"/>
                <a:ext cx="47588" cy="95371"/>
                <a:chOff x="7984286" y="3490709"/>
                <a:chExt cx="47588" cy="95371"/>
              </a:xfrm>
            </p:grpSpPr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74D79FDD-30E0-E4EB-D333-096324705BE4}"/>
                    </a:ext>
                  </a:extLst>
                </p:cNvPr>
                <p:cNvSpPr/>
                <p:nvPr/>
              </p:nvSpPr>
              <p:spPr>
                <a:xfrm>
                  <a:off x="7984286" y="3531793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E4F338F6-CE1C-F6CA-0271-F489351895C7}"/>
                    </a:ext>
                  </a:extLst>
                </p:cNvPr>
                <p:cNvSpPr/>
                <p:nvPr/>
              </p:nvSpPr>
              <p:spPr>
                <a:xfrm>
                  <a:off x="7986864" y="3490709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4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4"/>
                      </a:lnTo>
                      <a:cubicBezTo>
                        <a:pt x="46139" y="12205"/>
                        <a:pt x="38529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9" name="Graphic 3">
                <a:extLst>
                  <a:ext uri="{FF2B5EF4-FFF2-40B4-BE49-F238E27FC236}">
                    <a16:creationId xmlns:a16="http://schemas.microsoft.com/office/drawing/2014/main" id="{14FECDBE-6AE6-7DAF-01D6-3955F527051D}"/>
                  </a:ext>
                </a:extLst>
              </p:cNvPr>
              <p:cNvGrpSpPr/>
              <p:nvPr/>
            </p:nvGrpSpPr>
            <p:grpSpPr>
              <a:xfrm>
                <a:off x="7635185" y="3503758"/>
                <a:ext cx="47588" cy="95371"/>
                <a:chOff x="7635185" y="3503758"/>
                <a:chExt cx="47588" cy="95371"/>
              </a:xfrm>
            </p:grpSpPr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52CF89A2-1E53-4EBF-38DC-D9E63CFB7551}"/>
                    </a:ext>
                  </a:extLst>
                </p:cNvPr>
                <p:cNvSpPr/>
                <p:nvPr/>
              </p:nvSpPr>
              <p:spPr>
                <a:xfrm>
                  <a:off x="7635185" y="3544842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607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607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79721F87-BC64-8F7C-B8CE-96F284CEBB23}"/>
                    </a:ext>
                  </a:extLst>
                </p:cNvPr>
                <p:cNvSpPr/>
                <p:nvPr/>
              </p:nvSpPr>
              <p:spPr>
                <a:xfrm>
                  <a:off x="7637764" y="3503758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4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4"/>
                      </a:lnTo>
                      <a:cubicBezTo>
                        <a:pt x="46139" y="12205"/>
                        <a:pt x="38529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0" name="Graphic 3">
                <a:extLst>
                  <a:ext uri="{FF2B5EF4-FFF2-40B4-BE49-F238E27FC236}">
                    <a16:creationId xmlns:a16="http://schemas.microsoft.com/office/drawing/2014/main" id="{45CE45EE-3A78-FCCC-AD22-B9EB6DC149F3}"/>
                  </a:ext>
                </a:extLst>
              </p:cNvPr>
              <p:cNvGrpSpPr/>
              <p:nvPr/>
            </p:nvGrpSpPr>
            <p:grpSpPr>
              <a:xfrm>
                <a:off x="7862591" y="3432344"/>
                <a:ext cx="75247" cy="85131"/>
                <a:chOff x="7862591" y="3432344"/>
                <a:chExt cx="75247" cy="85131"/>
              </a:xfrm>
            </p:grpSpPr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AA0A68FC-95BE-FF97-A619-F12AED5EC0AE}"/>
                    </a:ext>
                  </a:extLst>
                </p:cNvPr>
                <p:cNvSpPr/>
                <p:nvPr/>
              </p:nvSpPr>
              <p:spPr>
                <a:xfrm>
                  <a:off x="7862591" y="3458584"/>
                  <a:ext cx="56979" cy="58891"/>
                </a:xfrm>
                <a:custGeom>
                  <a:avLst/>
                  <a:gdLst>
                    <a:gd name="connsiteX0" fmla="*/ 56979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79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79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2" y="4650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9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9C3F6838-D500-24EC-7FA4-91847E8DEE86}"/>
                    </a:ext>
                  </a:extLst>
                </p:cNvPr>
                <p:cNvSpPr/>
                <p:nvPr/>
              </p:nvSpPr>
              <p:spPr>
                <a:xfrm>
                  <a:off x="7881861" y="3432344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6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1" name="Graphic 3">
                <a:extLst>
                  <a:ext uri="{FF2B5EF4-FFF2-40B4-BE49-F238E27FC236}">
                    <a16:creationId xmlns:a16="http://schemas.microsoft.com/office/drawing/2014/main" id="{C45FCFF7-3DEF-02AE-2E99-A6FEF6D7245F}"/>
                  </a:ext>
                </a:extLst>
              </p:cNvPr>
              <p:cNvGrpSpPr/>
              <p:nvPr/>
            </p:nvGrpSpPr>
            <p:grpSpPr>
              <a:xfrm>
                <a:off x="7554285" y="3424191"/>
                <a:ext cx="75237" cy="85131"/>
                <a:chOff x="7554285" y="3424191"/>
                <a:chExt cx="75237" cy="85131"/>
              </a:xfrm>
            </p:grpSpPr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441DDAED-203D-FA9B-2C81-8CA1EC6E2935}"/>
                    </a:ext>
                  </a:extLst>
                </p:cNvPr>
                <p:cNvSpPr/>
                <p:nvPr/>
              </p:nvSpPr>
              <p:spPr>
                <a:xfrm>
                  <a:off x="7554285" y="3450431"/>
                  <a:ext cx="56979" cy="58891"/>
                </a:xfrm>
                <a:custGeom>
                  <a:avLst/>
                  <a:gdLst>
                    <a:gd name="connsiteX0" fmla="*/ 56980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80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8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1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8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6DDE6B44-0257-F52C-2135-14B1CE96CE24}"/>
                    </a:ext>
                  </a:extLst>
                </p:cNvPr>
                <p:cNvSpPr/>
                <p:nvPr/>
              </p:nvSpPr>
              <p:spPr>
                <a:xfrm>
                  <a:off x="7573546" y="3424191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2" name="Graphic 3">
                <a:extLst>
                  <a:ext uri="{FF2B5EF4-FFF2-40B4-BE49-F238E27FC236}">
                    <a16:creationId xmlns:a16="http://schemas.microsoft.com/office/drawing/2014/main" id="{8939920B-877B-2D9A-8775-510DBC7EE294}"/>
                  </a:ext>
                </a:extLst>
              </p:cNvPr>
              <p:cNvGrpSpPr/>
              <p:nvPr/>
            </p:nvGrpSpPr>
            <p:grpSpPr>
              <a:xfrm>
                <a:off x="7526415" y="3391396"/>
                <a:ext cx="75237" cy="85131"/>
                <a:chOff x="7526415" y="3391396"/>
                <a:chExt cx="75237" cy="85131"/>
              </a:xfrm>
            </p:grpSpPr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756EA590-6190-7C88-7C04-36D4440A2F6C}"/>
                    </a:ext>
                  </a:extLst>
                </p:cNvPr>
                <p:cNvSpPr/>
                <p:nvPr/>
              </p:nvSpPr>
              <p:spPr>
                <a:xfrm>
                  <a:off x="7526415" y="3417636"/>
                  <a:ext cx="56970" cy="58890"/>
                </a:xfrm>
                <a:custGeom>
                  <a:avLst/>
                  <a:gdLst>
                    <a:gd name="connsiteX0" fmla="*/ 56970 w 56970"/>
                    <a:gd name="connsiteY0" fmla="*/ 25394 h 58890"/>
                    <a:gd name="connsiteX1" fmla="*/ 36968 w 56970"/>
                    <a:gd name="connsiteY1" fmla="*/ 51340 h 58890"/>
                    <a:gd name="connsiteX2" fmla="*/ 10021 w 56970"/>
                    <a:gd name="connsiteY2" fmla="*/ 54959 h 58890"/>
                    <a:gd name="connsiteX3" fmla="*/ 7383 w 56970"/>
                    <a:gd name="connsiteY3" fmla="*/ 52930 h 58890"/>
                    <a:gd name="connsiteX4" fmla="*/ 4030 w 56970"/>
                    <a:gd name="connsiteY4" fmla="*/ 25946 h 58890"/>
                    <a:gd name="connsiteX5" fmla="*/ 24042 w 56970"/>
                    <a:gd name="connsiteY5" fmla="*/ 0 h 58890"/>
                    <a:gd name="connsiteX6" fmla="*/ 56970 w 56970"/>
                    <a:gd name="connsiteY6" fmla="*/ 25394 h 58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0" h="58890">
                      <a:moveTo>
                        <a:pt x="5697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1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6F05BA45-5246-DB37-2037-400887E7EC8A}"/>
                    </a:ext>
                  </a:extLst>
                </p:cNvPr>
                <p:cNvSpPr/>
                <p:nvPr/>
              </p:nvSpPr>
              <p:spPr>
                <a:xfrm>
                  <a:off x="7545676" y="3391396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3" name="Graphic 3">
                <a:extLst>
                  <a:ext uri="{FF2B5EF4-FFF2-40B4-BE49-F238E27FC236}">
                    <a16:creationId xmlns:a16="http://schemas.microsoft.com/office/drawing/2014/main" id="{AE248CFB-CF61-A163-5142-87F777E41C16}"/>
                  </a:ext>
                </a:extLst>
              </p:cNvPr>
              <p:cNvGrpSpPr/>
              <p:nvPr/>
            </p:nvGrpSpPr>
            <p:grpSpPr>
              <a:xfrm>
                <a:off x="7524758" y="3559827"/>
                <a:ext cx="75237" cy="85127"/>
                <a:chOff x="7524758" y="3559827"/>
                <a:chExt cx="75237" cy="85127"/>
              </a:xfrm>
            </p:grpSpPr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F13BA43E-2A84-1E1B-2476-CBA0B4AD667D}"/>
                    </a:ext>
                  </a:extLst>
                </p:cNvPr>
                <p:cNvSpPr/>
                <p:nvPr/>
              </p:nvSpPr>
              <p:spPr>
                <a:xfrm>
                  <a:off x="7524758" y="3586067"/>
                  <a:ext cx="56969" cy="58887"/>
                </a:xfrm>
                <a:custGeom>
                  <a:avLst/>
                  <a:gdLst>
                    <a:gd name="connsiteX0" fmla="*/ 56970 w 56969"/>
                    <a:gd name="connsiteY0" fmla="*/ 25394 h 58887"/>
                    <a:gd name="connsiteX1" fmla="*/ 36958 w 56969"/>
                    <a:gd name="connsiteY1" fmla="*/ 51340 h 58887"/>
                    <a:gd name="connsiteX2" fmla="*/ 10012 w 56969"/>
                    <a:gd name="connsiteY2" fmla="*/ 54959 h 58887"/>
                    <a:gd name="connsiteX3" fmla="*/ 7383 w 56969"/>
                    <a:gd name="connsiteY3" fmla="*/ 52930 h 58887"/>
                    <a:gd name="connsiteX4" fmla="*/ 4030 w 56969"/>
                    <a:gd name="connsiteY4" fmla="*/ 25946 h 58887"/>
                    <a:gd name="connsiteX5" fmla="*/ 24042 w 56969"/>
                    <a:gd name="connsiteY5" fmla="*/ 0 h 58887"/>
                    <a:gd name="connsiteX6" fmla="*/ 56970 w 56969"/>
                    <a:gd name="connsiteY6" fmla="*/ 25394 h 58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69" h="58887">
                      <a:moveTo>
                        <a:pt x="56970" y="25394"/>
                      </a:moveTo>
                      <a:lnTo>
                        <a:pt x="36958" y="51340"/>
                      </a:lnTo>
                      <a:cubicBezTo>
                        <a:pt x="30472" y="59760"/>
                        <a:pt x="18337" y="61379"/>
                        <a:pt x="10012" y="54959"/>
                      </a:cubicBezTo>
                      <a:lnTo>
                        <a:pt x="7383" y="52930"/>
                      </a:lnTo>
                      <a:cubicBezTo>
                        <a:pt x="-952" y="4651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208E50ED-0AFC-7E5C-4AB3-466630A6937C}"/>
                    </a:ext>
                  </a:extLst>
                </p:cNvPr>
                <p:cNvSpPr/>
                <p:nvPr/>
              </p:nvSpPr>
              <p:spPr>
                <a:xfrm>
                  <a:off x="7544019" y="3559827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2 w 55976"/>
                    <a:gd name="connsiteY1" fmla="*/ 34641 h 57748"/>
                    <a:gd name="connsiteX2" fmla="*/ 48996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2" y="34641"/>
                      </a:lnTo>
                      <a:cubicBezTo>
                        <a:pt x="58350" y="25211"/>
                        <a:pt x="5741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40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4" name="Graphic 3">
                <a:extLst>
                  <a:ext uri="{FF2B5EF4-FFF2-40B4-BE49-F238E27FC236}">
                    <a16:creationId xmlns:a16="http://schemas.microsoft.com/office/drawing/2014/main" id="{FB54CE33-7E19-DB19-40C4-9A99A16922C4}"/>
                  </a:ext>
                </a:extLst>
              </p:cNvPr>
              <p:cNvGrpSpPr/>
              <p:nvPr/>
            </p:nvGrpSpPr>
            <p:grpSpPr>
              <a:xfrm>
                <a:off x="7644002" y="3445393"/>
                <a:ext cx="75247" cy="85131"/>
                <a:chOff x="7644002" y="3445393"/>
                <a:chExt cx="75247" cy="85131"/>
              </a:xfrm>
            </p:grpSpPr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5E31DBCF-97D7-F097-816A-21C1C82E6286}"/>
                    </a:ext>
                  </a:extLst>
                </p:cNvPr>
                <p:cNvSpPr/>
                <p:nvPr/>
              </p:nvSpPr>
              <p:spPr>
                <a:xfrm>
                  <a:off x="7644002" y="3471633"/>
                  <a:ext cx="56979" cy="58891"/>
                </a:xfrm>
                <a:custGeom>
                  <a:avLst/>
                  <a:gdLst>
                    <a:gd name="connsiteX0" fmla="*/ 56980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80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8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0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8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13CD1288-F0B9-6E36-6318-C3EFAA1FBDD6}"/>
                    </a:ext>
                  </a:extLst>
                </p:cNvPr>
                <p:cNvSpPr/>
                <p:nvPr/>
              </p:nvSpPr>
              <p:spPr>
                <a:xfrm>
                  <a:off x="7663272" y="3445393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5" name="Graphic 3">
                <a:extLst>
                  <a:ext uri="{FF2B5EF4-FFF2-40B4-BE49-F238E27FC236}">
                    <a16:creationId xmlns:a16="http://schemas.microsoft.com/office/drawing/2014/main" id="{8DCABCF2-0B74-4CD7-A54A-49E94F87B988}"/>
                  </a:ext>
                </a:extLst>
              </p:cNvPr>
              <p:cNvGrpSpPr/>
              <p:nvPr/>
            </p:nvGrpSpPr>
            <p:grpSpPr>
              <a:xfrm>
                <a:off x="7735365" y="3450289"/>
                <a:ext cx="75238" cy="85131"/>
                <a:chOff x="7735365" y="3450289"/>
                <a:chExt cx="75238" cy="85131"/>
              </a:xfrm>
            </p:grpSpPr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2D98E1F0-F7A2-A779-8B27-853A6CE069E2}"/>
                    </a:ext>
                  </a:extLst>
                </p:cNvPr>
                <p:cNvSpPr/>
                <p:nvPr/>
              </p:nvSpPr>
              <p:spPr>
                <a:xfrm>
                  <a:off x="7735365" y="3476529"/>
                  <a:ext cx="56969" cy="58891"/>
                </a:xfrm>
                <a:custGeom>
                  <a:avLst/>
                  <a:gdLst>
                    <a:gd name="connsiteX0" fmla="*/ 56970 w 56969"/>
                    <a:gd name="connsiteY0" fmla="*/ 25394 h 58891"/>
                    <a:gd name="connsiteX1" fmla="*/ 36958 w 56969"/>
                    <a:gd name="connsiteY1" fmla="*/ 51340 h 58891"/>
                    <a:gd name="connsiteX2" fmla="*/ 10012 w 56969"/>
                    <a:gd name="connsiteY2" fmla="*/ 54959 h 58891"/>
                    <a:gd name="connsiteX3" fmla="*/ 7383 w 56969"/>
                    <a:gd name="connsiteY3" fmla="*/ 52930 h 58891"/>
                    <a:gd name="connsiteX4" fmla="*/ 4030 w 56969"/>
                    <a:gd name="connsiteY4" fmla="*/ 25946 h 58891"/>
                    <a:gd name="connsiteX5" fmla="*/ 24042 w 56969"/>
                    <a:gd name="connsiteY5" fmla="*/ 0 h 58891"/>
                    <a:gd name="connsiteX6" fmla="*/ 56970 w 5696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69" h="58891">
                      <a:moveTo>
                        <a:pt x="56970" y="25394"/>
                      </a:moveTo>
                      <a:lnTo>
                        <a:pt x="36958" y="51340"/>
                      </a:lnTo>
                      <a:cubicBezTo>
                        <a:pt x="30472" y="59760"/>
                        <a:pt x="18346" y="61389"/>
                        <a:pt x="10012" y="54959"/>
                      </a:cubicBezTo>
                      <a:lnTo>
                        <a:pt x="7383" y="52930"/>
                      </a:lnTo>
                      <a:cubicBezTo>
                        <a:pt x="-952" y="4650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517BB2BE-1E01-911B-7137-37BD20B5AC8F}"/>
                    </a:ext>
                  </a:extLst>
                </p:cNvPr>
                <p:cNvSpPr/>
                <p:nvPr/>
              </p:nvSpPr>
              <p:spPr>
                <a:xfrm>
                  <a:off x="7754635" y="3450289"/>
                  <a:ext cx="55968" cy="57748"/>
                </a:xfrm>
                <a:custGeom>
                  <a:avLst/>
                  <a:gdLst>
                    <a:gd name="connsiteX0" fmla="*/ 33252 w 55968"/>
                    <a:gd name="connsiteY0" fmla="*/ 57749 h 57748"/>
                    <a:gd name="connsiteX1" fmla="*/ 51073 w 55968"/>
                    <a:gd name="connsiteY1" fmla="*/ 34641 h 57748"/>
                    <a:gd name="connsiteX2" fmla="*/ 48996 w 55968"/>
                    <a:gd name="connsiteY2" fmla="*/ 5695 h 57748"/>
                    <a:gd name="connsiteX3" fmla="*/ 46339 w 55968"/>
                    <a:gd name="connsiteY3" fmla="*/ 3647 h 57748"/>
                    <a:gd name="connsiteX4" fmla="*/ 17821 w 55968"/>
                    <a:gd name="connsiteY4" fmla="*/ 8990 h 57748"/>
                    <a:gd name="connsiteX5" fmla="*/ 0 w 55968"/>
                    <a:gd name="connsiteY5" fmla="*/ 32098 h 57748"/>
                    <a:gd name="connsiteX6" fmla="*/ 33252 w 55968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68" h="57748">
                      <a:moveTo>
                        <a:pt x="33252" y="57749"/>
                      </a:moveTo>
                      <a:lnTo>
                        <a:pt x="51073" y="34641"/>
                      </a:lnTo>
                      <a:cubicBezTo>
                        <a:pt x="58341" y="25211"/>
                        <a:pt x="5740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52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6" name="Graphic 3">
                <a:extLst>
                  <a:ext uri="{FF2B5EF4-FFF2-40B4-BE49-F238E27FC236}">
                    <a16:creationId xmlns:a16="http://schemas.microsoft.com/office/drawing/2014/main" id="{F9866484-15EE-0EC5-F62B-32D902450D36}"/>
                  </a:ext>
                </a:extLst>
              </p:cNvPr>
              <p:cNvGrpSpPr/>
              <p:nvPr/>
            </p:nvGrpSpPr>
            <p:grpSpPr>
              <a:xfrm>
                <a:off x="7550767" y="3887022"/>
                <a:ext cx="51295" cy="95020"/>
                <a:chOff x="7550767" y="3887022"/>
                <a:chExt cx="51295" cy="95020"/>
              </a:xfrm>
            </p:grpSpPr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0F6CF972-3F64-EDDD-82B6-41F794DA7189}"/>
                    </a:ext>
                  </a:extLst>
                </p:cNvPr>
                <p:cNvSpPr/>
                <p:nvPr/>
              </p:nvSpPr>
              <p:spPr>
                <a:xfrm>
                  <a:off x="7550767" y="392654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9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9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9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A8C82556-4AE7-E21E-79A3-133A6BF018DB}"/>
                    </a:ext>
                  </a:extLst>
                </p:cNvPr>
                <p:cNvSpPr/>
                <p:nvPr/>
              </p:nvSpPr>
              <p:spPr>
                <a:xfrm>
                  <a:off x="7555239" y="388702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0 h 54260"/>
                    <a:gd name="connsiteX1" fmla="*/ 46454 w 46823"/>
                    <a:gd name="connsiteY1" fmla="*/ 25523 h 54260"/>
                    <a:gd name="connsiteX2" fmla="*/ 31195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0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0"/>
                      </a:moveTo>
                      <a:lnTo>
                        <a:pt x="46454" y="25523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7" name="Graphic 3">
                <a:extLst>
                  <a:ext uri="{FF2B5EF4-FFF2-40B4-BE49-F238E27FC236}">
                    <a16:creationId xmlns:a16="http://schemas.microsoft.com/office/drawing/2014/main" id="{0C7A1C26-B359-159A-8F90-DC18C3DDACBB}"/>
                  </a:ext>
                </a:extLst>
              </p:cNvPr>
              <p:cNvGrpSpPr/>
              <p:nvPr/>
            </p:nvGrpSpPr>
            <p:grpSpPr>
              <a:xfrm>
                <a:off x="7553333" y="3709379"/>
                <a:ext cx="75246" cy="85131"/>
                <a:chOff x="7553333" y="3709379"/>
                <a:chExt cx="75246" cy="85131"/>
              </a:xfrm>
            </p:grpSpPr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501CAA01-DA7D-7767-08D4-BC1DBA5FFC29}"/>
                    </a:ext>
                  </a:extLst>
                </p:cNvPr>
                <p:cNvSpPr/>
                <p:nvPr/>
              </p:nvSpPr>
              <p:spPr>
                <a:xfrm>
                  <a:off x="7553333" y="3735619"/>
                  <a:ext cx="56979" cy="58890"/>
                </a:xfrm>
                <a:custGeom>
                  <a:avLst/>
                  <a:gdLst>
                    <a:gd name="connsiteX0" fmla="*/ 56979 w 56979"/>
                    <a:gd name="connsiteY0" fmla="*/ 25394 h 58890"/>
                    <a:gd name="connsiteX1" fmla="*/ 36967 w 56979"/>
                    <a:gd name="connsiteY1" fmla="*/ 51340 h 58890"/>
                    <a:gd name="connsiteX2" fmla="*/ 10021 w 56979"/>
                    <a:gd name="connsiteY2" fmla="*/ 54959 h 58890"/>
                    <a:gd name="connsiteX3" fmla="*/ 7383 w 56979"/>
                    <a:gd name="connsiteY3" fmla="*/ 52930 h 58890"/>
                    <a:gd name="connsiteX4" fmla="*/ 4030 w 56979"/>
                    <a:gd name="connsiteY4" fmla="*/ 25946 h 58890"/>
                    <a:gd name="connsiteX5" fmla="*/ 24042 w 56979"/>
                    <a:gd name="connsiteY5" fmla="*/ 0 h 58890"/>
                    <a:gd name="connsiteX6" fmla="*/ 56979 w 56979"/>
                    <a:gd name="connsiteY6" fmla="*/ 25394 h 58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0">
                      <a:moveTo>
                        <a:pt x="56979" y="25394"/>
                      </a:moveTo>
                      <a:lnTo>
                        <a:pt x="36967" y="51340"/>
                      </a:lnTo>
                      <a:cubicBezTo>
                        <a:pt x="30481" y="59760"/>
                        <a:pt x="18356" y="61388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2" y="4651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9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DD336060-91CB-9056-B13D-1A685ED3196B}"/>
                    </a:ext>
                  </a:extLst>
                </p:cNvPr>
                <p:cNvSpPr/>
                <p:nvPr/>
              </p:nvSpPr>
              <p:spPr>
                <a:xfrm>
                  <a:off x="7572603" y="3709379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704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704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8" name="Graphic 3">
                <a:extLst>
                  <a:ext uri="{FF2B5EF4-FFF2-40B4-BE49-F238E27FC236}">
                    <a16:creationId xmlns:a16="http://schemas.microsoft.com/office/drawing/2014/main" id="{AA79BE85-6383-5467-8B52-C26B9990647D}"/>
                  </a:ext>
                </a:extLst>
              </p:cNvPr>
              <p:cNvGrpSpPr/>
              <p:nvPr/>
            </p:nvGrpSpPr>
            <p:grpSpPr>
              <a:xfrm>
                <a:off x="7933992" y="3463734"/>
                <a:ext cx="57091" cy="93922"/>
                <a:chOff x="7933992" y="3463734"/>
                <a:chExt cx="57091" cy="93922"/>
              </a:xfrm>
            </p:grpSpPr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8A10F3EA-BC23-3E9C-2840-F4B879434CF0}"/>
                    </a:ext>
                  </a:extLst>
                </p:cNvPr>
                <p:cNvSpPr/>
                <p:nvPr/>
              </p:nvSpPr>
              <p:spPr>
                <a:xfrm>
                  <a:off x="7941211" y="3500609"/>
                  <a:ext cx="49872" cy="57047"/>
                </a:xfrm>
                <a:custGeom>
                  <a:avLst/>
                  <a:gdLst>
                    <a:gd name="connsiteX0" fmla="*/ 39919 w 49872"/>
                    <a:gd name="connsiteY0" fmla="*/ 0 h 57047"/>
                    <a:gd name="connsiteX1" fmla="*/ 49092 w 49872"/>
                    <a:gd name="connsiteY1" fmla="*/ 31452 h 57047"/>
                    <a:gd name="connsiteX2" fmla="*/ 36138 w 49872"/>
                    <a:gd name="connsiteY2" fmla="*/ 55359 h 57047"/>
                    <a:gd name="connsiteX3" fmla="*/ 32947 w 49872"/>
                    <a:gd name="connsiteY3" fmla="*/ 56293 h 57047"/>
                    <a:gd name="connsiteX4" fmla="*/ 9173 w 49872"/>
                    <a:gd name="connsiteY4" fmla="*/ 43101 h 57047"/>
                    <a:gd name="connsiteX5" fmla="*/ 0 w 49872"/>
                    <a:gd name="connsiteY5" fmla="*/ 11649 h 57047"/>
                    <a:gd name="connsiteX6" fmla="*/ 39919 w 49872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2" h="57047">
                      <a:moveTo>
                        <a:pt x="39919" y="0"/>
                      </a:moveTo>
                      <a:lnTo>
                        <a:pt x="49092" y="31452"/>
                      </a:lnTo>
                      <a:cubicBezTo>
                        <a:pt x="52073" y="41653"/>
                        <a:pt x="46244" y="52416"/>
                        <a:pt x="36138" y="55359"/>
                      </a:cubicBezTo>
                      <a:lnTo>
                        <a:pt x="32947" y="56293"/>
                      </a:lnTo>
                      <a:cubicBezTo>
                        <a:pt x="22851" y="59236"/>
                        <a:pt x="12144" y="53302"/>
                        <a:pt x="9173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210F1E77-91AB-9E56-7D7C-DE8DB05164DB}"/>
                    </a:ext>
                  </a:extLst>
                </p:cNvPr>
                <p:cNvSpPr/>
                <p:nvPr/>
              </p:nvSpPr>
              <p:spPr>
                <a:xfrm>
                  <a:off x="7933992" y="3463734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9" name="Graphic 3">
                <a:extLst>
                  <a:ext uri="{FF2B5EF4-FFF2-40B4-BE49-F238E27FC236}">
                    <a16:creationId xmlns:a16="http://schemas.microsoft.com/office/drawing/2014/main" id="{C86FF4F3-C374-4644-3615-AD6964DA5975}"/>
                  </a:ext>
                </a:extLst>
              </p:cNvPr>
              <p:cNvGrpSpPr/>
              <p:nvPr/>
            </p:nvGrpSpPr>
            <p:grpSpPr>
              <a:xfrm>
                <a:off x="8009030" y="3468620"/>
                <a:ext cx="57097" cy="93931"/>
                <a:chOff x="8009030" y="3468620"/>
                <a:chExt cx="57097" cy="93931"/>
              </a:xfrm>
            </p:grpSpPr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B57EE408-4716-1175-783F-42E9745CB4AD}"/>
                    </a:ext>
                  </a:extLst>
                </p:cNvPr>
                <p:cNvSpPr/>
                <p:nvPr/>
              </p:nvSpPr>
              <p:spPr>
                <a:xfrm>
                  <a:off x="8016249" y="3505504"/>
                  <a:ext cx="49878" cy="57046"/>
                </a:xfrm>
                <a:custGeom>
                  <a:avLst/>
                  <a:gdLst>
                    <a:gd name="connsiteX0" fmla="*/ 39919 w 49878"/>
                    <a:gd name="connsiteY0" fmla="*/ 0 h 57046"/>
                    <a:gd name="connsiteX1" fmla="*/ 49101 w 49878"/>
                    <a:gd name="connsiteY1" fmla="*/ 31452 h 57046"/>
                    <a:gd name="connsiteX2" fmla="*/ 36147 w 49878"/>
                    <a:gd name="connsiteY2" fmla="*/ 55359 h 57046"/>
                    <a:gd name="connsiteX3" fmla="*/ 32956 w 49878"/>
                    <a:gd name="connsiteY3" fmla="*/ 56292 h 57046"/>
                    <a:gd name="connsiteX4" fmla="*/ 9182 w 49878"/>
                    <a:gd name="connsiteY4" fmla="*/ 43101 h 57046"/>
                    <a:gd name="connsiteX5" fmla="*/ 0 w 49878"/>
                    <a:gd name="connsiteY5" fmla="*/ 11649 h 57046"/>
                    <a:gd name="connsiteX6" fmla="*/ 39919 w 49878"/>
                    <a:gd name="connsiteY6" fmla="*/ 0 h 57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8" h="57046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73" y="41653"/>
                        <a:pt x="46253" y="52416"/>
                        <a:pt x="36147" y="55359"/>
                      </a:cubicBezTo>
                      <a:lnTo>
                        <a:pt x="32956" y="56292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676EB064-A220-C16A-8BD0-121A8E092392}"/>
                    </a:ext>
                  </a:extLst>
                </p:cNvPr>
                <p:cNvSpPr/>
                <p:nvPr/>
              </p:nvSpPr>
              <p:spPr>
                <a:xfrm>
                  <a:off x="8009030" y="3468620"/>
                  <a:ext cx="49462" cy="55839"/>
                </a:xfrm>
                <a:custGeom>
                  <a:avLst/>
                  <a:gdLst>
                    <a:gd name="connsiteX0" fmla="*/ 49463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3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3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3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0" name="Graphic 3">
                <a:extLst>
                  <a:ext uri="{FF2B5EF4-FFF2-40B4-BE49-F238E27FC236}">
                    <a16:creationId xmlns:a16="http://schemas.microsoft.com/office/drawing/2014/main" id="{B2A240CC-FB46-E2AC-DD07-D08C5024FFE9}"/>
                  </a:ext>
                </a:extLst>
              </p:cNvPr>
              <p:cNvGrpSpPr/>
              <p:nvPr/>
            </p:nvGrpSpPr>
            <p:grpSpPr>
              <a:xfrm>
                <a:off x="7533485" y="3488299"/>
                <a:ext cx="57091" cy="93931"/>
                <a:chOff x="7533485" y="3488299"/>
                <a:chExt cx="57091" cy="93931"/>
              </a:xfrm>
            </p:grpSpPr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09EB7D50-CD0F-2ADF-46B7-0F1D8AC5D639}"/>
                    </a:ext>
                  </a:extLst>
                </p:cNvPr>
                <p:cNvSpPr/>
                <p:nvPr/>
              </p:nvSpPr>
              <p:spPr>
                <a:xfrm>
                  <a:off x="7540704" y="3525183"/>
                  <a:ext cx="49872" cy="57047"/>
                </a:xfrm>
                <a:custGeom>
                  <a:avLst/>
                  <a:gdLst>
                    <a:gd name="connsiteX0" fmla="*/ 39919 w 49872"/>
                    <a:gd name="connsiteY0" fmla="*/ 0 h 57047"/>
                    <a:gd name="connsiteX1" fmla="*/ 49092 w 49872"/>
                    <a:gd name="connsiteY1" fmla="*/ 31452 h 57047"/>
                    <a:gd name="connsiteX2" fmla="*/ 36138 w 49872"/>
                    <a:gd name="connsiteY2" fmla="*/ 55359 h 57047"/>
                    <a:gd name="connsiteX3" fmla="*/ 32947 w 49872"/>
                    <a:gd name="connsiteY3" fmla="*/ 56293 h 57047"/>
                    <a:gd name="connsiteX4" fmla="*/ 9173 w 49872"/>
                    <a:gd name="connsiteY4" fmla="*/ 43101 h 57047"/>
                    <a:gd name="connsiteX5" fmla="*/ 0 w 49872"/>
                    <a:gd name="connsiteY5" fmla="*/ 11649 h 57047"/>
                    <a:gd name="connsiteX6" fmla="*/ 39919 w 49872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2" h="57047">
                      <a:moveTo>
                        <a:pt x="39919" y="0"/>
                      </a:moveTo>
                      <a:lnTo>
                        <a:pt x="49092" y="31452"/>
                      </a:lnTo>
                      <a:cubicBezTo>
                        <a:pt x="52073" y="41653"/>
                        <a:pt x="46244" y="52416"/>
                        <a:pt x="36138" y="55359"/>
                      </a:cubicBezTo>
                      <a:lnTo>
                        <a:pt x="32947" y="56293"/>
                      </a:lnTo>
                      <a:cubicBezTo>
                        <a:pt x="22851" y="59236"/>
                        <a:pt x="12145" y="53302"/>
                        <a:pt x="9173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E98C0BF4-0E56-EAC4-662A-C28926AFABD3}"/>
                    </a:ext>
                  </a:extLst>
                </p:cNvPr>
                <p:cNvSpPr/>
                <p:nvPr/>
              </p:nvSpPr>
              <p:spPr>
                <a:xfrm>
                  <a:off x="7533485" y="3488299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1" name="Graphic 3">
                <a:extLst>
                  <a:ext uri="{FF2B5EF4-FFF2-40B4-BE49-F238E27FC236}">
                    <a16:creationId xmlns:a16="http://schemas.microsoft.com/office/drawing/2014/main" id="{F5D3934F-A4CD-647B-731B-B7B8C5DA8584}"/>
                  </a:ext>
                </a:extLst>
              </p:cNvPr>
              <p:cNvGrpSpPr/>
              <p:nvPr/>
            </p:nvGrpSpPr>
            <p:grpSpPr>
              <a:xfrm>
                <a:off x="7811643" y="3424576"/>
                <a:ext cx="57097" cy="93921"/>
                <a:chOff x="7811643" y="3424576"/>
                <a:chExt cx="57097" cy="93921"/>
              </a:xfrm>
            </p:grpSpPr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3A243D8-47E4-28DC-E946-1ED5143BC4A2}"/>
                    </a:ext>
                  </a:extLst>
                </p:cNvPr>
                <p:cNvSpPr/>
                <p:nvPr/>
              </p:nvSpPr>
              <p:spPr>
                <a:xfrm>
                  <a:off x="7818862" y="3461451"/>
                  <a:ext cx="49878" cy="57047"/>
                </a:xfrm>
                <a:custGeom>
                  <a:avLst/>
                  <a:gdLst>
                    <a:gd name="connsiteX0" fmla="*/ 39919 w 49878"/>
                    <a:gd name="connsiteY0" fmla="*/ 0 h 57047"/>
                    <a:gd name="connsiteX1" fmla="*/ 49101 w 49878"/>
                    <a:gd name="connsiteY1" fmla="*/ 31452 h 57047"/>
                    <a:gd name="connsiteX2" fmla="*/ 36148 w 49878"/>
                    <a:gd name="connsiteY2" fmla="*/ 55359 h 57047"/>
                    <a:gd name="connsiteX3" fmla="*/ 32957 w 49878"/>
                    <a:gd name="connsiteY3" fmla="*/ 56293 h 57047"/>
                    <a:gd name="connsiteX4" fmla="*/ 9182 w 49878"/>
                    <a:gd name="connsiteY4" fmla="*/ 43101 h 57047"/>
                    <a:gd name="connsiteX5" fmla="*/ 0 w 49878"/>
                    <a:gd name="connsiteY5" fmla="*/ 11649 h 57047"/>
                    <a:gd name="connsiteX6" fmla="*/ 39919 w 49878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8" h="57047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73" y="41653"/>
                        <a:pt x="46254" y="52416"/>
                        <a:pt x="36148" y="55359"/>
                      </a:cubicBezTo>
                      <a:lnTo>
                        <a:pt x="32957" y="56293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558D9595-744A-D0AE-31DD-6013FD4A98C2}"/>
                    </a:ext>
                  </a:extLst>
                </p:cNvPr>
                <p:cNvSpPr/>
                <p:nvPr/>
              </p:nvSpPr>
              <p:spPr>
                <a:xfrm>
                  <a:off x="7811643" y="3424576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0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2" name="Graphic 3">
                <a:extLst>
                  <a:ext uri="{FF2B5EF4-FFF2-40B4-BE49-F238E27FC236}">
                    <a16:creationId xmlns:a16="http://schemas.microsoft.com/office/drawing/2014/main" id="{B3F1DD47-6F38-B784-4D20-607B984FCB8E}"/>
                  </a:ext>
                </a:extLst>
              </p:cNvPr>
              <p:cNvGrpSpPr/>
              <p:nvPr/>
            </p:nvGrpSpPr>
            <p:grpSpPr>
              <a:xfrm>
                <a:off x="7599569" y="3388686"/>
                <a:ext cx="57110" cy="93931"/>
                <a:chOff x="7599569" y="3388686"/>
                <a:chExt cx="57110" cy="93931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6E29A397-8F57-D5E3-B145-610F9ACB879D}"/>
                    </a:ext>
                  </a:extLst>
                </p:cNvPr>
                <p:cNvSpPr/>
                <p:nvPr/>
              </p:nvSpPr>
              <p:spPr>
                <a:xfrm>
                  <a:off x="7606798" y="3425570"/>
                  <a:ext cx="49881" cy="57047"/>
                </a:xfrm>
                <a:custGeom>
                  <a:avLst/>
                  <a:gdLst>
                    <a:gd name="connsiteX0" fmla="*/ 39919 w 49881"/>
                    <a:gd name="connsiteY0" fmla="*/ 0 h 57047"/>
                    <a:gd name="connsiteX1" fmla="*/ 49101 w 49881"/>
                    <a:gd name="connsiteY1" fmla="*/ 31452 h 57047"/>
                    <a:gd name="connsiteX2" fmla="*/ 36147 w 49881"/>
                    <a:gd name="connsiteY2" fmla="*/ 55359 h 57047"/>
                    <a:gd name="connsiteX3" fmla="*/ 32956 w 49881"/>
                    <a:gd name="connsiteY3" fmla="*/ 56293 h 57047"/>
                    <a:gd name="connsiteX4" fmla="*/ 9182 w 49881"/>
                    <a:gd name="connsiteY4" fmla="*/ 43101 h 57047"/>
                    <a:gd name="connsiteX5" fmla="*/ 0 w 49881"/>
                    <a:gd name="connsiteY5" fmla="*/ 11649 h 57047"/>
                    <a:gd name="connsiteX6" fmla="*/ 39919 w 49881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81" h="57047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83" y="41653"/>
                        <a:pt x="46253" y="52416"/>
                        <a:pt x="36147" y="55359"/>
                      </a:cubicBezTo>
                      <a:lnTo>
                        <a:pt x="32956" y="56293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3F826AA-F460-A8C7-F938-83F7C0CDB47E}"/>
                    </a:ext>
                  </a:extLst>
                </p:cNvPr>
                <p:cNvSpPr/>
                <p:nvPr/>
              </p:nvSpPr>
              <p:spPr>
                <a:xfrm>
                  <a:off x="7599569" y="3388686"/>
                  <a:ext cx="49462" cy="55839"/>
                </a:xfrm>
                <a:custGeom>
                  <a:avLst/>
                  <a:gdLst>
                    <a:gd name="connsiteX0" fmla="*/ 49463 w 49462"/>
                    <a:gd name="connsiteY0" fmla="*/ 44076 h 55839"/>
                    <a:gd name="connsiteX1" fmla="*/ 41290 w 49462"/>
                    <a:gd name="connsiteY1" fmla="*/ 16063 h 55839"/>
                    <a:gd name="connsiteX2" fmla="*/ 16677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3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3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7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3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3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3" name="Graphic 3">
                <a:extLst>
                  <a:ext uri="{FF2B5EF4-FFF2-40B4-BE49-F238E27FC236}">
                    <a16:creationId xmlns:a16="http://schemas.microsoft.com/office/drawing/2014/main" id="{9E7E1257-FB54-FE63-73F8-65373E9E0E15}"/>
                  </a:ext>
                </a:extLst>
              </p:cNvPr>
              <p:cNvGrpSpPr/>
              <p:nvPr/>
            </p:nvGrpSpPr>
            <p:grpSpPr>
              <a:xfrm>
                <a:off x="7699427" y="3391382"/>
                <a:ext cx="81918" cy="79054"/>
                <a:chOff x="7699427" y="3391382"/>
                <a:chExt cx="81918" cy="79054"/>
              </a:xfrm>
            </p:grpSpPr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84F81919-4FE8-3896-79C3-6AB0EC3CAA0E}"/>
                    </a:ext>
                  </a:extLst>
                </p:cNvPr>
                <p:cNvSpPr/>
                <p:nvPr/>
              </p:nvSpPr>
              <p:spPr>
                <a:xfrm>
                  <a:off x="7699427" y="3412493"/>
                  <a:ext cx="58504" cy="57944"/>
                </a:xfrm>
                <a:custGeom>
                  <a:avLst/>
                  <a:gdLst>
                    <a:gd name="connsiteX0" fmla="*/ 58504 w 58504"/>
                    <a:gd name="connsiteY0" fmla="*/ 30480 h 57944"/>
                    <a:gd name="connsiteX1" fmla="*/ 34492 w 58504"/>
                    <a:gd name="connsiteY1" fmla="*/ 52769 h 57944"/>
                    <a:gd name="connsiteX2" fmla="*/ 7317 w 58504"/>
                    <a:gd name="connsiteY2" fmla="*/ 51892 h 57944"/>
                    <a:gd name="connsiteX3" fmla="*/ 5050 w 58504"/>
                    <a:gd name="connsiteY3" fmla="*/ 49454 h 57944"/>
                    <a:gd name="connsiteX4" fmla="*/ 6193 w 58504"/>
                    <a:gd name="connsiteY4" fmla="*/ 22288 h 57944"/>
                    <a:gd name="connsiteX5" fmla="*/ 30206 w 58504"/>
                    <a:gd name="connsiteY5" fmla="*/ 0 h 57944"/>
                    <a:gd name="connsiteX6" fmla="*/ 58504 w 58504"/>
                    <a:gd name="connsiteY6" fmla="*/ 30480 h 57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4" h="57944">
                      <a:moveTo>
                        <a:pt x="58504" y="30480"/>
                      </a:moveTo>
                      <a:lnTo>
                        <a:pt x="34492" y="52769"/>
                      </a:lnTo>
                      <a:cubicBezTo>
                        <a:pt x="26700" y="59998"/>
                        <a:pt x="14470" y="59607"/>
                        <a:pt x="7317" y="51892"/>
                      </a:cubicBezTo>
                      <a:lnTo>
                        <a:pt x="5050" y="49454"/>
                      </a:lnTo>
                      <a:cubicBezTo>
                        <a:pt x="-2113" y="41748"/>
                        <a:pt x="-1589" y="29518"/>
                        <a:pt x="6193" y="22288"/>
                      </a:cubicBezTo>
                      <a:lnTo>
                        <a:pt x="30206" y="0"/>
                      </a:lnTo>
                      <a:lnTo>
                        <a:pt x="58504" y="3048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BD2B3B10-94B9-6A75-39C1-D71002365132}"/>
                    </a:ext>
                  </a:extLst>
                </p:cNvPr>
                <p:cNvSpPr/>
                <p:nvPr/>
              </p:nvSpPr>
              <p:spPr>
                <a:xfrm>
                  <a:off x="7723946" y="3391382"/>
                  <a:ext cx="57399" cy="56886"/>
                </a:xfrm>
                <a:custGeom>
                  <a:avLst/>
                  <a:gdLst>
                    <a:gd name="connsiteX0" fmla="*/ 28585 w 57399"/>
                    <a:gd name="connsiteY0" fmla="*/ 56886 h 56886"/>
                    <a:gd name="connsiteX1" fmla="*/ 49968 w 57399"/>
                    <a:gd name="connsiteY1" fmla="*/ 37036 h 56886"/>
                    <a:gd name="connsiteX2" fmla="*/ 52683 w 57399"/>
                    <a:gd name="connsiteY2" fmla="*/ 8147 h 56886"/>
                    <a:gd name="connsiteX3" fmla="*/ 50397 w 57399"/>
                    <a:gd name="connsiteY3" fmla="*/ 5680 h 56886"/>
                    <a:gd name="connsiteX4" fmla="*/ 21384 w 57399"/>
                    <a:gd name="connsiteY4" fmla="*/ 6251 h 56886"/>
                    <a:gd name="connsiteX5" fmla="*/ 0 w 57399"/>
                    <a:gd name="connsiteY5" fmla="*/ 26101 h 56886"/>
                    <a:gd name="connsiteX6" fmla="*/ 28585 w 57399"/>
                    <a:gd name="connsiteY6" fmla="*/ 56886 h 5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399" h="56886">
                      <a:moveTo>
                        <a:pt x="28585" y="56886"/>
                      </a:moveTo>
                      <a:lnTo>
                        <a:pt x="49968" y="37036"/>
                      </a:lnTo>
                      <a:cubicBezTo>
                        <a:pt x="58693" y="28930"/>
                        <a:pt x="59912" y="15938"/>
                        <a:pt x="52683" y="814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9" y="-1854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4" name="Graphic 3">
                <a:extLst>
                  <a:ext uri="{FF2B5EF4-FFF2-40B4-BE49-F238E27FC236}">
                    <a16:creationId xmlns:a16="http://schemas.microsoft.com/office/drawing/2014/main" id="{76CCC868-A9D8-F56F-B42F-07F484C0A4D9}"/>
                  </a:ext>
                </a:extLst>
              </p:cNvPr>
              <p:cNvGrpSpPr/>
              <p:nvPr/>
            </p:nvGrpSpPr>
            <p:grpSpPr>
              <a:xfrm>
                <a:off x="7740200" y="3414223"/>
                <a:ext cx="81931" cy="79046"/>
                <a:chOff x="7740200" y="3414223"/>
                <a:chExt cx="81931" cy="79046"/>
              </a:xfrm>
            </p:grpSpPr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F9EE7B46-B5BD-C469-08D9-6D5B0CF26B34}"/>
                    </a:ext>
                  </a:extLst>
                </p:cNvPr>
                <p:cNvSpPr/>
                <p:nvPr/>
              </p:nvSpPr>
              <p:spPr>
                <a:xfrm>
                  <a:off x="7740200" y="3435334"/>
                  <a:ext cx="58507" cy="57936"/>
                </a:xfrm>
                <a:custGeom>
                  <a:avLst/>
                  <a:gdLst>
                    <a:gd name="connsiteX0" fmla="*/ 58508 w 58507"/>
                    <a:gd name="connsiteY0" fmla="*/ 30471 h 57936"/>
                    <a:gd name="connsiteX1" fmla="*/ 34495 w 58507"/>
                    <a:gd name="connsiteY1" fmla="*/ 52759 h 57936"/>
                    <a:gd name="connsiteX2" fmla="*/ 7321 w 58507"/>
                    <a:gd name="connsiteY2" fmla="*/ 51892 h 57936"/>
                    <a:gd name="connsiteX3" fmla="*/ 5053 w 58507"/>
                    <a:gd name="connsiteY3" fmla="*/ 49454 h 57936"/>
                    <a:gd name="connsiteX4" fmla="*/ 6196 w 58507"/>
                    <a:gd name="connsiteY4" fmla="*/ 22289 h 57936"/>
                    <a:gd name="connsiteX5" fmla="*/ 30209 w 58507"/>
                    <a:gd name="connsiteY5" fmla="*/ 0 h 57936"/>
                    <a:gd name="connsiteX6" fmla="*/ 58508 w 58507"/>
                    <a:gd name="connsiteY6" fmla="*/ 30471 h 57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7" h="57936">
                      <a:moveTo>
                        <a:pt x="58508" y="30471"/>
                      </a:moveTo>
                      <a:lnTo>
                        <a:pt x="34495" y="52759"/>
                      </a:lnTo>
                      <a:cubicBezTo>
                        <a:pt x="26704" y="59989"/>
                        <a:pt x="14474" y="59598"/>
                        <a:pt x="7321" y="51892"/>
                      </a:cubicBezTo>
                      <a:lnTo>
                        <a:pt x="5053" y="49454"/>
                      </a:lnTo>
                      <a:cubicBezTo>
                        <a:pt x="-2109" y="41748"/>
                        <a:pt x="-1595" y="29518"/>
                        <a:pt x="6196" y="22289"/>
                      </a:cubicBezTo>
                      <a:lnTo>
                        <a:pt x="30209" y="0"/>
                      </a:lnTo>
                      <a:lnTo>
                        <a:pt x="58508" y="30471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BE62A708-712E-BC28-7B94-460FFB979083}"/>
                    </a:ext>
                  </a:extLst>
                </p:cNvPr>
                <p:cNvSpPr/>
                <p:nvPr/>
              </p:nvSpPr>
              <p:spPr>
                <a:xfrm>
                  <a:off x="7764732" y="3414223"/>
                  <a:ext cx="57398" cy="56886"/>
                </a:xfrm>
                <a:custGeom>
                  <a:avLst/>
                  <a:gdLst>
                    <a:gd name="connsiteX0" fmla="*/ 28585 w 57398"/>
                    <a:gd name="connsiteY0" fmla="*/ 56886 h 56886"/>
                    <a:gd name="connsiteX1" fmla="*/ 49968 w 57398"/>
                    <a:gd name="connsiteY1" fmla="*/ 37036 h 56886"/>
                    <a:gd name="connsiteX2" fmla="*/ 52683 w 57398"/>
                    <a:gd name="connsiteY2" fmla="*/ 8147 h 56886"/>
                    <a:gd name="connsiteX3" fmla="*/ 50397 w 57398"/>
                    <a:gd name="connsiteY3" fmla="*/ 5680 h 56886"/>
                    <a:gd name="connsiteX4" fmla="*/ 21384 w 57398"/>
                    <a:gd name="connsiteY4" fmla="*/ 6251 h 56886"/>
                    <a:gd name="connsiteX5" fmla="*/ 0 w 57398"/>
                    <a:gd name="connsiteY5" fmla="*/ 26101 h 56886"/>
                    <a:gd name="connsiteX6" fmla="*/ 28585 w 57398"/>
                    <a:gd name="connsiteY6" fmla="*/ 56886 h 5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398" h="56886">
                      <a:moveTo>
                        <a:pt x="28585" y="56886"/>
                      </a:moveTo>
                      <a:lnTo>
                        <a:pt x="49968" y="37036"/>
                      </a:lnTo>
                      <a:cubicBezTo>
                        <a:pt x="58693" y="28940"/>
                        <a:pt x="59912" y="15938"/>
                        <a:pt x="52683" y="814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8" y="-1855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5" name="Graphic 3">
                <a:extLst>
                  <a:ext uri="{FF2B5EF4-FFF2-40B4-BE49-F238E27FC236}">
                    <a16:creationId xmlns:a16="http://schemas.microsoft.com/office/drawing/2014/main" id="{CDE0D56F-5B8B-A437-C9E6-70E08CA47A4F}"/>
                  </a:ext>
                </a:extLst>
              </p:cNvPr>
              <p:cNvGrpSpPr/>
              <p:nvPr/>
            </p:nvGrpSpPr>
            <p:grpSpPr>
              <a:xfrm>
                <a:off x="7921280" y="3402812"/>
                <a:ext cx="81925" cy="79036"/>
                <a:chOff x="7921280" y="3402812"/>
                <a:chExt cx="81925" cy="79036"/>
              </a:xfrm>
            </p:grpSpPr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3C5245CF-5E39-5F9C-A611-819ED368552B}"/>
                    </a:ext>
                  </a:extLst>
                </p:cNvPr>
                <p:cNvSpPr/>
                <p:nvPr/>
              </p:nvSpPr>
              <p:spPr>
                <a:xfrm>
                  <a:off x="7921280" y="3423913"/>
                  <a:ext cx="58507" cy="57936"/>
                </a:xfrm>
                <a:custGeom>
                  <a:avLst/>
                  <a:gdLst>
                    <a:gd name="connsiteX0" fmla="*/ 58508 w 58507"/>
                    <a:gd name="connsiteY0" fmla="*/ 30470 h 57936"/>
                    <a:gd name="connsiteX1" fmla="*/ 34495 w 58507"/>
                    <a:gd name="connsiteY1" fmla="*/ 52759 h 57936"/>
                    <a:gd name="connsiteX2" fmla="*/ 7320 w 58507"/>
                    <a:gd name="connsiteY2" fmla="*/ 51892 h 57936"/>
                    <a:gd name="connsiteX3" fmla="*/ 5054 w 58507"/>
                    <a:gd name="connsiteY3" fmla="*/ 49454 h 57936"/>
                    <a:gd name="connsiteX4" fmla="*/ 6197 w 58507"/>
                    <a:gd name="connsiteY4" fmla="*/ 22288 h 57936"/>
                    <a:gd name="connsiteX5" fmla="*/ 30209 w 58507"/>
                    <a:gd name="connsiteY5" fmla="*/ 0 h 57936"/>
                    <a:gd name="connsiteX6" fmla="*/ 58508 w 58507"/>
                    <a:gd name="connsiteY6" fmla="*/ 30470 h 57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7" h="57936">
                      <a:moveTo>
                        <a:pt x="58508" y="30470"/>
                      </a:moveTo>
                      <a:lnTo>
                        <a:pt x="34495" y="52759"/>
                      </a:lnTo>
                      <a:cubicBezTo>
                        <a:pt x="26704" y="59988"/>
                        <a:pt x="14474" y="59598"/>
                        <a:pt x="7320" y="51892"/>
                      </a:cubicBezTo>
                      <a:lnTo>
                        <a:pt x="5054" y="49454"/>
                      </a:lnTo>
                      <a:cubicBezTo>
                        <a:pt x="-2109" y="41748"/>
                        <a:pt x="-1595" y="29518"/>
                        <a:pt x="6197" y="22288"/>
                      </a:cubicBezTo>
                      <a:lnTo>
                        <a:pt x="30209" y="0"/>
                      </a:lnTo>
                      <a:lnTo>
                        <a:pt x="58508" y="3047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FC1FF5AC-8BD5-761B-F1A2-CAC2F85E01E2}"/>
                    </a:ext>
                  </a:extLst>
                </p:cNvPr>
                <p:cNvSpPr/>
                <p:nvPr/>
              </p:nvSpPr>
              <p:spPr>
                <a:xfrm>
                  <a:off x="7945802" y="3402812"/>
                  <a:ext cx="57403" cy="56876"/>
                </a:xfrm>
                <a:custGeom>
                  <a:avLst/>
                  <a:gdLst>
                    <a:gd name="connsiteX0" fmla="*/ 28585 w 57403"/>
                    <a:gd name="connsiteY0" fmla="*/ 56877 h 56876"/>
                    <a:gd name="connsiteX1" fmla="*/ 49968 w 57403"/>
                    <a:gd name="connsiteY1" fmla="*/ 37027 h 56876"/>
                    <a:gd name="connsiteX2" fmla="*/ 52683 w 57403"/>
                    <a:gd name="connsiteY2" fmla="*/ 8137 h 56876"/>
                    <a:gd name="connsiteX3" fmla="*/ 50397 w 57403"/>
                    <a:gd name="connsiteY3" fmla="*/ 5680 h 56876"/>
                    <a:gd name="connsiteX4" fmla="*/ 21384 w 57403"/>
                    <a:gd name="connsiteY4" fmla="*/ 6251 h 56876"/>
                    <a:gd name="connsiteX5" fmla="*/ 0 w 57403"/>
                    <a:gd name="connsiteY5" fmla="*/ 26101 h 56876"/>
                    <a:gd name="connsiteX6" fmla="*/ 28585 w 57403"/>
                    <a:gd name="connsiteY6" fmla="*/ 56877 h 56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03" h="56876">
                      <a:moveTo>
                        <a:pt x="28585" y="56877"/>
                      </a:moveTo>
                      <a:lnTo>
                        <a:pt x="49968" y="37027"/>
                      </a:lnTo>
                      <a:cubicBezTo>
                        <a:pt x="58693" y="28921"/>
                        <a:pt x="59922" y="15929"/>
                        <a:pt x="52683" y="813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9" y="-1855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437FE212-4B8F-0CE7-F7F5-46AA437B7FEC}"/>
                  </a:ext>
                </a:extLst>
              </p:cNvPr>
              <p:cNvSpPr/>
              <p:nvPr/>
            </p:nvSpPr>
            <p:spPr>
              <a:xfrm>
                <a:off x="7624391" y="3177025"/>
                <a:ext cx="367855" cy="72180"/>
              </a:xfrm>
              <a:custGeom>
                <a:avLst/>
                <a:gdLst>
                  <a:gd name="connsiteX0" fmla="*/ 367855 w 367855"/>
                  <a:gd name="connsiteY0" fmla="*/ 72180 h 72180"/>
                  <a:gd name="connsiteX1" fmla="*/ 0 w 367855"/>
                  <a:gd name="connsiteY1" fmla="*/ 72180 h 72180"/>
                  <a:gd name="connsiteX2" fmla="*/ 0 w 367855"/>
                  <a:gd name="connsiteY2" fmla="*/ 31975 h 72180"/>
                  <a:gd name="connsiteX3" fmla="*/ 31975 w 367855"/>
                  <a:gd name="connsiteY3" fmla="*/ 0 h 72180"/>
                  <a:gd name="connsiteX4" fmla="*/ 335880 w 367855"/>
                  <a:gd name="connsiteY4" fmla="*/ 0 h 72180"/>
                  <a:gd name="connsiteX5" fmla="*/ 367855 w 367855"/>
                  <a:gd name="connsiteY5" fmla="*/ 31975 h 72180"/>
                  <a:gd name="connsiteX6" fmla="*/ 367855 w 367855"/>
                  <a:gd name="connsiteY6" fmla="*/ 72180 h 72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855" h="72180">
                    <a:moveTo>
                      <a:pt x="367855" y="72180"/>
                    </a:moveTo>
                    <a:lnTo>
                      <a:pt x="0" y="72180"/>
                    </a:lnTo>
                    <a:lnTo>
                      <a:pt x="0" y="31975"/>
                    </a:lnTo>
                    <a:cubicBezTo>
                      <a:pt x="0" y="14316"/>
                      <a:pt x="14316" y="0"/>
                      <a:pt x="31975" y="0"/>
                    </a:cubicBezTo>
                    <a:lnTo>
                      <a:pt x="335880" y="0"/>
                    </a:lnTo>
                    <a:cubicBezTo>
                      <a:pt x="353539" y="0"/>
                      <a:pt x="367855" y="14316"/>
                      <a:pt x="367855" y="31975"/>
                    </a:cubicBezTo>
                    <a:lnTo>
                      <a:pt x="367855" y="72180"/>
                    </a:lnTo>
                    <a:close/>
                  </a:path>
                </a:pathLst>
              </a:custGeom>
              <a:solidFill>
                <a:srgbClr val="13B76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A5CBAAC0-3548-0F27-5811-CD04AB54CDD5}"/>
                  </a:ext>
                </a:extLst>
              </p:cNvPr>
              <p:cNvSpPr/>
              <p:nvPr/>
            </p:nvSpPr>
            <p:spPr>
              <a:xfrm>
                <a:off x="7644917" y="3191922"/>
                <a:ext cx="13039" cy="51987"/>
              </a:xfrm>
              <a:custGeom>
                <a:avLst/>
                <a:gdLst>
                  <a:gd name="connsiteX0" fmla="*/ 6772 w 13039"/>
                  <a:gd name="connsiteY0" fmla="*/ 51987 h 51987"/>
                  <a:gd name="connsiteX1" fmla="*/ 6267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7 w 13039"/>
                  <a:gd name="connsiteY4" fmla="*/ 0 h 51987"/>
                  <a:gd name="connsiteX5" fmla="*/ 6772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7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72" y="51987"/>
                    </a:moveTo>
                    <a:lnTo>
                      <a:pt x="6267" y="51987"/>
                    </a:lnTo>
                    <a:cubicBezTo>
                      <a:pt x="2819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19" y="0"/>
                      <a:pt x="6267" y="0"/>
                    </a:cubicBezTo>
                    <a:lnTo>
                      <a:pt x="6772" y="0"/>
                    </a:lnTo>
                    <a:cubicBezTo>
                      <a:pt x="10220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9" y="49168"/>
                      <a:pt x="10230" y="51987"/>
                      <a:pt x="677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22EF7DBD-1EF7-BDDA-5B53-800A10D89B3F}"/>
                  </a:ext>
                </a:extLst>
              </p:cNvPr>
              <p:cNvSpPr/>
              <p:nvPr/>
            </p:nvSpPr>
            <p:spPr>
              <a:xfrm>
                <a:off x="7798879" y="3191922"/>
                <a:ext cx="13039" cy="51987"/>
              </a:xfrm>
              <a:custGeom>
                <a:avLst/>
                <a:gdLst>
                  <a:gd name="connsiteX0" fmla="*/ 6772 w 13039"/>
                  <a:gd name="connsiteY0" fmla="*/ 51987 h 51987"/>
                  <a:gd name="connsiteX1" fmla="*/ 6267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7 w 13039"/>
                  <a:gd name="connsiteY4" fmla="*/ 0 h 51987"/>
                  <a:gd name="connsiteX5" fmla="*/ 6772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7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72" y="51987"/>
                    </a:moveTo>
                    <a:lnTo>
                      <a:pt x="6267" y="51987"/>
                    </a:lnTo>
                    <a:cubicBezTo>
                      <a:pt x="2819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19" y="0"/>
                      <a:pt x="6267" y="0"/>
                    </a:cubicBezTo>
                    <a:lnTo>
                      <a:pt x="6772" y="0"/>
                    </a:lnTo>
                    <a:cubicBezTo>
                      <a:pt x="10220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0" y="49168"/>
                      <a:pt x="10220" y="51987"/>
                      <a:pt x="677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E70D021A-4258-DD8D-38D5-2BC9437E8140}"/>
                  </a:ext>
                </a:extLst>
              </p:cNvPr>
              <p:cNvSpPr/>
              <p:nvPr/>
            </p:nvSpPr>
            <p:spPr>
              <a:xfrm>
                <a:off x="7952822" y="3191922"/>
                <a:ext cx="13039" cy="51987"/>
              </a:xfrm>
              <a:custGeom>
                <a:avLst/>
                <a:gdLst>
                  <a:gd name="connsiteX0" fmla="*/ 6782 w 13039"/>
                  <a:gd name="connsiteY0" fmla="*/ 51987 h 51987"/>
                  <a:gd name="connsiteX1" fmla="*/ 6268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8 w 13039"/>
                  <a:gd name="connsiteY4" fmla="*/ 0 h 51987"/>
                  <a:gd name="connsiteX5" fmla="*/ 6773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8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82" y="51987"/>
                    </a:moveTo>
                    <a:lnTo>
                      <a:pt x="6268" y="51987"/>
                    </a:lnTo>
                    <a:cubicBezTo>
                      <a:pt x="2820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20" y="0"/>
                      <a:pt x="6268" y="0"/>
                    </a:cubicBezTo>
                    <a:lnTo>
                      <a:pt x="6773" y="0"/>
                    </a:lnTo>
                    <a:cubicBezTo>
                      <a:pt x="10221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9" y="49168"/>
                      <a:pt x="10230" y="51987"/>
                      <a:pt x="678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DD396BD8-2B68-3740-9A17-1BF6259B4BAF}"/>
              </a:ext>
            </a:extLst>
          </p:cNvPr>
          <p:cNvGrpSpPr/>
          <p:nvPr/>
        </p:nvGrpSpPr>
        <p:grpSpPr>
          <a:xfrm>
            <a:off x="10807034" y="1581820"/>
            <a:ext cx="701302" cy="721748"/>
            <a:chOff x="5875601" y="4494556"/>
            <a:chExt cx="910210" cy="1052914"/>
          </a:xfrm>
        </p:grpSpPr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50A6FD15-0E21-DFCC-8563-3F5BE4015087}"/>
                </a:ext>
              </a:extLst>
            </p:cNvPr>
            <p:cNvSpPr/>
            <p:nvPr/>
          </p:nvSpPr>
          <p:spPr>
            <a:xfrm>
              <a:off x="5889181" y="5366027"/>
              <a:ext cx="893043" cy="181443"/>
            </a:xfrm>
            <a:custGeom>
              <a:avLst/>
              <a:gdLst>
                <a:gd name="connsiteX0" fmla="*/ 403365 w 403364"/>
                <a:gd name="connsiteY0" fmla="*/ 40977 h 81953"/>
                <a:gd name="connsiteX1" fmla="*/ 201682 w 403364"/>
                <a:gd name="connsiteY1" fmla="*/ 81953 h 81953"/>
                <a:gd name="connsiteX2" fmla="*/ 0 w 403364"/>
                <a:gd name="connsiteY2" fmla="*/ 40977 h 81953"/>
                <a:gd name="connsiteX3" fmla="*/ 201682 w 403364"/>
                <a:gd name="connsiteY3" fmla="*/ 0 h 81953"/>
                <a:gd name="connsiteX4" fmla="*/ 403365 w 403364"/>
                <a:gd name="connsiteY4" fmla="*/ 40977 h 81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364" h="81953">
                  <a:moveTo>
                    <a:pt x="403365" y="40977"/>
                  </a:moveTo>
                  <a:cubicBezTo>
                    <a:pt x="403365" y="63608"/>
                    <a:pt x="313068" y="81953"/>
                    <a:pt x="201682" y="81953"/>
                  </a:cubicBezTo>
                  <a:cubicBezTo>
                    <a:pt x="90297" y="81953"/>
                    <a:pt x="0" y="63608"/>
                    <a:pt x="0" y="40977"/>
                  </a:cubicBezTo>
                  <a:cubicBezTo>
                    <a:pt x="0" y="18345"/>
                    <a:pt x="90297" y="0"/>
                    <a:pt x="201682" y="0"/>
                  </a:cubicBezTo>
                  <a:cubicBezTo>
                    <a:pt x="313068" y="0"/>
                    <a:pt x="403365" y="18355"/>
                    <a:pt x="403365" y="40977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346" name="Graphic 3">
              <a:extLst>
                <a:ext uri="{FF2B5EF4-FFF2-40B4-BE49-F238E27FC236}">
                  <a16:creationId xmlns:a16="http://schemas.microsoft.com/office/drawing/2014/main" id="{E93B4B71-0D83-EA14-55CC-C066226F3409}"/>
                </a:ext>
              </a:extLst>
            </p:cNvPr>
            <p:cNvGrpSpPr/>
            <p:nvPr/>
          </p:nvGrpSpPr>
          <p:grpSpPr>
            <a:xfrm>
              <a:off x="5875601" y="4494556"/>
              <a:ext cx="910210" cy="970352"/>
              <a:chOff x="6172314" y="4006929"/>
              <a:chExt cx="411118" cy="438283"/>
            </a:xfrm>
          </p:grpSpPr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3BBCE2FF-3C42-E5A3-1401-B2246AC653E4}"/>
                  </a:ext>
                </a:extLst>
              </p:cNvPr>
              <p:cNvSpPr/>
              <p:nvPr/>
            </p:nvSpPr>
            <p:spPr>
              <a:xfrm>
                <a:off x="6226730" y="4093721"/>
                <a:ext cx="299027" cy="351491"/>
              </a:xfrm>
              <a:custGeom>
                <a:avLst/>
                <a:gdLst>
                  <a:gd name="connsiteX0" fmla="*/ 270329 w 299027"/>
                  <a:gd name="connsiteY0" fmla="*/ 351492 h 351491"/>
                  <a:gd name="connsiteX1" fmla="*/ 30032 w 299027"/>
                  <a:gd name="connsiteY1" fmla="*/ 351492 h 351491"/>
                  <a:gd name="connsiteX2" fmla="*/ 0 w 299027"/>
                  <a:gd name="connsiteY2" fmla="*/ 321459 h 351491"/>
                  <a:gd name="connsiteX3" fmla="*/ 0 w 299027"/>
                  <a:gd name="connsiteY3" fmla="*/ 32452 h 351491"/>
                  <a:gd name="connsiteX4" fmla="*/ 32452 w 299027"/>
                  <a:gd name="connsiteY4" fmla="*/ 0 h 351491"/>
                  <a:gd name="connsiteX5" fmla="*/ 266576 w 299027"/>
                  <a:gd name="connsiteY5" fmla="*/ 0 h 351491"/>
                  <a:gd name="connsiteX6" fmla="*/ 299028 w 299027"/>
                  <a:gd name="connsiteY6" fmla="*/ 32452 h 351491"/>
                  <a:gd name="connsiteX7" fmla="*/ 299028 w 299027"/>
                  <a:gd name="connsiteY7" fmla="*/ 322783 h 351491"/>
                  <a:gd name="connsiteX8" fmla="*/ 270329 w 299027"/>
                  <a:gd name="connsiteY8" fmla="*/ 351492 h 351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9027" h="351491">
                    <a:moveTo>
                      <a:pt x="270329" y="351492"/>
                    </a:moveTo>
                    <a:lnTo>
                      <a:pt x="30032" y="351492"/>
                    </a:lnTo>
                    <a:cubicBezTo>
                      <a:pt x="13516" y="351492"/>
                      <a:pt x="0" y="337976"/>
                      <a:pt x="0" y="321459"/>
                    </a:cubicBezTo>
                    <a:lnTo>
                      <a:pt x="0" y="32452"/>
                    </a:lnTo>
                    <a:cubicBezTo>
                      <a:pt x="0" y="14602"/>
                      <a:pt x="14602" y="0"/>
                      <a:pt x="32452" y="0"/>
                    </a:cubicBezTo>
                    <a:lnTo>
                      <a:pt x="266576" y="0"/>
                    </a:lnTo>
                    <a:cubicBezTo>
                      <a:pt x="284426" y="0"/>
                      <a:pt x="299028" y="14602"/>
                      <a:pt x="299028" y="32452"/>
                    </a:cubicBezTo>
                    <a:lnTo>
                      <a:pt x="299028" y="322783"/>
                    </a:lnTo>
                    <a:cubicBezTo>
                      <a:pt x="299037" y="338576"/>
                      <a:pt x="286122" y="351492"/>
                      <a:pt x="270329" y="3514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ACD237C8-A327-600F-FAFB-0BA93A15817F}"/>
                  </a:ext>
                </a:extLst>
              </p:cNvPr>
              <p:cNvSpPr/>
              <p:nvPr/>
            </p:nvSpPr>
            <p:spPr>
              <a:xfrm>
                <a:off x="6226530" y="4196495"/>
                <a:ext cx="299237" cy="122948"/>
              </a:xfrm>
              <a:custGeom>
                <a:avLst/>
                <a:gdLst>
                  <a:gd name="connsiteX0" fmla="*/ 0 w 299237"/>
                  <a:gd name="connsiteY0" fmla="*/ 0 h 122948"/>
                  <a:gd name="connsiteX1" fmla="*/ 299237 w 299237"/>
                  <a:gd name="connsiteY1" fmla="*/ 0 h 122948"/>
                  <a:gd name="connsiteX2" fmla="*/ 299237 w 299237"/>
                  <a:gd name="connsiteY2" fmla="*/ 122949 h 122948"/>
                  <a:gd name="connsiteX3" fmla="*/ 0 w 299237"/>
                  <a:gd name="connsiteY3" fmla="*/ 122949 h 122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9237" h="122948">
                    <a:moveTo>
                      <a:pt x="0" y="0"/>
                    </a:moveTo>
                    <a:lnTo>
                      <a:pt x="299237" y="0"/>
                    </a:lnTo>
                    <a:lnTo>
                      <a:pt x="299237" y="122949"/>
                    </a:lnTo>
                    <a:lnTo>
                      <a:pt x="0" y="122949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251CBF06-A928-8E94-99A3-71F978EDE60C}"/>
                  </a:ext>
                </a:extLst>
              </p:cNvPr>
              <p:cNvSpPr/>
              <p:nvPr/>
            </p:nvSpPr>
            <p:spPr>
              <a:xfrm>
                <a:off x="6491354" y="4094540"/>
                <a:ext cx="34442" cy="350653"/>
              </a:xfrm>
              <a:custGeom>
                <a:avLst/>
                <a:gdLst>
                  <a:gd name="connsiteX0" fmla="*/ 1981 w 34442"/>
                  <a:gd name="connsiteY0" fmla="*/ 0 h 350653"/>
                  <a:gd name="connsiteX1" fmla="*/ 0 w 34442"/>
                  <a:gd name="connsiteY1" fmla="*/ 0 h 350653"/>
                  <a:gd name="connsiteX2" fmla="*/ 0 w 34442"/>
                  <a:gd name="connsiteY2" fmla="*/ 350654 h 350653"/>
                  <a:gd name="connsiteX3" fmla="*/ 5734 w 34442"/>
                  <a:gd name="connsiteY3" fmla="*/ 350654 h 350653"/>
                  <a:gd name="connsiteX4" fmla="*/ 34442 w 34442"/>
                  <a:gd name="connsiteY4" fmla="*/ 321974 h 350653"/>
                  <a:gd name="connsiteX5" fmla="*/ 34442 w 34442"/>
                  <a:gd name="connsiteY5" fmla="*/ 32433 h 350653"/>
                  <a:gd name="connsiteX6" fmla="*/ 1981 w 34442"/>
                  <a:gd name="connsiteY6" fmla="*/ 0 h 350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442" h="350653">
                    <a:moveTo>
                      <a:pt x="1981" y="0"/>
                    </a:moveTo>
                    <a:lnTo>
                      <a:pt x="0" y="0"/>
                    </a:lnTo>
                    <a:lnTo>
                      <a:pt x="0" y="350654"/>
                    </a:lnTo>
                    <a:lnTo>
                      <a:pt x="5734" y="350654"/>
                    </a:lnTo>
                    <a:cubicBezTo>
                      <a:pt x="21517" y="350654"/>
                      <a:pt x="34442" y="337747"/>
                      <a:pt x="34442" y="321974"/>
                    </a:cubicBezTo>
                    <a:lnTo>
                      <a:pt x="34442" y="32433"/>
                    </a:lnTo>
                    <a:cubicBezTo>
                      <a:pt x="34442" y="14592"/>
                      <a:pt x="19831" y="0"/>
                      <a:pt x="1981" y="0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D4628F94-BA34-0094-0521-76D4D1CCE4FC}"/>
                  </a:ext>
                </a:extLst>
              </p:cNvPr>
              <p:cNvSpPr/>
              <p:nvPr/>
            </p:nvSpPr>
            <p:spPr>
              <a:xfrm>
                <a:off x="6172314" y="4006929"/>
                <a:ext cx="411118" cy="111423"/>
              </a:xfrm>
              <a:custGeom>
                <a:avLst/>
                <a:gdLst>
                  <a:gd name="connsiteX0" fmla="*/ 395707 w 411118"/>
                  <a:gd name="connsiteY0" fmla="*/ 111423 h 111423"/>
                  <a:gd name="connsiteX1" fmla="*/ 15412 w 411118"/>
                  <a:gd name="connsiteY1" fmla="*/ 111423 h 111423"/>
                  <a:gd name="connsiteX2" fmla="*/ 0 w 411118"/>
                  <a:gd name="connsiteY2" fmla="*/ 96012 h 111423"/>
                  <a:gd name="connsiteX3" fmla="*/ 0 w 411118"/>
                  <a:gd name="connsiteY3" fmla="*/ 36681 h 111423"/>
                  <a:gd name="connsiteX4" fmla="*/ 36681 w 411118"/>
                  <a:gd name="connsiteY4" fmla="*/ 0 h 111423"/>
                  <a:gd name="connsiteX5" fmla="*/ 374437 w 411118"/>
                  <a:gd name="connsiteY5" fmla="*/ 0 h 111423"/>
                  <a:gd name="connsiteX6" fmla="*/ 411118 w 411118"/>
                  <a:gd name="connsiteY6" fmla="*/ 36681 h 111423"/>
                  <a:gd name="connsiteX7" fmla="*/ 411118 w 411118"/>
                  <a:gd name="connsiteY7" fmla="*/ 96012 h 111423"/>
                  <a:gd name="connsiteX8" fmla="*/ 395707 w 411118"/>
                  <a:gd name="connsiteY8" fmla="*/ 111423 h 111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1118" h="111423">
                    <a:moveTo>
                      <a:pt x="395707" y="111423"/>
                    </a:moveTo>
                    <a:lnTo>
                      <a:pt x="15412" y="111423"/>
                    </a:lnTo>
                    <a:cubicBezTo>
                      <a:pt x="6934" y="111423"/>
                      <a:pt x="0" y="104489"/>
                      <a:pt x="0" y="96012"/>
                    </a:cubicBezTo>
                    <a:lnTo>
                      <a:pt x="0" y="36681"/>
                    </a:lnTo>
                    <a:cubicBezTo>
                      <a:pt x="0" y="16507"/>
                      <a:pt x="16507" y="0"/>
                      <a:pt x="36681" y="0"/>
                    </a:cubicBezTo>
                    <a:lnTo>
                      <a:pt x="374437" y="0"/>
                    </a:lnTo>
                    <a:cubicBezTo>
                      <a:pt x="394611" y="0"/>
                      <a:pt x="411118" y="16507"/>
                      <a:pt x="411118" y="36681"/>
                    </a:cubicBezTo>
                    <a:lnTo>
                      <a:pt x="411118" y="96012"/>
                    </a:lnTo>
                    <a:cubicBezTo>
                      <a:pt x="411109" y="104489"/>
                      <a:pt x="404174" y="111423"/>
                      <a:pt x="395707" y="111423"/>
                    </a:cubicBezTo>
                    <a:close/>
                  </a:path>
                </a:pathLst>
              </a:custGeom>
              <a:solidFill>
                <a:srgbClr val="D1D1D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id="{D7B0BF66-BED7-F98E-746F-CE4C85A46D1B}"/>
                  </a:ext>
                </a:extLst>
              </p:cNvPr>
              <p:cNvSpPr/>
              <p:nvPr/>
            </p:nvSpPr>
            <p:spPr>
              <a:xfrm>
                <a:off x="6226530" y="4298280"/>
                <a:ext cx="299008" cy="21183"/>
              </a:xfrm>
              <a:custGeom>
                <a:avLst/>
                <a:gdLst>
                  <a:gd name="connsiteX0" fmla="*/ 0 w 299008"/>
                  <a:gd name="connsiteY0" fmla="*/ 0 h 21183"/>
                  <a:gd name="connsiteX1" fmla="*/ 299009 w 299008"/>
                  <a:gd name="connsiteY1" fmla="*/ 0 h 21183"/>
                  <a:gd name="connsiteX2" fmla="*/ 299009 w 299008"/>
                  <a:gd name="connsiteY2" fmla="*/ 21184 h 21183"/>
                  <a:gd name="connsiteX3" fmla="*/ 0 w 299008"/>
                  <a:gd name="connsiteY3" fmla="*/ 21184 h 21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9008" h="21183">
                    <a:moveTo>
                      <a:pt x="0" y="0"/>
                    </a:moveTo>
                    <a:lnTo>
                      <a:pt x="299009" y="0"/>
                    </a:lnTo>
                    <a:lnTo>
                      <a:pt x="299009" y="21184"/>
                    </a:lnTo>
                    <a:lnTo>
                      <a:pt x="0" y="21184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9F3E53F4-11C1-79BD-A6A3-2168DEC329C2}"/>
              </a:ext>
            </a:extLst>
          </p:cNvPr>
          <p:cNvGrpSpPr/>
          <p:nvPr/>
        </p:nvGrpSpPr>
        <p:grpSpPr>
          <a:xfrm>
            <a:off x="6304589" y="1652297"/>
            <a:ext cx="1003798" cy="553804"/>
            <a:chOff x="6968523" y="4398200"/>
            <a:chExt cx="2000506" cy="1103696"/>
          </a:xfrm>
        </p:grpSpPr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73337471-883E-E698-026E-6589DBFBFF9F}"/>
                </a:ext>
              </a:extLst>
            </p:cNvPr>
            <p:cNvSpPr/>
            <p:nvPr/>
          </p:nvSpPr>
          <p:spPr>
            <a:xfrm>
              <a:off x="6968523" y="5186457"/>
              <a:ext cx="2000506" cy="315439"/>
            </a:xfrm>
            <a:custGeom>
              <a:avLst/>
              <a:gdLst>
                <a:gd name="connsiteX0" fmla="*/ 1163441 w 1163440"/>
                <a:gd name="connsiteY0" fmla="*/ 91726 h 183451"/>
                <a:gd name="connsiteX1" fmla="*/ 581720 w 1163440"/>
                <a:gd name="connsiteY1" fmla="*/ 183452 h 183451"/>
                <a:gd name="connsiteX2" fmla="*/ 0 w 1163440"/>
                <a:gd name="connsiteY2" fmla="*/ 91726 h 183451"/>
                <a:gd name="connsiteX3" fmla="*/ 581720 w 1163440"/>
                <a:gd name="connsiteY3" fmla="*/ 0 h 183451"/>
                <a:gd name="connsiteX4" fmla="*/ 1163441 w 1163440"/>
                <a:gd name="connsiteY4" fmla="*/ 91726 h 18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3440" h="183451">
                  <a:moveTo>
                    <a:pt x="1163441" y="91726"/>
                  </a:moveTo>
                  <a:cubicBezTo>
                    <a:pt x="1163441" y="142385"/>
                    <a:pt x="902996" y="183452"/>
                    <a:pt x="581720" y="183452"/>
                  </a:cubicBezTo>
                  <a:cubicBezTo>
                    <a:pt x="260445" y="183452"/>
                    <a:pt x="0" y="142385"/>
                    <a:pt x="0" y="91726"/>
                  </a:cubicBezTo>
                  <a:cubicBezTo>
                    <a:pt x="0" y="41067"/>
                    <a:pt x="260445" y="0"/>
                    <a:pt x="581720" y="0"/>
                  </a:cubicBezTo>
                  <a:cubicBezTo>
                    <a:pt x="902996" y="0"/>
                    <a:pt x="1163441" y="41067"/>
                    <a:pt x="1163441" y="91726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354" name="Graphic 3">
              <a:extLst>
                <a:ext uri="{FF2B5EF4-FFF2-40B4-BE49-F238E27FC236}">
                  <a16:creationId xmlns:a16="http://schemas.microsoft.com/office/drawing/2014/main" id="{B7A576E3-F066-9CBE-1508-91BD5DF74B67}"/>
                </a:ext>
              </a:extLst>
            </p:cNvPr>
            <p:cNvGrpSpPr/>
            <p:nvPr/>
          </p:nvGrpSpPr>
          <p:grpSpPr>
            <a:xfrm>
              <a:off x="7101395" y="4398200"/>
              <a:ext cx="1772722" cy="966317"/>
              <a:chOff x="6751939" y="4025398"/>
              <a:chExt cx="1030967" cy="561984"/>
            </a:xfrm>
          </p:grpSpPr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963BC88B-889D-980A-4A14-AF2344E051AF}"/>
                  </a:ext>
                </a:extLst>
              </p:cNvPr>
              <p:cNvSpPr/>
              <p:nvPr/>
            </p:nvSpPr>
            <p:spPr>
              <a:xfrm>
                <a:off x="6751939" y="4025398"/>
                <a:ext cx="1030967" cy="561984"/>
              </a:xfrm>
              <a:custGeom>
                <a:avLst/>
                <a:gdLst>
                  <a:gd name="connsiteX0" fmla="*/ 988200 w 1030967"/>
                  <a:gd name="connsiteY0" fmla="*/ 561984 h 561984"/>
                  <a:gd name="connsiteX1" fmla="*/ 42767 w 1030967"/>
                  <a:gd name="connsiteY1" fmla="*/ 561984 h 561984"/>
                  <a:gd name="connsiteX2" fmla="*/ 0 w 1030967"/>
                  <a:gd name="connsiteY2" fmla="*/ 519217 h 561984"/>
                  <a:gd name="connsiteX3" fmla="*/ 0 w 1030967"/>
                  <a:gd name="connsiteY3" fmla="*/ 42767 h 561984"/>
                  <a:gd name="connsiteX4" fmla="*/ 42767 w 1030967"/>
                  <a:gd name="connsiteY4" fmla="*/ 0 h 561984"/>
                  <a:gd name="connsiteX5" fmla="*/ 988200 w 1030967"/>
                  <a:gd name="connsiteY5" fmla="*/ 0 h 561984"/>
                  <a:gd name="connsiteX6" fmla="*/ 1030967 w 1030967"/>
                  <a:gd name="connsiteY6" fmla="*/ 42767 h 561984"/>
                  <a:gd name="connsiteX7" fmla="*/ 1030967 w 1030967"/>
                  <a:gd name="connsiteY7" fmla="*/ 519217 h 561984"/>
                  <a:gd name="connsiteX8" fmla="*/ 988200 w 1030967"/>
                  <a:gd name="connsiteY8" fmla="*/ 561984 h 561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0967" h="561984">
                    <a:moveTo>
                      <a:pt x="988200" y="561984"/>
                    </a:moveTo>
                    <a:lnTo>
                      <a:pt x="42767" y="561984"/>
                    </a:lnTo>
                    <a:cubicBezTo>
                      <a:pt x="19250" y="561984"/>
                      <a:pt x="0" y="542744"/>
                      <a:pt x="0" y="519217"/>
                    </a:cubicBezTo>
                    <a:lnTo>
                      <a:pt x="0" y="42767"/>
                    </a:lnTo>
                    <a:cubicBezTo>
                      <a:pt x="0" y="19250"/>
                      <a:pt x="19241" y="0"/>
                      <a:pt x="42767" y="0"/>
                    </a:cubicBezTo>
                    <a:lnTo>
                      <a:pt x="988200" y="0"/>
                    </a:lnTo>
                    <a:cubicBezTo>
                      <a:pt x="1011717" y="0"/>
                      <a:pt x="1030967" y="19240"/>
                      <a:pt x="1030967" y="42767"/>
                    </a:cubicBezTo>
                    <a:lnTo>
                      <a:pt x="1030967" y="519217"/>
                    </a:lnTo>
                    <a:cubicBezTo>
                      <a:pt x="1030957" y="542734"/>
                      <a:pt x="1011717" y="561984"/>
                      <a:pt x="988200" y="5619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AC7D4087-A65C-95BB-78F3-05261CA8CCB5}"/>
                  </a:ext>
                </a:extLst>
              </p:cNvPr>
              <p:cNvSpPr/>
              <p:nvPr/>
            </p:nvSpPr>
            <p:spPr>
              <a:xfrm>
                <a:off x="6870849" y="4025426"/>
                <a:ext cx="119795" cy="561841"/>
              </a:xfrm>
              <a:custGeom>
                <a:avLst/>
                <a:gdLst>
                  <a:gd name="connsiteX0" fmla="*/ 0 w 119795"/>
                  <a:gd name="connsiteY0" fmla="*/ 0 h 561841"/>
                  <a:gd name="connsiteX1" fmla="*/ 119796 w 119795"/>
                  <a:gd name="connsiteY1" fmla="*/ 0 h 561841"/>
                  <a:gd name="connsiteX2" fmla="*/ 119796 w 119795"/>
                  <a:gd name="connsiteY2" fmla="*/ 561842 h 561841"/>
                  <a:gd name="connsiteX3" fmla="*/ 0 w 119795"/>
                  <a:gd name="connsiteY3" fmla="*/ 561842 h 561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795" h="561841">
                    <a:moveTo>
                      <a:pt x="0" y="0"/>
                    </a:moveTo>
                    <a:lnTo>
                      <a:pt x="119796" y="0"/>
                    </a:lnTo>
                    <a:lnTo>
                      <a:pt x="119796" y="561842"/>
                    </a:lnTo>
                    <a:lnTo>
                      <a:pt x="0" y="561842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E992EB78-D271-2B38-3CA4-94782EF5D07E}"/>
                  </a:ext>
                </a:extLst>
              </p:cNvPr>
              <p:cNvSpPr/>
              <p:nvPr/>
            </p:nvSpPr>
            <p:spPr>
              <a:xfrm>
                <a:off x="7026183" y="4082348"/>
                <a:ext cx="628926" cy="166220"/>
              </a:xfrm>
              <a:custGeom>
                <a:avLst/>
                <a:gdLst>
                  <a:gd name="connsiteX0" fmla="*/ 545820 w 628926"/>
                  <a:gd name="connsiteY0" fmla="*/ 166221 h 166220"/>
                  <a:gd name="connsiteX1" fmla="*/ 83105 w 628926"/>
                  <a:gd name="connsiteY1" fmla="*/ 166221 h 166220"/>
                  <a:gd name="connsiteX2" fmla="*/ 0 w 628926"/>
                  <a:gd name="connsiteY2" fmla="*/ 83106 h 166220"/>
                  <a:gd name="connsiteX3" fmla="*/ 0 w 628926"/>
                  <a:gd name="connsiteY3" fmla="*/ 83106 h 166220"/>
                  <a:gd name="connsiteX4" fmla="*/ 83105 w 628926"/>
                  <a:gd name="connsiteY4" fmla="*/ 0 h 166220"/>
                  <a:gd name="connsiteX5" fmla="*/ 545820 w 628926"/>
                  <a:gd name="connsiteY5" fmla="*/ 0 h 166220"/>
                  <a:gd name="connsiteX6" fmla="*/ 628926 w 628926"/>
                  <a:gd name="connsiteY6" fmla="*/ 83106 h 166220"/>
                  <a:gd name="connsiteX7" fmla="*/ 628926 w 628926"/>
                  <a:gd name="connsiteY7" fmla="*/ 83106 h 166220"/>
                  <a:gd name="connsiteX8" fmla="*/ 545820 w 628926"/>
                  <a:gd name="connsiteY8" fmla="*/ 166221 h 166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8926" h="166220">
                    <a:moveTo>
                      <a:pt x="545820" y="166221"/>
                    </a:moveTo>
                    <a:lnTo>
                      <a:pt x="83105" y="166221"/>
                    </a:lnTo>
                    <a:cubicBezTo>
                      <a:pt x="37395" y="166221"/>
                      <a:pt x="0" y="128816"/>
                      <a:pt x="0" y="83106"/>
                    </a:cubicBezTo>
                    <a:lnTo>
                      <a:pt x="0" y="83106"/>
                    </a:lnTo>
                    <a:cubicBezTo>
                      <a:pt x="0" y="37395"/>
                      <a:pt x="37395" y="0"/>
                      <a:pt x="83105" y="0"/>
                    </a:cubicBezTo>
                    <a:lnTo>
                      <a:pt x="545820" y="0"/>
                    </a:lnTo>
                    <a:cubicBezTo>
                      <a:pt x="591531" y="0"/>
                      <a:pt x="628926" y="37395"/>
                      <a:pt x="628926" y="83106"/>
                    </a:cubicBezTo>
                    <a:lnTo>
                      <a:pt x="628926" y="83106"/>
                    </a:lnTo>
                    <a:cubicBezTo>
                      <a:pt x="628936" y="128826"/>
                      <a:pt x="591531" y="166221"/>
                      <a:pt x="545820" y="166221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20A44C9C-5A60-C250-1D84-57FEAE2008DB}"/>
                  </a:ext>
                </a:extLst>
              </p:cNvPr>
              <p:cNvSpPr/>
              <p:nvPr/>
            </p:nvSpPr>
            <p:spPr>
              <a:xfrm>
                <a:off x="7102373" y="4324702"/>
                <a:ext cx="542362" cy="29508"/>
              </a:xfrm>
              <a:custGeom>
                <a:avLst/>
                <a:gdLst>
                  <a:gd name="connsiteX0" fmla="*/ 527609 w 542362"/>
                  <a:gd name="connsiteY0" fmla="*/ 29509 h 29508"/>
                  <a:gd name="connsiteX1" fmla="*/ 14754 w 542362"/>
                  <a:gd name="connsiteY1" fmla="*/ 29509 h 29508"/>
                  <a:gd name="connsiteX2" fmla="*/ 0 w 542362"/>
                  <a:gd name="connsiteY2" fmla="*/ 14754 h 29508"/>
                  <a:gd name="connsiteX3" fmla="*/ 0 w 542362"/>
                  <a:gd name="connsiteY3" fmla="*/ 14754 h 29508"/>
                  <a:gd name="connsiteX4" fmla="*/ 14754 w 542362"/>
                  <a:gd name="connsiteY4" fmla="*/ 0 h 29508"/>
                  <a:gd name="connsiteX5" fmla="*/ 527609 w 542362"/>
                  <a:gd name="connsiteY5" fmla="*/ 0 h 29508"/>
                  <a:gd name="connsiteX6" fmla="*/ 542363 w 542362"/>
                  <a:gd name="connsiteY6" fmla="*/ 14754 h 29508"/>
                  <a:gd name="connsiteX7" fmla="*/ 542363 w 542362"/>
                  <a:gd name="connsiteY7" fmla="*/ 14754 h 29508"/>
                  <a:gd name="connsiteX8" fmla="*/ 527609 w 542362"/>
                  <a:gd name="connsiteY8" fmla="*/ 29509 h 29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2362" h="29508">
                    <a:moveTo>
                      <a:pt x="527609" y="29509"/>
                    </a:moveTo>
                    <a:lnTo>
                      <a:pt x="14754" y="29509"/>
                    </a:lnTo>
                    <a:cubicBezTo>
                      <a:pt x="6639" y="29509"/>
                      <a:pt x="0" y="22870"/>
                      <a:pt x="0" y="14754"/>
                    </a:cubicBezTo>
                    <a:lnTo>
                      <a:pt x="0" y="14754"/>
                    </a:lnTo>
                    <a:cubicBezTo>
                      <a:pt x="0" y="6639"/>
                      <a:pt x="6639" y="0"/>
                      <a:pt x="14754" y="0"/>
                    </a:cubicBezTo>
                    <a:lnTo>
                      <a:pt x="527609" y="0"/>
                    </a:lnTo>
                    <a:cubicBezTo>
                      <a:pt x="535724" y="0"/>
                      <a:pt x="542363" y="6639"/>
                      <a:pt x="542363" y="14754"/>
                    </a:cubicBezTo>
                    <a:lnTo>
                      <a:pt x="542363" y="14754"/>
                    </a:lnTo>
                    <a:cubicBezTo>
                      <a:pt x="542372" y="22870"/>
                      <a:pt x="535734" y="29509"/>
                      <a:pt x="527609" y="2950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E7CCE5EF-9776-6CE3-C33F-658C3DAE54E0}"/>
                  </a:ext>
                </a:extLst>
              </p:cNvPr>
              <p:cNvSpPr/>
              <p:nvPr/>
            </p:nvSpPr>
            <p:spPr>
              <a:xfrm>
                <a:off x="7102373" y="4383738"/>
                <a:ext cx="542362" cy="29508"/>
              </a:xfrm>
              <a:custGeom>
                <a:avLst/>
                <a:gdLst>
                  <a:gd name="connsiteX0" fmla="*/ 527609 w 542362"/>
                  <a:gd name="connsiteY0" fmla="*/ 29509 h 29508"/>
                  <a:gd name="connsiteX1" fmla="*/ 14754 w 542362"/>
                  <a:gd name="connsiteY1" fmla="*/ 29509 h 29508"/>
                  <a:gd name="connsiteX2" fmla="*/ 0 w 542362"/>
                  <a:gd name="connsiteY2" fmla="*/ 14754 h 29508"/>
                  <a:gd name="connsiteX3" fmla="*/ 0 w 542362"/>
                  <a:gd name="connsiteY3" fmla="*/ 14754 h 29508"/>
                  <a:gd name="connsiteX4" fmla="*/ 14754 w 542362"/>
                  <a:gd name="connsiteY4" fmla="*/ 0 h 29508"/>
                  <a:gd name="connsiteX5" fmla="*/ 527609 w 542362"/>
                  <a:gd name="connsiteY5" fmla="*/ 0 h 29508"/>
                  <a:gd name="connsiteX6" fmla="*/ 542363 w 542362"/>
                  <a:gd name="connsiteY6" fmla="*/ 14754 h 29508"/>
                  <a:gd name="connsiteX7" fmla="*/ 542363 w 542362"/>
                  <a:gd name="connsiteY7" fmla="*/ 14754 h 29508"/>
                  <a:gd name="connsiteX8" fmla="*/ 527609 w 542362"/>
                  <a:gd name="connsiteY8" fmla="*/ 29509 h 29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2362" h="29508">
                    <a:moveTo>
                      <a:pt x="527609" y="29509"/>
                    </a:moveTo>
                    <a:lnTo>
                      <a:pt x="14754" y="29509"/>
                    </a:lnTo>
                    <a:cubicBezTo>
                      <a:pt x="6639" y="29509"/>
                      <a:pt x="0" y="22870"/>
                      <a:pt x="0" y="14754"/>
                    </a:cubicBezTo>
                    <a:lnTo>
                      <a:pt x="0" y="14754"/>
                    </a:lnTo>
                    <a:cubicBezTo>
                      <a:pt x="0" y="6639"/>
                      <a:pt x="6639" y="0"/>
                      <a:pt x="14754" y="0"/>
                    </a:cubicBezTo>
                    <a:lnTo>
                      <a:pt x="527609" y="0"/>
                    </a:lnTo>
                    <a:cubicBezTo>
                      <a:pt x="535724" y="0"/>
                      <a:pt x="542363" y="6639"/>
                      <a:pt x="542363" y="14754"/>
                    </a:cubicBezTo>
                    <a:lnTo>
                      <a:pt x="542363" y="14754"/>
                    </a:lnTo>
                    <a:cubicBezTo>
                      <a:pt x="542372" y="22860"/>
                      <a:pt x="535734" y="29509"/>
                      <a:pt x="527609" y="2950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35D15692-AA9C-C77D-2081-41387AFA84FF}"/>
                  </a:ext>
                </a:extLst>
              </p:cNvPr>
              <p:cNvSpPr/>
              <p:nvPr/>
            </p:nvSpPr>
            <p:spPr>
              <a:xfrm>
                <a:off x="7102373" y="4441536"/>
                <a:ext cx="542362" cy="29508"/>
              </a:xfrm>
              <a:custGeom>
                <a:avLst/>
                <a:gdLst>
                  <a:gd name="connsiteX0" fmla="*/ 527609 w 542362"/>
                  <a:gd name="connsiteY0" fmla="*/ 29508 h 29508"/>
                  <a:gd name="connsiteX1" fmla="*/ 14754 w 542362"/>
                  <a:gd name="connsiteY1" fmla="*/ 29508 h 29508"/>
                  <a:gd name="connsiteX2" fmla="*/ 0 w 542362"/>
                  <a:gd name="connsiteY2" fmla="*/ 14754 h 29508"/>
                  <a:gd name="connsiteX3" fmla="*/ 0 w 542362"/>
                  <a:gd name="connsiteY3" fmla="*/ 14754 h 29508"/>
                  <a:gd name="connsiteX4" fmla="*/ 14754 w 542362"/>
                  <a:gd name="connsiteY4" fmla="*/ 0 h 29508"/>
                  <a:gd name="connsiteX5" fmla="*/ 527609 w 542362"/>
                  <a:gd name="connsiteY5" fmla="*/ 0 h 29508"/>
                  <a:gd name="connsiteX6" fmla="*/ 542363 w 542362"/>
                  <a:gd name="connsiteY6" fmla="*/ 14754 h 29508"/>
                  <a:gd name="connsiteX7" fmla="*/ 542363 w 542362"/>
                  <a:gd name="connsiteY7" fmla="*/ 14754 h 29508"/>
                  <a:gd name="connsiteX8" fmla="*/ 527609 w 542362"/>
                  <a:gd name="connsiteY8" fmla="*/ 29508 h 29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2362" h="29508">
                    <a:moveTo>
                      <a:pt x="527609" y="29508"/>
                    </a:moveTo>
                    <a:lnTo>
                      <a:pt x="14754" y="29508"/>
                    </a:lnTo>
                    <a:cubicBezTo>
                      <a:pt x="6639" y="29508"/>
                      <a:pt x="0" y="22870"/>
                      <a:pt x="0" y="14754"/>
                    </a:cubicBezTo>
                    <a:lnTo>
                      <a:pt x="0" y="14754"/>
                    </a:lnTo>
                    <a:cubicBezTo>
                      <a:pt x="0" y="6639"/>
                      <a:pt x="6639" y="0"/>
                      <a:pt x="14754" y="0"/>
                    </a:cubicBezTo>
                    <a:lnTo>
                      <a:pt x="527609" y="0"/>
                    </a:lnTo>
                    <a:cubicBezTo>
                      <a:pt x="535724" y="0"/>
                      <a:pt x="542363" y="6639"/>
                      <a:pt x="542363" y="14754"/>
                    </a:cubicBezTo>
                    <a:lnTo>
                      <a:pt x="542363" y="14754"/>
                    </a:lnTo>
                    <a:cubicBezTo>
                      <a:pt x="542372" y="22870"/>
                      <a:pt x="535734" y="29508"/>
                      <a:pt x="527609" y="29508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5521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1B7B3-4D62-851C-B18C-0F83458D6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Summary of Key Points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59055-0E83-71E4-4F47-4E2C752D8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Century Gothic" panose="020B0502020202020204" pitchFamily="34" charset="0"/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601CA1-10BA-A2E7-BDE9-A7A8C643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Century Gothic" panose="020B0502020202020204" pitchFamily="34" charset="0"/>
              </a:rPr>
              <a:t>Slide </a:t>
            </a:r>
            <a:fld id="{6CB62808-88BB-4E82-9200-19DAFECDBB5A}" type="slidenum">
              <a:rPr lang="en-IN" smtClean="0">
                <a:latin typeface="Century Gothic" panose="020B0502020202020204" pitchFamily="34" charset="0"/>
              </a:rPr>
              <a:pPr/>
              <a:t>16</a:t>
            </a:fld>
            <a:endParaRPr lang="en-IN" dirty="0">
              <a:latin typeface="Century Gothic" panose="020B0502020202020204" pitchFamily="34" charset="0"/>
            </a:endParaRP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928AF28-48FF-7897-D2E7-83DAC1F995F1}"/>
              </a:ext>
            </a:extLst>
          </p:cNvPr>
          <p:cNvGrpSpPr/>
          <p:nvPr/>
        </p:nvGrpSpPr>
        <p:grpSpPr>
          <a:xfrm>
            <a:off x="928875" y="1583122"/>
            <a:ext cx="10334249" cy="4256453"/>
            <a:chOff x="75949" y="1869105"/>
            <a:chExt cx="10334249" cy="425645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2DFBC04-DFEC-E1F5-29BC-74EE8BD3D473}"/>
                </a:ext>
              </a:extLst>
            </p:cNvPr>
            <p:cNvGrpSpPr/>
            <p:nvPr/>
          </p:nvGrpSpPr>
          <p:grpSpPr>
            <a:xfrm>
              <a:off x="75949" y="2316573"/>
              <a:ext cx="2914552" cy="3330568"/>
              <a:chOff x="75949" y="2316573"/>
              <a:chExt cx="2914552" cy="3330568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74374791-037B-2A06-67B5-DEA3CA586F81}"/>
                  </a:ext>
                </a:extLst>
              </p:cNvPr>
              <p:cNvGrpSpPr/>
              <p:nvPr/>
            </p:nvGrpSpPr>
            <p:grpSpPr>
              <a:xfrm>
                <a:off x="75949" y="2316573"/>
                <a:ext cx="2914552" cy="3330568"/>
                <a:chOff x="75949" y="2316573"/>
                <a:chExt cx="2914552" cy="3330568"/>
              </a:xfrm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A165E672-5FE6-1F7F-1BD7-9FCBE700CECD}"/>
                    </a:ext>
                  </a:extLst>
                </p:cNvPr>
                <p:cNvSpPr/>
                <p:nvPr/>
              </p:nvSpPr>
              <p:spPr>
                <a:xfrm>
                  <a:off x="1330353" y="2316573"/>
                  <a:ext cx="1660148" cy="3330568"/>
                </a:xfrm>
                <a:custGeom>
                  <a:avLst/>
                  <a:gdLst>
                    <a:gd name="connsiteX0" fmla="*/ 0 w 1660148"/>
                    <a:gd name="connsiteY0" fmla="*/ 0 h 3330568"/>
                    <a:gd name="connsiteX1" fmla="*/ 166096 w 1660148"/>
                    <a:gd name="connsiteY1" fmla="*/ 8394 h 3330568"/>
                    <a:gd name="connsiteX2" fmla="*/ 1660148 w 1660148"/>
                    <a:gd name="connsiteY2" fmla="*/ 1665284 h 3330568"/>
                    <a:gd name="connsiteX3" fmla="*/ 166096 w 1660148"/>
                    <a:gd name="connsiteY3" fmla="*/ 3322174 h 3330568"/>
                    <a:gd name="connsiteX4" fmla="*/ 0 w 1660148"/>
                    <a:gd name="connsiteY4" fmla="*/ 3330568 h 3330568"/>
                    <a:gd name="connsiteX5" fmla="*/ 0 w 1660148"/>
                    <a:gd name="connsiteY5" fmla="*/ 0 h 3330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60148" h="3330568">
                      <a:moveTo>
                        <a:pt x="0" y="0"/>
                      </a:moveTo>
                      <a:lnTo>
                        <a:pt x="166096" y="8394"/>
                      </a:lnTo>
                      <a:cubicBezTo>
                        <a:pt x="1005283" y="93684"/>
                        <a:pt x="1660148" y="802949"/>
                        <a:pt x="1660148" y="1665284"/>
                      </a:cubicBezTo>
                      <a:cubicBezTo>
                        <a:pt x="1660148" y="2527619"/>
                        <a:pt x="1005283" y="3236885"/>
                        <a:pt x="166096" y="3322174"/>
                      </a:cubicBezTo>
                      <a:lnTo>
                        <a:pt x="0" y="33305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Freeform 384">
                  <a:extLst>
                    <a:ext uri="{FF2B5EF4-FFF2-40B4-BE49-F238E27FC236}">
                      <a16:creationId xmlns:a16="http://schemas.microsoft.com/office/drawing/2014/main" id="{55FB5196-809B-914B-80BE-184373B3BF93}"/>
                    </a:ext>
                  </a:extLst>
                </p:cNvPr>
                <p:cNvSpPr/>
                <p:nvPr/>
              </p:nvSpPr>
              <p:spPr>
                <a:xfrm>
                  <a:off x="75949" y="2730550"/>
                  <a:ext cx="2500688" cy="2502614"/>
                </a:xfrm>
                <a:prstGeom prst="flowChartConnector">
                  <a:avLst/>
                </a:prstGeom>
                <a:solidFill>
                  <a:schemeClr val="accent3"/>
                </a:solidFill>
                <a:ln w="6350" cap="sq" cmpd="sng" algn="ctr">
                  <a:noFill/>
                  <a:prstDash val="solid"/>
                  <a:miter lim="800000"/>
                  <a:headEnd type="none"/>
                  <a:tailEnd type="none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625519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5EA920C8-CD3E-FA76-D32A-BC1643FB0800}"/>
                  </a:ext>
                </a:extLst>
              </p:cNvPr>
              <p:cNvGrpSpPr/>
              <p:nvPr/>
            </p:nvGrpSpPr>
            <p:grpSpPr>
              <a:xfrm>
                <a:off x="298060" y="2972965"/>
                <a:ext cx="2017790" cy="2017786"/>
                <a:chOff x="201256" y="2882556"/>
                <a:chExt cx="2219569" cy="2219565"/>
              </a:xfrm>
            </p:grpSpPr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2B0CE0CC-3768-1DEA-9120-EFD11362D17A}"/>
                    </a:ext>
                  </a:extLst>
                </p:cNvPr>
                <p:cNvSpPr/>
                <p:nvPr/>
              </p:nvSpPr>
              <p:spPr>
                <a:xfrm>
                  <a:off x="201256" y="2882556"/>
                  <a:ext cx="2219569" cy="2219565"/>
                </a:xfrm>
                <a:prstGeom prst="ellipse">
                  <a:avLst/>
                </a:prstGeom>
                <a:solidFill>
                  <a:schemeClr val="bg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4342D211-51E2-DD75-11C1-2BAC32F13888}"/>
                    </a:ext>
                  </a:extLst>
                </p:cNvPr>
                <p:cNvSpPr/>
                <p:nvPr/>
              </p:nvSpPr>
              <p:spPr>
                <a:xfrm>
                  <a:off x="436175" y="3609515"/>
                  <a:ext cx="1694724" cy="710964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altLang="en-US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Key Points</a:t>
                  </a:r>
                  <a:endPara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571868A-279C-2F62-B591-849D3FBDB18B}"/>
                </a:ext>
              </a:extLst>
            </p:cNvPr>
            <p:cNvGrpSpPr/>
            <p:nvPr/>
          </p:nvGrpSpPr>
          <p:grpSpPr>
            <a:xfrm>
              <a:off x="2355869" y="1869105"/>
              <a:ext cx="7005929" cy="461665"/>
              <a:chOff x="2355869" y="1869105"/>
              <a:chExt cx="7005929" cy="461665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87D5229-E364-D206-E9AE-D4F524EA45E6}"/>
                  </a:ext>
                </a:extLst>
              </p:cNvPr>
              <p:cNvSpPr txBox="1"/>
              <p:nvPr/>
            </p:nvSpPr>
            <p:spPr>
              <a:xfrm>
                <a:off x="2833123" y="1869105"/>
                <a:ext cx="6528675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81276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 Rounded MT Bold" panose="020F070403050403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BA7B9DC-90CA-90D9-ED30-6CED8783921B}"/>
                  </a:ext>
                </a:extLst>
              </p:cNvPr>
              <p:cNvGrpSpPr/>
              <p:nvPr/>
            </p:nvGrpSpPr>
            <p:grpSpPr>
              <a:xfrm>
                <a:off x="2355869" y="1873353"/>
                <a:ext cx="452628" cy="453170"/>
                <a:chOff x="2355869" y="1873353"/>
                <a:chExt cx="452628" cy="453170"/>
              </a:xfrm>
            </p:grpSpPr>
            <p:sp>
              <p:nvSpPr>
                <p:cNvPr id="38" name="Rectangle: Rounded Corners 37">
                  <a:extLst>
                    <a:ext uri="{FF2B5EF4-FFF2-40B4-BE49-F238E27FC236}">
                      <a16:creationId xmlns:a16="http://schemas.microsoft.com/office/drawing/2014/main" id="{2A8D9508-6092-4EA1-F403-1242D9E6A4B7}"/>
                    </a:ext>
                  </a:extLst>
                </p:cNvPr>
                <p:cNvSpPr/>
                <p:nvPr/>
              </p:nvSpPr>
              <p:spPr>
                <a:xfrm>
                  <a:off x="2355869" y="1873353"/>
                  <a:ext cx="452628" cy="45317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B6E59393-62CE-79FC-D6C0-13AD70092638}"/>
                    </a:ext>
                  </a:extLst>
                </p:cNvPr>
                <p:cNvSpPr txBox="1"/>
                <p:nvPr/>
              </p:nvSpPr>
              <p:spPr>
                <a:xfrm>
                  <a:off x="2391058" y="1961439"/>
                  <a:ext cx="382250" cy="27699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effectLst/>
                      <a:uLnTx/>
                      <a:uFillTx/>
                      <a:latin typeface="Arial Rounded MT Bold" panose="020F0704030504030204" pitchFamily="34" charset="0"/>
                    </a:rPr>
                    <a:t>01</a:t>
                  </a:r>
                </a:p>
              </p:txBody>
            </p: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404CE7E-799A-1132-BB5E-6C2DAC3355ED}"/>
                </a:ext>
              </a:extLst>
            </p:cNvPr>
            <p:cNvGrpSpPr/>
            <p:nvPr/>
          </p:nvGrpSpPr>
          <p:grpSpPr>
            <a:xfrm>
              <a:off x="3130623" y="2807091"/>
              <a:ext cx="7005931" cy="461665"/>
              <a:chOff x="3130623" y="2807091"/>
              <a:chExt cx="7005931" cy="461665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898496A-7308-276A-0578-DB5878954A52}"/>
                  </a:ext>
                </a:extLst>
              </p:cNvPr>
              <p:cNvSpPr txBox="1"/>
              <p:nvPr/>
            </p:nvSpPr>
            <p:spPr>
              <a:xfrm>
                <a:off x="3607879" y="2807091"/>
                <a:ext cx="6528675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81276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 Rounded MT Bold" panose="020F070403050403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93910AB-0BC0-B435-1D02-147D4DBF78FD}"/>
                  </a:ext>
                </a:extLst>
              </p:cNvPr>
              <p:cNvGrpSpPr/>
              <p:nvPr/>
            </p:nvGrpSpPr>
            <p:grpSpPr>
              <a:xfrm>
                <a:off x="3130623" y="2811339"/>
                <a:ext cx="452628" cy="453169"/>
                <a:chOff x="3130623" y="2811339"/>
                <a:chExt cx="452628" cy="453169"/>
              </a:xfrm>
            </p:grpSpPr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1F10F686-D937-04D5-D257-389CFCCE37CB}"/>
                    </a:ext>
                  </a:extLst>
                </p:cNvPr>
                <p:cNvSpPr/>
                <p:nvPr/>
              </p:nvSpPr>
              <p:spPr>
                <a:xfrm>
                  <a:off x="3130623" y="2811339"/>
                  <a:ext cx="452628" cy="4531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C3A6292B-51D3-D12C-1245-D5719DE75E32}"/>
                    </a:ext>
                  </a:extLst>
                </p:cNvPr>
                <p:cNvSpPr txBox="1"/>
                <p:nvPr/>
              </p:nvSpPr>
              <p:spPr>
                <a:xfrm>
                  <a:off x="3165812" y="2899424"/>
                  <a:ext cx="382250" cy="27699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6"/>
                      </a:solidFill>
                      <a:effectLst/>
                      <a:uLnTx/>
                      <a:uFillTx/>
                      <a:latin typeface="Arial Rounded MT Bold" panose="020F0704030504030204" pitchFamily="34" charset="0"/>
                    </a:rPr>
                    <a:t>02</a:t>
                  </a:r>
                </a:p>
              </p:txBody>
            </p:sp>
          </p:grp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E5D1236-6669-F891-B6B8-46AD982339B6}"/>
                </a:ext>
              </a:extLst>
            </p:cNvPr>
            <p:cNvGrpSpPr/>
            <p:nvPr/>
          </p:nvGrpSpPr>
          <p:grpSpPr>
            <a:xfrm>
              <a:off x="3404267" y="3759354"/>
              <a:ext cx="7005931" cy="461665"/>
              <a:chOff x="3404267" y="3759354"/>
              <a:chExt cx="7005931" cy="461665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2BB757A-6FD3-D7DB-7289-B460E663A3E4}"/>
                  </a:ext>
                </a:extLst>
              </p:cNvPr>
              <p:cNvSpPr txBox="1"/>
              <p:nvPr/>
            </p:nvSpPr>
            <p:spPr>
              <a:xfrm>
                <a:off x="3881523" y="3759354"/>
                <a:ext cx="6528675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81276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 Rounded MT Bold" panose="020F070403050403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5362983A-FD74-D230-AFAF-F5404CEB22F6}"/>
                  </a:ext>
                </a:extLst>
              </p:cNvPr>
              <p:cNvGrpSpPr/>
              <p:nvPr/>
            </p:nvGrpSpPr>
            <p:grpSpPr>
              <a:xfrm>
                <a:off x="3404267" y="3763605"/>
                <a:ext cx="452628" cy="453169"/>
                <a:chOff x="3404267" y="3763605"/>
                <a:chExt cx="452628" cy="453169"/>
              </a:xfrm>
            </p:grpSpPr>
            <p:sp>
              <p:nvSpPr>
                <p:cNvPr id="64" name="Rectangle: Rounded Corners 63">
                  <a:extLst>
                    <a:ext uri="{FF2B5EF4-FFF2-40B4-BE49-F238E27FC236}">
                      <a16:creationId xmlns:a16="http://schemas.microsoft.com/office/drawing/2014/main" id="{8BB943F0-C3E6-A898-EA8A-BF513F3DE3DA}"/>
                    </a:ext>
                  </a:extLst>
                </p:cNvPr>
                <p:cNvSpPr/>
                <p:nvPr/>
              </p:nvSpPr>
              <p:spPr>
                <a:xfrm>
                  <a:off x="3404267" y="3763605"/>
                  <a:ext cx="452628" cy="4531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5FFDB71A-A11B-B4DF-0206-2317AB64DD6E}"/>
                    </a:ext>
                  </a:extLst>
                </p:cNvPr>
                <p:cNvSpPr txBox="1"/>
                <p:nvPr/>
              </p:nvSpPr>
              <p:spPr>
                <a:xfrm>
                  <a:off x="3439456" y="3851690"/>
                  <a:ext cx="382250" cy="27699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effectLst/>
                      <a:uLnTx/>
                      <a:uFillTx/>
                      <a:latin typeface="Arial Rounded MT Bold" panose="020F0704030504030204" pitchFamily="34" charset="0"/>
                    </a:rPr>
                    <a:t>03</a:t>
                  </a:r>
                </a:p>
              </p:txBody>
            </p:sp>
          </p:grp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DAD3DECB-8CB1-67EB-58D3-CCB367CED844}"/>
                </a:ext>
              </a:extLst>
            </p:cNvPr>
            <p:cNvGrpSpPr/>
            <p:nvPr/>
          </p:nvGrpSpPr>
          <p:grpSpPr>
            <a:xfrm>
              <a:off x="3130623" y="4711626"/>
              <a:ext cx="7005930" cy="461665"/>
              <a:chOff x="3130623" y="4711626"/>
              <a:chExt cx="7005930" cy="461665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DAA4F88-0E7C-D0EE-3B07-671F9D1D63F5}"/>
                  </a:ext>
                </a:extLst>
              </p:cNvPr>
              <p:cNvSpPr txBox="1"/>
              <p:nvPr/>
            </p:nvSpPr>
            <p:spPr>
              <a:xfrm>
                <a:off x="3607878" y="4711626"/>
                <a:ext cx="6528675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81276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 Rounded MT Bold" panose="020F070403050403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24EEA875-3E56-839F-D5F1-BE3CCDEEAE35}"/>
                  </a:ext>
                </a:extLst>
              </p:cNvPr>
              <p:cNvGrpSpPr/>
              <p:nvPr/>
            </p:nvGrpSpPr>
            <p:grpSpPr>
              <a:xfrm>
                <a:off x="3130623" y="4715872"/>
                <a:ext cx="452628" cy="453169"/>
                <a:chOff x="3130623" y="4715872"/>
                <a:chExt cx="452628" cy="453169"/>
              </a:xfrm>
            </p:grpSpPr>
            <p:sp>
              <p:nvSpPr>
                <p:cNvPr id="73" name="Rectangle: Rounded Corners 72">
                  <a:extLst>
                    <a:ext uri="{FF2B5EF4-FFF2-40B4-BE49-F238E27FC236}">
                      <a16:creationId xmlns:a16="http://schemas.microsoft.com/office/drawing/2014/main" id="{A36A09A5-307A-C18A-8F10-9B5D2D2B0014}"/>
                    </a:ext>
                  </a:extLst>
                </p:cNvPr>
                <p:cNvSpPr/>
                <p:nvPr/>
              </p:nvSpPr>
              <p:spPr>
                <a:xfrm>
                  <a:off x="3130623" y="4715872"/>
                  <a:ext cx="452628" cy="4531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C3610C7-E72D-4B9D-24E2-780D1B3C2764}"/>
                    </a:ext>
                  </a:extLst>
                </p:cNvPr>
                <p:cNvSpPr txBox="1"/>
                <p:nvPr/>
              </p:nvSpPr>
              <p:spPr>
                <a:xfrm>
                  <a:off x="3165812" y="4803957"/>
                  <a:ext cx="382250" cy="27699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6"/>
                      </a:solidFill>
                      <a:effectLst/>
                      <a:uLnTx/>
                      <a:uFillTx/>
                      <a:latin typeface="Arial Rounded MT Bold" panose="020F0704030504030204" pitchFamily="34" charset="0"/>
                    </a:rPr>
                    <a:t>04</a:t>
                  </a:r>
                </a:p>
              </p:txBody>
            </p:sp>
          </p:grp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5A26B443-25D4-BE57-92C3-ED3EBDAC504E}"/>
                </a:ext>
              </a:extLst>
            </p:cNvPr>
            <p:cNvGrpSpPr/>
            <p:nvPr/>
          </p:nvGrpSpPr>
          <p:grpSpPr>
            <a:xfrm>
              <a:off x="2355869" y="5663893"/>
              <a:ext cx="7005935" cy="461665"/>
              <a:chOff x="2355869" y="5663893"/>
              <a:chExt cx="7005935" cy="461665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5A88177-6705-D215-6745-D985BC189ECA}"/>
                  </a:ext>
                </a:extLst>
              </p:cNvPr>
              <p:cNvSpPr txBox="1"/>
              <p:nvPr/>
            </p:nvSpPr>
            <p:spPr>
              <a:xfrm>
                <a:off x="2833125" y="5663893"/>
                <a:ext cx="6528679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81276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 Rounded MT Bold" panose="020F070403050403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C49FFD1A-AB7D-B251-1861-BB32AA210315}"/>
                  </a:ext>
                </a:extLst>
              </p:cNvPr>
              <p:cNvGrpSpPr/>
              <p:nvPr/>
            </p:nvGrpSpPr>
            <p:grpSpPr>
              <a:xfrm>
                <a:off x="2355869" y="5668146"/>
                <a:ext cx="452628" cy="453169"/>
                <a:chOff x="2355869" y="5668146"/>
                <a:chExt cx="452628" cy="453169"/>
              </a:xfrm>
            </p:grpSpPr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A72F2AA9-F785-309B-6515-D8B95BABF073}"/>
                    </a:ext>
                  </a:extLst>
                </p:cNvPr>
                <p:cNvSpPr/>
                <p:nvPr/>
              </p:nvSpPr>
              <p:spPr>
                <a:xfrm>
                  <a:off x="2355869" y="5668146"/>
                  <a:ext cx="452628" cy="4531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E7ED7552-5924-D46A-ED3A-C84F7595BB44}"/>
                    </a:ext>
                  </a:extLst>
                </p:cNvPr>
                <p:cNvSpPr txBox="1"/>
                <p:nvPr/>
              </p:nvSpPr>
              <p:spPr>
                <a:xfrm>
                  <a:off x="2391058" y="5756231"/>
                  <a:ext cx="382250" cy="27699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5"/>
                      </a:solidFill>
                      <a:effectLst/>
                      <a:uLnTx/>
                      <a:uFillTx/>
                      <a:latin typeface="Arial Rounded MT Bold" panose="020F0704030504030204" pitchFamily="34" charset="0"/>
                    </a:rPr>
                    <a:t>05</a:t>
                  </a:r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DBC6A4F-8881-0AF2-ABDD-3F69BADAB319}"/>
              </a:ext>
            </a:extLst>
          </p:cNvPr>
          <p:cNvGrpSpPr/>
          <p:nvPr/>
        </p:nvGrpSpPr>
        <p:grpSpPr>
          <a:xfrm>
            <a:off x="3294052" y="2342832"/>
            <a:ext cx="573902" cy="773044"/>
            <a:chOff x="4494642" y="3873801"/>
            <a:chExt cx="875501" cy="117929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28E595B-A93C-0D89-7BCF-D2A9174C1F77}"/>
                </a:ext>
              </a:extLst>
            </p:cNvPr>
            <p:cNvSpPr/>
            <p:nvPr/>
          </p:nvSpPr>
          <p:spPr>
            <a:xfrm>
              <a:off x="4494642" y="4827542"/>
              <a:ext cx="875501" cy="225557"/>
            </a:xfrm>
            <a:custGeom>
              <a:avLst/>
              <a:gdLst>
                <a:gd name="connsiteX0" fmla="*/ 509168 w 509168"/>
                <a:gd name="connsiteY0" fmla="*/ 65589 h 131178"/>
                <a:gd name="connsiteX1" fmla="*/ 254584 w 509168"/>
                <a:gd name="connsiteY1" fmla="*/ 131178 h 131178"/>
                <a:gd name="connsiteX2" fmla="*/ 0 w 509168"/>
                <a:gd name="connsiteY2" fmla="*/ 65589 h 131178"/>
                <a:gd name="connsiteX3" fmla="*/ 254584 w 509168"/>
                <a:gd name="connsiteY3" fmla="*/ 0 h 131178"/>
                <a:gd name="connsiteX4" fmla="*/ 509168 w 509168"/>
                <a:gd name="connsiteY4" fmla="*/ 65589 h 131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168" h="131178">
                  <a:moveTo>
                    <a:pt x="509168" y="65589"/>
                  </a:moveTo>
                  <a:cubicBezTo>
                    <a:pt x="509168" y="101813"/>
                    <a:pt x="395192" y="131178"/>
                    <a:pt x="254584" y="131178"/>
                  </a:cubicBezTo>
                  <a:cubicBezTo>
                    <a:pt x="113976" y="131178"/>
                    <a:pt x="0" y="101813"/>
                    <a:pt x="0" y="65589"/>
                  </a:cubicBezTo>
                  <a:cubicBezTo>
                    <a:pt x="0" y="29365"/>
                    <a:pt x="113976" y="0"/>
                    <a:pt x="254584" y="0"/>
                  </a:cubicBezTo>
                  <a:cubicBezTo>
                    <a:pt x="395192" y="0"/>
                    <a:pt x="509168" y="29365"/>
                    <a:pt x="509168" y="65589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 dirty="0"/>
            </a:p>
          </p:txBody>
        </p:sp>
        <p:grpSp>
          <p:nvGrpSpPr>
            <p:cNvPr id="7" name="Graphic 3">
              <a:extLst>
                <a:ext uri="{FF2B5EF4-FFF2-40B4-BE49-F238E27FC236}">
                  <a16:creationId xmlns:a16="http://schemas.microsoft.com/office/drawing/2014/main" id="{F82FC474-1FE7-7524-2FFC-FE2D45CAFC49}"/>
                </a:ext>
              </a:extLst>
            </p:cNvPr>
            <p:cNvGrpSpPr/>
            <p:nvPr/>
          </p:nvGrpSpPr>
          <p:grpSpPr>
            <a:xfrm>
              <a:off x="4579464" y="3873801"/>
              <a:ext cx="738040" cy="1091529"/>
              <a:chOff x="5223548" y="3908259"/>
              <a:chExt cx="429224" cy="634804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2ADF3E0-8047-F8F2-2D3F-85343B483E67}"/>
                  </a:ext>
                </a:extLst>
              </p:cNvPr>
              <p:cNvSpPr/>
              <p:nvPr/>
            </p:nvSpPr>
            <p:spPr>
              <a:xfrm>
                <a:off x="5253942" y="4020797"/>
                <a:ext cx="368436" cy="522265"/>
              </a:xfrm>
              <a:custGeom>
                <a:avLst/>
                <a:gdLst>
                  <a:gd name="connsiteX0" fmla="*/ 333994 w 368436"/>
                  <a:gd name="connsiteY0" fmla="*/ 522265 h 522265"/>
                  <a:gd name="connsiteX1" fmla="*/ 34433 w 368436"/>
                  <a:gd name="connsiteY1" fmla="*/ 522265 h 522265"/>
                  <a:gd name="connsiteX2" fmla="*/ 0 w 368436"/>
                  <a:gd name="connsiteY2" fmla="*/ 487832 h 522265"/>
                  <a:gd name="connsiteX3" fmla="*/ 0 w 368436"/>
                  <a:gd name="connsiteY3" fmla="*/ 49901 h 522265"/>
                  <a:gd name="connsiteX4" fmla="*/ 49901 w 368436"/>
                  <a:gd name="connsiteY4" fmla="*/ 0 h 522265"/>
                  <a:gd name="connsiteX5" fmla="*/ 318535 w 368436"/>
                  <a:gd name="connsiteY5" fmla="*/ 0 h 522265"/>
                  <a:gd name="connsiteX6" fmla="*/ 368437 w 368436"/>
                  <a:gd name="connsiteY6" fmla="*/ 49901 h 522265"/>
                  <a:gd name="connsiteX7" fmla="*/ 368437 w 368436"/>
                  <a:gd name="connsiteY7" fmla="*/ 487832 h 522265"/>
                  <a:gd name="connsiteX8" fmla="*/ 333994 w 368436"/>
                  <a:gd name="connsiteY8" fmla="*/ 522265 h 522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8436" h="522265">
                    <a:moveTo>
                      <a:pt x="333994" y="522265"/>
                    </a:moveTo>
                    <a:lnTo>
                      <a:pt x="34433" y="522265"/>
                    </a:lnTo>
                    <a:cubicBezTo>
                      <a:pt x="15497" y="522265"/>
                      <a:pt x="0" y="506768"/>
                      <a:pt x="0" y="487832"/>
                    </a:cubicBezTo>
                    <a:lnTo>
                      <a:pt x="0" y="49901"/>
                    </a:lnTo>
                    <a:cubicBezTo>
                      <a:pt x="0" y="22460"/>
                      <a:pt x="22450" y="0"/>
                      <a:pt x="49901" y="0"/>
                    </a:cubicBezTo>
                    <a:lnTo>
                      <a:pt x="318535" y="0"/>
                    </a:lnTo>
                    <a:cubicBezTo>
                      <a:pt x="345986" y="0"/>
                      <a:pt x="368437" y="22460"/>
                      <a:pt x="368437" y="49901"/>
                    </a:cubicBezTo>
                    <a:lnTo>
                      <a:pt x="368437" y="487832"/>
                    </a:lnTo>
                    <a:cubicBezTo>
                      <a:pt x="368427" y="506768"/>
                      <a:pt x="352930" y="522265"/>
                      <a:pt x="333994" y="52226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9930669-A3AA-C4B9-1C13-369E13FEC36D}"/>
                  </a:ext>
                </a:extLst>
              </p:cNvPr>
              <p:cNvSpPr/>
              <p:nvPr/>
            </p:nvSpPr>
            <p:spPr>
              <a:xfrm>
                <a:off x="5253885" y="4163853"/>
                <a:ext cx="368750" cy="216455"/>
              </a:xfrm>
              <a:custGeom>
                <a:avLst/>
                <a:gdLst>
                  <a:gd name="connsiteX0" fmla="*/ 0 w 368750"/>
                  <a:gd name="connsiteY0" fmla="*/ 0 h 216455"/>
                  <a:gd name="connsiteX1" fmla="*/ 368751 w 368750"/>
                  <a:gd name="connsiteY1" fmla="*/ 0 h 216455"/>
                  <a:gd name="connsiteX2" fmla="*/ 368751 w 368750"/>
                  <a:gd name="connsiteY2" fmla="*/ 216456 h 216455"/>
                  <a:gd name="connsiteX3" fmla="*/ 0 w 368750"/>
                  <a:gd name="connsiteY3" fmla="*/ 216456 h 216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750" h="216455">
                    <a:moveTo>
                      <a:pt x="0" y="0"/>
                    </a:moveTo>
                    <a:lnTo>
                      <a:pt x="368751" y="0"/>
                    </a:lnTo>
                    <a:lnTo>
                      <a:pt x="368751" y="216456"/>
                    </a:lnTo>
                    <a:lnTo>
                      <a:pt x="0" y="21645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1CD931C0-D64C-9EA2-6B29-7970A6251E9C}"/>
                  </a:ext>
                </a:extLst>
              </p:cNvPr>
              <p:cNvSpPr/>
              <p:nvPr/>
            </p:nvSpPr>
            <p:spPr>
              <a:xfrm>
                <a:off x="5575287" y="4021074"/>
                <a:ext cx="47082" cy="521989"/>
              </a:xfrm>
              <a:custGeom>
                <a:avLst/>
                <a:gdLst>
                  <a:gd name="connsiteX0" fmla="*/ 0 w 47082"/>
                  <a:gd name="connsiteY0" fmla="*/ 0 h 521989"/>
                  <a:gd name="connsiteX1" fmla="*/ 0 w 47082"/>
                  <a:gd name="connsiteY1" fmla="*/ 521989 h 521989"/>
                  <a:gd name="connsiteX2" fmla="*/ 12649 w 47082"/>
                  <a:gd name="connsiteY2" fmla="*/ 521989 h 521989"/>
                  <a:gd name="connsiteX3" fmla="*/ 47082 w 47082"/>
                  <a:gd name="connsiteY3" fmla="*/ 487556 h 521989"/>
                  <a:gd name="connsiteX4" fmla="*/ 47082 w 47082"/>
                  <a:gd name="connsiteY4" fmla="*/ 49625 h 521989"/>
                  <a:gd name="connsiteX5" fmla="*/ 0 w 47082"/>
                  <a:gd name="connsiteY5" fmla="*/ 0 h 521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082" h="521989">
                    <a:moveTo>
                      <a:pt x="0" y="0"/>
                    </a:moveTo>
                    <a:lnTo>
                      <a:pt x="0" y="521989"/>
                    </a:lnTo>
                    <a:lnTo>
                      <a:pt x="12649" y="521989"/>
                    </a:lnTo>
                    <a:cubicBezTo>
                      <a:pt x="31594" y="521989"/>
                      <a:pt x="47082" y="506492"/>
                      <a:pt x="47082" y="487556"/>
                    </a:cubicBezTo>
                    <a:lnTo>
                      <a:pt x="47082" y="49625"/>
                    </a:lnTo>
                    <a:cubicBezTo>
                      <a:pt x="47082" y="23136"/>
                      <a:pt x="26118" y="1505"/>
                      <a:pt x="0" y="0"/>
                    </a:cubicBezTo>
                    <a:close/>
                  </a:path>
                </a:pathLst>
              </a:custGeom>
              <a:solidFill>
                <a:srgbClr val="004E87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397E28CB-A8AA-7E02-30CD-4212E1A3B497}"/>
                  </a:ext>
                </a:extLst>
              </p:cNvPr>
              <p:cNvSpPr/>
              <p:nvPr/>
            </p:nvSpPr>
            <p:spPr>
              <a:xfrm>
                <a:off x="5254132" y="4040285"/>
                <a:ext cx="367931" cy="45405"/>
              </a:xfrm>
              <a:custGeom>
                <a:avLst/>
                <a:gdLst>
                  <a:gd name="connsiteX0" fmla="*/ 0 w 367931"/>
                  <a:gd name="connsiteY0" fmla="*/ 0 h 45405"/>
                  <a:gd name="connsiteX1" fmla="*/ 367932 w 367931"/>
                  <a:gd name="connsiteY1" fmla="*/ 0 h 45405"/>
                  <a:gd name="connsiteX2" fmla="*/ 367932 w 367931"/>
                  <a:gd name="connsiteY2" fmla="*/ 45406 h 45405"/>
                  <a:gd name="connsiteX3" fmla="*/ 0 w 367931"/>
                  <a:gd name="connsiteY3" fmla="*/ 45406 h 45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931" h="45405">
                    <a:moveTo>
                      <a:pt x="0" y="0"/>
                    </a:moveTo>
                    <a:lnTo>
                      <a:pt x="367932" y="0"/>
                    </a:lnTo>
                    <a:lnTo>
                      <a:pt x="367932" y="45406"/>
                    </a:lnTo>
                    <a:lnTo>
                      <a:pt x="0" y="45406"/>
                    </a:lnTo>
                    <a:close/>
                  </a:path>
                </a:pathLst>
              </a:custGeom>
              <a:solidFill>
                <a:schemeClr val="tx2">
                  <a:alpha val="27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A52CCCD2-0623-C987-3BF5-D72D3CB9D14E}"/>
                  </a:ext>
                </a:extLst>
              </p:cNvPr>
              <p:cNvSpPr/>
              <p:nvPr/>
            </p:nvSpPr>
            <p:spPr>
              <a:xfrm>
                <a:off x="5275392" y="3908259"/>
                <a:ext cx="325554" cy="108184"/>
              </a:xfrm>
              <a:custGeom>
                <a:avLst/>
                <a:gdLst>
                  <a:gd name="connsiteX0" fmla="*/ 312010 w 325554"/>
                  <a:gd name="connsiteY0" fmla="*/ 108185 h 108184"/>
                  <a:gd name="connsiteX1" fmla="*/ 13525 w 325554"/>
                  <a:gd name="connsiteY1" fmla="*/ 108185 h 108184"/>
                  <a:gd name="connsiteX2" fmla="*/ 0 w 325554"/>
                  <a:gd name="connsiteY2" fmla="*/ 94659 h 108184"/>
                  <a:gd name="connsiteX3" fmla="*/ 0 w 325554"/>
                  <a:gd name="connsiteY3" fmla="*/ 59036 h 108184"/>
                  <a:gd name="connsiteX4" fmla="*/ 59036 w 325554"/>
                  <a:gd name="connsiteY4" fmla="*/ 0 h 108184"/>
                  <a:gd name="connsiteX5" fmla="*/ 266519 w 325554"/>
                  <a:gd name="connsiteY5" fmla="*/ 0 h 108184"/>
                  <a:gd name="connsiteX6" fmla="*/ 325555 w 325554"/>
                  <a:gd name="connsiteY6" fmla="*/ 59036 h 108184"/>
                  <a:gd name="connsiteX7" fmla="*/ 325555 w 325554"/>
                  <a:gd name="connsiteY7" fmla="*/ 94659 h 108184"/>
                  <a:gd name="connsiteX8" fmla="*/ 312010 w 325554"/>
                  <a:gd name="connsiteY8" fmla="*/ 108185 h 108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554" h="108184">
                    <a:moveTo>
                      <a:pt x="312010" y="108185"/>
                    </a:moveTo>
                    <a:lnTo>
                      <a:pt x="13525" y="108185"/>
                    </a:lnTo>
                    <a:cubicBezTo>
                      <a:pt x="6086" y="108185"/>
                      <a:pt x="0" y="102098"/>
                      <a:pt x="0" y="94659"/>
                    </a:cubicBezTo>
                    <a:lnTo>
                      <a:pt x="0" y="59036"/>
                    </a:lnTo>
                    <a:cubicBezTo>
                      <a:pt x="0" y="26565"/>
                      <a:pt x="26565" y="0"/>
                      <a:pt x="59036" y="0"/>
                    </a:cubicBezTo>
                    <a:lnTo>
                      <a:pt x="266519" y="0"/>
                    </a:lnTo>
                    <a:cubicBezTo>
                      <a:pt x="298990" y="0"/>
                      <a:pt x="325555" y="26565"/>
                      <a:pt x="325555" y="59036"/>
                    </a:cubicBezTo>
                    <a:lnTo>
                      <a:pt x="325555" y="94659"/>
                    </a:lnTo>
                    <a:cubicBezTo>
                      <a:pt x="325536" y="102098"/>
                      <a:pt x="319449" y="108185"/>
                      <a:pt x="312010" y="10818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631A43B-8323-BCBD-9B1E-0C783E95D73D}"/>
                  </a:ext>
                </a:extLst>
              </p:cNvPr>
              <p:cNvSpPr/>
              <p:nvPr/>
            </p:nvSpPr>
            <p:spPr>
              <a:xfrm>
                <a:off x="5223548" y="3994375"/>
                <a:ext cx="429224" cy="68122"/>
              </a:xfrm>
              <a:custGeom>
                <a:avLst/>
                <a:gdLst>
                  <a:gd name="connsiteX0" fmla="*/ 395164 w 429224"/>
                  <a:gd name="connsiteY0" fmla="*/ 68123 h 68122"/>
                  <a:gd name="connsiteX1" fmla="*/ 34061 w 429224"/>
                  <a:gd name="connsiteY1" fmla="*/ 68123 h 68122"/>
                  <a:gd name="connsiteX2" fmla="*/ 0 w 429224"/>
                  <a:gd name="connsiteY2" fmla="*/ 34062 h 68122"/>
                  <a:gd name="connsiteX3" fmla="*/ 0 w 429224"/>
                  <a:gd name="connsiteY3" fmla="*/ 34062 h 68122"/>
                  <a:gd name="connsiteX4" fmla="*/ 34061 w 429224"/>
                  <a:gd name="connsiteY4" fmla="*/ 0 h 68122"/>
                  <a:gd name="connsiteX5" fmla="*/ 395164 w 429224"/>
                  <a:gd name="connsiteY5" fmla="*/ 0 h 68122"/>
                  <a:gd name="connsiteX6" fmla="*/ 429225 w 429224"/>
                  <a:gd name="connsiteY6" fmla="*/ 34062 h 68122"/>
                  <a:gd name="connsiteX7" fmla="*/ 429225 w 429224"/>
                  <a:gd name="connsiteY7" fmla="*/ 34062 h 68122"/>
                  <a:gd name="connsiteX8" fmla="*/ 395164 w 429224"/>
                  <a:gd name="connsiteY8" fmla="*/ 68123 h 6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224" h="68122">
                    <a:moveTo>
                      <a:pt x="395164" y="68123"/>
                    </a:moveTo>
                    <a:lnTo>
                      <a:pt x="34061" y="68123"/>
                    </a:lnTo>
                    <a:cubicBezTo>
                      <a:pt x="15326" y="68123"/>
                      <a:pt x="0" y="52797"/>
                      <a:pt x="0" y="34062"/>
                    </a:cubicBezTo>
                    <a:lnTo>
                      <a:pt x="0" y="34062"/>
                    </a:lnTo>
                    <a:cubicBezTo>
                      <a:pt x="0" y="15335"/>
                      <a:pt x="15326" y="0"/>
                      <a:pt x="34061" y="0"/>
                    </a:cubicBezTo>
                    <a:lnTo>
                      <a:pt x="395164" y="0"/>
                    </a:lnTo>
                    <a:cubicBezTo>
                      <a:pt x="413890" y="0"/>
                      <a:pt x="429225" y="15326"/>
                      <a:pt x="429225" y="34062"/>
                    </a:cubicBezTo>
                    <a:lnTo>
                      <a:pt x="429225" y="34062"/>
                    </a:lnTo>
                    <a:cubicBezTo>
                      <a:pt x="429216" y="52797"/>
                      <a:pt x="413890" y="68123"/>
                      <a:pt x="395164" y="68123"/>
                    </a:cubicBez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14" name="Graphic 3">
                <a:extLst>
                  <a:ext uri="{FF2B5EF4-FFF2-40B4-BE49-F238E27FC236}">
                    <a16:creationId xmlns:a16="http://schemas.microsoft.com/office/drawing/2014/main" id="{5B441C1A-1DC6-9BD0-C954-7BCFA0FD3E56}"/>
                  </a:ext>
                </a:extLst>
              </p:cNvPr>
              <p:cNvGrpSpPr/>
              <p:nvPr/>
            </p:nvGrpSpPr>
            <p:grpSpPr>
              <a:xfrm>
                <a:off x="5373881" y="4207716"/>
                <a:ext cx="105594" cy="104136"/>
                <a:chOff x="5373881" y="4207716"/>
                <a:chExt cx="105594" cy="104136"/>
              </a:xfrm>
              <a:solidFill>
                <a:srgbClr val="003C78"/>
              </a:solidFill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4516BF8-1FB8-F75E-FFF5-4DBFCA008247}"/>
                    </a:ext>
                  </a:extLst>
                </p:cNvPr>
                <p:cNvSpPr/>
                <p:nvPr/>
              </p:nvSpPr>
              <p:spPr>
                <a:xfrm>
                  <a:off x="5413143" y="4207716"/>
                  <a:ext cx="27060" cy="104136"/>
                </a:xfrm>
                <a:custGeom>
                  <a:avLst/>
                  <a:gdLst>
                    <a:gd name="connsiteX0" fmla="*/ 13716 w 27060"/>
                    <a:gd name="connsiteY0" fmla="*/ 104137 h 104136"/>
                    <a:gd name="connsiteX1" fmla="*/ 13345 w 27060"/>
                    <a:gd name="connsiteY1" fmla="*/ 104137 h 104136"/>
                    <a:gd name="connsiteX2" fmla="*/ 0 w 27060"/>
                    <a:gd name="connsiteY2" fmla="*/ 90792 h 104136"/>
                    <a:gd name="connsiteX3" fmla="*/ 0 w 27060"/>
                    <a:gd name="connsiteY3" fmla="*/ 13345 h 104136"/>
                    <a:gd name="connsiteX4" fmla="*/ 13345 w 27060"/>
                    <a:gd name="connsiteY4" fmla="*/ 0 h 104136"/>
                    <a:gd name="connsiteX5" fmla="*/ 13716 w 27060"/>
                    <a:gd name="connsiteY5" fmla="*/ 0 h 104136"/>
                    <a:gd name="connsiteX6" fmla="*/ 27060 w 27060"/>
                    <a:gd name="connsiteY6" fmla="*/ 13345 h 104136"/>
                    <a:gd name="connsiteX7" fmla="*/ 27060 w 27060"/>
                    <a:gd name="connsiteY7" fmla="*/ 90792 h 104136"/>
                    <a:gd name="connsiteX8" fmla="*/ 13716 w 27060"/>
                    <a:gd name="connsiteY8" fmla="*/ 104137 h 104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60" h="104136">
                      <a:moveTo>
                        <a:pt x="13716" y="104137"/>
                      </a:moveTo>
                      <a:lnTo>
                        <a:pt x="13345" y="104137"/>
                      </a:lnTo>
                      <a:cubicBezTo>
                        <a:pt x="5972" y="104137"/>
                        <a:pt x="0" y="98165"/>
                        <a:pt x="0" y="90792"/>
                      </a:cubicBezTo>
                      <a:lnTo>
                        <a:pt x="0" y="13345"/>
                      </a:lnTo>
                      <a:cubicBezTo>
                        <a:pt x="0" y="5972"/>
                        <a:pt x="5972" y="0"/>
                        <a:pt x="13345" y="0"/>
                      </a:cubicBezTo>
                      <a:lnTo>
                        <a:pt x="13716" y="0"/>
                      </a:lnTo>
                      <a:cubicBezTo>
                        <a:pt x="21088" y="0"/>
                        <a:pt x="27060" y="5972"/>
                        <a:pt x="27060" y="13345"/>
                      </a:cubicBezTo>
                      <a:lnTo>
                        <a:pt x="27060" y="90792"/>
                      </a:lnTo>
                      <a:cubicBezTo>
                        <a:pt x="27070" y="98165"/>
                        <a:pt x="21088" y="104137"/>
                        <a:pt x="13716" y="104137"/>
                      </a:cubicBezTo>
                      <a:close/>
                    </a:path>
                  </a:pathLst>
                </a:custGeom>
                <a:solidFill>
                  <a:srgbClr val="003C7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C5CBBC83-1595-2A40-FF4E-641790EE4709}"/>
                    </a:ext>
                  </a:extLst>
                </p:cNvPr>
                <p:cNvSpPr/>
                <p:nvPr/>
              </p:nvSpPr>
              <p:spPr>
                <a:xfrm>
                  <a:off x="5373881" y="4246435"/>
                  <a:ext cx="105594" cy="26689"/>
                </a:xfrm>
                <a:custGeom>
                  <a:avLst/>
                  <a:gdLst>
                    <a:gd name="connsiteX0" fmla="*/ 0 w 105594"/>
                    <a:gd name="connsiteY0" fmla="*/ 13345 h 26689"/>
                    <a:gd name="connsiteX1" fmla="*/ 0 w 105594"/>
                    <a:gd name="connsiteY1" fmla="*/ 13345 h 26689"/>
                    <a:gd name="connsiteX2" fmla="*/ 13345 w 105594"/>
                    <a:gd name="connsiteY2" fmla="*/ 0 h 26689"/>
                    <a:gd name="connsiteX3" fmla="*/ 92250 w 105594"/>
                    <a:gd name="connsiteY3" fmla="*/ 0 h 26689"/>
                    <a:gd name="connsiteX4" fmla="*/ 105594 w 105594"/>
                    <a:gd name="connsiteY4" fmla="*/ 13345 h 26689"/>
                    <a:gd name="connsiteX5" fmla="*/ 105594 w 105594"/>
                    <a:gd name="connsiteY5" fmla="*/ 13345 h 26689"/>
                    <a:gd name="connsiteX6" fmla="*/ 92250 w 105594"/>
                    <a:gd name="connsiteY6" fmla="*/ 26689 h 26689"/>
                    <a:gd name="connsiteX7" fmla="*/ 13345 w 105594"/>
                    <a:gd name="connsiteY7" fmla="*/ 26689 h 26689"/>
                    <a:gd name="connsiteX8" fmla="*/ 0 w 105594"/>
                    <a:gd name="connsiteY8" fmla="*/ 13345 h 266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5594" h="26689">
                      <a:moveTo>
                        <a:pt x="0" y="13345"/>
                      </a:moveTo>
                      <a:lnTo>
                        <a:pt x="0" y="13345"/>
                      </a:lnTo>
                      <a:cubicBezTo>
                        <a:pt x="0" y="5972"/>
                        <a:pt x="5972" y="0"/>
                        <a:pt x="13345" y="0"/>
                      </a:cubicBezTo>
                      <a:lnTo>
                        <a:pt x="92250" y="0"/>
                      </a:lnTo>
                      <a:cubicBezTo>
                        <a:pt x="99622" y="0"/>
                        <a:pt x="105594" y="5982"/>
                        <a:pt x="105594" y="13345"/>
                      </a:cubicBezTo>
                      <a:lnTo>
                        <a:pt x="105594" y="13345"/>
                      </a:lnTo>
                      <a:cubicBezTo>
                        <a:pt x="105594" y="20717"/>
                        <a:pt x="99613" y="26689"/>
                        <a:pt x="92250" y="26689"/>
                      </a:cubicBezTo>
                      <a:lnTo>
                        <a:pt x="13345" y="26689"/>
                      </a:lnTo>
                      <a:cubicBezTo>
                        <a:pt x="5972" y="26689"/>
                        <a:pt x="0" y="20717"/>
                        <a:pt x="0" y="13345"/>
                      </a:cubicBezTo>
                      <a:close/>
                    </a:path>
                  </a:pathLst>
                </a:custGeom>
                <a:solidFill>
                  <a:srgbClr val="003C7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AB0A14F-EC3C-6E7B-5340-BA35FC170DEA}"/>
              </a:ext>
            </a:extLst>
          </p:cNvPr>
          <p:cNvGrpSpPr/>
          <p:nvPr/>
        </p:nvGrpSpPr>
        <p:grpSpPr>
          <a:xfrm>
            <a:off x="2322416" y="1548528"/>
            <a:ext cx="605550" cy="769520"/>
            <a:chOff x="3385278" y="3879175"/>
            <a:chExt cx="923784" cy="117392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199A49E-7F11-575E-AEA8-5950A04BA96D}"/>
                </a:ext>
              </a:extLst>
            </p:cNvPr>
            <p:cNvSpPr/>
            <p:nvPr/>
          </p:nvSpPr>
          <p:spPr>
            <a:xfrm>
              <a:off x="3385278" y="4827542"/>
              <a:ext cx="923784" cy="225557"/>
            </a:xfrm>
            <a:custGeom>
              <a:avLst/>
              <a:gdLst>
                <a:gd name="connsiteX0" fmla="*/ 537248 w 537248"/>
                <a:gd name="connsiteY0" fmla="*/ 65589 h 131178"/>
                <a:gd name="connsiteX1" fmla="*/ 268624 w 537248"/>
                <a:gd name="connsiteY1" fmla="*/ 131178 h 131178"/>
                <a:gd name="connsiteX2" fmla="*/ 0 w 537248"/>
                <a:gd name="connsiteY2" fmla="*/ 65589 h 131178"/>
                <a:gd name="connsiteX3" fmla="*/ 268624 w 537248"/>
                <a:gd name="connsiteY3" fmla="*/ 0 h 131178"/>
                <a:gd name="connsiteX4" fmla="*/ 537248 w 537248"/>
                <a:gd name="connsiteY4" fmla="*/ 65589 h 131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248" h="131178">
                  <a:moveTo>
                    <a:pt x="537248" y="65589"/>
                  </a:moveTo>
                  <a:cubicBezTo>
                    <a:pt x="537248" y="101813"/>
                    <a:pt x="416986" y="131178"/>
                    <a:pt x="268624" y="131178"/>
                  </a:cubicBezTo>
                  <a:cubicBezTo>
                    <a:pt x="120263" y="131178"/>
                    <a:pt x="0" y="101813"/>
                    <a:pt x="0" y="65589"/>
                  </a:cubicBezTo>
                  <a:cubicBezTo>
                    <a:pt x="0" y="29365"/>
                    <a:pt x="120263" y="0"/>
                    <a:pt x="268624" y="0"/>
                  </a:cubicBezTo>
                  <a:cubicBezTo>
                    <a:pt x="416986" y="0"/>
                    <a:pt x="537248" y="29365"/>
                    <a:pt x="537248" y="65589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21" name="Graphic 3">
              <a:extLst>
                <a:ext uri="{FF2B5EF4-FFF2-40B4-BE49-F238E27FC236}">
                  <a16:creationId xmlns:a16="http://schemas.microsoft.com/office/drawing/2014/main" id="{67117DFB-83CC-A6FB-C82C-5997A9BFCCC9}"/>
                </a:ext>
              </a:extLst>
            </p:cNvPr>
            <p:cNvGrpSpPr/>
            <p:nvPr/>
          </p:nvGrpSpPr>
          <p:grpSpPr>
            <a:xfrm>
              <a:off x="3486363" y="3879175"/>
              <a:ext cx="738042" cy="1091527"/>
              <a:chOff x="4587830" y="3911384"/>
              <a:chExt cx="429225" cy="634803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7DC2AEEA-FCE7-5C3E-6D8C-9EC804E0A446}"/>
                  </a:ext>
                </a:extLst>
              </p:cNvPr>
              <p:cNvSpPr/>
              <p:nvPr/>
            </p:nvSpPr>
            <p:spPr>
              <a:xfrm>
                <a:off x="4618224" y="4023922"/>
                <a:ext cx="368436" cy="522265"/>
              </a:xfrm>
              <a:custGeom>
                <a:avLst/>
                <a:gdLst>
                  <a:gd name="connsiteX0" fmla="*/ 333994 w 368436"/>
                  <a:gd name="connsiteY0" fmla="*/ 522265 h 522265"/>
                  <a:gd name="connsiteX1" fmla="*/ 34433 w 368436"/>
                  <a:gd name="connsiteY1" fmla="*/ 522265 h 522265"/>
                  <a:gd name="connsiteX2" fmla="*/ 0 w 368436"/>
                  <a:gd name="connsiteY2" fmla="*/ 487832 h 522265"/>
                  <a:gd name="connsiteX3" fmla="*/ 0 w 368436"/>
                  <a:gd name="connsiteY3" fmla="*/ 49901 h 522265"/>
                  <a:gd name="connsiteX4" fmla="*/ 49902 w 368436"/>
                  <a:gd name="connsiteY4" fmla="*/ 0 h 522265"/>
                  <a:gd name="connsiteX5" fmla="*/ 318535 w 368436"/>
                  <a:gd name="connsiteY5" fmla="*/ 0 h 522265"/>
                  <a:gd name="connsiteX6" fmla="*/ 368437 w 368436"/>
                  <a:gd name="connsiteY6" fmla="*/ 49901 h 522265"/>
                  <a:gd name="connsiteX7" fmla="*/ 368437 w 368436"/>
                  <a:gd name="connsiteY7" fmla="*/ 487832 h 522265"/>
                  <a:gd name="connsiteX8" fmla="*/ 333994 w 368436"/>
                  <a:gd name="connsiteY8" fmla="*/ 522265 h 522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8436" h="522265">
                    <a:moveTo>
                      <a:pt x="333994" y="522265"/>
                    </a:moveTo>
                    <a:lnTo>
                      <a:pt x="34433" y="522265"/>
                    </a:lnTo>
                    <a:cubicBezTo>
                      <a:pt x="15497" y="522265"/>
                      <a:pt x="0" y="506768"/>
                      <a:pt x="0" y="487832"/>
                    </a:cubicBezTo>
                    <a:lnTo>
                      <a:pt x="0" y="49901"/>
                    </a:lnTo>
                    <a:cubicBezTo>
                      <a:pt x="0" y="22460"/>
                      <a:pt x="22460" y="0"/>
                      <a:pt x="49902" y="0"/>
                    </a:cubicBezTo>
                    <a:lnTo>
                      <a:pt x="318535" y="0"/>
                    </a:lnTo>
                    <a:cubicBezTo>
                      <a:pt x="345977" y="0"/>
                      <a:pt x="368437" y="22460"/>
                      <a:pt x="368437" y="49901"/>
                    </a:cubicBezTo>
                    <a:lnTo>
                      <a:pt x="368437" y="487832"/>
                    </a:lnTo>
                    <a:cubicBezTo>
                      <a:pt x="368427" y="506768"/>
                      <a:pt x="352930" y="522265"/>
                      <a:pt x="333994" y="522265"/>
                    </a:cubicBezTo>
                    <a:close/>
                  </a:path>
                </a:pathLst>
              </a:custGeom>
              <a:solidFill>
                <a:srgbClr val="26C4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52FC7AE8-E03D-A61A-5679-5C68250BBD4C}"/>
                  </a:ext>
                </a:extLst>
              </p:cNvPr>
              <p:cNvSpPr/>
              <p:nvPr/>
            </p:nvSpPr>
            <p:spPr>
              <a:xfrm>
                <a:off x="4618320" y="4202210"/>
                <a:ext cx="368369" cy="154257"/>
              </a:xfrm>
              <a:custGeom>
                <a:avLst/>
                <a:gdLst>
                  <a:gd name="connsiteX0" fmla="*/ 0 w 368369"/>
                  <a:gd name="connsiteY0" fmla="*/ 0 h 154257"/>
                  <a:gd name="connsiteX1" fmla="*/ 368370 w 368369"/>
                  <a:gd name="connsiteY1" fmla="*/ 0 h 154257"/>
                  <a:gd name="connsiteX2" fmla="*/ 368370 w 368369"/>
                  <a:gd name="connsiteY2" fmla="*/ 154257 h 154257"/>
                  <a:gd name="connsiteX3" fmla="*/ 0 w 368369"/>
                  <a:gd name="connsiteY3" fmla="*/ 154257 h 154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369" h="154257">
                    <a:moveTo>
                      <a:pt x="0" y="0"/>
                    </a:moveTo>
                    <a:lnTo>
                      <a:pt x="368370" y="0"/>
                    </a:lnTo>
                    <a:lnTo>
                      <a:pt x="368370" y="154257"/>
                    </a:lnTo>
                    <a:lnTo>
                      <a:pt x="0" y="154257"/>
                    </a:lnTo>
                    <a:close/>
                  </a:path>
                </a:pathLst>
              </a:custGeom>
              <a:solidFill>
                <a:srgbClr val="31966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8F94C7C9-CBD1-98CC-0E3A-8C7DC2CB1369}"/>
                  </a:ext>
                </a:extLst>
              </p:cNvPr>
              <p:cNvSpPr/>
              <p:nvPr/>
            </p:nvSpPr>
            <p:spPr>
              <a:xfrm>
                <a:off x="4939569" y="4024198"/>
                <a:ext cx="47082" cy="521989"/>
              </a:xfrm>
              <a:custGeom>
                <a:avLst/>
                <a:gdLst>
                  <a:gd name="connsiteX0" fmla="*/ 0 w 47082"/>
                  <a:gd name="connsiteY0" fmla="*/ 0 h 521989"/>
                  <a:gd name="connsiteX1" fmla="*/ 0 w 47082"/>
                  <a:gd name="connsiteY1" fmla="*/ 521989 h 521989"/>
                  <a:gd name="connsiteX2" fmla="*/ 12649 w 47082"/>
                  <a:gd name="connsiteY2" fmla="*/ 521989 h 521989"/>
                  <a:gd name="connsiteX3" fmla="*/ 47082 w 47082"/>
                  <a:gd name="connsiteY3" fmla="*/ 487556 h 521989"/>
                  <a:gd name="connsiteX4" fmla="*/ 47082 w 47082"/>
                  <a:gd name="connsiteY4" fmla="*/ 49625 h 521989"/>
                  <a:gd name="connsiteX5" fmla="*/ 0 w 47082"/>
                  <a:gd name="connsiteY5" fmla="*/ 0 h 521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082" h="521989">
                    <a:moveTo>
                      <a:pt x="0" y="0"/>
                    </a:moveTo>
                    <a:lnTo>
                      <a:pt x="0" y="521989"/>
                    </a:lnTo>
                    <a:lnTo>
                      <a:pt x="12649" y="521989"/>
                    </a:lnTo>
                    <a:cubicBezTo>
                      <a:pt x="31585" y="521989"/>
                      <a:pt x="47082" y="506492"/>
                      <a:pt x="47082" y="487556"/>
                    </a:cubicBezTo>
                    <a:lnTo>
                      <a:pt x="47082" y="49625"/>
                    </a:lnTo>
                    <a:cubicBezTo>
                      <a:pt x="47082" y="23136"/>
                      <a:pt x="26118" y="1505"/>
                      <a:pt x="0" y="0"/>
                    </a:cubicBezTo>
                    <a:close/>
                  </a:path>
                </a:pathLst>
              </a:custGeom>
              <a:solidFill>
                <a:srgbClr val="1D965B">
                  <a:alpha val="45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EFA9012-6A41-1C43-381D-82BA4FCD7924}"/>
                  </a:ext>
                </a:extLst>
              </p:cNvPr>
              <p:cNvSpPr/>
              <p:nvPr/>
            </p:nvSpPr>
            <p:spPr>
              <a:xfrm>
                <a:off x="4618415" y="4043400"/>
                <a:ext cx="367931" cy="45405"/>
              </a:xfrm>
              <a:custGeom>
                <a:avLst/>
                <a:gdLst>
                  <a:gd name="connsiteX0" fmla="*/ 0 w 367931"/>
                  <a:gd name="connsiteY0" fmla="*/ 0 h 45405"/>
                  <a:gd name="connsiteX1" fmla="*/ 367932 w 367931"/>
                  <a:gd name="connsiteY1" fmla="*/ 0 h 45405"/>
                  <a:gd name="connsiteX2" fmla="*/ 367932 w 367931"/>
                  <a:gd name="connsiteY2" fmla="*/ 45406 h 45405"/>
                  <a:gd name="connsiteX3" fmla="*/ 0 w 367931"/>
                  <a:gd name="connsiteY3" fmla="*/ 45406 h 45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931" h="45405">
                    <a:moveTo>
                      <a:pt x="0" y="0"/>
                    </a:moveTo>
                    <a:lnTo>
                      <a:pt x="367932" y="0"/>
                    </a:lnTo>
                    <a:lnTo>
                      <a:pt x="367932" y="45406"/>
                    </a:lnTo>
                    <a:lnTo>
                      <a:pt x="0" y="45406"/>
                    </a:lnTo>
                    <a:close/>
                  </a:path>
                </a:pathLst>
              </a:custGeom>
              <a:solidFill>
                <a:srgbClr val="1D965B">
                  <a:alpha val="5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40B04FEC-EF18-CBA7-4B19-2F5FBDC89BA0}"/>
                  </a:ext>
                </a:extLst>
              </p:cNvPr>
              <p:cNvSpPr/>
              <p:nvPr/>
            </p:nvSpPr>
            <p:spPr>
              <a:xfrm>
                <a:off x="4618167" y="4244282"/>
                <a:ext cx="368541" cy="60102"/>
              </a:xfrm>
              <a:custGeom>
                <a:avLst/>
                <a:gdLst>
                  <a:gd name="connsiteX0" fmla="*/ 0 w 368541"/>
                  <a:gd name="connsiteY0" fmla="*/ 0 h 60102"/>
                  <a:gd name="connsiteX1" fmla="*/ 368541 w 368541"/>
                  <a:gd name="connsiteY1" fmla="*/ 0 h 60102"/>
                  <a:gd name="connsiteX2" fmla="*/ 368541 w 368541"/>
                  <a:gd name="connsiteY2" fmla="*/ 60103 h 60102"/>
                  <a:gd name="connsiteX3" fmla="*/ 0 w 368541"/>
                  <a:gd name="connsiteY3" fmla="*/ 60103 h 60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541" h="60102">
                    <a:moveTo>
                      <a:pt x="0" y="0"/>
                    </a:moveTo>
                    <a:lnTo>
                      <a:pt x="368541" y="0"/>
                    </a:lnTo>
                    <a:lnTo>
                      <a:pt x="368541" y="60103"/>
                    </a:lnTo>
                    <a:lnTo>
                      <a:pt x="0" y="6010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DEF11F8-C1BA-DE31-15AD-17B31EB1307F}"/>
                  </a:ext>
                </a:extLst>
              </p:cNvPr>
              <p:cNvSpPr/>
              <p:nvPr/>
            </p:nvSpPr>
            <p:spPr>
              <a:xfrm>
                <a:off x="4639665" y="3911384"/>
                <a:ext cx="325555" cy="108184"/>
              </a:xfrm>
              <a:custGeom>
                <a:avLst/>
                <a:gdLst>
                  <a:gd name="connsiteX0" fmla="*/ 312020 w 325555"/>
                  <a:gd name="connsiteY0" fmla="*/ 108185 h 108184"/>
                  <a:gd name="connsiteX1" fmla="*/ 13526 w 325555"/>
                  <a:gd name="connsiteY1" fmla="*/ 108185 h 108184"/>
                  <a:gd name="connsiteX2" fmla="*/ 0 w 325555"/>
                  <a:gd name="connsiteY2" fmla="*/ 94659 h 108184"/>
                  <a:gd name="connsiteX3" fmla="*/ 0 w 325555"/>
                  <a:gd name="connsiteY3" fmla="*/ 59036 h 108184"/>
                  <a:gd name="connsiteX4" fmla="*/ 59036 w 325555"/>
                  <a:gd name="connsiteY4" fmla="*/ 0 h 108184"/>
                  <a:gd name="connsiteX5" fmla="*/ 266519 w 325555"/>
                  <a:gd name="connsiteY5" fmla="*/ 0 h 108184"/>
                  <a:gd name="connsiteX6" fmla="*/ 325555 w 325555"/>
                  <a:gd name="connsiteY6" fmla="*/ 59036 h 108184"/>
                  <a:gd name="connsiteX7" fmla="*/ 325555 w 325555"/>
                  <a:gd name="connsiteY7" fmla="*/ 94659 h 108184"/>
                  <a:gd name="connsiteX8" fmla="*/ 312020 w 325555"/>
                  <a:gd name="connsiteY8" fmla="*/ 108185 h 108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555" h="108184">
                    <a:moveTo>
                      <a:pt x="312020" y="108185"/>
                    </a:moveTo>
                    <a:lnTo>
                      <a:pt x="13526" y="108185"/>
                    </a:lnTo>
                    <a:cubicBezTo>
                      <a:pt x="6086" y="108185"/>
                      <a:pt x="0" y="102098"/>
                      <a:pt x="0" y="94659"/>
                    </a:cubicBezTo>
                    <a:lnTo>
                      <a:pt x="0" y="59036"/>
                    </a:lnTo>
                    <a:cubicBezTo>
                      <a:pt x="0" y="26565"/>
                      <a:pt x="26565" y="0"/>
                      <a:pt x="59036" y="0"/>
                    </a:cubicBezTo>
                    <a:lnTo>
                      <a:pt x="266519" y="0"/>
                    </a:lnTo>
                    <a:cubicBezTo>
                      <a:pt x="298990" y="0"/>
                      <a:pt x="325555" y="26565"/>
                      <a:pt x="325555" y="59036"/>
                    </a:cubicBezTo>
                    <a:lnTo>
                      <a:pt x="325555" y="94659"/>
                    </a:lnTo>
                    <a:cubicBezTo>
                      <a:pt x="325545" y="102098"/>
                      <a:pt x="319459" y="108185"/>
                      <a:pt x="312020" y="108185"/>
                    </a:cubicBezTo>
                    <a:close/>
                  </a:path>
                </a:pathLst>
              </a:custGeom>
              <a:solidFill>
                <a:srgbClr val="1D96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148BA384-7B0D-D1E7-E686-BAA0FAF90B1C}"/>
                  </a:ext>
                </a:extLst>
              </p:cNvPr>
              <p:cNvSpPr/>
              <p:nvPr/>
            </p:nvSpPr>
            <p:spPr>
              <a:xfrm>
                <a:off x="4587830" y="3997499"/>
                <a:ext cx="429225" cy="68122"/>
              </a:xfrm>
              <a:custGeom>
                <a:avLst/>
                <a:gdLst>
                  <a:gd name="connsiteX0" fmla="*/ 395164 w 429225"/>
                  <a:gd name="connsiteY0" fmla="*/ 68123 h 68122"/>
                  <a:gd name="connsiteX1" fmla="*/ 34052 w 429225"/>
                  <a:gd name="connsiteY1" fmla="*/ 68123 h 68122"/>
                  <a:gd name="connsiteX2" fmla="*/ 0 w 429225"/>
                  <a:gd name="connsiteY2" fmla="*/ 34061 h 68122"/>
                  <a:gd name="connsiteX3" fmla="*/ 0 w 429225"/>
                  <a:gd name="connsiteY3" fmla="*/ 34061 h 68122"/>
                  <a:gd name="connsiteX4" fmla="*/ 34052 w 429225"/>
                  <a:gd name="connsiteY4" fmla="*/ 0 h 68122"/>
                  <a:gd name="connsiteX5" fmla="*/ 395164 w 429225"/>
                  <a:gd name="connsiteY5" fmla="*/ 0 h 68122"/>
                  <a:gd name="connsiteX6" fmla="*/ 429225 w 429225"/>
                  <a:gd name="connsiteY6" fmla="*/ 34061 h 68122"/>
                  <a:gd name="connsiteX7" fmla="*/ 429225 w 429225"/>
                  <a:gd name="connsiteY7" fmla="*/ 34061 h 68122"/>
                  <a:gd name="connsiteX8" fmla="*/ 395164 w 429225"/>
                  <a:gd name="connsiteY8" fmla="*/ 68123 h 6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225" h="68122">
                    <a:moveTo>
                      <a:pt x="395164" y="68123"/>
                    </a:moveTo>
                    <a:lnTo>
                      <a:pt x="34052" y="68123"/>
                    </a:lnTo>
                    <a:cubicBezTo>
                      <a:pt x="15326" y="68123"/>
                      <a:pt x="0" y="52797"/>
                      <a:pt x="0" y="34061"/>
                    </a:cubicBezTo>
                    <a:lnTo>
                      <a:pt x="0" y="34061"/>
                    </a:lnTo>
                    <a:cubicBezTo>
                      <a:pt x="0" y="15326"/>
                      <a:pt x="15326" y="0"/>
                      <a:pt x="34052" y="0"/>
                    </a:cubicBezTo>
                    <a:lnTo>
                      <a:pt x="395164" y="0"/>
                    </a:lnTo>
                    <a:cubicBezTo>
                      <a:pt x="413890" y="0"/>
                      <a:pt x="429225" y="15326"/>
                      <a:pt x="429225" y="34061"/>
                    </a:cubicBezTo>
                    <a:lnTo>
                      <a:pt x="429225" y="34061"/>
                    </a:lnTo>
                    <a:cubicBezTo>
                      <a:pt x="429225" y="52797"/>
                      <a:pt x="413890" y="68123"/>
                      <a:pt x="395164" y="68123"/>
                    </a:cubicBezTo>
                    <a:close/>
                  </a:path>
                </a:pathLst>
              </a:custGeom>
              <a:solidFill>
                <a:srgbClr val="1D96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877166E9-E5E4-F83B-9FB6-AC756333807D}"/>
                  </a:ext>
                </a:extLst>
              </p:cNvPr>
              <p:cNvSpPr/>
              <p:nvPr/>
            </p:nvSpPr>
            <p:spPr>
              <a:xfrm>
                <a:off x="4673850" y="3943778"/>
                <a:ext cx="271119" cy="32051"/>
              </a:xfrm>
              <a:custGeom>
                <a:avLst/>
                <a:gdLst>
                  <a:gd name="connsiteX0" fmla="*/ 271120 w 271119"/>
                  <a:gd name="connsiteY0" fmla="*/ 32052 h 32051"/>
                  <a:gd name="connsiteX1" fmla="*/ 32052 w 271119"/>
                  <a:gd name="connsiteY1" fmla="*/ 32052 h 32051"/>
                  <a:gd name="connsiteX2" fmla="*/ 0 w 271119"/>
                  <a:gd name="connsiteY2" fmla="*/ 0 h 32051"/>
                  <a:gd name="connsiteX3" fmla="*/ 0 w 271119"/>
                  <a:gd name="connsiteY3" fmla="*/ 0 h 32051"/>
                  <a:gd name="connsiteX4" fmla="*/ 239068 w 271119"/>
                  <a:gd name="connsiteY4" fmla="*/ 0 h 32051"/>
                  <a:gd name="connsiteX5" fmla="*/ 271120 w 271119"/>
                  <a:gd name="connsiteY5" fmla="*/ 32052 h 32051"/>
                  <a:gd name="connsiteX6" fmla="*/ 271120 w 271119"/>
                  <a:gd name="connsiteY6" fmla="*/ 32052 h 32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1119" h="32051">
                    <a:moveTo>
                      <a:pt x="271120" y="32052"/>
                    </a:moveTo>
                    <a:lnTo>
                      <a:pt x="32052" y="32052"/>
                    </a:lnTo>
                    <a:cubicBezTo>
                      <a:pt x="14345" y="32052"/>
                      <a:pt x="0" y="17697"/>
                      <a:pt x="0" y="0"/>
                    </a:cubicBezTo>
                    <a:lnTo>
                      <a:pt x="0" y="0"/>
                    </a:lnTo>
                    <a:lnTo>
                      <a:pt x="239068" y="0"/>
                    </a:lnTo>
                    <a:cubicBezTo>
                      <a:pt x="256765" y="0"/>
                      <a:pt x="271120" y="14354"/>
                      <a:pt x="271120" y="32052"/>
                    </a:cubicBezTo>
                    <a:lnTo>
                      <a:pt x="271120" y="32052"/>
                    </a:lnTo>
                    <a:close/>
                  </a:path>
                </a:pathLst>
              </a:custGeom>
              <a:solidFill>
                <a:srgbClr val="FFFFFF">
                  <a:alpha val="9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39" name="Graphic 3">
            <a:extLst>
              <a:ext uri="{FF2B5EF4-FFF2-40B4-BE49-F238E27FC236}">
                <a16:creationId xmlns:a16="http://schemas.microsoft.com/office/drawing/2014/main" id="{E6FDB734-7A51-9BC7-D418-AC3C0661F710}"/>
              </a:ext>
            </a:extLst>
          </p:cNvPr>
          <p:cNvGrpSpPr/>
          <p:nvPr/>
        </p:nvGrpSpPr>
        <p:grpSpPr>
          <a:xfrm>
            <a:off x="2350525" y="4903452"/>
            <a:ext cx="507848" cy="695030"/>
            <a:chOff x="7470514" y="3177025"/>
            <a:chExt cx="684618" cy="936955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9E9FB2C-19B4-53E7-B397-739A6AB4AB91}"/>
                </a:ext>
              </a:extLst>
            </p:cNvPr>
            <p:cNvSpPr/>
            <p:nvPr/>
          </p:nvSpPr>
          <p:spPr>
            <a:xfrm>
              <a:off x="7470514" y="3979525"/>
              <a:ext cx="684618" cy="134454"/>
            </a:xfrm>
            <a:custGeom>
              <a:avLst/>
              <a:gdLst>
                <a:gd name="connsiteX0" fmla="*/ 684619 w 684618"/>
                <a:gd name="connsiteY0" fmla="*/ 67227 h 134454"/>
                <a:gd name="connsiteX1" fmla="*/ 342310 w 684618"/>
                <a:gd name="connsiteY1" fmla="*/ 134455 h 134454"/>
                <a:gd name="connsiteX2" fmla="*/ 0 w 684618"/>
                <a:gd name="connsiteY2" fmla="*/ 67227 h 134454"/>
                <a:gd name="connsiteX3" fmla="*/ 342310 w 684618"/>
                <a:gd name="connsiteY3" fmla="*/ 0 h 134454"/>
                <a:gd name="connsiteX4" fmla="*/ 684619 w 684618"/>
                <a:gd name="connsiteY4" fmla="*/ 67227 h 13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18" h="134454">
                  <a:moveTo>
                    <a:pt x="684619" y="67227"/>
                  </a:moveTo>
                  <a:cubicBezTo>
                    <a:pt x="684619" y="104356"/>
                    <a:pt x="531362" y="134455"/>
                    <a:pt x="342310" y="134455"/>
                  </a:cubicBezTo>
                  <a:cubicBezTo>
                    <a:pt x="153257" y="134455"/>
                    <a:pt x="0" y="104356"/>
                    <a:pt x="0" y="67227"/>
                  </a:cubicBezTo>
                  <a:cubicBezTo>
                    <a:pt x="0" y="30098"/>
                    <a:pt x="153258" y="0"/>
                    <a:pt x="342310" y="0"/>
                  </a:cubicBezTo>
                  <a:cubicBezTo>
                    <a:pt x="531362" y="0"/>
                    <a:pt x="684619" y="30098"/>
                    <a:pt x="684619" y="67227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42" name="Graphic 3">
              <a:extLst>
                <a:ext uri="{FF2B5EF4-FFF2-40B4-BE49-F238E27FC236}">
                  <a16:creationId xmlns:a16="http://schemas.microsoft.com/office/drawing/2014/main" id="{6C5AB9DB-F2FD-08E8-8AB5-6C6C5B45CDE0}"/>
                </a:ext>
              </a:extLst>
            </p:cNvPr>
            <p:cNvGrpSpPr/>
            <p:nvPr/>
          </p:nvGrpSpPr>
          <p:grpSpPr>
            <a:xfrm>
              <a:off x="7494289" y="3177025"/>
              <a:ext cx="628059" cy="903046"/>
              <a:chOff x="7494289" y="3177025"/>
              <a:chExt cx="628059" cy="903046"/>
            </a:xfrm>
          </p:grpSpPr>
          <p:grpSp>
            <p:nvGrpSpPr>
              <p:cNvPr id="43" name="Graphic 3">
                <a:extLst>
                  <a:ext uri="{FF2B5EF4-FFF2-40B4-BE49-F238E27FC236}">
                    <a16:creationId xmlns:a16="http://schemas.microsoft.com/office/drawing/2014/main" id="{C6A195E1-776D-006E-6F06-D90D68CCE601}"/>
                  </a:ext>
                </a:extLst>
              </p:cNvPr>
              <p:cNvGrpSpPr/>
              <p:nvPr/>
            </p:nvGrpSpPr>
            <p:grpSpPr>
              <a:xfrm>
                <a:off x="7566555" y="3798274"/>
                <a:ext cx="42014" cy="95354"/>
                <a:chOff x="7566555" y="3798274"/>
                <a:chExt cx="42014" cy="95354"/>
              </a:xfrm>
            </p:grpSpPr>
            <p:sp>
              <p:nvSpPr>
                <p:cNvPr id="359" name="Freeform: Shape 358">
                  <a:extLst>
                    <a:ext uri="{FF2B5EF4-FFF2-40B4-BE49-F238E27FC236}">
                      <a16:creationId xmlns:a16="http://schemas.microsoft.com/office/drawing/2014/main" id="{EBB355CE-8107-BD99-CF81-2766D066A67E}"/>
                    </a:ext>
                  </a:extLst>
                </p:cNvPr>
                <p:cNvSpPr/>
                <p:nvPr/>
              </p:nvSpPr>
              <p:spPr>
                <a:xfrm>
                  <a:off x="7566783" y="3841537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60" name="Freeform: Shape 359">
                  <a:extLst>
                    <a:ext uri="{FF2B5EF4-FFF2-40B4-BE49-F238E27FC236}">
                      <a16:creationId xmlns:a16="http://schemas.microsoft.com/office/drawing/2014/main" id="{2BBC73DC-B03E-F1A6-6B62-FEEB6AD67C0A}"/>
                    </a:ext>
                  </a:extLst>
                </p:cNvPr>
                <p:cNvSpPr/>
                <p:nvPr/>
              </p:nvSpPr>
              <p:spPr>
                <a:xfrm>
                  <a:off x="7566555" y="3798274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4" name="Graphic 3">
                <a:extLst>
                  <a:ext uri="{FF2B5EF4-FFF2-40B4-BE49-F238E27FC236}">
                    <a16:creationId xmlns:a16="http://schemas.microsoft.com/office/drawing/2014/main" id="{7D337A97-D363-D0C1-5995-5F6FF46D6DDB}"/>
                  </a:ext>
                </a:extLst>
              </p:cNvPr>
              <p:cNvGrpSpPr/>
              <p:nvPr/>
            </p:nvGrpSpPr>
            <p:grpSpPr>
              <a:xfrm>
                <a:off x="7528466" y="3722398"/>
                <a:ext cx="47243" cy="95401"/>
                <a:chOff x="7528466" y="3722398"/>
                <a:chExt cx="47243" cy="95401"/>
              </a:xfrm>
            </p:grpSpPr>
            <p:sp>
              <p:nvSpPr>
                <p:cNvPr id="357" name="Freeform: Shape 356">
                  <a:extLst>
                    <a:ext uri="{FF2B5EF4-FFF2-40B4-BE49-F238E27FC236}">
                      <a16:creationId xmlns:a16="http://schemas.microsoft.com/office/drawing/2014/main" id="{672B8B60-1B15-0893-7F82-39CC18823410}"/>
                    </a:ext>
                  </a:extLst>
                </p:cNvPr>
                <p:cNvSpPr/>
                <p:nvPr/>
              </p:nvSpPr>
              <p:spPr>
                <a:xfrm>
                  <a:off x="7530950" y="3763632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33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8" name="Freeform: Shape 357">
                  <a:extLst>
                    <a:ext uri="{FF2B5EF4-FFF2-40B4-BE49-F238E27FC236}">
                      <a16:creationId xmlns:a16="http://schemas.microsoft.com/office/drawing/2014/main" id="{414D487D-6402-3885-0379-A62C280D6A53}"/>
                    </a:ext>
                  </a:extLst>
                </p:cNvPr>
                <p:cNvSpPr/>
                <p:nvPr/>
              </p:nvSpPr>
              <p:spPr>
                <a:xfrm>
                  <a:off x="7528466" y="3722398"/>
                  <a:ext cx="44831" cy="52921"/>
                </a:xfrm>
                <a:custGeom>
                  <a:avLst/>
                  <a:gdLst>
                    <a:gd name="connsiteX0" fmla="*/ 44832 w 44831"/>
                    <a:gd name="connsiteY0" fmla="*/ 48730 h 52921"/>
                    <a:gd name="connsiteX1" fmla="*/ 41917 w 44831"/>
                    <a:gd name="connsiteY1" fmla="*/ 19698 h 52921"/>
                    <a:gd name="connsiteX2" fmla="*/ 20524 w 44831"/>
                    <a:gd name="connsiteY2" fmla="*/ 86 h 52921"/>
                    <a:gd name="connsiteX3" fmla="*/ 17181 w 44831"/>
                    <a:gd name="connsiteY3" fmla="*/ 419 h 52921"/>
                    <a:gd name="connsiteX4" fmla="*/ 122 w 44831"/>
                    <a:gd name="connsiteY4" fmla="*/ 23889 h 52921"/>
                    <a:gd name="connsiteX5" fmla="*/ 3036 w 44831"/>
                    <a:gd name="connsiteY5" fmla="*/ 52921 h 52921"/>
                    <a:gd name="connsiteX6" fmla="*/ 44832 w 44831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1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77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5" name="Graphic 3">
                <a:extLst>
                  <a:ext uri="{FF2B5EF4-FFF2-40B4-BE49-F238E27FC236}">
                    <a16:creationId xmlns:a16="http://schemas.microsoft.com/office/drawing/2014/main" id="{842589E5-573A-71B3-76DE-B94406352721}"/>
                  </a:ext>
                </a:extLst>
              </p:cNvPr>
              <p:cNvGrpSpPr/>
              <p:nvPr/>
            </p:nvGrpSpPr>
            <p:grpSpPr>
              <a:xfrm>
                <a:off x="7534712" y="3626303"/>
                <a:ext cx="55359" cy="94324"/>
                <a:chOff x="7534712" y="3626303"/>
                <a:chExt cx="55359" cy="94324"/>
              </a:xfrm>
            </p:grpSpPr>
            <p:sp>
              <p:nvSpPr>
                <p:cNvPr id="355" name="Freeform: Shape 354">
                  <a:extLst>
                    <a:ext uri="{FF2B5EF4-FFF2-40B4-BE49-F238E27FC236}">
                      <a16:creationId xmlns:a16="http://schemas.microsoft.com/office/drawing/2014/main" id="{845C0A43-F5C6-ED39-CA36-8DC2B8841355}"/>
                    </a:ext>
                  </a:extLst>
                </p:cNvPr>
                <p:cNvSpPr/>
                <p:nvPr/>
              </p:nvSpPr>
              <p:spPr>
                <a:xfrm>
                  <a:off x="7541047" y="3664000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6" name="Freeform: Shape 355">
                  <a:extLst>
                    <a:ext uri="{FF2B5EF4-FFF2-40B4-BE49-F238E27FC236}">
                      <a16:creationId xmlns:a16="http://schemas.microsoft.com/office/drawing/2014/main" id="{3F55CC22-B199-8D3D-CAC3-7DDBC8931E95}"/>
                    </a:ext>
                  </a:extLst>
                </p:cNvPr>
                <p:cNvSpPr/>
                <p:nvPr/>
              </p:nvSpPr>
              <p:spPr>
                <a:xfrm>
                  <a:off x="7534712" y="3626303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7" name="Graphic 3">
                <a:extLst>
                  <a:ext uri="{FF2B5EF4-FFF2-40B4-BE49-F238E27FC236}">
                    <a16:creationId xmlns:a16="http://schemas.microsoft.com/office/drawing/2014/main" id="{FF92016D-547E-F896-78A8-BDC4789F4D32}"/>
                  </a:ext>
                </a:extLst>
              </p:cNvPr>
              <p:cNvGrpSpPr/>
              <p:nvPr/>
            </p:nvGrpSpPr>
            <p:grpSpPr>
              <a:xfrm>
                <a:off x="7531455" y="3536577"/>
                <a:ext cx="55359" cy="94333"/>
                <a:chOff x="7531455" y="3536577"/>
                <a:chExt cx="55359" cy="94333"/>
              </a:xfrm>
            </p:grpSpPr>
            <p:sp>
              <p:nvSpPr>
                <p:cNvPr id="353" name="Freeform: Shape 352">
                  <a:extLst>
                    <a:ext uri="{FF2B5EF4-FFF2-40B4-BE49-F238E27FC236}">
                      <a16:creationId xmlns:a16="http://schemas.microsoft.com/office/drawing/2014/main" id="{A6058503-C99F-35D1-9AB7-B69584535C38}"/>
                    </a:ext>
                  </a:extLst>
                </p:cNvPr>
                <p:cNvSpPr/>
                <p:nvPr/>
              </p:nvSpPr>
              <p:spPr>
                <a:xfrm>
                  <a:off x="7537789" y="3574284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1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97"/>
                        <a:pt x="34681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4" name="Freeform: Shape 353">
                  <a:extLst>
                    <a:ext uri="{FF2B5EF4-FFF2-40B4-BE49-F238E27FC236}">
                      <a16:creationId xmlns:a16="http://schemas.microsoft.com/office/drawing/2014/main" id="{F34451D8-895C-CD72-BAE3-F6A25C865B69}"/>
                    </a:ext>
                  </a:extLst>
                </p:cNvPr>
                <p:cNvSpPr/>
                <p:nvPr/>
              </p:nvSpPr>
              <p:spPr>
                <a:xfrm>
                  <a:off x="7531455" y="3536577"/>
                  <a:ext cx="48692" cy="55404"/>
                </a:xfrm>
                <a:custGeom>
                  <a:avLst/>
                  <a:gdLst>
                    <a:gd name="connsiteX0" fmla="*/ 48692 w 48692"/>
                    <a:gd name="connsiteY0" fmla="*/ 44975 h 55404"/>
                    <a:gd name="connsiteX1" fmla="*/ 41444 w 48692"/>
                    <a:gd name="connsiteY1" fmla="*/ 16714 h 55404"/>
                    <a:gd name="connsiteX2" fmla="*/ 17355 w 48692"/>
                    <a:gd name="connsiteY2" fmla="*/ 541 h 55404"/>
                    <a:gd name="connsiteX3" fmla="*/ 14097 w 48692"/>
                    <a:gd name="connsiteY3" fmla="*/ 1379 h 55404"/>
                    <a:gd name="connsiteX4" fmla="*/ 753 w 48692"/>
                    <a:gd name="connsiteY4" fmla="*/ 27144 h 55404"/>
                    <a:gd name="connsiteX5" fmla="*/ 8001 w 48692"/>
                    <a:gd name="connsiteY5" fmla="*/ 55405 h 55404"/>
                    <a:gd name="connsiteX6" fmla="*/ 48692 w 48692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2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8" name="Graphic 3">
                <a:extLst>
                  <a:ext uri="{FF2B5EF4-FFF2-40B4-BE49-F238E27FC236}">
                    <a16:creationId xmlns:a16="http://schemas.microsoft.com/office/drawing/2014/main" id="{2E42C199-8DB6-D80E-50E1-89E7859BCDF9}"/>
                  </a:ext>
                </a:extLst>
              </p:cNvPr>
              <p:cNvGrpSpPr/>
              <p:nvPr/>
            </p:nvGrpSpPr>
            <p:grpSpPr>
              <a:xfrm>
                <a:off x="7534319" y="3457145"/>
                <a:ext cx="72629" cy="86989"/>
                <a:chOff x="7534319" y="3457145"/>
                <a:chExt cx="72629" cy="86989"/>
              </a:xfrm>
            </p:grpSpPr>
            <p:sp>
              <p:nvSpPr>
                <p:cNvPr id="351" name="Freeform: Shape 350">
                  <a:extLst>
                    <a:ext uri="{FF2B5EF4-FFF2-40B4-BE49-F238E27FC236}">
                      <a16:creationId xmlns:a16="http://schemas.microsoft.com/office/drawing/2014/main" id="{5C7C809C-7913-637D-2756-9326BD6B250A}"/>
                    </a:ext>
                  </a:extLst>
                </p:cNvPr>
                <p:cNvSpPr/>
                <p:nvPr/>
              </p:nvSpPr>
              <p:spPr>
                <a:xfrm>
                  <a:off x="7550762" y="3485168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79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79"/>
                      </a:lnTo>
                      <a:cubicBezTo>
                        <a:pt x="58807" y="35861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2" name="Freeform: Shape 351">
                  <a:extLst>
                    <a:ext uri="{FF2B5EF4-FFF2-40B4-BE49-F238E27FC236}">
                      <a16:creationId xmlns:a16="http://schemas.microsoft.com/office/drawing/2014/main" id="{12FDD513-88BD-F624-6AE6-ECFB2A26E523}"/>
                    </a:ext>
                  </a:extLst>
                </p:cNvPr>
                <p:cNvSpPr/>
                <p:nvPr/>
              </p:nvSpPr>
              <p:spPr>
                <a:xfrm>
                  <a:off x="7534319" y="3457145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8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2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8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9" name="Graphic 3">
                <a:extLst>
                  <a:ext uri="{FF2B5EF4-FFF2-40B4-BE49-F238E27FC236}">
                    <a16:creationId xmlns:a16="http://schemas.microsoft.com/office/drawing/2014/main" id="{1366EFDD-0CCA-E945-074C-AECEAFD99F9D}"/>
                  </a:ext>
                </a:extLst>
              </p:cNvPr>
              <p:cNvGrpSpPr/>
              <p:nvPr/>
            </p:nvGrpSpPr>
            <p:grpSpPr>
              <a:xfrm>
                <a:off x="7550648" y="3887590"/>
                <a:ext cx="42014" cy="95354"/>
                <a:chOff x="7550648" y="3887590"/>
                <a:chExt cx="42014" cy="95354"/>
              </a:xfrm>
            </p:grpSpPr>
            <p:sp>
              <p:nvSpPr>
                <p:cNvPr id="349" name="Freeform: Shape 348">
                  <a:extLst>
                    <a:ext uri="{FF2B5EF4-FFF2-40B4-BE49-F238E27FC236}">
                      <a16:creationId xmlns:a16="http://schemas.microsoft.com/office/drawing/2014/main" id="{3373598B-0D4A-0229-62E8-9591E2B9788A}"/>
                    </a:ext>
                  </a:extLst>
                </p:cNvPr>
                <p:cNvSpPr/>
                <p:nvPr/>
              </p:nvSpPr>
              <p:spPr>
                <a:xfrm>
                  <a:off x="7550877" y="3930853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1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0" name="Freeform: Shape 349">
                  <a:extLst>
                    <a:ext uri="{FF2B5EF4-FFF2-40B4-BE49-F238E27FC236}">
                      <a16:creationId xmlns:a16="http://schemas.microsoft.com/office/drawing/2014/main" id="{C30651D0-9DE9-156F-268C-6D8D9CDAFE73}"/>
                    </a:ext>
                  </a:extLst>
                </p:cNvPr>
                <p:cNvSpPr/>
                <p:nvPr/>
              </p:nvSpPr>
              <p:spPr>
                <a:xfrm>
                  <a:off x="7550648" y="3887590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C6DF4A2-6205-3B9E-2FCC-46F2C7E30477}"/>
                  </a:ext>
                </a:extLst>
              </p:cNvPr>
              <p:cNvSpPr/>
              <p:nvPr/>
            </p:nvSpPr>
            <p:spPr>
              <a:xfrm>
                <a:off x="7494289" y="3249739"/>
                <a:ext cx="628059" cy="830332"/>
              </a:xfrm>
              <a:custGeom>
                <a:avLst/>
                <a:gdLst>
                  <a:gd name="connsiteX0" fmla="*/ 436197 w 628059"/>
                  <a:gd name="connsiteY0" fmla="*/ 830332 h 830332"/>
                  <a:gd name="connsiteX1" fmla="*/ 191862 w 628059"/>
                  <a:gd name="connsiteY1" fmla="*/ 830332 h 830332"/>
                  <a:gd name="connsiteX2" fmla="*/ 0 w 628059"/>
                  <a:gd name="connsiteY2" fmla="*/ 638470 h 830332"/>
                  <a:gd name="connsiteX3" fmla="*/ 0 w 628059"/>
                  <a:gd name="connsiteY3" fmla="*/ 107233 h 830332"/>
                  <a:gd name="connsiteX4" fmla="*/ 107232 w 628059"/>
                  <a:gd name="connsiteY4" fmla="*/ 0 h 830332"/>
                  <a:gd name="connsiteX5" fmla="*/ 520827 w 628059"/>
                  <a:gd name="connsiteY5" fmla="*/ 0 h 830332"/>
                  <a:gd name="connsiteX6" fmla="*/ 628059 w 628059"/>
                  <a:gd name="connsiteY6" fmla="*/ 107233 h 830332"/>
                  <a:gd name="connsiteX7" fmla="*/ 628059 w 628059"/>
                  <a:gd name="connsiteY7" fmla="*/ 638470 h 830332"/>
                  <a:gd name="connsiteX8" fmla="*/ 436197 w 628059"/>
                  <a:gd name="connsiteY8" fmla="*/ 830332 h 83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8059" h="830332">
                    <a:moveTo>
                      <a:pt x="436197" y="830332"/>
                    </a:moveTo>
                    <a:lnTo>
                      <a:pt x="191862" y="830332"/>
                    </a:lnTo>
                    <a:cubicBezTo>
                      <a:pt x="85897" y="830332"/>
                      <a:pt x="0" y="744436"/>
                      <a:pt x="0" y="638470"/>
                    </a:cubicBezTo>
                    <a:lnTo>
                      <a:pt x="0" y="107233"/>
                    </a:lnTo>
                    <a:cubicBezTo>
                      <a:pt x="0" y="48016"/>
                      <a:pt x="48006" y="0"/>
                      <a:pt x="107232" y="0"/>
                    </a:cubicBezTo>
                    <a:lnTo>
                      <a:pt x="520827" y="0"/>
                    </a:lnTo>
                    <a:cubicBezTo>
                      <a:pt x="580044" y="0"/>
                      <a:pt x="628059" y="48006"/>
                      <a:pt x="628059" y="107233"/>
                    </a:cubicBezTo>
                    <a:lnTo>
                      <a:pt x="628059" y="638470"/>
                    </a:lnTo>
                    <a:cubicBezTo>
                      <a:pt x="628050" y="744436"/>
                      <a:pt x="542154" y="830332"/>
                      <a:pt x="436197" y="8303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6CFDE2B8-75B0-FE35-80DD-90446C21FAC1}"/>
                  </a:ext>
                </a:extLst>
              </p:cNvPr>
              <p:cNvSpPr/>
              <p:nvPr/>
            </p:nvSpPr>
            <p:spPr>
              <a:xfrm>
                <a:off x="7520520" y="3249206"/>
                <a:ext cx="575709" cy="827055"/>
              </a:xfrm>
              <a:custGeom>
                <a:avLst/>
                <a:gdLst>
                  <a:gd name="connsiteX0" fmla="*/ 383857 w 575709"/>
                  <a:gd name="connsiteY0" fmla="*/ 827056 h 827055"/>
                  <a:gd name="connsiteX1" fmla="*/ 191862 w 575709"/>
                  <a:gd name="connsiteY1" fmla="*/ 827056 h 827055"/>
                  <a:gd name="connsiteX2" fmla="*/ 0 w 575709"/>
                  <a:gd name="connsiteY2" fmla="*/ 635194 h 827055"/>
                  <a:gd name="connsiteX3" fmla="*/ 0 w 575709"/>
                  <a:gd name="connsiteY3" fmla="*/ 98546 h 827055"/>
                  <a:gd name="connsiteX4" fmla="*/ 98546 w 575709"/>
                  <a:gd name="connsiteY4" fmla="*/ 0 h 827055"/>
                  <a:gd name="connsiteX5" fmla="*/ 477164 w 575709"/>
                  <a:gd name="connsiteY5" fmla="*/ 0 h 827055"/>
                  <a:gd name="connsiteX6" fmla="*/ 575710 w 575709"/>
                  <a:gd name="connsiteY6" fmla="*/ 98546 h 827055"/>
                  <a:gd name="connsiteX7" fmla="*/ 575710 w 575709"/>
                  <a:gd name="connsiteY7" fmla="*/ 635194 h 827055"/>
                  <a:gd name="connsiteX8" fmla="*/ 383857 w 575709"/>
                  <a:gd name="connsiteY8" fmla="*/ 827056 h 827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5709" h="827055">
                    <a:moveTo>
                      <a:pt x="383857" y="827056"/>
                    </a:moveTo>
                    <a:lnTo>
                      <a:pt x="191862" y="827056"/>
                    </a:lnTo>
                    <a:cubicBezTo>
                      <a:pt x="85906" y="827056"/>
                      <a:pt x="0" y="741159"/>
                      <a:pt x="0" y="635194"/>
                    </a:cubicBezTo>
                    <a:lnTo>
                      <a:pt x="0" y="98546"/>
                    </a:lnTo>
                    <a:cubicBezTo>
                      <a:pt x="0" y="44120"/>
                      <a:pt x="44120" y="0"/>
                      <a:pt x="98546" y="0"/>
                    </a:cubicBezTo>
                    <a:lnTo>
                      <a:pt x="477164" y="0"/>
                    </a:lnTo>
                    <a:cubicBezTo>
                      <a:pt x="531590" y="0"/>
                      <a:pt x="575710" y="44120"/>
                      <a:pt x="575710" y="98546"/>
                    </a:cubicBezTo>
                    <a:lnTo>
                      <a:pt x="575710" y="635194"/>
                    </a:lnTo>
                    <a:cubicBezTo>
                      <a:pt x="575720" y="741159"/>
                      <a:pt x="489823" y="827056"/>
                      <a:pt x="383857" y="827056"/>
                    </a:cubicBezTo>
                    <a:close/>
                  </a:path>
                </a:pathLst>
              </a:custGeom>
              <a:solidFill>
                <a:srgbClr val="6CD4FF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53" name="Graphic 3">
                <a:extLst>
                  <a:ext uri="{FF2B5EF4-FFF2-40B4-BE49-F238E27FC236}">
                    <a16:creationId xmlns:a16="http://schemas.microsoft.com/office/drawing/2014/main" id="{AEBBB495-0225-EFAF-D358-EEFD56DCEA69}"/>
                  </a:ext>
                </a:extLst>
              </p:cNvPr>
              <p:cNvGrpSpPr/>
              <p:nvPr/>
            </p:nvGrpSpPr>
            <p:grpSpPr>
              <a:xfrm>
                <a:off x="7596787" y="3910374"/>
                <a:ext cx="42014" cy="95354"/>
                <a:chOff x="7596787" y="3910374"/>
                <a:chExt cx="42014" cy="95354"/>
              </a:xfrm>
            </p:grpSpPr>
            <p:sp>
              <p:nvSpPr>
                <p:cNvPr id="347" name="Freeform: Shape 346">
                  <a:extLst>
                    <a:ext uri="{FF2B5EF4-FFF2-40B4-BE49-F238E27FC236}">
                      <a16:creationId xmlns:a16="http://schemas.microsoft.com/office/drawing/2014/main" id="{1B7032BF-1E4B-7667-07B4-FE37D53D920E}"/>
                    </a:ext>
                  </a:extLst>
                </p:cNvPr>
                <p:cNvSpPr/>
                <p:nvPr/>
              </p:nvSpPr>
              <p:spPr>
                <a:xfrm>
                  <a:off x="7597006" y="3953636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8" name="Freeform: Shape 347">
                  <a:extLst>
                    <a:ext uri="{FF2B5EF4-FFF2-40B4-BE49-F238E27FC236}">
                      <a16:creationId xmlns:a16="http://schemas.microsoft.com/office/drawing/2014/main" id="{0395F049-D821-E973-0A1C-EDBD80830960}"/>
                    </a:ext>
                  </a:extLst>
                </p:cNvPr>
                <p:cNvSpPr/>
                <p:nvPr/>
              </p:nvSpPr>
              <p:spPr>
                <a:xfrm>
                  <a:off x="7596787" y="3910374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7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6" name="Graphic 3">
                <a:extLst>
                  <a:ext uri="{FF2B5EF4-FFF2-40B4-BE49-F238E27FC236}">
                    <a16:creationId xmlns:a16="http://schemas.microsoft.com/office/drawing/2014/main" id="{13A2CA0F-D562-0BCE-9907-F913A3DCA887}"/>
                  </a:ext>
                </a:extLst>
              </p:cNvPr>
              <p:cNvGrpSpPr/>
              <p:nvPr/>
            </p:nvGrpSpPr>
            <p:grpSpPr>
              <a:xfrm>
                <a:off x="7657956" y="3949522"/>
                <a:ext cx="42014" cy="95354"/>
                <a:chOff x="7657956" y="3949522"/>
                <a:chExt cx="42014" cy="95354"/>
              </a:xfrm>
            </p:grpSpPr>
            <p:sp>
              <p:nvSpPr>
                <p:cNvPr id="345" name="Freeform: Shape 344">
                  <a:extLst>
                    <a:ext uri="{FF2B5EF4-FFF2-40B4-BE49-F238E27FC236}">
                      <a16:creationId xmlns:a16="http://schemas.microsoft.com/office/drawing/2014/main" id="{4F1AD010-01C7-0148-80B9-30AA3695DE64}"/>
                    </a:ext>
                  </a:extLst>
                </p:cNvPr>
                <p:cNvSpPr/>
                <p:nvPr/>
              </p:nvSpPr>
              <p:spPr>
                <a:xfrm>
                  <a:off x="7658185" y="3992784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1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6" name="Freeform: Shape 345">
                  <a:extLst>
                    <a:ext uri="{FF2B5EF4-FFF2-40B4-BE49-F238E27FC236}">
                      <a16:creationId xmlns:a16="http://schemas.microsoft.com/office/drawing/2014/main" id="{A1307E86-98E3-234F-1240-1834FDFB2182}"/>
                    </a:ext>
                  </a:extLst>
                </p:cNvPr>
                <p:cNvSpPr/>
                <p:nvPr/>
              </p:nvSpPr>
              <p:spPr>
                <a:xfrm>
                  <a:off x="7657956" y="3949522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9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9" y="0"/>
                        <a:pt x="22689" y="0"/>
                      </a:cubicBezTo>
                      <a:lnTo>
                        <a:pt x="19326" y="0"/>
                      </a:lnTo>
                      <a:cubicBezTo>
                        <a:pt x="8697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7" name="Graphic 3">
                <a:extLst>
                  <a:ext uri="{FF2B5EF4-FFF2-40B4-BE49-F238E27FC236}">
                    <a16:creationId xmlns:a16="http://schemas.microsoft.com/office/drawing/2014/main" id="{89E30103-68B3-500C-B6D1-49EF66334241}"/>
                  </a:ext>
                </a:extLst>
              </p:cNvPr>
              <p:cNvGrpSpPr/>
              <p:nvPr/>
            </p:nvGrpSpPr>
            <p:grpSpPr>
              <a:xfrm>
                <a:off x="7642050" y="3836965"/>
                <a:ext cx="42014" cy="95354"/>
                <a:chOff x="7642050" y="3836965"/>
                <a:chExt cx="42014" cy="95354"/>
              </a:xfrm>
            </p:grpSpPr>
            <p:sp>
              <p:nvSpPr>
                <p:cNvPr id="343" name="Freeform: Shape 342">
                  <a:extLst>
                    <a:ext uri="{FF2B5EF4-FFF2-40B4-BE49-F238E27FC236}">
                      <a16:creationId xmlns:a16="http://schemas.microsoft.com/office/drawing/2014/main" id="{F0102254-2EA2-AEED-F73B-8D600A370CF4}"/>
                    </a:ext>
                  </a:extLst>
                </p:cNvPr>
                <p:cNvSpPr/>
                <p:nvPr/>
              </p:nvSpPr>
              <p:spPr>
                <a:xfrm>
                  <a:off x="7642278" y="3880227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1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1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4" name="Freeform: Shape 343">
                  <a:extLst>
                    <a:ext uri="{FF2B5EF4-FFF2-40B4-BE49-F238E27FC236}">
                      <a16:creationId xmlns:a16="http://schemas.microsoft.com/office/drawing/2014/main" id="{A8E83992-C0FC-D852-5D03-BB00851B5409}"/>
                    </a:ext>
                  </a:extLst>
                </p:cNvPr>
                <p:cNvSpPr/>
                <p:nvPr/>
              </p:nvSpPr>
              <p:spPr>
                <a:xfrm>
                  <a:off x="7642050" y="3836965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0" name="Graphic 3">
                <a:extLst>
                  <a:ext uri="{FF2B5EF4-FFF2-40B4-BE49-F238E27FC236}">
                    <a16:creationId xmlns:a16="http://schemas.microsoft.com/office/drawing/2014/main" id="{08979B4E-5513-4E4C-5D9B-97B277CBDA87}"/>
                  </a:ext>
                </a:extLst>
              </p:cNvPr>
              <p:cNvGrpSpPr/>
              <p:nvPr/>
            </p:nvGrpSpPr>
            <p:grpSpPr>
              <a:xfrm>
                <a:off x="7715654" y="3936999"/>
                <a:ext cx="58474" cy="93556"/>
                <a:chOff x="7715654" y="3936999"/>
                <a:chExt cx="58474" cy="93556"/>
              </a:xfrm>
            </p:grpSpPr>
            <p:sp>
              <p:nvSpPr>
                <p:cNvPr id="341" name="Freeform: Shape 340">
                  <a:extLst>
                    <a:ext uri="{FF2B5EF4-FFF2-40B4-BE49-F238E27FC236}">
                      <a16:creationId xmlns:a16="http://schemas.microsoft.com/office/drawing/2014/main" id="{78565D45-475B-66B1-FA63-BAD754625F64}"/>
                    </a:ext>
                  </a:extLst>
                </p:cNvPr>
                <p:cNvSpPr/>
                <p:nvPr/>
              </p:nvSpPr>
              <p:spPr>
                <a:xfrm>
                  <a:off x="7715654" y="3973191"/>
                  <a:ext cx="50525" cy="57364"/>
                </a:xfrm>
                <a:custGeom>
                  <a:avLst/>
                  <a:gdLst>
                    <a:gd name="connsiteX0" fmla="*/ 50526 w 50525"/>
                    <a:gd name="connsiteY0" fmla="*/ 12697 h 57364"/>
                    <a:gd name="connsiteX1" fmla="*/ 40524 w 50525"/>
                    <a:gd name="connsiteY1" fmla="*/ 43901 h 57364"/>
                    <a:gd name="connsiteX2" fmla="*/ 16407 w 50525"/>
                    <a:gd name="connsiteY2" fmla="*/ 56464 h 57364"/>
                    <a:gd name="connsiteX3" fmla="*/ 13245 w 50525"/>
                    <a:gd name="connsiteY3" fmla="*/ 55445 h 57364"/>
                    <a:gd name="connsiteX4" fmla="*/ 929 w 50525"/>
                    <a:gd name="connsiteY4" fmla="*/ 31204 h 57364"/>
                    <a:gd name="connsiteX5" fmla="*/ 10930 w 50525"/>
                    <a:gd name="connsiteY5" fmla="*/ 0 h 57364"/>
                    <a:gd name="connsiteX6" fmla="*/ 50526 w 50525"/>
                    <a:gd name="connsiteY6" fmla="*/ 12697 h 57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525" h="57364">
                      <a:moveTo>
                        <a:pt x="50526" y="12697"/>
                      </a:moveTo>
                      <a:lnTo>
                        <a:pt x="40524" y="43901"/>
                      </a:lnTo>
                      <a:cubicBezTo>
                        <a:pt x="37276" y="54026"/>
                        <a:pt x="26427" y="59674"/>
                        <a:pt x="16407" y="56464"/>
                      </a:cubicBezTo>
                      <a:lnTo>
                        <a:pt x="13245" y="55445"/>
                      </a:lnTo>
                      <a:cubicBezTo>
                        <a:pt x="3225" y="52235"/>
                        <a:pt x="-2319" y="41329"/>
                        <a:pt x="929" y="31204"/>
                      </a:cubicBezTo>
                      <a:lnTo>
                        <a:pt x="10930" y="0"/>
                      </a:lnTo>
                      <a:lnTo>
                        <a:pt x="50526" y="1269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760E14A3-84CC-99E2-8852-101B856D79DA}"/>
                    </a:ext>
                  </a:extLst>
                </p:cNvPr>
                <p:cNvSpPr/>
                <p:nvPr/>
              </p:nvSpPr>
              <p:spPr>
                <a:xfrm>
                  <a:off x="7724070" y="3936999"/>
                  <a:ext cx="50058" cy="56156"/>
                </a:xfrm>
                <a:custGeom>
                  <a:avLst/>
                  <a:gdLst>
                    <a:gd name="connsiteX0" fmla="*/ 40005 w 50058"/>
                    <a:gd name="connsiteY0" fmla="*/ 56156 h 56156"/>
                    <a:gd name="connsiteX1" fmla="*/ 48911 w 50058"/>
                    <a:gd name="connsiteY1" fmla="*/ 28372 h 56156"/>
                    <a:gd name="connsiteX2" fmla="*/ 37119 w 50058"/>
                    <a:gd name="connsiteY2" fmla="*/ 1854 h 56156"/>
                    <a:gd name="connsiteX3" fmla="*/ 33919 w 50058"/>
                    <a:gd name="connsiteY3" fmla="*/ 826 h 56156"/>
                    <a:gd name="connsiteX4" fmla="*/ 8906 w 50058"/>
                    <a:gd name="connsiteY4" fmla="*/ 15542 h 56156"/>
                    <a:gd name="connsiteX5" fmla="*/ 0 w 50058"/>
                    <a:gd name="connsiteY5" fmla="*/ 43326 h 56156"/>
                    <a:gd name="connsiteX6" fmla="*/ 40005 w 50058"/>
                    <a:gd name="connsiteY6" fmla="*/ 56156 h 56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058" h="56156">
                      <a:moveTo>
                        <a:pt x="40005" y="56156"/>
                      </a:moveTo>
                      <a:lnTo>
                        <a:pt x="48911" y="28372"/>
                      </a:lnTo>
                      <a:cubicBezTo>
                        <a:pt x="52549" y="17037"/>
                        <a:pt x="47244" y="5102"/>
                        <a:pt x="37119" y="1854"/>
                      </a:cubicBezTo>
                      <a:lnTo>
                        <a:pt x="33919" y="826"/>
                      </a:lnTo>
                      <a:cubicBezTo>
                        <a:pt x="23794" y="-2422"/>
                        <a:pt x="12545" y="4207"/>
                        <a:pt x="8906" y="15542"/>
                      </a:cubicBezTo>
                      <a:lnTo>
                        <a:pt x="0" y="43326"/>
                      </a:lnTo>
                      <a:lnTo>
                        <a:pt x="40005" y="561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2" name="Graphic 3">
                <a:extLst>
                  <a:ext uri="{FF2B5EF4-FFF2-40B4-BE49-F238E27FC236}">
                    <a16:creationId xmlns:a16="http://schemas.microsoft.com/office/drawing/2014/main" id="{CEFC21D7-CCE0-40DE-4B9A-B364D8AC8B60}"/>
                  </a:ext>
                </a:extLst>
              </p:cNvPr>
              <p:cNvGrpSpPr/>
              <p:nvPr/>
            </p:nvGrpSpPr>
            <p:grpSpPr>
              <a:xfrm>
                <a:off x="7792535" y="3911593"/>
                <a:ext cx="42014" cy="95354"/>
                <a:chOff x="7792535" y="3911593"/>
                <a:chExt cx="42014" cy="95354"/>
              </a:xfrm>
            </p:grpSpPr>
            <p:sp>
              <p:nvSpPr>
                <p:cNvPr id="339" name="Freeform: Shape 338">
                  <a:extLst>
                    <a:ext uri="{FF2B5EF4-FFF2-40B4-BE49-F238E27FC236}">
                      <a16:creationId xmlns:a16="http://schemas.microsoft.com/office/drawing/2014/main" id="{D1DBF7EB-C802-0D96-A78D-7DB457B354D7}"/>
                    </a:ext>
                  </a:extLst>
                </p:cNvPr>
                <p:cNvSpPr/>
                <p:nvPr/>
              </p:nvSpPr>
              <p:spPr>
                <a:xfrm>
                  <a:off x="7792764" y="3954856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0" name="Freeform: Shape 339">
                  <a:extLst>
                    <a:ext uri="{FF2B5EF4-FFF2-40B4-BE49-F238E27FC236}">
                      <a16:creationId xmlns:a16="http://schemas.microsoft.com/office/drawing/2014/main" id="{7E2F0CA1-AD29-8B9F-7917-8E875C178762}"/>
                    </a:ext>
                  </a:extLst>
                </p:cNvPr>
                <p:cNvSpPr/>
                <p:nvPr/>
              </p:nvSpPr>
              <p:spPr>
                <a:xfrm>
                  <a:off x="7792535" y="3911593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6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6 h 50825"/>
                    <a:gd name="connsiteX6" fmla="*/ 42015 w 42014"/>
                    <a:gd name="connsiteY6" fmla="*/ 50826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6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6"/>
                      </a:lnTo>
                      <a:lnTo>
                        <a:pt x="42015" y="508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5" name="Graphic 3">
                <a:extLst>
                  <a:ext uri="{FF2B5EF4-FFF2-40B4-BE49-F238E27FC236}">
                    <a16:creationId xmlns:a16="http://schemas.microsoft.com/office/drawing/2014/main" id="{FDC8D3EC-FCCA-CB0E-42F0-9F5D3E2CB7AE}"/>
                  </a:ext>
                </a:extLst>
              </p:cNvPr>
              <p:cNvGrpSpPr/>
              <p:nvPr/>
            </p:nvGrpSpPr>
            <p:grpSpPr>
              <a:xfrm>
                <a:off x="7823120" y="3806380"/>
                <a:ext cx="42014" cy="95354"/>
                <a:chOff x="7823120" y="3806380"/>
                <a:chExt cx="42014" cy="95354"/>
              </a:xfrm>
            </p:grpSpPr>
            <p:sp>
              <p:nvSpPr>
                <p:cNvPr id="337" name="Freeform: Shape 336">
                  <a:extLst>
                    <a:ext uri="{FF2B5EF4-FFF2-40B4-BE49-F238E27FC236}">
                      <a16:creationId xmlns:a16="http://schemas.microsoft.com/office/drawing/2014/main" id="{2DD4B9AF-52A7-C4C1-0253-310AEB3F19E8}"/>
                    </a:ext>
                  </a:extLst>
                </p:cNvPr>
                <p:cNvSpPr/>
                <p:nvPr/>
              </p:nvSpPr>
              <p:spPr>
                <a:xfrm>
                  <a:off x="7823349" y="3849642"/>
                  <a:ext cx="41576" cy="52092"/>
                </a:xfrm>
                <a:custGeom>
                  <a:avLst/>
                  <a:gdLst>
                    <a:gd name="connsiteX0" fmla="*/ 41577 w 41576"/>
                    <a:gd name="connsiteY0" fmla="*/ 0 h 52092"/>
                    <a:gd name="connsiteX1" fmla="*/ 41577 w 41576"/>
                    <a:gd name="connsiteY1" fmla="*/ 32766 h 52092"/>
                    <a:gd name="connsiteX2" fmla="*/ 22450 w 41576"/>
                    <a:gd name="connsiteY2" fmla="*/ 52092 h 52092"/>
                    <a:gd name="connsiteX3" fmla="*/ 19126 w 41576"/>
                    <a:gd name="connsiteY3" fmla="*/ 52092 h 52092"/>
                    <a:gd name="connsiteX4" fmla="*/ 0 w 41576"/>
                    <a:gd name="connsiteY4" fmla="*/ 32766 h 52092"/>
                    <a:gd name="connsiteX5" fmla="*/ 0 w 41576"/>
                    <a:gd name="connsiteY5" fmla="*/ 0 h 52092"/>
                    <a:gd name="connsiteX6" fmla="*/ 41577 w 41576"/>
                    <a:gd name="connsiteY6" fmla="*/ 0 h 52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576" h="52092">
                      <a:moveTo>
                        <a:pt x="41577" y="0"/>
                      </a:moveTo>
                      <a:lnTo>
                        <a:pt x="41577" y="32766"/>
                      </a:lnTo>
                      <a:cubicBezTo>
                        <a:pt x="41577" y="43396"/>
                        <a:pt x="32966" y="52092"/>
                        <a:pt x="22450" y="52092"/>
                      </a:cubicBezTo>
                      <a:lnTo>
                        <a:pt x="19126" y="52092"/>
                      </a:lnTo>
                      <a:cubicBezTo>
                        <a:pt x="8601" y="52092"/>
                        <a:pt x="0" y="43396"/>
                        <a:pt x="0" y="32766"/>
                      </a:cubicBezTo>
                      <a:lnTo>
                        <a:pt x="0" y="0"/>
                      </a:lnTo>
                      <a:lnTo>
                        <a:pt x="4157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8" name="Freeform: Shape 337">
                  <a:extLst>
                    <a:ext uri="{FF2B5EF4-FFF2-40B4-BE49-F238E27FC236}">
                      <a16:creationId xmlns:a16="http://schemas.microsoft.com/office/drawing/2014/main" id="{520CA9DF-25E3-DAEC-05A3-0BC6F6B12659}"/>
                    </a:ext>
                  </a:extLst>
                </p:cNvPr>
                <p:cNvSpPr/>
                <p:nvPr/>
              </p:nvSpPr>
              <p:spPr>
                <a:xfrm>
                  <a:off x="7823120" y="3806380"/>
                  <a:ext cx="42014" cy="50825"/>
                </a:xfrm>
                <a:custGeom>
                  <a:avLst/>
                  <a:gdLst>
                    <a:gd name="connsiteX0" fmla="*/ 42015 w 42014"/>
                    <a:gd name="connsiteY0" fmla="*/ 50825 h 50825"/>
                    <a:gd name="connsiteX1" fmla="*/ 42015 w 42014"/>
                    <a:gd name="connsiteY1" fmla="*/ 21650 h 50825"/>
                    <a:gd name="connsiteX2" fmla="*/ 22688 w 42014"/>
                    <a:gd name="connsiteY2" fmla="*/ 0 h 50825"/>
                    <a:gd name="connsiteX3" fmla="*/ 19326 w 42014"/>
                    <a:gd name="connsiteY3" fmla="*/ 0 h 50825"/>
                    <a:gd name="connsiteX4" fmla="*/ 0 w 42014"/>
                    <a:gd name="connsiteY4" fmla="*/ 21650 h 50825"/>
                    <a:gd name="connsiteX5" fmla="*/ 0 w 42014"/>
                    <a:gd name="connsiteY5" fmla="*/ 50825 h 50825"/>
                    <a:gd name="connsiteX6" fmla="*/ 42015 w 42014"/>
                    <a:gd name="connsiteY6" fmla="*/ 50825 h 5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014" h="50825">
                      <a:moveTo>
                        <a:pt x="42015" y="50825"/>
                      </a:moveTo>
                      <a:lnTo>
                        <a:pt x="42015" y="21650"/>
                      </a:lnTo>
                      <a:cubicBezTo>
                        <a:pt x="42015" y="9744"/>
                        <a:pt x="33318" y="0"/>
                        <a:pt x="22688" y="0"/>
                      </a:cubicBezTo>
                      <a:lnTo>
                        <a:pt x="19326" y="0"/>
                      </a:lnTo>
                      <a:cubicBezTo>
                        <a:pt x="8696" y="0"/>
                        <a:pt x="0" y="9744"/>
                        <a:pt x="0" y="21650"/>
                      </a:cubicBezTo>
                      <a:lnTo>
                        <a:pt x="0" y="50825"/>
                      </a:lnTo>
                      <a:lnTo>
                        <a:pt x="42015" y="50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6" name="Graphic 3">
                <a:extLst>
                  <a:ext uri="{FF2B5EF4-FFF2-40B4-BE49-F238E27FC236}">
                    <a16:creationId xmlns:a16="http://schemas.microsoft.com/office/drawing/2014/main" id="{E4D06FBD-3C69-68F9-B976-06368C9E4DB4}"/>
                  </a:ext>
                </a:extLst>
              </p:cNvPr>
              <p:cNvGrpSpPr/>
              <p:nvPr/>
            </p:nvGrpSpPr>
            <p:grpSpPr>
              <a:xfrm>
                <a:off x="7842261" y="3923933"/>
                <a:ext cx="50154" cy="95162"/>
                <a:chOff x="7842261" y="3923933"/>
                <a:chExt cx="50154" cy="95162"/>
              </a:xfrm>
            </p:grpSpPr>
            <p:sp>
              <p:nvSpPr>
                <p:cNvPr id="335" name="Freeform: Shape 334">
                  <a:extLst>
                    <a:ext uri="{FF2B5EF4-FFF2-40B4-BE49-F238E27FC236}">
                      <a16:creationId xmlns:a16="http://schemas.microsoft.com/office/drawing/2014/main" id="{91CAB3D0-B824-73E1-F989-0244787AD4C5}"/>
                    </a:ext>
                  </a:extLst>
                </p:cNvPr>
                <p:cNvSpPr/>
                <p:nvPr/>
              </p:nvSpPr>
              <p:spPr>
                <a:xfrm>
                  <a:off x="7842261" y="3963962"/>
                  <a:ext cx="46343" cy="55134"/>
                </a:xfrm>
                <a:custGeom>
                  <a:avLst/>
                  <a:gdLst>
                    <a:gd name="connsiteX0" fmla="*/ 46343 w 46343"/>
                    <a:gd name="connsiteY0" fmla="*/ 6372 h 55134"/>
                    <a:gd name="connsiteX1" fmla="*/ 41324 w 46343"/>
                    <a:gd name="connsiteY1" fmla="*/ 38748 h 55134"/>
                    <a:gd name="connsiteX2" fmla="*/ 19454 w 46343"/>
                    <a:gd name="connsiteY2" fmla="*/ 54911 h 55134"/>
                    <a:gd name="connsiteX3" fmla="*/ 16168 w 46343"/>
                    <a:gd name="connsiteY3" fmla="*/ 54407 h 55134"/>
                    <a:gd name="connsiteX4" fmla="*/ 233 w 46343"/>
                    <a:gd name="connsiteY4" fmla="*/ 32375 h 55134"/>
                    <a:gd name="connsiteX5" fmla="*/ 5252 w 46343"/>
                    <a:gd name="connsiteY5" fmla="*/ 0 h 55134"/>
                    <a:gd name="connsiteX6" fmla="*/ 46343 w 46343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43" h="55134">
                      <a:moveTo>
                        <a:pt x="46343" y="6372"/>
                      </a:moveTo>
                      <a:lnTo>
                        <a:pt x="41324" y="38748"/>
                      </a:lnTo>
                      <a:cubicBezTo>
                        <a:pt x="39695" y="49254"/>
                        <a:pt x="29856" y="56521"/>
                        <a:pt x="19454" y="54911"/>
                      </a:cubicBezTo>
                      <a:lnTo>
                        <a:pt x="16168" y="54407"/>
                      </a:lnTo>
                      <a:cubicBezTo>
                        <a:pt x="5776" y="52797"/>
                        <a:pt x="-1405" y="42881"/>
                        <a:pt x="233" y="32375"/>
                      </a:cubicBezTo>
                      <a:lnTo>
                        <a:pt x="5252" y="0"/>
                      </a:lnTo>
                      <a:lnTo>
                        <a:pt x="46343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6" name="Freeform: Shape 335">
                  <a:extLst>
                    <a:ext uri="{FF2B5EF4-FFF2-40B4-BE49-F238E27FC236}">
                      <a16:creationId xmlns:a16="http://schemas.microsoft.com/office/drawing/2014/main" id="{EF93CF17-3A6A-53EC-0452-424C83784F2A}"/>
                    </a:ext>
                  </a:extLst>
                </p:cNvPr>
                <p:cNvSpPr/>
                <p:nvPr/>
              </p:nvSpPr>
              <p:spPr>
                <a:xfrm>
                  <a:off x="7846142" y="392393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9" name="Graphic 3">
                <a:extLst>
                  <a:ext uri="{FF2B5EF4-FFF2-40B4-BE49-F238E27FC236}">
                    <a16:creationId xmlns:a16="http://schemas.microsoft.com/office/drawing/2014/main" id="{0D308988-B338-D086-D7D6-AFCDE588C56C}"/>
                  </a:ext>
                </a:extLst>
              </p:cNvPr>
              <p:cNvGrpSpPr/>
              <p:nvPr/>
            </p:nvGrpSpPr>
            <p:grpSpPr>
              <a:xfrm>
                <a:off x="7765178" y="3900683"/>
                <a:ext cx="50161" cy="95163"/>
                <a:chOff x="7765178" y="3900683"/>
                <a:chExt cx="50161" cy="95163"/>
              </a:xfrm>
            </p:grpSpPr>
            <p:sp>
              <p:nvSpPr>
                <p:cNvPr id="333" name="Freeform: Shape 332">
                  <a:extLst>
                    <a:ext uri="{FF2B5EF4-FFF2-40B4-BE49-F238E27FC236}">
                      <a16:creationId xmlns:a16="http://schemas.microsoft.com/office/drawing/2014/main" id="{75B48705-D8F9-6ECD-4885-3188426B52C3}"/>
                    </a:ext>
                  </a:extLst>
                </p:cNvPr>
                <p:cNvSpPr/>
                <p:nvPr/>
              </p:nvSpPr>
              <p:spPr>
                <a:xfrm>
                  <a:off x="7765178" y="3940701"/>
                  <a:ext cx="46350" cy="55144"/>
                </a:xfrm>
                <a:custGeom>
                  <a:avLst/>
                  <a:gdLst>
                    <a:gd name="connsiteX0" fmla="*/ 46351 w 46350"/>
                    <a:gd name="connsiteY0" fmla="*/ 6382 h 55144"/>
                    <a:gd name="connsiteX1" fmla="*/ 41331 w 46350"/>
                    <a:gd name="connsiteY1" fmla="*/ 38757 h 55144"/>
                    <a:gd name="connsiteX2" fmla="*/ 19462 w 46350"/>
                    <a:gd name="connsiteY2" fmla="*/ 54921 h 55144"/>
                    <a:gd name="connsiteX3" fmla="*/ 16175 w 46350"/>
                    <a:gd name="connsiteY3" fmla="*/ 54407 h 55144"/>
                    <a:gd name="connsiteX4" fmla="*/ 230 w 46350"/>
                    <a:gd name="connsiteY4" fmla="*/ 32376 h 55144"/>
                    <a:gd name="connsiteX5" fmla="*/ 5250 w 46350"/>
                    <a:gd name="connsiteY5" fmla="*/ 0 h 55144"/>
                    <a:gd name="connsiteX6" fmla="*/ 46351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1" y="6382"/>
                      </a:moveTo>
                      <a:lnTo>
                        <a:pt x="41331" y="38757"/>
                      </a:lnTo>
                      <a:cubicBezTo>
                        <a:pt x="39702" y="49264"/>
                        <a:pt x="29863" y="56531"/>
                        <a:pt x="19462" y="5492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2"/>
                        <a:pt x="230" y="32376"/>
                      </a:cubicBezTo>
                      <a:lnTo>
                        <a:pt x="5250" y="0"/>
                      </a:lnTo>
                      <a:lnTo>
                        <a:pt x="46351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4" name="Freeform: Shape 333">
                  <a:extLst>
                    <a:ext uri="{FF2B5EF4-FFF2-40B4-BE49-F238E27FC236}">
                      <a16:creationId xmlns:a16="http://schemas.microsoft.com/office/drawing/2014/main" id="{70E75D7D-1426-EBBB-21CB-38351D966AAC}"/>
                    </a:ext>
                  </a:extLst>
                </p:cNvPr>
                <p:cNvSpPr/>
                <p:nvPr/>
              </p:nvSpPr>
              <p:spPr>
                <a:xfrm>
                  <a:off x="7769066" y="390068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3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1" name="Graphic 3">
                <a:extLst>
                  <a:ext uri="{FF2B5EF4-FFF2-40B4-BE49-F238E27FC236}">
                    <a16:creationId xmlns:a16="http://schemas.microsoft.com/office/drawing/2014/main" id="{3D3C13DC-B5EA-3D34-DF1C-C4D0F3F43DE7}"/>
                  </a:ext>
                </a:extLst>
              </p:cNvPr>
              <p:cNvGrpSpPr/>
              <p:nvPr/>
            </p:nvGrpSpPr>
            <p:grpSpPr>
              <a:xfrm>
                <a:off x="7882630" y="3949622"/>
                <a:ext cx="50162" cy="95163"/>
                <a:chOff x="7882630" y="3949622"/>
                <a:chExt cx="50162" cy="95163"/>
              </a:xfrm>
            </p:grpSpPr>
            <p:sp>
              <p:nvSpPr>
                <p:cNvPr id="331" name="Freeform: Shape 330">
                  <a:extLst>
                    <a:ext uri="{FF2B5EF4-FFF2-40B4-BE49-F238E27FC236}">
                      <a16:creationId xmlns:a16="http://schemas.microsoft.com/office/drawing/2014/main" id="{D86951FF-3E3A-5A8B-8FC3-0B5F58B554CA}"/>
                    </a:ext>
                  </a:extLst>
                </p:cNvPr>
                <p:cNvSpPr/>
                <p:nvPr/>
              </p:nvSpPr>
              <p:spPr>
                <a:xfrm>
                  <a:off x="7882630" y="3989650"/>
                  <a:ext cx="46350" cy="55135"/>
                </a:xfrm>
                <a:custGeom>
                  <a:avLst/>
                  <a:gdLst>
                    <a:gd name="connsiteX0" fmla="*/ 46351 w 46350"/>
                    <a:gd name="connsiteY0" fmla="*/ 6372 h 55135"/>
                    <a:gd name="connsiteX1" fmla="*/ 41331 w 46350"/>
                    <a:gd name="connsiteY1" fmla="*/ 38748 h 55135"/>
                    <a:gd name="connsiteX2" fmla="*/ 19462 w 46350"/>
                    <a:gd name="connsiteY2" fmla="*/ 54912 h 55135"/>
                    <a:gd name="connsiteX3" fmla="*/ 16176 w 46350"/>
                    <a:gd name="connsiteY3" fmla="*/ 54407 h 55135"/>
                    <a:gd name="connsiteX4" fmla="*/ 231 w 46350"/>
                    <a:gd name="connsiteY4" fmla="*/ 32376 h 55135"/>
                    <a:gd name="connsiteX5" fmla="*/ 5250 w 46350"/>
                    <a:gd name="connsiteY5" fmla="*/ 0 h 55135"/>
                    <a:gd name="connsiteX6" fmla="*/ 46351 w 46350"/>
                    <a:gd name="connsiteY6" fmla="*/ 6372 h 5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5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2"/>
                        <a:pt x="19462" y="54912"/>
                      </a:cubicBezTo>
                      <a:lnTo>
                        <a:pt x="16176" y="54407"/>
                      </a:lnTo>
                      <a:cubicBezTo>
                        <a:pt x="5774" y="52797"/>
                        <a:pt x="-1398" y="42882"/>
                        <a:pt x="231" y="32376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2" name="Freeform: Shape 331">
                  <a:extLst>
                    <a:ext uri="{FF2B5EF4-FFF2-40B4-BE49-F238E27FC236}">
                      <a16:creationId xmlns:a16="http://schemas.microsoft.com/office/drawing/2014/main" id="{9013768C-7372-24F7-5D42-3FE769CD4495}"/>
                    </a:ext>
                  </a:extLst>
                </p:cNvPr>
                <p:cNvSpPr/>
                <p:nvPr/>
              </p:nvSpPr>
              <p:spPr>
                <a:xfrm>
                  <a:off x="7886518" y="3949622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4" name="Graphic 3">
                <a:extLst>
                  <a:ext uri="{FF2B5EF4-FFF2-40B4-BE49-F238E27FC236}">
                    <a16:creationId xmlns:a16="http://schemas.microsoft.com/office/drawing/2014/main" id="{0DE4B2AB-8F8C-966E-0B71-CAA145FD816D}"/>
                  </a:ext>
                </a:extLst>
              </p:cNvPr>
              <p:cNvGrpSpPr/>
              <p:nvPr/>
            </p:nvGrpSpPr>
            <p:grpSpPr>
              <a:xfrm>
                <a:off x="7922988" y="3940993"/>
                <a:ext cx="50161" cy="95163"/>
                <a:chOff x="7922988" y="3940993"/>
                <a:chExt cx="50161" cy="95163"/>
              </a:xfrm>
            </p:grpSpPr>
            <p:sp>
              <p:nvSpPr>
                <p:cNvPr id="329" name="Freeform: Shape 328">
                  <a:extLst>
                    <a:ext uri="{FF2B5EF4-FFF2-40B4-BE49-F238E27FC236}">
                      <a16:creationId xmlns:a16="http://schemas.microsoft.com/office/drawing/2014/main" id="{2410AAA5-0C88-FA94-4396-1482A733A577}"/>
                    </a:ext>
                  </a:extLst>
                </p:cNvPr>
                <p:cNvSpPr/>
                <p:nvPr/>
              </p:nvSpPr>
              <p:spPr>
                <a:xfrm>
                  <a:off x="7922988" y="3981021"/>
                  <a:ext cx="46350" cy="55134"/>
                </a:xfrm>
                <a:custGeom>
                  <a:avLst/>
                  <a:gdLst>
                    <a:gd name="connsiteX0" fmla="*/ 46350 w 46350"/>
                    <a:gd name="connsiteY0" fmla="*/ 6372 h 55134"/>
                    <a:gd name="connsiteX1" fmla="*/ 41331 w 46350"/>
                    <a:gd name="connsiteY1" fmla="*/ 38748 h 55134"/>
                    <a:gd name="connsiteX2" fmla="*/ 19461 w 46350"/>
                    <a:gd name="connsiteY2" fmla="*/ 54912 h 55134"/>
                    <a:gd name="connsiteX3" fmla="*/ 16175 w 46350"/>
                    <a:gd name="connsiteY3" fmla="*/ 54407 h 55134"/>
                    <a:gd name="connsiteX4" fmla="*/ 231 w 46350"/>
                    <a:gd name="connsiteY4" fmla="*/ 32376 h 55134"/>
                    <a:gd name="connsiteX5" fmla="*/ 5250 w 46350"/>
                    <a:gd name="connsiteY5" fmla="*/ 0 h 55134"/>
                    <a:gd name="connsiteX6" fmla="*/ 46350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0" y="6372"/>
                      </a:moveTo>
                      <a:lnTo>
                        <a:pt x="41331" y="38748"/>
                      </a:lnTo>
                      <a:cubicBezTo>
                        <a:pt x="39702" y="49244"/>
                        <a:pt x="29863" y="56522"/>
                        <a:pt x="19461" y="54912"/>
                      </a:cubicBezTo>
                      <a:lnTo>
                        <a:pt x="16175" y="54407"/>
                      </a:lnTo>
                      <a:cubicBezTo>
                        <a:pt x="5783" y="52797"/>
                        <a:pt x="-1398" y="42882"/>
                        <a:pt x="231" y="32376"/>
                      </a:cubicBezTo>
                      <a:lnTo>
                        <a:pt x="5250" y="0"/>
                      </a:lnTo>
                      <a:lnTo>
                        <a:pt x="46350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0" name="Freeform: Shape 329">
                  <a:extLst>
                    <a:ext uri="{FF2B5EF4-FFF2-40B4-BE49-F238E27FC236}">
                      <a16:creationId xmlns:a16="http://schemas.microsoft.com/office/drawing/2014/main" id="{0D6845DA-0296-7E26-9F7A-E5C000E9233C}"/>
                    </a:ext>
                  </a:extLst>
                </p:cNvPr>
                <p:cNvSpPr/>
                <p:nvPr/>
              </p:nvSpPr>
              <p:spPr>
                <a:xfrm>
                  <a:off x="7926876" y="3940993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9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5" name="Graphic 3">
                <a:extLst>
                  <a:ext uri="{FF2B5EF4-FFF2-40B4-BE49-F238E27FC236}">
                    <a16:creationId xmlns:a16="http://schemas.microsoft.com/office/drawing/2014/main" id="{5601A3CC-1CC3-BB15-E07D-8CE34D598317}"/>
                  </a:ext>
                </a:extLst>
              </p:cNvPr>
              <p:cNvGrpSpPr/>
              <p:nvPr/>
            </p:nvGrpSpPr>
            <p:grpSpPr>
              <a:xfrm>
                <a:off x="7866724" y="3855420"/>
                <a:ext cx="50161" cy="95162"/>
                <a:chOff x="7866724" y="3855420"/>
                <a:chExt cx="50161" cy="95162"/>
              </a:xfrm>
            </p:grpSpPr>
            <p:sp>
              <p:nvSpPr>
                <p:cNvPr id="327" name="Freeform: Shape 326">
                  <a:extLst>
                    <a:ext uri="{FF2B5EF4-FFF2-40B4-BE49-F238E27FC236}">
                      <a16:creationId xmlns:a16="http://schemas.microsoft.com/office/drawing/2014/main" id="{8BD2D0B8-68EA-79E8-6E2D-BE21275C74A1}"/>
                    </a:ext>
                  </a:extLst>
                </p:cNvPr>
                <p:cNvSpPr/>
                <p:nvPr/>
              </p:nvSpPr>
              <p:spPr>
                <a:xfrm>
                  <a:off x="7866724" y="3895448"/>
                  <a:ext cx="46350" cy="55134"/>
                </a:xfrm>
                <a:custGeom>
                  <a:avLst/>
                  <a:gdLst>
                    <a:gd name="connsiteX0" fmla="*/ 46351 w 46350"/>
                    <a:gd name="connsiteY0" fmla="*/ 6372 h 55134"/>
                    <a:gd name="connsiteX1" fmla="*/ 41331 w 46350"/>
                    <a:gd name="connsiteY1" fmla="*/ 38748 h 55134"/>
                    <a:gd name="connsiteX2" fmla="*/ 19462 w 46350"/>
                    <a:gd name="connsiteY2" fmla="*/ 54911 h 55134"/>
                    <a:gd name="connsiteX3" fmla="*/ 16175 w 46350"/>
                    <a:gd name="connsiteY3" fmla="*/ 54407 h 55134"/>
                    <a:gd name="connsiteX4" fmla="*/ 230 w 46350"/>
                    <a:gd name="connsiteY4" fmla="*/ 32375 h 55134"/>
                    <a:gd name="connsiteX5" fmla="*/ 5250 w 46350"/>
                    <a:gd name="connsiteY5" fmla="*/ 0 h 55134"/>
                    <a:gd name="connsiteX6" fmla="*/ 46351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44"/>
                        <a:pt x="29863" y="56521"/>
                        <a:pt x="19462" y="5491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8" name="Freeform: Shape 327">
                  <a:extLst>
                    <a:ext uri="{FF2B5EF4-FFF2-40B4-BE49-F238E27FC236}">
                      <a16:creationId xmlns:a16="http://schemas.microsoft.com/office/drawing/2014/main" id="{5E3B5634-821E-0FB0-AEBD-7777B72D6959}"/>
                    </a:ext>
                  </a:extLst>
                </p:cNvPr>
                <p:cNvSpPr/>
                <p:nvPr/>
              </p:nvSpPr>
              <p:spPr>
                <a:xfrm>
                  <a:off x="7870621" y="3855420"/>
                  <a:ext cx="46264" cy="53906"/>
                </a:xfrm>
                <a:custGeom>
                  <a:avLst/>
                  <a:gdLst>
                    <a:gd name="connsiteX0" fmla="*/ 41500 w 46264"/>
                    <a:gd name="connsiteY0" fmla="*/ 53906 h 53906"/>
                    <a:gd name="connsiteX1" fmla="*/ 45977 w 46264"/>
                    <a:gd name="connsiteY1" fmla="*/ 25074 h 53906"/>
                    <a:gd name="connsiteX2" fmla="*/ 30204 w 46264"/>
                    <a:gd name="connsiteY2" fmla="*/ 718 h 53906"/>
                    <a:gd name="connsiteX3" fmla="*/ 26879 w 46264"/>
                    <a:gd name="connsiteY3" fmla="*/ 204 h 53906"/>
                    <a:gd name="connsiteX4" fmla="*/ 4467 w 46264"/>
                    <a:gd name="connsiteY4" fmla="*/ 18635 h 53906"/>
                    <a:gd name="connsiteX5" fmla="*/ 0 w 46264"/>
                    <a:gd name="connsiteY5" fmla="*/ 47467 h 53906"/>
                    <a:gd name="connsiteX6" fmla="*/ 41500 w 46264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64" h="53906">
                      <a:moveTo>
                        <a:pt x="41500" y="53906"/>
                      </a:moveTo>
                      <a:lnTo>
                        <a:pt x="45977" y="25074"/>
                      </a:lnTo>
                      <a:cubicBezTo>
                        <a:pt x="47806" y="13310"/>
                        <a:pt x="40700" y="2347"/>
                        <a:pt x="30204" y="718"/>
                      </a:cubicBezTo>
                      <a:lnTo>
                        <a:pt x="26879" y="204"/>
                      </a:lnTo>
                      <a:cubicBezTo>
                        <a:pt x="16373" y="-1425"/>
                        <a:pt x="6296" y="6872"/>
                        <a:pt x="4467" y="18635"/>
                      </a:cubicBezTo>
                      <a:lnTo>
                        <a:pt x="0" y="47467"/>
                      </a:lnTo>
                      <a:lnTo>
                        <a:pt x="4150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8" name="Graphic 3">
                <a:extLst>
                  <a:ext uri="{FF2B5EF4-FFF2-40B4-BE49-F238E27FC236}">
                    <a16:creationId xmlns:a16="http://schemas.microsoft.com/office/drawing/2014/main" id="{B3A05751-0A23-4991-CD16-79CEC25B0917}"/>
                  </a:ext>
                </a:extLst>
              </p:cNvPr>
              <p:cNvGrpSpPr/>
              <p:nvPr/>
            </p:nvGrpSpPr>
            <p:grpSpPr>
              <a:xfrm>
                <a:off x="7686544" y="3877467"/>
                <a:ext cx="61029" cy="92740"/>
                <a:chOff x="7686544" y="3877467"/>
                <a:chExt cx="61029" cy="92740"/>
              </a:xfrm>
            </p:grpSpPr>
            <p:sp>
              <p:nvSpPr>
                <p:cNvPr id="325" name="Freeform: Shape 324">
                  <a:extLst>
                    <a:ext uri="{FF2B5EF4-FFF2-40B4-BE49-F238E27FC236}">
                      <a16:creationId xmlns:a16="http://schemas.microsoft.com/office/drawing/2014/main" id="{D1E9F533-2DE8-6517-39D2-52579C3A210E}"/>
                    </a:ext>
                  </a:extLst>
                </p:cNvPr>
                <p:cNvSpPr/>
                <p:nvPr/>
              </p:nvSpPr>
              <p:spPr>
                <a:xfrm>
                  <a:off x="7695876" y="3912346"/>
                  <a:ext cx="51697" cy="57862"/>
                </a:xfrm>
                <a:custGeom>
                  <a:avLst/>
                  <a:gdLst>
                    <a:gd name="connsiteX0" fmla="*/ 38929 w 51697"/>
                    <a:gd name="connsiteY0" fmla="*/ 0 h 57862"/>
                    <a:gd name="connsiteX1" fmla="*/ 50454 w 51697"/>
                    <a:gd name="connsiteY1" fmla="*/ 30671 h 57862"/>
                    <a:gd name="connsiteX2" fmla="*/ 39348 w 51697"/>
                    <a:gd name="connsiteY2" fmla="*/ 55483 h 57862"/>
                    <a:gd name="connsiteX3" fmla="*/ 36233 w 51697"/>
                    <a:gd name="connsiteY3" fmla="*/ 56655 h 57862"/>
                    <a:gd name="connsiteX4" fmla="*/ 11525 w 51697"/>
                    <a:gd name="connsiteY4" fmla="*/ 45301 h 57862"/>
                    <a:gd name="connsiteX5" fmla="*/ 0 w 51697"/>
                    <a:gd name="connsiteY5" fmla="*/ 14631 h 57862"/>
                    <a:gd name="connsiteX6" fmla="*/ 38929 w 51697"/>
                    <a:gd name="connsiteY6" fmla="*/ 0 h 57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697" h="57862">
                      <a:moveTo>
                        <a:pt x="38929" y="0"/>
                      </a:moveTo>
                      <a:lnTo>
                        <a:pt x="50454" y="30671"/>
                      </a:lnTo>
                      <a:cubicBezTo>
                        <a:pt x="54197" y="40615"/>
                        <a:pt x="49197" y="51788"/>
                        <a:pt x="39348" y="55483"/>
                      </a:cubicBezTo>
                      <a:lnTo>
                        <a:pt x="36233" y="56655"/>
                      </a:lnTo>
                      <a:cubicBezTo>
                        <a:pt x="26384" y="60360"/>
                        <a:pt x="15269" y="55245"/>
                        <a:pt x="11525" y="45301"/>
                      </a:cubicBezTo>
                      <a:lnTo>
                        <a:pt x="0" y="14631"/>
                      </a:lnTo>
                      <a:lnTo>
                        <a:pt x="3892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6" name="Freeform: Shape 325">
                  <a:extLst>
                    <a:ext uri="{FF2B5EF4-FFF2-40B4-BE49-F238E27FC236}">
                      <a16:creationId xmlns:a16="http://schemas.microsoft.com/office/drawing/2014/main" id="{8142DAE7-DD83-F6CB-9281-D5B3138C2756}"/>
                    </a:ext>
                  </a:extLst>
                </p:cNvPr>
                <p:cNvSpPr/>
                <p:nvPr/>
              </p:nvSpPr>
              <p:spPr>
                <a:xfrm>
                  <a:off x="7686544" y="3877467"/>
                  <a:ext cx="51118" cy="56662"/>
                </a:xfrm>
                <a:custGeom>
                  <a:avLst/>
                  <a:gdLst>
                    <a:gd name="connsiteX0" fmla="*/ 51118 w 51118"/>
                    <a:gd name="connsiteY0" fmla="*/ 41880 h 56662"/>
                    <a:gd name="connsiteX1" fmla="*/ 40850 w 51118"/>
                    <a:gd name="connsiteY1" fmla="*/ 14571 h 56662"/>
                    <a:gd name="connsiteX2" fmla="*/ 15142 w 51118"/>
                    <a:gd name="connsiteY2" fmla="*/ 1103 h 56662"/>
                    <a:gd name="connsiteX3" fmla="*/ 11999 w 51118"/>
                    <a:gd name="connsiteY3" fmla="*/ 2284 h 56662"/>
                    <a:gd name="connsiteX4" fmla="*/ 1531 w 51118"/>
                    <a:gd name="connsiteY4" fmla="*/ 29345 h 56662"/>
                    <a:gd name="connsiteX5" fmla="*/ 11799 w 51118"/>
                    <a:gd name="connsiteY5" fmla="*/ 56662 h 56662"/>
                    <a:gd name="connsiteX6" fmla="*/ 51118 w 51118"/>
                    <a:gd name="connsiteY6" fmla="*/ 41880 h 56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118" h="56662">
                      <a:moveTo>
                        <a:pt x="51118" y="41880"/>
                      </a:moveTo>
                      <a:lnTo>
                        <a:pt x="40850" y="14571"/>
                      </a:lnTo>
                      <a:cubicBezTo>
                        <a:pt x="36659" y="3427"/>
                        <a:pt x="25096" y="-2631"/>
                        <a:pt x="15142" y="1103"/>
                      </a:cubicBezTo>
                      <a:lnTo>
                        <a:pt x="11999" y="2284"/>
                      </a:lnTo>
                      <a:cubicBezTo>
                        <a:pt x="2055" y="6027"/>
                        <a:pt x="-2660" y="18200"/>
                        <a:pt x="1531" y="29345"/>
                      </a:cubicBezTo>
                      <a:lnTo>
                        <a:pt x="11799" y="56662"/>
                      </a:lnTo>
                      <a:lnTo>
                        <a:pt x="51118" y="418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0" name="Graphic 3">
                <a:extLst>
                  <a:ext uri="{FF2B5EF4-FFF2-40B4-BE49-F238E27FC236}">
                    <a16:creationId xmlns:a16="http://schemas.microsoft.com/office/drawing/2014/main" id="{96DEDF11-6392-DC44-C9CC-368D87E2B0B4}"/>
                  </a:ext>
                </a:extLst>
              </p:cNvPr>
              <p:cNvGrpSpPr/>
              <p:nvPr/>
            </p:nvGrpSpPr>
            <p:grpSpPr>
              <a:xfrm>
                <a:off x="7597557" y="3819939"/>
                <a:ext cx="50171" cy="95162"/>
                <a:chOff x="7597557" y="3819939"/>
                <a:chExt cx="50171" cy="95162"/>
              </a:xfrm>
            </p:grpSpPr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7DDF1C64-331D-09D7-24E6-B1D35D389474}"/>
                    </a:ext>
                  </a:extLst>
                </p:cNvPr>
                <p:cNvSpPr/>
                <p:nvPr/>
              </p:nvSpPr>
              <p:spPr>
                <a:xfrm>
                  <a:off x="7597557" y="3859977"/>
                  <a:ext cx="46350" cy="55125"/>
                </a:xfrm>
                <a:custGeom>
                  <a:avLst/>
                  <a:gdLst>
                    <a:gd name="connsiteX0" fmla="*/ 46351 w 46350"/>
                    <a:gd name="connsiteY0" fmla="*/ 6363 h 55125"/>
                    <a:gd name="connsiteX1" fmla="*/ 41331 w 46350"/>
                    <a:gd name="connsiteY1" fmla="*/ 38738 h 55125"/>
                    <a:gd name="connsiteX2" fmla="*/ 19462 w 46350"/>
                    <a:gd name="connsiteY2" fmla="*/ 54902 h 55125"/>
                    <a:gd name="connsiteX3" fmla="*/ 16175 w 46350"/>
                    <a:gd name="connsiteY3" fmla="*/ 54397 h 55125"/>
                    <a:gd name="connsiteX4" fmla="*/ 230 w 46350"/>
                    <a:gd name="connsiteY4" fmla="*/ 32375 h 55125"/>
                    <a:gd name="connsiteX5" fmla="*/ 5250 w 46350"/>
                    <a:gd name="connsiteY5" fmla="*/ 0 h 55125"/>
                    <a:gd name="connsiteX6" fmla="*/ 46351 w 46350"/>
                    <a:gd name="connsiteY6" fmla="*/ 6363 h 5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25">
                      <a:moveTo>
                        <a:pt x="46351" y="6363"/>
                      </a:moveTo>
                      <a:lnTo>
                        <a:pt x="41331" y="38738"/>
                      </a:lnTo>
                      <a:cubicBezTo>
                        <a:pt x="39702" y="49244"/>
                        <a:pt x="29863" y="56512"/>
                        <a:pt x="19462" y="54902"/>
                      </a:cubicBezTo>
                      <a:lnTo>
                        <a:pt x="16175" y="54397"/>
                      </a:lnTo>
                      <a:cubicBezTo>
                        <a:pt x="5784" y="52787"/>
                        <a:pt x="-1398" y="42872"/>
                        <a:pt x="230" y="32375"/>
                      </a:cubicBezTo>
                      <a:lnTo>
                        <a:pt x="5250" y="0"/>
                      </a:lnTo>
                      <a:lnTo>
                        <a:pt x="46351" y="6363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4" name="Freeform: Shape 323">
                  <a:extLst>
                    <a:ext uri="{FF2B5EF4-FFF2-40B4-BE49-F238E27FC236}">
                      <a16:creationId xmlns:a16="http://schemas.microsoft.com/office/drawing/2014/main" id="{144872F9-C3EA-690C-2FB1-F673DF6A1B55}"/>
                    </a:ext>
                  </a:extLst>
                </p:cNvPr>
                <p:cNvSpPr/>
                <p:nvPr/>
              </p:nvSpPr>
              <p:spPr>
                <a:xfrm>
                  <a:off x="7601454" y="3819939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92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3" name="Graphic 3">
                <a:extLst>
                  <a:ext uri="{FF2B5EF4-FFF2-40B4-BE49-F238E27FC236}">
                    <a16:creationId xmlns:a16="http://schemas.microsoft.com/office/drawing/2014/main" id="{4EDA5D91-7E4C-137C-E9AA-C31A714EA4E0}"/>
                  </a:ext>
                </a:extLst>
              </p:cNvPr>
              <p:cNvGrpSpPr/>
              <p:nvPr/>
            </p:nvGrpSpPr>
            <p:grpSpPr>
              <a:xfrm>
                <a:off x="7689321" y="3788126"/>
                <a:ext cx="50161" cy="95163"/>
                <a:chOff x="7689321" y="3788126"/>
                <a:chExt cx="50161" cy="95163"/>
              </a:xfrm>
            </p:grpSpPr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C522A117-73EE-4BF4-EE5B-D1FC59901506}"/>
                    </a:ext>
                  </a:extLst>
                </p:cNvPr>
                <p:cNvSpPr/>
                <p:nvPr/>
              </p:nvSpPr>
              <p:spPr>
                <a:xfrm>
                  <a:off x="7689321" y="3828154"/>
                  <a:ext cx="46350" cy="55134"/>
                </a:xfrm>
                <a:custGeom>
                  <a:avLst/>
                  <a:gdLst>
                    <a:gd name="connsiteX0" fmla="*/ 46351 w 46350"/>
                    <a:gd name="connsiteY0" fmla="*/ 6372 h 55134"/>
                    <a:gd name="connsiteX1" fmla="*/ 41331 w 46350"/>
                    <a:gd name="connsiteY1" fmla="*/ 38748 h 55134"/>
                    <a:gd name="connsiteX2" fmla="*/ 19462 w 46350"/>
                    <a:gd name="connsiteY2" fmla="*/ 54911 h 55134"/>
                    <a:gd name="connsiteX3" fmla="*/ 16175 w 46350"/>
                    <a:gd name="connsiteY3" fmla="*/ 54407 h 55134"/>
                    <a:gd name="connsiteX4" fmla="*/ 230 w 46350"/>
                    <a:gd name="connsiteY4" fmla="*/ 32375 h 55134"/>
                    <a:gd name="connsiteX5" fmla="*/ 5250 w 46350"/>
                    <a:gd name="connsiteY5" fmla="*/ 0 h 55134"/>
                    <a:gd name="connsiteX6" fmla="*/ 46351 w 46350"/>
                    <a:gd name="connsiteY6" fmla="*/ 6372 h 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4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1"/>
                        <a:pt x="19462" y="5491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F23F43A7-28BA-B615-C0B1-E3F11A23F848}"/>
                    </a:ext>
                  </a:extLst>
                </p:cNvPr>
                <p:cNvSpPr/>
                <p:nvPr/>
              </p:nvSpPr>
              <p:spPr>
                <a:xfrm>
                  <a:off x="7693209" y="3788126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5" y="13311"/>
                        <a:pt x="40710" y="2347"/>
                        <a:pt x="30213" y="718"/>
                      </a:cubicBezTo>
                      <a:lnTo>
                        <a:pt x="26889" y="204"/>
                      </a:lnTo>
                      <a:cubicBezTo>
                        <a:pt x="16393" y="-1425"/>
                        <a:pt x="6305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4" name="Graphic 3">
                <a:extLst>
                  <a:ext uri="{FF2B5EF4-FFF2-40B4-BE49-F238E27FC236}">
                    <a16:creationId xmlns:a16="http://schemas.microsoft.com/office/drawing/2014/main" id="{C25DF966-09D0-46B3-8121-6759ACB3649E}"/>
                  </a:ext>
                </a:extLst>
              </p:cNvPr>
              <p:cNvGrpSpPr/>
              <p:nvPr/>
            </p:nvGrpSpPr>
            <p:grpSpPr>
              <a:xfrm>
                <a:off x="7745220" y="3805315"/>
                <a:ext cx="51136" cy="95051"/>
                <a:chOff x="7745220" y="3805315"/>
                <a:chExt cx="51136" cy="95051"/>
              </a:xfrm>
            </p:grpSpPr>
            <p:sp>
              <p:nvSpPr>
                <p:cNvPr id="319" name="Freeform: Shape 318">
                  <a:extLst>
                    <a:ext uri="{FF2B5EF4-FFF2-40B4-BE49-F238E27FC236}">
                      <a16:creationId xmlns:a16="http://schemas.microsoft.com/office/drawing/2014/main" id="{C0FC2A1A-4218-422F-89E2-EC5556F8B7D8}"/>
                    </a:ext>
                  </a:extLst>
                </p:cNvPr>
                <p:cNvSpPr/>
                <p:nvPr/>
              </p:nvSpPr>
              <p:spPr>
                <a:xfrm>
                  <a:off x="7749492" y="3844928"/>
                  <a:ext cx="46865" cy="55438"/>
                </a:xfrm>
                <a:custGeom>
                  <a:avLst/>
                  <a:gdLst>
                    <a:gd name="connsiteX0" fmla="*/ 40967 w 46865"/>
                    <a:gd name="connsiteY0" fmla="*/ 0 h 55438"/>
                    <a:gd name="connsiteX1" fmla="*/ 46577 w 46865"/>
                    <a:gd name="connsiteY1" fmla="*/ 32280 h 55438"/>
                    <a:gd name="connsiteX2" fmla="*/ 31032 w 46865"/>
                    <a:gd name="connsiteY2" fmla="*/ 54588 h 55438"/>
                    <a:gd name="connsiteX3" fmla="*/ 27756 w 46865"/>
                    <a:gd name="connsiteY3" fmla="*/ 55159 h 55438"/>
                    <a:gd name="connsiteX4" fmla="*/ 5601 w 46865"/>
                    <a:gd name="connsiteY4" fmla="*/ 39396 h 55438"/>
                    <a:gd name="connsiteX5" fmla="*/ 0 w 46865"/>
                    <a:gd name="connsiteY5" fmla="*/ 7115 h 55438"/>
                    <a:gd name="connsiteX6" fmla="*/ 40967 w 46865"/>
                    <a:gd name="connsiteY6" fmla="*/ 0 h 55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65" h="55438">
                      <a:moveTo>
                        <a:pt x="40967" y="0"/>
                      </a:moveTo>
                      <a:lnTo>
                        <a:pt x="46577" y="32280"/>
                      </a:lnTo>
                      <a:cubicBezTo>
                        <a:pt x="48396" y="42748"/>
                        <a:pt x="41405" y="52788"/>
                        <a:pt x="31032" y="54588"/>
                      </a:cubicBezTo>
                      <a:lnTo>
                        <a:pt x="27756" y="55159"/>
                      </a:lnTo>
                      <a:cubicBezTo>
                        <a:pt x="17393" y="56960"/>
                        <a:pt x="7420" y="49864"/>
                        <a:pt x="5601" y="39396"/>
                      </a:cubicBezTo>
                      <a:lnTo>
                        <a:pt x="0" y="7115"/>
                      </a:lnTo>
                      <a:lnTo>
                        <a:pt x="4096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0" name="Freeform: Shape 319">
                  <a:extLst>
                    <a:ext uri="{FF2B5EF4-FFF2-40B4-BE49-F238E27FC236}">
                      <a16:creationId xmlns:a16="http://schemas.microsoft.com/office/drawing/2014/main" id="{D2EE5866-4AF4-87F6-323F-A4CC8DC3C3C1}"/>
                    </a:ext>
                  </a:extLst>
                </p:cNvPr>
                <p:cNvSpPr/>
                <p:nvPr/>
              </p:nvSpPr>
              <p:spPr>
                <a:xfrm>
                  <a:off x="7745220" y="3805315"/>
                  <a:ext cx="46743" cy="54204"/>
                </a:xfrm>
                <a:custGeom>
                  <a:avLst/>
                  <a:gdLst>
                    <a:gd name="connsiteX0" fmla="*/ 46743 w 46743"/>
                    <a:gd name="connsiteY0" fmla="*/ 47023 h 54204"/>
                    <a:gd name="connsiteX1" fmla="*/ 41753 w 46743"/>
                    <a:gd name="connsiteY1" fmla="*/ 18276 h 54204"/>
                    <a:gd name="connsiteX2" fmla="*/ 19007 w 46743"/>
                    <a:gd name="connsiteY2" fmla="*/ 255 h 54204"/>
                    <a:gd name="connsiteX3" fmla="*/ 15692 w 46743"/>
                    <a:gd name="connsiteY3" fmla="*/ 827 h 54204"/>
                    <a:gd name="connsiteX4" fmla="*/ 357 w 46743"/>
                    <a:gd name="connsiteY4" fmla="*/ 25458 h 54204"/>
                    <a:gd name="connsiteX5" fmla="*/ 5348 w 46743"/>
                    <a:gd name="connsiteY5" fmla="*/ 54205 h 54204"/>
                    <a:gd name="connsiteX6" fmla="*/ 46743 w 46743"/>
                    <a:gd name="connsiteY6" fmla="*/ 47023 h 54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743" h="54204">
                      <a:moveTo>
                        <a:pt x="46743" y="47023"/>
                      </a:moveTo>
                      <a:lnTo>
                        <a:pt x="41753" y="18276"/>
                      </a:lnTo>
                      <a:cubicBezTo>
                        <a:pt x="39714" y="6542"/>
                        <a:pt x="29484" y="-1564"/>
                        <a:pt x="19007" y="255"/>
                      </a:cubicBezTo>
                      <a:lnTo>
                        <a:pt x="15692" y="827"/>
                      </a:lnTo>
                      <a:cubicBezTo>
                        <a:pt x="5224" y="2646"/>
                        <a:pt x="-1681" y="13733"/>
                        <a:pt x="357" y="25458"/>
                      </a:cubicBezTo>
                      <a:lnTo>
                        <a:pt x="5348" y="54205"/>
                      </a:lnTo>
                      <a:lnTo>
                        <a:pt x="46743" y="470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7" name="Graphic 3">
                <a:extLst>
                  <a:ext uri="{FF2B5EF4-FFF2-40B4-BE49-F238E27FC236}">
                    <a16:creationId xmlns:a16="http://schemas.microsoft.com/office/drawing/2014/main" id="{DCB7394A-F8B9-8826-5A2B-B942F214D04D}"/>
                  </a:ext>
                </a:extLst>
              </p:cNvPr>
              <p:cNvGrpSpPr/>
              <p:nvPr/>
            </p:nvGrpSpPr>
            <p:grpSpPr>
              <a:xfrm>
                <a:off x="7795762" y="3729404"/>
                <a:ext cx="50161" cy="95163"/>
                <a:chOff x="7795762" y="3729404"/>
                <a:chExt cx="50161" cy="95163"/>
              </a:xfrm>
            </p:grpSpPr>
            <p:sp>
              <p:nvSpPr>
                <p:cNvPr id="317" name="Freeform: Shape 316">
                  <a:extLst>
                    <a:ext uri="{FF2B5EF4-FFF2-40B4-BE49-F238E27FC236}">
                      <a16:creationId xmlns:a16="http://schemas.microsoft.com/office/drawing/2014/main" id="{4552E5F2-4A39-867D-9550-C337F9A1A585}"/>
                    </a:ext>
                  </a:extLst>
                </p:cNvPr>
                <p:cNvSpPr/>
                <p:nvPr/>
              </p:nvSpPr>
              <p:spPr>
                <a:xfrm>
                  <a:off x="7795762" y="3769432"/>
                  <a:ext cx="46350" cy="55135"/>
                </a:xfrm>
                <a:custGeom>
                  <a:avLst/>
                  <a:gdLst>
                    <a:gd name="connsiteX0" fmla="*/ 46351 w 46350"/>
                    <a:gd name="connsiteY0" fmla="*/ 6372 h 55135"/>
                    <a:gd name="connsiteX1" fmla="*/ 41331 w 46350"/>
                    <a:gd name="connsiteY1" fmla="*/ 38748 h 55135"/>
                    <a:gd name="connsiteX2" fmla="*/ 19462 w 46350"/>
                    <a:gd name="connsiteY2" fmla="*/ 54912 h 55135"/>
                    <a:gd name="connsiteX3" fmla="*/ 16175 w 46350"/>
                    <a:gd name="connsiteY3" fmla="*/ 54407 h 55135"/>
                    <a:gd name="connsiteX4" fmla="*/ 230 w 46350"/>
                    <a:gd name="connsiteY4" fmla="*/ 32376 h 55135"/>
                    <a:gd name="connsiteX5" fmla="*/ 5250 w 46350"/>
                    <a:gd name="connsiteY5" fmla="*/ 0 h 55135"/>
                    <a:gd name="connsiteX6" fmla="*/ 46351 w 46350"/>
                    <a:gd name="connsiteY6" fmla="*/ 6372 h 5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35">
                      <a:moveTo>
                        <a:pt x="46351" y="6372"/>
                      </a:moveTo>
                      <a:lnTo>
                        <a:pt x="41331" y="38748"/>
                      </a:lnTo>
                      <a:cubicBezTo>
                        <a:pt x="39702" y="49254"/>
                        <a:pt x="29863" y="56521"/>
                        <a:pt x="19462" y="54912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2"/>
                        <a:pt x="230" y="32376"/>
                      </a:cubicBezTo>
                      <a:lnTo>
                        <a:pt x="5250" y="0"/>
                      </a:lnTo>
                      <a:lnTo>
                        <a:pt x="46351" y="637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8" name="Freeform: Shape 317">
                  <a:extLst>
                    <a:ext uri="{FF2B5EF4-FFF2-40B4-BE49-F238E27FC236}">
                      <a16:creationId xmlns:a16="http://schemas.microsoft.com/office/drawing/2014/main" id="{907941DE-59E8-E1CA-ACE8-8FF6D5ADDB20}"/>
                    </a:ext>
                  </a:extLst>
                </p:cNvPr>
                <p:cNvSpPr/>
                <p:nvPr/>
              </p:nvSpPr>
              <p:spPr>
                <a:xfrm>
                  <a:off x="7799650" y="3729404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3 w 46273"/>
                    <a:gd name="connsiteY2" fmla="*/ 719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3" y="719"/>
                      </a:cubicBezTo>
                      <a:lnTo>
                        <a:pt x="26889" y="204"/>
                      </a:lnTo>
                      <a:cubicBezTo>
                        <a:pt x="1639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8" name="Graphic 3">
                <a:extLst>
                  <a:ext uri="{FF2B5EF4-FFF2-40B4-BE49-F238E27FC236}">
                    <a16:creationId xmlns:a16="http://schemas.microsoft.com/office/drawing/2014/main" id="{4E79FF1D-AD29-E6FD-83DE-108FCFAC420A}"/>
                  </a:ext>
                </a:extLst>
              </p:cNvPr>
              <p:cNvGrpSpPr/>
              <p:nvPr/>
            </p:nvGrpSpPr>
            <p:grpSpPr>
              <a:xfrm>
                <a:off x="7863057" y="3748978"/>
                <a:ext cx="50161" cy="95163"/>
                <a:chOff x="7863057" y="3748978"/>
                <a:chExt cx="50161" cy="95163"/>
              </a:xfrm>
            </p:grpSpPr>
            <p:sp>
              <p:nvSpPr>
                <p:cNvPr id="315" name="Freeform: Shape 314">
                  <a:extLst>
                    <a:ext uri="{FF2B5EF4-FFF2-40B4-BE49-F238E27FC236}">
                      <a16:creationId xmlns:a16="http://schemas.microsoft.com/office/drawing/2014/main" id="{40F026D2-1BD4-E05E-6DA7-A130C02E8EF2}"/>
                    </a:ext>
                  </a:extLst>
                </p:cNvPr>
                <p:cNvSpPr/>
                <p:nvPr/>
              </p:nvSpPr>
              <p:spPr>
                <a:xfrm>
                  <a:off x="7863057" y="3788997"/>
                  <a:ext cx="46350" cy="55144"/>
                </a:xfrm>
                <a:custGeom>
                  <a:avLst/>
                  <a:gdLst>
                    <a:gd name="connsiteX0" fmla="*/ 46351 w 46350"/>
                    <a:gd name="connsiteY0" fmla="*/ 6382 h 55144"/>
                    <a:gd name="connsiteX1" fmla="*/ 41331 w 46350"/>
                    <a:gd name="connsiteY1" fmla="*/ 38757 h 55144"/>
                    <a:gd name="connsiteX2" fmla="*/ 19462 w 46350"/>
                    <a:gd name="connsiteY2" fmla="*/ 54921 h 55144"/>
                    <a:gd name="connsiteX3" fmla="*/ 16175 w 46350"/>
                    <a:gd name="connsiteY3" fmla="*/ 54407 h 55144"/>
                    <a:gd name="connsiteX4" fmla="*/ 230 w 46350"/>
                    <a:gd name="connsiteY4" fmla="*/ 32375 h 55144"/>
                    <a:gd name="connsiteX5" fmla="*/ 5250 w 46350"/>
                    <a:gd name="connsiteY5" fmla="*/ 0 h 55144"/>
                    <a:gd name="connsiteX6" fmla="*/ 46351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1" y="6382"/>
                      </a:moveTo>
                      <a:lnTo>
                        <a:pt x="41331" y="38757"/>
                      </a:lnTo>
                      <a:cubicBezTo>
                        <a:pt x="39702" y="49263"/>
                        <a:pt x="29863" y="56531"/>
                        <a:pt x="19462" y="54921"/>
                      </a:cubicBezTo>
                      <a:lnTo>
                        <a:pt x="16175" y="54407"/>
                      </a:lnTo>
                      <a:cubicBezTo>
                        <a:pt x="5784" y="52797"/>
                        <a:pt x="-1398" y="42881"/>
                        <a:pt x="230" y="32375"/>
                      </a:cubicBezTo>
                      <a:lnTo>
                        <a:pt x="5250" y="0"/>
                      </a:lnTo>
                      <a:lnTo>
                        <a:pt x="46351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6" name="Freeform: Shape 315">
                  <a:extLst>
                    <a:ext uri="{FF2B5EF4-FFF2-40B4-BE49-F238E27FC236}">
                      <a16:creationId xmlns:a16="http://schemas.microsoft.com/office/drawing/2014/main" id="{B953DF97-AE9D-1E2B-5148-4F2C212D980B}"/>
                    </a:ext>
                  </a:extLst>
                </p:cNvPr>
                <p:cNvSpPr/>
                <p:nvPr/>
              </p:nvSpPr>
              <p:spPr>
                <a:xfrm>
                  <a:off x="7866954" y="3748978"/>
                  <a:ext cx="46264" cy="53906"/>
                </a:xfrm>
                <a:custGeom>
                  <a:avLst/>
                  <a:gdLst>
                    <a:gd name="connsiteX0" fmla="*/ 41500 w 46264"/>
                    <a:gd name="connsiteY0" fmla="*/ 53906 h 53906"/>
                    <a:gd name="connsiteX1" fmla="*/ 45977 w 46264"/>
                    <a:gd name="connsiteY1" fmla="*/ 25074 h 53906"/>
                    <a:gd name="connsiteX2" fmla="*/ 30204 w 46264"/>
                    <a:gd name="connsiteY2" fmla="*/ 719 h 53906"/>
                    <a:gd name="connsiteX3" fmla="*/ 26879 w 46264"/>
                    <a:gd name="connsiteY3" fmla="*/ 204 h 53906"/>
                    <a:gd name="connsiteX4" fmla="*/ 4467 w 46264"/>
                    <a:gd name="connsiteY4" fmla="*/ 18635 h 53906"/>
                    <a:gd name="connsiteX5" fmla="*/ 0 w 46264"/>
                    <a:gd name="connsiteY5" fmla="*/ 47467 h 53906"/>
                    <a:gd name="connsiteX6" fmla="*/ 41500 w 46264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64" h="53906">
                      <a:moveTo>
                        <a:pt x="41500" y="53906"/>
                      </a:moveTo>
                      <a:lnTo>
                        <a:pt x="45977" y="25074"/>
                      </a:lnTo>
                      <a:cubicBezTo>
                        <a:pt x="47806" y="13311"/>
                        <a:pt x="40700" y="2347"/>
                        <a:pt x="30204" y="719"/>
                      </a:cubicBezTo>
                      <a:lnTo>
                        <a:pt x="26879" y="204"/>
                      </a:lnTo>
                      <a:cubicBezTo>
                        <a:pt x="16373" y="-1425"/>
                        <a:pt x="6296" y="6872"/>
                        <a:pt x="4467" y="18635"/>
                      </a:cubicBezTo>
                      <a:lnTo>
                        <a:pt x="0" y="47467"/>
                      </a:lnTo>
                      <a:lnTo>
                        <a:pt x="4150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89" name="Graphic 3">
                <a:extLst>
                  <a:ext uri="{FF2B5EF4-FFF2-40B4-BE49-F238E27FC236}">
                    <a16:creationId xmlns:a16="http://schemas.microsoft.com/office/drawing/2014/main" id="{E88DD8F9-3997-94F5-9E7B-6CACBCACAAA8}"/>
                  </a:ext>
                </a:extLst>
              </p:cNvPr>
              <p:cNvGrpSpPr/>
              <p:nvPr/>
            </p:nvGrpSpPr>
            <p:grpSpPr>
              <a:xfrm>
                <a:off x="7913215" y="3861535"/>
                <a:ext cx="50161" cy="95163"/>
                <a:chOff x="7913215" y="3861535"/>
                <a:chExt cx="50161" cy="95163"/>
              </a:xfrm>
            </p:grpSpPr>
            <p:sp>
              <p:nvSpPr>
                <p:cNvPr id="313" name="Freeform: Shape 312">
                  <a:extLst>
                    <a:ext uri="{FF2B5EF4-FFF2-40B4-BE49-F238E27FC236}">
                      <a16:creationId xmlns:a16="http://schemas.microsoft.com/office/drawing/2014/main" id="{ACE12B38-CF1C-1A60-E80E-C788E9376083}"/>
                    </a:ext>
                  </a:extLst>
                </p:cNvPr>
                <p:cNvSpPr/>
                <p:nvPr/>
              </p:nvSpPr>
              <p:spPr>
                <a:xfrm>
                  <a:off x="7913215" y="3901554"/>
                  <a:ext cx="46350" cy="55144"/>
                </a:xfrm>
                <a:custGeom>
                  <a:avLst/>
                  <a:gdLst>
                    <a:gd name="connsiteX0" fmla="*/ 46350 w 46350"/>
                    <a:gd name="connsiteY0" fmla="*/ 6382 h 55144"/>
                    <a:gd name="connsiteX1" fmla="*/ 41331 w 46350"/>
                    <a:gd name="connsiteY1" fmla="*/ 38757 h 55144"/>
                    <a:gd name="connsiteX2" fmla="*/ 19461 w 46350"/>
                    <a:gd name="connsiteY2" fmla="*/ 54921 h 55144"/>
                    <a:gd name="connsiteX3" fmla="*/ 16175 w 46350"/>
                    <a:gd name="connsiteY3" fmla="*/ 54407 h 55144"/>
                    <a:gd name="connsiteX4" fmla="*/ 231 w 46350"/>
                    <a:gd name="connsiteY4" fmla="*/ 32375 h 55144"/>
                    <a:gd name="connsiteX5" fmla="*/ 5250 w 46350"/>
                    <a:gd name="connsiteY5" fmla="*/ 0 h 55144"/>
                    <a:gd name="connsiteX6" fmla="*/ 46350 w 46350"/>
                    <a:gd name="connsiteY6" fmla="*/ 6382 h 55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350" h="55144">
                      <a:moveTo>
                        <a:pt x="46350" y="6382"/>
                      </a:moveTo>
                      <a:lnTo>
                        <a:pt x="41331" y="38757"/>
                      </a:lnTo>
                      <a:cubicBezTo>
                        <a:pt x="39702" y="49263"/>
                        <a:pt x="29863" y="56531"/>
                        <a:pt x="19461" y="54921"/>
                      </a:cubicBezTo>
                      <a:lnTo>
                        <a:pt x="16175" y="54407"/>
                      </a:lnTo>
                      <a:cubicBezTo>
                        <a:pt x="5783" y="52797"/>
                        <a:pt x="-1398" y="42882"/>
                        <a:pt x="231" y="32375"/>
                      </a:cubicBezTo>
                      <a:lnTo>
                        <a:pt x="5250" y="0"/>
                      </a:lnTo>
                      <a:lnTo>
                        <a:pt x="46350" y="6382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4" name="Freeform: Shape 313">
                  <a:extLst>
                    <a:ext uri="{FF2B5EF4-FFF2-40B4-BE49-F238E27FC236}">
                      <a16:creationId xmlns:a16="http://schemas.microsoft.com/office/drawing/2014/main" id="{A7D1AB7D-A74C-03A7-75BE-0290D7FBD523}"/>
                    </a:ext>
                  </a:extLst>
                </p:cNvPr>
                <p:cNvSpPr/>
                <p:nvPr/>
              </p:nvSpPr>
              <p:spPr>
                <a:xfrm>
                  <a:off x="7917103" y="3861535"/>
                  <a:ext cx="46273" cy="53906"/>
                </a:xfrm>
                <a:custGeom>
                  <a:avLst/>
                  <a:gdLst>
                    <a:gd name="connsiteX0" fmla="*/ 41510 w 46273"/>
                    <a:gd name="connsiteY0" fmla="*/ 53906 h 53906"/>
                    <a:gd name="connsiteX1" fmla="*/ 45987 w 46273"/>
                    <a:gd name="connsiteY1" fmla="*/ 25074 h 53906"/>
                    <a:gd name="connsiteX2" fmla="*/ 30214 w 46273"/>
                    <a:gd name="connsiteY2" fmla="*/ 718 h 53906"/>
                    <a:gd name="connsiteX3" fmla="*/ 26889 w 46273"/>
                    <a:gd name="connsiteY3" fmla="*/ 204 h 53906"/>
                    <a:gd name="connsiteX4" fmla="*/ 4477 w 46273"/>
                    <a:gd name="connsiteY4" fmla="*/ 18635 h 53906"/>
                    <a:gd name="connsiteX5" fmla="*/ 0 w 46273"/>
                    <a:gd name="connsiteY5" fmla="*/ 47467 h 53906"/>
                    <a:gd name="connsiteX6" fmla="*/ 41510 w 46273"/>
                    <a:gd name="connsiteY6" fmla="*/ 53906 h 53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273" h="53906">
                      <a:moveTo>
                        <a:pt x="41510" y="53906"/>
                      </a:moveTo>
                      <a:lnTo>
                        <a:pt x="45987" y="25074"/>
                      </a:lnTo>
                      <a:cubicBezTo>
                        <a:pt x="47816" y="13311"/>
                        <a:pt x="40710" y="2347"/>
                        <a:pt x="30214" y="718"/>
                      </a:cubicBezTo>
                      <a:lnTo>
                        <a:pt x="26889" y="204"/>
                      </a:lnTo>
                      <a:cubicBezTo>
                        <a:pt x="16383" y="-1425"/>
                        <a:pt x="6306" y="6872"/>
                        <a:pt x="4477" y="18635"/>
                      </a:cubicBezTo>
                      <a:lnTo>
                        <a:pt x="0" y="47467"/>
                      </a:lnTo>
                      <a:lnTo>
                        <a:pt x="41510" y="53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0" name="Graphic 3">
                <a:extLst>
                  <a:ext uri="{FF2B5EF4-FFF2-40B4-BE49-F238E27FC236}">
                    <a16:creationId xmlns:a16="http://schemas.microsoft.com/office/drawing/2014/main" id="{38C14053-89E7-E3FA-6A22-72E2957C3715}"/>
                  </a:ext>
                </a:extLst>
              </p:cNvPr>
              <p:cNvGrpSpPr/>
              <p:nvPr/>
            </p:nvGrpSpPr>
            <p:grpSpPr>
              <a:xfrm>
                <a:off x="8005998" y="3896731"/>
                <a:ext cx="48110" cy="95343"/>
                <a:chOff x="8005998" y="3896731"/>
                <a:chExt cx="48110" cy="95343"/>
              </a:xfrm>
            </p:grpSpPr>
            <p:sp>
              <p:nvSpPr>
                <p:cNvPr id="311" name="Freeform: Shape 310">
                  <a:extLst>
                    <a:ext uri="{FF2B5EF4-FFF2-40B4-BE49-F238E27FC236}">
                      <a16:creationId xmlns:a16="http://schemas.microsoft.com/office/drawing/2014/main" id="{85297286-E5D8-04C4-968B-8EEF817A7CA3}"/>
                    </a:ext>
                  </a:extLst>
                </p:cNvPr>
                <p:cNvSpPr/>
                <p:nvPr/>
              </p:nvSpPr>
              <p:spPr>
                <a:xfrm>
                  <a:off x="8008867" y="3937606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1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20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1" y="32547"/>
                      </a:lnTo>
                      <a:cubicBezTo>
                        <a:pt x="46339" y="43101"/>
                        <a:pt x="3879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2" name="Freeform: Shape 311">
                  <a:extLst>
                    <a:ext uri="{FF2B5EF4-FFF2-40B4-BE49-F238E27FC236}">
                      <a16:creationId xmlns:a16="http://schemas.microsoft.com/office/drawing/2014/main" id="{F15809EB-5D93-CD08-21E5-44ADB7575E62}"/>
                    </a:ext>
                  </a:extLst>
                </p:cNvPr>
                <p:cNvSpPr/>
                <p:nvPr/>
              </p:nvSpPr>
              <p:spPr>
                <a:xfrm>
                  <a:off x="8005998" y="3896731"/>
                  <a:ext cx="45264" cy="53238"/>
                </a:xfrm>
                <a:custGeom>
                  <a:avLst/>
                  <a:gdLst>
                    <a:gd name="connsiteX0" fmla="*/ 45265 w 45264"/>
                    <a:gd name="connsiteY0" fmla="*/ 48362 h 53238"/>
                    <a:gd name="connsiteX1" fmla="*/ 41883 w 45264"/>
                    <a:gd name="connsiteY1" fmla="*/ 19377 h 53238"/>
                    <a:gd name="connsiteX2" fmla="*/ 20186 w 45264"/>
                    <a:gd name="connsiteY2" fmla="*/ 118 h 53238"/>
                    <a:gd name="connsiteX3" fmla="*/ 16842 w 45264"/>
                    <a:gd name="connsiteY3" fmla="*/ 508 h 53238"/>
                    <a:gd name="connsiteX4" fmla="*/ 164 w 45264"/>
                    <a:gd name="connsiteY4" fmla="*/ 24254 h 53238"/>
                    <a:gd name="connsiteX5" fmla="*/ 3545 w 45264"/>
                    <a:gd name="connsiteY5" fmla="*/ 53239 h 53238"/>
                    <a:gd name="connsiteX6" fmla="*/ 45265 w 45264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4" h="53238">
                      <a:moveTo>
                        <a:pt x="45265" y="48362"/>
                      </a:moveTo>
                      <a:lnTo>
                        <a:pt x="41883" y="19377"/>
                      </a:lnTo>
                      <a:cubicBezTo>
                        <a:pt x="40502" y="7547"/>
                        <a:pt x="30739" y="-1121"/>
                        <a:pt x="20186" y="118"/>
                      </a:cubicBezTo>
                      <a:lnTo>
                        <a:pt x="16842" y="508"/>
                      </a:lnTo>
                      <a:cubicBezTo>
                        <a:pt x="6288" y="1737"/>
                        <a:pt x="-1217" y="12424"/>
                        <a:pt x="164" y="24254"/>
                      </a:cubicBezTo>
                      <a:lnTo>
                        <a:pt x="3545" y="53239"/>
                      </a:lnTo>
                      <a:lnTo>
                        <a:pt x="45265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1" name="Graphic 3">
                <a:extLst>
                  <a:ext uri="{FF2B5EF4-FFF2-40B4-BE49-F238E27FC236}">
                    <a16:creationId xmlns:a16="http://schemas.microsoft.com/office/drawing/2014/main" id="{ED5AF24E-7B23-609D-5D59-0B57AF94F717}"/>
                  </a:ext>
                </a:extLst>
              </p:cNvPr>
              <p:cNvGrpSpPr/>
              <p:nvPr/>
            </p:nvGrpSpPr>
            <p:grpSpPr>
              <a:xfrm>
                <a:off x="7969348" y="3933554"/>
                <a:ext cx="48108" cy="95343"/>
                <a:chOff x="7969348" y="3933554"/>
                <a:chExt cx="48108" cy="95343"/>
              </a:xfrm>
            </p:grpSpPr>
            <p:sp>
              <p:nvSpPr>
                <p:cNvPr id="309" name="Freeform: Shape 308">
                  <a:extLst>
                    <a:ext uri="{FF2B5EF4-FFF2-40B4-BE49-F238E27FC236}">
                      <a16:creationId xmlns:a16="http://schemas.microsoft.com/office/drawing/2014/main" id="{6A7879EA-1583-17DC-BD27-933D135B8887}"/>
                    </a:ext>
                  </a:extLst>
                </p:cNvPr>
                <p:cNvSpPr/>
                <p:nvPr/>
              </p:nvSpPr>
              <p:spPr>
                <a:xfrm>
                  <a:off x="7972215" y="3974430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0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20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79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750E54A5-2CE5-78FB-4677-F81321D86E3E}"/>
                    </a:ext>
                  </a:extLst>
                </p:cNvPr>
                <p:cNvSpPr/>
                <p:nvPr/>
              </p:nvSpPr>
              <p:spPr>
                <a:xfrm>
                  <a:off x="7969348" y="3933554"/>
                  <a:ext cx="45262" cy="53238"/>
                </a:xfrm>
                <a:custGeom>
                  <a:avLst/>
                  <a:gdLst>
                    <a:gd name="connsiteX0" fmla="*/ 45262 w 45262"/>
                    <a:gd name="connsiteY0" fmla="*/ 48362 h 53238"/>
                    <a:gd name="connsiteX1" fmla="*/ 41881 w 45262"/>
                    <a:gd name="connsiteY1" fmla="*/ 19377 h 53238"/>
                    <a:gd name="connsiteX2" fmla="*/ 20183 w 45262"/>
                    <a:gd name="connsiteY2" fmla="*/ 118 h 53238"/>
                    <a:gd name="connsiteX3" fmla="*/ 16850 w 45262"/>
                    <a:gd name="connsiteY3" fmla="*/ 508 h 53238"/>
                    <a:gd name="connsiteX4" fmla="*/ 162 w 45262"/>
                    <a:gd name="connsiteY4" fmla="*/ 24254 h 53238"/>
                    <a:gd name="connsiteX5" fmla="*/ 3543 w 45262"/>
                    <a:gd name="connsiteY5" fmla="*/ 53239 h 53238"/>
                    <a:gd name="connsiteX6" fmla="*/ 45262 w 45262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2" h="53238">
                      <a:moveTo>
                        <a:pt x="45262" y="48362"/>
                      </a:moveTo>
                      <a:lnTo>
                        <a:pt x="41881" y="19377"/>
                      </a:lnTo>
                      <a:cubicBezTo>
                        <a:pt x="40500" y="7547"/>
                        <a:pt x="30737" y="-1121"/>
                        <a:pt x="20183" y="118"/>
                      </a:cubicBezTo>
                      <a:lnTo>
                        <a:pt x="16850" y="508"/>
                      </a:lnTo>
                      <a:cubicBezTo>
                        <a:pt x="6296" y="1737"/>
                        <a:pt x="-1210" y="12424"/>
                        <a:pt x="162" y="24254"/>
                      </a:cubicBezTo>
                      <a:lnTo>
                        <a:pt x="3543" y="53239"/>
                      </a:lnTo>
                      <a:lnTo>
                        <a:pt x="45262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2" name="Graphic 3">
                <a:extLst>
                  <a:ext uri="{FF2B5EF4-FFF2-40B4-BE49-F238E27FC236}">
                    <a16:creationId xmlns:a16="http://schemas.microsoft.com/office/drawing/2014/main" id="{D59A839E-B2E4-42EA-8DC7-EB30CC283B1C}"/>
                  </a:ext>
                </a:extLst>
              </p:cNvPr>
              <p:cNvGrpSpPr/>
              <p:nvPr/>
            </p:nvGrpSpPr>
            <p:grpSpPr>
              <a:xfrm>
                <a:off x="7960804" y="3851658"/>
                <a:ext cx="48108" cy="95343"/>
                <a:chOff x="7960804" y="3851658"/>
                <a:chExt cx="48108" cy="95343"/>
              </a:xfrm>
            </p:grpSpPr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08AFF366-CF1F-C5A0-2A8B-0A51584EA5A4}"/>
                    </a:ext>
                  </a:extLst>
                </p:cNvPr>
                <p:cNvSpPr/>
                <p:nvPr/>
              </p:nvSpPr>
              <p:spPr>
                <a:xfrm>
                  <a:off x="7963671" y="3892534"/>
                  <a:ext cx="45241" cy="54467"/>
                </a:xfrm>
                <a:custGeom>
                  <a:avLst/>
                  <a:gdLst>
                    <a:gd name="connsiteX0" fmla="*/ 41310 w 45241"/>
                    <a:gd name="connsiteY0" fmla="*/ 0 h 54467"/>
                    <a:gd name="connsiteX1" fmla="*/ 45110 w 45241"/>
                    <a:gd name="connsiteY1" fmla="*/ 32547 h 54467"/>
                    <a:gd name="connsiteX2" fmla="*/ 28347 w 45241"/>
                    <a:gd name="connsiteY2" fmla="*/ 53959 h 54467"/>
                    <a:gd name="connsiteX3" fmla="*/ 25041 w 45241"/>
                    <a:gd name="connsiteY3" fmla="*/ 54340 h 54467"/>
                    <a:gd name="connsiteX4" fmla="*/ 3801 w 45241"/>
                    <a:gd name="connsiteY4" fmla="*/ 37367 h 54467"/>
                    <a:gd name="connsiteX5" fmla="*/ 0 w 45241"/>
                    <a:gd name="connsiteY5" fmla="*/ 4819 h 54467"/>
                    <a:gd name="connsiteX6" fmla="*/ 41310 w 45241"/>
                    <a:gd name="connsiteY6" fmla="*/ 0 h 54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7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805" y="52740"/>
                        <a:pt x="28347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1" y="37367"/>
                      </a:cubicBezTo>
                      <a:lnTo>
                        <a:pt x="0" y="4819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8" name="Freeform: Shape 307">
                  <a:extLst>
                    <a:ext uri="{FF2B5EF4-FFF2-40B4-BE49-F238E27FC236}">
                      <a16:creationId xmlns:a16="http://schemas.microsoft.com/office/drawing/2014/main" id="{2697ABC1-8381-7635-ACC4-6867670118D8}"/>
                    </a:ext>
                  </a:extLst>
                </p:cNvPr>
                <p:cNvSpPr/>
                <p:nvPr/>
              </p:nvSpPr>
              <p:spPr>
                <a:xfrm>
                  <a:off x="7960804" y="3851658"/>
                  <a:ext cx="45262" cy="53238"/>
                </a:xfrm>
                <a:custGeom>
                  <a:avLst/>
                  <a:gdLst>
                    <a:gd name="connsiteX0" fmla="*/ 45263 w 45262"/>
                    <a:gd name="connsiteY0" fmla="*/ 48362 h 53238"/>
                    <a:gd name="connsiteX1" fmla="*/ 41881 w 45262"/>
                    <a:gd name="connsiteY1" fmla="*/ 19377 h 53238"/>
                    <a:gd name="connsiteX2" fmla="*/ 20183 w 45262"/>
                    <a:gd name="connsiteY2" fmla="*/ 118 h 53238"/>
                    <a:gd name="connsiteX3" fmla="*/ 16850 w 45262"/>
                    <a:gd name="connsiteY3" fmla="*/ 508 h 53238"/>
                    <a:gd name="connsiteX4" fmla="*/ 162 w 45262"/>
                    <a:gd name="connsiteY4" fmla="*/ 24254 h 53238"/>
                    <a:gd name="connsiteX5" fmla="*/ 3543 w 45262"/>
                    <a:gd name="connsiteY5" fmla="*/ 53239 h 53238"/>
                    <a:gd name="connsiteX6" fmla="*/ 45263 w 45262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2" h="53238">
                      <a:moveTo>
                        <a:pt x="45263" y="48362"/>
                      </a:moveTo>
                      <a:lnTo>
                        <a:pt x="41881" y="19377"/>
                      </a:lnTo>
                      <a:cubicBezTo>
                        <a:pt x="40500" y="7547"/>
                        <a:pt x="30737" y="-1120"/>
                        <a:pt x="20183" y="118"/>
                      </a:cubicBezTo>
                      <a:lnTo>
                        <a:pt x="16850" y="508"/>
                      </a:lnTo>
                      <a:cubicBezTo>
                        <a:pt x="6296" y="1737"/>
                        <a:pt x="-1210" y="12424"/>
                        <a:pt x="162" y="24254"/>
                      </a:cubicBezTo>
                      <a:lnTo>
                        <a:pt x="3543" y="53239"/>
                      </a:lnTo>
                      <a:lnTo>
                        <a:pt x="45263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3" name="Graphic 3">
                <a:extLst>
                  <a:ext uri="{FF2B5EF4-FFF2-40B4-BE49-F238E27FC236}">
                    <a16:creationId xmlns:a16="http://schemas.microsoft.com/office/drawing/2014/main" id="{DED9D0AE-547A-6D84-2A69-5779B409F0B5}"/>
                  </a:ext>
                </a:extLst>
              </p:cNvPr>
              <p:cNvGrpSpPr/>
              <p:nvPr/>
            </p:nvGrpSpPr>
            <p:grpSpPr>
              <a:xfrm>
                <a:off x="8041546" y="3841867"/>
                <a:ext cx="48110" cy="95343"/>
                <a:chOff x="8041546" y="3841867"/>
                <a:chExt cx="48110" cy="95343"/>
              </a:xfrm>
            </p:grpSpPr>
            <p:sp>
              <p:nvSpPr>
                <p:cNvPr id="305" name="Freeform: Shape 304">
                  <a:extLst>
                    <a:ext uri="{FF2B5EF4-FFF2-40B4-BE49-F238E27FC236}">
                      <a16:creationId xmlns:a16="http://schemas.microsoft.com/office/drawing/2014/main" id="{B1C2CA51-9556-0D77-F12F-501C26535E8D}"/>
                    </a:ext>
                  </a:extLst>
                </p:cNvPr>
                <p:cNvSpPr/>
                <p:nvPr/>
              </p:nvSpPr>
              <p:spPr>
                <a:xfrm>
                  <a:off x="8044415" y="3882742"/>
                  <a:ext cx="45241" cy="54468"/>
                </a:xfrm>
                <a:custGeom>
                  <a:avLst/>
                  <a:gdLst>
                    <a:gd name="connsiteX0" fmla="*/ 41310 w 45241"/>
                    <a:gd name="connsiteY0" fmla="*/ 0 h 54468"/>
                    <a:gd name="connsiteX1" fmla="*/ 45110 w 45241"/>
                    <a:gd name="connsiteY1" fmla="*/ 32547 h 54468"/>
                    <a:gd name="connsiteX2" fmla="*/ 28346 w 45241"/>
                    <a:gd name="connsiteY2" fmla="*/ 53959 h 54468"/>
                    <a:gd name="connsiteX3" fmla="*/ 25041 w 45241"/>
                    <a:gd name="connsiteY3" fmla="*/ 54340 h 54468"/>
                    <a:gd name="connsiteX4" fmla="*/ 3800 w 45241"/>
                    <a:gd name="connsiteY4" fmla="*/ 37367 h 54468"/>
                    <a:gd name="connsiteX5" fmla="*/ 0 w 45241"/>
                    <a:gd name="connsiteY5" fmla="*/ 4820 h 54468"/>
                    <a:gd name="connsiteX6" fmla="*/ 41310 w 45241"/>
                    <a:gd name="connsiteY6" fmla="*/ 0 h 54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41" h="54468">
                      <a:moveTo>
                        <a:pt x="41310" y="0"/>
                      </a:moveTo>
                      <a:lnTo>
                        <a:pt x="45110" y="32547"/>
                      </a:lnTo>
                      <a:cubicBezTo>
                        <a:pt x="46339" y="43101"/>
                        <a:pt x="38795" y="52740"/>
                        <a:pt x="28346" y="53959"/>
                      </a:cubicBezTo>
                      <a:lnTo>
                        <a:pt x="25041" y="54340"/>
                      </a:lnTo>
                      <a:cubicBezTo>
                        <a:pt x="14592" y="55559"/>
                        <a:pt x="5029" y="47920"/>
                        <a:pt x="3800" y="37367"/>
                      </a:cubicBezTo>
                      <a:lnTo>
                        <a:pt x="0" y="4820"/>
                      </a:lnTo>
                      <a:lnTo>
                        <a:pt x="41310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C2A7A5FA-E753-F0A0-EF89-80FF9F62FBC5}"/>
                    </a:ext>
                  </a:extLst>
                </p:cNvPr>
                <p:cNvSpPr/>
                <p:nvPr/>
              </p:nvSpPr>
              <p:spPr>
                <a:xfrm>
                  <a:off x="8041546" y="3841867"/>
                  <a:ext cx="45264" cy="53238"/>
                </a:xfrm>
                <a:custGeom>
                  <a:avLst/>
                  <a:gdLst>
                    <a:gd name="connsiteX0" fmla="*/ 45265 w 45264"/>
                    <a:gd name="connsiteY0" fmla="*/ 48362 h 53238"/>
                    <a:gd name="connsiteX1" fmla="*/ 41883 w 45264"/>
                    <a:gd name="connsiteY1" fmla="*/ 19377 h 53238"/>
                    <a:gd name="connsiteX2" fmla="*/ 20185 w 45264"/>
                    <a:gd name="connsiteY2" fmla="*/ 118 h 53238"/>
                    <a:gd name="connsiteX3" fmla="*/ 16852 w 45264"/>
                    <a:gd name="connsiteY3" fmla="*/ 508 h 53238"/>
                    <a:gd name="connsiteX4" fmla="*/ 164 w 45264"/>
                    <a:gd name="connsiteY4" fmla="*/ 24254 h 53238"/>
                    <a:gd name="connsiteX5" fmla="*/ 3545 w 45264"/>
                    <a:gd name="connsiteY5" fmla="*/ 53239 h 53238"/>
                    <a:gd name="connsiteX6" fmla="*/ 45265 w 45264"/>
                    <a:gd name="connsiteY6" fmla="*/ 48362 h 5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64" h="53238">
                      <a:moveTo>
                        <a:pt x="45265" y="48362"/>
                      </a:moveTo>
                      <a:lnTo>
                        <a:pt x="41883" y="19377"/>
                      </a:lnTo>
                      <a:cubicBezTo>
                        <a:pt x="40502" y="7547"/>
                        <a:pt x="30739" y="-1121"/>
                        <a:pt x="20185" y="118"/>
                      </a:cubicBezTo>
                      <a:lnTo>
                        <a:pt x="16852" y="508"/>
                      </a:lnTo>
                      <a:cubicBezTo>
                        <a:pt x="6298" y="1737"/>
                        <a:pt x="-1217" y="12424"/>
                        <a:pt x="164" y="24254"/>
                      </a:cubicBezTo>
                      <a:lnTo>
                        <a:pt x="3545" y="53239"/>
                      </a:lnTo>
                      <a:lnTo>
                        <a:pt x="45265" y="483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4" name="Graphic 3">
                <a:extLst>
                  <a:ext uri="{FF2B5EF4-FFF2-40B4-BE49-F238E27FC236}">
                    <a16:creationId xmlns:a16="http://schemas.microsoft.com/office/drawing/2014/main" id="{D9E2BD3B-E1EE-4167-3B37-B0098028C25D}"/>
                  </a:ext>
                </a:extLst>
              </p:cNvPr>
              <p:cNvGrpSpPr/>
              <p:nvPr/>
            </p:nvGrpSpPr>
            <p:grpSpPr>
              <a:xfrm>
                <a:off x="7980857" y="3843641"/>
                <a:ext cx="73569" cy="86353"/>
                <a:chOff x="7980857" y="3843641"/>
                <a:chExt cx="73569" cy="86353"/>
              </a:xfrm>
            </p:grpSpPr>
            <p:sp>
              <p:nvSpPr>
                <p:cNvPr id="303" name="Freeform: Shape 302">
                  <a:extLst>
                    <a:ext uri="{FF2B5EF4-FFF2-40B4-BE49-F238E27FC236}">
                      <a16:creationId xmlns:a16="http://schemas.microsoft.com/office/drawing/2014/main" id="{48C3C5C4-F362-F57B-9559-C597C82B10BC}"/>
                    </a:ext>
                  </a:extLst>
                </p:cNvPr>
                <p:cNvSpPr/>
                <p:nvPr/>
              </p:nvSpPr>
              <p:spPr>
                <a:xfrm>
                  <a:off x="7980857" y="3871045"/>
                  <a:ext cx="56480" cy="58949"/>
                </a:xfrm>
                <a:custGeom>
                  <a:avLst/>
                  <a:gdLst>
                    <a:gd name="connsiteX0" fmla="*/ 56480 w 56480"/>
                    <a:gd name="connsiteY0" fmla="*/ 24117 h 58949"/>
                    <a:gd name="connsiteX1" fmla="*/ 37478 w 56480"/>
                    <a:gd name="connsiteY1" fmla="*/ 50806 h 58949"/>
                    <a:gd name="connsiteX2" fmla="*/ 10684 w 56480"/>
                    <a:gd name="connsiteY2" fmla="*/ 55454 h 58949"/>
                    <a:gd name="connsiteX3" fmla="*/ 7969 w 56480"/>
                    <a:gd name="connsiteY3" fmla="*/ 53521 h 58949"/>
                    <a:gd name="connsiteX4" fmla="*/ 3597 w 56480"/>
                    <a:gd name="connsiteY4" fmla="*/ 26689 h 58949"/>
                    <a:gd name="connsiteX5" fmla="*/ 22600 w 56480"/>
                    <a:gd name="connsiteY5" fmla="*/ 0 h 58949"/>
                    <a:gd name="connsiteX6" fmla="*/ 56480 w 56480"/>
                    <a:gd name="connsiteY6" fmla="*/ 24117 h 58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480" h="58949">
                      <a:moveTo>
                        <a:pt x="56480" y="24117"/>
                      </a:moveTo>
                      <a:lnTo>
                        <a:pt x="37478" y="50806"/>
                      </a:lnTo>
                      <a:cubicBezTo>
                        <a:pt x="31315" y="59465"/>
                        <a:pt x="19257" y="61551"/>
                        <a:pt x="10684" y="55454"/>
                      </a:cubicBezTo>
                      <a:lnTo>
                        <a:pt x="7969" y="53521"/>
                      </a:lnTo>
                      <a:cubicBezTo>
                        <a:pt x="-603" y="47415"/>
                        <a:pt x="-2575" y="35347"/>
                        <a:pt x="3597" y="26689"/>
                      </a:cubicBezTo>
                      <a:lnTo>
                        <a:pt x="22600" y="0"/>
                      </a:lnTo>
                      <a:lnTo>
                        <a:pt x="56480" y="2411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4" name="Freeform: Shape 303">
                  <a:extLst>
                    <a:ext uri="{FF2B5EF4-FFF2-40B4-BE49-F238E27FC236}">
                      <a16:creationId xmlns:a16="http://schemas.microsoft.com/office/drawing/2014/main" id="{A43D3751-D656-B6FF-A101-F7AB090725D6}"/>
                    </a:ext>
                  </a:extLst>
                </p:cNvPr>
                <p:cNvSpPr/>
                <p:nvPr/>
              </p:nvSpPr>
              <p:spPr>
                <a:xfrm>
                  <a:off x="7998914" y="3843641"/>
                  <a:ext cx="55513" cy="57798"/>
                </a:xfrm>
                <a:custGeom>
                  <a:avLst/>
                  <a:gdLst>
                    <a:gd name="connsiteX0" fmla="*/ 34214 w 55513"/>
                    <a:gd name="connsiteY0" fmla="*/ 57799 h 57798"/>
                    <a:gd name="connsiteX1" fmla="*/ 51140 w 55513"/>
                    <a:gd name="connsiteY1" fmla="*/ 34024 h 57798"/>
                    <a:gd name="connsiteX2" fmla="*/ 47958 w 55513"/>
                    <a:gd name="connsiteY2" fmla="*/ 5183 h 57798"/>
                    <a:gd name="connsiteX3" fmla="*/ 45225 w 55513"/>
                    <a:gd name="connsiteY3" fmla="*/ 3240 h 57798"/>
                    <a:gd name="connsiteX4" fmla="*/ 16926 w 55513"/>
                    <a:gd name="connsiteY4" fmla="*/ 9669 h 57798"/>
                    <a:gd name="connsiteX5" fmla="*/ 0 w 55513"/>
                    <a:gd name="connsiteY5" fmla="*/ 33443 h 57798"/>
                    <a:gd name="connsiteX6" fmla="*/ 34214 w 55513"/>
                    <a:gd name="connsiteY6" fmla="*/ 57799 h 57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513" h="57798">
                      <a:moveTo>
                        <a:pt x="34214" y="57799"/>
                      </a:moveTo>
                      <a:lnTo>
                        <a:pt x="51140" y="34024"/>
                      </a:lnTo>
                      <a:cubicBezTo>
                        <a:pt x="58045" y="24328"/>
                        <a:pt x="56617" y="11345"/>
                        <a:pt x="47958" y="5183"/>
                      </a:cubicBezTo>
                      <a:lnTo>
                        <a:pt x="45225" y="3240"/>
                      </a:lnTo>
                      <a:cubicBezTo>
                        <a:pt x="36566" y="-2923"/>
                        <a:pt x="23831" y="-28"/>
                        <a:pt x="16926" y="9669"/>
                      </a:cubicBezTo>
                      <a:lnTo>
                        <a:pt x="0" y="33443"/>
                      </a:lnTo>
                      <a:lnTo>
                        <a:pt x="34214" y="577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5" name="Graphic 3">
                <a:extLst>
                  <a:ext uri="{FF2B5EF4-FFF2-40B4-BE49-F238E27FC236}">
                    <a16:creationId xmlns:a16="http://schemas.microsoft.com/office/drawing/2014/main" id="{DBA3FB26-7B17-E425-4E31-F7BCCD76720C}"/>
                  </a:ext>
                </a:extLst>
              </p:cNvPr>
              <p:cNvGrpSpPr/>
              <p:nvPr/>
            </p:nvGrpSpPr>
            <p:grpSpPr>
              <a:xfrm>
                <a:off x="7910912" y="3753285"/>
                <a:ext cx="57049" cy="93925"/>
                <a:chOff x="7910912" y="3753285"/>
                <a:chExt cx="57049" cy="93925"/>
              </a:xfrm>
            </p:grpSpPr>
            <p:sp>
              <p:nvSpPr>
                <p:cNvPr id="301" name="Freeform: Shape 300">
                  <a:extLst>
                    <a:ext uri="{FF2B5EF4-FFF2-40B4-BE49-F238E27FC236}">
                      <a16:creationId xmlns:a16="http://schemas.microsoft.com/office/drawing/2014/main" id="{EF1A7B14-9E9A-B563-4AD5-971F15EF1357}"/>
                    </a:ext>
                  </a:extLst>
                </p:cNvPr>
                <p:cNvSpPr/>
                <p:nvPr/>
              </p:nvSpPr>
              <p:spPr>
                <a:xfrm>
                  <a:off x="7910912" y="3790168"/>
                  <a:ext cx="49854" cy="57042"/>
                </a:xfrm>
                <a:custGeom>
                  <a:avLst/>
                  <a:gdLst>
                    <a:gd name="connsiteX0" fmla="*/ 49854 w 49854"/>
                    <a:gd name="connsiteY0" fmla="*/ 11621 h 57042"/>
                    <a:gd name="connsiteX1" fmla="*/ 40701 w 49854"/>
                    <a:gd name="connsiteY1" fmla="*/ 43082 h 57042"/>
                    <a:gd name="connsiteX2" fmla="*/ 16936 w 49854"/>
                    <a:gd name="connsiteY2" fmla="*/ 56293 h 57042"/>
                    <a:gd name="connsiteX3" fmla="*/ 13745 w 49854"/>
                    <a:gd name="connsiteY3" fmla="*/ 55359 h 57042"/>
                    <a:gd name="connsiteX4" fmla="*/ 772 w 49854"/>
                    <a:gd name="connsiteY4" fmla="*/ 31461 h 57042"/>
                    <a:gd name="connsiteX5" fmla="*/ 9925 w 49854"/>
                    <a:gd name="connsiteY5" fmla="*/ 0 h 57042"/>
                    <a:gd name="connsiteX6" fmla="*/ 49854 w 49854"/>
                    <a:gd name="connsiteY6" fmla="*/ 11621 h 57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54" h="57042">
                      <a:moveTo>
                        <a:pt x="49854" y="11621"/>
                      </a:moveTo>
                      <a:lnTo>
                        <a:pt x="40701" y="43082"/>
                      </a:lnTo>
                      <a:cubicBezTo>
                        <a:pt x="37729" y="53283"/>
                        <a:pt x="27032" y="59226"/>
                        <a:pt x="16936" y="56293"/>
                      </a:cubicBezTo>
                      <a:lnTo>
                        <a:pt x="13745" y="55359"/>
                      </a:lnTo>
                      <a:cubicBezTo>
                        <a:pt x="3639" y="52416"/>
                        <a:pt x="-2190" y="41662"/>
                        <a:pt x="772" y="31461"/>
                      </a:cubicBezTo>
                      <a:lnTo>
                        <a:pt x="9925" y="0"/>
                      </a:lnTo>
                      <a:lnTo>
                        <a:pt x="49854" y="11621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2" name="Freeform: Shape 301">
                  <a:extLst>
                    <a:ext uri="{FF2B5EF4-FFF2-40B4-BE49-F238E27FC236}">
                      <a16:creationId xmlns:a16="http://schemas.microsoft.com/office/drawing/2014/main" id="{8B3A86F5-FC2D-8340-9D6D-AF6B5C8B5FFB}"/>
                    </a:ext>
                  </a:extLst>
                </p:cNvPr>
                <p:cNvSpPr/>
                <p:nvPr/>
              </p:nvSpPr>
              <p:spPr>
                <a:xfrm>
                  <a:off x="7918513" y="3753285"/>
                  <a:ext cx="49448" cy="55829"/>
                </a:xfrm>
                <a:custGeom>
                  <a:avLst/>
                  <a:gdLst>
                    <a:gd name="connsiteX0" fmla="*/ 40339 w 49448"/>
                    <a:gd name="connsiteY0" fmla="*/ 55829 h 55829"/>
                    <a:gd name="connsiteX1" fmla="*/ 48492 w 49448"/>
                    <a:gd name="connsiteY1" fmla="*/ 27816 h 55829"/>
                    <a:gd name="connsiteX2" fmla="*/ 35986 w 49448"/>
                    <a:gd name="connsiteY2" fmla="*/ 1632 h 55829"/>
                    <a:gd name="connsiteX3" fmla="*/ 32756 w 49448"/>
                    <a:gd name="connsiteY3" fmla="*/ 689 h 55829"/>
                    <a:gd name="connsiteX4" fmla="*/ 8154 w 49448"/>
                    <a:gd name="connsiteY4" fmla="*/ 16081 h 55829"/>
                    <a:gd name="connsiteX5" fmla="*/ 0 w 49448"/>
                    <a:gd name="connsiteY5" fmla="*/ 44094 h 55829"/>
                    <a:gd name="connsiteX6" fmla="*/ 40339 w 49448"/>
                    <a:gd name="connsiteY6" fmla="*/ 55829 h 55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48" h="55829">
                      <a:moveTo>
                        <a:pt x="40339" y="55829"/>
                      </a:moveTo>
                      <a:lnTo>
                        <a:pt x="48492" y="27816"/>
                      </a:lnTo>
                      <a:cubicBezTo>
                        <a:pt x="51816" y="16386"/>
                        <a:pt x="46196" y="4603"/>
                        <a:pt x="35986" y="1632"/>
                      </a:cubicBezTo>
                      <a:lnTo>
                        <a:pt x="32756" y="689"/>
                      </a:lnTo>
                      <a:cubicBezTo>
                        <a:pt x="22555" y="-2283"/>
                        <a:pt x="11478" y="4641"/>
                        <a:pt x="8154" y="16081"/>
                      </a:cubicBezTo>
                      <a:lnTo>
                        <a:pt x="0" y="44094"/>
                      </a:lnTo>
                      <a:lnTo>
                        <a:pt x="40339" y="558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6" name="Graphic 3">
                <a:extLst>
                  <a:ext uri="{FF2B5EF4-FFF2-40B4-BE49-F238E27FC236}">
                    <a16:creationId xmlns:a16="http://schemas.microsoft.com/office/drawing/2014/main" id="{20C1BE3A-ADBE-8DBC-F05E-04F042703BF4}"/>
                  </a:ext>
                </a:extLst>
              </p:cNvPr>
              <p:cNvGrpSpPr/>
              <p:nvPr/>
            </p:nvGrpSpPr>
            <p:grpSpPr>
              <a:xfrm>
                <a:off x="7960014" y="3746501"/>
                <a:ext cx="49567" cy="95221"/>
                <a:chOff x="7960014" y="3746501"/>
                <a:chExt cx="49567" cy="95221"/>
              </a:xfrm>
            </p:grpSpPr>
            <p:sp>
              <p:nvSpPr>
                <p:cNvPr id="299" name="Freeform: Shape 298">
                  <a:extLst>
                    <a:ext uri="{FF2B5EF4-FFF2-40B4-BE49-F238E27FC236}">
                      <a16:creationId xmlns:a16="http://schemas.microsoft.com/office/drawing/2014/main" id="{437F6E79-187D-1677-0032-7CB77484FD2C}"/>
                    </a:ext>
                  </a:extLst>
                </p:cNvPr>
                <p:cNvSpPr/>
                <p:nvPr/>
              </p:nvSpPr>
              <p:spPr>
                <a:xfrm>
                  <a:off x="7960014" y="3786768"/>
                  <a:ext cx="46033" cy="54953"/>
                </a:xfrm>
                <a:custGeom>
                  <a:avLst/>
                  <a:gdLst>
                    <a:gd name="connsiteX0" fmla="*/ 46034 w 46033"/>
                    <a:gd name="connsiteY0" fmla="*/ 5934 h 54953"/>
                    <a:gd name="connsiteX1" fmla="*/ 41357 w 46033"/>
                    <a:gd name="connsiteY1" fmla="*/ 38367 h 54953"/>
                    <a:gd name="connsiteX2" fmla="*/ 19669 w 46033"/>
                    <a:gd name="connsiteY2" fmla="*/ 54759 h 54953"/>
                    <a:gd name="connsiteX3" fmla="*/ 16373 w 46033"/>
                    <a:gd name="connsiteY3" fmla="*/ 54283 h 54953"/>
                    <a:gd name="connsiteX4" fmla="*/ 199 w 46033"/>
                    <a:gd name="connsiteY4" fmla="*/ 32433 h 54953"/>
                    <a:gd name="connsiteX5" fmla="*/ 4876 w 46033"/>
                    <a:gd name="connsiteY5" fmla="*/ 0 h 54953"/>
                    <a:gd name="connsiteX6" fmla="*/ 46034 w 46033"/>
                    <a:gd name="connsiteY6" fmla="*/ 5934 h 54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3" h="54953">
                      <a:moveTo>
                        <a:pt x="46034" y="5934"/>
                      </a:moveTo>
                      <a:lnTo>
                        <a:pt x="41357" y="38367"/>
                      </a:lnTo>
                      <a:cubicBezTo>
                        <a:pt x="39843" y="48882"/>
                        <a:pt x="30080" y="56264"/>
                        <a:pt x="19669" y="54759"/>
                      </a:cubicBezTo>
                      <a:lnTo>
                        <a:pt x="16373" y="54283"/>
                      </a:lnTo>
                      <a:cubicBezTo>
                        <a:pt x="5962" y="52778"/>
                        <a:pt x="-1315" y="42948"/>
                        <a:pt x="199" y="32433"/>
                      </a:cubicBezTo>
                      <a:lnTo>
                        <a:pt x="4876" y="0"/>
                      </a:lnTo>
                      <a:lnTo>
                        <a:pt x="46034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0" name="Freeform: Shape 299">
                  <a:extLst>
                    <a:ext uri="{FF2B5EF4-FFF2-40B4-BE49-F238E27FC236}">
                      <a16:creationId xmlns:a16="http://schemas.microsoft.com/office/drawing/2014/main" id="{5D2D83A7-63FE-3B49-914E-BDAFD41171A3}"/>
                    </a:ext>
                  </a:extLst>
                </p:cNvPr>
                <p:cNvSpPr/>
                <p:nvPr/>
              </p:nvSpPr>
              <p:spPr>
                <a:xfrm>
                  <a:off x="7963595" y="3746501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6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6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7" name="Graphic 3">
                <a:extLst>
                  <a:ext uri="{FF2B5EF4-FFF2-40B4-BE49-F238E27FC236}">
                    <a16:creationId xmlns:a16="http://schemas.microsoft.com/office/drawing/2014/main" id="{7D1E4850-40CC-D72D-0074-731D567377E9}"/>
                  </a:ext>
                </a:extLst>
              </p:cNvPr>
              <p:cNvGrpSpPr/>
              <p:nvPr/>
            </p:nvGrpSpPr>
            <p:grpSpPr>
              <a:xfrm>
                <a:off x="8011399" y="3756293"/>
                <a:ext cx="49568" cy="95221"/>
                <a:chOff x="8011399" y="3756293"/>
                <a:chExt cx="49568" cy="95221"/>
              </a:xfrm>
            </p:grpSpPr>
            <p:sp>
              <p:nvSpPr>
                <p:cNvPr id="297" name="Freeform: Shape 296">
                  <a:extLst>
                    <a:ext uri="{FF2B5EF4-FFF2-40B4-BE49-F238E27FC236}">
                      <a16:creationId xmlns:a16="http://schemas.microsoft.com/office/drawing/2014/main" id="{36326B4E-797A-BEA8-95A6-AADC5002DE58}"/>
                    </a:ext>
                  </a:extLst>
                </p:cNvPr>
                <p:cNvSpPr/>
                <p:nvPr/>
              </p:nvSpPr>
              <p:spPr>
                <a:xfrm>
                  <a:off x="8011399" y="3796560"/>
                  <a:ext cx="46035" cy="54954"/>
                </a:xfrm>
                <a:custGeom>
                  <a:avLst/>
                  <a:gdLst>
                    <a:gd name="connsiteX0" fmla="*/ 46036 w 46035"/>
                    <a:gd name="connsiteY0" fmla="*/ 5934 h 54954"/>
                    <a:gd name="connsiteX1" fmla="*/ 41359 w 46035"/>
                    <a:gd name="connsiteY1" fmla="*/ 38367 h 54954"/>
                    <a:gd name="connsiteX2" fmla="*/ 19671 w 46035"/>
                    <a:gd name="connsiteY2" fmla="*/ 54759 h 54954"/>
                    <a:gd name="connsiteX3" fmla="*/ 16375 w 46035"/>
                    <a:gd name="connsiteY3" fmla="*/ 54283 h 54954"/>
                    <a:gd name="connsiteX4" fmla="*/ 202 w 46035"/>
                    <a:gd name="connsiteY4" fmla="*/ 32433 h 54954"/>
                    <a:gd name="connsiteX5" fmla="*/ 4878 w 46035"/>
                    <a:gd name="connsiteY5" fmla="*/ 0 h 54954"/>
                    <a:gd name="connsiteX6" fmla="*/ 46036 w 46035"/>
                    <a:gd name="connsiteY6" fmla="*/ 5934 h 5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5" h="54954">
                      <a:moveTo>
                        <a:pt x="46036" y="5934"/>
                      </a:moveTo>
                      <a:lnTo>
                        <a:pt x="41359" y="38367"/>
                      </a:lnTo>
                      <a:cubicBezTo>
                        <a:pt x="39844" y="48882"/>
                        <a:pt x="30081" y="56264"/>
                        <a:pt x="19671" y="54759"/>
                      </a:cubicBezTo>
                      <a:lnTo>
                        <a:pt x="16375" y="54283"/>
                      </a:lnTo>
                      <a:cubicBezTo>
                        <a:pt x="5964" y="52778"/>
                        <a:pt x="-1322" y="42948"/>
                        <a:pt x="202" y="32433"/>
                      </a:cubicBezTo>
                      <a:lnTo>
                        <a:pt x="4878" y="0"/>
                      </a:lnTo>
                      <a:lnTo>
                        <a:pt x="46036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8" name="Freeform: Shape 297">
                  <a:extLst>
                    <a:ext uri="{FF2B5EF4-FFF2-40B4-BE49-F238E27FC236}">
                      <a16:creationId xmlns:a16="http://schemas.microsoft.com/office/drawing/2014/main" id="{834AEF8E-0B72-E6A1-E724-519B2E106F3F}"/>
                    </a:ext>
                  </a:extLst>
                </p:cNvPr>
                <p:cNvSpPr/>
                <p:nvPr/>
              </p:nvSpPr>
              <p:spPr>
                <a:xfrm>
                  <a:off x="8014982" y="3756293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5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5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8" name="Graphic 3">
                <a:extLst>
                  <a:ext uri="{FF2B5EF4-FFF2-40B4-BE49-F238E27FC236}">
                    <a16:creationId xmlns:a16="http://schemas.microsoft.com/office/drawing/2014/main" id="{5ABCBE63-2809-D7F1-BC3D-4C9FCEDC95C6}"/>
                  </a:ext>
                </a:extLst>
              </p:cNvPr>
              <p:cNvGrpSpPr/>
              <p:nvPr/>
            </p:nvGrpSpPr>
            <p:grpSpPr>
              <a:xfrm>
                <a:off x="8041565" y="3704724"/>
                <a:ext cx="49578" cy="95221"/>
                <a:chOff x="8041565" y="3704724"/>
                <a:chExt cx="49578" cy="95221"/>
              </a:xfrm>
            </p:grpSpPr>
            <p:sp>
              <p:nvSpPr>
                <p:cNvPr id="295" name="Freeform: Shape 294">
                  <a:extLst>
                    <a:ext uri="{FF2B5EF4-FFF2-40B4-BE49-F238E27FC236}">
                      <a16:creationId xmlns:a16="http://schemas.microsoft.com/office/drawing/2014/main" id="{73032AD1-B9F5-31C2-172A-86EE7E049D58}"/>
                    </a:ext>
                  </a:extLst>
                </p:cNvPr>
                <p:cNvSpPr/>
                <p:nvPr/>
              </p:nvSpPr>
              <p:spPr>
                <a:xfrm>
                  <a:off x="8041565" y="3744991"/>
                  <a:ext cx="46035" cy="54954"/>
                </a:xfrm>
                <a:custGeom>
                  <a:avLst/>
                  <a:gdLst>
                    <a:gd name="connsiteX0" fmla="*/ 46036 w 46035"/>
                    <a:gd name="connsiteY0" fmla="*/ 5934 h 54954"/>
                    <a:gd name="connsiteX1" fmla="*/ 41359 w 46035"/>
                    <a:gd name="connsiteY1" fmla="*/ 38367 h 54954"/>
                    <a:gd name="connsiteX2" fmla="*/ 19671 w 46035"/>
                    <a:gd name="connsiteY2" fmla="*/ 54759 h 54954"/>
                    <a:gd name="connsiteX3" fmla="*/ 16375 w 46035"/>
                    <a:gd name="connsiteY3" fmla="*/ 54283 h 54954"/>
                    <a:gd name="connsiteX4" fmla="*/ 202 w 46035"/>
                    <a:gd name="connsiteY4" fmla="*/ 32433 h 54954"/>
                    <a:gd name="connsiteX5" fmla="*/ 4878 w 46035"/>
                    <a:gd name="connsiteY5" fmla="*/ 0 h 54954"/>
                    <a:gd name="connsiteX6" fmla="*/ 46036 w 46035"/>
                    <a:gd name="connsiteY6" fmla="*/ 5934 h 54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5" h="54954">
                      <a:moveTo>
                        <a:pt x="46036" y="5934"/>
                      </a:moveTo>
                      <a:lnTo>
                        <a:pt x="41359" y="38367"/>
                      </a:lnTo>
                      <a:cubicBezTo>
                        <a:pt x="39844" y="48882"/>
                        <a:pt x="30081" y="56264"/>
                        <a:pt x="19671" y="54759"/>
                      </a:cubicBezTo>
                      <a:lnTo>
                        <a:pt x="16375" y="54283"/>
                      </a:lnTo>
                      <a:cubicBezTo>
                        <a:pt x="5964" y="52778"/>
                        <a:pt x="-1322" y="42948"/>
                        <a:pt x="202" y="32433"/>
                      </a:cubicBezTo>
                      <a:lnTo>
                        <a:pt x="4878" y="0"/>
                      </a:lnTo>
                      <a:lnTo>
                        <a:pt x="46036" y="593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6" name="Freeform: Shape 295">
                  <a:extLst>
                    <a:ext uri="{FF2B5EF4-FFF2-40B4-BE49-F238E27FC236}">
                      <a16:creationId xmlns:a16="http://schemas.microsoft.com/office/drawing/2014/main" id="{4EC86133-1971-784C-CDAC-5002399FE967}"/>
                    </a:ext>
                  </a:extLst>
                </p:cNvPr>
                <p:cNvSpPr/>
                <p:nvPr/>
              </p:nvSpPr>
              <p:spPr>
                <a:xfrm>
                  <a:off x="8045157" y="3704724"/>
                  <a:ext cx="45986" cy="53716"/>
                </a:xfrm>
                <a:custGeom>
                  <a:avLst/>
                  <a:gdLst>
                    <a:gd name="connsiteX0" fmla="*/ 41577 w 45986"/>
                    <a:gd name="connsiteY0" fmla="*/ 53717 h 53716"/>
                    <a:gd name="connsiteX1" fmla="*/ 45739 w 45986"/>
                    <a:gd name="connsiteY1" fmla="*/ 24837 h 53716"/>
                    <a:gd name="connsiteX2" fmla="*/ 29699 w 45986"/>
                    <a:gd name="connsiteY2" fmla="*/ 653 h 53716"/>
                    <a:gd name="connsiteX3" fmla="*/ 26375 w 45986"/>
                    <a:gd name="connsiteY3" fmla="*/ 177 h 53716"/>
                    <a:gd name="connsiteX4" fmla="*/ 4163 w 45986"/>
                    <a:gd name="connsiteY4" fmla="*/ 18845 h 53716"/>
                    <a:gd name="connsiteX5" fmla="*/ 0 w 45986"/>
                    <a:gd name="connsiteY5" fmla="*/ 47725 h 53716"/>
                    <a:gd name="connsiteX6" fmla="*/ 41577 w 45986"/>
                    <a:gd name="connsiteY6" fmla="*/ 53717 h 5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86" h="53716">
                      <a:moveTo>
                        <a:pt x="41577" y="53717"/>
                      </a:moveTo>
                      <a:lnTo>
                        <a:pt x="45739" y="24837"/>
                      </a:lnTo>
                      <a:cubicBezTo>
                        <a:pt x="47435" y="13054"/>
                        <a:pt x="40224" y="2167"/>
                        <a:pt x="29699" y="653"/>
                      </a:cubicBezTo>
                      <a:lnTo>
                        <a:pt x="26375" y="177"/>
                      </a:lnTo>
                      <a:cubicBezTo>
                        <a:pt x="15859" y="-1338"/>
                        <a:pt x="5858" y="7063"/>
                        <a:pt x="4163" y="18845"/>
                      </a:cubicBezTo>
                      <a:lnTo>
                        <a:pt x="0" y="47725"/>
                      </a:lnTo>
                      <a:lnTo>
                        <a:pt x="41577" y="537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9" name="Graphic 3">
                <a:extLst>
                  <a:ext uri="{FF2B5EF4-FFF2-40B4-BE49-F238E27FC236}">
                    <a16:creationId xmlns:a16="http://schemas.microsoft.com/office/drawing/2014/main" id="{F5356743-8C0A-8E98-BF1F-B0651817B63D}"/>
                  </a:ext>
                </a:extLst>
              </p:cNvPr>
              <p:cNvGrpSpPr/>
              <p:nvPr/>
            </p:nvGrpSpPr>
            <p:grpSpPr>
              <a:xfrm>
                <a:off x="7731216" y="3724632"/>
                <a:ext cx="67185" cy="90155"/>
                <a:chOff x="7731216" y="3724632"/>
                <a:chExt cx="67185" cy="90155"/>
              </a:xfrm>
            </p:grpSpPr>
            <p:sp>
              <p:nvSpPr>
                <p:cNvPr id="293" name="Freeform: Shape 292">
                  <a:extLst>
                    <a:ext uri="{FF2B5EF4-FFF2-40B4-BE49-F238E27FC236}">
                      <a16:creationId xmlns:a16="http://schemas.microsoft.com/office/drawing/2014/main" id="{0392BFA3-061F-5DDB-47B2-87F59A354B4E}"/>
                    </a:ext>
                  </a:extLst>
                </p:cNvPr>
                <p:cNvSpPr/>
                <p:nvPr/>
              </p:nvSpPr>
              <p:spPr>
                <a:xfrm>
                  <a:off x="7744168" y="3756078"/>
                  <a:ext cx="54234" cy="58708"/>
                </a:xfrm>
                <a:custGeom>
                  <a:avLst/>
                  <a:gdLst>
                    <a:gd name="connsiteX0" fmla="*/ 36824 w 54234"/>
                    <a:gd name="connsiteY0" fmla="*/ 0 h 58708"/>
                    <a:gd name="connsiteX1" fmla="*/ 52025 w 54234"/>
                    <a:gd name="connsiteY1" fmla="*/ 29023 h 58708"/>
                    <a:gd name="connsiteX2" fmla="*/ 44044 w 54234"/>
                    <a:gd name="connsiteY2" fmla="*/ 55016 h 58708"/>
                    <a:gd name="connsiteX3" fmla="*/ 41100 w 54234"/>
                    <a:gd name="connsiteY3" fmla="*/ 56560 h 58708"/>
                    <a:gd name="connsiteX4" fmla="*/ 15192 w 54234"/>
                    <a:gd name="connsiteY4" fmla="*/ 48311 h 58708"/>
                    <a:gd name="connsiteX5" fmla="*/ 0 w 54234"/>
                    <a:gd name="connsiteY5" fmla="*/ 19288 h 58708"/>
                    <a:gd name="connsiteX6" fmla="*/ 36824 w 54234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34" h="58708">
                      <a:moveTo>
                        <a:pt x="36824" y="0"/>
                      </a:moveTo>
                      <a:lnTo>
                        <a:pt x="52025" y="29023"/>
                      </a:lnTo>
                      <a:cubicBezTo>
                        <a:pt x="56950" y="38433"/>
                        <a:pt x="53359" y="50130"/>
                        <a:pt x="44044" y="55016"/>
                      </a:cubicBezTo>
                      <a:lnTo>
                        <a:pt x="41100" y="56560"/>
                      </a:lnTo>
                      <a:cubicBezTo>
                        <a:pt x="31775" y="61436"/>
                        <a:pt x="20117" y="57731"/>
                        <a:pt x="15192" y="48311"/>
                      </a:cubicBezTo>
                      <a:lnTo>
                        <a:pt x="0" y="19288"/>
                      </a:lnTo>
                      <a:lnTo>
                        <a:pt x="36824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4" name="Freeform: Shape 293">
                  <a:extLst>
                    <a:ext uri="{FF2B5EF4-FFF2-40B4-BE49-F238E27FC236}">
                      <a16:creationId xmlns:a16="http://schemas.microsoft.com/office/drawing/2014/main" id="{E9EFE450-57AB-7FFD-D525-FF02B9AE32D5}"/>
                    </a:ext>
                  </a:extLst>
                </p:cNvPr>
                <p:cNvSpPr/>
                <p:nvPr/>
              </p:nvSpPr>
              <p:spPr>
                <a:xfrm>
                  <a:off x="7731216" y="3724632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1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0" name="Graphic 3">
                <a:extLst>
                  <a:ext uri="{FF2B5EF4-FFF2-40B4-BE49-F238E27FC236}">
                    <a16:creationId xmlns:a16="http://schemas.microsoft.com/office/drawing/2014/main" id="{309D8F4E-7E2C-7823-8942-4DF6E2BFA9C6}"/>
                  </a:ext>
                </a:extLst>
              </p:cNvPr>
              <p:cNvGrpSpPr/>
              <p:nvPr/>
            </p:nvGrpSpPr>
            <p:grpSpPr>
              <a:xfrm>
                <a:off x="7711538" y="3757426"/>
                <a:ext cx="67180" cy="90155"/>
                <a:chOff x="7711538" y="3757426"/>
                <a:chExt cx="67180" cy="90155"/>
              </a:xfrm>
            </p:grpSpPr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id="{60794CA4-EBA2-546D-60B4-67F0E38314F5}"/>
                    </a:ext>
                  </a:extLst>
                </p:cNvPr>
                <p:cNvSpPr/>
                <p:nvPr/>
              </p:nvSpPr>
              <p:spPr>
                <a:xfrm>
                  <a:off x="7724470" y="3788873"/>
                  <a:ext cx="54248" cy="58708"/>
                </a:xfrm>
                <a:custGeom>
                  <a:avLst/>
                  <a:gdLst>
                    <a:gd name="connsiteX0" fmla="*/ 36843 w 54248"/>
                    <a:gd name="connsiteY0" fmla="*/ 0 h 58708"/>
                    <a:gd name="connsiteX1" fmla="*/ 52035 w 54248"/>
                    <a:gd name="connsiteY1" fmla="*/ 29023 h 58708"/>
                    <a:gd name="connsiteX2" fmla="*/ 44053 w 54248"/>
                    <a:gd name="connsiteY2" fmla="*/ 55016 h 58708"/>
                    <a:gd name="connsiteX3" fmla="*/ 41100 w 54248"/>
                    <a:gd name="connsiteY3" fmla="*/ 56559 h 58708"/>
                    <a:gd name="connsiteX4" fmla="*/ 15192 w 54248"/>
                    <a:gd name="connsiteY4" fmla="*/ 48311 h 58708"/>
                    <a:gd name="connsiteX5" fmla="*/ 0 w 54248"/>
                    <a:gd name="connsiteY5" fmla="*/ 19278 h 58708"/>
                    <a:gd name="connsiteX6" fmla="*/ 36843 w 54248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48" h="58708">
                      <a:moveTo>
                        <a:pt x="36843" y="0"/>
                      </a:moveTo>
                      <a:lnTo>
                        <a:pt x="52035" y="29023"/>
                      </a:lnTo>
                      <a:cubicBezTo>
                        <a:pt x="56969" y="38433"/>
                        <a:pt x="53369" y="50130"/>
                        <a:pt x="44053" y="55016"/>
                      </a:cubicBezTo>
                      <a:lnTo>
                        <a:pt x="41100" y="56559"/>
                      </a:lnTo>
                      <a:cubicBezTo>
                        <a:pt x="31785" y="61436"/>
                        <a:pt x="20117" y="57731"/>
                        <a:pt x="15192" y="48311"/>
                      </a:cubicBezTo>
                      <a:lnTo>
                        <a:pt x="0" y="19278"/>
                      </a:lnTo>
                      <a:lnTo>
                        <a:pt x="36843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2" name="Freeform: Shape 291">
                  <a:extLst>
                    <a:ext uri="{FF2B5EF4-FFF2-40B4-BE49-F238E27FC236}">
                      <a16:creationId xmlns:a16="http://schemas.microsoft.com/office/drawing/2014/main" id="{C9428DDC-A1BD-35B9-3AA8-DA9DFF6C9C3C}"/>
                    </a:ext>
                  </a:extLst>
                </p:cNvPr>
                <p:cNvSpPr/>
                <p:nvPr/>
              </p:nvSpPr>
              <p:spPr>
                <a:xfrm>
                  <a:off x="7711538" y="3757426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1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1" name="Graphic 3">
                <a:extLst>
                  <a:ext uri="{FF2B5EF4-FFF2-40B4-BE49-F238E27FC236}">
                    <a16:creationId xmlns:a16="http://schemas.microsoft.com/office/drawing/2014/main" id="{E047E3B2-F150-28E0-72DE-BB96AF559A76}"/>
                  </a:ext>
                </a:extLst>
              </p:cNvPr>
              <p:cNvGrpSpPr/>
              <p:nvPr/>
            </p:nvGrpSpPr>
            <p:grpSpPr>
              <a:xfrm>
                <a:off x="7535897" y="3593082"/>
                <a:ext cx="67170" cy="90155"/>
                <a:chOff x="7535897" y="3593082"/>
                <a:chExt cx="67170" cy="90155"/>
              </a:xfrm>
            </p:grpSpPr>
            <p:sp>
              <p:nvSpPr>
                <p:cNvPr id="289" name="Freeform: Shape 288">
                  <a:extLst>
                    <a:ext uri="{FF2B5EF4-FFF2-40B4-BE49-F238E27FC236}">
                      <a16:creationId xmlns:a16="http://schemas.microsoft.com/office/drawing/2014/main" id="{82B73A71-7817-666C-A3CE-2E057AB470ED}"/>
                    </a:ext>
                  </a:extLst>
                </p:cNvPr>
                <p:cNvSpPr/>
                <p:nvPr/>
              </p:nvSpPr>
              <p:spPr>
                <a:xfrm>
                  <a:off x="7548829" y="3624529"/>
                  <a:ext cx="54238" cy="58708"/>
                </a:xfrm>
                <a:custGeom>
                  <a:avLst/>
                  <a:gdLst>
                    <a:gd name="connsiteX0" fmla="*/ 36833 w 54238"/>
                    <a:gd name="connsiteY0" fmla="*/ 0 h 58708"/>
                    <a:gd name="connsiteX1" fmla="*/ 52025 w 54238"/>
                    <a:gd name="connsiteY1" fmla="*/ 29023 h 58708"/>
                    <a:gd name="connsiteX2" fmla="*/ 44044 w 54238"/>
                    <a:gd name="connsiteY2" fmla="*/ 55016 h 58708"/>
                    <a:gd name="connsiteX3" fmla="*/ 41100 w 54238"/>
                    <a:gd name="connsiteY3" fmla="*/ 56559 h 58708"/>
                    <a:gd name="connsiteX4" fmla="*/ 15192 w 54238"/>
                    <a:gd name="connsiteY4" fmla="*/ 48311 h 58708"/>
                    <a:gd name="connsiteX5" fmla="*/ 0 w 54238"/>
                    <a:gd name="connsiteY5" fmla="*/ 19288 h 58708"/>
                    <a:gd name="connsiteX6" fmla="*/ 36833 w 54238"/>
                    <a:gd name="connsiteY6" fmla="*/ 0 h 58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38" h="58708">
                      <a:moveTo>
                        <a:pt x="36833" y="0"/>
                      </a:moveTo>
                      <a:lnTo>
                        <a:pt x="52025" y="29023"/>
                      </a:lnTo>
                      <a:cubicBezTo>
                        <a:pt x="56959" y="38433"/>
                        <a:pt x="53359" y="50130"/>
                        <a:pt x="44044" y="55016"/>
                      </a:cubicBezTo>
                      <a:lnTo>
                        <a:pt x="41100" y="56559"/>
                      </a:lnTo>
                      <a:cubicBezTo>
                        <a:pt x="31775" y="61436"/>
                        <a:pt x="20117" y="57731"/>
                        <a:pt x="15192" y="48311"/>
                      </a:cubicBezTo>
                      <a:lnTo>
                        <a:pt x="0" y="19288"/>
                      </a:lnTo>
                      <a:lnTo>
                        <a:pt x="36833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90" name="Freeform: Shape 289">
                  <a:extLst>
                    <a:ext uri="{FF2B5EF4-FFF2-40B4-BE49-F238E27FC236}">
                      <a16:creationId xmlns:a16="http://schemas.microsoft.com/office/drawing/2014/main" id="{3AFB817E-A100-0060-0B7C-031AAE0D4FA6}"/>
                    </a:ext>
                  </a:extLst>
                </p:cNvPr>
                <p:cNvSpPr/>
                <p:nvPr/>
              </p:nvSpPr>
              <p:spPr>
                <a:xfrm>
                  <a:off x="7535897" y="3593082"/>
                  <a:ext cx="53460" cy="57526"/>
                </a:xfrm>
                <a:custGeom>
                  <a:avLst/>
                  <a:gdLst>
                    <a:gd name="connsiteX0" fmla="*/ 53461 w 53460"/>
                    <a:gd name="connsiteY0" fmla="*/ 38048 h 57526"/>
                    <a:gd name="connsiteX1" fmla="*/ 39926 w 53460"/>
                    <a:gd name="connsiteY1" fmla="*/ 12197 h 57526"/>
                    <a:gd name="connsiteX2" fmla="*/ 12770 w 53460"/>
                    <a:gd name="connsiteY2" fmla="*/ 1976 h 57526"/>
                    <a:gd name="connsiteX3" fmla="*/ 9789 w 53460"/>
                    <a:gd name="connsiteY3" fmla="*/ 3538 h 57526"/>
                    <a:gd name="connsiteX4" fmla="*/ 2712 w 53460"/>
                    <a:gd name="connsiteY4" fmla="*/ 31675 h 57526"/>
                    <a:gd name="connsiteX5" fmla="*/ 16247 w 53460"/>
                    <a:gd name="connsiteY5" fmla="*/ 57526 h 57526"/>
                    <a:gd name="connsiteX6" fmla="*/ 53461 w 53460"/>
                    <a:gd name="connsiteY6" fmla="*/ 38048 h 5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460" h="57526">
                      <a:moveTo>
                        <a:pt x="53461" y="38048"/>
                      </a:moveTo>
                      <a:lnTo>
                        <a:pt x="39926" y="12197"/>
                      </a:lnTo>
                      <a:cubicBezTo>
                        <a:pt x="34402" y="1652"/>
                        <a:pt x="22181" y="-2948"/>
                        <a:pt x="12770" y="1976"/>
                      </a:cubicBezTo>
                      <a:lnTo>
                        <a:pt x="9789" y="3538"/>
                      </a:lnTo>
                      <a:cubicBezTo>
                        <a:pt x="378" y="8472"/>
                        <a:pt x="-2813" y="21131"/>
                        <a:pt x="2712" y="31675"/>
                      </a:cubicBezTo>
                      <a:lnTo>
                        <a:pt x="16247" y="57526"/>
                      </a:lnTo>
                      <a:lnTo>
                        <a:pt x="53461" y="380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2" name="Graphic 3">
                <a:extLst>
                  <a:ext uri="{FF2B5EF4-FFF2-40B4-BE49-F238E27FC236}">
                    <a16:creationId xmlns:a16="http://schemas.microsoft.com/office/drawing/2014/main" id="{45237E75-2B65-7320-5210-75FD0B1A6A51}"/>
                  </a:ext>
                </a:extLst>
              </p:cNvPr>
              <p:cNvGrpSpPr/>
              <p:nvPr/>
            </p:nvGrpSpPr>
            <p:grpSpPr>
              <a:xfrm>
                <a:off x="7643109" y="3746410"/>
                <a:ext cx="47243" cy="95392"/>
                <a:chOff x="7643109" y="3746410"/>
                <a:chExt cx="47243" cy="95392"/>
              </a:xfrm>
            </p:grpSpPr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072E2A03-9B34-E007-8468-4A346D8E9F87}"/>
                    </a:ext>
                  </a:extLst>
                </p:cNvPr>
                <p:cNvSpPr/>
                <p:nvPr/>
              </p:nvSpPr>
              <p:spPr>
                <a:xfrm>
                  <a:off x="7645593" y="3787635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2BC6D578-6AE5-5BB5-E75D-2FF2365D8161}"/>
                    </a:ext>
                  </a:extLst>
                </p:cNvPr>
                <p:cNvSpPr/>
                <p:nvPr/>
              </p:nvSpPr>
              <p:spPr>
                <a:xfrm>
                  <a:off x="7643109" y="3746410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3" name="Graphic 3">
                <a:extLst>
                  <a:ext uri="{FF2B5EF4-FFF2-40B4-BE49-F238E27FC236}">
                    <a16:creationId xmlns:a16="http://schemas.microsoft.com/office/drawing/2014/main" id="{B83FF54B-7F99-C64C-4425-E70102E47200}"/>
                  </a:ext>
                </a:extLst>
              </p:cNvPr>
              <p:cNvGrpSpPr/>
              <p:nvPr/>
            </p:nvGrpSpPr>
            <p:grpSpPr>
              <a:xfrm>
                <a:off x="7566033" y="3728056"/>
                <a:ext cx="47245" cy="95392"/>
                <a:chOff x="7566033" y="3728056"/>
                <a:chExt cx="47245" cy="95392"/>
              </a:xfrm>
            </p:grpSpPr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6E23119A-5C6F-BC80-4D30-C0DC5E045BA8}"/>
                    </a:ext>
                  </a:extLst>
                </p:cNvPr>
                <p:cNvSpPr/>
                <p:nvPr/>
              </p:nvSpPr>
              <p:spPr>
                <a:xfrm>
                  <a:off x="7568517" y="3769280"/>
                  <a:ext cx="44761" cy="54167"/>
                </a:xfrm>
                <a:custGeom>
                  <a:avLst/>
                  <a:gdLst>
                    <a:gd name="connsiteX0" fmla="*/ 41386 w 44761"/>
                    <a:gd name="connsiteY0" fmla="*/ 0 h 54167"/>
                    <a:gd name="connsiteX1" fmla="*/ 44663 w 44761"/>
                    <a:gd name="connsiteY1" fmla="*/ 32604 h 54167"/>
                    <a:gd name="connsiteX2" fmla="*/ 27556 w 44761"/>
                    <a:gd name="connsiteY2" fmla="*/ 53740 h 54167"/>
                    <a:gd name="connsiteX3" fmla="*/ 24241 w 44761"/>
                    <a:gd name="connsiteY3" fmla="*/ 54073 h 54167"/>
                    <a:gd name="connsiteX4" fmla="*/ 3277 w 44761"/>
                    <a:gd name="connsiteY4" fmla="*/ 36757 h 54167"/>
                    <a:gd name="connsiteX5" fmla="*/ 0 w 44761"/>
                    <a:gd name="connsiteY5" fmla="*/ 4153 h 54167"/>
                    <a:gd name="connsiteX6" fmla="*/ 41386 w 44761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61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9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43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6" name="Freeform: Shape 285">
                  <a:extLst>
                    <a:ext uri="{FF2B5EF4-FFF2-40B4-BE49-F238E27FC236}">
                      <a16:creationId xmlns:a16="http://schemas.microsoft.com/office/drawing/2014/main" id="{828D2F97-ED89-CD69-4C99-3014426A136B}"/>
                    </a:ext>
                  </a:extLst>
                </p:cNvPr>
                <p:cNvSpPr/>
                <p:nvPr/>
              </p:nvSpPr>
              <p:spPr>
                <a:xfrm>
                  <a:off x="7566033" y="3728056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5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7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1"/>
                        <a:pt x="20525" y="86"/>
                      </a:cubicBezTo>
                      <a:lnTo>
                        <a:pt x="17181" y="419"/>
                      </a:lnTo>
                      <a:cubicBezTo>
                        <a:pt x="6609" y="1486"/>
                        <a:pt x="-1069" y="12040"/>
                        <a:pt x="122" y="23889"/>
                      </a:cubicBezTo>
                      <a:lnTo>
                        <a:pt x="3037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4" name="Graphic 3">
                <a:extLst>
                  <a:ext uri="{FF2B5EF4-FFF2-40B4-BE49-F238E27FC236}">
                    <a16:creationId xmlns:a16="http://schemas.microsoft.com/office/drawing/2014/main" id="{2584C56D-1AE1-060C-F1C0-4567F8A460C8}"/>
                  </a:ext>
                </a:extLst>
              </p:cNvPr>
              <p:cNvGrpSpPr/>
              <p:nvPr/>
            </p:nvGrpSpPr>
            <p:grpSpPr>
              <a:xfrm>
                <a:off x="7541439" y="3801846"/>
                <a:ext cx="47243" cy="95401"/>
                <a:chOff x="7541439" y="3801846"/>
                <a:chExt cx="47243" cy="95401"/>
              </a:xfrm>
            </p:grpSpPr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2D87E6BF-2B5D-35B8-269F-122EF7B7EDFB}"/>
                    </a:ext>
                  </a:extLst>
                </p:cNvPr>
                <p:cNvSpPr/>
                <p:nvPr/>
              </p:nvSpPr>
              <p:spPr>
                <a:xfrm>
                  <a:off x="7543923" y="3843080"/>
                  <a:ext cx="44759" cy="54167"/>
                </a:xfrm>
                <a:custGeom>
                  <a:avLst/>
                  <a:gdLst>
                    <a:gd name="connsiteX0" fmla="*/ 41386 w 44759"/>
                    <a:gd name="connsiteY0" fmla="*/ 0 h 54167"/>
                    <a:gd name="connsiteX1" fmla="*/ 44663 w 44759"/>
                    <a:gd name="connsiteY1" fmla="*/ 32604 h 54167"/>
                    <a:gd name="connsiteX2" fmla="*/ 27556 w 44759"/>
                    <a:gd name="connsiteY2" fmla="*/ 53740 h 54167"/>
                    <a:gd name="connsiteX3" fmla="*/ 24241 w 44759"/>
                    <a:gd name="connsiteY3" fmla="*/ 54073 h 54167"/>
                    <a:gd name="connsiteX4" fmla="*/ 3277 w 44759"/>
                    <a:gd name="connsiteY4" fmla="*/ 36757 h 54167"/>
                    <a:gd name="connsiteX5" fmla="*/ 0 w 44759"/>
                    <a:gd name="connsiteY5" fmla="*/ 4153 h 54167"/>
                    <a:gd name="connsiteX6" fmla="*/ 41386 w 44759"/>
                    <a:gd name="connsiteY6" fmla="*/ 0 h 54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7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21"/>
                        <a:pt x="4334" y="47330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CBB930B1-8563-FDAF-468A-1682B00D2AE5}"/>
                    </a:ext>
                  </a:extLst>
                </p:cNvPr>
                <p:cNvSpPr/>
                <p:nvPr/>
              </p:nvSpPr>
              <p:spPr>
                <a:xfrm>
                  <a:off x="7541439" y="3801846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2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5" name="Graphic 3">
                <a:extLst>
                  <a:ext uri="{FF2B5EF4-FFF2-40B4-BE49-F238E27FC236}">
                    <a16:creationId xmlns:a16="http://schemas.microsoft.com/office/drawing/2014/main" id="{53D54401-D4D8-3D97-684F-D0752175557A}"/>
                  </a:ext>
                </a:extLst>
              </p:cNvPr>
              <p:cNvGrpSpPr/>
              <p:nvPr/>
            </p:nvGrpSpPr>
            <p:grpSpPr>
              <a:xfrm>
                <a:off x="7531600" y="3659180"/>
                <a:ext cx="47243" cy="95403"/>
                <a:chOff x="7531600" y="3659180"/>
                <a:chExt cx="47243" cy="95403"/>
              </a:xfrm>
            </p:grpSpPr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C9151023-5B80-3232-308D-79F4C927C8A5}"/>
                    </a:ext>
                  </a:extLst>
                </p:cNvPr>
                <p:cNvSpPr/>
                <p:nvPr/>
              </p:nvSpPr>
              <p:spPr>
                <a:xfrm>
                  <a:off x="7534084" y="3700414"/>
                  <a:ext cx="44759" cy="54169"/>
                </a:xfrm>
                <a:custGeom>
                  <a:avLst/>
                  <a:gdLst>
                    <a:gd name="connsiteX0" fmla="*/ 41386 w 44759"/>
                    <a:gd name="connsiteY0" fmla="*/ 0 h 54169"/>
                    <a:gd name="connsiteX1" fmla="*/ 44663 w 44759"/>
                    <a:gd name="connsiteY1" fmla="*/ 32604 h 54169"/>
                    <a:gd name="connsiteX2" fmla="*/ 27556 w 44759"/>
                    <a:gd name="connsiteY2" fmla="*/ 53740 h 54169"/>
                    <a:gd name="connsiteX3" fmla="*/ 24241 w 44759"/>
                    <a:gd name="connsiteY3" fmla="*/ 54073 h 54169"/>
                    <a:gd name="connsiteX4" fmla="*/ 3277 w 44759"/>
                    <a:gd name="connsiteY4" fmla="*/ 36757 h 54169"/>
                    <a:gd name="connsiteX5" fmla="*/ 0 w 44759"/>
                    <a:gd name="connsiteY5" fmla="*/ 4153 h 54169"/>
                    <a:gd name="connsiteX6" fmla="*/ 41386 w 44759"/>
                    <a:gd name="connsiteY6" fmla="*/ 0 h 541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759" h="54169">
                      <a:moveTo>
                        <a:pt x="41386" y="0"/>
                      </a:moveTo>
                      <a:lnTo>
                        <a:pt x="44663" y="32604"/>
                      </a:lnTo>
                      <a:cubicBezTo>
                        <a:pt x="45720" y="43177"/>
                        <a:pt x="38024" y="52692"/>
                        <a:pt x="27556" y="53740"/>
                      </a:cubicBezTo>
                      <a:lnTo>
                        <a:pt x="24241" y="54073"/>
                      </a:lnTo>
                      <a:cubicBezTo>
                        <a:pt x="13773" y="55131"/>
                        <a:pt x="4343" y="47339"/>
                        <a:pt x="3277" y="36757"/>
                      </a:cubicBezTo>
                      <a:lnTo>
                        <a:pt x="0" y="4153"/>
                      </a:lnTo>
                      <a:lnTo>
                        <a:pt x="4138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1ED23827-C5D3-4859-04D0-8BE10BCE15FF}"/>
                    </a:ext>
                  </a:extLst>
                </p:cNvPr>
                <p:cNvSpPr/>
                <p:nvPr/>
              </p:nvSpPr>
              <p:spPr>
                <a:xfrm>
                  <a:off x="7531600" y="3659180"/>
                  <a:ext cx="44832" cy="52921"/>
                </a:xfrm>
                <a:custGeom>
                  <a:avLst/>
                  <a:gdLst>
                    <a:gd name="connsiteX0" fmla="*/ 44832 w 44832"/>
                    <a:gd name="connsiteY0" fmla="*/ 48730 h 52921"/>
                    <a:gd name="connsiteX1" fmla="*/ 41917 w 44832"/>
                    <a:gd name="connsiteY1" fmla="*/ 19698 h 52921"/>
                    <a:gd name="connsiteX2" fmla="*/ 20524 w 44832"/>
                    <a:gd name="connsiteY2" fmla="*/ 86 h 52921"/>
                    <a:gd name="connsiteX3" fmla="*/ 17181 w 44832"/>
                    <a:gd name="connsiteY3" fmla="*/ 419 h 52921"/>
                    <a:gd name="connsiteX4" fmla="*/ 122 w 44832"/>
                    <a:gd name="connsiteY4" fmla="*/ 23889 h 52921"/>
                    <a:gd name="connsiteX5" fmla="*/ 3036 w 44832"/>
                    <a:gd name="connsiteY5" fmla="*/ 52921 h 52921"/>
                    <a:gd name="connsiteX6" fmla="*/ 44832 w 44832"/>
                    <a:gd name="connsiteY6" fmla="*/ 48730 h 52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2" h="52921">
                      <a:moveTo>
                        <a:pt x="44832" y="48730"/>
                      </a:moveTo>
                      <a:lnTo>
                        <a:pt x="41917" y="19698"/>
                      </a:lnTo>
                      <a:cubicBezTo>
                        <a:pt x="40727" y="7849"/>
                        <a:pt x="31107" y="-971"/>
                        <a:pt x="20524" y="86"/>
                      </a:cubicBezTo>
                      <a:lnTo>
                        <a:pt x="17181" y="419"/>
                      </a:lnTo>
                      <a:cubicBezTo>
                        <a:pt x="6608" y="1486"/>
                        <a:pt x="-1069" y="12040"/>
                        <a:pt x="122" y="23889"/>
                      </a:cubicBezTo>
                      <a:lnTo>
                        <a:pt x="3036" y="52921"/>
                      </a:lnTo>
                      <a:lnTo>
                        <a:pt x="44832" y="487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6" name="Graphic 3">
                <a:extLst>
                  <a:ext uri="{FF2B5EF4-FFF2-40B4-BE49-F238E27FC236}">
                    <a16:creationId xmlns:a16="http://schemas.microsoft.com/office/drawing/2014/main" id="{F911CB87-5140-7327-78F2-3471001A53C0}"/>
                  </a:ext>
                </a:extLst>
              </p:cNvPr>
              <p:cNvGrpSpPr/>
              <p:nvPr/>
            </p:nvGrpSpPr>
            <p:grpSpPr>
              <a:xfrm>
                <a:off x="7615327" y="3647506"/>
                <a:ext cx="51305" cy="95020"/>
                <a:chOff x="7615327" y="3647506"/>
                <a:chExt cx="51305" cy="95020"/>
              </a:xfrm>
            </p:grpSpPr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40D9CC67-EEB3-FB65-9103-6F32CC5E30BB}"/>
                    </a:ext>
                  </a:extLst>
                </p:cNvPr>
                <p:cNvSpPr/>
                <p:nvPr/>
              </p:nvSpPr>
              <p:spPr>
                <a:xfrm>
                  <a:off x="7615327" y="3687032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9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6 w 46953"/>
                    <a:gd name="connsiteY5" fmla="*/ 0 h 55495"/>
                    <a:gd name="connsiteX6" fmla="*/ 46953 w 46953"/>
                    <a:gd name="connsiteY6" fmla="*/ 7249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9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87"/>
                        <a:pt x="-1557" y="42729"/>
                        <a:pt x="300" y="32261"/>
                      </a:cubicBezTo>
                      <a:lnTo>
                        <a:pt x="6006" y="0"/>
                      </a:lnTo>
                      <a:lnTo>
                        <a:pt x="46953" y="724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213BDCB9-4412-0774-7B59-831269545CB7}"/>
                    </a:ext>
                  </a:extLst>
                </p:cNvPr>
                <p:cNvSpPr/>
                <p:nvPr/>
              </p:nvSpPr>
              <p:spPr>
                <a:xfrm>
                  <a:off x="7619809" y="3647506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3 w 46823"/>
                    <a:gd name="connsiteY1" fmla="*/ 25524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3" y="25524"/>
                      </a:lnTo>
                      <a:cubicBezTo>
                        <a:pt x="48530" y="13799"/>
                        <a:pt x="41662" y="269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7" name="Graphic 3">
                <a:extLst>
                  <a:ext uri="{FF2B5EF4-FFF2-40B4-BE49-F238E27FC236}">
                    <a16:creationId xmlns:a16="http://schemas.microsoft.com/office/drawing/2014/main" id="{EA1073A1-2308-E093-C350-3F7F46035715}"/>
                  </a:ext>
                </a:extLst>
              </p:cNvPr>
              <p:cNvGrpSpPr/>
              <p:nvPr/>
            </p:nvGrpSpPr>
            <p:grpSpPr>
              <a:xfrm>
                <a:off x="7682212" y="3686654"/>
                <a:ext cx="51305" cy="95020"/>
                <a:chOff x="7682212" y="3686654"/>
                <a:chExt cx="51305" cy="95020"/>
              </a:xfrm>
            </p:grpSpPr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1B8AFC6B-AFB8-3E9D-413A-027719E8F7CB}"/>
                    </a:ext>
                  </a:extLst>
                </p:cNvPr>
                <p:cNvSpPr/>
                <p:nvPr/>
              </p:nvSpPr>
              <p:spPr>
                <a:xfrm>
                  <a:off x="7682212" y="3726180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2ADD77F2-E70D-D017-F07C-39FF2880553C}"/>
                    </a:ext>
                  </a:extLst>
                </p:cNvPr>
                <p:cNvSpPr/>
                <p:nvPr/>
              </p:nvSpPr>
              <p:spPr>
                <a:xfrm>
                  <a:off x="7686703" y="3686654"/>
                  <a:ext cx="46814" cy="54260"/>
                </a:xfrm>
                <a:custGeom>
                  <a:avLst/>
                  <a:gdLst>
                    <a:gd name="connsiteX0" fmla="*/ 41358 w 46814"/>
                    <a:gd name="connsiteY0" fmla="*/ 54261 h 54260"/>
                    <a:gd name="connsiteX1" fmla="*/ 46444 w 46814"/>
                    <a:gd name="connsiteY1" fmla="*/ 25533 h 54260"/>
                    <a:gd name="connsiteX2" fmla="*/ 31185 w 46814"/>
                    <a:gd name="connsiteY2" fmla="*/ 844 h 54260"/>
                    <a:gd name="connsiteX3" fmla="*/ 27880 w 46814"/>
                    <a:gd name="connsiteY3" fmla="*/ 263 h 54260"/>
                    <a:gd name="connsiteX4" fmla="*/ 5086 w 46814"/>
                    <a:gd name="connsiteY4" fmla="*/ 18218 h 54260"/>
                    <a:gd name="connsiteX5" fmla="*/ 0 w 46814"/>
                    <a:gd name="connsiteY5" fmla="*/ 46955 h 54260"/>
                    <a:gd name="connsiteX6" fmla="*/ 41358 w 46814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14" h="54260">
                      <a:moveTo>
                        <a:pt x="41358" y="54261"/>
                      </a:moveTo>
                      <a:lnTo>
                        <a:pt x="46444" y="25533"/>
                      </a:lnTo>
                      <a:cubicBezTo>
                        <a:pt x="48520" y="13808"/>
                        <a:pt x="41653" y="2702"/>
                        <a:pt x="31185" y="844"/>
                      </a:cubicBezTo>
                      <a:lnTo>
                        <a:pt x="27880" y="263"/>
                      </a:lnTo>
                      <a:cubicBezTo>
                        <a:pt x="17412" y="-1585"/>
                        <a:pt x="715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58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8" name="Graphic 3">
                <a:extLst>
                  <a:ext uri="{FF2B5EF4-FFF2-40B4-BE49-F238E27FC236}">
                    <a16:creationId xmlns:a16="http://schemas.microsoft.com/office/drawing/2014/main" id="{08A32BC0-E915-7679-8BF1-D4751A6C3D60}"/>
                  </a:ext>
                </a:extLst>
              </p:cNvPr>
              <p:cNvGrpSpPr/>
              <p:nvPr/>
            </p:nvGrpSpPr>
            <p:grpSpPr>
              <a:xfrm>
                <a:off x="7829030" y="3686654"/>
                <a:ext cx="51295" cy="95020"/>
                <a:chOff x="7829030" y="3686654"/>
                <a:chExt cx="51295" cy="95020"/>
              </a:xfrm>
            </p:grpSpPr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FD8225F6-E876-AF7F-2D36-98A49C9CF4AC}"/>
                    </a:ext>
                  </a:extLst>
                </p:cNvPr>
                <p:cNvSpPr/>
                <p:nvPr/>
              </p:nvSpPr>
              <p:spPr>
                <a:xfrm>
                  <a:off x="7829030" y="3726180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924E0760-5E9B-868C-3675-01E87041C754}"/>
                    </a:ext>
                  </a:extLst>
                </p:cNvPr>
                <p:cNvSpPr/>
                <p:nvPr/>
              </p:nvSpPr>
              <p:spPr>
                <a:xfrm>
                  <a:off x="7833502" y="368665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3 w 46823"/>
                    <a:gd name="connsiteY1" fmla="*/ 25533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5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3" y="25533"/>
                      </a:lnTo>
                      <a:cubicBezTo>
                        <a:pt x="48530" y="13808"/>
                        <a:pt x="41662" y="270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9" name="Graphic 3">
                <a:extLst>
                  <a:ext uri="{FF2B5EF4-FFF2-40B4-BE49-F238E27FC236}">
                    <a16:creationId xmlns:a16="http://schemas.microsoft.com/office/drawing/2014/main" id="{E8CAC8FC-FFAA-CB0C-D300-DA817FFD1157}"/>
                  </a:ext>
                </a:extLst>
              </p:cNvPr>
              <p:cNvGrpSpPr/>
              <p:nvPr/>
            </p:nvGrpSpPr>
            <p:grpSpPr>
              <a:xfrm>
                <a:off x="7925281" y="3675234"/>
                <a:ext cx="51295" cy="95030"/>
                <a:chOff x="7925281" y="3675234"/>
                <a:chExt cx="51295" cy="95030"/>
              </a:xfrm>
            </p:grpSpPr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5D907773-7539-E284-699C-007FAE8558B6}"/>
                    </a:ext>
                  </a:extLst>
                </p:cNvPr>
                <p:cNvSpPr/>
                <p:nvPr/>
              </p:nvSpPr>
              <p:spPr>
                <a:xfrm>
                  <a:off x="7925281" y="3714769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7"/>
                        <a:pt x="29408" y="57035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8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65B25801-33E0-6C88-8005-066DEFD3415C}"/>
                    </a:ext>
                  </a:extLst>
                </p:cNvPr>
                <p:cNvSpPr/>
                <p:nvPr/>
              </p:nvSpPr>
              <p:spPr>
                <a:xfrm>
                  <a:off x="7929752" y="367523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24 h 54260"/>
                    <a:gd name="connsiteX2" fmla="*/ 31195 w 46823"/>
                    <a:gd name="connsiteY2" fmla="*/ 844 h 54260"/>
                    <a:gd name="connsiteX3" fmla="*/ 27880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24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0" y="263"/>
                      </a:lnTo>
                      <a:cubicBezTo>
                        <a:pt x="17412" y="-1585"/>
                        <a:pt x="715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0" name="Graphic 3">
                <a:extLst>
                  <a:ext uri="{FF2B5EF4-FFF2-40B4-BE49-F238E27FC236}">
                    <a16:creationId xmlns:a16="http://schemas.microsoft.com/office/drawing/2014/main" id="{EAA6583E-F042-A182-DBB3-CC634733FBB8}"/>
                  </a:ext>
                </a:extLst>
              </p:cNvPr>
              <p:cNvGrpSpPr/>
              <p:nvPr/>
            </p:nvGrpSpPr>
            <p:grpSpPr>
              <a:xfrm>
                <a:off x="7949795" y="3685407"/>
                <a:ext cx="64532" cy="91389"/>
                <a:chOff x="7949795" y="3685407"/>
                <a:chExt cx="64532" cy="91389"/>
              </a:xfrm>
            </p:grpSpPr>
            <p:sp>
              <p:nvSpPr>
                <p:cNvPr id="271" name="Freeform: Shape 270">
                  <a:extLst>
                    <a:ext uri="{FF2B5EF4-FFF2-40B4-BE49-F238E27FC236}">
                      <a16:creationId xmlns:a16="http://schemas.microsoft.com/office/drawing/2014/main" id="{BFD2EC07-99E1-20AD-02E7-8CDB0BF06E03}"/>
                    </a:ext>
                  </a:extLst>
                </p:cNvPr>
                <p:cNvSpPr/>
                <p:nvPr/>
              </p:nvSpPr>
              <p:spPr>
                <a:xfrm>
                  <a:off x="7961128" y="3718379"/>
                  <a:ext cx="53199" cy="58417"/>
                </a:xfrm>
                <a:custGeom>
                  <a:avLst/>
                  <a:gdLst>
                    <a:gd name="connsiteX0" fmla="*/ 37824 w 53199"/>
                    <a:gd name="connsiteY0" fmla="*/ 0 h 58417"/>
                    <a:gd name="connsiteX1" fmla="*/ 51445 w 53199"/>
                    <a:gd name="connsiteY1" fmla="*/ 29804 h 58417"/>
                    <a:gd name="connsiteX2" fmla="*/ 42081 w 53199"/>
                    <a:gd name="connsiteY2" fmla="*/ 55331 h 58417"/>
                    <a:gd name="connsiteX3" fmla="*/ 39053 w 53199"/>
                    <a:gd name="connsiteY3" fmla="*/ 56712 h 58417"/>
                    <a:gd name="connsiteX4" fmla="*/ 13621 w 53199"/>
                    <a:gd name="connsiteY4" fmla="*/ 47092 h 58417"/>
                    <a:gd name="connsiteX5" fmla="*/ 0 w 53199"/>
                    <a:gd name="connsiteY5" fmla="*/ 17297 h 58417"/>
                    <a:gd name="connsiteX6" fmla="*/ 37824 w 53199"/>
                    <a:gd name="connsiteY6" fmla="*/ 0 h 58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3199" h="58417">
                      <a:moveTo>
                        <a:pt x="37824" y="0"/>
                      </a:moveTo>
                      <a:lnTo>
                        <a:pt x="51445" y="29804"/>
                      </a:lnTo>
                      <a:cubicBezTo>
                        <a:pt x="55864" y="39471"/>
                        <a:pt x="51645" y="50959"/>
                        <a:pt x="42081" y="55331"/>
                      </a:cubicBezTo>
                      <a:lnTo>
                        <a:pt x="39053" y="56712"/>
                      </a:lnTo>
                      <a:cubicBezTo>
                        <a:pt x="29480" y="61084"/>
                        <a:pt x="18040" y="56759"/>
                        <a:pt x="13621" y="47092"/>
                      </a:cubicBezTo>
                      <a:lnTo>
                        <a:pt x="0" y="17297"/>
                      </a:lnTo>
                      <a:lnTo>
                        <a:pt x="37824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D103B22B-7C80-4477-2CEA-64DCA92C10FE}"/>
                    </a:ext>
                  </a:extLst>
                </p:cNvPr>
                <p:cNvSpPr/>
                <p:nvPr/>
              </p:nvSpPr>
              <p:spPr>
                <a:xfrm>
                  <a:off x="7949795" y="3685407"/>
                  <a:ext cx="52490" cy="57222"/>
                </a:xfrm>
                <a:custGeom>
                  <a:avLst/>
                  <a:gdLst>
                    <a:gd name="connsiteX0" fmla="*/ 52490 w 52490"/>
                    <a:gd name="connsiteY0" fmla="*/ 39763 h 57222"/>
                    <a:gd name="connsiteX1" fmla="*/ 40365 w 52490"/>
                    <a:gd name="connsiteY1" fmla="*/ 13227 h 57222"/>
                    <a:gd name="connsiteX2" fmla="*/ 13790 w 52490"/>
                    <a:gd name="connsiteY2" fmla="*/ 1568 h 57222"/>
                    <a:gd name="connsiteX3" fmla="*/ 10733 w 52490"/>
                    <a:gd name="connsiteY3" fmla="*/ 2968 h 57222"/>
                    <a:gd name="connsiteX4" fmla="*/ 2160 w 52490"/>
                    <a:gd name="connsiteY4" fmla="*/ 30686 h 57222"/>
                    <a:gd name="connsiteX5" fmla="*/ 14285 w 52490"/>
                    <a:gd name="connsiteY5" fmla="*/ 57223 h 57222"/>
                    <a:gd name="connsiteX6" fmla="*/ 52490 w 52490"/>
                    <a:gd name="connsiteY6" fmla="*/ 39763 h 57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2490" h="57222">
                      <a:moveTo>
                        <a:pt x="52490" y="39763"/>
                      </a:moveTo>
                      <a:lnTo>
                        <a:pt x="40365" y="13227"/>
                      </a:lnTo>
                      <a:cubicBezTo>
                        <a:pt x="35412" y="2397"/>
                        <a:pt x="23458" y="-2852"/>
                        <a:pt x="13790" y="1568"/>
                      </a:cubicBezTo>
                      <a:lnTo>
                        <a:pt x="10733" y="2968"/>
                      </a:lnTo>
                      <a:cubicBezTo>
                        <a:pt x="1065" y="7388"/>
                        <a:pt x="-2793" y="19866"/>
                        <a:pt x="2160" y="30686"/>
                      </a:cubicBezTo>
                      <a:lnTo>
                        <a:pt x="14285" y="57223"/>
                      </a:lnTo>
                      <a:lnTo>
                        <a:pt x="52490" y="3976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1" name="Graphic 3">
                <a:extLst>
                  <a:ext uri="{FF2B5EF4-FFF2-40B4-BE49-F238E27FC236}">
                    <a16:creationId xmlns:a16="http://schemas.microsoft.com/office/drawing/2014/main" id="{86E19BB4-371B-604B-C526-E6C030EAE6DB}"/>
                  </a:ext>
                </a:extLst>
              </p:cNvPr>
              <p:cNvGrpSpPr/>
              <p:nvPr/>
            </p:nvGrpSpPr>
            <p:grpSpPr>
              <a:xfrm>
                <a:off x="7732780" y="3627914"/>
                <a:ext cx="51305" cy="95039"/>
                <a:chOff x="7732780" y="3627914"/>
                <a:chExt cx="51305" cy="95039"/>
              </a:xfrm>
            </p:grpSpPr>
            <p:sp>
              <p:nvSpPr>
                <p:cNvPr id="269" name="Freeform: Shape 268">
                  <a:extLst>
                    <a:ext uri="{FF2B5EF4-FFF2-40B4-BE49-F238E27FC236}">
                      <a16:creationId xmlns:a16="http://schemas.microsoft.com/office/drawing/2014/main" id="{0BF48637-26AA-BEEA-5602-8BFF29B1FC55}"/>
                    </a:ext>
                  </a:extLst>
                </p:cNvPr>
                <p:cNvSpPr/>
                <p:nvPr/>
              </p:nvSpPr>
              <p:spPr>
                <a:xfrm>
                  <a:off x="7732780" y="3667458"/>
                  <a:ext cx="46953" cy="55495"/>
                </a:xfrm>
                <a:custGeom>
                  <a:avLst/>
                  <a:gdLst>
                    <a:gd name="connsiteX0" fmla="*/ 46953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3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3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5" y="5278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3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0" name="Freeform: Shape 269">
                  <a:extLst>
                    <a:ext uri="{FF2B5EF4-FFF2-40B4-BE49-F238E27FC236}">
                      <a16:creationId xmlns:a16="http://schemas.microsoft.com/office/drawing/2014/main" id="{20192CEC-FC50-6EED-01F9-588B5614EB1F}"/>
                    </a:ext>
                  </a:extLst>
                </p:cNvPr>
                <p:cNvSpPr/>
                <p:nvPr/>
              </p:nvSpPr>
              <p:spPr>
                <a:xfrm>
                  <a:off x="7737252" y="3627914"/>
                  <a:ext cx="46833" cy="54269"/>
                </a:xfrm>
                <a:custGeom>
                  <a:avLst/>
                  <a:gdLst>
                    <a:gd name="connsiteX0" fmla="*/ 41377 w 46833"/>
                    <a:gd name="connsiteY0" fmla="*/ 54270 h 54269"/>
                    <a:gd name="connsiteX1" fmla="*/ 46463 w 46833"/>
                    <a:gd name="connsiteY1" fmla="*/ 25543 h 54269"/>
                    <a:gd name="connsiteX2" fmla="*/ 31204 w 46833"/>
                    <a:gd name="connsiteY2" fmla="*/ 854 h 54269"/>
                    <a:gd name="connsiteX3" fmla="*/ 27889 w 46833"/>
                    <a:gd name="connsiteY3" fmla="*/ 263 h 54269"/>
                    <a:gd name="connsiteX4" fmla="*/ 5086 w 46833"/>
                    <a:gd name="connsiteY4" fmla="*/ 18218 h 54269"/>
                    <a:gd name="connsiteX5" fmla="*/ 0 w 46833"/>
                    <a:gd name="connsiteY5" fmla="*/ 46955 h 54269"/>
                    <a:gd name="connsiteX6" fmla="*/ 41377 w 46833"/>
                    <a:gd name="connsiteY6" fmla="*/ 54270 h 54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33" h="54269">
                      <a:moveTo>
                        <a:pt x="41377" y="54270"/>
                      </a:moveTo>
                      <a:lnTo>
                        <a:pt x="46463" y="25543"/>
                      </a:lnTo>
                      <a:cubicBezTo>
                        <a:pt x="48539" y="13817"/>
                        <a:pt x="41672" y="2711"/>
                        <a:pt x="31204" y="85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77" y="542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2" name="Graphic 3">
                <a:extLst>
                  <a:ext uri="{FF2B5EF4-FFF2-40B4-BE49-F238E27FC236}">
                    <a16:creationId xmlns:a16="http://schemas.microsoft.com/office/drawing/2014/main" id="{E62C16BB-E387-A3FC-1943-55599CDA7BF7}"/>
                  </a:ext>
                </a:extLst>
              </p:cNvPr>
              <p:cNvGrpSpPr/>
              <p:nvPr/>
            </p:nvGrpSpPr>
            <p:grpSpPr>
              <a:xfrm>
                <a:off x="7547481" y="3518062"/>
                <a:ext cx="51305" cy="95020"/>
                <a:chOff x="7547481" y="3518062"/>
                <a:chExt cx="51305" cy="95020"/>
              </a:xfrm>
            </p:grpSpPr>
            <p:sp>
              <p:nvSpPr>
                <p:cNvPr id="267" name="Freeform: Shape 266">
                  <a:extLst>
                    <a:ext uri="{FF2B5EF4-FFF2-40B4-BE49-F238E27FC236}">
                      <a16:creationId xmlns:a16="http://schemas.microsoft.com/office/drawing/2014/main" id="{5C84BAFE-1FD3-3305-24AB-258DDDFEDCF8}"/>
                    </a:ext>
                  </a:extLst>
                </p:cNvPr>
                <p:cNvSpPr/>
                <p:nvPr/>
              </p:nvSpPr>
              <p:spPr>
                <a:xfrm>
                  <a:off x="7547481" y="355758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8" name="Freeform: Shape 267">
                  <a:extLst>
                    <a:ext uri="{FF2B5EF4-FFF2-40B4-BE49-F238E27FC236}">
                      <a16:creationId xmlns:a16="http://schemas.microsoft.com/office/drawing/2014/main" id="{CB2F9746-E494-EAAE-9323-68D44E2F9072}"/>
                    </a:ext>
                  </a:extLst>
                </p:cNvPr>
                <p:cNvSpPr/>
                <p:nvPr/>
              </p:nvSpPr>
              <p:spPr>
                <a:xfrm>
                  <a:off x="7551962" y="351806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33 h 54260"/>
                    <a:gd name="connsiteX2" fmla="*/ 31194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33"/>
                      </a:lnTo>
                      <a:cubicBezTo>
                        <a:pt x="48530" y="13808"/>
                        <a:pt x="41662" y="2702"/>
                        <a:pt x="31194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3" name="Graphic 3">
                <a:extLst>
                  <a:ext uri="{FF2B5EF4-FFF2-40B4-BE49-F238E27FC236}">
                    <a16:creationId xmlns:a16="http://schemas.microsoft.com/office/drawing/2014/main" id="{ACDC89C0-81CB-F870-70A5-6A52A610D04F}"/>
                  </a:ext>
                </a:extLst>
              </p:cNvPr>
              <p:cNvGrpSpPr/>
              <p:nvPr/>
            </p:nvGrpSpPr>
            <p:grpSpPr>
              <a:xfrm>
                <a:off x="7778465" y="3675234"/>
                <a:ext cx="51293" cy="95030"/>
                <a:chOff x="7778465" y="3675234"/>
                <a:chExt cx="51293" cy="95030"/>
              </a:xfrm>
            </p:grpSpPr>
            <p:sp>
              <p:nvSpPr>
                <p:cNvPr id="265" name="Freeform: Shape 264">
                  <a:extLst>
                    <a:ext uri="{FF2B5EF4-FFF2-40B4-BE49-F238E27FC236}">
                      <a16:creationId xmlns:a16="http://schemas.microsoft.com/office/drawing/2014/main" id="{9D64F993-0A42-1C1C-5032-EAB278D7164E}"/>
                    </a:ext>
                  </a:extLst>
                </p:cNvPr>
                <p:cNvSpPr/>
                <p:nvPr/>
              </p:nvSpPr>
              <p:spPr>
                <a:xfrm>
                  <a:off x="7778465" y="3714769"/>
                  <a:ext cx="46951" cy="55495"/>
                </a:xfrm>
                <a:custGeom>
                  <a:avLst/>
                  <a:gdLst>
                    <a:gd name="connsiteX0" fmla="*/ 46951 w 46951"/>
                    <a:gd name="connsiteY0" fmla="*/ 7248 h 55495"/>
                    <a:gd name="connsiteX1" fmla="*/ 41246 w 46951"/>
                    <a:gd name="connsiteY1" fmla="*/ 39510 h 55495"/>
                    <a:gd name="connsiteX2" fmla="*/ 19043 w 46951"/>
                    <a:gd name="connsiteY2" fmla="*/ 55207 h 55495"/>
                    <a:gd name="connsiteX3" fmla="*/ 15766 w 46951"/>
                    <a:gd name="connsiteY3" fmla="*/ 54626 h 55495"/>
                    <a:gd name="connsiteX4" fmla="*/ 298 w 46951"/>
                    <a:gd name="connsiteY4" fmla="*/ 32261 h 55495"/>
                    <a:gd name="connsiteX5" fmla="*/ 6003 w 46951"/>
                    <a:gd name="connsiteY5" fmla="*/ 0 h 55495"/>
                    <a:gd name="connsiteX6" fmla="*/ 46951 w 46951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1" h="55495">
                      <a:moveTo>
                        <a:pt x="46951" y="7248"/>
                      </a:moveTo>
                      <a:lnTo>
                        <a:pt x="41246" y="39510"/>
                      </a:lnTo>
                      <a:cubicBezTo>
                        <a:pt x="39398" y="49977"/>
                        <a:pt x="29406" y="57035"/>
                        <a:pt x="19043" y="55207"/>
                      </a:cubicBezTo>
                      <a:lnTo>
                        <a:pt x="15766" y="54626"/>
                      </a:lnTo>
                      <a:cubicBezTo>
                        <a:pt x="5403" y="52787"/>
                        <a:pt x="-1550" y="42729"/>
                        <a:pt x="298" y="32261"/>
                      </a:cubicBezTo>
                      <a:lnTo>
                        <a:pt x="6003" y="0"/>
                      </a:lnTo>
                      <a:lnTo>
                        <a:pt x="46951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6" name="Freeform: Shape 265">
                  <a:extLst>
                    <a:ext uri="{FF2B5EF4-FFF2-40B4-BE49-F238E27FC236}">
                      <a16:creationId xmlns:a16="http://schemas.microsoft.com/office/drawing/2014/main" id="{432E1CF7-646A-0047-A7D3-B7B5C10A712F}"/>
                    </a:ext>
                  </a:extLst>
                </p:cNvPr>
                <p:cNvSpPr/>
                <p:nvPr/>
              </p:nvSpPr>
              <p:spPr>
                <a:xfrm>
                  <a:off x="7782934" y="3675234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1 h 54260"/>
                    <a:gd name="connsiteX1" fmla="*/ 46454 w 46823"/>
                    <a:gd name="connsiteY1" fmla="*/ 25524 h 54260"/>
                    <a:gd name="connsiteX2" fmla="*/ 31195 w 46823"/>
                    <a:gd name="connsiteY2" fmla="*/ 844 h 54260"/>
                    <a:gd name="connsiteX3" fmla="*/ 27889 w 46823"/>
                    <a:gd name="connsiteY3" fmla="*/ 263 h 54260"/>
                    <a:gd name="connsiteX4" fmla="*/ 5087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1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1"/>
                      </a:moveTo>
                      <a:lnTo>
                        <a:pt x="46454" y="25524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7" y="18208"/>
                      </a:cubicBezTo>
                      <a:lnTo>
                        <a:pt x="0" y="46945"/>
                      </a:lnTo>
                      <a:lnTo>
                        <a:pt x="41367" y="542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4" name="Graphic 3">
                <a:extLst>
                  <a:ext uri="{FF2B5EF4-FFF2-40B4-BE49-F238E27FC236}">
                    <a16:creationId xmlns:a16="http://schemas.microsoft.com/office/drawing/2014/main" id="{78ED68FA-CFDA-9F84-8277-10C182065849}"/>
                  </a:ext>
                </a:extLst>
              </p:cNvPr>
              <p:cNvGrpSpPr/>
              <p:nvPr/>
            </p:nvGrpSpPr>
            <p:grpSpPr>
              <a:xfrm>
                <a:off x="8010101" y="3689912"/>
                <a:ext cx="51305" cy="95030"/>
                <a:chOff x="8010101" y="3689912"/>
                <a:chExt cx="51305" cy="95030"/>
              </a:xfrm>
            </p:grpSpPr>
            <p:sp>
              <p:nvSpPr>
                <p:cNvPr id="263" name="Freeform: Shape 262">
                  <a:extLst>
                    <a:ext uri="{FF2B5EF4-FFF2-40B4-BE49-F238E27FC236}">
                      <a16:creationId xmlns:a16="http://schemas.microsoft.com/office/drawing/2014/main" id="{8A53A71C-6FA1-9F06-2964-3B13FBA2887D}"/>
                    </a:ext>
                  </a:extLst>
                </p:cNvPr>
                <p:cNvSpPr/>
                <p:nvPr/>
              </p:nvSpPr>
              <p:spPr>
                <a:xfrm>
                  <a:off x="8010101" y="372944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8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8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8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8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3B57931E-64E9-B474-CD2A-FAB7D33FC9D1}"/>
                    </a:ext>
                  </a:extLst>
                </p:cNvPr>
                <p:cNvSpPr/>
                <p:nvPr/>
              </p:nvSpPr>
              <p:spPr>
                <a:xfrm>
                  <a:off x="8014582" y="368991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0 h 54260"/>
                    <a:gd name="connsiteX1" fmla="*/ 46454 w 46823"/>
                    <a:gd name="connsiteY1" fmla="*/ 25533 h 54260"/>
                    <a:gd name="connsiteX2" fmla="*/ 31194 w 46823"/>
                    <a:gd name="connsiteY2" fmla="*/ 854 h 54260"/>
                    <a:gd name="connsiteX3" fmla="*/ 27889 w 46823"/>
                    <a:gd name="connsiteY3" fmla="*/ 263 h 54260"/>
                    <a:gd name="connsiteX4" fmla="*/ 5086 w 46823"/>
                    <a:gd name="connsiteY4" fmla="*/ 18218 h 54260"/>
                    <a:gd name="connsiteX5" fmla="*/ 0 w 46823"/>
                    <a:gd name="connsiteY5" fmla="*/ 46955 h 54260"/>
                    <a:gd name="connsiteX6" fmla="*/ 41367 w 46823"/>
                    <a:gd name="connsiteY6" fmla="*/ 54260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0"/>
                      </a:moveTo>
                      <a:lnTo>
                        <a:pt x="46454" y="25533"/>
                      </a:lnTo>
                      <a:cubicBezTo>
                        <a:pt x="48530" y="13808"/>
                        <a:pt x="41662" y="2702"/>
                        <a:pt x="31194" y="85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18"/>
                      </a:cubicBezTo>
                      <a:lnTo>
                        <a:pt x="0" y="46955"/>
                      </a:lnTo>
                      <a:lnTo>
                        <a:pt x="41367" y="542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5" name="Graphic 3">
                <a:extLst>
                  <a:ext uri="{FF2B5EF4-FFF2-40B4-BE49-F238E27FC236}">
                    <a16:creationId xmlns:a16="http://schemas.microsoft.com/office/drawing/2014/main" id="{10134376-56C0-CF98-974A-50EFD6B5BD57}"/>
                  </a:ext>
                </a:extLst>
              </p:cNvPr>
              <p:cNvGrpSpPr/>
              <p:nvPr/>
            </p:nvGrpSpPr>
            <p:grpSpPr>
              <a:xfrm>
                <a:off x="7561268" y="3649496"/>
                <a:ext cx="55359" cy="94324"/>
                <a:chOff x="7561268" y="3649496"/>
                <a:chExt cx="55359" cy="94324"/>
              </a:xfrm>
            </p:grpSpPr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F981D3DD-F651-427C-3E16-3E1A39AA359D}"/>
                    </a:ext>
                  </a:extLst>
                </p:cNvPr>
                <p:cNvSpPr/>
                <p:nvPr/>
              </p:nvSpPr>
              <p:spPr>
                <a:xfrm>
                  <a:off x="7567602" y="3687194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1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1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2" name="Freeform: Shape 261">
                  <a:extLst>
                    <a:ext uri="{FF2B5EF4-FFF2-40B4-BE49-F238E27FC236}">
                      <a16:creationId xmlns:a16="http://schemas.microsoft.com/office/drawing/2014/main" id="{57968B71-FF48-2FED-C61E-7F5DF313284E}"/>
                    </a:ext>
                  </a:extLst>
                </p:cNvPr>
                <p:cNvSpPr/>
                <p:nvPr/>
              </p:nvSpPr>
              <p:spPr>
                <a:xfrm>
                  <a:off x="7561268" y="3649496"/>
                  <a:ext cx="48701" cy="55404"/>
                </a:xfrm>
                <a:custGeom>
                  <a:avLst/>
                  <a:gdLst>
                    <a:gd name="connsiteX0" fmla="*/ 48701 w 48701"/>
                    <a:gd name="connsiteY0" fmla="*/ 44975 h 55404"/>
                    <a:gd name="connsiteX1" fmla="*/ 41453 w 48701"/>
                    <a:gd name="connsiteY1" fmla="*/ 16714 h 55404"/>
                    <a:gd name="connsiteX2" fmla="*/ 17355 w 48701"/>
                    <a:gd name="connsiteY2" fmla="*/ 541 h 55404"/>
                    <a:gd name="connsiteX3" fmla="*/ 14097 w 48701"/>
                    <a:gd name="connsiteY3" fmla="*/ 1379 h 55404"/>
                    <a:gd name="connsiteX4" fmla="*/ 753 w 48701"/>
                    <a:gd name="connsiteY4" fmla="*/ 27144 h 55404"/>
                    <a:gd name="connsiteX5" fmla="*/ 8001 w 48701"/>
                    <a:gd name="connsiteY5" fmla="*/ 55405 h 55404"/>
                    <a:gd name="connsiteX6" fmla="*/ 48701 w 4870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5404">
                      <a:moveTo>
                        <a:pt x="48701" y="44975"/>
                      </a:moveTo>
                      <a:lnTo>
                        <a:pt x="41453" y="16714"/>
                      </a:lnTo>
                      <a:cubicBezTo>
                        <a:pt x="38500" y="5179"/>
                        <a:pt x="27651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8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701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6" name="Graphic 3">
                <a:extLst>
                  <a:ext uri="{FF2B5EF4-FFF2-40B4-BE49-F238E27FC236}">
                    <a16:creationId xmlns:a16="http://schemas.microsoft.com/office/drawing/2014/main" id="{BADCEC6B-D001-66D9-43D4-C00A51FB97F9}"/>
                  </a:ext>
                </a:extLst>
              </p:cNvPr>
              <p:cNvGrpSpPr/>
              <p:nvPr/>
            </p:nvGrpSpPr>
            <p:grpSpPr>
              <a:xfrm>
                <a:off x="7602045" y="3749004"/>
                <a:ext cx="55368" cy="94323"/>
                <a:chOff x="7602045" y="3749004"/>
                <a:chExt cx="55368" cy="94323"/>
              </a:xfrm>
            </p:grpSpPr>
            <p:sp>
              <p:nvSpPr>
                <p:cNvPr id="259" name="Freeform: Shape 258">
                  <a:extLst>
                    <a:ext uri="{FF2B5EF4-FFF2-40B4-BE49-F238E27FC236}">
                      <a16:creationId xmlns:a16="http://schemas.microsoft.com/office/drawing/2014/main" id="{5E8CA6D8-ED66-34AD-025B-1092FF8CAD03}"/>
                    </a:ext>
                  </a:extLst>
                </p:cNvPr>
                <p:cNvSpPr/>
                <p:nvPr/>
              </p:nvSpPr>
              <p:spPr>
                <a:xfrm>
                  <a:off x="7608389" y="3786701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8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7EC04F38-2E17-F83F-90AA-FD2C9939B658}"/>
                    </a:ext>
                  </a:extLst>
                </p:cNvPr>
                <p:cNvSpPr/>
                <p:nvPr/>
              </p:nvSpPr>
              <p:spPr>
                <a:xfrm>
                  <a:off x="7602045" y="3749004"/>
                  <a:ext cx="48701" cy="55404"/>
                </a:xfrm>
                <a:custGeom>
                  <a:avLst/>
                  <a:gdLst>
                    <a:gd name="connsiteX0" fmla="*/ 48701 w 48701"/>
                    <a:gd name="connsiteY0" fmla="*/ 44975 h 55404"/>
                    <a:gd name="connsiteX1" fmla="*/ 41453 w 48701"/>
                    <a:gd name="connsiteY1" fmla="*/ 16714 h 55404"/>
                    <a:gd name="connsiteX2" fmla="*/ 17355 w 48701"/>
                    <a:gd name="connsiteY2" fmla="*/ 541 h 55404"/>
                    <a:gd name="connsiteX3" fmla="*/ 14097 w 48701"/>
                    <a:gd name="connsiteY3" fmla="*/ 1379 h 55404"/>
                    <a:gd name="connsiteX4" fmla="*/ 753 w 48701"/>
                    <a:gd name="connsiteY4" fmla="*/ 27144 h 55404"/>
                    <a:gd name="connsiteX5" fmla="*/ 8001 w 48701"/>
                    <a:gd name="connsiteY5" fmla="*/ 55405 h 55404"/>
                    <a:gd name="connsiteX6" fmla="*/ 48701 w 4870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5404">
                      <a:moveTo>
                        <a:pt x="48701" y="44975"/>
                      </a:moveTo>
                      <a:lnTo>
                        <a:pt x="41453" y="16714"/>
                      </a:lnTo>
                      <a:cubicBezTo>
                        <a:pt x="38500" y="5179"/>
                        <a:pt x="27651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701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7" name="Graphic 3">
                <a:extLst>
                  <a:ext uri="{FF2B5EF4-FFF2-40B4-BE49-F238E27FC236}">
                    <a16:creationId xmlns:a16="http://schemas.microsoft.com/office/drawing/2014/main" id="{58EC3664-91F1-44EC-3A95-9BC442F0B6D5}"/>
                  </a:ext>
                </a:extLst>
              </p:cNvPr>
              <p:cNvGrpSpPr/>
              <p:nvPr/>
            </p:nvGrpSpPr>
            <p:grpSpPr>
              <a:xfrm>
                <a:off x="7773342" y="3621759"/>
                <a:ext cx="55358" cy="94334"/>
                <a:chOff x="7773342" y="3621759"/>
                <a:chExt cx="55358" cy="94334"/>
              </a:xfrm>
            </p:grpSpPr>
            <p:sp>
              <p:nvSpPr>
                <p:cNvPr id="257" name="Freeform: Shape 256">
                  <a:extLst>
                    <a:ext uri="{FF2B5EF4-FFF2-40B4-BE49-F238E27FC236}">
                      <a16:creationId xmlns:a16="http://schemas.microsoft.com/office/drawing/2014/main" id="{3E55F3DD-A904-BD19-094B-9AD16F0C24AD}"/>
                    </a:ext>
                  </a:extLst>
                </p:cNvPr>
                <p:cNvSpPr/>
                <p:nvPr/>
              </p:nvSpPr>
              <p:spPr>
                <a:xfrm>
                  <a:off x="7779677" y="3659467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5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5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5"/>
                        <a:pt x="10773" y="52368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8" name="Freeform: Shape 257">
                  <a:extLst>
                    <a:ext uri="{FF2B5EF4-FFF2-40B4-BE49-F238E27FC236}">
                      <a16:creationId xmlns:a16="http://schemas.microsoft.com/office/drawing/2014/main" id="{57FA4464-5F24-2829-16F2-EE892257E1CF}"/>
                    </a:ext>
                  </a:extLst>
                </p:cNvPr>
                <p:cNvSpPr/>
                <p:nvPr/>
              </p:nvSpPr>
              <p:spPr>
                <a:xfrm>
                  <a:off x="7773342" y="3621759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0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8" name="Graphic 3">
                <a:extLst>
                  <a:ext uri="{FF2B5EF4-FFF2-40B4-BE49-F238E27FC236}">
                    <a16:creationId xmlns:a16="http://schemas.microsoft.com/office/drawing/2014/main" id="{6B2DAE2F-0296-CF14-72E2-2A6E89EC5A7E}"/>
                  </a:ext>
                </a:extLst>
              </p:cNvPr>
              <p:cNvGrpSpPr/>
              <p:nvPr/>
            </p:nvGrpSpPr>
            <p:grpSpPr>
              <a:xfrm>
                <a:off x="7866325" y="3662545"/>
                <a:ext cx="55358" cy="94323"/>
                <a:chOff x="7866325" y="3662545"/>
                <a:chExt cx="55358" cy="94323"/>
              </a:xfrm>
            </p:grpSpPr>
            <p:sp>
              <p:nvSpPr>
                <p:cNvPr id="255" name="Freeform: Shape 254">
                  <a:extLst>
                    <a:ext uri="{FF2B5EF4-FFF2-40B4-BE49-F238E27FC236}">
                      <a16:creationId xmlns:a16="http://schemas.microsoft.com/office/drawing/2014/main" id="{DC9CD86D-BEE9-CBA3-5E28-9D46721FD3E6}"/>
                    </a:ext>
                  </a:extLst>
                </p:cNvPr>
                <p:cNvSpPr/>
                <p:nvPr/>
              </p:nvSpPr>
              <p:spPr>
                <a:xfrm>
                  <a:off x="7872660" y="3700243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6" name="Freeform: Shape 255">
                  <a:extLst>
                    <a:ext uri="{FF2B5EF4-FFF2-40B4-BE49-F238E27FC236}">
                      <a16:creationId xmlns:a16="http://schemas.microsoft.com/office/drawing/2014/main" id="{617A9165-DAD0-12F3-223F-7E4937B91EB7}"/>
                    </a:ext>
                  </a:extLst>
                </p:cNvPr>
                <p:cNvSpPr/>
                <p:nvPr/>
              </p:nvSpPr>
              <p:spPr>
                <a:xfrm>
                  <a:off x="7866325" y="3662545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9" name="Graphic 3">
                <a:extLst>
                  <a:ext uri="{FF2B5EF4-FFF2-40B4-BE49-F238E27FC236}">
                    <a16:creationId xmlns:a16="http://schemas.microsoft.com/office/drawing/2014/main" id="{18D59437-A5FB-5DA0-9CBD-56786F7F80BE}"/>
                  </a:ext>
                </a:extLst>
              </p:cNvPr>
              <p:cNvGrpSpPr/>
              <p:nvPr/>
            </p:nvGrpSpPr>
            <p:grpSpPr>
              <a:xfrm>
                <a:off x="7897320" y="3585869"/>
                <a:ext cx="55359" cy="94334"/>
                <a:chOff x="7897320" y="3585869"/>
                <a:chExt cx="55359" cy="94334"/>
              </a:xfrm>
            </p:grpSpPr>
            <p:sp>
              <p:nvSpPr>
                <p:cNvPr id="253" name="Freeform: Shape 252">
                  <a:extLst>
                    <a:ext uri="{FF2B5EF4-FFF2-40B4-BE49-F238E27FC236}">
                      <a16:creationId xmlns:a16="http://schemas.microsoft.com/office/drawing/2014/main" id="{54C645B8-0481-76FE-06EF-62F41B5226C5}"/>
                    </a:ext>
                  </a:extLst>
                </p:cNvPr>
                <p:cNvSpPr/>
                <p:nvPr/>
              </p:nvSpPr>
              <p:spPr>
                <a:xfrm>
                  <a:off x="7903654" y="3623576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8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5"/>
                        <a:pt x="10773" y="52368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5066B5C4-30B6-100B-D632-3022B8B54596}"/>
                    </a:ext>
                  </a:extLst>
                </p:cNvPr>
                <p:cNvSpPr/>
                <p:nvPr/>
              </p:nvSpPr>
              <p:spPr>
                <a:xfrm>
                  <a:off x="7897320" y="3585869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0" name="Graphic 3">
                <a:extLst>
                  <a:ext uri="{FF2B5EF4-FFF2-40B4-BE49-F238E27FC236}">
                    <a16:creationId xmlns:a16="http://schemas.microsoft.com/office/drawing/2014/main" id="{46BAA917-A86A-92BC-FD51-9743A8EA334C}"/>
                  </a:ext>
                </a:extLst>
              </p:cNvPr>
              <p:cNvGrpSpPr/>
              <p:nvPr/>
            </p:nvGrpSpPr>
            <p:grpSpPr>
              <a:xfrm>
                <a:off x="7584109" y="3569562"/>
                <a:ext cx="55358" cy="94324"/>
                <a:chOff x="7584109" y="3569562"/>
                <a:chExt cx="55358" cy="94324"/>
              </a:xfrm>
            </p:grpSpPr>
            <p:sp>
              <p:nvSpPr>
                <p:cNvPr id="251" name="Freeform: Shape 250">
                  <a:extLst>
                    <a:ext uri="{FF2B5EF4-FFF2-40B4-BE49-F238E27FC236}">
                      <a16:creationId xmlns:a16="http://schemas.microsoft.com/office/drawing/2014/main" id="{5D384317-AEAA-1DC0-72F6-080AC83B7BB6}"/>
                    </a:ext>
                  </a:extLst>
                </p:cNvPr>
                <p:cNvSpPr/>
                <p:nvPr/>
              </p:nvSpPr>
              <p:spPr>
                <a:xfrm>
                  <a:off x="7590443" y="3607260"/>
                  <a:ext cx="49024" cy="56626"/>
                </a:xfrm>
                <a:custGeom>
                  <a:avLst/>
                  <a:gdLst>
                    <a:gd name="connsiteX0" fmla="*/ 40281 w 49024"/>
                    <a:gd name="connsiteY0" fmla="*/ 0 h 56626"/>
                    <a:gd name="connsiteX1" fmla="*/ 48416 w 49024"/>
                    <a:gd name="connsiteY1" fmla="*/ 31737 h 56626"/>
                    <a:gd name="connsiteX2" fmla="*/ 34680 w 49024"/>
                    <a:gd name="connsiteY2" fmla="*/ 55207 h 56626"/>
                    <a:gd name="connsiteX3" fmla="*/ 31461 w 49024"/>
                    <a:gd name="connsiteY3" fmla="*/ 56036 h 56626"/>
                    <a:gd name="connsiteX4" fmla="*/ 8134 w 49024"/>
                    <a:gd name="connsiteY4" fmla="*/ 42072 h 56626"/>
                    <a:gd name="connsiteX5" fmla="*/ 0 w 49024"/>
                    <a:gd name="connsiteY5" fmla="*/ 10335 h 56626"/>
                    <a:gd name="connsiteX6" fmla="*/ 40281 w 49024"/>
                    <a:gd name="connsiteY6" fmla="*/ 0 h 56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24" h="56626">
                      <a:moveTo>
                        <a:pt x="40281" y="0"/>
                      </a:moveTo>
                      <a:lnTo>
                        <a:pt x="48416" y="31737"/>
                      </a:lnTo>
                      <a:cubicBezTo>
                        <a:pt x="51054" y="42034"/>
                        <a:pt x="44872" y="52597"/>
                        <a:pt x="34680" y="55207"/>
                      </a:cubicBezTo>
                      <a:lnTo>
                        <a:pt x="31461" y="56036"/>
                      </a:lnTo>
                      <a:cubicBezTo>
                        <a:pt x="21269" y="58646"/>
                        <a:pt x="10773" y="52359"/>
                        <a:pt x="8134" y="42072"/>
                      </a:cubicBezTo>
                      <a:lnTo>
                        <a:pt x="0" y="10335"/>
                      </a:lnTo>
                      <a:lnTo>
                        <a:pt x="40281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2" name="Freeform: Shape 251">
                  <a:extLst>
                    <a:ext uri="{FF2B5EF4-FFF2-40B4-BE49-F238E27FC236}">
                      <a16:creationId xmlns:a16="http://schemas.microsoft.com/office/drawing/2014/main" id="{00B02EB2-694C-DF2C-5B87-1259D6795FD8}"/>
                    </a:ext>
                  </a:extLst>
                </p:cNvPr>
                <p:cNvSpPr/>
                <p:nvPr/>
              </p:nvSpPr>
              <p:spPr>
                <a:xfrm>
                  <a:off x="7584109" y="3569562"/>
                  <a:ext cx="48691" cy="55404"/>
                </a:xfrm>
                <a:custGeom>
                  <a:avLst/>
                  <a:gdLst>
                    <a:gd name="connsiteX0" fmla="*/ 48692 w 48691"/>
                    <a:gd name="connsiteY0" fmla="*/ 44975 h 55404"/>
                    <a:gd name="connsiteX1" fmla="*/ 41444 w 48691"/>
                    <a:gd name="connsiteY1" fmla="*/ 16714 h 55404"/>
                    <a:gd name="connsiteX2" fmla="*/ 17355 w 48691"/>
                    <a:gd name="connsiteY2" fmla="*/ 541 h 55404"/>
                    <a:gd name="connsiteX3" fmla="*/ 14097 w 48691"/>
                    <a:gd name="connsiteY3" fmla="*/ 1379 h 55404"/>
                    <a:gd name="connsiteX4" fmla="*/ 753 w 48691"/>
                    <a:gd name="connsiteY4" fmla="*/ 27144 h 55404"/>
                    <a:gd name="connsiteX5" fmla="*/ 8001 w 48691"/>
                    <a:gd name="connsiteY5" fmla="*/ 55405 h 55404"/>
                    <a:gd name="connsiteX6" fmla="*/ 48692 w 48691"/>
                    <a:gd name="connsiteY6" fmla="*/ 44975 h 5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691" h="55404">
                      <a:moveTo>
                        <a:pt x="48692" y="44975"/>
                      </a:moveTo>
                      <a:lnTo>
                        <a:pt x="41444" y="16714"/>
                      </a:lnTo>
                      <a:cubicBezTo>
                        <a:pt x="38491" y="5179"/>
                        <a:pt x="27642" y="-2098"/>
                        <a:pt x="17355" y="541"/>
                      </a:cubicBezTo>
                      <a:lnTo>
                        <a:pt x="14097" y="1379"/>
                      </a:lnTo>
                      <a:cubicBezTo>
                        <a:pt x="3801" y="4017"/>
                        <a:pt x="-2200" y="15619"/>
                        <a:pt x="753" y="27144"/>
                      </a:cubicBezTo>
                      <a:lnTo>
                        <a:pt x="8001" y="55405"/>
                      </a:lnTo>
                      <a:lnTo>
                        <a:pt x="48692" y="449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1" name="Graphic 3">
                <a:extLst>
                  <a:ext uri="{FF2B5EF4-FFF2-40B4-BE49-F238E27FC236}">
                    <a16:creationId xmlns:a16="http://schemas.microsoft.com/office/drawing/2014/main" id="{BDFDD76F-BA5A-C15B-B2F9-D13B139640E7}"/>
                  </a:ext>
                </a:extLst>
              </p:cNvPr>
              <p:cNvGrpSpPr/>
              <p:nvPr/>
            </p:nvGrpSpPr>
            <p:grpSpPr>
              <a:xfrm>
                <a:off x="7807709" y="3579271"/>
                <a:ext cx="54696" cy="94456"/>
                <a:chOff x="7807709" y="3579271"/>
                <a:chExt cx="54696" cy="94456"/>
              </a:xfrm>
            </p:grpSpPr>
            <p:sp>
              <p:nvSpPr>
                <p:cNvPr id="249" name="Freeform: Shape 248">
                  <a:extLst>
                    <a:ext uri="{FF2B5EF4-FFF2-40B4-BE49-F238E27FC236}">
                      <a16:creationId xmlns:a16="http://schemas.microsoft.com/office/drawing/2014/main" id="{E2665412-4436-8DA8-2A89-8BDDD7A7B505}"/>
                    </a:ext>
                  </a:extLst>
                </p:cNvPr>
                <p:cNvSpPr/>
                <p:nvPr/>
              </p:nvSpPr>
              <p:spPr>
                <a:xfrm>
                  <a:off x="7807709" y="3617280"/>
                  <a:ext cx="48701" cy="56447"/>
                </a:xfrm>
                <a:custGeom>
                  <a:avLst/>
                  <a:gdLst>
                    <a:gd name="connsiteX0" fmla="*/ 48701 w 48701"/>
                    <a:gd name="connsiteY0" fmla="*/ 9830 h 56447"/>
                    <a:gd name="connsiteX1" fmla="*/ 40957 w 48701"/>
                    <a:gd name="connsiteY1" fmla="*/ 41662 h 56447"/>
                    <a:gd name="connsiteX2" fmla="*/ 17802 w 48701"/>
                    <a:gd name="connsiteY2" fmla="*/ 55912 h 56447"/>
                    <a:gd name="connsiteX3" fmla="*/ 14573 w 48701"/>
                    <a:gd name="connsiteY3" fmla="*/ 55131 h 56447"/>
                    <a:gd name="connsiteX4" fmla="*/ 552 w 48701"/>
                    <a:gd name="connsiteY4" fmla="*/ 31833 h 56447"/>
                    <a:gd name="connsiteX5" fmla="*/ 8296 w 48701"/>
                    <a:gd name="connsiteY5" fmla="*/ 0 h 56447"/>
                    <a:gd name="connsiteX6" fmla="*/ 48701 w 48701"/>
                    <a:gd name="connsiteY6" fmla="*/ 9830 h 56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47">
                      <a:moveTo>
                        <a:pt x="48701" y="9830"/>
                      </a:moveTo>
                      <a:lnTo>
                        <a:pt x="40957" y="41662"/>
                      </a:lnTo>
                      <a:cubicBezTo>
                        <a:pt x="38443" y="51988"/>
                        <a:pt x="28022" y="58398"/>
                        <a:pt x="17802" y="55912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0" name="Freeform: Shape 249">
                  <a:extLst>
                    <a:ext uri="{FF2B5EF4-FFF2-40B4-BE49-F238E27FC236}">
                      <a16:creationId xmlns:a16="http://schemas.microsoft.com/office/drawing/2014/main" id="{4FA21292-DFB7-9556-71FB-F349A70239A8}"/>
                    </a:ext>
                  </a:extLst>
                </p:cNvPr>
                <p:cNvSpPr/>
                <p:nvPr/>
              </p:nvSpPr>
              <p:spPr>
                <a:xfrm>
                  <a:off x="7814014" y="3579271"/>
                  <a:ext cx="48391" cy="55239"/>
                </a:xfrm>
                <a:custGeom>
                  <a:avLst/>
                  <a:gdLst>
                    <a:gd name="connsiteX0" fmla="*/ 40815 w 48391"/>
                    <a:gd name="connsiteY0" fmla="*/ 55240 h 55239"/>
                    <a:gd name="connsiteX1" fmla="*/ 47711 w 48391"/>
                    <a:gd name="connsiteY1" fmla="*/ 26884 h 55239"/>
                    <a:gd name="connsiteX2" fmla="*/ 34052 w 48391"/>
                    <a:gd name="connsiteY2" fmla="*/ 1281 h 55239"/>
                    <a:gd name="connsiteX3" fmla="*/ 30785 w 48391"/>
                    <a:gd name="connsiteY3" fmla="*/ 490 h 55239"/>
                    <a:gd name="connsiteX4" fmla="*/ 6896 w 48391"/>
                    <a:gd name="connsiteY4" fmla="*/ 16959 h 55239"/>
                    <a:gd name="connsiteX5" fmla="*/ 0 w 48391"/>
                    <a:gd name="connsiteY5" fmla="*/ 45315 h 55239"/>
                    <a:gd name="connsiteX6" fmla="*/ 40815 w 48391"/>
                    <a:gd name="connsiteY6" fmla="*/ 55240 h 5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39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2" name="Graphic 3">
                <a:extLst>
                  <a:ext uri="{FF2B5EF4-FFF2-40B4-BE49-F238E27FC236}">
                    <a16:creationId xmlns:a16="http://schemas.microsoft.com/office/drawing/2014/main" id="{0E85AC4C-9FC6-2509-26FD-6FD3176AB0A4}"/>
                  </a:ext>
                </a:extLst>
              </p:cNvPr>
              <p:cNvGrpSpPr/>
              <p:nvPr/>
            </p:nvGrpSpPr>
            <p:grpSpPr>
              <a:xfrm>
                <a:off x="7853581" y="3589825"/>
                <a:ext cx="54697" cy="94465"/>
                <a:chOff x="7853581" y="3589825"/>
                <a:chExt cx="54697" cy="94465"/>
              </a:xfrm>
            </p:grpSpPr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FC1159DC-9F0E-2AD1-E62D-DA05BF37EC5F}"/>
                    </a:ext>
                  </a:extLst>
                </p:cNvPr>
                <p:cNvSpPr/>
                <p:nvPr/>
              </p:nvSpPr>
              <p:spPr>
                <a:xfrm>
                  <a:off x="7853581" y="3627834"/>
                  <a:ext cx="48701" cy="56456"/>
                </a:xfrm>
                <a:custGeom>
                  <a:avLst/>
                  <a:gdLst>
                    <a:gd name="connsiteX0" fmla="*/ 48701 w 48701"/>
                    <a:gd name="connsiteY0" fmla="*/ 9830 h 56456"/>
                    <a:gd name="connsiteX1" fmla="*/ 40957 w 48701"/>
                    <a:gd name="connsiteY1" fmla="*/ 41662 h 56456"/>
                    <a:gd name="connsiteX2" fmla="*/ 17802 w 48701"/>
                    <a:gd name="connsiteY2" fmla="*/ 55921 h 56456"/>
                    <a:gd name="connsiteX3" fmla="*/ 14573 w 48701"/>
                    <a:gd name="connsiteY3" fmla="*/ 55131 h 56456"/>
                    <a:gd name="connsiteX4" fmla="*/ 552 w 48701"/>
                    <a:gd name="connsiteY4" fmla="*/ 31833 h 56456"/>
                    <a:gd name="connsiteX5" fmla="*/ 8296 w 48701"/>
                    <a:gd name="connsiteY5" fmla="*/ 0 h 56456"/>
                    <a:gd name="connsiteX6" fmla="*/ 48701 w 48701"/>
                    <a:gd name="connsiteY6" fmla="*/ 9830 h 56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6">
                      <a:moveTo>
                        <a:pt x="48701" y="9830"/>
                      </a:moveTo>
                      <a:lnTo>
                        <a:pt x="40957" y="41662"/>
                      </a:lnTo>
                      <a:cubicBezTo>
                        <a:pt x="38443" y="51988"/>
                        <a:pt x="28022" y="5840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F93AAD92-E9AE-DE4F-CAB6-005834254986}"/>
                    </a:ext>
                  </a:extLst>
                </p:cNvPr>
                <p:cNvSpPr/>
                <p:nvPr/>
              </p:nvSpPr>
              <p:spPr>
                <a:xfrm>
                  <a:off x="7859887" y="3589825"/>
                  <a:ext cx="48391" cy="55239"/>
                </a:xfrm>
                <a:custGeom>
                  <a:avLst/>
                  <a:gdLst>
                    <a:gd name="connsiteX0" fmla="*/ 40815 w 48391"/>
                    <a:gd name="connsiteY0" fmla="*/ 55240 h 55239"/>
                    <a:gd name="connsiteX1" fmla="*/ 47711 w 48391"/>
                    <a:gd name="connsiteY1" fmla="*/ 26884 h 55239"/>
                    <a:gd name="connsiteX2" fmla="*/ 34052 w 48391"/>
                    <a:gd name="connsiteY2" fmla="*/ 1281 h 55239"/>
                    <a:gd name="connsiteX3" fmla="*/ 30785 w 48391"/>
                    <a:gd name="connsiteY3" fmla="*/ 490 h 55239"/>
                    <a:gd name="connsiteX4" fmla="*/ 6896 w 48391"/>
                    <a:gd name="connsiteY4" fmla="*/ 16959 h 55239"/>
                    <a:gd name="connsiteX5" fmla="*/ 0 w 48391"/>
                    <a:gd name="connsiteY5" fmla="*/ 45315 h 55239"/>
                    <a:gd name="connsiteX6" fmla="*/ 40815 w 48391"/>
                    <a:gd name="connsiteY6" fmla="*/ 55240 h 5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39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3" name="Graphic 3">
                <a:extLst>
                  <a:ext uri="{FF2B5EF4-FFF2-40B4-BE49-F238E27FC236}">
                    <a16:creationId xmlns:a16="http://schemas.microsoft.com/office/drawing/2014/main" id="{28D5982B-3B4E-48CB-2096-9D0FA36E8F7A}"/>
                  </a:ext>
                </a:extLst>
              </p:cNvPr>
              <p:cNvGrpSpPr/>
              <p:nvPr/>
            </p:nvGrpSpPr>
            <p:grpSpPr>
              <a:xfrm>
                <a:off x="7948003" y="3576013"/>
                <a:ext cx="54697" cy="94456"/>
                <a:chOff x="7948003" y="3576013"/>
                <a:chExt cx="54697" cy="94456"/>
              </a:xfrm>
            </p:grpSpPr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FF929E82-63C6-1114-0022-49DB047B0A22}"/>
                    </a:ext>
                  </a:extLst>
                </p:cNvPr>
                <p:cNvSpPr/>
                <p:nvPr/>
              </p:nvSpPr>
              <p:spPr>
                <a:xfrm>
                  <a:off x="7948003" y="3614013"/>
                  <a:ext cx="48701" cy="56456"/>
                </a:xfrm>
                <a:custGeom>
                  <a:avLst/>
                  <a:gdLst>
                    <a:gd name="connsiteX0" fmla="*/ 48701 w 48701"/>
                    <a:gd name="connsiteY0" fmla="*/ 9839 h 56456"/>
                    <a:gd name="connsiteX1" fmla="*/ 40957 w 48701"/>
                    <a:gd name="connsiteY1" fmla="*/ 41672 h 56456"/>
                    <a:gd name="connsiteX2" fmla="*/ 17802 w 48701"/>
                    <a:gd name="connsiteY2" fmla="*/ 55921 h 56456"/>
                    <a:gd name="connsiteX3" fmla="*/ 14573 w 48701"/>
                    <a:gd name="connsiteY3" fmla="*/ 55131 h 56456"/>
                    <a:gd name="connsiteX4" fmla="*/ 552 w 48701"/>
                    <a:gd name="connsiteY4" fmla="*/ 31832 h 56456"/>
                    <a:gd name="connsiteX5" fmla="*/ 8296 w 48701"/>
                    <a:gd name="connsiteY5" fmla="*/ 0 h 56456"/>
                    <a:gd name="connsiteX6" fmla="*/ 48701 w 48701"/>
                    <a:gd name="connsiteY6" fmla="*/ 9839 h 56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6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0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DF0B1847-5D1A-5CAA-EBEB-CE0219DCEAED}"/>
                    </a:ext>
                  </a:extLst>
                </p:cNvPr>
                <p:cNvSpPr/>
                <p:nvPr/>
              </p:nvSpPr>
              <p:spPr>
                <a:xfrm>
                  <a:off x="7954308" y="3576013"/>
                  <a:ext cx="48391" cy="55240"/>
                </a:xfrm>
                <a:custGeom>
                  <a:avLst/>
                  <a:gdLst>
                    <a:gd name="connsiteX0" fmla="*/ 40815 w 48391"/>
                    <a:gd name="connsiteY0" fmla="*/ 55240 h 55240"/>
                    <a:gd name="connsiteX1" fmla="*/ 47711 w 48391"/>
                    <a:gd name="connsiteY1" fmla="*/ 26884 h 55240"/>
                    <a:gd name="connsiteX2" fmla="*/ 34052 w 48391"/>
                    <a:gd name="connsiteY2" fmla="*/ 1281 h 55240"/>
                    <a:gd name="connsiteX3" fmla="*/ 30785 w 48391"/>
                    <a:gd name="connsiteY3" fmla="*/ 490 h 55240"/>
                    <a:gd name="connsiteX4" fmla="*/ 6896 w 48391"/>
                    <a:gd name="connsiteY4" fmla="*/ 16959 h 55240"/>
                    <a:gd name="connsiteX5" fmla="*/ 0 w 48391"/>
                    <a:gd name="connsiteY5" fmla="*/ 45315 h 55240"/>
                    <a:gd name="connsiteX6" fmla="*/ 40815 w 48391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1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21" y="15311"/>
                        <a:pt x="44377" y="3796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4" name="Graphic 3">
                <a:extLst>
                  <a:ext uri="{FF2B5EF4-FFF2-40B4-BE49-F238E27FC236}">
                    <a16:creationId xmlns:a16="http://schemas.microsoft.com/office/drawing/2014/main" id="{776B9324-1873-9A47-E9ED-D88D4D9126AB}"/>
                  </a:ext>
                </a:extLst>
              </p:cNvPr>
              <p:cNvGrpSpPr/>
              <p:nvPr/>
            </p:nvGrpSpPr>
            <p:grpSpPr>
              <a:xfrm>
                <a:off x="7698410" y="3582538"/>
                <a:ext cx="54700" cy="94459"/>
                <a:chOff x="7698410" y="3582538"/>
                <a:chExt cx="54700" cy="94459"/>
              </a:xfrm>
            </p:grpSpPr>
            <p:sp>
              <p:nvSpPr>
                <p:cNvPr id="243" name="Freeform: Shape 242">
                  <a:extLst>
                    <a:ext uri="{FF2B5EF4-FFF2-40B4-BE49-F238E27FC236}">
                      <a16:creationId xmlns:a16="http://schemas.microsoft.com/office/drawing/2014/main" id="{33D0CC22-32BD-452C-97D3-8EE64402F028}"/>
                    </a:ext>
                  </a:extLst>
                </p:cNvPr>
                <p:cNvSpPr/>
                <p:nvPr/>
              </p:nvSpPr>
              <p:spPr>
                <a:xfrm>
                  <a:off x="7698410" y="3620547"/>
                  <a:ext cx="48701" cy="56450"/>
                </a:xfrm>
                <a:custGeom>
                  <a:avLst/>
                  <a:gdLst>
                    <a:gd name="connsiteX0" fmla="*/ 48701 w 48701"/>
                    <a:gd name="connsiteY0" fmla="*/ 9830 h 56450"/>
                    <a:gd name="connsiteX1" fmla="*/ 40957 w 48701"/>
                    <a:gd name="connsiteY1" fmla="*/ 41663 h 56450"/>
                    <a:gd name="connsiteX2" fmla="*/ 17802 w 48701"/>
                    <a:gd name="connsiteY2" fmla="*/ 55912 h 56450"/>
                    <a:gd name="connsiteX3" fmla="*/ 14573 w 48701"/>
                    <a:gd name="connsiteY3" fmla="*/ 55131 h 56450"/>
                    <a:gd name="connsiteX4" fmla="*/ 552 w 48701"/>
                    <a:gd name="connsiteY4" fmla="*/ 31833 h 56450"/>
                    <a:gd name="connsiteX5" fmla="*/ 8296 w 48701"/>
                    <a:gd name="connsiteY5" fmla="*/ 0 h 56450"/>
                    <a:gd name="connsiteX6" fmla="*/ 48701 w 48701"/>
                    <a:gd name="connsiteY6" fmla="*/ 9830 h 56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0">
                      <a:moveTo>
                        <a:pt x="48701" y="9830"/>
                      </a:moveTo>
                      <a:lnTo>
                        <a:pt x="40957" y="41663"/>
                      </a:lnTo>
                      <a:cubicBezTo>
                        <a:pt x="38443" y="51988"/>
                        <a:pt x="28022" y="58407"/>
                        <a:pt x="17802" y="55912"/>
                      </a:cubicBezTo>
                      <a:lnTo>
                        <a:pt x="14573" y="55131"/>
                      </a:lnTo>
                      <a:cubicBezTo>
                        <a:pt x="4353" y="52645"/>
                        <a:pt x="-1962" y="42158"/>
                        <a:pt x="552" y="31833"/>
                      </a:cubicBezTo>
                      <a:lnTo>
                        <a:pt x="8296" y="0"/>
                      </a:lnTo>
                      <a:lnTo>
                        <a:pt x="48701" y="983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EEA728A3-C0A8-CA2D-CDD4-552CF3B156C0}"/>
                    </a:ext>
                  </a:extLst>
                </p:cNvPr>
                <p:cNvSpPr/>
                <p:nvPr/>
              </p:nvSpPr>
              <p:spPr>
                <a:xfrm>
                  <a:off x="7704715" y="3582538"/>
                  <a:ext cx="48395" cy="55240"/>
                </a:xfrm>
                <a:custGeom>
                  <a:avLst/>
                  <a:gdLst>
                    <a:gd name="connsiteX0" fmla="*/ 40814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4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4" y="55240"/>
                      </a:moveTo>
                      <a:lnTo>
                        <a:pt x="47711" y="26884"/>
                      </a:lnTo>
                      <a:cubicBezTo>
                        <a:pt x="50530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4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5" name="Graphic 3">
                <a:extLst>
                  <a:ext uri="{FF2B5EF4-FFF2-40B4-BE49-F238E27FC236}">
                    <a16:creationId xmlns:a16="http://schemas.microsoft.com/office/drawing/2014/main" id="{B98368F2-DE1F-D6CC-583B-18A6D193ACF2}"/>
                  </a:ext>
                </a:extLst>
              </p:cNvPr>
              <p:cNvGrpSpPr/>
              <p:nvPr/>
            </p:nvGrpSpPr>
            <p:grpSpPr>
              <a:xfrm>
                <a:off x="7629896" y="3558068"/>
                <a:ext cx="54700" cy="94459"/>
                <a:chOff x="7629896" y="3558068"/>
                <a:chExt cx="54700" cy="94459"/>
              </a:xfrm>
            </p:grpSpPr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8C4F893D-043F-6D74-2DE1-D9DC9D62AAD1}"/>
                    </a:ext>
                  </a:extLst>
                </p:cNvPr>
                <p:cNvSpPr/>
                <p:nvPr/>
              </p:nvSpPr>
              <p:spPr>
                <a:xfrm>
                  <a:off x="7629896" y="3596068"/>
                  <a:ext cx="48701" cy="56459"/>
                </a:xfrm>
                <a:custGeom>
                  <a:avLst/>
                  <a:gdLst>
                    <a:gd name="connsiteX0" fmla="*/ 48701 w 48701"/>
                    <a:gd name="connsiteY0" fmla="*/ 9839 h 56459"/>
                    <a:gd name="connsiteX1" fmla="*/ 40957 w 48701"/>
                    <a:gd name="connsiteY1" fmla="*/ 41672 h 56459"/>
                    <a:gd name="connsiteX2" fmla="*/ 17802 w 48701"/>
                    <a:gd name="connsiteY2" fmla="*/ 55921 h 56459"/>
                    <a:gd name="connsiteX3" fmla="*/ 14573 w 48701"/>
                    <a:gd name="connsiteY3" fmla="*/ 55131 h 56459"/>
                    <a:gd name="connsiteX4" fmla="*/ 552 w 48701"/>
                    <a:gd name="connsiteY4" fmla="*/ 31832 h 56459"/>
                    <a:gd name="connsiteX5" fmla="*/ 8296 w 48701"/>
                    <a:gd name="connsiteY5" fmla="*/ 0 h 56459"/>
                    <a:gd name="connsiteX6" fmla="*/ 48701 w 48701"/>
                    <a:gd name="connsiteY6" fmla="*/ 9839 h 56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9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1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2" name="Freeform: Shape 241">
                  <a:extLst>
                    <a:ext uri="{FF2B5EF4-FFF2-40B4-BE49-F238E27FC236}">
                      <a16:creationId xmlns:a16="http://schemas.microsoft.com/office/drawing/2014/main" id="{216D316A-A6C6-B981-C6D4-355B34380E84}"/>
                    </a:ext>
                  </a:extLst>
                </p:cNvPr>
                <p:cNvSpPr/>
                <p:nvPr/>
              </p:nvSpPr>
              <p:spPr>
                <a:xfrm>
                  <a:off x="7636201" y="3558068"/>
                  <a:ext cx="48395" cy="55240"/>
                </a:xfrm>
                <a:custGeom>
                  <a:avLst/>
                  <a:gdLst>
                    <a:gd name="connsiteX0" fmla="*/ 40815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5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30" y="1532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6" name="Graphic 3">
                <a:extLst>
                  <a:ext uri="{FF2B5EF4-FFF2-40B4-BE49-F238E27FC236}">
                    <a16:creationId xmlns:a16="http://schemas.microsoft.com/office/drawing/2014/main" id="{0E0C92FF-7390-2F3E-66AB-9EC43B429982}"/>
                  </a:ext>
                </a:extLst>
              </p:cNvPr>
              <p:cNvGrpSpPr/>
              <p:nvPr/>
            </p:nvGrpSpPr>
            <p:grpSpPr>
              <a:xfrm>
                <a:off x="7652737" y="3631477"/>
                <a:ext cx="54700" cy="94459"/>
                <a:chOff x="7652737" y="3631477"/>
                <a:chExt cx="54700" cy="94459"/>
              </a:xfrm>
            </p:grpSpPr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E6C2E1FC-7F99-9C41-33AA-DE87E44E3FE5}"/>
                    </a:ext>
                  </a:extLst>
                </p:cNvPr>
                <p:cNvSpPr/>
                <p:nvPr/>
              </p:nvSpPr>
              <p:spPr>
                <a:xfrm>
                  <a:off x="7652737" y="3669477"/>
                  <a:ext cx="48701" cy="56459"/>
                </a:xfrm>
                <a:custGeom>
                  <a:avLst/>
                  <a:gdLst>
                    <a:gd name="connsiteX0" fmla="*/ 48701 w 48701"/>
                    <a:gd name="connsiteY0" fmla="*/ 9839 h 56459"/>
                    <a:gd name="connsiteX1" fmla="*/ 40957 w 48701"/>
                    <a:gd name="connsiteY1" fmla="*/ 41672 h 56459"/>
                    <a:gd name="connsiteX2" fmla="*/ 17802 w 48701"/>
                    <a:gd name="connsiteY2" fmla="*/ 55921 h 56459"/>
                    <a:gd name="connsiteX3" fmla="*/ 14573 w 48701"/>
                    <a:gd name="connsiteY3" fmla="*/ 55131 h 56459"/>
                    <a:gd name="connsiteX4" fmla="*/ 552 w 48701"/>
                    <a:gd name="connsiteY4" fmla="*/ 31832 h 56459"/>
                    <a:gd name="connsiteX5" fmla="*/ 8296 w 48701"/>
                    <a:gd name="connsiteY5" fmla="*/ 0 h 56459"/>
                    <a:gd name="connsiteX6" fmla="*/ 48701 w 48701"/>
                    <a:gd name="connsiteY6" fmla="*/ 9839 h 56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701" h="56459">
                      <a:moveTo>
                        <a:pt x="48701" y="9839"/>
                      </a:moveTo>
                      <a:lnTo>
                        <a:pt x="40957" y="41672"/>
                      </a:lnTo>
                      <a:cubicBezTo>
                        <a:pt x="38443" y="51997"/>
                        <a:pt x="28022" y="58417"/>
                        <a:pt x="17802" y="55921"/>
                      </a:cubicBezTo>
                      <a:lnTo>
                        <a:pt x="14573" y="55131"/>
                      </a:lnTo>
                      <a:cubicBezTo>
                        <a:pt x="4353" y="52644"/>
                        <a:pt x="-1962" y="42158"/>
                        <a:pt x="552" y="31832"/>
                      </a:cubicBezTo>
                      <a:lnTo>
                        <a:pt x="8296" y="0"/>
                      </a:lnTo>
                      <a:lnTo>
                        <a:pt x="48701" y="983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D9D1959E-34F5-00B5-CBF3-C7CEB234A735}"/>
                    </a:ext>
                  </a:extLst>
                </p:cNvPr>
                <p:cNvSpPr/>
                <p:nvPr/>
              </p:nvSpPr>
              <p:spPr>
                <a:xfrm>
                  <a:off x="7659042" y="3631477"/>
                  <a:ext cx="48395" cy="55240"/>
                </a:xfrm>
                <a:custGeom>
                  <a:avLst/>
                  <a:gdLst>
                    <a:gd name="connsiteX0" fmla="*/ 40815 w 48395"/>
                    <a:gd name="connsiteY0" fmla="*/ 55240 h 55240"/>
                    <a:gd name="connsiteX1" fmla="*/ 47711 w 48395"/>
                    <a:gd name="connsiteY1" fmla="*/ 26884 h 55240"/>
                    <a:gd name="connsiteX2" fmla="*/ 34052 w 48395"/>
                    <a:gd name="connsiteY2" fmla="*/ 1281 h 55240"/>
                    <a:gd name="connsiteX3" fmla="*/ 30785 w 48395"/>
                    <a:gd name="connsiteY3" fmla="*/ 490 h 55240"/>
                    <a:gd name="connsiteX4" fmla="*/ 6896 w 48395"/>
                    <a:gd name="connsiteY4" fmla="*/ 16959 h 55240"/>
                    <a:gd name="connsiteX5" fmla="*/ 0 w 48395"/>
                    <a:gd name="connsiteY5" fmla="*/ 45315 h 55240"/>
                    <a:gd name="connsiteX6" fmla="*/ 40815 w 48395"/>
                    <a:gd name="connsiteY6" fmla="*/ 55240 h 5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395" h="55240">
                      <a:moveTo>
                        <a:pt x="40815" y="55240"/>
                      </a:moveTo>
                      <a:lnTo>
                        <a:pt x="47711" y="26884"/>
                      </a:lnTo>
                      <a:cubicBezTo>
                        <a:pt x="50530" y="15311"/>
                        <a:pt x="44377" y="3795"/>
                        <a:pt x="34052" y="1281"/>
                      </a:cubicBezTo>
                      <a:lnTo>
                        <a:pt x="30785" y="490"/>
                      </a:lnTo>
                      <a:cubicBezTo>
                        <a:pt x="20460" y="-2024"/>
                        <a:pt x="9706" y="5386"/>
                        <a:pt x="6896" y="16959"/>
                      </a:cubicBezTo>
                      <a:lnTo>
                        <a:pt x="0" y="45315"/>
                      </a:lnTo>
                      <a:lnTo>
                        <a:pt x="40815" y="552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7" name="Graphic 3">
                <a:extLst>
                  <a:ext uri="{FF2B5EF4-FFF2-40B4-BE49-F238E27FC236}">
                    <a16:creationId xmlns:a16="http://schemas.microsoft.com/office/drawing/2014/main" id="{8E2D07FB-9D42-DAB1-4801-89805A389968}"/>
                  </a:ext>
                </a:extLst>
              </p:cNvPr>
              <p:cNvGrpSpPr/>
              <p:nvPr/>
            </p:nvGrpSpPr>
            <p:grpSpPr>
              <a:xfrm>
                <a:off x="7731224" y="3601727"/>
                <a:ext cx="74509" cy="85679"/>
                <a:chOff x="7731224" y="3601727"/>
                <a:chExt cx="74509" cy="85679"/>
              </a:xfrm>
            </p:grpSpPr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3AC67E34-944D-D937-F3CD-819E077D783E}"/>
                    </a:ext>
                  </a:extLst>
                </p:cNvPr>
                <p:cNvSpPr/>
                <p:nvPr/>
              </p:nvSpPr>
              <p:spPr>
                <a:xfrm>
                  <a:off x="7748977" y="3628472"/>
                  <a:ext cx="56755" cy="58934"/>
                </a:xfrm>
                <a:custGeom>
                  <a:avLst/>
                  <a:gdLst>
                    <a:gd name="connsiteX0" fmla="*/ 33347 w 56755"/>
                    <a:gd name="connsiteY0" fmla="*/ 0 h 58934"/>
                    <a:gd name="connsiteX1" fmla="*/ 52921 w 56755"/>
                    <a:gd name="connsiteY1" fmla="*/ 26280 h 58934"/>
                    <a:gd name="connsiteX2" fmla="*/ 49121 w 56755"/>
                    <a:gd name="connsiteY2" fmla="*/ 53207 h 58934"/>
                    <a:gd name="connsiteX3" fmla="*/ 46454 w 56755"/>
                    <a:gd name="connsiteY3" fmla="*/ 55198 h 58934"/>
                    <a:gd name="connsiteX4" fmla="*/ 19574 w 56755"/>
                    <a:gd name="connsiteY4" fmla="*/ 51130 h 58934"/>
                    <a:gd name="connsiteX5" fmla="*/ 0 w 56755"/>
                    <a:gd name="connsiteY5" fmla="*/ 24851 h 58934"/>
                    <a:gd name="connsiteX6" fmla="*/ 33347 w 56755"/>
                    <a:gd name="connsiteY6" fmla="*/ 0 h 5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55" h="58934">
                      <a:moveTo>
                        <a:pt x="33347" y="0"/>
                      </a:moveTo>
                      <a:lnTo>
                        <a:pt x="52921" y="26280"/>
                      </a:lnTo>
                      <a:cubicBezTo>
                        <a:pt x="59265" y="34805"/>
                        <a:pt x="57560" y="46920"/>
                        <a:pt x="49121" y="53207"/>
                      </a:cubicBezTo>
                      <a:lnTo>
                        <a:pt x="46454" y="55198"/>
                      </a:lnTo>
                      <a:cubicBezTo>
                        <a:pt x="38015" y="61484"/>
                        <a:pt x="25918" y="59646"/>
                        <a:pt x="19574" y="51130"/>
                      </a:cubicBezTo>
                      <a:lnTo>
                        <a:pt x="0" y="24851"/>
                      </a:lnTo>
                      <a:lnTo>
                        <a:pt x="3334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8E8B1C41-3FBD-EC18-EF4E-CFD4BF475D01}"/>
                    </a:ext>
                  </a:extLst>
                </p:cNvPr>
                <p:cNvSpPr/>
                <p:nvPr/>
              </p:nvSpPr>
              <p:spPr>
                <a:xfrm>
                  <a:off x="7731224" y="3601727"/>
                  <a:ext cx="55787" cy="57787"/>
                </a:xfrm>
                <a:custGeom>
                  <a:avLst/>
                  <a:gdLst>
                    <a:gd name="connsiteX0" fmla="*/ 55787 w 55787"/>
                    <a:gd name="connsiteY0" fmla="*/ 32689 h 57787"/>
                    <a:gd name="connsiteX1" fmla="*/ 38356 w 55787"/>
                    <a:gd name="connsiteY1" fmla="*/ 9286 h 57787"/>
                    <a:gd name="connsiteX2" fmla="*/ 9924 w 55787"/>
                    <a:gd name="connsiteY2" fmla="*/ 3466 h 57787"/>
                    <a:gd name="connsiteX3" fmla="*/ 7229 w 55787"/>
                    <a:gd name="connsiteY3" fmla="*/ 5476 h 57787"/>
                    <a:gd name="connsiteX4" fmla="*/ 4666 w 55787"/>
                    <a:gd name="connsiteY4" fmla="*/ 34384 h 57787"/>
                    <a:gd name="connsiteX5" fmla="*/ 22097 w 55787"/>
                    <a:gd name="connsiteY5" fmla="*/ 57787 h 57787"/>
                    <a:gd name="connsiteX6" fmla="*/ 55787 w 55787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7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8" name="Graphic 3">
                <a:extLst>
                  <a:ext uri="{FF2B5EF4-FFF2-40B4-BE49-F238E27FC236}">
                    <a16:creationId xmlns:a16="http://schemas.microsoft.com/office/drawing/2014/main" id="{6B851E6B-2D3F-2CFD-3BF0-74C0BD979F05}"/>
                  </a:ext>
                </a:extLst>
              </p:cNvPr>
              <p:cNvGrpSpPr/>
              <p:nvPr/>
            </p:nvGrpSpPr>
            <p:grpSpPr>
              <a:xfrm>
                <a:off x="7850315" y="3828465"/>
                <a:ext cx="74503" cy="85692"/>
                <a:chOff x="7850315" y="3828465"/>
                <a:chExt cx="74503" cy="85692"/>
              </a:xfrm>
            </p:grpSpPr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E7BD43B5-E46B-24B1-BADB-CE103BC88EDE}"/>
                    </a:ext>
                  </a:extLst>
                </p:cNvPr>
                <p:cNvSpPr/>
                <p:nvPr/>
              </p:nvSpPr>
              <p:spPr>
                <a:xfrm>
                  <a:off x="7868049" y="3855224"/>
                  <a:ext cx="56769" cy="58934"/>
                </a:xfrm>
                <a:custGeom>
                  <a:avLst/>
                  <a:gdLst>
                    <a:gd name="connsiteX0" fmla="*/ 33357 w 56769"/>
                    <a:gd name="connsiteY0" fmla="*/ 0 h 58934"/>
                    <a:gd name="connsiteX1" fmla="*/ 52930 w 56769"/>
                    <a:gd name="connsiteY1" fmla="*/ 26280 h 58934"/>
                    <a:gd name="connsiteX2" fmla="*/ 49130 w 56769"/>
                    <a:gd name="connsiteY2" fmla="*/ 53207 h 58934"/>
                    <a:gd name="connsiteX3" fmla="*/ 46463 w 56769"/>
                    <a:gd name="connsiteY3" fmla="*/ 55198 h 58934"/>
                    <a:gd name="connsiteX4" fmla="*/ 19574 w 56769"/>
                    <a:gd name="connsiteY4" fmla="*/ 51130 h 58934"/>
                    <a:gd name="connsiteX5" fmla="*/ 0 w 56769"/>
                    <a:gd name="connsiteY5" fmla="*/ 24851 h 58934"/>
                    <a:gd name="connsiteX6" fmla="*/ 33357 w 56769"/>
                    <a:gd name="connsiteY6" fmla="*/ 0 h 5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69" h="58934">
                      <a:moveTo>
                        <a:pt x="33357" y="0"/>
                      </a:moveTo>
                      <a:lnTo>
                        <a:pt x="52930" y="26280"/>
                      </a:lnTo>
                      <a:cubicBezTo>
                        <a:pt x="59284" y="34805"/>
                        <a:pt x="57569" y="46920"/>
                        <a:pt x="49130" y="53207"/>
                      </a:cubicBezTo>
                      <a:lnTo>
                        <a:pt x="46463" y="55198"/>
                      </a:lnTo>
                      <a:cubicBezTo>
                        <a:pt x="38024" y="61484"/>
                        <a:pt x="25927" y="59646"/>
                        <a:pt x="19574" y="51130"/>
                      </a:cubicBezTo>
                      <a:lnTo>
                        <a:pt x="0" y="24851"/>
                      </a:lnTo>
                      <a:lnTo>
                        <a:pt x="3335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643F34B4-8248-4F48-EF51-97120DB8E921}"/>
                    </a:ext>
                  </a:extLst>
                </p:cNvPr>
                <p:cNvSpPr/>
                <p:nvPr/>
              </p:nvSpPr>
              <p:spPr>
                <a:xfrm>
                  <a:off x="7850315" y="3828465"/>
                  <a:ext cx="55777" cy="57781"/>
                </a:xfrm>
                <a:custGeom>
                  <a:avLst/>
                  <a:gdLst>
                    <a:gd name="connsiteX0" fmla="*/ 55778 w 55777"/>
                    <a:gd name="connsiteY0" fmla="*/ 32693 h 57781"/>
                    <a:gd name="connsiteX1" fmla="*/ 38347 w 55777"/>
                    <a:gd name="connsiteY1" fmla="*/ 9290 h 57781"/>
                    <a:gd name="connsiteX2" fmla="*/ 9924 w 55777"/>
                    <a:gd name="connsiteY2" fmla="*/ 3470 h 57781"/>
                    <a:gd name="connsiteX3" fmla="*/ 7229 w 55777"/>
                    <a:gd name="connsiteY3" fmla="*/ 5480 h 57781"/>
                    <a:gd name="connsiteX4" fmla="*/ 4667 w 55777"/>
                    <a:gd name="connsiteY4" fmla="*/ 34379 h 57781"/>
                    <a:gd name="connsiteX5" fmla="*/ 22097 w 55777"/>
                    <a:gd name="connsiteY5" fmla="*/ 57782 h 57781"/>
                    <a:gd name="connsiteX6" fmla="*/ 55778 w 55777"/>
                    <a:gd name="connsiteY6" fmla="*/ 32693 h 57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77" h="57781">
                      <a:moveTo>
                        <a:pt x="55778" y="32693"/>
                      </a:moveTo>
                      <a:lnTo>
                        <a:pt x="38347" y="9290"/>
                      </a:lnTo>
                      <a:cubicBezTo>
                        <a:pt x="31232" y="-263"/>
                        <a:pt x="18440" y="-2883"/>
                        <a:pt x="9924" y="3470"/>
                      </a:cubicBezTo>
                      <a:lnTo>
                        <a:pt x="7229" y="5480"/>
                      </a:lnTo>
                      <a:cubicBezTo>
                        <a:pt x="-1296" y="11824"/>
                        <a:pt x="-2449" y="24835"/>
                        <a:pt x="4667" y="34379"/>
                      </a:cubicBezTo>
                      <a:lnTo>
                        <a:pt x="22097" y="57782"/>
                      </a:lnTo>
                      <a:lnTo>
                        <a:pt x="55778" y="326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9" name="Graphic 3">
                <a:extLst>
                  <a:ext uri="{FF2B5EF4-FFF2-40B4-BE49-F238E27FC236}">
                    <a16:creationId xmlns:a16="http://schemas.microsoft.com/office/drawing/2014/main" id="{6A357E43-E4E3-15CF-DB85-33F0E28C0571}"/>
                  </a:ext>
                </a:extLst>
              </p:cNvPr>
              <p:cNvGrpSpPr/>
              <p:nvPr/>
            </p:nvGrpSpPr>
            <p:grpSpPr>
              <a:xfrm>
                <a:off x="7775267" y="3877409"/>
                <a:ext cx="74509" cy="85691"/>
                <a:chOff x="7775267" y="3877409"/>
                <a:chExt cx="74509" cy="85691"/>
              </a:xfrm>
            </p:grpSpPr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F63072EB-67A4-F57A-661D-DBDBB13A8243}"/>
                    </a:ext>
                  </a:extLst>
                </p:cNvPr>
                <p:cNvSpPr/>
                <p:nvPr/>
              </p:nvSpPr>
              <p:spPr>
                <a:xfrm>
                  <a:off x="7793021" y="3904164"/>
                  <a:ext cx="56755" cy="58936"/>
                </a:xfrm>
                <a:custGeom>
                  <a:avLst/>
                  <a:gdLst>
                    <a:gd name="connsiteX0" fmla="*/ 33347 w 56755"/>
                    <a:gd name="connsiteY0" fmla="*/ 0 h 58936"/>
                    <a:gd name="connsiteX1" fmla="*/ 52921 w 56755"/>
                    <a:gd name="connsiteY1" fmla="*/ 26280 h 58936"/>
                    <a:gd name="connsiteX2" fmla="*/ 49120 w 56755"/>
                    <a:gd name="connsiteY2" fmla="*/ 53207 h 58936"/>
                    <a:gd name="connsiteX3" fmla="*/ 46453 w 56755"/>
                    <a:gd name="connsiteY3" fmla="*/ 55198 h 58936"/>
                    <a:gd name="connsiteX4" fmla="*/ 19574 w 56755"/>
                    <a:gd name="connsiteY4" fmla="*/ 51130 h 58936"/>
                    <a:gd name="connsiteX5" fmla="*/ 0 w 56755"/>
                    <a:gd name="connsiteY5" fmla="*/ 24851 h 58936"/>
                    <a:gd name="connsiteX6" fmla="*/ 33347 w 56755"/>
                    <a:gd name="connsiteY6" fmla="*/ 0 h 58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55" h="58936">
                      <a:moveTo>
                        <a:pt x="33347" y="0"/>
                      </a:moveTo>
                      <a:lnTo>
                        <a:pt x="52921" y="26280"/>
                      </a:lnTo>
                      <a:cubicBezTo>
                        <a:pt x="59264" y="34805"/>
                        <a:pt x="57560" y="46920"/>
                        <a:pt x="49120" y="53207"/>
                      </a:cubicBezTo>
                      <a:lnTo>
                        <a:pt x="46453" y="55198"/>
                      </a:lnTo>
                      <a:cubicBezTo>
                        <a:pt x="38014" y="61484"/>
                        <a:pt x="25917" y="59655"/>
                        <a:pt x="19574" y="51130"/>
                      </a:cubicBezTo>
                      <a:lnTo>
                        <a:pt x="0" y="24851"/>
                      </a:lnTo>
                      <a:lnTo>
                        <a:pt x="33347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B018FBE7-195D-2F64-2AF3-A81D9B4C727D}"/>
                    </a:ext>
                  </a:extLst>
                </p:cNvPr>
                <p:cNvSpPr/>
                <p:nvPr/>
              </p:nvSpPr>
              <p:spPr>
                <a:xfrm>
                  <a:off x="7775267" y="3877409"/>
                  <a:ext cx="55786" cy="57787"/>
                </a:xfrm>
                <a:custGeom>
                  <a:avLst/>
                  <a:gdLst>
                    <a:gd name="connsiteX0" fmla="*/ 55787 w 55786"/>
                    <a:gd name="connsiteY0" fmla="*/ 32689 h 57787"/>
                    <a:gd name="connsiteX1" fmla="*/ 38356 w 55786"/>
                    <a:gd name="connsiteY1" fmla="*/ 9286 h 57787"/>
                    <a:gd name="connsiteX2" fmla="*/ 9924 w 55786"/>
                    <a:gd name="connsiteY2" fmla="*/ 3466 h 57787"/>
                    <a:gd name="connsiteX3" fmla="*/ 7229 w 55786"/>
                    <a:gd name="connsiteY3" fmla="*/ 5476 h 57787"/>
                    <a:gd name="connsiteX4" fmla="*/ 4666 w 55786"/>
                    <a:gd name="connsiteY4" fmla="*/ 34384 h 57787"/>
                    <a:gd name="connsiteX5" fmla="*/ 22097 w 55786"/>
                    <a:gd name="connsiteY5" fmla="*/ 57787 h 57787"/>
                    <a:gd name="connsiteX6" fmla="*/ 55787 w 55786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6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0" name="Graphic 3">
                <a:extLst>
                  <a:ext uri="{FF2B5EF4-FFF2-40B4-BE49-F238E27FC236}">
                    <a16:creationId xmlns:a16="http://schemas.microsoft.com/office/drawing/2014/main" id="{A02C70FE-F29D-6850-8236-A8BB59D4742B}"/>
                  </a:ext>
                </a:extLst>
              </p:cNvPr>
              <p:cNvGrpSpPr/>
              <p:nvPr/>
            </p:nvGrpSpPr>
            <p:grpSpPr>
              <a:xfrm>
                <a:off x="7553411" y="3957343"/>
                <a:ext cx="74513" cy="85691"/>
                <a:chOff x="7553411" y="3957343"/>
                <a:chExt cx="74513" cy="85691"/>
              </a:xfrm>
            </p:grpSpPr>
            <p:sp>
              <p:nvSpPr>
                <p:cNvPr id="231" name="Freeform: Shape 230">
                  <a:extLst>
                    <a:ext uri="{FF2B5EF4-FFF2-40B4-BE49-F238E27FC236}">
                      <a16:creationId xmlns:a16="http://schemas.microsoft.com/office/drawing/2014/main" id="{70693626-F19B-9559-8BC3-4D19B50FFE1D}"/>
                    </a:ext>
                  </a:extLst>
                </p:cNvPr>
                <p:cNvSpPr/>
                <p:nvPr/>
              </p:nvSpPr>
              <p:spPr>
                <a:xfrm>
                  <a:off x="7571155" y="3984098"/>
                  <a:ext cx="56768" cy="58936"/>
                </a:xfrm>
                <a:custGeom>
                  <a:avLst/>
                  <a:gdLst>
                    <a:gd name="connsiteX0" fmla="*/ 33356 w 56768"/>
                    <a:gd name="connsiteY0" fmla="*/ 0 h 58936"/>
                    <a:gd name="connsiteX1" fmla="*/ 52930 w 56768"/>
                    <a:gd name="connsiteY1" fmla="*/ 26279 h 58936"/>
                    <a:gd name="connsiteX2" fmla="*/ 49130 w 56768"/>
                    <a:gd name="connsiteY2" fmla="*/ 53207 h 58936"/>
                    <a:gd name="connsiteX3" fmla="*/ 46463 w 56768"/>
                    <a:gd name="connsiteY3" fmla="*/ 55197 h 58936"/>
                    <a:gd name="connsiteX4" fmla="*/ 19574 w 56768"/>
                    <a:gd name="connsiteY4" fmla="*/ 51130 h 58936"/>
                    <a:gd name="connsiteX5" fmla="*/ 0 w 56768"/>
                    <a:gd name="connsiteY5" fmla="*/ 24851 h 58936"/>
                    <a:gd name="connsiteX6" fmla="*/ 33356 w 56768"/>
                    <a:gd name="connsiteY6" fmla="*/ 0 h 58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768" h="58936">
                      <a:moveTo>
                        <a:pt x="33356" y="0"/>
                      </a:moveTo>
                      <a:lnTo>
                        <a:pt x="52930" y="26279"/>
                      </a:lnTo>
                      <a:cubicBezTo>
                        <a:pt x="59284" y="34804"/>
                        <a:pt x="57569" y="46920"/>
                        <a:pt x="49130" y="53207"/>
                      </a:cubicBezTo>
                      <a:lnTo>
                        <a:pt x="46463" y="55197"/>
                      </a:lnTo>
                      <a:cubicBezTo>
                        <a:pt x="38024" y="61484"/>
                        <a:pt x="25927" y="59655"/>
                        <a:pt x="19574" y="51130"/>
                      </a:cubicBezTo>
                      <a:lnTo>
                        <a:pt x="0" y="24851"/>
                      </a:lnTo>
                      <a:lnTo>
                        <a:pt x="3335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C5858A38-7FE8-A3A8-22AB-0BDA79EAC628}"/>
                    </a:ext>
                  </a:extLst>
                </p:cNvPr>
                <p:cNvSpPr/>
                <p:nvPr/>
              </p:nvSpPr>
              <p:spPr>
                <a:xfrm>
                  <a:off x="7553411" y="3957343"/>
                  <a:ext cx="55787" cy="57787"/>
                </a:xfrm>
                <a:custGeom>
                  <a:avLst/>
                  <a:gdLst>
                    <a:gd name="connsiteX0" fmla="*/ 55787 w 55787"/>
                    <a:gd name="connsiteY0" fmla="*/ 32689 h 57787"/>
                    <a:gd name="connsiteX1" fmla="*/ 38356 w 55787"/>
                    <a:gd name="connsiteY1" fmla="*/ 9286 h 57787"/>
                    <a:gd name="connsiteX2" fmla="*/ 9924 w 55787"/>
                    <a:gd name="connsiteY2" fmla="*/ 3466 h 57787"/>
                    <a:gd name="connsiteX3" fmla="*/ 7229 w 55787"/>
                    <a:gd name="connsiteY3" fmla="*/ 5476 h 57787"/>
                    <a:gd name="connsiteX4" fmla="*/ 4666 w 55787"/>
                    <a:gd name="connsiteY4" fmla="*/ 34384 h 57787"/>
                    <a:gd name="connsiteX5" fmla="*/ 22097 w 55787"/>
                    <a:gd name="connsiteY5" fmla="*/ 57787 h 57787"/>
                    <a:gd name="connsiteX6" fmla="*/ 55787 w 55787"/>
                    <a:gd name="connsiteY6" fmla="*/ 32689 h 5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787" h="57787">
                      <a:moveTo>
                        <a:pt x="55787" y="32689"/>
                      </a:moveTo>
                      <a:lnTo>
                        <a:pt x="38356" y="9286"/>
                      </a:lnTo>
                      <a:cubicBezTo>
                        <a:pt x="31241" y="-268"/>
                        <a:pt x="18449" y="-2878"/>
                        <a:pt x="9924" y="3466"/>
                      </a:cubicBezTo>
                      <a:lnTo>
                        <a:pt x="7229" y="5476"/>
                      </a:lnTo>
                      <a:cubicBezTo>
                        <a:pt x="-1296" y="11829"/>
                        <a:pt x="-2449" y="24831"/>
                        <a:pt x="4666" y="34384"/>
                      </a:cubicBezTo>
                      <a:lnTo>
                        <a:pt x="22097" y="57787"/>
                      </a:lnTo>
                      <a:lnTo>
                        <a:pt x="55787" y="326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1" name="Graphic 3">
                <a:extLst>
                  <a:ext uri="{FF2B5EF4-FFF2-40B4-BE49-F238E27FC236}">
                    <a16:creationId xmlns:a16="http://schemas.microsoft.com/office/drawing/2014/main" id="{EB4B3F7F-CF9D-FF0D-E810-098FA55834C7}"/>
                  </a:ext>
                </a:extLst>
              </p:cNvPr>
              <p:cNvGrpSpPr/>
              <p:nvPr/>
            </p:nvGrpSpPr>
            <p:grpSpPr>
              <a:xfrm>
                <a:off x="7759900" y="3958303"/>
                <a:ext cx="72629" cy="86999"/>
                <a:chOff x="7759900" y="3958303"/>
                <a:chExt cx="72629" cy="86999"/>
              </a:xfrm>
            </p:grpSpPr>
            <p:sp>
              <p:nvSpPr>
                <p:cNvPr id="229" name="Freeform: Shape 228">
                  <a:extLst>
                    <a:ext uri="{FF2B5EF4-FFF2-40B4-BE49-F238E27FC236}">
                      <a16:creationId xmlns:a16="http://schemas.microsoft.com/office/drawing/2014/main" id="{DFF96C06-2183-F748-AB75-B3A3BEA0ADC7}"/>
                    </a:ext>
                  </a:extLst>
                </p:cNvPr>
                <p:cNvSpPr/>
                <p:nvPr/>
              </p:nvSpPr>
              <p:spPr>
                <a:xfrm>
                  <a:off x="7776343" y="3986336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79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79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0" name="Freeform: Shape 229">
                  <a:extLst>
                    <a:ext uri="{FF2B5EF4-FFF2-40B4-BE49-F238E27FC236}">
                      <a16:creationId xmlns:a16="http://schemas.microsoft.com/office/drawing/2014/main" id="{A351DA89-B3BF-8957-F86C-1E7F358F3B0E}"/>
                    </a:ext>
                  </a:extLst>
                </p:cNvPr>
                <p:cNvSpPr/>
                <p:nvPr/>
              </p:nvSpPr>
              <p:spPr>
                <a:xfrm>
                  <a:off x="7759900" y="3958303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9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2" name="Graphic 3">
                <a:extLst>
                  <a:ext uri="{FF2B5EF4-FFF2-40B4-BE49-F238E27FC236}">
                    <a16:creationId xmlns:a16="http://schemas.microsoft.com/office/drawing/2014/main" id="{C616AC11-09A0-A185-ABE9-9E9409712824}"/>
                  </a:ext>
                </a:extLst>
              </p:cNvPr>
              <p:cNvGrpSpPr/>
              <p:nvPr/>
            </p:nvGrpSpPr>
            <p:grpSpPr>
              <a:xfrm>
                <a:off x="7993177" y="3604316"/>
                <a:ext cx="72620" cy="86989"/>
                <a:chOff x="7993177" y="3604316"/>
                <a:chExt cx="72620" cy="86989"/>
              </a:xfrm>
            </p:grpSpPr>
            <p:sp>
              <p:nvSpPr>
                <p:cNvPr id="227" name="Freeform: Shape 226">
                  <a:extLst>
                    <a:ext uri="{FF2B5EF4-FFF2-40B4-BE49-F238E27FC236}">
                      <a16:creationId xmlns:a16="http://schemas.microsoft.com/office/drawing/2014/main" id="{B6086EC7-D25E-664F-F110-2B5B29832304}"/>
                    </a:ext>
                  </a:extLst>
                </p:cNvPr>
                <p:cNvSpPr/>
                <p:nvPr/>
              </p:nvSpPr>
              <p:spPr>
                <a:xfrm>
                  <a:off x="8009610" y="3632339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80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80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07545F79-6C86-2DF2-36C9-2BF6DF2C6F5B}"/>
                    </a:ext>
                  </a:extLst>
                </p:cNvPr>
                <p:cNvSpPr/>
                <p:nvPr/>
              </p:nvSpPr>
              <p:spPr>
                <a:xfrm>
                  <a:off x="7993177" y="3604316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0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8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8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3" name="Graphic 3">
                <a:extLst>
                  <a:ext uri="{FF2B5EF4-FFF2-40B4-BE49-F238E27FC236}">
                    <a16:creationId xmlns:a16="http://schemas.microsoft.com/office/drawing/2014/main" id="{D76A692A-9145-AFC1-2DFD-981990974150}"/>
                  </a:ext>
                </a:extLst>
              </p:cNvPr>
              <p:cNvGrpSpPr/>
              <p:nvPr/>
            </p:nvGrpSpPr>
            <p:grpSpPr>
              <a:xfrm>
                <a:off x="7815364" y="3646731"/>
                <a:ext cx="72629" cy="86989"/>
                <a:chOff x="7815364" y="3646731"/>
                <a:chExt cx="72629" cy="86989"/>
              </a:xfrm>
            </p:grpSpPr>
            <p:sp>
              <p:nvSpPr>
                <p:cNvPr id="225" name="Freeform: Shape 224">
                  <a:extLst>
                    <a:ext uri="{FF2B5EF4-FFF2-40B4-BE49-F238E27FC236}">
                      <a16:creationId xmlns:a16="http://schemas.microsoft.com/office/drawing/2014/main" id="{3779417B-16FA-A871-1C5E-E7950E1AECF9}"/>
                    </a:ext>
                  </a:extLst>
                </p:cNvPr>
                <p:cNvSpPr/>
                <p:nvPr/>
              </p:nvSpPr>
              <p:spPr>
                <a:xfrm>
                  <a:off x="7831807" y="3674754"/>
                  <a:ext cx="56186" cy="58966"/>
                </a:xfrm>
                <a:custGeom>
                  <a:avLst/>
                  <a:gdLst>
                    <a:gd name="connsiteX0" fmla="*/ 34376 w 56186"/>
                    <a:gd name="connsiteY0" fmla="*/ 0 h 58966"/>
                    <a:gd name="connsiteX1" fmla="*/ 52826 w 56186"/>
                    <a:gd name="connsiteY1" fmla="*/ 27080 h 58966"/>
                    <a:gd name="connsiteX2" fmla="*/ 47892 w 56186"/>
                    <a:gd name="connsiteY2" fmla="*/ 53816 h 58966"/>
                    <a:gd name="connsiteX3" fmla="*/ 45139 w 56186"/>
                    <a:gd name="connsiteY3" fmla="*/ 55693 h 58966"/>
                    <a:gd name="connsiteX4" fmla="*/ 18450 w 56186"/>
                    <a:gd name="connsiteY4" fmla="*/ 50492 h 58966"/>
                    <a:gd name="connsiteX5" fmla="*/ 0 w 56186"/>
                    <a:gd name="connsiteY5" fmla="*/ 23413 h 58966"/>
                    <a:gd name="connsiteX6" fmla="*/ 34376 w 56186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86" h="58966">
                      <a:moveTo>
                        <a:pt x="34376" y="0"/>
                      </a:moveTo>
                      <a:lnTo>
                        <a:pt x="52826" y="27080"/>
                      </a:lnTo>
                      <a:cubicBezTo>
                        <a:pt x="58807" y="35862"/>
                        <a:pt x="56588" y="47892"/>
                        <a:pt x="47892" y="53816"/>
                      </a:cubicBezTo>
                      <a:lnTo>
                        <a:pt x="45139" y="55693"/>
                      </a:lnTo>
                      <a:cubicBezTo>
                        <a:pt x="36443" y="61617"/>
                        <a:pt x="24432" y="59274"/>
                        <a:pt x="18450" y="50492"/>
                      </a:cubicBezTo>
                      <a:lnTo>
                        <a:pt x="0" y="23413"/>
                      </a:lnTo>
                      <a:lnTo>
                        <a:pt x="3437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6" name="Freeform: Shape 225">
                  <a:extLst>
                    <a:ext uri="{FF2B5EF4-FFF2-40B4-BE49-F238E27FC236}">
                      <a16:creationId xmlns:a16="http://schemas.microsoft.com/office/drawing/2014/main" id="{D8B69EF6-4C27-1E2D-FC1C-18C960308BC5}"/>
                    </a:ext>
                  </a:extLst>
                </p:cNvPr>
                <p:cNvSpPr/>
                <p:nvPr/>
              </p:nvSpPr>
              <p:spPr>
                <a:xfrm>
                  <a:off x="7815364" y="3646731"/>
                  <a:ext cx="55247" cy="57817"/>
                </a:xfrm>
                <a:custGeom>
                  <a:avLst/>
                  <a:gdLst>
                    <a:gd name="connsiteX0" fmla="*/ 55248 w 55247"/>
                    <a:gd name="connsiteY0" fmla="*/ 34158 h 57817"/>
                    <a:gd name="connsiteX1" fmla="*/ 38817 w 55247"/>
                    <a:gd name="connsiteY1" fmla="*/ 10040 h 57817"/>
                    <a:gd name="connsiteX2" fmla="*/ 10661 w 55247"/>
                    <a:gd name="connsiteY2" fmla="*/ 3030 h 57817"/>
                    <a:gd name="connsiteX3" fmla="*/ 7880 w 55247"/>
                    <a:gd name="connsiteY3" fmla="*/ 4925 h 57817"/>
                    <a:gd name="connsiteX4" fmla="*/ 4099 w 55247"/>
                    <a:gd name="connsiteY4" fmla="*/ 33700 h 57817"/>
                    <a:gd name="connsiteX5" fmla="*/ 20529 w 55247"/>
                    <a:gd name="connsiteY5" fmla="*/ 57818 h 57817"/>
                    <a:gd name="connsiteX6" fmla="*/ 55248 w 55247"/>
                    <a:gd name="connsiteY6" fmla="*/ 34158 h 5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17">
                      <a:moveTo>
                        <a:pt x="55248" y="34158"/>
                      </a:moveTo>
                      <a:lnTo>
                        <a:pt x="38817" y="10040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700"/>
                      </a:cubicBezTo>
                      <a:lnTo>
                        <a:pt x="20529" y="5781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4" name="Graphic 3">
                <a:extLst>
                  <a:ext uri="{FF2B5EF4-FFF2-40B4-BE49-F238E27FC236}">
                    <a16:creationId xmlns:a16="http://schemas.microsoft.com/office/drawing/2014/main" id="{32637E57-AEB2-F9C6-A06F-E6A73DB17092}"/>
                  </a:ext>
                </a:extLst>
              </p:cNvPr>
              <p:cNvGrpSpPr/>
              <p:nvPr/>
            </p:nvGrpSpPr>
            <p:grpSpPr>
              <a:xfrm>
                <a:off x="7753375" y="3532535"/>
                <a:ext cx="72629" cy="86999"/>
                <a:chOff x="7753375" y="3532535"/>
                <a:chExt cx="72629" cy="86999"/>
              </a:xfrm>
            </p:grpSpPr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B0F3CF3D-7F0A-DE21-C95C-19EC26BE584B}"/>
                    </a:ext>
                  </a:extLst>
                </p:cNvPr>
                <p:cNvSpPr/>
                <p:nvPr/>
              </p:nvSpPr>
              <p:spPr>
                <a:xfrm>
                  <a:off x="7769828" y="3560568"/>
                  <a:ext cx="56177" cy="58966"/>
                </a:xfrm>
                <a:custGeom>
                  <a:avLst/>
                  <a:gdLst>
                    <a:gd name="connsiteX0" fmla="*/ 34366 w 56177"/>
                    <a:gd name="connsiteY0" fmla="*/ 0 h 58966"/>
                    <a:gd name="connsiteX1" fmla="*/ 52816 w 56177"/>
                    <a:gd name="connsiteY1" fmla="*/ 27080 h 58966"/>
                    <a:gd name="connsiteX2" fmla="*/ 47882 w 56177"/>
                    <a:gd name="connsiteY2" fmla="*/ 53816 h 58966"/>
                    <a:gd name="connsiteX3" fmla="*/ 45129 w 56177"/>
                    <a:gd name="connsiteY3" fmla="*/ 55693 h 58966"/>
                    <a:gd name="connsiteX4" fmla="*/ 18440 w 56177"/>
                    <a:gd name="connsiteY4" fmla="*/ 50492 h 58966"/>
                    <a:gd name="connsiteX5" fmla="*/ 0 w 56177"/>
                    <a:gd name="connsiteY5" fmla="*/ 23413 h 58966"/>
                    <a:gd name="connsiteX6" fmla="*/ 34366 w 56177"/>
                    <a:gd name="connsiteY6" fmla="*/ 0 h 5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77" h="58966">
                      <a:moveTo>
                        <a:pt x="34366" y="0"/>
                      </a:moveTo>
                      <a:lnTo>
                        <a:pt x="52816" y="27080"/>
                      </a:lnTo>
                      <a:cubicBezTo>
                        <a:pt x="58798" y="35862"/>
                        <a:pt x="56579" y="47901"/>
                        <a:pt x="47882" y="53816"/>
                      </a:cubicBezTo>
                      <a:lnTo>
                        <a:pt x="45129" y="55693"/>
                      </a:lnTo>
                      <a:cubicBezTo>
                        <a:pt x="36433" y="61617"/>
                        <a:pt x="24422" y="59274"/>
                        <a:pt x="18440" y="50492"/>
                      </a:cubicBezTo>
                      <a:lnTo>
                        <a:pt x="0" y="23413"/>
                      </a:lnTo>
                      <a:lnTo>
                        <a:pt x="34366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B6B93F6C-F9AD-7583-5104-AEC304379084}"/>
                    </a:ext>
                  </a:extLst>
                </p:cNvPr>
                <p:cNvSpPr/>
                <p:nvPr/>
              </p:nvSpPr>
              <p:spPr>
                <a:xfrm>
                  <a:off x="7753375" y="3532535"/>
                  <a:ext cx="55247" cy="57808"/>
                </a:xfrm>
                <a:custGeom>
                  <a:avLst/>
                  <a:gdLst>
                    <a:gd name="connsiteX0" fmla="*/ 55248 w 55247"/>
                    <a:gd name="connsiteY0" fmla="*/ 34158 h 57808"/>
                    <a:gd name="connsiteX1" fmla="*/ 38817 w 55247"/>
                    <a:gd name="connsiteY1" fmla="*/ 10041 h 57808"/>
                    <a:gd name="connsiteX2" fmla="*/ 10661 w 55247"/>
                    <a:gd name="connsiteY2" fmla="*/ 3030 h 57808"/>
                    <a:gd name="connsiteX3" fmla="*/ 7880 w 55247"/>
                    <a:gd name="connsiteY3" fmla="*/ 4925 h 57808"/>
                    <a:gd name="connsiteX4" fmla="*/ 4099 w 55247"/>
                    <a:gd name="connsiteY4" fmla="*/ 33691 h 57808"/>
                    <a:gd name="connsiteX5" fmla="*/ 20529 w 55247"/>
                    <a:gd name="connsiteY5" fmla="*/ 57808 h 57808"/>
                    <a:gd name="connsiteX6" fmla="*/ 55248 w 55247"/>
                    <a:gd name="connsiteY6" fmla="*/ 34158 h 57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7" h="57808">
                      <a:moveTo>
                        <a:pt x="55248" y="34158"/>
                      </a:moveTo>
                      <a:lnTo>
                        <a:pt x="38817" y="10041"/>
                      </a:lnTo>
                      <a:cubicBezTo>
                        <a:pt x="32111" y="201"/>
                        <a:pt x="19443" y="-2952"/>
                        <a:pt x="10661" y="3030"/>
                      </a:cubicBezTo>
                      <a:lnTo>
                        <a:pt x="7880" y="4925"/>
                      </a:lnTo>
                      <a:cubicBezTo>
                        <a:pt x="-902" y="10907"/>
                        <a:pt x="-2607" y="23852"/>
                        <a:pt x="4099" y="33691"/>
                      </a:cubicBezTo>
                      <a:lnTo>
                        <a:pt x="20529" y="57808"/>
                      </a:lnTo>
                      <a:lnTo>
                        <a:pt x="55248" y="34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5" name="Graphic 3">
                <a:extLst>
                  <a:ext uri="{FF2B5EF4-FFF2-40B4-BE49-F238E27FC236}">
                    <a16:creationId xmlns:a16="http://schemas.microsoft.com/office/drawing/2014/main" id="{3944211F-79EE-4EA2-775E-B3BD3BAFE088}"/>
                  </a:ext>
                </a:extLst>
              </p:cNvPr>
              <p:cNvGrpSpPr/>
              <p:nvPr/>
            </p:nvGrpSpPr>
            <p:grpSpPr>
              <a:xfrm>
                <a:off x="7652284" y="3533427"/>
                <a:ext cx="75778" cy="84704"/>
                <a:chOff x="7652284" y="3533427"/>
                <a:chExt cx="75778" cy="84704"/>
              </a:xfrm>
            </p:grpSpPr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9F3A167D-0B4D-89F1-782F-B6A86EED5B6A}"/>
                    </a:ext>
                  </a:extLst>
                </p:cNvPr>
                <p:cNvSpPr/>
                <p:nvPr/>
              </p:nvSpPr>
              <p:spPr>
                <a:xfrm>
                  <a:off x="7670939" y="3533427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47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4 w 57123"/>
                    <a:gd name="connsiteY5" fmla="*/ 58860 h 58859"/>
                    <a:gd name="connsiteX6" fmla="*/ 0 w 57123"/>
                    <a:gd name="connsiteY6" fmla="*/ 33047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47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7"/>
                        <a:pt x="52940" y="33161"/>
                      </a:cubicBezTo>
                      <a:lnTo>
                        <a:pt x="32614" y="58860"/>
                      </a:lnTo>
                      <a:lnTo>
                        <a:pt x="0" y="3304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62CEAF3B-0882-B13F-4389-674A7B67EE6B}"/>
                    </a:ext>
                  </a:extLst>
                </p:cNvPr>
                <p:cNvSpPr/>
                <p:nvPr/>
              </p:nvSpPr>
              <p:spPr>
                <a:xfrm>
                  <a:off x="7652284" y="3560416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1 h 57715"/>
                    <a:gd name="connsiteX4" fmla="*/ 38020 w 56126"/>
                    <a:gd name="connsiteY4" fmla="*/ 48939 h 57715"/>
                    <a:gd name="connsiteX5" fmla="*/ 56127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1"/>
                      </a:lnTo>
                      <a:cubicBezTo>
                        <a:pt x="17769" y="60522"/>
                        <a:pt x="30638" y="58283"/>
                        <a:pt x="38020" y="48939"/>
                      </a:cubicBezTo>
                      <a:lnTo>
                        <a:pt x="56127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6" name="Graphic 3">
                <a:extLst>
                  <a:ext uri="{FF2B5EF4-FFF2-40B4-BE49-F238E27FC236}">
                    <a16:creationId xmlns:a16="http://schemas.microsoft.com/office/drawing/2014/main" id="{580A45F2-B422-C26E-2E45-327D4E30BAB6}"/>
                  </a:ext>
                </a:extLst>
              </p:cNvPr>
              <p:cNvGrpSpPr/>
              <p:nvPr/>
            </p:nvGrpSpPr>
            <p:grpSpPr>
              <a:xfrm>
                <a:off x="7701376" y="3556297"/>
                <a:ext cx="75778" cy="84705"/>
                <a:chOff x="7701376" y="3556297"/>
                <a:chExt cx="75778" cy="84705"/>
              </a:xfrm>
            </p:grpSpPr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05DA4082-7E6A-C961-B0DB-58BE499E5DC2}"/>
                    </a:ext>
                  </a:extLst>
                </p:cNvPr>
                <p:cNvSpPr/>
                <p:nvPr/>
              </p:nvSpPr>
              <p:spPr>
                <a:xfrm>
                  <a:off x="7720031" y="3556297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47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3 w 57123"/>
                    <a:gd name="connsiteY5" fmla="*/ 58860 h 58859"/>
                    <a:gd name="connsiteX6" fmla="*/ 0 w 57123"/>
                    <a:gd name="connsiteY6" fmla="*/ 33047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47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8" y="12663"/>
                        <a:pt x="59541" y="24827"/>
                        <a:pt x="52940" y="33161"/>
                      </a:cubicBezTo>
                      <a:lnTo>
                        <a:pt x="32613" y="58860"/>
                      </a:lnTo>
                      <a:lnTo>
                        <a:pt x="0" y="33047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7BF54E7C-DA70-2991-7D2A-F807035E4308}"/>
                    </a:ext>
                  </a:extLst>
                </p:cNvPr>
                <p:cNvSpPr/>
                <p:nvPr/>
              </p:nvSpPr>
              <p:spPr>
                <a:xfrm>
                  <a:off x="7701376" y="3583285"/>
                  <a:ext cx="56126" cy="57716"/>
                </a:xfrm>
                <a:custGeom>
                  <a:avLst/>
                  <a:gdLst>
                    <a:gd name="connsiteX0" fmla="*/ 23180 w 56126"/>
                    <a:gd name="connsiteY0" fmla="*/ 0 h 57716"/>
                    <a:gd name="connsiteX1" fmla="*/ 5073 w 56126"/>
                    <a:gd name="connsiteY1" fmla="*/ 22879 h 57716"/>
                    <a:gd name="connsiteX2" fmla="*/ 6797 w 56126"/>
                    <a:gd name="connsiteY2" fmla="*/ 51845 h 57716"/>
                    <a:gd name="connsiteX3" fmla="*/ 9435 w 56126"/>
                    <a:gd name="connsiteY3" fmla="*/ 53930 h 57716"/>
                    <a:gd name="connsiteX4" fmla="*/ 38020 w 56126"/>
                    <a:gd name="connsiteY4" fmla="*/ 48949 h 57716"/>
                    <a:gd name="connsiteX5" fmla="*/ 56127 w 56126"/>
                    <a:gd name="connsiteY5" fmla="*/ 26070 h 57716"/>
                    <a:gd name="connsiteX6" fmla="*/ 23180 w 56126"/>
                    <a:gd name="connsiteY6" fmla="*/ 0 h 57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6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38" y="58283"/>
                        <a:pt x="38020" y="48949"/>
                      </a:cubicBezTo>
                      <a:lnTo>
                        <a:pt x="56127" y="2607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7" name="Graphic 3">
                <a:extLst>
                  <a:ext uri="{FF2B5EF4-FFF2-40B4-BE49-F238E27FC236}">
                    <a16:creationId xmlns:a16="http://schemas.microsoft.com/office/drawing/2014/main" id="{727271A7-E228-D5F4-E81D-DC23A6FAFCC5}"/>
                  </a:ext>
                </a:extLst>
              </p:cNvPr>
              <p:cNvGrpSpPr/>
              <p:nvPr/>
            </p:nvGrpSpPr>
            <p:grpSpPr>
              <a:xfrm>
                <a:off x="7963866" y="3601931"/>
                <a:ext cx="75765" cy="84713"/>
                <a:chOff x="7963866" y="3601931"/>
                <a:chExt cx="75765" cy="84713"/>
              </a:xfrm>
            </p:grpSpPr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id="{71A8848A-ADA0-3C68-21EF-F8808E820C64}"/>
                    </a:ext>
                  </a:extLst>
                </p:cNvPr>
                <p:cNvSpPr/>
                <p:nvPr/>
              </p:nvSpPr>
              <p:spPr>
                <a:xfrm>
                  <a:off x="7982511" y="3601931"/>
                  <a:ext cx="57119" cy="58859"/>
                </a:xfrm>
                <a:custGeom>
                  <a:avLst/>
                  <a:gdLst>
                    <a:gd name="connsiteX0" fmla="*/ 0 w 57119"/>
                    <a:gd name="connsiteY0" fmla="*/ 33056 h 58859"/>
                    <a:gd name="connsiteX1" fmla="*/ 20326 w 57119"/>
                    <a:gd name="connsiteY1" fmla="*/ 7358 h 58859"/>
                    <a:gd name="connsiteX2" fmla="*/ 47320 w 57119"/>
                    <a:gd name="connsiteY2" fmla="*/ 4072 h 58859"/>
                    <a:gd name="connsiteX3" fmla="*/ 49930 w 57119"/>
                    <a:gd name="connsiteY3" fmla="*/ 6138 h 58859"/>
                    <a:gd name="connsiteX4" fmla="*/ 52940 w 57119"/>
                    <a:gd name="connsiteY4" fmla="*/ 33161 h 58859"/>
                    <a:gd name="connsiteX5" fmla="*/ 32614 w 57119"/>
                    <a:gd name="connsiteY5" fmla="*/ 58859 h 58859"/>
                    <a:gd name="connsiteX6" fmla="*/ 0 w 57119"/>
                    <a:gd name="connsiteY6" fmla="*/ 33056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19" h="5885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8"/>
                      </a:lnTo>
                      <a:cubicBezTo>
                        <a:pt x="58179" y="12663"/>
                        <a:pt x="59531" y="24826"/>
                        <a:pt x="52940" y="33161"/>
                      </a:cubicBezTo>
                      <a:lnTo>
                        <a:pt x="32614" y="58859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08374943-5B10-B8CD-B546-CAEF1A137D94}"/>
                    </a:ext>
                  </a:extLst>
                </p:cNvPr>
                <p:cNvSpPr/>
                <p:nvPr/>
              </p:nvSpPr>
              <p:spPr>
                <a:xfrm>
                  <a:off x="7963866" y="3628929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1 h 57715"/>
                    <a:gd name="connsiteX4" fmla="*/ 38019 w 56126"/>
                    <a:gd name="connsiteY4" fmla="*/ 48939 h 57715"/>
                    <a:gd name="connsiteX5" fmla="*/ 56126 w 56126"/>
                    <a:gd name="connsiteY5" fmla="*/ 26061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4"/>
                        <a:pt x="-1538" y="45253"/>
                        <a:pt x="6797" y="51845"/>
                      </a:cubicBezTo>
                      <a:lnTo>
                        <a:pt x="9435" y="53931"/>
                      </a:lnTo>
                      <a:cubicBezTo>
                        <a:pt x="17769" y="60522"/>
                        <a:pt x="30628" y="58284"/>
                        <a:pt x="38019" y="48939"/>
                      </a:cubicBezTo>
                      <a:lnTo>
                        <a:pt x="56126" y="26061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8" name="Graphic 3">
                <a:extLst>
                  <a:ext uri="{FF2B5EF4-FFF2-40B4-BE49-F238E27FC236}">
                    <a16:creationId xmlns:a16="http://schemas.microsoft.com/office/drawing/2014/main" id="{E1C15F6F-79F8-FBB4-630A-9350B71843F6}"/>
                  </a:ext>
                </a:extLst>
              </p:cNvPr>
              <p:cNvGrpSpPr/>
              <p:nvPr/>
            </p:nvGrpSpPr>
            <p:grpSpPr>
              <a:xfrm>
                <a:off x="7888818" y="3548096"/>
                <a:ext cx="75778" cy="84713"/>
                <a:chOff x="7888818" y="3548096"/>
                <a:chExt cx="75778" cy="84713"/>
              </a:xfrm>
            </p:grpSpPr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31F7B7BB-858A-4DAC-8533-970A7C9DE77D}"/>
                    </a:ext>
                  </a:extLst>
                </p:cNvPr>
                <p:cNvSpPr/>
                <p:nvPr/>
              </p:nvSpPr>
              <p:spPr>
                <a:xfrm>
                  <a:off x="7907474" y="3548096"/>
                  <a:ext cx="57123" cy="58849"/>
                </a:xfrm>
                <a:custGeom>
                  <a:avLst/>
                  <a:gdLst>
                    <a:gd name="connsiteX0" fmla="*/ 0 w 57123"/>
                    <a:gd name="connsiteY0" fmla="*/ 33056 h 58849"/>
                    <a:gd name="connsiteX1" fmla="*/ 20326 w 57123"/>
                    <a:gd name="connsiteY1" fmla="*/ 7358 h 58849"/>
                    <a:gd name="connsiteX2" fmla="*/ 47320 w 57123"/>
                    <a:gd name="connsiteY2" fmla="*/ 4072 h 58849"/>
                    <a:gd name="connsiteX3" fmla="*/ 49930 w 57123"/>
                    <a:gd name="connsiteY3" fmla="*/ 6139 h 58849"/>
                    <a:gd name="connsiteX4" fmla="*/ 52940 w 57123"/>
                    <a:gd name="connsiteY4" fmla="*/ 33161 h 58849"/>
                    <a:gd name="connsiteX5" fmla="*/ 32614 w 57123"/>
                    <a:gd name="connsiteY5" fmla="*/ 58850 h 58849"/>
                    <a:gd name="connsiteX6" fmla="*/ 0 w 57123"/>
                    <a:gd name="connsiteY6" fmla="*/ 33056 h 58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4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6"/>
                        <a:pt x="52940" y="33161"/>
                      </a:cubicBezTo>
                      <a:lnTo>
                        <a:pt x="32614" y="58850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ECC1535E-C451-D5F7-3E06-887A9E300D98}"/>
                    </a:ext>
                  </a:extLst>
                </p:cNvPr>
                <p:cNvSpPr/>
                <p:nvPr/>
              </p:nvSpPr>
              <p:spPr>
                <a:xfrm>
                  <a:off x="7888818" y="3575094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0 h 57715"/>
                    <a:gd name="connsiteX4" fmla="*/ 38019 w 56126"/>
                    <a:gd name="connsiteY4" fmla="*/ 48939 h 57715"/>
                    <a:gd name="connsiteX5" fmla="*/ 56126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28" y="58283"/>
                        <a:pt x="38019" y="48939"/>
                      </a:cubicBezTo>
                      <a:lnTo>
                        <a:pt x="56126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39" name="Graphic 3">
                <a:extLst>
                  <a:ext uri="{FF2B5EF4-FFF2-40B4-BE49-F238E27FC236}">
                    <a16:creationId xmlns:a16="http://schemas.microsoft.com/office/drawing/2014/main" id="{EB573E61-85F5-42AD-81D8-A3E22389F0A6}"/>
                  </a:ext>
                </a:extLst>
              </p:cNvPr>
              <p:cNvGrpSpPr/>
              <p:nvPr/>
            </p:nvGrpSpPr>
            <p:grpSpPr>
              <a:xfrm>
                <a:off x="7844775" y="3525264"/>
                <a:ext cx="75778" cy="84704"/>
                <a:chOff x="7844775" y="3525264"/>
                <a:chExt cx="75778" cy="84704"/>
              </a:xfrm>
            </p:grpSpPr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AF6C2CFF-D97E-A457-4B86-FF34F3D71E31}"/>
                    </a:ext>
                  </a:extLst>
                </p:cNvPr>
                <p:cNvSpPr/>
                <p:nvPr/>
              </p:nvSpPr>
              <p:spPr>
                <a:xfrm>
                  <a:off x="7863430" y="3525264"/>
                  <a:ext cx="57123" cy="58859"/>
                </a:xfrm>
                <a:custGeom>
                  <a:avLst/>
                  <a:gdLst>
                    <a:gd name="connsiteX0" fmla="*/ 0 w 57123"/>
                    <a:gd name="connsiteY0" fmla="*/ 33056 h 58859"/>
                    <a:gd name="connsiteX1" fmla="*/ 20326 w 57123"/>
                    <a:gd name="connsiteY1" fmla="*/ 7358 h 58859"/>
                    <a:gd name="connsiteX2" fmla="*/ 47320 w 57123"/>
                    <a:gd name="connsiteY2" fmla="*/ 4072 h 58859"/>
                    <a:gd name="connsiteX3" fmla="*/ 49930 w 57123"/>
                    <a:gd name="connsiteY3" fmla="*/ 6139 h 58859"/>
                    <a:gd name="connsiteX4" fmla="*/ 52940 w 57123"/>
                    <a:gd name="connsiteY4" fmla="*/ 33161 h 58859"/>
                    <a:gd name="connsiteX5" fmla="*/ 32613 w 57123"/>
                    <a:gd name="connsiteY5" fmla="*/ 58860 h 58859"/>
                    <a:gd name="connsiteX6" fmla="*/ 0 w 57123"/>
                    <a:gd name="connsiteY6" fmla="*/ 33056 h 5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23" h="58859">
                      <a:moveTo>
                        <a:pt x="0" y="33056"/>
                      </a:moveTo>
                      <a:lnTo>
                        <a:pt x="20326" y="7358"/>
                      </a:lnTo>
                      <a:cubicBezTo>
                        <a:pt x="26918" y="-977"/>
                        <a:pt x="39062" y="-2453"/>
                        <a:pt x="47320" y="4072"/>
                      </a:cubicBezTo>
                      <a:lnTo>
                        <a:pt x="49930" y="6139"/>
                      </a:lnTo>
                      <a:cubicBezTo>
                        <a:pt x="58179" y="12663"/>
                        <a:pt x="59541" y="24827"/>
                        <a:pt x="52940" y="33161"/>
                      </a:cubicBezTo>
                      <a:lnTo>
                        <a:pt x="32613" y="58860"/>
                      </a:lnTo>
                      <a:lnTo>
                        <a:pt x="0" y="33056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588E636C-3264-36D1-5987-61F3FADA4C24}"/>
                    </a:ext>
                  </a:extLst>
                </p:cNvPr>
                <p:cNvSpPr/>
                <p:nvPr/>
              </p:nvSpPr>
              <p:spPr>
                <a:xfrm>
                  <a:off x="7844775" y="3552253"/>
                  <a:ext cx="56126" cy="57715"/>
                </a:xfrm>
                <a:custGeom>
                  <a:avLst/>
                  <a:gdLst>
                    <a:gd name="connsiteX0" fmla="*/ 23180 w 56126"/>
                    <a:gd name="connsiteY0" fmla="*/ 0 h 57715"/>
                    <a:gd name="connsiteX1" fmla="*/ 5073 w 56126"/>
                    <a:gd name="connsiteY1" fmla="*/ 22879 h 57715"/>
                    <a:gd name="connsiteX2" fmla="*/ 6797 w 56126"/>
                    <a:gd name="connsiteY2" fmla="*/ 51845 h 57715"/>
                    <a:gd name="connsiteX3" fmla="*/ 9435 w 56126"/>
                    <a:gd name="connsiteY3" fmla="*/ 53930 h 57715"/>
                    <a:gd name="connsiteX4" fmla="*/ 38019 w 56126"/>
                    <a:gd name="connsiteY4" fmla="*/ 48939 h 57715"/>
                    <a:gd name="connsiteX5" fmla="*/ 56126 w 56126"/>
                    <a:gd name="connsiteY5" fmla="*/ 26060 h 57715"/>
                    <a:gd name="connsiteX6" fmla="*/ 23180 w 56126"/>
                    <a:gd name="connsiteY6" fmla="*/ 0 h 57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126" h="57715">
                      <a:moveTo>
                        <a:pt x="23180" y="0"/>
                      </a:moveTo>
                      <a:lnTo>
                        <a:pt x="5073" y="22879"/>
                      </a:lnTo>
                      <a:cubicBezTo>
                        <a:pt x="-2319" y="32213"/>
                        <a:pt x="-1538" y="45253"/>
                        <a:pt x="6797" y="51845"/>
                      </a:cubicBezTo>
                      <a:lnTo>
                        <a:pt x="9435" y="53930"/>
                      </a:lnTo>
                      <a:cubicBezTo>
                        <a:pt x="17769" y="60522"/>
                        <a:pt x="30628" y="58283"/>
                        <a:pt x="38019" y="48939"/>
                      </a:cubicBezTo>
                      <a:lnTo>
                        <a:pt x="56126" y="26060"/>
                      </a:lnTo>
                      <a:lnTo>
                        <a:pt x="231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0" name="Graphic 3">
                <a:extLst>
                  <a:ext uri="{FF2B5EF4-FFF2-40B4-BE49-F238E27FC236}">
                    <a16:creationId xmlns:a16="http://schemas.microsoft.com/office/drawing/2014/main" id="{63FCFE82-9E27-1E58-9AB2-FEAD46DA3192}"/>
                  </a:ext>
                </a:extLst>
              </p:cNvPr>
              <p:cNvGrpSpPr/>
              <p:nvPr/>
            </p:nvGrpSpPr>
            <p:grpSpPr>
              <a:xfrm>
                <a:off x="7826047" y="3485813"/>
                <a:ext cx="47588" cy="95371"/>
                <a:chOff x="7826047" y="3485813"/>
                <a:chExt cx="47588" cy="95371"/>
              </a:xfrm>
            </p:grpSpPr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A6639E4A-877F-63C1-B321-B6F8359BEDF3}"/>
                    </a:ext>
                  </a:extLst>
                </p:cNvPr>
                <p:cNvSpPr/>
                <p:nvPr/>
              </p:nvSpPr>
              <p:spPr>
                <a:xfrm>
                  <a:off x="7826047" y="3526898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59 w 44945"/>
                    <a:gd name="connsiteY1" fmla="*/ 37004 h 54286"/>
                    <a:gd name="connsiteX2" fmla="*/ 20381 w 44945"/>
                    <a:gd name="connsiteY2" fmla="*/ 54178 h 54286"/>
                    <a:gd name="connsiteX3" fmla="*/ 17075 w 44945"/>
                    <a:gd name="connsiteY3" fmla="*/ 53825 h 54286"/>
                    <a:gd name="connsiteX4" fmla="*/ 112 w 44945"/>
                    <a:gd name="connsiteY4" fmla="*/ 32575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59" y="37004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5" y="53825"/>
                      </a:lnTo>
                      <a:cubicBezTo>
                        <a:pt x="6617" y="52702"/>
                        <a:pt x="-1022" y="43139"/>
                        <a:pt x="112" y="32575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BEBC74C1-D851-88D1-EB79-CECAD1BC7893}"/>
                    </a:ext>
                  </a:extLst>
                </p:cNvPr>
                <p:cNvSpPr/>
                <p:nvPr/>
              </p:nvSpPr>
              <p:spPr>
                <a:xfrm>
                  <a:off x="7828626" y="3485813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1" name="Graphic 3">
                <a:extLst>
                  <a:ext uri="{FF2B5EF4-FFF2-40B4-BE49-F238E27FC236}">
                    <a16:creationId xmlns:a16="http://schemas.microsoft.com/office/drawing/2014/main" id="{9673EE2D-6E98-E83A-D177-FBAD02DF99D3}"/>
                  </a:ext>
                </a:extLst>
              </p:cNvPr>
              <p:cNvGrpSpPr/>
              <p:nvPr/>
            </p:nvGrpSpPr>
            <p:grpSpPr>
              <a:xfrm>
                <a:off x="7596028" y="3474392"/>
                <a:ext cx="47598" cy="95381"/>
                <a:chOff x="7596028" y="3474392"/>
                <a:chExt cx="47598" cy="95381"/>
              </a:xfrm>
            </p:grpSpPr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2C3DDB12-16CE-5E8D-FE04-77A0092D5CF0}"/>
                    </a:ext>
                  </a:extLst>
                </p:cNvPr>
                <p:cNvSpPr/>
                <p:nvPr/>
              </p:nvSpPr>
              <p:spPr>
                <a:xfrm>
                  <a:off x="7596028" y="351548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C6131931-680D-1728-6B46-C07574500F9A}"/>
                    </a:ext>
                  </a:extLst>
                </p:cNvPr>
                <p:cNvSpPr/>
                <p:nvPr/>
              </p:nvSpPr>
              <p:spPr>
                <a:xfrm>
                  <a:off x="7598616" y="3474392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2" name="Graphic 3">
                <a:extLst>
                  <a:ext uri="{FF2B5EF4-FFF2-40B4-BE49-F238E27FC236}">
                    <a16:creationId xmlns:a16="http://schemas.microsoft.com/office/drawing/2014/main" id="{0390C423-83EB-CA53-5F2F-95463E200061}"/>
                  </a:ext>
                </a:extLst>
              </p:cNvPr>
              <p:cNvGrpSpPr/>
              <p:nvPr/>
            </p:nvGrpSpPr>
            <p:grpSpPr>
              <a:xfrm>
                <a:off x="7710223" y="3454818"/>
                <a:ext cx="47588" cy="95381"/>
                <a:chOff x="7710223" y="3454818"/>
                <a:chExt cx="47588" cy="95381"/>
              </a:xfrm>
            </p:grpSpPr>
            <p:sp>
              <p:nvSpPr>
                <p:cNvPr id="207" name="Freeform: Shape 206">
                  <a:extLst>
                    <a:ext uri="{FF2B5EF4-FFF2-40B4-BE49-F238E27FC236}">
                      <a16:creationId xmlns:a16="http://schemas.microsoft.com/office/drawing/2014/main" id="{B0B373C3-6B77-9410-DCF7-AA4D7444FF5D}"/>
                    </a:ext>
                  </a:extLst>
                </p:cNvPr>
                <p:cNvSpPr/>
                <p:nvPr/>
              </p:nvSpPr>
              <p:spPr>
                <a:xfrm>
                  <a:off x="7710223" y="3495913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2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2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A6CCA05F-C2DB-5782-2FAF-4748336E1BC9}"/>
                    </a:ext>
                  </a:extLst>
                </p:cNvPr>
                <p:cNvSpPr/>
                <p:nvPr/>
              </p:nvSpPr>
              <p:spPr>
                <a:xfrm>
                  <a:off x="7712802" y="3454818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3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3" name="Graphic 3">
                <a:extLst>
                  <a:ext uri="{FF2B5EF4-FFF2-40B4-BE49-F238E27FC236}">
                    <a16:creationId xmlns:a16="http://schemas.microsoft.com/office/drawing/2014/main" id="{CD8E9DEF-1B85-DC72-52B5-35FABF64573B}"/>
                  </a:ext>
                </a:extLst>
              </p:cNvPr>
              <p:cNvGrpSpPr/>
              <p:nvPr/>
            </p:nvGrpSpPr>
            <p:grpSpPr>
              <a:xfrm>
                <a:off x="7778736" y="3451561"/>
                <a:ext cx="47598" cy="95371"/>
                <a:chOff x="7778736" y="3451561"/>
                <a:chExt cx="47598" cy="95371"/>
              </a:xfrm>
            </p:grpSpPr>
            <p:sp>
              <p:nvSpPr>
                <p:cNvPr id="205" name="Freeform: Shape 204">
                  <a:extLst>
                    <a:ext uri="{FF2B5EF4-FFF2-40B4-BE49-F238E27FC236}">
                      <a16:creationId xmlns:a16="http://schemas.microsoft.com/office/drawing/2014/main" id="{2D4AF486-7B6A-9D2D-A582-4CCDBED28AB9}"/>
                    </a:ext>
                  </a:extLst>
                </p:cNvPr>
                <p:cNvSpPr/>
                <p:nvPr/>
              </p:nvSpPr>
              <p:spPr>
                <a:xfrm>
                  <a:off x="7778736" y="349264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4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5 h 54286"/>
                    <a:gd name="connsiteX5" fmla="*/ 3607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4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5"/>
                      </a:cubicBezTo>
                      <a:lnTo>
                        <a:pt x="3607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6" name="Freeform: Shape 205">
                  <a:extLst>
                    <a:ext uri="{FF2B5EF4-FFF2-40B4-BE49-F238E27FC236}">
                      <a16:creationId xmlns:a16="http://schemas.microsoft.com/office/drawing/2014/main" id="{99634A9F-8ECC-3307-DEA5-C31A3A69D50B}"/>
                    </a:ext>
                  </a:extLst>
                </p:cNvPr>
                <p:cNvSpPr/>
                <p:nvPr/>
              </p:nvSpPr>
              <p:spPr>
                <a:xfrm>
                  <a:off x="7781325" y="3451561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2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4" name="Graphic 3">
                <a:extLst>
                  <a:ext uri="{FF2B5EF4-FFF2-40B4-BE49-F238E27FC236}">
                    <a16:creationId xmlns:a16="http://schemas.microsoft.com/office/drawing/2014/main" id="{819F9A56-8C33-9428-C071-579F16DB06EA}"/>
                  </a:ext>
                </a:extLst>
              </p:cNvPr>
              <p:cNvGrpSpPr/>
              <p:nvPr/>
            </p:nvGrpSpPr>
            <p:grpSpPr>
              <a:xfrm>
                <a:off x="8041379" y="3523332"/>
                <a:ext cx="47588" cy="95381"/>
                <a:chOff x="8041379" y="3523332"/>
                <a:chExt cx="47588" cy="95381"/>
              </a:xfrm>
            </p:grpSpPr>
            <p:sp>
              <p:nvSpPr>
                <p:cNvPr id="203" name="Freeform: Shape 202">
                  <a:extLst>
                    <a:ext uri="{FF2B5EF4-FFF2-40B4-BE49-F238E27FC236}">
                      <a16:creationId xmlns:a16="http://schemas.microsoft.com/office/drawing/2014/main" id="{051CDD24-FE04-3E39-5F01-A72D2947C98F}"/>
                    </a:ext>
                  </a:extLst>
                </p:cNvPr>
                <p:cNvSpPr/>
                <p:nvPr/>
              </p:nvSpPr>
              <p:spPr>
                <a:xfrm>
                  <a:off x="8041379" y="3564426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2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48"/>
                        <a:pt x="112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4" name="Freeform: Shape 203">
                  <a:extLst>
                    <a:ext uri="{FF2B5EF4-FFF2-40B4-BE49-F238E27FC236}">
                      <a16:creationId xmlns:a16="http://schemas.microsoft.com/office/drawing/2014/main" id="{CBDEC1F6-5C96-2D73-BA52-C9D42CB06724}"/>
                    </a:ext>
                  </a:extLst>
                </p:cNvPr>
                <p:cNvSpPr/>
                <p:nvPr/>
              </p:nvSpPr>
              <p:spPr>
                <a:xfrm>
                  <a:off x="8043957" y="3523332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5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5"/>
                      </a:lnTo>
                      <a:cubicBezTo>
                        <a:pt x="46139" y="12205"/>
                        <a:pt x="38538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5" name="Graphic 3">
                <a:extLst>
                  <a:ext uri="{FF2B5EF4-FFF2-40B4-BE49-F238E27FC236}">
                    <a16:creationId xmlns:a16="http://schemas.microsoft.com/office/drawing/2014/main" id="{4DEBF8D3-73CB-80C2-8E95-F3B0C7B43781}"/>
                  </a:ext>
                </a:extLst>
              </p:cNvPr>
              <p:cNvGrpSpPr/>
              <p:nvPr/>
            </p:nvGrpSpPr>
            <p:grpSpPr>
              <a:xfrm>
                <a:off x="7984286" y="3490709"/>
                <a:ext cx="47588" cy="95371"/>
                <a:chOff x="7984286" y="3490709"/>
                <a:chExt cx="47588" cy="95371"/>
              </a:xfrm>
            </p:grpSpPr>
            <p:sp>
              <p:nvSpPr>
                <p:cNvPr id="201" name="Freeform: Shape 200">
                  <a:extLst>
                    <a:ext uri="{FF2B5EF4-FFF2-40B4-BE49-F238E27FC236}">
                      <a16:creationId xmlns:a16="http://schemas.microsoft.com/office/drawing/2014/main" id="{E36C01CD-8D0A-E8F3-46A2-0BEA67AF1C91}"/>
                    </a:ext>
                  </a:extLst>
                </p:cNvPr>
                <p:cNvSpPr/>
                <p:nvPr/>
              </p:nvSpPr>
              <p:spPr>
                <a:xfrm>
                  <a:off x="7984286" y="3531793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598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598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2" name="Freeform: Shape 201">
                  <a:extLst>
                    <a:ext uri="{FF2B5EF4-FFF2-40B4-BE49-F238E27FC236}">
                      <a16:creationId xmlns:a16="http://schemas.microsoft.com/office/drawing/2014/main" id="{9BE509C7-313F-88CC-E8E9-F05F101688B1}"/>
                    </a:ext>
                  </a:extLst>
                </p:cNvPr>
                <p:cNvSpPr/>
                <p:nvPr/>
              </p:nvSpPr>
              <p:spPr>
                <a:xfrm>
                  <a:off x="7986864" y="3490709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4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4"/>
                      </a:lnTo>
                      <a:cubicBezTo>
                        <a:pt x="46139" y="12205"/>
                        <a:pt x="38529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6" name="Graphic 3">
                <a:extLst>
                  <a:ext uri="{FF2B5EF4-FFF2-40B4-BE49-F238E27FC236}">
                    <a16:creationId xmlns:a16="http://schemas.microsoft.com/office/drawing/2014/main" id="{CFA46BC7-E3A5-352E-D224-94440D0A2C2E}"/>
                  </a:ext>
                </a:extLst>
              </p:cNvPr>
              <p:cNvGrpSpPr/>
              <p:nvPr/>
            </p:nvGrpSpPr>
            <p:grpSpPr>
              <a:xfrm>
                <a:off x="7635185" y="3503758"/>
                <a:ext cx="47588" cy="95371"/>
                <a:chOff x="7635185" y="3503758"/>
                <a:chExt cx="47588" cy="95371"/>
              </a:xfrm>
            </p:grpSpPr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594806C6-35C6-C526-5A0E-D4038522F5E6}"/>
                    </a:ext>
                  </a:extLst>
                </p:cNvPr>
                <p:cNvSpPr/>
                <p:nvPr/>
              </p:nvSpPr>
              <p:spPr>
                <a:xfrm>
                  <a:off x="7635185" y="3544842"/>
                  <a:ext cx="44945" cy="54286"/>
                </a:xfrm>
                <a:custGeom>
                  <a:avLst/>
                  <a:gdLst>
                    <a:gd name="connsiteX0" fmla="*/ 44946 w 44945"/>
                    <a:gd name="connsiteY0" fmla="*/ 4429 h 54286"/>
                    <a:gd name="connsiteX1" fmla="*/ 41460 w 44945"/>
                    <a:gd name="connsiteY1" fmla="*/ 37005 h 54286"/>
                    <a:gd name="connsiteX2" fmla="*/ 20381 w 44945"/>
                    <a:gd name="connsiteY2" fmla="*/ 54178 h 54286"/>
                    <a:gd name="connsiteX3" fmla="*/ 17076 w 44945"/>
                    <a:gd name="connsiteY3" fmla="*/ 53826 h 54286"/>
                    <a:gd name="connsiteX4" fmla="*/ 111 w 44945"/>
                    <a:gd name="connsiteY4" fmla="*/ 32576 h 54286"/>
                    <a:gd name="connsiteX5" fmla="*/ 3607 w 44945"/>
                    <a:gd name="connsiteY5" fmla="*/ 0 h 54286"/>
                    <a:gd name="connsiteX6" fmla="*/ 44946 w 44945"/>
                    <a:gd name="connsiteY6" fmla="*/ 4429 h 54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945" h="54286">
                      <a:moveTo>
                        <a:pt x="44946" y="4429"/>
                      </a:moveTo>
                      <a:lnTo>
                        <a:pt x="41460" y="37005"/>
                      </a:lnTo>
                      <a:cubicBezTo>
                        <a:pt x="40326" y="47568"/>
                        <a:pt x="30839" y="55302"/>
                        <a:pt x="20381" y="54178"/>
                      </a:cubicBezTo>
                      <a:lnTo>
                        <a:pt x="17076" y="53826"/>
                      </a:lnTo>
                      <a:cubicBezTo>
                        <a:pt x="6617" y="52702"/>
                        <a:pt x="-1022" y="43139"/>
                        <a:pt x="111" y="32576"/>
                      </a:cubicBezTo>
                      <a:lnTo>
                        <a:pt x="3607" y="0"/>
                      </a:lnTo>
                      <a:lnTo>
                        <a:pt x="44946" y="442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C74F805C-092B-76BD-42A5-E96937FFCF59}"/>
                    </a:ext>
                  </a:extLst>
                </p:cNvPr>
                <p:cNvSpPr/>
                <p:nvPr/>
              </p:nvSpPr>
              <p:spPr>
                <a:xfrm>
                  <a:off x="7637764" y="3503758"/>
                  <a:ext cx="45010" cy="53057"/>
                </a:xfrm>
                <a:custGeom>
                  <a:avLst/>
                  <a:gdLst>
                    <a:gd name="connsiteX0" fmla="*/ 41767 w 45010"/>
                    <a:gd name="connsiteY0" fmla="*/ 53058 h 53057"/>
                    <a:gd name="connsiteX1" fmla="*/ 44872 w 45010"/>
                    <a:gd name="connsiteY1" fmla="*/ 24044 h 53057"/>
                    <a:gd name="connsiteX2" fmla="*/ 27965 w 45010"/>
                    <a:gd name="connsiteY2" fmla="*/ 461 h 53057"/>
                    <a:gd name="connsiteX3" fmla="*/ 24622 w 45010"/>
                    <a:gd name="connsiteY3" fmla="*/ 99 h 53057"/>
                    <a:gd name="connsiteX4" fmla="*/ 3105 w 45010"/>
                    <a:gd name="connsiteY4" fmla="*/ 19568 h 53057"/>
                    <a:gd name="connsiteX5" fmla="*/ 0 w 45010"/>
                    <a:gd name="connsiteY5" fmla="*/ 48581 h 53057"/>
                    <a:gd name="connsiteX6" fmla="*/ 41767 w 45010"/>
                    <a:gd name="connsiteY6" fmla="*/ 53058 h 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010" h="53057">
                      <a:moveTo>
                        <a:pt x="41767" y="53058"/>
                      </a:moveTo>
                      <a:lnTo>
                        <a:pt x="44872" y="24044"/>
                      </a:lnTo>
                      <a:cubicBezTo>
                        <a:pt x="46139" y="12205"/>
                        <a:pt x="38529" y="1594"/>
                        <a:pt x="27965" y="461"/>
                      </a:cubicBezTo>
                      <a:lnTo>
                        <a:pt x="24622" y="99"/>
                      </a:lnTo>
                      <a:cubicBezTo>
                        <a:pt x="14059" y="-1035"/>
                        <a:pt x="4372" y="7728"/>
                        <a:pt x="3105" y="19568"/>
                      </a:cubicBezTo>
                      <a:lnTo>
                        <a:pt x="0" y="48581"/>
                      </a:lnTo>
                      <a:lnTo>
                        <a:pt x="41767" y="530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7" name="Graphic 3">
                <a:extLst>
                  <a:ext uri="{FF2B5EF4-FFF2-40B4-BE49-F238E27FC236}">
                    <a16:creationId xmlns:a16="http://schemas.microsoft.com/office/drawing/2014/main" id="{CEFF9429-4458-6049-C2C0-497E9D1BB594}"/>
                  </a:ext>
                </a:extLst>
              </p:cNvPr>
              <p:cNvGrpSpPr/>
              <p:nvPr/>
            </p:nvGrpSpPr>
            <p:grpSpPr>
              <a:xfrm>
                <a:off x="7862591" y="3432344"/>
                <a:ext cx="75247" cy="85131"/>
                <a:chOff x="7862591" y="3432344"/>
                <a:chExt cx="75247" cy="85131"/>
              </a:xfrm>
            </p:grpSpPr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20344BE0-0097-049F-1EB5-DE4F6C05BB09}"/>
                    </a:ext>
                  </a:extLst>
                </p:cNvPr>
                <p:cNvSpPr/>
                <p:nvPr/>
              </p:nvSpPr>
              <p:spPr>
                <a:xfrm>
                  <a:off x="7862591" y="3458584"/>
                  <a:ext cx="56979" cy="58891"/>
                </a:xfrm>
                <a:custGeom>
                  <a:avLst/>
                  <a:gdLst>
                    <a:gd name="connsiteX0" fmla="*/ 56979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79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79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2" y="4650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9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6CE0C150-B46F-8FD3-4DF3-C926B0E27CB9}"/>
                    </a:ext>
                  </a:extLst>
                </p:cNvPr>
                <p:cNvSpPr/>
                <p:nvPr/>
              </p:nvSpPr>
              <p:spPr>
                <a:xfrm>
                  <a:off x="7881861" y="3432344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6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8" name="Graphic 3">
                <a:extLst>
                  <a:ext uri="{FF2B5EF4-FFF2-40B4-BE49-F238E27FC236}">
                    <a16:creationId xmlns:a16="http://schemas.microsoft.com/office/drawing/2014/main" id="{32CD7A2A-9A32-4D87-0DC8-2AAD117A0DF4}"/>
                  </a:ext>
                </a:extLst>
              </p:cNvPr>
              <p:cNvGrpSpPr/>
              <p:nvPr/>
            </p:nvGrpSpPr>
            <p:grpSpPr>
              <a:xfrm>
                <a:off x="7554285" y="3424191"/>
                <a:ext cx="75237" cy="85131"/>
                <a:chOff x="7554285" y="3424191"/>
                <a:chExt cx="75237" cy="85131"/>
              </a:xfrm>
            </p:grpSpPr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id="{64032D71-0C5A-72DB-CF82-4D28246EC7B9}"/>
                    </a:ext>
                  </a:extLst>
                </p:cNvPr>
                <p:cNvSpPr/>
                <p:nvPr/>
              </p:nvSpPr>
              <p:spPr>
                <a:xfrm>
                  <a:off x="7554285" y="3450431"/>
                  <a:ext cx="56979" cy="58891"/>
                </a:xfrm>
                <a:custGeom>
                  <a:avLst/>
                  <a:gdLst>
                    <a:gd name="connsiteX0" fmla="*/ 56980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80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8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1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8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6" name="Freeform: Shape 195">
                  <a:extLst>
                    <a:ext uri="{FF2B5EF4-FFF2-40B4-BE49-F238E27FC236}">
                      <a16:creationId xmlns:a16="http://schemas.microsoft.com/office/drawing/2014/main" id="{F55720C9-7738-D2DA-CB08-59230124F40D}"/>
                    </a:ext>
                  </a:extLst>
                </p:cNvPr>
                <p:cNvSpPr/>
                <p:nvPr/>
              </p:nvSpPr>
              <p:spPr>
                <a:xfrm>
                  <a:off x="7573546" y="3424191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49" name="Graphic 3">
                <a:extLst>
                  <a:ext uri="{FF2B5EF4-FFF2-40B4-BE49-F238E27FC236}">
                    <a16:creationId xmlns:a16="http://schemas.microsoft.com/office/drawing/2014/main" id="{045B045E-A53C-15B4-F38D-8C2BB84BFEDF}"/>
                  </a:ext>
                </a:extLst>
              </p:cNvPr>
              <p:cNvGrpSpPr/>
              <p:nvPr/>
            </p:nvGrpSpPr>
            <p:grpSpPr>
              <a:xfrm>
                <a:off x="7526415" y="3391396"/>
                <a:ext cx="75237" cy="85131"/>
                <a:chOff x="7526415" y="3391396"/>
                <a:chExt cx="75237" cy="85131"/>
              </a:xfrm>
            </p:grpSpPr>
            <p:sp>
              <p:nvSpPr>
                <p:cNvPr id="193" name="Freeform: Shape 192">
                  <a:extLst>
                    <a:ext uri="{FF2B5EF4-FFF2-40B4-BE49-F238E27FC236}">
                      <a16:creationId xmlns:a16="http://schemas.microsoft.com/office/drawing/2014/main" id="{15743F40-A731-85E7-C21C-A5A1C7492AF1}"/>
                    </a:ext>
                  </a:extLst>
                </p:cNvPr>
                <p:cNvSpPr/>
                <p:nvPr/>
              </p:nvSpPr>
              <p:spPr>
                <a:xfrm>
                  <a:off x="7526415" y="3417636"/>
                  <a:ext cx="56970" cy="58890"/>
                </a:xfrm>
                <a:custGeom>
                  <a:avLst/>
                  <a:gdLst>
                    <a:gd name="connsiteX0" fmla="*/ 56970 w 56970"/>
                    <a:gd name="connsiteY0" fmla="*/ 25394 h 58890"/>
                    <a:gd name="connsiteX1" fmla="*/ 36968 w 56970"/>
                    <a:gd name="connsiteY1" fmla="*/ 51340 h 58890"/>
                    <a:gd name="connsiteX2" fmla="*/ 10021 w 56970"/>
                    <a:gd name="connsiteY2" fmla="*/ 54959 h 58890"/>
                    <a:gd name="connsiteX3" fmla="*/ 7383 w 56970"/>
                    <a:gd name="connsiteY3" fmla="*/ 52930 h 58890"/>
                    <a:gd name="connsiteX4" fmla="*/ 4030 w 56970"/>
                    <a:gd name="connsiteY4" fmla="*/ 25946 h 58890"/>
                    <a:gd name="connsiteX5" fmla="*/ 24042 w 56970"/>
                    <a:gd name="connsiteY5" fmla="*/ 0 h 58890"/>
                    <a:gd name="connsiteX6" fmla="*/ 56970 w 56970"/>
                    <a:gd name="connsiteY6" fmla="*/ 25394 h 58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0" h="58890">
                      <a:moveTo>
                        <a:pt x="5697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1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FA02FC49-FE0C-C16A-5341-B304C9BBE1AB}"/>
                    </a:ext>
                  </a:extLst>
                </p:cNvPr>
                <p:cNvSpPr/>
                <p:nvPr/>
              </p:nvSpPr>
              <p:spPr>
                <a:xfrm>
                  <a:off x="7545676" y="3391396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0" name="Graphic 3">
                <a:extLst>
                  <a:ext uri="{FF2B5EF4-FFF2-40B4-BE49-F238E27FC236}">
                    <a16:creationId xmlns:a16="http://schemas.microsoft.com/office/drawing/2014/main" id="{BEA19532-5610-A752-454B-EF89512DEF8A}"/>
                  </a:ext>
                </a:extLst>
              </p:cNvPr>
              <p:cNvGrpSpPr/>
              <p:nvPr/>
            </p:nvGrpSpPr>
            <p:grpSpPr>
              <a:xfrm>
                <a:off x="7524758" y="3559827"/>
                <a:ext cx="75237" cy="85127"/>
                <a:chOff x="7524758" y="3559827"/>
                <a:chExt cx="75237" cy="85127"/>
              </a:xfrm>
            </p:grpSpPr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A3DA2303-B5DD-5F93-7949-653E13EC00CC}"/>
                    </a:ext>
                  </a:extLst>
                </p:cNvPr>
                <p:cNvSpPr/>
                <p:nvPr/>
              </p:nvSpPr>
              <p:spPr>
                <a:xfrm>
                  <a:off x="7524758" y="3586067"/>
                  <a:ext cx="56969" cy="58887"/>
                </a:xfrm>
                <a:custGeom>
                  <a:avLst/>
                  <a:gdLst>
                    <a:gd name="connsiteX0" fmla="*/ 56970 w 56969"/>
                    <a:gd name="connsiteY0" fmla="*/ 25394 h 58887"/>
                    <a:gd name="connsiteX1" fmla="*/ 36958 w 56969"/>
                    <a:gd name="connsiteY1" fmla="*/ 51340 h 58887"/>
                    <a:gd name="connsiteX2" fmla="*/ 10012 w 56969"/>
                    <a:gd name="connsiteY2" fmla="*/ 54959 h 58887"/>
                    <a:gd name="connsiteX3" fmla="*/ 7383 w 56969"/>
                    <a:gd name="connsiteY3" fmla="*/ 52930 h 58887"/>
                    <a:gd name="connsiteX4" fmla="*/ 4030 w 56969"/>
                    <a:gd name="connsiteY4" fmla="*/ 25946 h 58887"/>
                    <a:gd name="connsiteX5" fmla="*/ 24042 w 56969"/>
                    <a:gd name="connsiteY5" fmla="*/ 0 h 58887"/>
                    <a:gd name="connsiteX6" fmla="*/ 56970 w 56969"/>
                    <a:gd name="connsiteY6" fmla="*/ 25394 h 58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69" h="58887">
                      <a:moveTo>
                        <a:pt x="56970" y="25394"/>
                      </a:moveTo>
                      <a:lnTo>
                        <a:pt x="36958" y="51340"/>
                      </a:lnTo>
                      <a:cubicBezTo>
                        <a:pt x="30472" y="59760"/>
                        <a:pt x="18337" y="61379"/>
                        <a:pt x="10012" y="54959"/>
                      </a:cubicBezTo>
                      <a:lnTo>
                        <a:pt x="7383" y="52930"/>
                      </a:lnTo>
                      <a:cubicBezTo>
                        <a:pt x="-952" y="4651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2" name="Freeform: Shape 191">
                  <a:extLst>
                    <a:ext uri="{FF2B5EF4-FFF2-40B4-BE49-F238E27FC236}">
                      <a16:creationId xmlns:a16="http://schemas.microsoft.com/office/drawing/2014/main" id="{1B78F037-C93F-E191-F670-F12EFE46902C}"/>
                    </a:ext>
                  </a:extLst>
                </p:cNvPr>
                <p:cNvSpPr/>
                <p:nvPr/>
              </p:nvSpPr>
              <p:spPr>
                <a:xfrm>
                  <a:off x="7544019" y="3559827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2 w 55976"/>
                    <a:gd name="connsiteY1" fmla="*/ 34641 h 57748"/>
                    <a:gd name="connsiteX2" fmla="*/ 48996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2" y="34641"/>
                      </a:lnTo>
                      <a:cubicBezTo>
                        <a:pt x="58350" y="25211"/>
                        <a:pt x="5741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40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1" name="Graphic 3">
                <a:extLst>
                  <a:ext uri="{FF2B5EF4-FFF2-40B4-BE49-F238E27FC236}">
                    <a16:creationId xmlns:a16="http://schemas.microsoft.com/office/drawing/2014/main" id="{7BAC103F-1DBA-4FA8-78AC-8EF225972DC4}"/>
                  </a:ext>
                </a:extLst>
              </p:cNvPr>
              <p:cNvGrpSpPr/>
              <p:nvPr/>
            </p:nvGrpSpPr>
            <p:grpSpPr>
              <a:xfrm>
                <a:off x="7644002" y="3445393"/>
                <a:ext cx="75247" cy="85131"/>
                <a:chOff x="7644002" y="3445393"/>
                <a:chExt cx="75247" cy="85131"/>
              </a:xfrm>
            </p:grpSpPr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05818AEA-0F9A-80C2-A32A-75768678A990}"/>
                    </a:ext>
                  </a:extLst>
                </p:cNvPr>
                <p:cNvSpPr/>
                <p:nvPr/>
              </p:nvSpPr>
              <p:spPr>
                <a:xfrm>
                  <a:off x="7644002" y="3471633"/>
                  <a:ext cx="56979" cy="58891"/>
                </a:xfrm>
                <a:custGeom>
                  <a:avLst/>
                  <a:gdLst>
                    <a:gd name="connsiteX0" fmla="*/ 56980 w 56979"/>
                    <a:gd name="connsiteY0" fmla="*/ 25394 h 58891"/>
                    <a:gd name="connsiteX1" fmla="*/ 36968 w 56979"/>
                    <a:gd name="connsiteY1" fmla="*/ 51340 h 58891"/>
                    <a:gd name="connsiteX2" fmla="*/ 10021 w 56979"/>
                    <a:gd name="connsiteY2" fmla="*/ 54959 h 58891"/>
                    <a:gd name="connsiteX3" fmla="*/ 7383 w 56979"/>
                    <a:gd name="connsiteY3" fmla="*/ 52930 h 58891"/>
                    <a:gd name="connsiteX4" fmla="*/ 4030 w 56979"/>
                    <a:gd name="connsiteY4" fmla="*/ 25946 h 58891"/>
                    <a:gd name="connsiteX5" fmla="*/ 24042 w 56979"/>
                    <a:gd name="connsiteY5" fmla="*/ 0 h 58891"/>
                    <a:gd name="connsiteX6" fmla="*/ 56980 w 5697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1">
                      <a:moveTo>
                        <a:pt x="56980" y="25394"/>
                      </a:moveTo>
                      <a:lnTo>
                        <a:pt x="36968" y="51340"/>
                      </a:lnTo>
                      <a:cubicBezTo>
                        <a:pt x="30481" y="59760"/>
                        <a:pt x="18356" y="61389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1" y="46501"/>
                        <a:pt x="-2457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8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BF3D1F81-8BAD-E2BF-426D-761C0507BB3B}"/>
                    </a:ext>
                  </a:extLst>
                </p:cNvPr>
                <p:cNvSpPr/>
                <p:nvPr/>
              </p:nvSpPr>
              <p:spPr>
                <a:xfrm>
                  <a:off x="7663272" y="3445393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695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2" name="Graphic 3">
                <a:extLst>
                  <a:ext uri="{FF2B5EF4-FFF2-40B4-BE49-F238E27FC236}">
                    <a16:creationId xmlns:a16="http://schemas.microsoft.com/office/drawing/2014/main" id="{BA5D239C-A695-05D0-AB2B-36493209D997}"/>
                  </a:ext>
                </a:extLst>
              </p:cNvPr>
              <p:cNvGrpSpPr/>
              <p:nvPr/>
            </p:nvGrpSpPr>
            <p:grpSpPr>
              <a:xfrm>
                <a:off x="7735365" y="3450289"/>
                <a:ext cx="75238" cy="85131"/>
                <a:chOff x="7735365" y="3450289"/>
                <a:chExt cx="75238" cy="85131"/>
              </a:xfrm>
            </p:grpSpPr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5D4B44A7-3819-E7A6-DD8B-D55A6D78726D}"/>
                    </a:ext>
                  </a:extLst>
                </p:cNvPr>
                <p:cNvSpPr/>
                <p:nvPr/>
              </p:nvSpPr>
              <p:spPr>
                <a:xfrm>
                  <a:off x="7735365" y="3476529"/>
                  <a:ext cx="56969" cy="58891"/>
                </a:xfrm>
                <a:custGeom>
                  <a:avLst/>
                  <a:gdLst>
                    <a:gd name="connsiteX0" fmla="*/ 56970 w 56969"/>
                    <a:gd name="connsiteY0" fmla="*/ 25394 h 58891"/>
                    <a:gd name="connsiteX1" fmla="*/ 36958 w 56969"/>
                    <a:gd name="connsiteY1" fmla="*/ 51340 h 58891"/>
                    <a:gd name="connsiteX2" fmla="*/ 10012 w 56969"/>
                    <a:gd name="connsiteY2" fmla="*/ 54959 h 58891"/>
                    <a:gd name="connsiteX3" fmla="*/ 7383 w 56969"/>
                    <a:gd name="connsiteY3" fmla="*/ 52930 h 58891"/>
                    <a:gd name="connsiteX4" fmla="*/ 4030 w 56969"/>
                    <a:gd name="connsiteY4" fmla="*/ 25946 h 58891"/>
                    <a:gd name="connsiteX5" fmla="*/ 24042 w 56969"/>
                    <a:gd name="connsiteY5" fmla="*/ 0 h 58891"/>
                    <a:gd name="connsiteX6" fmla="*/ 56970 w 56969"/>
                    <a:gd name="connsiteY6" fmla="*/ 25394 h 5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69" h="58891">
                      <a:moveTo>
                        <a:pt x="56970" y="25394"/>
                      </a:moveTo>
                      <a:lnTo>
                        <a:pt x="36958" y="51340"/>
                      </a:lnTo>
                      <a:cubicBezTo>
                        <a:pt x="30472" y="59760"/>
                        <a:pt x="18346" y="61389"/>
                        <a:pt x="10012" y="54959"/>
                      </a:cubicBezTo>
                      <a:lnTo>
                        <a:pt x="7383" y="52930"/>
                      </a:lnTo>
                      <a:cubicBezTo>
                        <a:pt x="-952" y="4650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0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3F9A0BB5-A34E-F77B-F112-D4B20739A4FD}"/>
                    </a:ext>
                  </a:extLst>
                </p:cNvPr>
                <p:cNvSpPr/>
                <p:nvPr/>
              </p:nvSpPr>
              <p:spPr>
                <a:xfrm>
                  <a:off x="7754635" y="3450289"/>
                  <a:ext cx="55968" cy="57748"/>
                </a:xfrm>
                <a:custGeom>
                  <a:avLst/>
                  <a:gdLst>
                    <a:gd name="connsiteX0" fmla="*/ 33252 w 55968"/>
                    <a:gd name="connsiteY0" fmla="*/ 57749 h 57748"/>
                    <a:gd name="connsiteX1" fmla="*/ 51073 w 55968"/>
                    <a:gd name="connsiteY1" fmla="*/ 34641 h 57748"/>
                    <a:gd name="connsiteX2" fmla="*/ 48996 w 55968"/>
                    <a:gd name="connsiteY2" fmla="*/ 5695 h 57748"/>
                    <a:gd name="connsiteX3" fmla="*/ 46339 w 55968"/>
                    <a:gd name="connsiteY3" fmla="*/ 3647 h 57748"/>
                    <a:gd name="connsiteX4" fmla="*/ 17821 w 55968"/>
                    <a:gd name="connsiteY4" fmla="*/ 8990 h 57748"/>
                    <a:gd name="connsiteX5" fmla="*/ 0 w 55968"/>
                    <a:gd name="connsiteY5" fmla="*/ 32098 h 57748"/>
                    <a:gd name="connsiteX6" fmla="*/ 33252 w 55968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68" h="57748">
                      <a:moveTo>
                        <a:pt x="33252" y="57749"/>
                      </a:moveTo>
                      <a:lnTo>
                        <a:pt x="51073" y="34641"/>
                      </a:lnTo>
                      <a:cubicBezTo>
                        <a:pt x="58341" y="25211"/>
                        <a:pt x="57407" y="12191"/>
                        <a:pt x="48996" y="5695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52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3" name="Graphic 3">
                <a:extLst>
                  <a:ext uri="{FF2B5EF4-FFF2-40B4-BE49-F238E27FC236}">
                    <a16:creationId xmlns:a16="http://schemas.microsoft.com/office/drawing/2014/main" id="{70180E9A-D482-67B1-CF63-DF6C649BE0C1}"/>
                  </a:ext>
                </a:extLst>
              </p:cNvPr>
              <p:cNvGrpSpPr/>
              <p:nvPr/>
            </p:nvGrpSpPr>
            <p:grpSpPr>
              <a:xfrm>
                <a:off x="7550767" y="3887022"/>
                <a:ext cx="51295" cy="95020"/>
                <a:chOff x="7550767" y="3887022"/>
                <a:chExt cx="51295" cy="95020"/>
              </a:xfrm>
            </p:grpSpPr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03332196-F4A4-47F8-2F4E-D892FB4BB870}"/>
                    </a:ext>
                  </a:extLst>
                </p:cNvPr>
                <p:cNvSpPr/>
                <p:nvPr/>
              </p:nvSpPr>
              <p:spPr>
                <a:xfrm>
                  <a:off x="7550767" y="3926547"/>
                  <a:ext cx="46953" cy="55495"/>
                </a:xfrm>
                <a:custGeom>
                  <a:avLst/>
                  <a:gdLst>
                    <a:gd name="connsiteX0" fmla="*/ 46954 w 46953"/>
                    <a:gd name="connsiteY0" fmla="*/ 7249 h 55495"/>
                    <a:gd name="connsiteX1" fmla="*/ 41248 w 46953"/>
                    <a:gd name="connsiteY1" fmla="*/ 39510 h 55495"/>
                    <a:gd name="connsiteX2" fmla="*/ 19045 w 46953"/>
                    <a:gd name="connsiteY2" fmla="*/ 55207 h 55495"/>
                    <a:gd name="connsiteX3" fmla="*/ 15769 w 46953"/>
                    <a:gd name="connsiteY3" fmla="*/ 54626 h 55495"/>
                    <a:gd name="connsiteX4" fmla="*/ 300 w 46953"/>
                    <a:gd name="connsiteY4" fmla="*/ 32261 h 55495"/>
                    <a:gd name="connsiteX5" fmla="*/ 6005 w 46953"/>
                    <a:gd name="connsiteY5" fmla="*/ 0 h 55495"/>
                    <a:gd name="connsiteX6" fmla="*/ 46954 w 46953"/>
                    <a:gd name="connsiteY6" fmla="*/ 7249 h 55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953" h="55495">
                      <a:moveTo>
                        <a:pt x="46954" y="7249"/>
                      </a:moveTo>
                      <a:lnTo>
                        <a:pt x="41248" y="39510"/>
                      </a:lnTo>
                      <a:cubicBezTo>
                        <a:pt x="39400" y="49978"/>
                        <a:pt x="29408" y="57036"/>
                        <a:pt x="19045" y="55207"/>
                      </a:cubicBezTo>
                      <a:lnTo>
                        <a:pt x="15769" y="54626"/>
                      </a:lnTo>
                      <a:cubicBezTo>
                        <a:pt x="5406" y="52797"/>
                        <a:pt x="-1557" y="42729"/>
                        <a:pt x="300" y="32261"/>
                      </a:cubicBezTo>
                      <a:lnTo>
                        <a:pt x="6005" y="0"/>
                      </a:lnTo>
                      <a:lnTo>
                        <a:pt x="46954" y="7249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07DB5E4F-A163-BEEF-30CF-774EEA8E619D}"/>
                    </a:ext>
                  </a:extLst>
                </p:cNvPr>
                <p:cNvSpPr/>
                <p:nvPr/>
              </p:nvSpPr>
              <p:spPr>
                <a:xfrm>
                  <a:off x="7555239" y="3887022"/>
                  <a:ext cx="46823" cy="54260"/>
                </a:xfrm>
                <a:custGeom>
                  <a:avLst/>
                  <a:gdLst>
                    <a:gd name="connsiteX0" fmla="*/ 41367 w 46823"/>
                    <a:gd name="connsiteY0" fmla="*/ 54260 h 54260"/>
                    <a:gd name="connsiteX1" fmla="*/ 46454 w 46823"/>
                    <a:gd name="connsiteY1" fmla="*/ 25523 h 54260"/>
                    <a:gd name="connsiteX2" fmla="*/ 31195 w 46823"/>
                    <a:gd name="connsiteY2" fmla="*/ 844 h 54260"/>
                    <a:gd name="connsiteX3" fmla="*/ 27889 w 46823"/>
                    <a:gd name="connsiteY3" fmla="*/ 263 h 54260"/>
                    <a:gd name="connsiteX4" fmla="*/ 5086 w 46823"/>
                    <a:gd name="connsiteY4" fmla="*/ 18208 h 54260"/>
                    <a:gd name="connsiteX5" fmla="*/ 0 w 46823"/>
                    <a:gd name="connsiteY5" fmla="*/ 46945 h 54260"/>
                    <a:gd name="connsiteX6" fmla="*/ 41367 w 46823"/>
                    <a:gd name="connsiteY6" fmla="*/ 54260 h 5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823" h="54260">
                      <a:moveTo>
                        <a:pt x="41367" y="54260"/>
                      </a:moveTo>
                      <a:lnTo>
                        <a:pt x="46454" y="25523"/>
                      </a:lnTo>
                      <a:cubicBezTo>
                        <a:pt x="48530" y="13798"/>
                        <a:pt x="41663" y="2692"/>
                        <a:pt x="31195" y="844"/>
                      </a:cubicBezTo>
                      <a:lnTo>
                        <a:pt x="27889" y="263"/>
                      </a:lnTo>
                      <a:cubicBezTo>
                        <a:pt x="17421" y="-1585"/>
                        <a:pt x="7163" y="6493"/>
                        <a:pt x="5086" y="18208"/>
                      </a:cubicBezTo>
                      <a:lnTo>
                        <a:pt x="0" y="46945"/>
                      </a:lnTo>
                      <a:lnTo>
                        <a:pt x="41367" y="542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4" name="Graphic 3">
                <a:extLst>
                  <a:ext uri="{FF2B5EF4-FFF2-40B4-BE49-F238E27FC236}">
                    <a16:creationId xmlns:a16="http://schemas.microsoft.com/office/drawing/2014/main" id="{6DDAAD86-FD52-1C01-5760-01AF914CE276}"/>
                  </a:ext>
                </a:extLst>
              </p:cNvPr>
              <p:cNvGrpSpPr/>
              <p:nvPr/>
            </p:nvGrpSpPr>
            <p:grpSpPr>
              <a:xfrm>
                <a:off x="7553333" y="3709379"/>
                <a:ext cx="75246" cy="85131"/>
                <a:chOff x="7553333" y="3709379"/>
                <a:chExt cx="75246" cy="85131"/>
              </a:xfrm>
            </p:grpSpPr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A049919D-BB35-E8CD-C10A-6DA7DF0BB8C3}"/>
                    </a:ext>
                  </a:extLst>
                </p:cNvPr>
                <p:cNvSpPr/>
                <p:nvPr/>
              </p:nvSpPr>
              <p:spPr>
                <a:xfrm>
                  <a:off x="7553333" y="3735619"/>
                  <a:ext cx="56979" cy="58890"/>
                </a:xfrm>
                <a:custGeom>
                  <a:avLst/>
                  <a:gdLst>
                    <a:gd name="connsiteX0" fmla="*/ 56979 w 56979"/>
                    <a:gd name="connsiteY0" fmla="*/ 25394 h 58890"/>
                    <a:gd name="connsiteX1" fmla="*/ 36967 w 56979"/>
                    <a:gd name="connsiteY1" fmla="*/ 51340 h 58890"/>
                    <a:gd name="connsiteX2" fmla="*/ 10021 w 56979"/>
                    <a:gd name="connsiteY2" fmla="*/ 54959 h 58890"/>
                    <a:gd name="connsiteX3" fmla="*/ 7383 w 56979"/>
                    <a:gd name="connsiteY3" fmla="*/ 52930 h 58890"/>
                    <a:gd name="connsiteX4" fmla="*/ 4030 w 56979"/>
                    <a:gd name="connsiteY4" fmla="*/ 25946 h 58890"/>
                    <a:gd name="connsiteX5" fmla="*/ 24042 w 56979"/>
                    <a:gd name="connsiteY5" fmla="*/ 0 h 58890"/>
                    <a:gd name="connsiteX6" fmla="*/ 56979 w 56979"/>
                    <a:gd name="connsiteY6" fmla="*/ 25394 h 58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979" h="58890">
                      <a:moveTo>
                        <a:pt x="56979" y="25394"/>
                      </a:moveTo>
                      <a:lnTo>
                        <a:pt x="36967" y="51340"/>
                      </a:lnTo>
                      <a:cubicBezTo>
                        <a:pt x="30481" y="59760"/>
                        <a:pt x="18356" y="61388"/>
                        <a:pt x="10021" y="54959"/>
                      </a:cubicBezTo>
                      <a:lnTo>
                        <a:pt x="7383" y="52930"/>
                      </a:lnTo>
                      <a:cubicBezTo>
                        <a:pt x="-952" y="46511"/>
                        <a:pt x="-2456" y="34366"/>
                        <a:pt x="4030" y="25946"/>
                      </a:cubicBezTo>
                      <a:lnTo>
                        <a:pt x="24042" y="0"/>
                      </a:lnTo>
                      <a:lnTo>
                        <a:pt x="56979" y="25394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58B4B20D-4243-CD0E-4F38-9DB3AA58F67A}"/>
                    </a:ext>
                  </a:extLst>
                </p:cNvPr>
                <p:cNvSpPr/>
                <p:nvPr/>
              </p:nvSpPr>
              <p:spPr>
                <a:xfrm>
                  <a:off x="7572603" y="3709379"/>
                  <a:ext cx="55976" cy="57748"/>
                </a:xfrm>
                <a:custGeom>
                  <a:avLst/>
                  <a:gdLst>
                    <a:gd name="connsiteX0" fmla="*/ 33261 w 55976"/>
                    <a:gd name="connsiteY0" fmla="*/ 57749 h 57748"/>
                    <a:gd name="connsiteX1" fmla="*/ 51083 w 55976"/>
                    <a:gd name="connsiteY1" fmla="*/ 34641 h 57748"/>
                    <a:gd name="connsiteX2" fmla="*/ 48997 w 55976"/>
                    <a:gd name="connsiteY2" fmla="*/ 5704 h 57748"/>
                    <a:gd name="connsiteX3" fmla="*/ 46339 w 55976"/>
                    <a:gd name="connsiteY3" fmla="*/ 3647 h 57748"/>
                    <a:gd name="connsiteX4" fmla="*/ 17821 w 55976"/>
                    <a:gd name="connsiteY4" fmla="*/ 8990 h 57748"/>
                    <a:gd name="connsiteX5" fmla="*/ 0 w 55976"/>
                    <a:gd name="connsiteY5" fmla="*/ 32098 h 57748"/>
                    <a:gd name="connsiteX6" fmla="*/ 33261 w 55976"/>
                    <a:gd name="connsiteY6" fmla="*/ 57749 h 57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976" h="57748">
                      <a:moveTo>
                        <a:pt x="33261" y="57749"/>
                      </a:moveTo>
                      <a:lnTo>
                        <a:pt x="51083" y="34641"/>
                      </a:lnTo>
                      <a:cubicBezTo>
                        <a:pt x="58350" y="25211"/>
                        <a:pt x="57417" y="12191"/>
                        <a:pt x="48997" y="5704"/>
                      </a:cubicBezTo>
                      <a:lnTo>
                        <a:pt x="46339" y="3647"/>
                      </a:lnTo>
                      <a:cubicBezTo>
                        <a:pt x="37919" y="-2840"/>
                        <a:pt x="25089" y="-439"/>
                        <a:pt x="17821" y="8990"/>
                      </a:cubicBezTo>
                      <a:lnTo>
                        <a:pt x="0" y="32098"/>
                      </a:lnTo>
                      <a:lnTo>
                        <a:pt x="33261" y="577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5" name="Graphic 3">
                <a:extLst>
                  <a:ext uri="{FF2B5EF4-FFF2-40B4-BE49-F238E27FC236}">
                    <a16:creationId xmlns:a16="http://schemas.microsoft.com/office/drawing/2014/main" id="{60D6ECBE-F9D4-41B6-A970-7CE480159277}"/>
                  </a:ext>
                </a:extLst>
              </p:cNvPr>
              <p:cNvGrpSpPr/>
              <p:nvPr/>
            </p:nvGrpSpPr>
            <p:grpSpPr>
              <a:xfrm>
                <a:off x="7933992" y="3463734"/>
                <a:ext cx="57091" cy="93922"/>
                <a:chOff x="7933992" y="3463734"/>
                <a:chExt cx="57091" cy="93922"/>
              </a:xfrm>
            </p:grpSpPr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0E99DFD2-1419-195F-6527-951A47C16B7D}"/>
                    </a:ext>
                  </a:extLst>
                </p:cNvPr>
                <p:cNvSpPr/>
                <p:nvPr/>
              </p:nvSpPr>
              <p:spPr>
                <a:xfrm>
                  <a:off x="7941211" y="3500609"/>
                  <a:ext cx="49872" cy="57047"/>
                </a:xfrm>
                <a:custGeom>
                  <a:avLst/>
                  <a:gdLst>
                    <a:gd name="connsiteX0" fmla="*/ 39919 w 49872"/>
                    <a:gd name="connsiteY0" fmla="*/ 0 h 57047"/>
                    <a:gd name="connsiteX1" fmla="*/ 49092 w 49872"/>
                    <a:gd name="connsiteY1" fmla="*/ 31452 h 57047"/>
                    <a:gd name="connsiteX2" fmla="*/ 36138 w 49872"/>
                    <a:gd name="connsiteY2" fmla="*/ 55359 h 57047"/>
                    <a:gd name="connsiteX3" fmla="*/ 32947 w 49872"/>
                    <a:gd name="connsiteY3" fmla="*/ 56293 h 57047"/>
                    <a:gd name="connsiteX4" fmla="*/ 9173 w 49872"/>
                    <a:gd name="connsiteY4" fmla="*/ 43101 h 57047"/>
                    <a:gd name="connsiteX5" fmla="*/ 0 w 49872"/>
                    <a:gd name="connsiteY5" fmla="*/ 11649 h 57047"/>
                    <a:gd name="connsiteX6" fmla="*/ 39919 w 49872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2" h="57047">
                      <a:moveTo>
                        <a:pt x="39919" y="0"/>
                      </a:moveTo>
                      <a:lnTo>
                        <a:pt x="49092" y="31452"/>
                      </a:lnTo>
                      <a:cubicBezTo>
                        <a:pt x="52073" y="41653"/>
                        <a:pt x="46244" y="52416"/>
                        <a:pt x="36138" y="55359"/>
                      </a:cubicBezTo>
                      <a:lnTo>
                        <a:pt x="32947" y="56293"/>
                      </a:lnTo>
                      <a:cubicBezTo>
                        <a:pt x="22851" y="59236"/>
                        <a:pt x="12144" y="53302"/>
                        <a:pt x="9173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834043CE-B499-EE95-365C-D462FA9A34A1}"/>
                    </a:ext>
                  </a:extLst>
                </p:cNvPr>
                <p:cNvSpPr/>
                <p:nvPr/>
              </p:nvSpPr>
              <p:spPr>
                <a:xfrm>
                  <a:off x="7933992" y="3463734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6" name="Graphic 3">
                <a:extLst>
                  <a:ext uri="{FF2B5EF4-FFF2-40B4-BE49-F238E27FC236}">
                    <a16:creationId xmlns:a16="http://schemas.microsoft.com/office/drawing/2014/main" id="{BB12FF8E-AA05-447E-6CB5-701B0E501279}"/>
                  </a:ext>
                </a:extLst>
              </p:cNvPr>
              <p:cNvGrpSpPr/>
              <p:nvPr/>
            </p:nvGrpSpPr>
            <p:grpSpPr>
              <a:xfrm>
                <a:off x="8009030" y="3468620"/>
                <a:ext cx="57097" cy="93931"/>
                <a:chOff x="8009030" y="3468620"/>
                <a:chExt cx="57097" cy="93931"/>
              </a:xfrm>
            </p:grpSpPr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377AAC24-12CF-0C75-6F21-6263FC6A551A}"/>
                    </a:ext>
                  </a:extLst>
                </p:cNvPr>
                <p:cNvSpPr/>
                <p:nvPr/>
              </p:nvSpPr>
              <p:spPr>
                <a:xfrm>
                  <a:off x="8016249" y="3505504"/>
                  <a:ext cx="49878" cy="57046"/>
                </a:xfrm>
                <a:custGeom>
                  <a:avLst/>
                  <a:gdLst>
                    <a:gd name="connsiteX0" fmla="*/ 39919 w 49878"/>
                    <a:gd name="connsiteY0" fmla="*/ 0 h 57046"/>
                    <a:gd name="connsiteX1" fmla="*/ 49101 w 49878"/>
                    <a:gd name="connsiteY1" fmla="*/ 31452 h 57046"/>
                    <a:gd name="connsiteX2" fmla="*/ 36147 w 49878"/>
                    <a:gd name="connsiteY2" fmla="*/ 55359 h 57046"/>
                    <a:gd name="connsiteX3" fmla="*/ 32956 w 49878"/>
                    <a:gd name="connsiteY3" fmla="*/ 56292 h 57046"/>
                    <a:gd name="connsiteX4" fmla="*/ 9182 w 49878"/>
                    <a:gd name="connsiteY4" fmla="*/ 43101 h 57046"/>
                    <a:gd name="connsiteX5" fmla="*/ 0 w 49878"/>
                    <a:gd name="connsiteY5" fmla="*/ 11649 h 57046"/>
                    <a:gd name="connsiteX6" fmla="*/ 39919 w 49878"/>
                    <a:gd name="connsiteY6" fmla="*/ 0 h 57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8" h="57046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73" y="41653"/>
                        <a:pt x="46253" y="52416"/>
                        <a:pt x="36147" y="55359"/>
                      </a:cubicBezTo>
                      <a:lnTo>
                        <a:pt x="32956" y="56292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5121653C-6E2B-2DE2-C351-6257452CD791}"/>
                    </a:ext>
                  </a:extLst>
                </p:cNvPr>
                <p:cNvSpPr/>
                <p:nvPr/>
              </p:nvSpPr>
              <p:spPr>
                <a:xfrm>
                  <a:off x="8009030" y="3468620"/>
                  <a:ext cx="49462" cy="55839"/>
                </a:xfrm>
                <a:custGeom>
                  <a:avLst/>
                  <a:gdLst>
                    <a:gd name="connsiteX0" fmla="*/ 49463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3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3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3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7" name="Graphic 3">
                <a:extLst>
                  <a:ext uri="{FF2B5EF4-FFF2-40B4-BE49-F238E27FC236}">
                    <a16:creationId xmlns:a16="http://schemas.microsoft.com/office/drawing/2014/main" id="{A9EC9A4D-3E97-E85B-5992-4FCF90B4FA76}"/>
                  </a:ext>
                </a:extLst>
              </p:cNvPr>
              <p:cNvGrpSpPr/>
              <p:nvPr/>
            </p:nvGrpSpPr>
            <p:grpSpPr>
              <a:xfrm>
                <a:off x="7533485" y="3488299"/>
                <a:ext cx="57091" cy="93931"/>
                <a:chOff x="7533485" y="3488299"/>
                <a:chExt cx="57091" cy="93931"/>
              </a:xfrm>
            </p:grpSpPr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E46180B6-2CF6-6555-0AED-3A5593D90601}"/>
                    </a:ext>
                  </a:extLst>
                </p:cNvPr>
                <p:cNvSpPr/>
                <p:nvPr/>
              </p:nvSpPr>
              <p:spPr>
                <a:xfrm>
                  <a:off x="7540704" y="3525183"/>
                  <a:ext cx="49872" cy="57047"/>
                </a:xfrm>
                <a:custGeom>
                  <a:avLst/>
                  <a:gdLst>
                    <a:gd name="connsiteX0" fmla="*/ 39919 w 49872"/>
                    <a:gd name="connsiteY0" fmla="*/ 0 h 57047"/>
                    <a:gd name="connsiteX1" fmla="*/ 49092 w 49872"/>
                    <a:gd name="connsiteY1" fmla="*/ 31452 h 57047"/>
                    <a:gd name="connsiteX2" fmla="*/ 36138 w 49872"/>
                    <a:gd name="connsiteY2" fmla="*/ 55359 h 57047"/>
                    <a:gd name="connsiteX3" fmla="*/ 32947 w 49872"/>
                    <a:gd name="connsiteY3" fmla="*/ 56293 h 57047"/>
                    <a:gd name="connsiteX4" fmla="*/ 9173 w 49872"/>
                    <a:gd name="connsiteY4" fmla="*/ 43101 h 57047"/>
                    <a:gd name="connsiteX5" fmla="*/ 0 w 49872"/>
                    <a:gd name="connsiteY5" fmla="*/ 11649 h 57047"/>
                    <a:gd name="connsiteX6" fmla="*/ 39919 w 49872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2" h="57047">
                      <a:moveTo>
                        <a:pt x="39919" y="0"/>
                      </a:moveTo>
                      <a:lnTo>
                        <a:pt x="49092" y="31452"/>
                      </a:lnTo>
                      <a:cubicBezTo>
                        <a:pt x="52073" y="41653"/>
                        <a:pt x="46244" y="52416"/>
                        <a:pt x="36138" y="55359"/>
                      </a:cubicBezTo>
                      <a:lnTo>
                        <a:pt x="32947" y="56293"/>
                      </a:lnTo>
                      <a:cubicBezTo>
                        <a:pt x="22851" y="59236"/>
                        <a:pt x="12145" y="53302"/>
                        <a:pt x="9173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52C765C2-3E80-3D3A-C7DC-62599EC13028}"/>
                    </a:ext>
                  </a:extLst>
                </p:cNvPr>
                <p:cNvSpPr/>
                <p:nvPr/>
              </p:nvSpPr>
              <p:spPr>
                <a:xfrm>
                  <a:off x="7533485" y="3488299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8" name="Graphic 3">
                <a:extLst>
                  <a:ext uri="{FF2B5EF4-FFF2-40B4-BE49-F238E27FC236}">
                    <a16:creationId xmlns:a16="http://schemas.microsoft.com/office/drawing/2014/main" id="{DF5119D0-1C20-6698-8DC8-BCA38C3B2865}"/>
                  </a:ext>
                </a:extLst>
              </p:cNvPr>
              <p:cNvGrpSpPr/>
              <p:nvPr/>
            </p:nvGrpSpPr>
            <p:grpSpPr>
              <a:xfrm>
                <a:off x="7811643" y="3424576"/>
                <a:ext cx="57097" cy="93921"/>
                <a:chOff x="7811643" y="3424576"/>
                <a:chExt cx="57097" cy="93921"/>
              </a:xfrm>
            </p:grpSpPr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268A0103-36FD-F749-959D-EDEAA66160BB}"/>
                    </a:ext>
                  </a:extLst>
                </p:cNvPr>
                <p:cNvSpPr/>
                <p:nvPr/>
              </p:nvSpPr>
              <p:spPr>
                <a:xfrm>
                  <a:off x="7818862" y="3461451"/>
                  <a:ext cx="49878" cy="57047"/>
                </a:xfrm>
                <a:custGeom>
                  <a:avLst/>
                  <a:gdLst>
                    <a:gd name="connsiteX0" fmla="*/ 39919 w 49878"/>
                    <a:gd name="connsiteY0" fmla="*/ 0 h 57047"/>
                    <a:gd name="connsiteX1" fmla="*/ 49101 w 49878"/>
                    <a:gd name="connsiteY1" fmla="*/ 31452 h 57047"/>
                    <a:gd name="connsiteX2" fmla="*/ 36148 w 49878"/>
                    <a:gd name="connsiteY2" fmla="*/ 55359 h 57047"/>
                    <a:gd name="connsiteX3" fmla="*/ 32957 w 49878"/>
                    <a:gd name="connsiteY3" fmla="*/ 56293 h 57047"/>
                    <a:gd name="connsiteX4" fmla="*/ 9182 w 49878"/>
                    <a:gd name="connsiteY4" fmla="*/ 43101 h 57047"/>
                    <a:gd name="connsiteX5" fmla="*/ 0 w 49878"/>
                    <a:gd name="connsiteY5" fmla="*/ 11649 h 57047"/>
                    <a:gd name="connsiteX6" fmla="*/ 39919 w 49878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78" h="57047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73" y="41653"/>
                        <a:pt x="46254" y="52416"/>
                        <a:pt x="36148" y="55359"/>
                      </a:cubicBezTo>
                      <a:lnTo>
                        <a:pt x="32957" y="56293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6A6BD152-56DC-BD53-1665-B6D4510269C4}"/>
                    </a:ext>
                  </a:extLst>
                </p:cNvPr>
                <p:cNvSpPr/>
                <p:nvPr/>
              </p:nvSpPr>
              <p:spPr>
                <a:xfrm>
                  <a:off x="7811643" y="3424576"/>
                  <a:ext cx="49462" cy="55839"/>
                </a:xfrm>
                <a:custGeom>
                  <a:avLst/>
                  <a:gdLst>
                    <a:gd name="connsiteX0" fmla="*/ 49462 w 49462"/>
                    <a:gd name="connsiteY0" fmla="*/ 44076 h 55839"/>
                    <a:gd name="connsiteX1" fmla="*/ 41290 w 49462"/>
                    <a:gd name="connsiteY1" fmla="*/ 16063 h 55839"/>
                    <a:gd name="connsiteX2" fmla="*/ 16678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2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2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8" y="689"/>
                      </a:cubicBezTo>
                      <a:lnTo>
                        <a:pt x="13449" y="1632"/>
                      </a:lnTo>
                      <a:cubicBezTo>
                        <a:pt x="3247" y="4604"/>
                        <a:pt x="-2372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2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9" name="Graphic 3">
                <a:extLst>
                  <a:ext uri="{FF2B5EF4-FFF2-40B4-BE49-F238E27FC236}">
                    <a16:creationId xmlns:a16="http://schemas.microsoft.com/office/drawing/2014/main" id="{D411E320-ED0B-E294-6FE2-CE25D4AC3E2F}"/>
                  </a:ext>
                </a:extLst>
              </p:cNvPr>
              <p:cNvGrpSpPr/>
              <p:nvPr/>
            </p:nvGrpSpPr>
            <p:grpSpPr>
              <a:xfrm>
                <a:off x="7599569" y="3388686"/>
                <a:ext cx="57110" cy="93931"/>
                <a:chOff x="7599569" y="3388686"/>
                <a:chExt cx="57110" cy="93931"/>
              </a:xfrm>
            </p:grpSpPr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F14EA118-581D-2B90-94A2-BBAAA9D41106}"/>
                    </a:ext>
                  </a:extLst>
                </p:cNvPr>
                <p:cNvSpPr/>
                <p:nvPr/>
              </p:nvSpPr>
              <p:spPr>
                <a:xfrm>
                  <a:off x="7606798" y="3425570"/>
                  <a:ext cx="49881" cy="57047"/>
                </a:xfrm>
                <a:custGeom>
                  <a:avLst/>
                  <a:gdLst>
                    <a:gd name="connsiteX0" fmla="*/ 39919 w 49881"/>
                    <a:gd name="connsiteY0" fmla="*/ 0 h 57047"/>
                    <a:gd name="connsiteX1" fmla="*/ 49101 w 49881"/>
                    <a:gd name="connsiteY1" fmla="*/ 31452 h 57047"/>
                    <a:gd name="connsiteX2" fmla="*/ 36147 w 49881"/>
                    <a:gd name="connsiteY2" fmla="*/ 55359 h 57047"/>
                    <a:gd name="connsiteX3" fmla="*/ 32956 w 49881"/>
                    <a:gd name="connsiteY3" fmla="*/ 56293 h 57047"/>
                    <a:gd name="connsiteX4" fmla="*/ 9182 w 49881"/>
                    <a:gd name="connsiteY4" fmla="*/ 43101 h 57047"/>
                    <a:gd name="connsiteX5" fmla="*/ 0 w 49881"/>
                    <a:gd name="connsiteY5" fmla="*/ 11649 h 57047"/>
                    <a:gd name="connsiteX6" fmla="*/ 39919 w 49881"/>
                    <a:gd name="connsiteY6" fmla="*/ 0 h 57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881" h="57047">
                      <a:moveTo>
                        <a:pt x="39919" y="0"/>
                      </a:moveTo>
                      <a:lnTo>
                        <a:pt x="49101" y="31452"/>
                      </a:lnTo>
                      <a:cubicBezTo>
                        <a:pt x="52083" y="41653"/>
                        <a:pt x="46253" y="52416"/>
                        <a:pt x="36147" y="55359"/>
                      </a:cubicBezTo>
                      <a:lnTo>
                        <a:pt x="32956" y="56293"/>
                      </a:lnTo>
                      <a:cubicBezTo>
                        <a:pt x="22860" y="59236"/>
                        <a:pt x="12154" y="53302"/>
                        <a:pt x="9182" y="43101"/>
                      </a:cubicBezTo>
                      <a:lnTo>
                        <a:pt x="0" y="11649"/>
                      </a:lnTo>
                      <a:lnTo>
                        <a:pt x="39919" y="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484A3DB7-49B7-D724-5009-214474237ADD}"/>
                    </a:ext>
                  </a:extLst>
                </p:cNvPr>
                <p:cNvSpPr/>
                <p:nvPr/>
              </p:nvSpPr>
              <p:spPr>
                <a:xfrm>
                  <a:off x="7599569" y="3388686"/>
                  <a:ext cx="49462" cy="55839"/>
                </a:xfrm>
                <a:custGeom>
                  <a:avLst/>
                  <a:gdLst>
                    <a:gd name="connsiteX0" fmla="*/ 49463 w 49462"/>
                    <a:gd name="connsiteY0" fmla="*/ 44076 h 55839"/>
                    <a:gd name="connsiteX1" fmla="*/ 41290 w 49462"/>
                    <a:gd name="connsiteY1" fmla="*/ 16063 h 55839"/>
                    <a:gd name="connsiteX2" fmla="*/ 16677 w 49462"/>
                    <a:gd name="connsiteY2" fmla="*/ 689 h 55839"/>
                    <a:gd name="connsiteX3" fmla="*/ 13449 w 49462"/>
                    <a:gd name="connsiteY3" fmla="*/ 1632 h 55839"/>
                    <a:gd name="connsiteX4" fmla="*/ 961 w 49462"/>
                    <a:gd name="connsiteY4" fmla="*/ 27826 h 55839"/>
                    <a:gd name="connsiteX5" fmla="*/ 9134 w 49462"/>
                    <a:gd name="connsiteY5" fmla="*/ 55839 h 55839"/>
                    <a:gd name="connsiteX6" fmla="*/ 49463 w 49462"/>
                    <a:gd name="connsiteY6" fmla="*/ 44076 h 5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62" h="55839">
                      <a:moveTo>
                        <a:pt x="49463" y="44076"/>
                      </a:moveTo>
                      <a:lnTo>
                        <a:pt x="41290" y="16063"/>
                      </a:lnTo>
                      <a:cubicBezTo>
                        <a:pt x="37956" y="4633"/>
                        <a:pt x="26879" y="-2282"/>
                        <a:pt x="16677" y="689"/>
                      </a:cubicBezTo>
                      <a:lnTo>
                        <a:pt x="13449" y="1632"/>
                      </a:lnTo>
                      <a:cubicBezTo>
                        <a:pt x="3247" y="4614"/>
                        <a:pt x="-2373" y="16396"/>
                        <a:pt x="961" y="27826"/>
                      </a:cubicBezTo>
                      <a:lnTo>
                        <a:pt x="9134" y="55839"/>
                      </a:lnTo>
                      <a:lnTo>
                        <a:pt x="49463" y="440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60" name="Graphic 3">
                <a:extLst>
                  <a:ext uri="{FF2B5EF4-FFF2-40B4-BE49-F238E27FC236}">
                    <a16:creationId xmlns:a16="http://schemas.microsoft.com/office/drawing/2014/main" id="{8FC9735D-A65B-F3C2-5B99-593425015D7B}"/>
                  </a:ext>
                </a:extLst>
              </p:cNvPr>
              <p:cNvGrpSpPr/>
              <p:nvPr/>
            </p:nvGrpSpPr>
            <p:grpSpPr>
              <a:xfrm>
                <a:off x="7699427" y="3391382"/>
                <a:ext cx="81918" cy="79054"/>
                <a:chOff x="7699427" y="3391382"/>
                <a:chExt cx="81918" cy="79054"/>
              </a:xfrm>
            </p:grpSpPr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2F85670E-B19D-E04B-C014-DE4FE19CD3AF}"/>
                    </a:ext>
                  </a:extLst>
                </p:cNvPr>
                <p:cNvSpPr/>
                <p:nvPr/>
              </p:nvSpPr>
              <p:spPr>
                <a:xfrm>
                  <a:off x="7699427" y="3412493"/>
                  <a:ext cx="58504" cy="57944"/>
                </a:xfrm>
                <a:custGeom>
                  <a:avLst/>
                  <a:gdLst>
                    <a:gd name="connsiteX0" fmla="*/ 58504 w 58504"/>
                    <a:gd name="connsiteY0" fmla="*/ 30480 h 57944"/>
                    <a:gd name="connsiteX1" fmla="*/ 34492 w 58504"/>
                    <a:gd name="connsiteY1" fmla="*/ 52769 h 57944"/>
                    <a:gd name="connsiteX2" fmla="*/ 7317 w 58504"/>
                    <a:gd name="connsiteY2" fmla="*/ 51892 h 57944"/>
                    <a:gd name="connsiteX3" fmla="*/ 5050 w 58504"/>
                    <a:gd name="connsiteY3" fmla="*/ 49454 h 57944"/>
                    <a:gd name="connsiteX4" fmla="*/ 6193 w 58504"/>
                    <a:gd name="connsiteY4" fmla="*/ 22288 h 57944"/>
                    <a:gd name="connsiteX5" fmla="*/ 30206 w 58504"/>
                    <a:gd name="connsiteY5" fmla="*/ 0 h 57944"/>
                    <a:gd name="connsiteX6" fmla="*/ 58504 w 58504"/>
                    <a:gd name="connsiteY6" fmla="*/ 30480 h 57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4" h="57944">
                      <a:moveTo>
                        <a:pt x="58504" y="30480"/>
                      </a:moveTo>
                      <a:lnTo>
                        <a:pt x="34492" y="52769"/>
                      </a:lnTo>
                      <a:cubicBezTo>
                        <a:pt x="26700" y="59998"/>
                        <a:pt x="14470" y="59607"/>
                        <a:pt x="7317" y="51892"/>
                      </a:cubicBezTo>
                      <a:lnTo>
                        <a:pt x="5050" y="49454"/>
                      </a:lnTo>
                      <a:cubicBezTo>
                        <a:pt x="-2113" y="41748"/>
                        <a:pt x="-1589" y="29518"/>
                        <a:pt x="6193" y="22288"/>
                      </a:cubicBezTo>
                      <a:lnTo>
                        <a:pt x="30206" y="0"/>
                      </a:lnTo>
                      <a:lnTo>
                        <a:pt x="58504" y="3048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1943E9A5-9343-6FB3-BC47-27136805F7BD}"/>
                    </a:ext>
                  </a:extLst>
                </p:cNvPr>
                <p:cNvSpPr/>
                <p:nvPr/>
              </p:nvSpPr>
              <p:spPr>
                <a:xfrm>
                  <a:off x="7723946" y="3391382"/>
                  <a:ext cx="57399" cy="56886"/>
                </a:xfrm>
                <a:custGeom>
                  <a:avLst/>
                  <a:gdLst>
                    <a:gd name="connsiteX0" fmla="*/ 28585 w 57399"/>
                    <a:gd name="connsiteY0" fmla="*/ 56886 h 56886"/>
                    <a:gd name="connsiteX1" fmla="*/ 49968 w 57399"/>
                    <a:gd name="connsiteY1" fmla="*/ 37036 h 56886"/>
                    <a:gd name="connsiteX2" fmla="*/ 52683 w 57399"/>
                    <a:gd name="connsiteY2" fmla="*/ 8147 h 56886"/>
                    <a:gd name="connsiteX3" fmla="*/ 50397 w 57399"/>
                    <a:gd name="connsiteY3" fmla="*/ 5680 h 56886"/>
                    <a:gd name="connsiteX4" fmla="*/ 21384 w 57399"/>
                    <a:gd name="connsiteY4" fmla="*/ 6251 h 56886"/>
                    <a:gd name="connsiteX5" fmla="*/ 0 w 57399"/>
                    <a:gd name="connsiteY5" fmla="*/ 26101 h 56886"/>
                    <a:gd name="connsiteX6" fmla="*/ 28585 w 57399"/>
                    <a:gd name="connsiteY6" fmla="*/ 56886 h 5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399" h="56886">
                      <a:moveTo>
                        <a:pt x="28585" y="56886"/>
                      </a:moveTo>
                      <a:lnTo>
                        <a:pt x="49968" y="37036"/>
                      </a:lnTo>
                      <a:cubicBezTo>
                        <a:pt x="58693" y="28930"/>
                        <a:pt x="59912" y="15938"/>
                        <a:pt x="52683" y="814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9" y="-1854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61" name="Graphic 3">
                <a:extLst>
                  <a:ext uri="{FF2B5EF4-FFF2-40B4-BE49-F238E27FC236}">
                    <a16:creationId xmlns:a16="http://schemas.microsoft.com/office/drawing/2014/main" id="{197771E9-300A-F341-0C46-A1AFB6252B4A}"/>
                  </a:ext>
                </a:extLst>
              </p:cNvPr>
              <p:cNvGrpSpPr/>
              <p:nvPr/>
            </p:nvGrpSpPr>
            <p:grpSpPr>
              <a:xfrm>
                <a:off x="7740200" y="3414223"/>
                <a:ext cx="81931" cy="79046"/>
                <a:chOff x="7740200" y="3414223"/>
                <a:chExt cx="81931" cy="79046"/>
              </a:xfrm>
            </p:grpSpPr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F891EB8E-D9E4-F768-BA56-AE2348684E0F}"/>
                    </a:ext>
                  </a:extLst>
                </p:cNvPr>
                <p:cNvSpPr/>
                <p:nvPr/>
              </p:nvSpPr>
              <p:spPr>
                <a:xfrm>
                  <a:off x="7740200" y="3435334"/>
                  <a:ext cx="58507" cy="57936"/>
                </a:xfrm>
                <a:custGeom>
                  <a:avLst/>
                  <a:gdLst>
                    <a:gd name="connsiteX0" fmla="*/ 58508 w 58507"/>
                    <a:gd name="connsiteY0" fmla="*/ 30471 h 57936"/>
                    <a:gd name="connsiteX1" fmla="*/ 34495 w 58507"/>
                    <a:gd name="connsiteY1" fmla="*/ 52759 h 57936"/>
                    <a:gd name="connsiteX2" fmla="*/ 7321 w 58507"/>
                    <a:gd name="connsiteY2" fmla="*/ 51892 h 57936"/>
                    <a:gd name="connsiteX3" fmla="*/ 5053 w 58507"/>
                    <a:gd name="connsiteY3" fmla="*/ 49454 h 57936"/>
                    <a:gd name="connsiteX4" fmla="*/ 6196 w 58507"/>
                    <a:gd name="connsiteY4" fmla="*/ 22289 h 57936"/>
                    <a:gd name="connsiteX5" fmla="*/ 30209 w 58507"/>
                    <a:gd name="connsiteY5" fmla="*/ 0 h 57936"/>
                    <a:gd name="connsiteX6" fmla="*/ 58508 w 58507"/>
                    <a:gd name="connsiteY6" fmla="*/ 30471 h 57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7" h="57936">
                      <a:moveTo>
                        <a:pt x="58508" y="30471"/>
                      </a:moveTo>
                      <a:lnTo>
                        <a:pt x="34495" y="52759"/>
                      </a:lnTo>
                      <a:cubicBezTo>
                        <a:pt x="26704" y="59989"/>
                        <a:pt x="14474" y="59598"/>
                        <a:pt x="7321" y="51892"/>
                      </a:cubicBezTo>
                      <a:lnTo>
                        <a:pt x="5053" y="49454"/>
                      </a:lnTo>
                      <a:cubicBezTo>
                        <a:pt x="-2109" y="41748"/>
                        <a:pt x="-1595" y="29518"/>
                        <a:pt x="6196" y="22289"/>
                      </a:cubicBezTo>
                      <a:lnTo>
                        <a:pt x="30209" y="0"/>
                      </a:lnTo>
                      <a:lnTo>
                        <a:pt x="58508" y="30471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C2298FC4-8562-22F2-3B1A-F01199EAD6FF}"/>
                    </a:ext>
                  </a:extLst>
                </p:cNvPr>
                <p:cNvSpPr/>
                <p:nvPr/>
              </p:nvSpPr>
              <p:spPr>
                <a:xfrm>
                  <a:off x="7764732" y="3414223"/>
                  <a:ext cx="57398" cy="56886"/>
                </a:xfrm>
                <a:custGeom>
                  <a:avLst/>
                  <a:gdLst>
                    <a:gd name="connsiteX0" fmla="*/ 28585 w 57398"/>
                    <a:gd name="connsiteY0" fmla="*/ 56886 h 56886"/>
                    <a:gd name="connsiteX1" fmla="*/ 49968 w 57398"/>
                    <a:gd name="connsiteY1" fmla="*/ 37036 h 56886"/>
                    <a:gd name="connsiteX2" fmla="*/ 52683 w 57398"/>
                    <a:gd name="connsiteY2" fmla="*/ 8147 h 56886"/>
                    <a:gd name="connsiteX3" fmla="*/ 50397 w 57398"/>
                    <a:gd name="connsiteY3" fmla="*/ 5680 h 56886"/>
                    <a:gd name="connsiteX4" fmla="*/ 21384 w 57398"/>
                    <a:gd name="connsiteY4" fmla="*/ 6251 h 56886"/>
                    <a:gd name="connsiteX5" fmla="*/ 0 w 57398"/>
                    <a:gd name="connsiteY5" fmla="*/ 26101 h 56886"/>
                    <a:gd name="connsiteX6" fmla="*/ 28585 w 57398"/>
                    <a:gd name="connsiteY6" fmla="*/ 56886 h 5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398" h="56886">
                      <a:moveTo>
                        <a:pt x="28585" y="56886"/>
                      </a:moveTo>
                      <a:lnTo>
                        <a:pt x="49968" y="37036"/>
                      </a:lnTo>
                      <a:cubicBezTo>
                        <a:pt x="58693" y="28940"/>
                        <a:pt x="59912" y="15938"/>
                        <a:pt x="52683" y="814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8" y="-1855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62" name="Graphic 3">
                <a:extLst>
                  <a:ext uri="{FF2B5EF4-FFF2-40B4-BE49-F238E27FC236}">
                    <a16:creationId xmlns:a16="http://schemas.microsoft.com/office/drawing/2014/main" id="{FA557225-E964-3504-1189-B501466830EC}"/>
                  </a:ext>
                </a:extLst>
              </p:cNvPr>
              <p:cNvGrpSpPr/>
              <p:nvPr/>
            </p:nvGrpSpPr>
            <p:grpSpPr>
              <a:xfrm>
                <a:off x="7921280" y="3402812"/>
                <a:ext cx="81925" cy="79036"/>
                <a:chOff x="7921280" y="3402812"/>
                <a:chExt cx="81925" cy="79036"/>
              </a:xfrm>
            </p:grpSpPr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07AD2C98-D9AA-1237-8C1B-6BD9F3C2EE81}"/>
                    </a:ext>
                  </a:extLst>
                </p:cNvPr>
                <p:cNvSpPr/>
                <p:nvPr/>
              </p:nvSpPr>
              <p:spPr>
                <a:xfrm>
                  <a:off x="7921280" y="3423913"/>
                  <a:ext cx="58507" cy="57936"/>
                </a:xfrm>
                <a:custGeom>
                  <a:avLst/>
                  <a:gdLst>
                    <a:gd name="connsiteX0" fmla="*/ 58508 w 58507"/>
                    <a:gd name="connsiteY0" fmla="*/ 30470 h 57936"/>
                    <a:gd name="connsiteX1" fmla="*/ 34495 w 58507"/>
                    <a:gd name="connsiteY1" fmla="*/ 52759 h 57936"/>
                    <a:gd name="connsiteX2" fmla="*/ 7320 w 58507"/>
                    <a:gd name="connsiteY2" fmla="*/ 51892 h 57936"/>
                    <a:gd name="connsiteX3" fmla="*/ 5054 w 58507"/>
                    <a:gd name="connsiteY3" fmla="*/ 49454 h 57936"/>
                    <a:gd name="connsiteX4" fmla="*/ 6197 w 58507"/>
                    <a:gd name="connsiteY4" fmla="*/ 22288 h 57936"/>
                    <a:gd name="connsiteX5" fmla="*/ 30209 w 58507"/>
                    <a:gd name="connsiteY5" fmla="*/ 0 h 57936"/>
                    <a:gd name="connsiteX6" fmla="*/ 58508 w 58507"/>
                    <a:gd name="connsiteY6" fmla="*/ 30470 h 57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7" h="57936">
                      <a:moveTo>
                        <a:pt x="58508" y="30470"/>
                      </a:moveTo>
                      <a:lnTo>
                        <a:pt x="34495" y="52759"/>
                      </a:lnTo>
                      <a:cubicBezTo>
                        <a:pt x="26704" y="59988"/>
                        <a:pt x="14474" y="59598"/>
                        <a:pt x="7320" y="51892"/>
                      </a:cubicBezTo>
                      <a:lnTo>
                        <a:pt x="5054" y="49454"/>
                      </a:lnTo>
                      <a:cubicBezTo>
                        <a:pt x="-2109" y="41748"/>
                        <a:pt x="-1595" y="29518"/>
                        <a:pt x="6197" y="22288"/>
                      </a:cubicBezTo>
                      <a:lnTo>
                        <a:pt x="30209" y="0"/>
                      </a:lnTo>
                      <a:lnTo>
                        <a:pt x="58508" y="30470"/>
                      </a:lnTo>
                      <a:close/>
                    </a:path>
                  </a:pathLst>
                </a:custGeom>
                <a:solidFill>
                  <a:srgbClr val="FC1C3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C1C5E626-6DDF-F2EE-596C-8D7B977EBB9E}"/>
                    </a:ext>
                  </a:extLst>
                </p:cNvPr>
                <p:cNvSpPr/>
                <p:nvPr/>
              </p:nvSpPr>
              <p:spPr>
                <a:xfrm>
                  <a:off x="7945802" y="3402812"/>
                  <a:ext cx="57403" cy="56876"/>
                </a:xfrm>
                <a:custGeom>
                  <a:avLst/>
                  <a:gdLst>
                    <a:gd name="connsiteX0" fmla="*/ 28585 w 57403"/>
                    <a:gd name="connsiteY0" fmla="*/ 56877 h 56876"/>
                    <a:gd name="connsiteX1" fmla="*/ 49968 w 57403"/>
                    <a:gd name="connsiteY1" fmla="*/ 37027 h 56876"/>
                    <a:gd name="connsiteX2" fmla="*/ 52683 w 57403"/>
                    <a:gd name="connsiteY2" fmla="*/ 8137 h 56876"/>
                    <a:gd name="connsiteX3" fmla="*/ 50397 w 57403"/>
                    <a:gd name="connsiteY3" fmla="*/ 5680 h 56876"/>
                    <a:gd name="connsiteX4" fmla="*/ 21384 w 57403"/>
                    <a:gd name="connsiteY4" fmla="*/ 6251 h 56876"/>
                    <a:gd name="connsiteX5" fmla="*/ 0 w 57403"/>
                    <a:gd name="connsiteY5" fmla="*/ 26101 h 56876"/>
                    <a:gd name="connsiteX6" fmla="*/ 28585 w 57403"/>
                    <a:gd name="connsiteY6" fmla="*/ 56877 h 56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03" h="56876">
                      <a:moveTo>
                        <a:pt x="28585" y="56877"/>
                      </a:moveTo>
                      <a:lnTo>
                        <a:pt x="49968" y="37027"/>
                      </a:lnTo>
                      <a:cubicBezTo>
                        <a:pt x="58693" y="28921"/>
                        <a:pt x="59922" y="15929"/>
                        <a:pt x="52683" y="8137"/>
                      </a:cubicBezTo>
                      <a:lnTo>
                        <a:pt x="50397" y="5680"/>
                      </a:lnTo>
                      <a:cubicBezTo>
                        <a:pt x="43167" y="-2112"/>
                        <a:pt x="30109" y="-1855"/>
                        <a:pt x="21384" y="6251"/>
                      </a:cubicBezTo>
                      <a:lnTo>
                        <a:pt x="0" y="26101"/>
                      </a:lnTo>
                      <a:lnTo>
                        <a:pt x="28585" y="568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0D47A4C2-D38A-2791-4856-02DACEBE1936}"/>
                  </a:ext>
                </a:extLst>
              </p:cNvPr>
              <p:cNvSpPr/>
              <p:nvPr/>
            </p:nvSpPr>
            <p:spPr>
              <a:xfrm>
                <a:off x="7624391" y="3177025"/>
                <a:ext cx="367855" cy="72180"/>
              </a:xfrm>
              <a:custGeom>
                <a:avLst/>
                <a:gdLst>
                  <a:gd name="connsiteX0" fmla="*/ 367855 w 367855"/>
                  <a:gd name="connsiteY0" fmla="*/ 72180 h 72180"/>
                  <a:gd name="connsiteX1" fmla="*/ 0 w 367855"/>
                  <a:gd name="connsiteY1" fmla="*/ 72180 h 72180"/>
                  <a:gd name="connsiteX2" fmla="*/ 0 w 367855"/>
                  <a:gd name="connsiteY2" fmla="*/ 31975 h 72180"/>
                  <a:gd name="connsiteX3" fmla="*/ 31975 w 367855"/>
                  <a:gd name="connsiteY3" fmla="*/ 0 h 72180"/>
                  <a:gd name="connsiteX4" fmla="*/ 335880 w 367855"/>
                  <a:gd name="connsiteY4" fmla="*/ 0 h 72180"/>
                  <a:gd name="connsiteX5" fmla="*/ 367855 w 367855"/>
                  <a:gd name="connsiteY5" fmla="*/ 31975 h 72180"/>
                  <a:gd name="connsiteX6" fmla="*/ 367855 w 367855"/>
                  <a:gd name="connsiteY6" fmla="*/ 72180 h 72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855" h="72180">
                    <a:moveTo>
                      <a:pt x="367855" y="72180"/>
                    </a:moveTo>
                    <a:lnTo>
                      <a:pt x="0" y="72180"/>
                    </a:lnTo>
                    <a:lnTo>
                      <a:pt x="0" y="31975"/>
                    </a:lnTo>
                    <a:cubicBezTo>
                      <a:pt x="0" y="14316"/>
                      <a:pt x="14316" y="0"/>
                      <a:pt x="31975" y="0"/>
                    </a:cubicBezTo>
                    <a:lnTo>
                      <a:pt x="335880" y="0"/>
                    </a:lnTo>
                    <a:cubicBezTo>
                      <a:pt x="353539" y="0"/>
                      <a:pt x="367855" y="14316"/>
                      <a:pt x="367855" y="31975"/>
                    </a:cubicBezTo>
                    <a:lnTo>
                      <a:pt x="367855" y="72180"/>
                    </a:lnTo>
                    <a:close/>
                  </a:path>
                </a:pathLst>
              </a:custGeom>
              <a:solidFill>
                <a:srgbClr val="13B76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916733D2-6DF1-5AA8-6D12-72226A45DBED}"/>
                  </a:ext>
                </a:extLst>
              </p:cNvPr>
              <p:cNvSpPr/>
              <p:nvPr/>
            </p:nvSpPr>
            <p:spPr>
              <a:xfrm>
                <a:off x="7644917" y="3191922"/>
                <a:ext cx="13039" cy="51987"/>
              </a:xfrm>
              <a:custGeom>
                <a:avLst/>
                <a:gdLst>
                  <a:gd name="connsiteX0" fmla="*/ 6772 w 13039"/>
                  <a:gd name="connsiteY0" fmla="*/ 51987 h 51987"/>
                  <a:gd name="connsiteX1" fmla="*/ 6267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7 w 13039"/>
                  <a:gd name="connsiteY4" fmla="*/ 0 h 51987"/>
                  <a:gd name="connsiteX5" fmla="*/ 6772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7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72" y="51987"/>
                    </a:moveTo>
                    <a:lnTo>
                      <a:pt x="6267" y="51987"/>
                    </a:lnTo>
                    <a:cubicBezTo>
                      <a:pt x="2819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19" y="0"/>
                      <a:pt x="6267" y="0"/>
                    </a:cubicBezTo>
                    <a:lnTo>
                      <a:pt x="6772" y="0"/>
                    </a:lnTo>
                    <a:cubicBezTo>
                      <a:pt x="10220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9" y="49168"/>
                      <a:pt x="10230" y="51987"/>
                      <a:pt x="677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F1081CBA-6529-A4F9-B1F8-C890DD8EAB4D}"/>
                  </a:ext>
                </a:extLst>
              </p:cNvPr>
              <p:cNvSpPr/>
              <p:nvPr/>
            </p:nvSpPr>
            <p:spPr>
              <a:xfrm>
                <a:off x="7798879" y="3191922"/>
                <a:ext cx="13039" cy="51987"/>
              </a:xfrm>
              <a:custGeom>
                <a:avLst/>
                <a:gdLst>
                  <a:gd name="connsiteX0" fmla="*/ 6772 w 13039"/>
                  <a:gd name="connsiteY0" fmla="*/ 51987 h 51987"/>
                  <a:gd name="connsiteX1" fmla="*/ 6267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7 w 13039"/>
                  <a:gd name="connsiteY4" fmla="*/ 0 h 51987"/>
                  <a:gd name="connsiteX5" fmla="*/ 6772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7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72" y="51987"/>
                    </a:moveTo>
                    <a:lnTo>
                      <a:pt x="6267" y="51987"/>
                    </a:lnTo>
                    <a:cubicBezTo>
                      <a:pt x="2819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19" y="0"/>
                      <a:pt x="6267" y="0"/>
                    </a:cubicBezTo>
                    <a:lnTo>
                      <a:pt x="6772" y="0"/>
                    </a:lnTo>
                    <a:cubicBezTo>
                      <a:pt x="10220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0" y="49168"/>
                      <a:pt x="10220" y="51987"/>
                      <a:pt x="677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00E7383E-3B04-EB69-0C48-B1877B97A4C8}"/>
                  </a:ext>
                </a:extLst>
              </p:cNvPr>
              <p:cNvSpPr/>
              <p:nvPr/>
            </p:nvSpPr>
            <p:spPr>
              <a:xfrm>
                <a:off x="7952822" y="3191922"/>
                <a:ext cx="13039" cy="51987"/>
              </a:xfrm>
              <a:custGeom>
                <a:avLst/>
                <a:gdLst>
                  <a:gd name="connsiteX0" fmla="*/ 6782 w 13039"/>
                  <a:gd name="connsiteY0" fmla="*/ 51987 h 51987"/>
                  <a:gd name="connsiteX1" fmla="*/ 6268 w 13039"/>
                  <a:gd name="connsiteY1" fmla="*/ 51987 h 51987"/>
                  <a:gd name="connsiteX2" fmla="*/ 0 w 13039"/>
                  <a:gd name="connsiteY2" fmla="*/ 45720 h 51987"/>
                  <a:gd name="connsiteX3" fmla="*/ 0 w 13039"/>
                  <a:gd name="connsiteY3" fmla="*/ 6267 h 51987"/>
                  <a:gd name="connsiteX4" fmla="*/ 6268 w 13039"/>
                  <a:gd name="connsiteY4" fmla="*/ 0 h 51987"/>
                  <a:gd name="connsiteX5" fmla="*/ 6773 w 13039"/>
                  <a:gd name="connsiteY5" fmla="*/ 0 h 51987"/>
                  <a:gd name="connsiteX6" fmla="*/ 13040 w 13039"/>
                  <a:gd name="connsiteY6" fmla="*/ 6267 h 51987"/>
                  <a:gd name="connsiteX7" fmla="*/ 13040 w 13039"/>
                  <a:gd name="connsiteY7" fmla="*/ 45720 h 51987"/>
                  <a:gd name="connsiteX8" fmla="*/ 6782 w 13039"/>
                  <a:gd name="connsiteY8" fmla="*/ 51987 h 5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39" h="51987">
                    <a:moveTo>
                      <a:pt x="6782" y="51987"/>
                    </a:moveTo>
                    <a:lnTo>
                      <a:pt x="6268" y="51987"/>
                    </a:lnTo>
                    <a:cubicBezTo>
                      <a:pt x="2820" y="51987"/>
                      <a:pt x="0" y="49168"/>
                      <a:pt x="0" y="45720"/>
                    </a:cubicBezTo>
                    <a:lnTo>
                      <a:pt x="0" y="6267"/>
                    </a:lnTo>
                    <a:cubicBezTo>
                      <a:pt x="0" y="2819"/>
                      <a:pt x="2820" y="0"/>
                      <a:pt x="6268" y="0"/>
                    </a:cubicBezTo>
                    <a:lnTo>
                      <a:pt x="6773" y="0"/>
                    </a:lnTo>
                    <a:cubicBezTo>
                      <a:pt x="10221" y="0"/>
                      <a:pt x="13040" y="2819"/>
                      <a:pt x="13040" y="6267"/>
                    </a:cubicBezTo>
                    <a:lnTo>
                      <a:pt x="13040" y="45720"/>
                    </a:lnTo>
                    <a:cubicBezTo>
                      <a:pt x="13049" y="49168"/>
                      <a:pt x="10230" y="51987"/>
                      <a:pt x="6782" y="51987"/>
                    </a:cubicBezTo>
                    <a:close/>
                  </a:path>
                </a:pathLst>
              </a:custGeom>
              <a:solidFill>
                <a:srgbClr val="0E8A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A5FD24FD-2B84-30BC-4A30-1CD72A389ADA}"/>
              </a:ext>
            </a:extLst>
          </p:cNvPr>
          <p:cNvGrpSpPr/>
          <p:nvPr/>
        </p:nvGrpSpPr>
        <p:grpSpPr>
          <a:xfrm>
            <a:off x="3294052" y="4443984"/>
            <a:ext cx="459712" cy="473114"/>
            <a:chOff x="5875601" y="4494556"/>
            <a:chExt cx="910210" cy="1052914"/>
          </a:xfrm>
        </p:grpSpPr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151BD38E-3961-B6CF-C65F-7B1F6B73EDF5}"/>
                </a:ext>
              </a:extLst>
            </p:cNvPr>
            <p:cNvSpPr/>
            <p:nvPr/>
          </p:nvSpPr>
          <p:spPr>
            <a:xfrm>
              <a:off x="5889181" y="5366027"/>
              <a:ext cx="893043" cy="181443"/>
            </a:xfrm>
            <a:custGeom>
              <a:avLst/>
              <a:gdLst>
                <a:gd name="connsiteX0" fmla="*/ 403365 w 403364"/>
                <a:gd name="connsiteY0" fmla="*/ 40977 h 81953"/>
                <a:gd name="connsiteX1" fmla="*/ 201682 w 403364"/>
                <a:gd name="connsiteY1" fmla="*/ 81953 h 81953"/>
                <a:gd name="connsiteX2" fmla="*/ 0 w 403364"/>
                <a:gd name="connsiteY2" fmla="*/ 40977 h 81953"/>
                <a:gd name="connsiteX3" fmla="*/ 201682 w 403364"/>
                <a:gd name="connsiteY3" fmla="*/ 0 h 81953"/>
                <a:gd name="connsiteX4" fmla="*/ 403365 w 403364"/>
                <a:gd name="connsiteY4" fmla="*/ 40977 h 81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364" h="81953">
                  <a:moveTo>
                    <a:pt x="403365" y="40977"/>
                  </a:moveTo>
                  <a:cubicBezTo>
                    <a:pt x="403365" y="63608"/>
                    <a:pt x="313068" y="81953"/>
                    <a:pt x="201682" y="81953"/>
                  </a:cubicBezTo>
                  <a:cubicBezTo>
                    <a:pt x="90297" y="81953"/>
                    <a:pt x="0" y="63608"/>
                    <a:pt x="0" y="40977"/>
                  </a:cubicBezTo>
                  <a:cubicBezTo>
                    <a:pt x="0" y="18345"/>
                    <a:pt x="90297" y="0"/>
                    <a:pt x="201682" y="0"/>
                  </a:cubicBezTo>
                  <a:cubicBezTo>
                    <a:pt x="313068" y="0"/>
                    <a:pt x="403365" y="18355"/>
                    <a:pt x="403365" y="40977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363" name="Graphic 3">
              <a:extLst>
                <a:ext uri="{FF2B5EF4-FFF2-40B4-BE49-F238E27FC236}">
                  <a16:creationId xmlns:a16="http://schemas.microsoft.com/office/drawing/2014/main" id="{0ECC3A24-AEDD-E38B-E972-3BEFC7175B15}"/>
                </a:ext>
              </a:extLst>
            </p:cNvPr>
            <p:cNvGrpSpPr/>
            <p:nvPr/>
          </p:nvGrpSpPr>
          <p:grpSpPr>
            <a:xfrm>
              <a:off x="5875601" y="4494556"/>
              <a:ext cx="910210" cy="970352"/>
              <a:chOff x="6172314" y="4006929"/>
              <a:chExt cx="411118" cy="438283"/>
            </a:xfrm>
          </p:grpSpPr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DECC5ED3-4A45-EEDC-F89E-9510D72D9F1C}"/>
                  </a:ext>
                </a:extLst>
              </p:cNvPr>
              <p:cNvSpPr/>
              <p:nvPr/>
            </p:nvSpPr>
            <p:spPr>
              <a:xfrm>
                <a:off x="6226730" y="4093721"/>
                <a:ext cx="299027" cy="351491"/>
              </a:xfrm>
              <a:custGeom>
                <a:avLst/>
                <a:gdLst>
                  <a:gd name="connsiteX0" fmla="*/ 270329 w 299027"/>
                  <a:gd name="connsiteY0" fmla="*/ 351492 h 351491"/>
                  <a:gd name="connsiteX1" fmla="*/ 30032 w 299027"/>
                  <a:gd name="connsiteY1" fmla="*/ 351492 h 351491"/>
                  <a:gd name="connsiteX2" fmla="*/ 0 w 299027"/>
                  <a:gd name="connsiteY2" fmla="*/ 321459 h 351491"/>
                  <a:gd name="connsiteX3" fmla="*/ 0 w 299027"/>
                  <a:gd name="connsiteY3" fmla="*/ 32452 h 351491"/>
                  <a:gd name="connsiteX4" fmla="*/ 32452 w 299027"/>
                  <a:gd name="connsiteY4" fmla="*/ 0 h 351491"/>
                  <a:gd name="connsiteX5" fmla="*/ 266576 w 299027"/>
                  <a:gd name="connsiteY5" fmla="*/ 0 h 351491"/>
                  <a:gd name="connsiteX6" fmla="*/ 299028 w 299027"/>
                  <a:gd name="connsiteY6" fmla="*/ 32452 h 351491"/>
                  <a:gd name="connsiteX7" fmla="*/ 299028 w 299027"/>
                  <a:gd name="connsiteY7" fmla="*/ 322783 h 351491"/>
                  <a:gd name="connsiteX8" fmla="*/ 270329 w 299027"/>
                  <a:gd name="connsiteY8" fmla="*/ 351492 h 351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9027" h="351491">
                    <a:moveTo>
                      <a:pt x="270329" y="351492"/>
                    </a:moveTo>
                    <a:lnTo>
                      <a:pt x="30032" y="351492"/>
                    </a:lnTo>
                    <a:cubicBezTo>
                      <a:pt x="13516" y="351492"/>
                      <a:pt x="0" y="337976"/>
                      <a:pt x="0" y="321459"/>
                    </a:cubicBezTo>
                    <a:lnTo>
                      <a:pt x="0" y="32452"/>
                    </a:lnTo>
                    <a:cubicBezTo>
                      <a:pt x="0" y="14602"/>
                      <a:pt x="14602" y="0"/>
                      <a:pt x="32452" y="0"/>
                    </a:cubicBezTo>
                    <a:lnTo>
                      <a:pt x="266576" y="0"/>
                    </a:lnTo>
                    <a:cubicBezTo>
                      <a:pt x="284426" y="0"/>
                      <a:pt x="299028" y="14602"/>
                      <a:pt x="299028" y="32452"/>
                    </a:cubicBezTo>
                    <a:lnTo>
                      <a:pt x="299028" y="322783"/>
                    </a:lnTo>
                    <a:cubicBezTo>
                      <a:pt x="299037" y="338576"/>
                      <a:pt x="286122" y="351492"/>
                      <a:pt x="270329" y="3514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81007BE3-A698-F686-F939-3B65DFD93742}"/>
                  </a:ext>
                </a:extLst>
              </p:cNvPr>
              <p:cNvSpPr/>
              <p:nvPr/>
            </p:nvSpPr>
            <p:spPr>
              <a:xfrm>
                <a:off x="6226530" y="4196495"/>
                <a:ext cx="299237" cy="122948"/>
              </a:xfrm>
              <a:custGeom>
                <a:avLst/>
                <a:gdLst>
                  <a:gd name="connsiteX0" fmla="*/ 0 w 299237"/>
                  <a:gd name="connsiteY0" fmla="*/ 0 h 122948"/>
                  <a:gd name="connsiteX1" fmla="*/ 299237 w 299237"/>
                  <a:gd name="connsiteY1" fmla="*/ 0 h 122948"/>
                  <a:gd name="connsiteX2" fmla="*/ 299237 w 299237"/>
                  <a:gd name="connsiteY2" fmla="*/ 122949 h 122948"/>
                  <a:gd name="connsiteX3" fmla="*/ 0 w 299237"/>
                  <a:gd name="connsiteY3" fmla="*/ 122949 h 122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9237" h="122948">
                    <a:moveTo>
                      <a:pt x="0" y="0"/>
                    </a:moveTo>
                    <a:lnTo>
                      <a:pt x="299237" y="0"/>
                    </a:lnTo>
                    <a:lnTo>
                      <a:pt x="299237" y="122949"/>
                    </a:lnTo>
                    <a:lnTo>
                      <a:pt x="0" y="122949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A6F38CFF-7274-1CA1-1966-764D67918588}"/>
                  </a:ext>
                </a:extLst>
              </p:cNvPr>
              <p:cNvSpPr/>
              <p:nvPr/>
            </p:nvSpPr>
            <p:spPr>
              <a:xfrm>
                <a:off x="6491354" y="4094540"/>
                <a:ext cx="34442" cy="350653"/>
              </a:xfrm>
              <a:custGeom>
                <a:avLst/>
                <a:gdLst>
                  <a:gd name="connsiteX0" fmla="*/ 1981 w 34442"/>
                  <a:gd name="connsiteY0" fmla="*/ 0 h 350653"/>
                  <a:gd name="connsiteX1" fmla="*/ 0 w 34442"/>
                  <a:gd name="connsiteY1" fmla="*/ 0 h 350653"/>
                  <a:gd name="connsiteX2" fmla="*/ 0 w 34442"/>
                  <a:gd name="connsiteY2" fmla="*/ 350654 h 350653"/>
                  <a:gd name="connsiteX3" fmla="*/ 5734 w 34442"/>
                  <a:gd name="connsiteY3" fmla="*/ 350654 h 350653"/>
                  <a:gd name="connsiteX4" fmla="*/ 34442 w 34442"/>
                  <a:gd name="connsiteY4" fmla="*/ 321974 h 350653"/>
                  <a:gd name="connsiteX5" fmla="*/ 34442 w 34442"/>
                  <a:gd name="connsiteY5" fmla="*/ 32433 h 350653"/>
                  <a:gd name="connsiteX6" fmla="*/ 1981 w 34442"/>
                  <a:gd name="connsiteY6" fmla="*/ 0 h 350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442" h="350653">
                    <a:moveTo>
                      <a:pt x="1981" y="0"/>
                    </a:moveTo>
                    <a:lnTo>
                      <a:pt x="0" y="0"/>
                    </a:lnTo>
                    <a:lnTo>
                      <a:pt x="0" y="350654"/>
                    </a:lnTo>
                    <a:lnTo>
                      <a:pt x="5734" y="350654"/>
                    </a:lnTo>
                    <a:cubicBezTo>
                      <a:pt x="21517" y="350654"/>
                      <a:pt x="34442" y="337747"/>
                      <a:pt x="34442" y="321974"/>
                    </a:cubicBezTo>
                    <a:lnTo>
                      <a:pt x="34442" y="32433"/>
                    </a:lnTo>
                    <a:cubicBezTo>
                      <a:pt x="34442" y="14592"/>
                      <a:pt x="19831" y="0"/>
                      <a:pt x="1981" y="0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3A4D3A16-90AB-2E60-6E87-58EF5B2958CC}"/>
                  </a:ext>
                </a:extLst>
              </p:cNvPr>
              <p:cNvSpPr/>
              <p:nvPr/>
            </p:nvSpPr>
            <p:spPr>
              <a:xfrm>
                <a:off x="6172314" y="4006929"/>
                <a:ext cx="411118" cy="111423"/>
              </a:xfrm>
              <a:custGeom>
                <a:avLst/>
                <a:gdLst>
                  <a:gd name="connsiteX0" fmla="*/ 395707 w 411118"/>
                  <a:gd name="connsiteY0" fmla="*/ 111423 h 111423"/>
                  <a:gd name="connsiteX1" fmla="*/ 15412 w 411118"/>
                  <a:gd name="connsiteY1" fmla="*/ 111423 h 111423"/>
                  <a:gd name="connsiteX2" fmla="*/ 0 w 411118"/>
                  <a:gd name="connsiteY2" fmla="*/ 96012 h 111423"/>
                  <a:gd name="connsiteX3" fmla="*/ 0 w 411118"/>
                  <a:gd name="connsiteY3" fmla="*/ 36681 h 111423"/>
                  <a:gd name="connsiteX4" fmla="*/ 36681 w 411118"/>
                  <a:gd name="connsiteY4" fmla="*/ 0 h 111423"/>
                  <a:gd name="connsiteX5" fmla="*/ 374437 w 411118"/>
                  <a:gd name="connsiteY5" fmla="*/ 0 h 111423"/>
                  <a:gd name="connsiteX6" fmla="*/ 411118 w 411118"/>
                  <a:gd name="connsiteY6" fmla="*/ 36681 h 111423"/>
                  <a:gd name="connsiteX7" fmla="*/ 411118 w 411118"/>
                  <a:gd name="connsiteY7" fmla="*/ 96012 h 111423"/>
                  <a:gd name="connsiteX8" fmla="*/ 395707 w 411118"/>
                  <a:gd name="connsiteY8" fmla="*/ 111423 h 111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1118" h="111423">
                    <a:moveTo>
                      <a:pt x="395707" y="111423"/>
                    </a:moveTo>
                    <a:lnTo>
                      <a:pt x="15412" y="111423"/>
                    </a:lnTo>
                    <a:cubicBezTo>
                      <a:pt x="6934" y="111423"/>
                      <a:pt x="0" y="104489"/>
                      <a:pt x="0" y="96012"/>
                    </a:cubicBezTo>
                    <a:lnTo>
                      <a:pt x="0" y="36681"/>
                    </a:lnTo>
                    <a:cubicBezTo>
                      <a:pt x="0" y="16507"/>
                      <a:pt x="16507" y="0"/>
                      <a:pt x="36681" y="0"/>
                    </a:cubicBezTo>
                    <a:lnTo>
                      <a:pt x="374437" y="0"/>
                    </a:lnTo>
                    <a:cubicBezTo>
                      <a:pt x="394611" y="0"/>
                      <a:pt x="411118" y="16507"/>
                      <a:pt x="411118" y="36681"/>
                    </a:cubicBezTo>
                    <a:lnTo>
                      <a:pt x="411118" y="96012"/>
                    </a:lnTo>
                    <a:cubicBezTo>
                      <a:pt x="411109" y="104489"/>
                      <a:pt x="404174" y="111423"/>
                      <a:pt x="395707" y="111423"/>
                    </a:cubicBezTo>
                    <a:close/>
                  </a:path>
                </a:pathLst>
              </a:custGeom>
              <a:solidFill>
                <a:srgbClr val="D1D1D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DEFB6BAD-A020-E983-C201-F41F05236116}"/>
                  </a:ext>
                </a:extLst>
              </p:cNvPr>
              <p:cNvSpPr/>
              <p:nvPr/>
            </p:nvSpPr>
            <p:spPr>
              <a:xfrm>
                <a:off x="6226530" y="4298280"/>
                <a:ext cx="299008" cy="21183"/>
              </a:xfrm>
              <a:custGeom>
                <a:avLst/>
                <a:gdLst>
                  <a:gd name="connsiteX0" fmla="*/ 0 w 299008"/>
                  <a:gd name="connsiteY0" fmla="*/ 0 h 21183"/>
                  <a:gd name="connsiteX1" fmla="*/ 299009 w 299008"/>
                  <a:gd name="connsiteY1" fmla="*/ 0 h 21183"/>
                  <a:gd name="connsiteX2" fmla="*/ 299009 w 299008"/>
                  <a:gd name="connsiteY2" fmla="*/ 21184 h 21183"/>
                  <a:gd name="connsiteX3" fmla="*/ 0 w 299008"/>
                  <a:gd name="connsiteY3" fmla="*/ 21184 h 21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9008" h="21183">
                    <a:moveTo>
                      <a:pt x="0" y="0"/>
                    </a:moveTo>
                    <a:lnTo>
                      <a:pt x="299009" y="0"/>
                    </a:lnTo>
                    <a:lnTo>
                      <a:pt x="299009" y="21184"/>
                    </a:lnTo>
                    <a:lnTo>
                      <a:pt x="0" y="21184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28D8217F-5235-161D-6536-96B701BF9CB9}"/>
              </a:ext>
            </a:extLst>
          </p:cNvPr>
          <p:cNvGrpSpPr/>
          <p:nvPr/>
        </p:nvGrpSpPr>
        <p:grpSpPr>
          <a:xfrm>
            <a:off x="3504449" y="3576688"/>
            <a:ext cx="658000" cy="363024"/>
            <a:chOff x="6968523" y="4398200"/>
            <a:chExt cx="2000506" cy="1103696"/>
          </a:xfrm>
        </p:grpSpPr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7DA20928-F90E-37A2-3ADD-D02E9CFEEFEE}"/>
                </a:ext>
              </a:extLst>
            </p:cNvPr>
            <p:cNvSpPr/>
            <p:nvPr/>
          </p:nvSpPr>
          <p:spPr>
            <a:xfrm>
              <a:off x="6968523" y="5186457"/>
              <a:ext cx="2000506" cy="315439"/>
            </a:xfrm>
            <a:custGeom>
              <a:avLst/>
              <a:gdLst>
                <a:gd name="connsiteX0" fmla="*/ 1163441 w 1163440"/>
                <a:gd name="connsiteY0" fmla="*/ 91726 h 183451"/>
                <a:gd name="connsiteX1" fmla="*/ 581720 w 1163440"/>
                <a:gd name="connsiteY1" fmla="*/ 183452 h 183451"/>
                <a:gd name="connsiteX2" fmla="*/ 0 w 1163440"/>
                <a:gd name="connsiteY2" fmla="*/ 91726 h 183451"/>
                <a:gd name="connsiteX3" fmla="*/ 581720 w 1163440"/>
                <a:gd name="connsiteY3" fmla="*/ 0 h 183451"/>
                <a:gd name="connsiteX4" fmla="*/ 1163441 w 1163440"/>
                <a:gd name="connsiteY4" fmla="*/ 91726 h 18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3440" h="183451">
                  <a:moveTo>
                    <a:pt x="1163441" y="91726"/>
                  </a:moveTo>
                  <a:cubicBezTo>
                    <a:pt x="1163441" y="142385"/>
                    <a:pt x="902996" y="183452"/>
                    <a:pt x="581720" y="183452"/>
                  </a:cubicBezTo>
                  <a:cubicBezTo>
                    <a:pt x="260445" y="183452"/>
                    <a:pt x="0" y="142385"/>
                    <a:pt x="0" y="91726"/>
                  </a:cubicBezTo>
                  <a:cubicBezTo>
                    <a:pt x="0" y="41067"/>
                    <a:pt x="260445" y="0"/>
                    <a:pt x="581720" y="0"/>
                  </a:cubicBezTo>
                  <a:cubicBezTo>
                    <a:pt x="902996" y="0"/>
                    <a:pt x="1163441" y="41067"/>
                    <a:pt x="1163441" y="91726"/>
                  </a:cubicBez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371" name="Graphic 3">
              <a:extLst>
                <a:ext uri="{FF2B5EF4-FFF2-40B4-BE49-F238E27FC236}">
                  <a16:creationId xmlns:a16="http://schemas.microsoft.com/office/drawing/2014/main" id="{96EB0BD0-B728-17FE-2070-C39457E941C4}"/>
                </a:ext>
              </a:extLst>
            </p:cNvPr>
            <p:cNvGrpSpPr/>
            <p:nvPr/>
          </p:nvGrpSpPr>
          <p:grpSpPr>
            <a:xfrm>
              <a:off x="7101395" y="4398200"/>
              <a:ext cx="1772722" cy="966317"/>
              <a:chOff x="6751939" y="4025398"/>
              <a:chExt cx="1030967" cy="561984"/>
            </a:xfrm>
          </p:grpSpPr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2CEFB9F6-43DA-4FC4-94FA-FF00430EEF2B}"/>
                  </a:ext>
                </a:extLst>
              </p:cNvPr>
              <p:cNvSpPr/>
              <p:nvPr/>
            </p:nvSpPr>
            <p:spPr>
              <a:xfrm>
                <a:off x="6751939" y="4025398"/>
                <a:ext cx="1030967" cy="561984"/>
              </a:xfrm>
              <a:custGeom>
                <a:avLst/>
                <a:gdLst>
                  <a:gd name="connsiteX0" fmla="*/ 988200 w 1030967"/>
                  <a:gd name="connsiteY0" fmla="*/ 561984 h 561984"/>
                  <a:gd name="connsiteX1" fmla="*/ 42767 w 1030967"/>
                  <a:gd name="connsiteY1" fmla="*/ 561984 h 561984"/>
                  <a:gd name="connsiteX2" fmla="*/ 0 w 1030967"/>
                  <a:gd name="connsiteY2" fmla="*/ 519217 h 561984"/>
                  <a:gd name="connsiteX3" fmla="*/ 0 w 1030967"/>
                  <a:gd name="connsiteY3" fmla="*/ 42767 h 561984"/>
                  <a:gd name="connsiteX4" fmla="*/ 42767 w 1030967"/>
                  <a:gd name="connsiteY4" fmla="*/ 0 h 561984"/>
                  <a:gd name="connsiteX5" fmla="*/ 988200 w 1030967"/>
                  <a:gd name="connsiteY5" fmla="*/ 0 h 561984"/>
                  <a:gd name="connsiteX6" fmla="*/ 1030967 w 1030967"/>
                  <a:gd name="connsiteY6" fmla="*/ 42767 h 561984"/>
                  <a:gd name="connsiteX7" fmla="*/ 1030967 w 1030967"/>
                  <a:gd name="connsiteY7" fmla="*/ 519217 h 561984"/>
                  <a:gd name="connsiteX8" fmla="*/ 988200 w 1030967"/>
                  <a:gd name="connsiteY8" fmla="*/ 561984 h 561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0967" h="561984">
                    <a:moveTo>
                      <a:pt x="988200" y="561984"/>
                    </a:moveTo>
                    <a:lnTo>
                      <a:pt x="42767" y="561984"/>
                    </a:lnTo>
                    <a:cubicBezTo>
                      <a:pt x="19250" y="561984"/>
                      <a:pt x="0" y="542744"/>
                      <a:pt x="0" y="519217"/>
                    </a:cubicBezTo>
                    <a:lnTo>
                      <a:pt x="0" y="42767"/>
                    </a:lnTo>
                    <a:cubicBezTo>
                      <a:pt x="0" y="19250"/>
                      <a:pt x="19241" y="0"/>
                      <a:pt x="42767" y="0"/>
                    </a:cubicBezTo>
                    <a:lnTo>
                      <a:pt x="988200" y="0"/>
                    </a:lnTo>
                    <a:cubicBezTo>
                      <a:pt x="1011717" y="0"/>
                      <a:pt x="1030967" y="19240"/>
                      <a:pt x="1030967" y="42767"/>
                    </a:cubicBezTo>
                    <a:lnTo>
                      <a:pt x="1030967" y="519217"/>
                    </a:lnTo>
                    <a:cubicBezTo>
                      <a:pt x="1030957" y="542734"/>
                      <a:pt x="1011717" y="561984"/>
                      <a:pt x="988200" y="5619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3B53EF19-4D12-2B96-6905-83600BA0C8BC}"/>
                  </a:ext>
                </a:extLst>
              </p:cNvPr>
              <p:cNvSpPr/>
              <p:nvPr/>
            </p:nvSpPr>
            <p:spPr>
              <a:xfrm>
                <a:off x="6870849" y="4025426"/>
                <a:ext cx="119795" cy="561841"/>
              </a:xfrm>
              <a:custGeom>
                <a:avLst/>
                <a:gdLst>
                  <a:gd name="connsiteX0" fmla="*/ 0 w 119795"/>
                  <a:gd name="connsiteY0" fmla="*/ 0 h 561841"/>
                  <a:gd name="connsiteX1" fmla="*/ 119796 w 119795"/>
                  <a:gd name="connsiteY1" fmla="*/ 0 h 561841"/>
                  <a:gd name="connsiteX2" fmla="*/ 119796 w 119795"/>
                  <a:gd name="connsiteY2" fmla="*/ 561842 h 561841"/>
                  <a:gd name="connsiteX3" fmla="*/ 0 w 119795"/>
                  <a:gd name="connsiteY3" fmla="*/ 561842 h 561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795" h="561841">
                    <a:moveTo>
                      <a:pt x="0" y="0"/>
                    </a:moveTo>
                    <a:lnTo>
                      <a:pt x="119796" y="0"/>
                    </a:lnTo>
                    <a:lnTo>
                      <a:pt x="119796" y="561842"/>
                    </a:lnTo>
                    <a:lnTo>
                      <a:pt x="0" y="561842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187D16C8-4665-6966-E5ED-D4594A62B3EE}"/>
                  </a:ext>
                </a:extLst>
              </p:cNvPr>
              <p:cNvSpPr/>
              <p:nvPr/>
            </p:nvSpPr>
            <p:spPr>
              <a:xfrm>
                <a:off x="7026183" y="4082348"/>
                <a:ext cx="628926" cy="166220"/>
              </a:xfrm>
              <a:custGeom>
                <a:avLst/>
                <a:gdLst>
                  <a:gd name="connsiteX0" fmla="*/ 545820 w 628926"/>
                  <a:gd name="connsiteY0" fmla="*/ 166221 h 166220"/>
                  <a:gd name="connsiteX1" fmla="*/ 83105 w 628926"/>
                  <a:gd name="connsiteY1" fmla="*/ 166221 h 166220"/>
                  <a:gd name="connsiteX2" fmla="*/ 0 w 628926"/>
                  <a:gd name="connsiteY2" fmla="*/ 83106 h 166220"/>
                  <a:gd name="connsiteX3" fmla="*/ 0 w 628926"/>
                  <a:gd name="connsiteY3" fmla="*/ 83106 h 166220"/>
                  <a:gd name="connsiteX4" fmla="*/ 83105 w 628926"/>
                  <a:gd name="connsiteY4" fmla="*/ 0 h 166220"/>
                  <a:gd name="connsiteX5" fmla="*/ 545820 w 628926"/>
                  <a:gd name="connsiteY5" fmla="*/ 0 h 166220"/>
                  <a:gd name="connsiteX6" fmla="*/ 628926 w 628926"/>
                  <a:gd name="connsiteY6" fmla="*/ 83106 h 166220"/>
                  <a:gd name="connsiteX7" fmla="*/ 628926 w 628926"/>
                  <a:gd name="connsiteY7" fmla="*/ 83106 h 166220"/>
                  <a:gd name="connsiteX8" fmla="*/ 545820 w 628926"/>
                  <a:gd name="connsiteY8" fmla="*/ 166221 h 166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8926" h="166220">
                    <a:moveTo>
                      <a:pt x="545820" y="166221"/>
                    </a:moveTo>
                    <a:lnTo>
                      <a:pt x="83105" y="166221"/>
                    </a:lnTo>
                    <a:cubicBezTo>
                      <a:pt x="37395" y="166221"/>
                      <a:pt x="0" y="128816"/>
                      <a:pt x="0" y="83106"/>
                    </a:cubicBezTo>
                    <a:lnTo>
                      <a:pt x="0" y="83106"/>
                    </a:lnTo>
                    <a:cubicBezTo>
                      <a:pt x="0" y="37395"/>
                      <a:pt x="37395" y="0"/>
                      <a:pt x="83105" y="0"/>
                    </a:cubicBezTo>
                    <a:lnTo>
                      <a:pt x="545820" y="0"/>
                    </a:lnTo>
                    <a:cubicBezTo>
                      <a:pt x="591531" y="0"/>
                      <a:pt x="628926" y="37395"/>
                      <a:pt x="628926" y="83106"/>
                    </a:cubicBezTo>
                    <a:lnTo>
                      <a:pt x="628926" y="83106"/>
                    </a:lnTo>
                    <a:cubicBezTo>
                      <a:pt x="628936" y="128826"/>
                      <a:pt x="591531" y="166221"/>
                      <a:pt x="545820" y="166221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FD0BA545-19F7-3767-91CB-9E550C2D7A7C}"/>
                  </a:ext>
                </a:extLst>
              </p:cNvPr>
              <p:cNvSpPr/>
              <p:nvPr/>
            </p:nvSpPr>
            <p:spPr>
              <a:xfrm>
                <a:off x="7102373" y="4324702"/>
                <a:ext cx="542362" cy="29508"/>
              </a:xfrm>
              <a:custGeom>
                <a:avLst/>
                <a:gdLst>
                  <a:gd name="connsiteX0" fmla="*/ 527609 w 542362"/>
                  <a:gd name="connsiteY0" fmla="*/ 29509 h 29508"/>
                  <a:gd name="connsiteX1" fmla="*/ 14754 w 542362"/>
                  <a:gd name="connsiteY1" fmla="*/ 29509 h 29508"/>
                  <a:gd name="connsiteX2" fmla="*/ 0 w 542362"/>
                  <a:gd name="connsiteY2" fmla="*/ 14754 h 29508"/>
                  <a:gd name="connsiteX3" fmla="*/ 0 w 542362"/>
                  <a:gd name="connsiteY3" fmla="*/ 14754 h 29508"/>
                  <a:gd name="connsiteX4" fmla="*/ 14754 w 542362"/>
                  <a:gd name="connsiteY4" fmla="*/ 0 h 29508"/>
                  <a:gd name="connsiteX5" fmla="*/ 527609 w 542362"/>
                  <a:gd name="connsiteY5" fmla="*/ 0 h 29508"/>
                  <a:gd name="connsiteX6" fmla="*/ 542363 w 542362"/>
                  <a:gd name="connsiteY6" fmla="*/ 14754 h 29508"/>
                  <a:gd name="connsiteX7" fmla="*/ 542363 w 542362"/>
                  <a:gd name="connsiteY7" fmla="*/ 14754 h 29508"/>
                  <a:gd name="connsiteX8" fmla="*/ 527609 w 542362"/>
                  <a:gd name="connsiteY8" fmla="*/ 29509 h 29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2362" h="29508">
                    <a:moveTo>
                      <a:pt x="527609" y="29509"/>
                    </a:moveTo>
                    <a:lnTo>
                      <a:pt x="14754" y="29509"/>
                    </a:lnTo>
                    <a:cubicBezTo>
                      <a:pt x="6639" y="29509"/>
                      <a:pt x="0" y="22870"/>
                      <a:pt x="0" y="14754"/>
                    </a:cubicBezTo>
                    <a:lnTo>
                      <a:pt x="0" y="14754"/>
                    </a:lnTo>
                    <a:cubicBezTo>
                      <a:pt x="0" y="6639"/>
                      <a:pt x="6639" y="0"/>
                      <a:pt x="14754" y="0"/>
                    </a:cubicBezTo>
                    <a:lnTo>
                      <a:pt x="527609" y="0"/>
                    </a:lnTo>
                    <a:cubicBezTo>
                      <a:pt x="535724" y="0"/>
                      <a:pt x="542363" y="6639"/>
                      <a:pt x="542363" y="14754"/>
                    </a:cubicBezTo>
                    <a:lnTo>
                      <a:pt x="542363" y="14754"/>
                    </a:lnTo>
                    <a:cubicBezTo>
                      <a:pt x="542372" y="22870"/>
                      <a:pt x="535734" y="29509"/>
                      <a:pt x="527609" y="2950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4377ED60-C5B5-CB48-336B-D76DE9E0137B}"/>
                  </a:ext>
                </a:extLst>
              </p:cNvPr>
              <p:cNvSpPr/>
              <p:nvPr/>
            </p:nvSpPr>
            <p:spPr>
              <a:xfrm>
                <a:off x="7102373" y="4383738"/>
                <a:ext cx="542362" cy="29508"/>
              </a:xfrm>
              <a:custGeom>
                <a:avLst/>
                <a:gdLst>
                  <a:gd name="connsiteX0" fmla="*/ 527609 w 542362"/>
                  <a:gd name="connsiteY0" fmla="*/ 29509 h 29508"/>
                  <a:gd name="connsiteX1" fmla="*/ 14754 w 542362"/>
                  <a:gd name="connsiteY1" fmla="*/ 29509 h 29508"/>
                  <a:gd name="connsiteX2" fmla="*/ 0 w 542362"/>
                  <a:gd name="connsiteY2" fmla="*/ 14754 h 29508"/>
                  <a:gd name="connsiteX3" fmla="*/ 0 w 542362"/>
                  <a:gd name="connsiteY3" fmla="*/ 14754 h 29508"/>
                  <a:gd name="connsiteX4" fmla="*/ 14754 w 542362"/>
                  <a:gd name="connsiteY4" fmla="*/ 0 h 29508"/>
                  <a:gd name="connsiteX5" fmla="*/ 527609 w 542362"/>
                  <a:gd name="connsiteY5" fmla="*/ 0 h 29508"/>
                  <a:gd name="connsiteX6" fmla="*/ 542363 w 542362"/>
                  <a:gd name="connsiteY6" fmla="*/ 14754 h 29508"/>
                  <a:gd name="connsiteX7" fmla="*/ 542363 w 542362"/>
                  <a:gd name="connsiteY7" fmla="*/ 14754 h 29508"/>
                  <a:gd name="connsiteX8" fmla="*/ 527609 w 542362"/>
                  <a:gd name="connsiteY8" fmla="*/ 29509 h 29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2362" h="29508">
                    <a:moveTo>
                      <a:pt x="527609" y="29509"/>
                    </a:moveTo>
                    <a:lnTo>
                      <a:pt x="14754" y="29509"/>
                    </a:lnTo>
                    <a:cubicBezTo>
                      <a:pt x="6639" y="29509"/>
                      <a:pt x="0" y="22870"/>
                      <a:pt x="0" y="14754"/>
                    </a:cubicBezTo>
                    <a:lnTo>
                      <a:pt x="0" y="14754"/>
                    </a:lnTo>
                    <a:cubicBezTo>
                      <a:pt x="0" y="6639"/>
                      <a:pt x="6639" y="0"/>
                      <a:pt x="14754" y="0"/>
                    </a:cubicBezTo>
                    <a:lnTo>
                      <a:pt x="527609" y="0"/>
                    </a:lnTo>
                    <a:cubicBezTo>
                      <a:pt x="535724" y="0"/>
                      <a:pt x="542363" y="6639"/>
                      <a:pt x="542363" y="14754"/>
                    </a:cubicBezTo>
                    <a:lnTo>
                      <a:pt x="542363" y="14754"/>
                    </a:lnTo>
                    <a:cubicBezTo>
                      <a:pt x="542372" y="22860"/>
                      <a:pt x="535734" y="29509"/>
                      <a:pt x="527609" y="2950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D165DFA1-DEE3-BFCE-6C97-231CDDC44D9F}"/>
                  </a:ext>
                </a:extLst>
              </p:cNvPr>
              <p:cNvSpPr/>
              <p:nvPr/>
            </p:nvSpPr>
            <p:spPr>
              <a:xfrm>
                <a:off x="7102373" y="4441536"/>
                <a:ext cx="542362" cy="29508"/>
              </a:xfrm>
              <a:custGeom>
                <a:avLst/>
                <a:gdLst>
                  <a:gd name="connsiteX0" fmla="*/ 527609 w 542362"/>
                  <a:gd name="connsiteY0" fmla="*/ 29508 h 29508"/>
                  <a:gd name="connsiteX1" fmla="*/ 14754 w 542362"/>
                  <a:gd name="connsiteY1" fmla="*/ 29508 h 29508"/>
                  <a:gd name="connsiteX2" fmla="*/ 0 w 542362"/>
                  <a:gd name="connsiteY2" fmla="*/ 14754 h 29508"/>
                  <a:gd name="connsiteX3" fmla="*/ 0 w 542362"/>
                  <a:gd name="connsiteY3" fmla="*/ 14754 h 29508"/>
                  <a:gd name="connsiteX4" fmla="*/ 14754 w 542362"/>
                  <a:gd name="connsiteY4" fmla="*/ 0 h 29508"/>
                  <a:gd name="connsiteX5" fmla="*/ 527609 w 542362"/>
                  <a:gd name="connsiteY5" fmla="*/ 0 h 29508"/>
                  <a:gd name="connsiteX6" fmla="*/ 542363 w 542362"/>
                  <a:gd name="connsiteY6" fmla="*/ 14754 h 29508"/>
                  <a:gd name="connsiteX7" fmla="*/ 542363 w 542362"/>
                  <a:gd name="connsiteY7" fmla="*/ 14754 h 29508"/>
                  <a:gd name="connsiteX8" fmla="*/ 527609 w 542362"/>
                  <a:gd name="connsiteY8" fmla="*/ 29508 h 29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2362" h="29508">
                    <a:moveTo>
                      <a:pt x="527609" y="29508"/>
                    </a:moveTo>
                    <a:lnTo>
                      <a:pt x="14754" y="29508"/>
                    </a:lnTo>
                    <a:cubicBezTo>
                      <a:pt x="6639" y="29508"/>
                      <a:pt x="0" y="22870"/>
                      <a:pt x="0" y="14754"/>
                    </a:cubicBezTo>
                    <a:lnTo>
                      <a:pt x="0" y="14754"/>
                    </a:lnTo>
                    <a:cubicBezTo>
                      <a:pt x="0" y="6639"/>
                      <a:pt x="6639" y="0"/>
                      <a:pt x="14754" y="0"/>
                    </a:cubicBezTo>
                    <a:lnTo>
                      <a:pt x="527609" y="0"/>
                    </a:lnTo>
                    <a:cubicBezTo>
                      <a:pt x="535724" y="0"/>
                      <a:pt x="542363" y="6639"/>
                      <a:pt x="542363" y="14754"/>
                    </a:cubicBezTo>
                    <a:lnTo>
                      <a:pt x="542363" y="14754"/>
                    </a:lnTo>
                    <a:cubicBezTo>
                      <a:pt x="542372" y="22870"/>
                      <a:pt x="535734" y="29508"/>
                      <a:pt x="527609" y="29508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8525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E5759CD-05AF-06E7-A360-4F48B1B24983}"/>
              </a:ext>
            </a:extLst>
          </p:cNvPr>
          <p:cNvGrpSpPr/>
          <p:nvPr/>
        </p:nvGrpSpPr>
        <p:grpSpPr>
          <a:xfrm>
            <a:off x="6159282" y="894149"/>
            <a:ext cx="5069700" cy="5069702"/>
            <a:chOff x="6615757" y="629633"/>
            <a:chExt cx="5069700" cy="5069702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85483B1D-E292-4F8C-B6E1-84658117595C}"/>
                </a:ext>
              </a:extLst>
            </p:cNvPr>
            <p:cNvSpPr/>
            <p:nvPr/>
          </p:nvSpPr>
          <p:spPr>
            <a:xfrm flipH="1">
              <a:off x="6615757" y="629633"/>
              <a:ext cx="5069700" cy="5069702"/>
            </a:xfrm>
            <a:prstGeom prst="roundRect">
              <a:avLst>
                <a:gd name="adj" fmla="val 7352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3" name="Title 1">
              <a:extLst>
                <a:ext uri="{FF2B5EF4-FFF2-40B4-BE49-F238E27FC236}">
                  <a16:creationId xmlns:a16="http://schemas.microsoft.com/office/drawing/2014/main" id="{EA1D0A39-7D77-CB20-F410-B6890D5C7D0B}"/>
                </a:ext>
              </a:extLst>
            </p:cNvPr>
            <p:cNvSpPr txBox="1">
              <a:spLocks/>
            </p:cNvSpPr>
            <p:nvPr/>
          </p:nvSpPr>
          <p:spPr>
            <a:xfrm>
              <a:off x="6812269" y="1128933"/>
              <a:ext cx="4639840" cy="168012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b="1" kern="1200">
                  <a:solidFill>
                    <a:schemeClr val="bg2"/>
                  </a:solidFill>
                  <a:latin typeface="Century Gothic" panose="020B0502020202020204" pitchFamily="34" charset="0"/>
                  <a:ea typeface="Cascadia Code" panose="020B0609020000020004" pitchFamily="49" charset="0"/>
                  <a:cs typeface="Poppins" panose="00000500000000000000" pitchFamily="2" charset="0"/>
                </a:defRPr>
              </a:lvl1pPr>
            </a:lstStyle>
            <a:p>
              <a:pPr algn="ctr"/>
              <a:r>
                <a:rPr lang="en-GB" sz="5400" dirty="0">
                  <a:latin typeface="+mj-lt"/>
                  <a:cs typeface="Aharoni" panose="02010803020104030203" pitchFamily="2" charset="-79"/>
                </a:rPr>
                <a:t>Thank You! </a:t>
              </a:r>
              <a:endParaRPr lang="en-IN" sz="4000" dirty="0"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D91E9BF-0744-D983-995A-6ECCF36B7D84}"/>
                </a:ext>
              </a:extLst>
            </p:cNvPr>
            <p:cNvSpPr txBox="1"/>
            <p:nvPr/>
          </p:nvSpPr>
          <p:spPr>
            <a:xfrm>
              <a:off x="7507594" y="2878624"/>
              <a:ext cx="3482538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Lorem ipsum dolor sit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amet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,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consectetur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adipisicing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elit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, sed do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eiusmod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tempor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incididunt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ut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 labore et dolore magna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aliqua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. Ut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enim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 ad minim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veniam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,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quis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nostrud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 exercitation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ullamco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laboris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 nisi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ut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aliquip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 ex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ea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commodo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consequat</a:t>
              </a:r>
              <a:r>
                <a:rPr lang="en-CA" sz="1100" b="0" i="0" u="none" strike="noStrike" dirty="0">
                  <a:solidFill>
                    <a:schemeClr val="bg1"/>
                  </a:solidFill>
                  <a:effectLst/>
                  <a:cs typeface="Aharoni" panose="02010803020104030203" pitchFamily="2" charset="-79"/>
                </a:rPr>
                <a:t>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67F3179-3590-4318-FC2F-08730AECCD2B}"/>
              </a:ext>
            </a:extLst>
          </p:cNvPr>
          <p:cNvGrpSpPr/>
          <p:nvPr/>
        </p:nvGrpSpPr>
        <p:grpSpPr>
          <a:xfrm>
            <a:off x="963018" y="1393449"/>
            <a:ext cx="3344898" cy="4258507"/>
            <a:chOff x="1389107" y="1299746"/>
            <a:chExt cx="3344898" cy="425850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497EBAD-F0EC-DAA8-8594-07C084E75BA4}"/>
                </a:ext>
              </a:extLst>
            </p:cNvPr>
            <p:cNvGrpSpPr/>
            <p:nvPr/>
          </p:nvGrpSpPr>
          <p:grpSpPr>
            <a:xfrm>
              <a:off x="1389107" y="1299746"/>
              <a:ext cx="3344898" cy="4258507"/>
              <a:chOff x="384374" y="1138369"/>
              <a:chExt cx="3344898" cy="4258507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8462AD7B-C354-E079-8D34-472E36EB2143}"/>
                  </a:ext>
                </a:extLst>
              </p:cNvPr>
              <p:cNvGrpSpPr/>
              <p:nvPr/>
            </p:nvGrpSpPr>
            <p:grpSpPr>
              <a:xfrm>
                <a:off x="384374" y="1138369"/>
                <a:ext cx="3344898" cy="848876"/>
                <a:chOff x="5462984" y="2992029"/>
                <a:chExt cx="3344898" cy="848876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56799166-0358-0568-01DB-48BCC24F1957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E69D3B2B-5711-8376-10DE-1B05D34B7F4D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B8B60F1-B958-4720-1EA1-F2781FD9AFA8}"/>
                  </a:ext>
                </a:extLst>
              </p:cNvPr>
              <p:cNvGrpSpPr/>
              <p:nvPr/>
            </p:nvGrpSpPr>
            <p:grpSpPr>
              <a:xfrm>
                <a:off x="384374" y="2843184"/>
                <a:ext cx="3344898" cy="848876"/>
                <a:chOff x="5462984" y="2992029"/>
                <a:chExt cx="3344898" cy="848876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A3B901AF-EA19-9ABC-5687-212DD745FEC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75175494-F59F-7138-8B77-2342F3626DD4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487C8DBB-0B20-C54D-D9E8-1552AAD5E2E4}"/>
                  </a:ext>
                </a:extLst>
              </p:cNvPr>
              <p:cNvGrpSpPr/>
              <p:nvPr/>
            </p:nvGrpSpPr>
            <p:grpSpPr>
              <a:xfrm>
                <a:off x="384374" y="4548000"/>
                <a:ext cx="3344898" cy="848876"/>
                <a:chOff x="5462984" y="2992029"/>
                <a:chExt cx="3344898" cy="848876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743CEE05-B5C8-75A5-0AC5-E6B5E6BC5E33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799C7D6-02C4-65CC-27A4-BF92956259E2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sp>
          <p:nvSpPr>
            <p:cNvPr id="5" name="Graphic 8">
              <a:extLst>
                <a:ext uri="{FF2B5EF4-FFF2-40B4-BE49-F238E27FC236}">
                  <a16:creationId xmlns:a16="http://schemas.microsoft.com/office/drawing/2014/main" id="{850A0ACA-8854-6E36-9508-5ABE89A14743}"/>
                </a:ext>
              </a:extLst>
            </p:cNvPr>
            <p:cNvSpPr/>
            <p:nvPr/>
          </p:nvSpPr>
          <p:spPr>
            <a:xfrm>
              <a:off x="1622455" y="1565502"/>
              <a:ext cx="381008" cy="317364"/>
            </a:xfrm>
            <a:custGeom>
              <a:avLst/>
              <a:gdLst>
                <a:gd name="connsiteX0" fmla="*/ 162211 w 232539"/>
                <a:gd name="connsiteY0" fmla="*/ 140895 h 219619"/>
                <a:gd name="connsiteX1" fmla="*/ 156327 w 232539"/>
                <a:gd name="connsiteY1" fmla="*/ 146745 h 219619"/>
                <a:gd name="connsiteX2" fmla="*/ 104166 w 232539"/>
                <a:gd name="connsiteY2" fmla="*/ 122693 h 219619"/>
                <a:gd name="connsiteX3" fmla="*/ 79977 w 232539"/>
                <a:gd name="connsiteY3" fmla="*/ 70828 h 219619"/>
                <a:gd name="connsiteX4" fmla="*/ 83682 w 232539"/>
                <a:gd name="connsiteY4" fmla="*/ 67144 h 219619"/>
                <a:gd name="connsiteX5" fmla="*/ 85706 w 232539"/>
                <a:gd name="connsiteY5" fmla="*/ 32859 h 219619"/>
                <a:gd name="connsiteX6" fmla="*/ 69416 w 232539"/>
                <a:gd name="connsiteY6" fmla="*/ 11098 h 219619"/>
                <a:gd name="connsiteX7" fmla="*/ 29215 w 232539"/>
                <a:gd name="connsiteY7" fmla="*/ 7426 h 219619"/>
                <a:gd name="connsiteX8" fmla="*/ 8938 w 232539"/>
                <a:gd name="connsiteY8" fmla="*/ 27588 h 219619"/>
                <a:gd name="connsiteX9" fmla="*/ 37 w 232539"/>
                <a:gd name="connsiteY9" fmla="*/ 48389 h 219619"/>
                <a:gd name="connsiteX10" fmla="*/ 62209 w 232539"/>
                <a:gd name="connsiteY10" fmla="*/ 164413 h 219619"/>
                <a:gd name="connsiteX11" fmla="*/ 189601 w 232539"/>
                <a:gd name="connsiteY11" fmla="*/ 219169 h 219619"/>
                <a:gd name="connsiteX12" fmla="*/ 206716 w 232539"/>
                <a:gd name="connsiteY12" fmla="*/ 210518 h 219619"/>
                <a:gd name="connsiteX13" fmla="*/ 225068 w 232539"/>
                <a:gd name="connsiteY13" fmla="*/ 192271 h 219619"/>
                <a:gd name="connsiteX14" fmla="*/ 218113 w 232539"/>
                <a:gd name="connsiteY14" fmla="*/ 150220 h 219619"/>
                <a:gd name="connsiteX15" fmla="*/ 193431 w 232539"/>
                <a:gd name="connsiteY15" fmla="*/ 136803 h 219619"/>
                <a:gd name="connsiteX16" fmla="*/ 162211 w 232539"/>
                <a:gd name="connsiteY16" fmla="*/ 140895 h 21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539" h="219619">
                  <a:moveTo>
                    <a:pt x="162211" y="140895"/>
                  </a:moveTo>
                  <a:lnTo>
                    <a:pt x="156327" y="146745"/>
                  </a:lnTo>
                  <a:cubicBezTo>
                    <a:pt x="156327" y="146745"/>
                    <a:pt x="142341" y="160652"/>
                    <a:pt x="104166" y="122693"/>
                  </a:cubicBezTo>
                  <a:cubicBezTo>
                    <a:pt x="65991" y="84735"/>
                    <a:pt x="79977" y="70828"/>
                    <a:pt x="79977" y="70828"/>
                  </a:cubicBezTo>
                  <a:lnTo>
                    <a:pt x="83682" y="67144"/>
                  </a:lnTo>
                  <a:cubicBezTo>
                    <a:pt x="92810" y="58068"/>
                    <a:pt x="93671" y="43497"/>
                    <a:pt x="85706" y="32859"/>
                  </a:cubicBezTo>
                  <a:lnTo>
                    <a:pt x="69416" y="11098"/>
                  </a:lnTo>
                  <a:cubicBezTo>
                    <a:pt x="59559" y="-2068"/>
                    <a:pt x="40513" y="-3807"/>
                    <a:pt x="29215" y="7426"/>
                  </a:cubicBezTo>
                  <a:lnTo>
                    <a:pt x="8938" y="27588"/>
                  </a:lnTo>
                  <a:cubicBezTo>
                    <a:pt x="3336" y="33158"/>
                    <a:pt x="-418" y="40379"/>
                    <a:pt x="37" y="48389"/>
                  </a:cubicBezTo>
                  <a:cubicBezTo>
                    <a:pt x="1202" y="68881"/>
                    <a:pt x="10473" y="112971"/>
                    <a:pt x="62209" y="164413"/>
                  </a:cubicBezTo>
                  <a:cubicBezTo>
                    <a:pt x="117072" y="218964"/>
                    <a:pt x="168549" y="221132"/>
                    <a:pt x="189601" y="219169"/>
                  </a:cubicBezTo>
                  <a:cubicBezTo>
                    <a:pt x="196259" y="218549"/>
                    <a:pt x="202049" y="215158"/>
                    <a:pt x="206716" y="210518"/>
                  </a:cubicBezTo>
                  <a:lnTo>
                    <a:pt x="225068" y="192271"/>
                  </a:lnTo>
                  <a:cubicBezTo>
                    <a:pt x="237456" y="179953"/>
                    <a:pt x="233963" y="158836"/>
                    <a:pt x="218113" y="150220"/>
                  </a:cubicBezTo>
                  <a:lnTo>
                    <a:pt x="193431" y="136803"/>
                  </a:lnTo>
                  <a:cubicBezTo>
                    <a:pt x="183024" y="131145"/>
                    <a:pt x="170345" y="132807"/>
                    <a:pt x="162211" y="140895"/>
                  </a:cubicBez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BA2AE4E-6C20-A3ED-71D7-01BE01F8E0FF}"/>
                </a:ext>
              </a:extLst>
            </p:cNvPr>
            <p:cNvSpPr/>
            <p:nvPr/>
          </p:nvSpPr>
          <p:spPr>
            <a:xfrm>
              <a:off x="1631680" y="4973934"/>
              <a:ext cx="362558" cy="319762"/>
            </a:xfrm>
            <a:custGeom>
              <a:avLst/>
              <a:gdLst>
                <a:gd name="connsiteX0" fmla="*/ 212062 w 310052"/>
                <a:gd name="connsiteY0" fmla="*/ 185357 h 310051"/>
                <a:gd name="connsiteX1" fmla="*/ 238671 w 310052"/>
                <a:gd name="connsiteY1" fmla="*/ 185357 h 310051"/>
                <a:gd name="connsiteX2" fmla="*/ 196309 w 310052"/>
                <a:gd name="connsiteY2" fmla="*/ 248669 h 310051"/>
                <a:gd name="connsiteX3" fmla="*/ 197432 w 310052"/>
                <a:gd name="connsiteY3" fmla="*/ 246493 h 310051"/>
                <a:gd name="connsiteX4" fmla="*/ 212062 w 310052"/>
                <a:gd name="connsiteY4" fmla="*/ 185357 h 310051"/>
                <a:gd name="connsiteX5" fmla="*/ 165136 w 310052"/>
                <a:gd name="connsiteY5" fmla="*/ 185357 h 310051"/>
                <a:gd name="connsiteX6" fmla="*/ 191807 w 310052"/>
                <a:gd name="connsiteY6" fmla="*/ 185357 h 310051"/>
                <a:gd name="connsiteX7" fmla="*/ 179345 w 310052"/>
                <a:gd name="connsiteY7" fmla="*/ 237451 h 310051"/>
                <a:gd name="connsiteX8" fmla="*/ 165136 w 310052"/>
                <a:gd name="connsiteY8" fmla="*/ 255829 h 310051"/>
                <a:gd name="connsiteX9" fmla="*/ 118244 w 310052"/>
                <a:gd name="connsiteY9" fmla="*/ 185357 h 310051"/>
                <a:gd name="connsiteX10" fmla="*/ 144915 w 310052"/>
                <a:gd name="connsiteY10" fmla="*/ 185357 h 310051"/>
                <a:gd name="connsiteX11" fmla="*/ 144915 w 310052"/>
                <a:gd name="connsiteY11" fmla="*/ 255829 h 310051"/>
                <a:gd name="connsiteX12" fmla="*/ 130705 w 310052"/>
                <a:gd name="connsiteY12" fmla="*/ 237451 h 310051"/>
                <a:gd name="connsiteX13" fmla="*/ 118244 w 310052"/>
                <a:gd name="connsiteY13" fmla="*/ 185357 h 310051"/>
                <a:gd name="connsiteX14" fmla="*/ 71382 w 310052"/>
                <a:gd name="connsiteY14" fmla="*/ 185357 h 310051"/>
                <a:gd name="connsiteX15" fmla="*/ 97990 w 310052"/>
                <a:gd name="connsiteY15" fmla="*/ 185357 h 310051"/>
                <a:gd name="connsiteX16" fmla="*/ 112620 w 310052"/>
                <a:gd name="connsiteY16" fmla="*/ 246493 h 310051"/>
                <a:gd name="connsiteX17" fmla="*/ 113744 w 310052"/>
                <a:gd name="connsiteY17" fmla="*/ 248669 h 310051"/>
                <a:gd name="connsiteX18" fmla="*/ 71382 w 310052"/>
                <a:gd name="connsiteY18" fmla="*/ 185357 h 310051"/>
                <a:gd name="connsiteX19" fmla="*/ 196308 w 310052"/>
                <a:gd name="connsiteY19" fmla="*/ 101824 h 310051"/>
                <a:gd name="connsiteX20" fmla="*/ 238670 w 310052"/>
                <a:gd name="connsiteY20" fmla="*/ 165136 h 310051"/>
                <a:gd name="connsiteX21" fmla="*/ 212062 w 310052"/>
                <a:gd name="connsiteY21" fmla="*/ 165136 h 310051"/>
                <a:gd name="connsiteX22" fmla="*/ 197431 w 310052"/>
                <a:gd name="connsiteY22" fmla="*/ 104000 h 310051"/>
                <a:gd name="connsiteX23" fmla="*/ 196308 w 310052"/>
                <a:gd name="connsiteY23" fmla="*/ 101824 h 310051"/>
                <a:gd name="connsiteX24" fmla="*/ 113742 w 310052"/>
                <a:gd name="connsiteY24" fmla="*/ 101824 h 310051"/>
                <a:gd name="connsiteX25" fmla="*/ 112619 w 310052"/>
                <a:gd name="connsiteY25" fmla="*/ 104000 h 310051"/>
                <a:gd name="connsiteX26" fmla="*/ 97989 w 310052"/>
                <a:gd name="connsiteY26" fmla="*/ 165136 h 310051"/>
                <a:gd name="connsiteX27" fmla="*/ 71380 w 310052"/>
                <a:gd name="connsiteY27" fmla="*/ 165136 h 310051"/>
                <a:gd name="connsiteX28" fmla="*/ 113742 w 310052"/>
                <a:gd name="connsiteY28" fmla="*/ 101824 h 310051"/>
                <a:gd name="connsiteX29" fmla="*/ 165136 w 310052"/>
                <a:gd name="connsiteY29" fmla="*/ 94664 h 310051"/>
                <a:gd name="connsiteX30" fmla="*/ 179345 w 310052"/>
                <a:gd name="connsiteY30" fmla="*/ 113042 h 310051"/>
                <a:gd name="connsiteX31" fmla="*/ 191807 w 310052"/>
                <a:gd name="connsiteY31" fmla="*/ 165136 h 310051"/>
                <a:gd name="connsiteX32" fmla="*/ 165136 w 310052"/>
                <a:gd name="connsiteY32" fmla="*/ 165136 h 310051"/>
                <a:gd name="connsiteX33" fmla="*/ 144915 w 310052"/>
                <a:gd name="connsiteY33" fmla="*/ 94664 h 310051"/>
                <a:gd name="connsiteX34" fmla="*/ 144915 w 310052"/>
                <a:gd name="connsiteY34" fmla="*/ 165136 h 310051"/>
                <a:gd name="connsiteX35" fmla="*/ 118244 w 310052"/>
                <a:gd name="connsiteY35" fmla="*/ 165136 h 310051"/>
                <a:gd name="connsiteX36" fmla="*/ 130705 w 310052"/>
                <a:gd name="connsiteY36" fmla="*/ 113042 h 310051"/>
                <a:gd name="connsiteX37" fmla="*/ 144915 w 310052"/>
                <a:gd name="connsiteY37" fmla="*/ 94664 h 310051"/>
                <a:gd name="connsiteX38" fmla="*/ 155026 w 310052"/>
                <a:gd name="connsiteY38" fmla="*/ 70772 h 310051"/>
                <a:gd name="connsiteX39" fmla="*/ 50552 w 310052"/>
                <a:gd name="connsiteY39" fmla="*/ 175246 h 310051"/>
                <a:gd name="connsiteX40" fmla="*/ 155026 w 310052"/>
                <a:gd name="connsiteY40" fmla="*/ 279720 h 310051"/>
                <a:gd name="connsiteX41" fmla="*/ 259500 w 310052"/>
                <a:gd name="connsiteY41" fmla="*/ 175246 h 310051"/>
                <a:gd name="connsiteX42" fmla="*/ 155026 w 310052"/>
                <a:gd name="connsiteY42" fmla="*/ 70772 h 310051"/>
                <a:gd name="connsiteX43" fmla="*/ 0 w 310052"/>
                <a:gd name="connsiteY43" fmla="*/ 50551 h 310051"/>
                <a:gd name="connsiteX44" fmla="*/ 310052 w 310052"/>
                <a:gd name="connsiteY44" fmla="*/ 50551 h 310051"/>
                <a:gd name="connsiteX45" fmla="*/ 310052 w 310052"/>
                <a:gd name="connsiteY45" fmla="*/ 310051 h 310051"/>
                <a:gd name="connsiteX46" fmla="*/ 0 w 310052"/>
                <a:gd name="connsiteY46" fmla="*/ 310051 h 310051"/>
                <a:gd name="connsiteX47" fmla="*/ 266240 w 310052"/>
                <a:gd name="connsiteY47" fmla="*/ 0 h 310051"/>
                <a:gd name="connsiteX48" fmla="*/ 310052 w 310052"/>
                <a:gd name="connsiteY48" fmla="*/ 0 h 310051"/>
                <a:gd name="connsiteX49" fmla="*/ 310052 w 310052"/>
                <a:gd name="connsiteY49" fmla="*/ 30331 h 310051"/>
                <a:gd name="connsiteX50" fmla="*/ 266240 w 310052"/>
                <a:gd name="connsiteY50" fmla="*/ 30331 h 310051"/>
                <a:gd name="connsiteX51" fmla="*/ 0 w 310052"/>
                <a:gd name="connsiteY51" fmla="*/ 0 h 310051"/>
                <a:gd name="connsiteX52" fmla="*/ 246020 w 310052"/>
                <a:gd name="connsiteY52" fmla="*/ 0 h 310051"/>
                <a:gd name="connsiteX53" fmla="*/ 246020 w 310052"/>
                <a:gd name="connsiteY53" fmla="*/ 30331 h 310051"/>
                <a:gd name="connsiteX54" fmla="*/ 0 w 310052"/>
                <a:gd name="connsiteY54" fmla="*/ 30331 h 31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10052" h="310051">
                  <a:moveTo>
                    <a:pt x="212062" y="185357"/>
                  </a:moveTo>
                  <a:lnTo>
                    <a:pt x="238671" y="185357"/>
                  </a:lnTo>
                  <a:cubicBezTo>
                    <a:pt x="235405" y="212537"/>
                    <a:pt x="219150" y="235776"/>
                    <a:pt x="196309" y="248669"/>
                  </a:cubicBezTo>
                  <a:cubicBezTo>
                    <a:pt x="196687" y="247954"/>
                    <a:pt x="197063" y="247231"/>
                    <a:pt x="197432" y="246493"/>
                  </a:cubicBezTo>
                  <a:cubicBezTo>
                    <a:pt x="205812" y="229732"/>
                    <a:pt x="210904" y="208319"/>
                    <a:pt x="212062" y="185357"/>
                  </a:cubicBezTo>
                  <a:close/>
                  <a:moveTo>
                    <a:pt x="165136" y="185357"/>
                  </a:moveTo>
                  <a:lnTo>
                    <a:pt x="191807" y="185357"/>
                  </a:lnTo>
                  <a:cubicBezTo>
                    <a:pt x="190705" y="205154"/>
                    <a:pt x="186384" y="223373"/>
                    <a:pt x="179345" y="237451"/>
                  </a:cubicBezTo>
                  <a:cubicBezTo>
                    <a:pt x="175119" y="245903"/>
                    <a:pt x="170216" y="252178"/>
                    <a:pt x="165136" y="255829"/>
                  </a:cubicBezTo>
                  <a:close/>
                  <a:moveTo>
                    <a:pt x="118244" y="185357"/>
                  </a:moveTo>
                  <a:lnTo>
                    <a:pt x="144915" y="185357"/>
                  </a:lnTo>
                  <a:lnTo>
                    <a:pt x="144915" y="255829"/>
                  </a:lnTo>
                  <a:cubicBezTo>
                    <a:pt x="139835" y="252177"/>
                    <a:pt x="134932" y="245904"/>
                    <a:pt x="130705" y="237451"/>
                  </a:cubicBezTo>
                  <a:cubicBezTo>
                    <a:pt x="123666" y="223373"/>
                    <a:pt x="119346" y="205154"/>
                    <a:pt x="118244" y="185357"/>
                  </a:cubicBezTo>
                  <a:close/>
                  <a:moveTo>
                    <a:pt x="71382" y="185357"/>
                  </a:moveTo>
                  <a:lnTo>
                    <a:pt x="97990" y="185357"/>
                  </a:lnTo>
                  <a:cubicBezTo>
                    <a:pt x="99149" y="208319"/>
                    <a:pt x="104240" y="229732"/>
                    <a:pt x="112620" y="246493"/>
                  </a:cubicBezTo>
                  <a:cubicBezTo>
                    <a:pt x="112989" y="247231"/>
                    <a:pt x="113364" y="247954"/>
                    <a:pt x="113744" y="248669"/>
                  </a:cubicBezTo>
                  <a:cubicBezTo>
                    <a:pt x="90903" y="235776"/>
                    <a:pt x="74648" y="212537"/>
                    <a:pt x="71382" y="185357"/>
                  </a:cubicBezTo>
                  <a:close/>
                  <a:moveTo>
                    <a:pt x="196308" y="101824"/>
                  </a:moveTo>
                  <a:cubicBezTo>
                    <a:pt x="219148" y="114717"/>
                    <a:pt x="235404" y="137956"/>
                    <a:pt x="238670" y="165136"/>
                  </a:cubicBezTo>
                  <a:lnTo>
                    <a:pt x="212062" y="165136"/>
                  </a:lnTo>
                  <a:cubicBezTo>
                    <a:pt x="210903" y="142174"/>
                    <a:pt x="205812" y="120761"/>
                    <a:pt x="197431" y="104000"/>
                  </a:cubicBezTo>
                  <a:cubicBezTo>
                    <a:pt x="197063" y="103262"/>
                    <a:pt x="196688" y="102539"/>
                    <a:pt x="196308" y="101824"/>
                  </a:cubicBezTo>
                  <a:close/>
                  <a:moveTo>
                    <a:pt x="113742" y="101824"/>
                  </a:moveTo>
                  <a:cubicBezTo>
                    <a:pt x="113364" y="102539"/>
                    <a:pt x="112988" y="103262"/>
                    <a:pt x="112619" y="104000"/>
                  </a:cubicBezTo>
                  <a:cubicBezTo>
                    <a:pt x="104239" y="120761"/>
                    <a:pt x="99147" y="142174"/>
                    <a:pt x="97989" y="165136"/>
                  </a:cubicBezTo>
                  <a:lnTo>
                    <a:pt x="71380" y="165136"/>
                  </a:lnTo>
                  <a:cubicBezTo>
                    <a:pt x="74645" y="137955"/>
                    <a:pt x="90901" y="114717"/>
                    <a:pt x="113742" y="101824"/>
                  </a:cubicBezTo>
                  <a:close/>
                  <a:moveTo>
                    <a:pt x="165136" y="94664"/>
                  </a:moveTo>
                  <a:cubicBezTo>
                    <a:pt x="170216" y="98316"/>
                    <a:pt x="175119" y="104589"/>
                    <a:pt x="179345" y="113042"/>
                  </a:cubicBezTo>
                  <a:cubicBezTo>
                    <a:pt x="186384" y="127120"/>
                    <a:pt x="190704" y="145338"/>
                    <a:pt x="191807" y="165136"/>
                  </a:cubicBezTo>
                  <a:lnTo>
                    <a:pt x="165136" y="165136"/>
                  </a:lnTo>
                  <a:close/>
                  <a:moveTo>
                    <a:pt x="144915" y="94664"/>
                  </a:moveTo>
                  <a:lnTo>
                    <a:pt x="144915" y="165136"/>
                  </a:lnTo>
                  <a:lnTo>
                    <a:pt x="118244" y="165136"/>
                  </a:lnTo>
                  <a:cubicBezTo>
                    <a:pt x="119346" y="145339"/>
                    <a:pt x="123667" y="127120"/>
                    <a:pt x="130705" y="113042"/>
                  </a:cubicBezTo>
                  <a:cubicBezTo>
                    <a:pt x="134932" y="104589"/>
                    <a:pt x="139835" y="98315"/>
                    <a:pt x="144915" y="94664"/>
                  </a:cubicBezTo>
                  <a:close/>
                  <a:moveTo>
                    <a:pt x="155026" y="70772"/>
                  </a:moveTo>
                  <a:cubicBezTo>
                    <a:pt x="97419" y="70772"/>
                    <a:pt x="50552" y="117638"/>
                    <a:pt x="50552" y="175246"/>
                  </a:cubicBezTo>
                  <a:cubicBezTo>
                    <a:pt x="50552" y="232854"/>
                    <a:pt x="97419" y="279720"/>
                    <a:pt x="155026" y="279720"/>
                  </a:cubicBezTo>
                  <a:cubicBezTo>
                    <a:pt x="212633" y="279720"/>
                    <a:pt x="259500" y="232854"/>
                    <a:pt x="259500" y="175246"/>
                  </a:cubicBezTo>
                  <a:cubicBezTo>
                    <a:pt x="259500" y="117639"/>
                    <a:pt x="212633" y="70772"/>
                    <a:pt x="155026" y="70772"/>
                  </a:cubicBezTo>
                  <a:close/>
                  <a:moveTo>
                    <a:pt x="0" y="50551"/>
                  </a:moveTo>
                  <a:lnTo>
                    <a:pt x="310052" y="50551"/>
                  </a:lnTo>
                  <a:lnTo>
                    <a:pt x="310052" y="310051"/>
                  </a:lnTo>
                  <a:lnTo>
                    <a:pt x="0" y="310051"/>
                  </a:lnTo>
                  <a:close/>
                  <a:moveTo>
                    <a:pt x="266240" y="0"/>
                  </a:moveTo>
                  <a:lnTo>
                    <a:pt x="310052" y="0"/>
                  </a:lnTo>
                  <a:lnTo>
                    <a:pt x="310052" y="30331"/>
                  </a:lnTo>
                  <a:lnTo>
                    <a:pt x="266240" y="30331"/>
                  </a:lnTo>
                  <a:close/>
                  <a:moveTo>
                    <a:pt x="0" y="0"/>
                  </a:moveTo>
                  <a:lnTo>
                    <a:pt x="246020" y="0"/>
                  </a:lnTo>
                  <a:lnTo>
                    <a:pt x="246020" y="30331"/>
                  </a:lnTo>
                  <a:lnTo>
                    <a:pt x="0" y="30331"/>
                  </a:lnTo>
                  <a:close/>
                </a:path>
              </a:pathLst>
            </a:custGeom>
            <a:solidFill>
              <a:schemeClr val="bg2"/>
            </a:solidFill>
            <a:ln w="59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792B0AB-518B-7483-F1F4-6A739B123299}"/>
                </a:ext>
              </a:extLst>
            </p:cNvPr>
            <p:cNvSpPr/>
            <p:nvPr/>
          </p:nvSpPr>
          <p:spPr>
            <a:xfrm>
              <a:off x="1622456" y="3284426"/>
              <a:ext cx="381006" cy="289146"/>
            </a:xfrm>
            <a:custGeom>
              <a:avLst/>
              <a:gdLst>
                <a:gd name="connsiteX0" fmla="*/ 74283 w 277754"/>
                <a:gd name="connsiteY0" fmla="*/ 0 h 238998"/>
                <a:gd name="connsiteX1" fmla="*/ 20860 w 277754"/>
                <a:gd name="connsiteY1" fmla="*/ 17930 h 238998"/>
                <a:gd name="connsiteX2" fmla="*/ 0 w 277754"/>
                <a:gd name="connsiteY2" fmla="*/ 74283 h 238998"/>
                <a:gd name="connsiteX3" fmla="*/ 0 w 277754"/>
                <a:gd name="connsiteY3" fmla="*/ 164715 h 238998"/>
                <a:gd name="connsiteX4" fmla="*/ 20860 w 277754"/>
                <a:gd name="connsiteY4" fmla="*/ 221068 h 238998"/>
                <a:gd name="connsiteX5" fmla="*/ 74283 w 277754"/>
                <a:gd name="connsiteY5" fmla="*/ 238998 h 238998"/>
                <a:gd name="connsiteX6" fmla="*/ 203472 w 277754"/>
                <a:gd name="connsiteY6" fmla="*/ 238998 h 238998"/>
                <a:gd name="connsiteX7" fmla="*/ 256895 w 277754"/>
                <a:gd name="connsiteY7" fmla="*/ 221068 h 238998"/>
                <a:gd name="connsiteX8" fmla="*/ 277755 w 277754"/>
                <a:gd name="connsiteY8" fmla="*/ 164715 h 238998"/>
                <a:gd name="connsiteX9" fmla="*/ 277755 w 277754"/>
                <a:gd name="connsiteY9" fmla="*/ 74283 h 238998"/>
                <a:gd name="connsiteX10" fmla="*/ 256895 w 277754"/>
                <a:gd name="connsiteY10" fmla="*/ 17930 h 238998"/>
                <a:gd name="connsiteX11" fmla="*/ 203472 w 277754"/>
                <a:gd name="connsiteY11" fmla="*/ 0 h 238998"/>
                <a:gd name="connsiteX12" fmla="*/ 74283 w 277754"/>
                <a:gd name="connsiteY12" fmla="*/ 0 h 238998"/>
                <a:gd name="connsiteX13" fmla="*/ 232261 w 277754"/>
                <a:gd name="connsiteY13" fmla="*/ 72504 h 238998"/>
                <a:gd name="connsiteX14" fmla="*/ 234003 w 277754"/>
                <a:gd name="connsiteY14" fmla="*/ 58913 h 238998"/>
                <a:gd name="connsiteX15" fmla="*/ 220412 w 277754"/>
                <a:gd name="connsiteY15" fmla="*/ 57171 h 238998"/>
                <a:gd name="connsiteX16" fmla="*/ 148750 w 277754"/>
                <a:gd name="connsiteY16" fmla="*/ 112544 h 238998"/>
                <a:gd name="connsiteX17" fmla="*/ 129002 w 277754"/>
                <a:gd name="connsiteY17" fmla="*/ 112544 h 238998"/>
                <a:gd name="connsiteX18" fmla="*/ 57342 w 277754"/>
                <a:gd name="connsiteY18" fmla="*/ 57171 h 238998"/>
                <a:gd name="connsiteX19" fmla="*/ 43750 w 277754"/>
                <a:gd name="connsiteY19" fmla="*/ 58913 h 238998"/>
                <a:gd name="connsiteX20" fmla="*/ 45493 w 277754"/>
                <a:gd name="connsiteY20" fmla="*/ 72504 h 238998"/>
                <a:gd name="connsiteX21" fmla="*/ 117154 w 277754"/>
                <a:gd name="connsiteY21" fmla="*/ 127878 h 238998"/>
                <a:gd name="connsiteX22" fmla="*/ 160599 w 277754"/>
                <a:gd name="connsiteY22" fmla="*/ 127878 h 238998"/>
                <a:gd name="connsiteX23" fmla="*/ 232261 w 277754"/>
                <a:gd name="connsiteY23" fmla="*/ 72504 h 23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7754" h="238998">
                  <a:moveTo>
                    <a:pt x="74283" y="0"/>
                  </a:moveTo>
                  <a:cubicBezTo>
                    <a:pt x="53420" y="0"/>
                    <a:pt x="34553" y="5214"/>
                    <a:pt x="20860" y="17930"/>
                  </a:cubicBezTo>
                  <a:cubicBezTo>
                    <a:pt x="7036" y="30766"/>
                    <a:pt x="0" y="49829"/>
                    <a:pt x="0" y="74283"/>
                  </a:cubicBezTo>
                  <a:lnTo>
                    <a:pt x="0" y="164715"/>
                  </a:lnTo>
                  <a:cubicBezTo>
                    <a:pt x="0" y="189170"/>
                    <a:pt x="7036" y="208232"/>
                    <a:pt x="20860" y="221068"/>
                  </a:cubicBezTo>
                  <a:cubicBezTo>
                    <a:pt x="34553" y="233784"/>
                    <a:pt x="53420" y="238998"/>
                    <a:pt x="74283" y="238998"/>
                  </a:cubicBezTo>
                  <a:lnTo>
                    <a:pt x="203472" y="238998"/>
                  </a:lnTo>
                  <a:cubicBezTo>
                    <a:pt x="224336" y="238998"/>
                    <a:pt x="243202" y="233784"/>
                    <a:pt x="256895" y="221068"/>
                  </a:cubicBezTo>
                  <a:cubicBezTo>
                    <a:pt x="270719" y="208232"/>
                    <a:pt x="277755" y="189170"/>
                    <a:pt x="277755" y="164715"/>
                  </a:cubicBezTo>
                  <a:lnTo>
                    <a:pt x="277755" y="74283"/>
                  </a:lnTo>
                  <a:cubicBezTo>
                    <a:pt x="277755" y="49829"/>
                    <a:pt x="270719" y="30766"/>
                    <a:pt x="256895" y="17930"/>
                  </a:cubicBezTo>
                  <a:cubicBezTo>
                    <a:pt x="243202" y="5214"/>
                    <a:pt x="224336" y="0"/>
                    <a:pt x="203472" y="0"/>
                  </a:cubicBezTo>
                  <a:lnTo>
                    <a:pt x="74283" y="0"/>
                  </a:lnTo>
                  <a:close/>
                  <a:moveTo>
                    <a:pt x="232261" y="72504"/>
                  </a:moveTo>
                  <a:cubicBezTo>
                    <a:pt x="236495" y="69233"/>
                    <a:pt x="237275" y="63148"/>
                    <a:pt x="234003" y="58913"/>
                  </a:cubicBezTo>
                  <a:cubicBezTo>
                    <a:pt x="230732" y="54679"/>
                    <a:pt x="224647" y="53899"/>
                    <a:pt x="220412" y="57171"/>
                  </a:cubicBezTo>
                  <a:lnTo>
                    <a:pt x="148750" y="112544"/>
                  </a:lnTo>
                  <a:cubicBezTo>
                    <a:pt x="142935" y="117038"/>
                    <a:pt x="134818" y="117038"/>
                    <a:pt x="129002" y="112544"/>
                  </a:cubicBezTo>
                  <a:lnTo>
                    <a:pt x="57342" y="57171"/>
                  </a:lnTo>
                  <a:cubicBezTo>
                    <a:pt x="53107" y="53899"/>
                    <a:pt x="47022" y="54679"/>
                    <a:pt x="43750" y="58913"/>
                  </a:cubicBezTo>
                  <a:cubicBezTo>
                    <a:pt x="40478" y="63148"/>
                    <a:pt x="41258" y="69233"/>
                    <a:pt x="45493" y="72504"/>
                  </a:cubicBezTo>
                  <a:lnTo>
                    <a:pt x="117154" y="127878"/>
                  </a:lnTo>
                  <a:cubicBezTo>
                    <a:pt x="129949" y="137764"/>
                    <a:pt x="147804" y="137764"/>
                    <a:pt x="160599" y="127878"/>
                  </a:cubicBezTo>
                  <a:lnTo>
                    <a:pt x="232261" y="72504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/>
                </a:solidFill>
              </a:endParaRPr>
            </a:p>
          </p:txBody>
        </p:sp>
      </p:grpSp>
      <p:grpSp>
        <p:nvGrpSpPr>
          <p:cNvPr id="530" name="Group 529">
            <a:extLst>
              <a:ext uri="{FF2B5EF4-FFF2-40B4-BE49-F238E27FC236}">
                <a16:creationId xmlns:a16="http://schemas.microsoft.com/office/drawing/2014/main" id="{281F4532-2A6A-04C2-6AA1-2D619CC43009}"/>
              </a:ext>
            </a:extLst>
          </p:cNvPr>
          <p:cNvGrpSpPr/>
          <p:nvPr/>
        </p:nvGrpSpPr>
        <p:grpSpPr>
          <a:xfrm>
            <a:off x="5242083" y="4215932"/>
            <a:ext cx="6410646" cy="2146992"/>
            <a:chOff x="4994088" y="4176249"/>
            <a:chExt cx="6410646" cy="2146992"/>
          </a:xfrm>
        </p:grpSpPr>
        <p:grpSp>
          <p:nvGrpSpPr>
            <p:cNvPr id="2" name="Graphic 3">
              <a:extLst>
                <a:ext uri="{FF2B5EF4-FFF2-40B4-BE49-F238E27FC236}">
                  <a16:creationId xmlns:a16="http://schemas.microsoft.com/office/drawing/2014/main" id="{57B8BDBC-E65A-3DFE-72A2-4AD5E0DEE99D}"/>
                </a:ext>
              </a:extLst>
            </p:cNvPr>
            <p:cNvGrpSpPr/>
            <p:nvPr/>
          </p:nvGrpSpPr>
          <p:grpSpPr>
            <a:xfrm>
              <a:off x="10227551" y="4659016"/>
              <a:ext cx="1177183" cy="1611069"/>
              <a:chOff x="7470514" y="3177025"/>
              <a:chExt cx="684618" cy="936955"/>
            </a:xfrm>
          </p:grpSpPr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4C45AFB-5AE0-18D9-3524-68B6558596B0}"/>
                  </a:ext>
                </a:extLst>
              </p:cNvPr>
              <p:cNvSpPr/>
              <p:nvPr/>
            </p:nvSpPr>
            <p:spPr>
              <a:xfrm>
                <a:off x="7470514" y="3979525"/>
                <a:ext cx="684618" cy="134454"/>
              </a:xfrm>
              <a:custGeom>
                <a:avLst/>
                <a:gdLst>
                  <a:gd name="connsiteX0" fmla="*/ 684619 w 684618"/>
                  <a:gd name="connsiteY0" fmla="*/ 67227 h 134454"/>
                  <a:gd name="connsiteX1" fmla="*/ 342310 w 684618"/>
                  <a:gd name="connsiteY1" fmla="*/ 134455 h 134454"/>
                  <a:gd name="connsiteX2" fmla="*/ 0 w 684618"/>
                  <a:gd name="connsiteY2" fmla="*/ 67227 h 134454"/>
                  <a:gd name="connsiteX3" fmla="*/ 342310 w 684618"/>
                  <a:gd name="connsiteY3" fmla="*/ 0 h 134454"/>
                  <a:gd name="connsiteX4" fmla="*/ 684619 w 684618"/>
                  <a:gd name="connsiteY4" fmla="*/ 67227 h 134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4618" h="134454">
                    <a:moveTo>
                      <a:pt x="684619" y="67227"/>
                    </a:moveTo>
                    <a:cubicBezTo>
                      <a:pt x="684619" y="104356"/>
                      <a:pt x="531362" y="134455"/>
                      <a:pt x="342310" y="134455"/>
                    </a:cubicBezTo>
                    <a:cubicBezTo>
                      <a:pt x="153257" y="134455"/>
                      <a:pt x="0" y="104356"/>
                      <a:pt x="0" y="67227"/>
                    </a:cubicBezTo>
                    <a:cubicBezTo>
                      <a:pt x="0" y="30098"/>
                      <a:pt x="153258" y="0"/>
                      <a:pt x="342310" y="0"/>
                    </a:cubicBezTo>
                    <a:cubicBezTo>
                      <a:pt x="531362" y="0"/>
                      <a:pt x="684619" y="30098"/>
                      <a:pt x="684619" y="67227"/>
                    </a:cubicBezTo>
                    <a:close/>
                  </a:path>
                </a:pathLst>
              </a:custGeom>
              <a:solidFill>
                <a:schemeClr val="tx2">
                  <a:alpha val="28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132" name="Graphic 3">
                <a:extLst>
                  <a:ext uri="{FF2B5EF4-FFF2-40B4-BE49-F238E27FC236}">
                    <a16:creationId xmlns:a16="http://schemas.microsoft.com/office/drawing/2014/main" id="{A71540DC-1F61-6E30-422E-31A9053482DE}"/>
                  </a:ext>
                </a:extLst>
              </p:cNvPr>
              <p:cNvGrpSpPr/>
              <p:nvPr/>
            </p:nvGrpSpPr>
            <p:grpSpPr>
              <a:xfrm>
                <a:off x="7494289" y="3177025"/>
                <a:ext cx="628059" cy="903046"/>
                <a:chOff x="7494289" y="3177025"/>
                <a:chExt cx="628059" cy="903046"/>
              </a:xfrm>
            </p:grpSpPr>
            <p:grpSp>
              <p:nvGrpSpPr>
                <p:cNvPr id="134" name="Graphic 3">
                  <a:extLst>
                    <a:ext uri="{FF2B5EF4-FFF2-40B4-BE49-F238E27FC236}">
                      <a16:creationId xmlns:a16="http://schemas.microsoft.com/office/drawing/2014/main" id="{5063F87F-5AAA-6733-3BD5-69925CC2AB60}"/>
                    </a:ext>
                  </a:extLst>
                </p:cNvPr>
                <p:cNvGrpSpPr/>
                <p:nvPr/>
              </p:nvGrpSpPr>
              <p:grpSpPr>
                <a:xfrm>
                  <a:off x="7566555" y="3798274"/>
                  <a:ext cx="42014" cy="95354"/>
                  <a:chOff x="7566555" y="3798274"/>
                  <a:chExt cx="42014" cy="95354"/>
                </a:xfrm>
              </p:grpSpPr>
              <p:sp>
                <p:nvSpPr>
                  <p:cNvPr id="503" name="Freeform: Shape 502">
                    <a:extLst>
                      <a:ext uri="{FF2B5EF4-FFF2-40B4-BE49-F238E27FC236}">
                        <a16:creationId xmlns:a16="http://schemas.microsoft.com/office/drawing/2014/main" id="{0377D1AC-7AB8-8ED1-892E-C6DDAFBF96EA}"/>
                      </a:ext>
                    </a:extLst>
                  </p:cNvPr>
                  <p:cNvSpPr/>
                  <p:nvPr/>
                </p:nvSpPr>
                <p:spPr>
                  <a:xfrm>
                    <a:off x="7566783" y="3841537"/>
                    <a:ext cx="41576" cy="52092"/>
                  </a:xfrm>
                  <a:custGeom>
                    <a:avLst/>
                    <a:gdLst>
                      <a:gd name="connsiteX0" fmla="*/ 41577 w 41576"/>
                      <a:gd name="connsiteY0" fmla="*/ 0 h 52092"/>
                      <a:gd name="connsiteX1" fmla="*/ 41577 w 41576"/>
                      <a:gd name="connsiteY1" fmla="*/ 32766 h 52092"/>
                      <a:gd name="connsiteX2" fmla="*/ 22450 w 41576"/>
                      <a:gd name="connsiteY2" fmla="*/ 52092 h 52092"/>
                      <a:gd name="connsiteX3" fmla="*/ 19126 w 41576"/>
                      <a:gd name="connsiteY3" fmla="*/ 52092 h 52092"/>
                      <a:gd name="connsiteX4" fmla="*/ 0 w 41576"/>
                      <a:gd name="connsiteY4" fmla="*/ 32766 h 52092"/>
                      <a:gd name="connsiteX5" fmla="*/ 0 w 41576"/>
                      <a:gd name="connsiteY5" fmla="*/ 0 h 52092"/>
                      <a:gd name="connsiteX6" fmla="*/ 41577 w 41576"/>
                      <a:gd name="connsiteY6" fmla="*/ 0 h 52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1576" h="52092">
                        <a:moveTo>
                          <a:pt x="41577" y="0"/>
                        </a:moveTo>
                        <a:lnTo>
                          <a:pt x="41577" y="32766"/>
                        </a:lnTo>
                        <a:cubicBezTo>
                          <a:pt x="41577" y="43396"/>
                          <a:pt x="32966" y="52092"/>
                          <a:pt x="22450" y="52092"/>
                        </a:cubicBezTo>
                        <a:lnTo>
                          <a:pt x="19126" y="52092"/>
                        </a:lnTo>
                        <a:cubicBezTo>
                          <a:pt x="8601" y="52092"/>
                          <a:pt x="0" y="43396"/>
                          <a:pt x="0" y="32766"/>
                        </a:cubicBezTo>
                        <a:lnTo>
                          <a:pt x="0" y="0"/>
                        </a:lnTo>
                        <a:lnTo>
                          <a:pt x="41577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504" name="Freeform: Shape 503">
                    <a:extLst>
                      <a:ext uri="{FF2B5EF4-FFF2-40B4-BE49-F238E27FC236}">
                        <a16:creationId xmlns:a16="http://schemas.microsoft.com/office/drawing/2014/main" id="{B03D4E8F-8CA9-3CCF-4A28-AFB769F63149}"/>
                      </a:ext>
                    </a:extLst>
                  </p:cNvPr>
                  <p:cNvSpPr/>
                  <p:nvPr/>
                </p:nvSpPr>
                <p:spPr>
                  <a:xfrm>
                    <a:off x="7566555" y="3798274"/>
                    <a:ext cx="42014" cy="50825"/>
                  </a:xfrm>
                  <a:custGeom>
                    <a:avLst/>
                    <a:gdLst>
                      <a:gd name="connsiteX0" fmla="*/ 42015 w 42014"/>
                      <a:gd name="connsiteY0" fmla="*/ 50825 h 50825"/>
                      <a:gd name="connsiteX1" fmla="*/ 42015 w 42014"/>
                      <a:gd name="connsiteY1" fmla="*/ 21650 h 50825"/>
                      <a:gd name="connsiteX2" fmla="*/ 22688 w 42014"/>
                      <a:gd name="connsiteY2" fmla="*/ 0 h 50825"/>
                      <a:gd name="connsiteX3" fmla="*/ 19326 w 42014"/>
                      <a:gd name="connsiteY3" fmla="*/ 0 h 50825"/>
                      <a:gd name="connsiteX4" fmla="*/ 0 w 42014"/>
                      <a:gd name="connsiteY4" fmla="*/ 21650 h 50825"/>
                      <a:gd name="connsiteX5" fmla="*/ 0 w 42014"/>
                      <a:gd name="connsiteY5" fmla="*/ 50825 h 50825"/>
                      <a:gd name="connsiteX6" fmla="*/ 42015 w 42014"/>
                      <a:gd name="connsiteY6" fmla="*/ 50825 h 50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2014" h="50825">
                        <a:moveTo>
                          <a:pt x="42015" y="50825"/>
                        </a:moveTo>
                        <a:lnTo>
                          <a:pt x="42015" y="21650"/>
                        </a:lnTo>
                        <a:cubicBezTo>
                          <a:pt x="42015" y="9744"/>
                          <a:pt x="33318" y="0"/>
                          <a:pt x="22688" y="0"/>
                        </a:cubicBezTo>
                        <a:lnTo>
                          <a:pt x="19326" y="0"/>
                        </a:lnTo>
                        <a:cubicBezTo>
                          <a:pt x="8696" y="0"/>
                          <a:pt x="0" y="9744"/>
                          <a:pt x="0" y="21650"/>
                        </a:cubicBezTo>
                        <a:lnTo>
                          <a:pt x="0" y="50825"/>
                        </a:lnTo>
                        <a:lnTo>
                          <a:pt x="42015" y="5082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09" name="Graphic 3">
                  <a:extLst>
                    <a:ext uri="{FF2B5EF4-FFF2-40B4-BE49-F238E27FC236}">
                      <a16:creationId xmlns:a16="http://schemas.microsoft.com/office/drawing/2014/main" id="{64454C67-B655-4982-9A0A-CFFD7540223D}"/>
                    </a:ext>
                  </a:extLst>
                </p:cNvPr>
                <p:cNvGrpSpPr/>
                <p:nvPr/>
              </p:nvGrpSpPr>
              <p:grpSpPr>
                <a:xfrm>
                  <a:off x="7528466" y="3722398"/>
                  <a:ext cx="47243" cy="95401"/>
                  <a:chOff x="7528466" y="3722398"/>
                  <a:chExt cx="47243" cy="95401"/>
                </a:xfrm>
              </p:grpSpPr>
              <p:sp>
                <p:nvSpPr>
                  <p:cNvPr id="501" name="Freeform: Shape 500">
                    <a:extLst>
                      <a:ext uri="{FF2B5EF4-FFF2-40B4-BE49-F238E27FC236}">
                        <a16:creationId xmlns:a16="http://schemas.microsoft.com/office/drawing/2014/main" id="{8ECC8283-BFAF-630A-74C4-2BF3EA2B9A06}"/>
                      </a:ext>
                    </a:extLst>
                  </p:cNvPr>
                  <p:cNvSpPr/>
                  <p:nvPr/>
                </p:nvSpPr>
                <p:spPr>
                  <a:xfrm>
                    <a:off x="7530950" y="3763632"/>
                    <a:ext cx="44759" cy="54167"/>
                  </a:xfrm>
                  <a:custGeom>
                    <a:avLst/>
                    <a:gdLst>
                      <a:gd name="connsiteX0" fmla="*/ 41386 w 44759"/>
                      <a:gd name="connsiteY0" fmla="*/ 0 h 54167"/>
                      <a:gd name="connsiteX1" fmla="*/ 44663 w 44759"/>
                      <a:gd name="connsiteY1" fmla="*/ 32604 h 54167"/>
                      <a:gd name="connsiteX2" fmla="*/ 27556 w 44759"/>
                      <a:gd name="connsiteY2" fmla="*/ 53740 h 54167"/>
                      <a:gd name="connsiteX3" fmla="*/ 24241 w 44759"/>
                      <a:gd name="connsiteY3" fmla="*/ 54073 h 54167"/>
                      <a:gd name="connsiteX4" fmla="*/ 3277 w 44759"/>
                      <a:gd name="connsiteY4" fmla="*/ 36757 h 54167"/>
                      <a:gd name="connsiteX5" fmla="*/ 0 w 44759"/>
                      <a:gd name="connsiteY5" fmla="*/ 4153 h 54167"/>
                      <a:gd name="connsiteX6" fmla="*/ 41386 w 44759"/>
                      <a:gd name="connsiteY6" fmla="*/ 0 h 54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759" h="54167">
                        <a:moveTo>
                          <a:pt x="41386" y="0"/>
                        </a:moveTo>
                        <a:lnTo>
                          <a:pt x="44663" y="32604"/>
                        </a:lnTo>
                        <a:cubicBezTo>
                          <a:pt x="45720" y="43177"/>
                          <a:pt x="38033" y="52692"/>
                          <a:pt x="27556" y="53740"/>
                        </a:cubicBezTo>
                        <a:lnTo>
                          <a:pt x="24241" y="54073"/>
                        </a:lnTo>
                        <a:cubicBezTo>
                          <a:pt x="13773" y="55121"/>
                          <a:pt x="4334" y="47330"/>
                          <a:pt x="3277" y="36757"/>
                        </a:cubicBezTo>
                        <a:lnTo>
                          <a:pt x="0" y="4153"/>
                        </a:lnTo>
                        <a:lnTo>
                          <a:pt x="41386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502" name="Freeform: Shape 501">
                    <a:extLst>
                      <a:ext uri="{FF2B5EF4-FFF2-40B4-BE49-F238E27FC236}">
                        <a16:creationId xmlns:a16="http://schemas.microsoft.com/office/drawing/2014/main" id="{A3A7F0E6-AC41-D1C7-8487-3A592E6EC1A1}"/>
                      </a:ext>
                    </a:extLst>
                  </p:cNvPr>
                  <p:cNvSpPr/>
                  <p:nvPr/>
                </p:nvSpPr>
                <p:spPr>
                  <a:xfrm>
                    <a:off x="7528466" y="3722398"/>
                    <a:ext cx="44831" cy="52921"/>
                  </a:xfrm>
                  <a:custGeom>
                    <a:avLst/>
                    <a:gdLst>
                      <a:gd name="connsiteX0" fmla="*/ 44832 w 44831"/>
                      <a:gd name="connsiteY0" fmla="*/ 48730 h 52921"/>
                      <a:gd name="connsiteX1" fmla="*/ 41917 w 44831"/>
                      <a:gd name="connsiteY1" fmla="*/ 19698 h 52921"/>
                      <a:gd name="connsiteX2" fmla="*/ 20524 w 44831"/>
                      <a:gd name="connsiteY2" fmla="*/ 86 h 52921"/>
                      <a:gd name="connsiteX3" fmla="*/ 17181 w 44831"/>
                      <a:gd name="connsiteY3" fmla="*/ 419 h 52921"/>
                      <a:gd name="connsiteX4" fmla="*/ 122 w 44831"/>
                      <a:gd name="connsiteY4" fmla="*/ 23889 h 52921"/>
                      <a:gd name="connsiteX5" fmla="*/ 3036 w 44831"/>
                      <a:gd name="connsiteY5" fmla="*/ 52921 h 52921"/>
                      <a:gd name="connsiteX6" fmla="*/ 44832 w 44831"/>
                      <a:gd name="connsiteY6" fmla="*/ 48730 h 52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831" h="52921">
                        <a:moveTo>
                          <a:pt x="44832" y="48730"/>
                        </a:moveTo>
                        <a:lnTo>
                          <a:pt x="41917" y="19698"/>
                        </a:lnTo>
                        <a:cubicBezTo>
                          <a:pt x="40727" y="7849"/>
                          <a:pt x="31107" y="-972"/>
                          <a:pt x="20524" y="86"/>
                        </a:cubicBezTo>
                        <a:lnTo>
                          <a:pt x="17181" y="419"/>
                        </a:lnTo>
                        <a:cubicBezTo>
                          <a:pt x="6608" y="1477"/>
                          <a:pt x="-1069" y="12040"/>
                          <a:pt x="122" y="23889"/>
                        </a:cubicBezTo>
                        <a:lnTo>
                          <a:pt x="3036" y="52921"/>
                        </a:lnTo>
                        <a:lnTo>
                          <a:pt x="44832" y="4873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10" name="Graphic 3">
                  <a:extLst>
                    <a:ext uri="{FF2B5EF4-FFF2-40B4-BE49-F238E27FC236}">
                      <a16:creationId xmlns:a16="http://schemas.microsoft.com/office/drawing/2014/main" id="{1BB2A192-E4BE-70FC-0ECC-6EB7245AF35F}"/>
                    </a:ext>
                  </a:extLst>
                </p:cNvPr>
                <p:cNvGrpSpPr/>
                <p:nvPr/>
              </p:nvGrpSpPr>
              <p:grpSpPr>
                <a:xfrm>
                  <a:off x="7534712" y="3626303"/>
                  <a:ext cx="55359" cy="94324"/>
                  <a:chOff x="7534712" y="3626303"/>
                  <a:chExt cx="55359" cy="94324"/>
                </a:xfrm>
              </p:grpSpPr>
              <p:sp>
                <p:nvSpPr>
                  <p:cNvPr id="499" name="Freeform: Shape 498">
                    <a:extLst>
                      <a:ext uri="{FF2B5EF4-FFF2-40B4-BE49-F238E27FC236}">
                        <a16:creationId xmlns:a16="http://schemas.microsoft.com/office/drawing/2014/main" id="{0AA5A35D-B89F-5F82-6FD5-F5B7F93F83A5}"/>
                      </a:ext>
                    </a:extLst>
                  </p:cNvPr>
                  <p:cNvSpPr/>
                  <p:nvPr/>
                </p:nvSpPr>
                <p:spPr>
                  <a:xfrm>
                    <a:off x="7541047" y="3664000"/>
                    <a:ext cx="49024" cy="56626"/>
                  </a:xfrm>
                  <a:custGeom>
                    <a:avLst/>
                    <a:gdLst>
                      <a:gd name="connsiteX0" fmla="*/ 40281 w 49024"/>
                      <a:gd name="connsiteY0" fmla="*/ 0 h 56626"/>
                      <a:gd name="connsiteX1" fmla="*/ 48416 w 49024"/>
                      <a:gd name="connsiteY1" fmla="*/ 31737 h 56626"/>
                      <a:gd name="connsiteX2" fmla="*/ 34680 w 49024"/>
                      <a:gd name="connsiteY2" fmla="*/ 55207 h 56626"/>
                      <a:gd name="connsiteX3" fmla="*/ 31461 w 49024"/>
                      <a:gd name="connsiteY3" fmla="*/ 56036 h 56626"/>
                      <a:gd name="connsiteX4" fmla="*/ 8134 w 49024"/>
                      <a:gd name="connsiteY4" fmla="*/ 42072 h 56626"/>
                      <a:gd name="connsiteX5" fmla="*/ 0 w 49024"/>
                      <a:gd name="connsiteY5" fmla="*/ 10335 h 56626"/>
                      <a:gd name="connsiteX6" fmla="*/ 40281 w 49024"/>
                      <a:gd name="connsiteY6" fmla="*/ 0 h 56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024" h="56626">
                        <a:moveTo>
                          <a:pt x="40281" y="0"/>
                        </a:moveTo>
                        <a:lnTo>
                          <a:pt x="48416" y="31737"/>
                        </a:lnTo>
                        <a:cubicBezTo>
                          <a:pt x="51054" y="42034"/>
                          <a:pt x="44872" y="52587"/>
                          <a:pt x="34680" y="55207"/>
                        </a:cubicBezTo>
                        <a:lnTo>
                          <a:pt x="31461" y="56036"/>
                        </a:lnTo>
                        <a:cubicBezTo>
                          <a:pt x="21269" y="58646"/>
                          <a:pt x="10773" y="52359"/>
                          <a:pt x="8134" y="42072"/>
                        </a:cubicBezTo>
                        <a:lnTo>
                          <a:pt x="0" y="10335"/>
                        </a:lnTo>
                        <a:lnTo>
                          <a:pt x="40281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500" name="Freeform: Shape 499">
                    <a:extLst>
                      <a:ext uri="{FF2B5EF4-FFF2-40B4-BE49-F238E27FC236}">
                        <a16:creationId xmlns:a16="http://schemas.microsoft.com/office/drawing/2014/main" id="{5F3A2235-5733-7084-C7D6-77FE1725DC34}"/>
                      </a:ext>
                    </a:extLst>
                  </p:cNvPr>
                  <p:cNvSpPr/>
                  <p:nvPr/>
                </p:nvSpPr>
                <p:spPr>
                  <a:xfrm>
                    <a:off x="7534712" y="3626303"/>
                    <a:ext cx="48691" cy="55404"/>
                  </a:xfrm>
                  <a:custGeom>
                    <a:avLst/>
                    <a:gdLst>
                      <a:gd name="connsiteX0" fmla="*/ 48692 w 48691"/>
                      <a:gd name="connsiteY0" fmla="*/ 44975 h 55404"/>
                      <a:gd name="connsiteX1" fmla="*/ 41444 w 48691"/>
                      <a:gd name="connsiteY1" fmla="*/ 16714 h 55404"/>
                      <a:gd name="connsiteX2" fmla="*/ 17355 w 48691"/>
                      <a:gd name="connsiteY2" fmla="*/ 541 h 55404"/>
                      <a:gd name="connsiteX3" fmla="*/ 14097 w 48691"/>
                      <a:gd name="connsiteY3" fmla="*/ 1379 h 55404"/>
                      <a:gd name="connsiteX4" fmla="*/ 753 w 48691"/>
                      <a:gd name="connsiteY4" fmla="*/ 27144 h 55404"/>
                      <a:gd name="connsiteX5" fmla="*/ 8001 w 48691"/>
                      <a:gd name="connsiteY5" fmla="*/ 55405 h 55404"/>
                      <a:gd name="connsiteX6" fmla="*/ 48692 w 48691"/>
                      <a:gd name="connsiteY6" fmla="*/ 44975 h 55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691" h="55404">
                        <a:moveTo>
                          <a:pt x="48692" y="44975"/>
                        </a:moveTo>
                        <a:lnTo>
                          <a:pt x="41444" y="16714"/>
                        </a:lnTo>
                        <a:cubicBezTo>
                          <a:pt x="38491" y="5179"/>
                          <a:pt x="27642" y="-2098"/>
                          <a:pt x="17355" y="541"/>
                        </a:cubicBezTo>
                        <a:lnTo>
                          <a:pt x="14097" y="1379"/>
                        </a:lnTo>
                        <a:cubicBezTo>
                          <a:pt x="3801" y="4017"/>
                          <a:pt x="-2200" y="15619"/>
                          <a:pt x="753" y="27144"/>
                        </a:cubicBezTo>
                        <a:lnTo>
                          <a:pt x="8001" y="55405"/>
                        </a:lnTo>
                        <a:lnTo>
                          <a:pt x="48692" y="449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11" name="Graphic 3">
                  <a:extLst>
                    <a:ext uri="{FF2B5EF4-FFF2-40B4-BE49-F238E27FC236}">
                      <a16:creationId xmlns:a16="http://schemas.microsoft.com/office/drawing/2014/main" id="{B28E67D7-B5C1-B27B-3AA0-03879B240523}"/>
                    </a:ext>
                  </a:extLst>
                </p:cNvPr>
                <p:cNvGrpSpPr/>
                <p:nvPr/>
              </p:nvGrpSpPr>
              <p:grpSpPr>
                <a:xfrm>
                  <a:off x="7531455" y="3536577"/>
                  <a:ext cx="55359" cy="94333"/>
                  <a:chOff x="7531455" y="3536577"/>
                  <a:chExt cx="55359" cy="94333"/>
                </a:xfrm>
              </p:grpSpPr>
              <p:sp>
                <p:nvSpPr>
                  <p:cNvPr id="497" name="Freeform: Shape 496">
                    <a:extLst>
                      <a:ext uri="{FF2B5EF4-FFF2-40B4-BE49-F238E27FC236}">
                        <a16:creationId xmlns:a16="http://schemas.microsoft.com/office/drawing/2014/main" id="{6868BBE7-3901-CC63-D580-B7ABE1601A8F}"/>
                      </a:ext>
                    </a:extLst>
                  </p:cNvPr>
                  <p:cNvSpPr/>
                  <p:nvPr/>
                </p:nvSpPr>
                <p:spPr>
                  <a:xfrm>
                    <a:off x="7537789" y="3574284"/>
                    <a:ext cx="49024" cy="56626"/>
                  </a:xfrm>
                  <a:custGeom>
                    <a:avLst/>
                    <a:gdLst>
                      <a:gd name="connsiteX0" fmla="*/ 40281 w 49024"/>
                      <a:gd name="connsiteY0" fmla="*/ 0 h 56626"/>
                      <a:gd name="connsiteX1" fmla="*/ 48416 w 49024"/>
                      <a:gd name="connsiteY1" fmla="*/ 31737 h 56626"/>
                      <a:gd name="connsiteX2" fmla="*/ 34681 w 49024"/>
                      <a:gd name="connsiteY2" fmla="*/ 55207 h 56626"/>
                      <a:gd name="connsiteX3" fmla="*/ 31461 w 49024"/>
                      <a:gd name="connsiteY3" fmla="*/ 56036 h 56626"/>
                      <a:gd name="connsiteX4" fmla="*/ 8134 w 49024"/>
                      <a:gd name="connsiteY4" fmla="*/ 42072 h 56626"/>
                      <a:gd name="connsiteX5" fmla="*/ 0 w 49024"/>
                      <a:gd name="connsiteY5" fmla="*/ 10335 h 56626"/>
                      <a:gd name="connsiteX6" fmla="*/ 40281 w 49024"/>
                      <a:gd name="connsiteY6" fmla="*/ 0 h 56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024" h="56626">
                        <a:moveTo>
                          <a:pt x="40281" y="0"/>
                        </a:moveTo>
                        <a:lnTo>
                          <a:pt x="48416" y="31737"/>
                        </a:lnTo>
                        <a:cubicBezTo>
                          <a:pt x="51054" y="42034"/>
                          <a:pt x="44872" y="52597"/>
                          <a:pt x="34681" y="55207"/>
                        </a:cubicBezTo>
                        <a:lnTo>
                          <a:pt x="31461" y="56036"/>
                        </a:lnTo>
                        <a:cubicBezTo>
                          <a:pt x="21269" y="58646"/>
                          <a:pt x="10773" y="52359"/>
                          <a:pt x="8134" y="42072"/>
                        </a:cubicBezTo>
                        <a:lnTo>
                          <a:pt x="0" y="10335"/>
                        </a:lnTo>
                        <a:lnTo>
                          <a:pt x="40281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98" name="Freeform: Shape 497">
                    <a:extLst>
                      <a:ext uri="{FF2B5EF4-FFF2-40B4-BE49-F238E27FC236}">
                        <a16:creationId xmlns:a16="http://schemas.microsoft.com/office/drawing/2014/main" id="{61AF6976-C3A0-9B46-B78C-32E770E2E06C}"/>
                      </a:ext>
                    </a:extLst>
                  </p:cNvPr>
                  <p:cNvSpPr/>
                  <p:nvPr/>
                </p:nvSpPr>
                <p:spPr>
                  <a:xfrm>
                    <a:off x="7531455" y="3536577"/>
                    <a:ext cx="48692" cy="55404"/>
                  </a:xfrm>
                  <a:custGeom>
                    <a:avLst/>
                    <a:gdLst>
                      <a:gd name="connsiteX0" fmla="*/ 48692 w 48692"/>
                      <a:gd name="connsiteY0" fmla="*/ 44975 h 55404"/>
                      <a:gd name="connsiteX1" fmla="*/ 41444 w 48692"/>
                      <a:gd name="connsiteY1" fmla="*/ 16714 h 55404"/>
                      <a:gd name="connsiteX2" fmla="*/ 17355 w 48692"/>
                      <a:gd name="connsiteY2" fmla="*/ 541 h 55404"/>
                      <a:gd name="connsiteX3" fmla="*/ 14097 w 48692"/>
                      <a:gd name="connsiteY3" fmla="*/ 1379 h 55404"/>
                      <a:gd name="connsiteX4" fmla="*/ 753 w 48692"/>
                      <a:gd name="connsiteY4" fmla="*/ 27144 h 55404"/>
                      <a:gd name="connsiteX5" fmla="*/ 8001 w 48692"/>
                      <a:gd name="connsiteY5" fmla="*/ 55405 h 55404"/>
                      <a:gd name="connsiteX6" fmla="*/ 48692 w 48692"/>
                      <a:gd name="connsiteY6" fmla="*/ 44975 h 55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692" h="55404">
                        <a:moveTo>
                          <a:pt x="48692" y="44975"/>
                        </a:moveTo>
                        <a:lnTo>
                          <a:pt x="41444" y="16714"/>
                        </a:lnTo>
                        <a:cubicBezTo>
                          <a:pt x="38491" y="5179"/>
                          <a:pt x="27642" y="-2098"/>
                          <a:pt x="17355" y="541"/>
                        </a:cubicBezTo>
                        <a:lnTo>
                          <a:pt x="14097" y="1379"/>
                        </a:lnTo>
                        <a:cubicBezTo>
                          <a:pt x="3801" y="4017"/>
                          <a:pt x="-2200" y="15619"/>
                          <a:pt x="753" y="27144"/>
                        </a:cubicBezTo>
                        <a:lnTo>
                          <a:pt x="8001" y="55405"/>
                        </a:lnTo>
                        <a:lnTo>
                          <a:pt x="48692" y="449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12" name="Graphic 3">
                  <a:extLst>
                    <a:ext uri="{FF2B5EF4-FFF2-40B4-BE49-F238E27FC236}">
                      <a16:creationId xmlns:a16="http://schemas.microsoft.com/office/drawing/2014/main" id="{DC8E9615-DAB4-2D40-4B29-2A55FA683B41}"/>
                    </a:ext>
                  </a:extLst>
                </p:cNvPr>
                <p:cNvGrpSpPr/>
                <p:nvPr/>
              </p:nvGrpSpPr>
              <p:grpSpPr>
                <a:xfrm>
                  <a:off x="7534319" y="3457145"/>
                  <a:ext cx="72629" cy="86989"/>
                  <a:chOff x="7534319" y="3457145"/>
                  <a:chExt cx="72629" cy="86989"/>
                </a:xfrm>
              </p:grpSpPr>
              <p:sp>
                <p:nvSpPr>
                  <p:cNvPr id="495" name="Freeform: Shape 494">
                    <a:extLst>
                      <a:ext uri="{FF2B5EF4-FFF2-40B4-BE49-F238E27FC236}">
                        <a16:creationId xmlns:a16="http://schemas.microsoft.com/office/drawing/2014/main" id="{6EDC3209-20C8-3902-B919-A30DD377525C}"/>
                      </a:ext>
                    </a:extLst>
                  </p:cNvPr>
                  <p:cNvSpPr/>
                  <p:nvPr/>
                </p:nvSpPr>
                <p:spPr>
                  <a:xfrm>
                    <a:off x="7550762" y="3485168"/>
                    <a:ext cx="56186" cy="58966"/>
                  </a:xfrm>
                  <a:custGeom>
                    <a:avLst/>
                    <a:gdLst>
                      <a:gd name="connsiteX0" fmla="*/ 34376 w 56186"/>
                      <a:gd name="connsiteY0" fmla="*/ 0 h 58966"/>
                      <a:gd name="connsiteX1" fmla="*/ 52826 w 56186"/>
                      <a:gd name="connsiteY1" fmla="*/ 27079 h 58966"/>
                      <a:gd name="connsiteX2" fmla="*/ 47892 w 56186"/>
                      <a:gd name="connsiteY2" fmla="*/ 53816 h 58966"/>
                      <a:gd name="connsiteX3" fmla="*/ 45139 w 56186"/>
                      <a:gd name="connsiteY3" fmla="*/ 55693 h 58966"/>
                      <a:gd name="connsiteX4" fmla="*/ 18450 w 56186"/>
                      <a:gd name="connsiteY4" fmla="*/ 50492 h 58966"/>
                      <a:gd name="connsiteX5" fmla="*/ 0 w 56186"/>
                      <a:gd name="connsiteY5" fmla="*/ 23413 h 58966"/>
                      <a:gd name="connsiteX6" fmla="*/ 34376 w 56186"/>
                      <a:gd name="connsiteY6" fmla="*/ 0 h 58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186" h="58966">
                        <a:moveTo>
                          <a:pt x="34376" y="0"/>
                        </a:moveTo>
                        <a:lnTo>
                          <a:pt x="52826" y="27079"/>
                        </a:lnTo>
                        <a:cubicBezTo>
                          <a:pt x="58807" y="35861"/>
                          <a:pt x="56588" y="47892"/>
                          <a:pt x="47892" y="53816"/>
                        </a:cubicBezTo>
                        <a:lnTo>
                          <a:pt x="45139" y="55693"/>
                        </a:lnTo>
                        <a:cubicBezTo>
                          <a:pt x="36443" y="61617"/>
                          <a:pt x="24432" y="59274"/>
                          <a:pt x="18450" y="50492"/>
                        </a:cubicBezTo>
                        <a:lnTo>
                          <a:pt x="0" y="23413"/>
                        </a:lnTo>
                        <a:lnTo>
                          <a:pt x="34376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96" name="Freeform: Shape 495">
                    <a:extLst>
                      <a:ext uri="{FF2B5EF4-FFF2-40B4-BE49-F238E27FC236}">
                        <a16:creationId xmlns:a16="http://schemas.microsoft.com/office/drawing/2014/main" id="{5C9DC607-B5DE-3701-6DBE-2A8A738D4AB1}"/>
                      </a:ext>
                    </a:extLst>
                  </p:cNvPr>
                  <p:cNvSpPr/>
                  <p:nvPr/>
                </p:nvSpPr>
                <p:spPr>
                  <a:xfrm>
                    <a:off x="7534319" y="3457145"/>
                    <a:ext cx="55247" cy="57808"/>
                  </a:xfrm>
                  <a:custGeom>
                    <a:avLst/>
                    <a:gdLst>
                      <a:gd name="connsiteX0" fmla="*/ 55248 w 55247"/>
                      <a:gd name="connsiteY0" fmla="*/ 34158 h 57808"/>
                      <a:gd name="connsiteX1" fmla="*/ 38817 w 55247"/>
                      <a:gd name="connsiteY1" fmla="*/ 10040 h 57808"/>
                      <a:gd name="connsiteX2" fmla="*/ 10661 w 55247"/>
                      <a:gd name="connsiteY2" fmla="*/ 3030 h 57808"/>
                      <a:gd name="connsiteX3" fmla="*/ 7880 w 55247"/>
                      <a:gd name="connsiteY3" fmla="*/ 4925 h 57808"/>
                      <a:gd name="connsiteX4" fmla="*/ 4098 w 55247"/>
                      <a:gd name="connsiteY4" fmla="*/ 33691 h 57808"/>
                      <a:gd name="connsiteX5" fmla="*/ 20529 w 55247"/>
                      <a:gd name="connsiteY5" fmla="*/ 57808 h 57808"/>
                      <a:gd name="connsiteX6" fmla="*/ 55248 w 55247"/>
                      <a:gd name="connsiteY6" fmla="*/ 34158 h 578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247" h="57808">
                        <a:moveTo>
                          <a:pt x="55248" y="34158"/>
                        </a:moveTo>
                        <a:lnTo>
                          <a:pt x="38817" y="10040"/>
                        </a:lnTo>
                        <a:cubicBezTo>
                          <a:pt x="32112" y="201"/>
                          <a:pt x="19443" y="-2952"/>
                          <a:pt x="10661" y="3030"/>
                        </a:cubicBezTo>
                        <a:lnTo>
                          <a:pt x="7880" y="4925"/>
                        </a:lnTo>
                        <a:cubicBezTo>
                          <a:pt x="-902" y="10907"/>
                          <a:pt x="-2607" y="23852"/>
                          <a:pt x="4098" y="33691"/>
                        </a:cubicBezTo>
                        <a:lnTo>
                          <a:pt x="20529" y="57808"/>
                        </a:lnTo>
                        <a:lnTo>
                          <a:pt x="55248" y="3415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13" name="Graphic 3">
                  <a:extLst>
                    <a:ext uri="{FF2B5EF4-FFF2-40B4-BE49-F238E27FC236}">
                      <a16:creationId xmlns:a16="http://schemas.microsoft.com/office/drawing/2014/main" id="{B68C3D94-E381-331C-694E-EBCB16CBBE5F}"/>
                    </a:ext>
                  </a:extLst>
                </p:cNvPr>
                <p:cNvGrpSpPr/>
                <p:nvPr/>
              </p:nvGrpSpPr>
              <p:grpSpPr>
                <a:xfrm>
                  <a:off x="7550648" y="3887590"/>
                  <a:ext cx="42014" cy="95354"/>
                  <a:chOff x="7550648" y="3887590"/>
                  <a:chExt cx="42014" cy="95354"/>
                </a:xfrm>
              </p:grpSpPr>
              <p:sp>
                <p:nvSpPr>
                  <p:cNvPr id="493" name="Freeform: Shape 492">
                    <a:extLst>
                      <a:ext uri="{FF2B5EF4-FFF2-40B4-BE49-F238E27FC236}">
                        <a16:creationId xmlns:a16="http://schemas.microsoft.com/office/drawing/2014/main" id="{E4975E91-BEA8-19EA-12FC-4AFE84772F2B}"/>
                      </a:ext>
                    </a:extLst>
                  </p:cNvPr>
                  <p:cNvSpPr/>
                  <p:nvPr/>
                </p:nvSpPr>
                <p:spPr>
                  <a:xfrm>
                    <a:off x="7550877" y="3930853"/>
                    <a:ext cx="41576" cy="52092"/>
                  </a:xfrm>
                  <a:custGeom>
                    <a:avLst/>
                    <a:gdLst>
                      <a:gd name="connsiteX0" fmla="*/ 41577 w 41576"/>
                      <a:gd name="connsiteY0" fmla="*/ 0 h 52092"/>
                      <a:gd name="connsiteX1" fmla="*/ 41577 w 41576"/>
                      <a:gd name="connsiteY1" fmla="*/ 32766 h 52092"/>
                      <a:gd name="connsiteX2" fmla="*/ 22450 w 41576"/>
                      <a:gd name="connsiteY2" fmla="*/ 52092 h 52092"/>
                      <a:gd name="connsiteX3" fmla="*/ 19126 w 41576"/>
                      <a:gd name="connsiteY3" fmla="*/ 52092 h 52092"/>
                      <a:gd name="connsiteX4" fmla="*/ 0 w 41576"/>
                      <a:gd name="connsiteY4" fmla="*/ 32766 h 52092"/>
                      <a:gd name="connsiteX5" fmla="*/ 0 w 41576"/>
                      <a:gd name="connsiteY5" fmla="*/ 0 h 52092"/>
                      <a:gd name="connsiteX6" fmla="*/ 41577 w 41576"/>
                      <a:gd name="connsiteY6" fmla="*/ 0 h 52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1576" h="52092">
                        <a:moveTo>
                          <a:pt x="41577" y="0"/>
                        </a:moveTo>
                        <a:lnTo>
                          <a:pt x="41577" y="32766"/>
                        </a:lnTo>
                        <a:cubicBezTo>
                          <a:pt x="41577" y="43396"/>
                          <a:pt x="32966" y="52092"/>
                          <a:pt x="22450" y="52092"/>
                        </a:cubicBezTo>
                        <a:lnTo>
                          <a:pt x="19126" y="52092"/>
                        </a:lnTo>
                        <a:cubicBezTo>
                          <a:pt x="8611" y="52092"/>
                          <a:pt x="0" y="43396"/>
                          <a:pt x="0" y="32766"/>
                        </a:cubicBezTo>
                        <a:lnTo>
                          <a:pt x="0" y="0"/>
                        </a:lnTo>
                        <a:lnTo>
                          <a:pt x="41577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94" name="Freeform: Shape 493">
                    <a:extLst>
                      <a:ext uri="{FF2B5EF4-FFF2-40B4-BE49-F238E27FC236}">
                        <a16:creationId xmlns:a16="http://schemas.microsoft.com/office/drawing/2014/main" id="{F367AE5A-5B5B-0C4C-2DFD-10BCFB119FA9}"/>
                      </a:ext>
                    </a:extLst>
                  </p:cNvPr>
                  <p:cNvSpPr/>
                  <p:nvPr/>
                </p:nvSpPr>
                <p:spPr>
                  <a:xfrm>
                    <a:off x="7550648" y="3887590"/>
                    <a:ext cx="42014" cy="50825"/>
                  </a:xfrm>
                  <a:custGeom>
                    <a:avLst/>
                    <a:gdLst>
                      <a:gd name="connsiteX0" fmla="*/ 42015 w 42014"/>
                      <a:gd name="connsiteY0" fmla="*/ 50825 h 50825"/>
                      <a:gd name="connsiteX1" fmla="*/ 42015 w 42014"/>
                      <a:gd name="connsiteY1" fmla="*/ 21650 h 50825"/>
                      <a:gd name="connsiteX2" fmla="*/ 22689 w 42014"/>
                      <a:gd name="connsiteY2" fmla="*/ 0 h 50825"/>
                      <a:gd name="connsiteX3" fmla="*/ 19326 w 42014"/>
                      <a:gd name="connsiteY3" fmla="*/ 0 h 50825"/>
                      <a:gd name="connsiteX4" fmla="*/ 0 w 42014"/>
                      <a:gd name="connsiteY4" fmla="*/ 21650 h 50825"/>
                      <a:gd name="connsiteX5" fmla="*/ 0 w 42014"/>
                      <a:gd name="connsiteY5" fmla="*/ 50825 h 50825"/>
                      <a:gd name="connsiteX6" fmla="*/ 42015 w 42014"/>
                      <a:gd name="connsiteY6" fmla="*/ 50825 h 50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2014" h="50825">
                        <a:moveTo>
                          <a:pt x="42015" y="50825"/>
                        </a:moveTo>
                        <a:lnTo>
                          <a:pt x="42015" y="21650"/>
                        </a:lnTo>
                        <a:cubicBezTo>
                          <a:pt x="42015" y="9744"/>
                          <a:pt x="33319" y="0"/>
                          <a:pt x="22689" y="0"/>
                        </a:cubicBezTo>
                        <a:lnTo>
                          <a:pt x="19326" y="0"/>
                        </a:lnTo>
                        <a:cubicBezTo>
                          <a:pt x="8696" y="0"/>
                          <a:pt x="0" y="9744"/>
                          <a:pt x="0" y="21650"/>
                        </a:cubicBezTo>
                        <a:lnTo>
                          <a:pt x="0" y="50825"/>
                        </a:lnTo>
                        <a:lnTo>
                          <a:pt x="42015" y="5082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D0C9BF18-2D9F-AC10-1954-6EEBF60C5390}"/>
                    </a:ext>
                  </a:extLst>
                </p:cNvPr>
                <p:cNvSpPr/>
                <p:nvPr/>
              </p:nvSpPr>
              <p:spPr>
                <a:xfrm>
                  <a:off x="7494289" y="3249739"/>
                  <a:ext cx="628059" cy="830332"/>
                </a:xfrm>
                <a:custGeom>
                  <a:avLst/>
                  <a:gdLst>
                    <a:gd name="connsiteX0" fmla="*/ 436197 w 628059"/>
                    <a:gd name="connsiteY0" fmla="*/ 830332 h 830332"/>
                    <a:gd name="connsiteX1" fmla="*/ 191862 w 628059"/>
                    <a:gd name="connsiteY1" fmla="*/ 830332 h 830332"/>
                    <a:gd name="connsiteX2" fmla="*/ 0 w 628059"/>
                    <a:gd name="connsiteY2" fmla="*/ 638470 h 830332"/>
                    <a:gd name="connsiteX3" fmla="*/ 0 w 628059"/>
                    <a:gd name="connsiteY3" fmla="*/ 107233 h 830332"/>
                    <a:gd name="connsiteX4" fmla="*/ 107232 w 628059"/>
                    <a:gd name="connsiteY4" fmla="*/ 0 h 830332"/>
                    <a:gd name="connsiteX5" fmla="*/ 520827 w 628059"/>
                    <a:gd name="connsiteY5" fmla="*/ 0 h 830332"/>
                    <a:gd name="connsiteX6" fmla="*/ 628059 w 628059"/>
                    <a:gd name="connsiteY6" fmla="*/ 107233 h 830332"/>
                    <a:gd name="connsiteX7" fmla="*/ 628059 w 628059"/>
                    <a:gd name="connsiteY7" fmla="*/ 638470 h 830332"/>
                    <a:gd name="connsiteX8" fmla="*/ 436197 w 628059"/>
                    <a:gd name="connsiteY8" fmla="*/ 830332 h 830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28059" h="830332">
                      <a:moveTo>
                        <a:pt x="436197" y="830332"/>
                      </a:moveTo>
                      <a:lnTo>
                        <a:pt x="191862" y="830332"/>
                      </a:lnTo>
                      <a:cubicBezTo>
                        <a:pt x="85897" y="830332"/>
                        <a:pt x="0" y="744436"/>
                        <a:pt x="0" y="638470"/>
                      </a:cubicBezTo>
                      <a:lnTo>
                        <a:pt x="0" y="107233"/>
                      </a:lnTo>
                      <a:cubicBezTo>
                        <a:pt x="0" y="48016"/>
                        <a:pt x="48006" y="0"/>
                        <a:pt x="107232" y="0"/>
                      </a:cubicBezTo>
                      <a:lnTo>
                        <a:pt x="520827" y="0"/>
                      </a:lnTo>
                      <a:cubicBezTo>
                        <a:pt x="580044" y="0"/>
                        <a:pt x="628059" y="48006"/>
                        <a:pt x="628059" y="107233"/>
                      </a:cubicBezTo>
                      <a:lnTo>
                        <a:pt x="628059" y="638470"/>
                      </a:lnTo>
                      <a:cubicBezTo>
                        <a:pt x="628050" y="744436"/>
                        <a:pt x="542154" y="830332"/>
                        <a:pt x="436197" y="83033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FFE823A9-00A5-4C26-A13A-E1FA55FFD582}"/>
                    </a:ext>
                  </a:extLst>
                </p:cNvPr>
                <p:cNvSpPr/>
                <p:nvPr/>
              </p:nvSpPr>
              <p:spPr>
                <a:xfrm>
                  <a:off x="7520520" y="3249206"/>
                  <a:ext cx="575709" cy="827055"/>
                </a:xfrm>
                <a:custGeom>
                  <a:avLst/>
                  <a:gdLst>
                    <a:gd name="connsiteX0" fmla="*/ 383857 w 575709"/>
                    <a:gd name="connsiteY0" fmla="*/ 827056 h 827055"/>
                    <a:gd name="connsiteX1" fmla="*/ 191862 w 575709"/>
                    <a:gd name="connsiteY1" fmla="*/ 827056 h 827055"/>
                    <a:gd name="connsiteX2" fmla="*/ 0 w 575709"/>
                    <a:gd name="connsiteY2" fmla="*/ 635194 h 827055"/>
                    <a:gd name="connsiteX3" fmla="*/ 0 w 575709"/>
                    <a:gd name="connsiteY3" fmla="*/ 98546 h 827055"/>
                    <a:gd name="connsiteX4" fmla="*/ 98546 w 575709"/>
                    <a:gd name="connsiteY4" fmla="*/ 0 h 827055"/>
                    <a:gd name="connsiteX5" fmla="*/ 477164 w 575709"/>
                    <a:gd name="connsiteY5" fmla="*/ 0 h 827055"/>
                    <a:gd name="connsiteX6" fmla="*/ 575710 w 575709"/>
                    <a:gd name="connsiteY6" fmla="*/ 98546 h 827055"/>
                    <a:gd name="connsiteX7" fmla="*/ 575710 w 575709"/>
                    <a:gd name="connsiteY7" fmla="*/ 635194 h 827055"/>
                    <a:gd name="connsiteX8" fmla="*/ 383857 w 575709"/>
                    <a:gd name="connsiteY8" fmla="*/ 827056 h 827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75709" h="827055">
                      <a:moveTo>
                        <a:pt x="383857" y="827056"/>
                      </a:moveTo>
                      <a:lnTo>
                        <a:pt x="191862" y="827056"/>
                      </a:lnTo>
                      <a:cubicBezTo>
                        <a:pt x="85906" y="827056"/>
                        <a:pt x="0" y="741159"/>
                        <a:pt x="0" y="635194"/>
                      </a:cubicBezTo>
                      <a:lnTo>
                        <a:pt x="0" y="98546"/>
                      </a:lnTo>
                      <a:cubicBezTo>
                        <a:pt x="0" y="44120"/>
                        <a:pt x="44120" y="0"/>
                        <a:pt x="98546" y="0"/>
                      </a:cubicBezTo>
                      <a:lnTo>
                        <a:pt x="477164" y="0"/>
                      </a:lnTo>
                      <a:cubicBezTo>
                        <a:pt x="531590" y="0"/>
                        <a:pt x="575710" y="44120"/>
                        <a:pt x="575710" y="98546"/>
                      </a:cubicBezTo>
                      <a:lnTo>
                        <a:pt x="575710" y="635194"/>
                      </a:lnTo>
                      <a:cubicBezTo>
                        <a:pt x="575720" y="741159"/>
                        <a:pt x="489823" y="827056"/>
                        <a:pt x="383857" y="827056"/>
                      </a:cubicBezTo>
                      <a:close/>
                    </a:path>
                  </a:pathLst>
                </a:custGeom>
                <a:solidFill>
                  <a:srgbClr val="6CD4FF">
                    <a:alpha val="3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216" name="Graphic 3">
                  <a:extLst>
                    <a:ext uri="{FF2B5EF4-FFF2-40B4-BE49-F238E27FC236}">
                      <a16:creationId xmlns:a16="http://schemas.microsoft.com/office/drawing/2014/main" id="{251C6F2E-E335-F760-F092-D3E0C9E133BC}"/>
                    </a:ext>
                  </a:extLst>
                </p:cNvPr>
                <p:cNvGrpSpPr/>
                <p:nvPr/>
              </p:nvGrpSpPr>
              <p:grpSpPr>
                <a:xfrm>
                  <a:off x="7596787" y="3910374"/>
                  <a:ext cx="42014" cy="95354"/>
                  <a:chOff x="7596787" y="3910374"/>
                  <a:chExt cx="42014" cy="95354"/>
                </a:xfrm>
              </p:grpSpPr>
              <p:sp>
                <p:nvSpPr>
                  <p:cNvPr id="491" name="Freeform: Shape 490">
                    <a:extLst>
                      <a:ext uri="{FF2B5EF4-FFF2-40B4-BE49-F238E27FC236}">
                        <a16:creationId xmlns:a16="http://schemas.microsoft.com/office/drawing/2014/main" id="{2E80B38E-EB3E-4E3A-9F49-40DD55C9228D}"/>
                      </a:ext>
                    </a:extLst>
                  </p:cNvPr>
                  <p:cNvSpPr/>
                  <p:nvPr/>
                </p:nvSpPr>
                <p:spPr>
                  <a:xfrm>
                    <a:off x="7597006" y="3953636"/>
                    <a:ext cx="41576" cy="52092"/>
                  </a:xfrm>
                  <a:custGeom>
                    <a:avLst/>
                    <a:gdLst>
                      <a:gd name="connsiteX0" fmla="*/ 41577 w 41576"/>
                      <a:gd name="connsiteY0" fmla="*/ 0 h 52092"/>
                      <a:gd name="connsiteX1" fmla="*/ 41577 w 41576"/>
                      <a:gd name="connsiteY1" fmla="*/ 32766 h 52092"/>
                      <a:gd name="connsiteX2" fmla="*/ 22450 w 41576"/>
                      <a:gd name="connsiteY2" fmla="*/ 52092 h 52092"/>
                      <a:gd name="connsiteX3" fmla="*/ 19126 w 41576"/>
                      <a:gd name="connsiteY3" fmla="*/ 52092 h 52092"/>
                      <a:gd name="connsiteX4" fmla="*/ 0 w 41576"/>
                      <a:gd name="connsiteY4" fmla="*/ 32766 h 52092"/>
                      <a:gd name="connsiteX5" fmla="*/ 0 w 41576"/>
                      <a:gd name="connsiteY5" fmla="*/ 0 h 52092"/>
                      <a:gd name="connsiteX6" fmla="*/ 41577 w 41576"/>
                      <a:gd name="connsiteY6" fmla="*/ 0 h 52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1576" h="52092">
                        <a:moveTo>
                          <a:pt x="41577" y="0"/>
                        </a:moveTo>
                        <a:lnTo>
                          <a:pt x="41577" y="32766"/>
                        </a:lnTo>
                        <a:cubicBezTo>
                          <a:pt x="41577" y="43396"/>
                          <a:pt x="32966" y="52092"/>
                          <a:pt x="22450" y="52092"/>
                        </a:cubicBezTo>
                        <a:lnTo>
                          <a:pt x="19126" y="52092"/>
                        </a:lnTo>
                        <a:cubicBezTo>
                          <a:pt x="8601" y="52092"/>
                          <a:pt x="0" y="43396"/>
                          <a:pt x="0" y="32766"/>
                        </a:cubicBezTo>
                        <a:lnTo>
                          <a:pt x="0" y="0"/>
                        </a:lnTo>
                        <a:lnTo>
                          <a:pt x="41577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92" name="Freeform: Shape 491">
                    <a:extLst>
                      <a:ext uri="{FF2B5EF4-FFF2-40B4-BE49-F238E27FC236}">
                        <a16:creationId xmlns:a16="http://schemas.microsoft.com/office/drawing/2014/main" id="{A5C6B6F5-1354-1CFE-8D8D-9493653CAA00}"/>
                      </a:ext>
                    </a:extLst>
                  </p:cNvPr>
                  <p:cNvSpPr/>
                  <p:nvPr/>
                </p:nvSpPr>
                <p:spPr>
                  <a:xfrm>
                    <a:off x="7596787" y="3910374"/>
                    <a:ext cx="42014" cy="50825"/>
                  </a:xfrm>
                  <a:custGeom>
                    <a:avLst/>
                    <a:gdLst>
                      <a:gd name="connsiteX0" fmla="*/ 42015 w 42014"/>
                      <a:gd name="connsiteY0" fmla="*/ 50825 h 50825"/>
                      <a:gd name="connsiteX1" fmla="*/ 42015 w 42014"/>
                      <a:gd name="connsiteY1" fmla="*/ 21650 h 50825"/>
                      <a:gd name="connsiteX2" fmla="*/ 22689 w 42014"/>
                      <a:gd name="connsiteY2" fmla="*/ 0 h 50825"/>
                      <a:gd name="connsiteX3" fmla="*/ 19326 w 42014"/>
                      <a:gd name="connsiteY3" fmla="*/ 0 h 50825"/>
                      <a:gd name="connsiteX4" fmla="*/ 0 w 42014"/>
                      <a:gd name="connsiteY4" fmla="*/ 21650 h 50825"/>
                      <a:gd name="connsiteX5" fmla="*/ 0 w 42014"/>
                      <a:gd name="connsiteY5" fmla="*/ 50825 h 50825"/>
                      <a:gd name="connsiteX6" fmla="*/ 42015 w 42014"/>
                      <a:gd name="connsiteY6" fmla="*/ 50825 h 50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2014" h="50825">
                        <a:moveTo>
                          <a:pt x="42015" y="50825"/>
                        </a:moveTo>
                        <a:lnTo>
                          <a:pt x="42015" y="21650"/>
                        </a:lnTo>
                        <a:cubicBezTo>
                          <a:pt x="42015" y="9744"/>
                          <a:pt x="33319" y="0"/>
                          <a:pt x="22689" y="0"/>
                        </a:cubicBezTo>
                        <a:lnTo>
                          <a:pt x="19326" y="0"/>
                        </a:lnTo>
                        <a:cubicBezTo>
                          <a:pt x="8697" y="0"/>
                          <a:pt x="0" y="9744"/>
                          <a:pt x="0" y="21650"/>
                        </a:cubicBezTo>
                        <a:lnTo>
                          <a:pt x="0" y="50825"/>
                        </a:lnTo>
                        <a:lnTo>
                          <a:pt x="42015" y="5082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17" name="Graphic 3">
                  <a:extLst>
                    <a:ext uri="{FF2B5EF4-FFF2-40B4-BE49-F238E27FC236}">
                      <a16:creationId xmlns:a16="http://schemas.microsoft.com/office/drawing/2014/main" id="{F8A42656-5811-4624-8652-6569486B5EEC}"/>
                    </a:ext>
                  </a:extLst>
                </p:cNvPr>
                <p:cNvGrpSpPr/>
                <p:nvPr/>
              </p:nvGrpSpPr>
              <p:grpSpPr>
                <a:xfrm>
                  <a:off x="7657956" y="3949522"/>
                  <a:ext cx="42014" cy="95354"/>
                  <a:chOff x="7657956" y="3949522"/>
                  <a:chExt cx="42014" cy="95354"/>
                </a:xfrm>
              </p:grpSpPr>
              <p:sp>
                <p:nvSpPr>
                  <p:cNvPr id="489" name="Freeform: Shape 488">
                    <a:extLst>
                      <a:ext uri="{FF2B5EF4-FFF2-40B4-BE49-F238E27FC236}">
                        <a16:creationId xmlns:a16="http://schemas.microsoft.com/office/drawing/2014/main" id="{9B5FFB2F-6C55-6259-DADB-C35BF8D03440}"/>
                      </a:ext>
                    </a:extLst>
                  </p:cNvPr>
                  <p:cNvSpPr/>
                  <p:nvPr/>
                </p:nvSpPr>
                <p:spPr>
                  <a:xfrm>
                    <a:off x="7658185" y="3992784"/>
                    <a:ext cx="41576" cy="52092"/>
                  </a:xfrm>
                  <a:custGeom>
                    <a:avLst/>
                    <a:gdLst>
                      <a:gd name="connsiteX0" fmla="*/ 41577 w 41576"/>
                      <a:gd name="connsiteY0" fmla="*/ 0 h 52092"/>
                      <a:gd name="connsiteX1" fmla="*/ 41577 w 41576"/>
                      <a:gd name="connsiteY1" fmla="*/ 32766 h 52092"/>
                      <a:gd name="connsiteX2" fmla="*/ 22450 w 41576"/>
                      <a:gd name="connsiteY2" fmla="*/ 52092 h 52092"/>
                      <a:gd name="connsiteX3" fmla="*/ 19126 w 41576"/>
                      <a:gd name="connsiteY3" fmla="*/ 52092 h 52092"/>
                      <a:gd name="connsiteX4" fmla="*/ 0 w 41576"/>
                      <a:gd name="connsiteY4" fmla="*/ 32766 h 52092"/>
                      <a:gd name="connsiteX5" fmla="*/ 0 w 41576"/>
                      <a:gd name="connsiteY5" fmla="*/ 0 h 52092"/>
                      <a:gd name="connsiteX6" fmla="*/ 41577 w 41576"/>
                      <a:gd name="connsiteY6" fmla="*/ 0 h 52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1576" h="52092">
                        <a:moveTo>
                          <a:pt x="41577" y="0"/>
                        </a:moveTo>
                        <a:lnTo>
                          <a:pt x="41577" y="32766"/>
                        </a:lnTo>
                        <a:cubicBezTo>
                          <a:pt x="41577" y="43396"/>
                          <a:pt x="32966" y="52092"/>
                          <a:pt x="22450" y="52092"/>
                        </a:cubicBezTo>
                        <a:lnTo>
                          <a:pt x="19126" y="52092"/>
                        </a:lnTo>
                        <a:cubicBezTo>
                          <a:pt x="8611" y="52092"/>
                          <a:pt x="0" y="43396"/>
                          <a:pt x="0" y="32766"/>
                        </a:cubicBezTo>
                        <a:lnTo>
                          <a:pt x="0" y="0"/>
                        </a:lnTo>
                        <a:lnTo>
                          <a:pt x="41577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90" name="Freeform: Shape 489">
                    <a:extLst>
                      <a:ext uri="{FF2B5EF4-FFF2-40B4-BE49-F238E27FC236}">
                        <a16:creationId xmlns:a16="http://schemas.microsoft.com/office/drawing/2014/main" id="{9D686845-00DF-3B81-00E9-FC19AA859920}"/>
                      </a:ext>
                    </a:extLst>
                  </p:cNvPr>
                  <p:cNvSpPr/>
                  <p:nvPr/>
                </p:nvSpPr>
                <p:spPr>
                  <a:xfrm>
                    <a:off x="7657956" y="3949522"/>
                    <a:ext cx="42014" cy="50825"/>
                  </a:xfrm>
                  <a:custGeom>
                    <a:avLst/>
                    <a:gdLst>
                      <a:gd name="connsiteX0" fmla="*/ 42015 w 42014"/>
                      <a:gd name="connsiteY0" fmla="*/ 50825 h 50825"/>
                      <a:gd name="connsiteX1" fmla="*/ 42015 w 42014"/>
                      <a:gd name="connsiteY1" fmla="*/ 21650 h 50825"/>
                      <a:gd name="connsiteX2" fmla="*/ 22689 w 42014"/>
                      <a:gd name="connsiteY2" fmla="*/ 0 h 50825"/>
                      <a:gd name="connsiteX3" fmla="*/ 19326 w 42014"/>
                      <a:gd name="connsiteY3" fmla="*/ 0 h 50825"/>
                      <a:gd name="connsiteX4" fmla="*/ 0 w 42014"/>
                      <a:gd name="connsiteY4" fmla="*/ 21650 h 50825"/>
                      <a:gd name="connsiteX5" fmla="*/ 0 w 42014"/>
                      <a:gd name="connsiteY5" fmla="*/ 50825 h 50825"/>
                      <a:gd name="connsiteX6" fmla="*/ 42015 w 42014"/>
                      <a:gd name="connsiteY6" fmla="*/ 50825 h 50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2014" h="50825">
                        <a:moveTo>
                          <a:pt x="42015" y="50825"/>
                        </a:moveTo>
                        <a:lnTo>
                          <a:pt x="42015" y="21650"/>
                        </a:lnTo>
                        <a:cubicBezTo>
                          <a:pt x="42015" y="9744"/>
                          <a:pt x="33319" y="0"/>
                          <a:pt x="22689" y="0"/>
                        </a:cubicBezTo>
                        <a:lnTo>
                          <a:pt x="19326" y="0"/>
                        </a:lnTo>
                        <a:cubicBezTo>
                          <a:pt x="8697" y="0"/>
                          <a:pt x="0" y="9744"/>
                          <a:pt x="0" y="21650"/>
                        </a:cubicBezTo>
                        <a:lnTo>
                          <a:pt x="0" y="50825"/>
                        </a:lnTo>
                        <a:lnTo>
                          <a:pt x="42015" y="5082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18" name="Graphic 3">
                  <a:extLst>
                    <a:ext uri="{FF2B5EF4-FFF2-40B4-BE49-F238E27FC236}">
                      <a16:creationId xmlns:a16="http://schemas.microsoft.com/office/drawing/2014/main" id="{BC05D7E9-A977-B1D5-E960-158B29767D36}"/>
                    </a:ext>
                  </a:extLst>
                </p:cNvPr>
                <p:cNvGrpSpPr/>
                <p:nvPr/>
              </p:nvGrpSpPr>
              <p:grpSpPr>
                <a:xfrm>
                  <a:off x="7642050" y="3836965"/>
                  <a:ext cx="42014" cy="95354"/>
                  <a:chOff x="7642050" y="3836965"/>
                  <a:chExt cx="42014" cy="95354"/>
                </a:xfrm>
              </p:grpSpPr>
              <p:sp>
                <p:nvSpPr>
                  <p:cNvPr id="487" name="Freeform: Shape 486">
                    <a:extLst>
                      <a:ext uri="{FF2B5EF4-FFF2-40B4-BE49-F238E27FC236}">
                        <a16:creationId xmlns:a16="http://schemas.microsoft.com/office/drawing/2014/main" id="{3152EF5B-5019-7CEB-9B5C-94E3660E46DE}"/>
                      </a:ext>
                    </a:extLst>
                  </p:cNvPr>
                  <p:cNvSpPr/>
                  <p:nvPr/>
                </p:nvSpPr>
                <p:spPr>
                  <a:xfrm>
                    <a:off x="7642278" y="3880227"/>
                    <a:ext cx="41576" cy="52092"/>
                  </a:xfrm>
                  <a:custGeom>
                    <a:avLst/>
                    <a:gdLst>
                      <a:gd name="connsiteX0" fmla="*/ 41577 w 41576"/>
                      <a:gd name="connsiteY0" fmla="*/ 0 h 52092"/>
                      <a:gd name="connsiteX1" fmla="*/ 41577 w 41576"/>
                      <a:gd name="connsiteY1" fmla="*/ 32766 h 52092"/>
                      <a:gd name="connsiteX2" fmla="*/ 22451 w 41576"/>
                      <a:gd name="connsiteY2" fmla="*/ 52092 h 52092"/>
                      <a:gd name="connsiteX3" fmla="*/ 19126 w 41576"/>
                      <a:gd name="connsiteY3" fmla="*/ 52092 h 52092"/>
                      <a:gd name="connsiteX4" fmla="*/ 0 w 41576"/>
                      <a:gd name="connsiteY4" fmla="*/ 32766 h 52092"/>
                      <a:gd name="connsiteX5" fmla="*/ 0 w 41576"/>
                      <a:gd name="connsiteY5" fmla="*/ 0 h 52092"/>
                      <a:gd name="connsiteX6" fmla="*/ 41577 w 41576"/>
                      <a:gd name="connsiteY6" fmla="*/ 0 h 52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1576" h="52092">
                        <a:moveTo>
                          <a:pt x="41577" y="0"/>
                        </a:moveTo>
                        <a:lnTo>
                          <a:pt x="41577" y="32766"/>
                        </a:lnTo>
                        <a:cubicBezTo>
                          <a:pt x="41577" y="43396"/>
                          <a:pt x="32966" y="52092"/>
                          <a:pt x="22451" y="52092"/>
                        </a:cubicBezTo>
                        <a:lnTo>
                          <a:pt x="19126" y="52092"/>
                        </a:lnTo>
                        <a:cubicBezTo>
                          <a:pt x="8601" y="52092"/>
                          <a:pt x="0" y="43396"/>
                          <a:pt x="0" y="32766"/>
                        </a:cubicBezTo>
                        <a:lnTo>
                          <a:pt x="0" y="0"/>
                        </a:lnTo>
                        <a:lnTo>
                          <a:pt x="41577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88" name="Freeform: Shape 487">
                    <a:extLst>
                      <a:ext uri="{FF2B5EF4-FFF2-40B4-BE49-F238E27FC236}">
                        <a16:creationId xmlns:a16="http://schemas.microsoft.com/office/drawing/2014/main" id="{00AE328E-F879-3015-A9F8-E067656DBE6B}"/>
                      </a:ext>
                    </a:extLst>
                  </p:cNvPr>
                  <p:cNvSpPr/>
                  <p:nvPr/>
                </p:nvSpPr>
                <p:spPr>
                  <a:xfrm>
                    <a:off x="7642050" y="3836965"/>
                    <a:ext cx="42014" cy="50825"/>
                  </a:xfrm>
                  <a:custGeom>
                    <a:avLst/>
                    <a:gdLst>
                      <a:gd name="connsiteX0" fmla="*/ 42015 w 42014"/>
                      <a:gd name="connsiteY0" fmla="*/ 50825 h 50825"/>
                      <a:gd name="connsiteX1" fmla="*/ 42015 w 42014"/>
                      <a:gd name="connsiteY1" fmla="*/ 21650 h 50825"/>
                      <a:gd name="connsiteX2" fmla="*/ 22688 w 42014"/>
                      <a:gd name="connsiteY2" fmla="*/ 0 h 50825"/>
                      <a:gd name="connsiteX3" fmla="*/ 19326 w 42014"/>
                      <a:gd name="connsiteY3" fmla="*/ 0 h 50825"/>
                      <a:gd name="connsiteX4" fmla="*/ 0 w 42014"/>
                      <a:gd name="connsiteY4" fmla="*/ 21650 h 50825"/>
                      <a:gd name="connsiteX5" fmla="*/ 0 w 42014"/>
                      <a:gd name="connsiteY5" fmla="*/ 50825 h 50825"/>
                      <a:gd name="connsiteX6" fmla="*/ 42015 w 42014"/>
                      <a:gd name="connsiteY6" fmla="*/ 50825 h 50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2014" h="50825">
                        <a:moveTo>
                          <a:pt x="42015" y="50825"/>
                        </a:moveTo>
                        <a:lnTo>
                          <a:pt x="42015" y="21650"/>
                        </a:lnTo>
                        <a:cubicBezTo>
                          <a:pt x="42015" y="9744"/>
                          <a:pt x="33318" y="0"/>
                          <a:pt x="22688" y="0"/>
                        </a:cubicBezTo>
                        <a:lnTo>
                          <a:pt x="19326" y="0"/>
                        </a:lnTo>
                        <a:cubicBezTo>
                          <a:pt x="8696" y="0"/>
                          <a:pt x="0" y="9744"/>
                          <a:pt x="0" y="21650"/>
                        </a:cubicBezTo>
                        <a:lnTo>
                          <a:pt x="0" y="50825"/>
                        </a:lnTo>
                        <a:lnTo>
                          <a:pt x="42015" y="5082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19" name="Graphic 3">
                  <a:extLst>
                    <a:ext uri="{FF2B5EF4-FFF2-40B4-BE49-F238E27FC236}">
                      <a16:creationId xmlns:a16="http://schemas.microsoft.com/office/drawing/2014/main" id="{25D91466-A31E-C737-EACA-8ED737455F9D}"/>
                    </a:ext>
                  </a:extLst>
                </p:cNvPr>
                <p:cNvGrpSpPr/>
                <p:nvPr/>
              </p:nvGrpSpPr>
              <p:grpSpPr>
                <a:xfrm>
                  <a:off x="7715654" y="3936999"/>
                  <a:ext cx="58474" cy="93556"/>
                  <a:chOff x="7715654" y="3936999"/>
                  <a:chExt cx="58474" cy="93556"/>
                </a:xfrm>
              </p:grpSpPr>
              <p:sp>
                <p:nvSpPr>
                  <p:cNvPr id="485" name="Freeform: Shape 484">
                    <a:extLst>
                      <a:ext uri="{FF2B5EF4-FFF2-40B4-BE49-F238E27FC236}">
                        <a16:creationId xmlns:a16="http://schemas.microsoft.com/office/drawing/2014/main" id="{7021E5CB-408B-599D-B2A7-068B73005ACE}"/>
                      </a:ext>
                    </a:extLst>
                  </p:cNvPr>
                  <p:cNvSpPr/>
                  <p:nvPr/>
                </p:nvSpPr>
                <p:spPr>
                  <a:xfrm>
                    <a:off x="7715654" y="3973191"/>
                    <a:ext cx="50525" cy="57364"/>
                  </a:xfrm>
                  <a:custGeom>
                    <a:avLst/>
                    <a:gdLst>
                      <a:gd name="connsiteX0" fmla="*/ 50526 w 50525"/>
                      <a:gd name="connsiteY0" fmla="*/ 12697 h 57364"/>
                      <a:gd name="connsiteX1" fmla="*/ 40524 w 50525"/>
                      <a:gd name="connsiteY1" fmla="*/ 43901 h 57364"/>
                      <a:gd name="connsiteX2" fmla="*/ 16407 w 50525"/>
                      <a:gd name="connsiteY2" fmla="*/ 56464 h 57364"/>
                      <a:gd name="connsiteX3" fmla="*/ 13245 w 50525"/>
                      <a:gd name="connsiteY3" fmla="*/ 55445 h 57364"/>
                      <a:gd name="connsiteX4" fmla="*/ 929 w 50525"/>
                      <a:gd name="connsiteY4" fmla="*/ 31204 h 57364"/>
                      <a:gd name="connsiteX5" fmla="*/ 10930 w 50525"/>
                      <a:gd name="connsiteY5" fmla="*/ 0 h 57364"/>
                      <a:gd name="connsiteX6" fmla="*/ 50526 w 50525"/>
                      <a:gd name="connsiteY6" fmla="*/ 12697 h 57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0525" h="57364">
                        <a:moveTo>
                          <a:pt x="50526" y="12697"/>
                        </a:moveTo>
                        <a:lnTo>
                          <a:pt x="40524" y="43901"/>
                        </a:lnTo>
                        <a:cubicBezTo>
                          <a:pt x="37276" y="54026"/>
                          <a:pt x="26427" y="59674"/>
                          <a:pt x="16407" y="56464"/>
                        </a:cubicBezTo>
                        <a:lnTo>
                          <a:pt x="13245" y="55445"/>
                        </a:lnTo>
                        <a:cubicBezTo>
                          <a:pt x="3225" y="52235"/>
                          <a:pt x="-2319" y="41329"/>
                          <a:pt x="929" y="31204"/>
                        </a:cubicBezTo>
                        <a:lnTo>
                          <a:pt x="10930" y="0"/>
                        </a:lnTo>
                        <a:lnTo>
                          <a:pt x="50526" y="12697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86" name="Freeform: Shape 485">
                    <a:extLst>
                      <a:ext uri="{FF2B5EF4-FFF2-40B4-BE49-F238E27FC236}">
                        <a16:creationId xmlns:a16="http://schemas.microsoft.com/office/drawing/2014/main" id="{D8237E00-F9B0-03A7-2CF9-9095658902E5}"/>
                      </a:ext>
                    </a:extLst>
                  </p:cNvPr>
                  <p:cNvSpPr/>
                  <p:nvPr/>
                </p:nvSpPr>
                <p:spPr>
                  <a:xfrm>
                    <a:off x="7724070" y="3936999"/>
                    <a:ext cx="50058" cy="56156"/>
                  </a:xfrm>
                  <a:custGeom>
                    <a:avLst/>
                    <a:gdLst>
                      <a:gd name="connsiteX0" fmla="*/ 40005 w 50058"/>
                      <a:gd name="connsiteY0" fmla="*/ 56156 h 56156"/>
                      <a:gd name="connsiteX1" fmla="*/ 48911 w 50058"/>
                      <a:gd name="connsiteY1" fmla="*/ 28372 h 56156"/>
                      <a:gd name="connsiteX2" fmla="*/ 37119 w 50058"/>
                      <a:gd name="connsiteY2" fmla="*/ 1854 h 56156"/>
                      <a:gd name="connsiteX3" fmla="*/ 33919 w 50058"/>
                      <a:gd name="connsiteY3" fmla="*/ 826 h 56156"/>
                      <a:gd name="connsiteX4" fmla="*/ 8906 w 50058"/>
                      <a:gd name="connsiteY4" fmla="*/ 15542 h 56156"/>
                      <a:gd name="connsiteX5" fmla="*/ 0 w 50058"/>
                      <a:gd name="connsiteY5" fmla="*/ 43326 h 56156"/>
                      <a:gd name="connsiteX6" fmla="*/ 40005 w 50058"/>
                      <a:gd name="connsiteY6" fmla="*/ 56156 h 561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0058" h="56156">
                        <a:moveTo>
                          <a:pt x="40005" y="56156"/>
                        </a:moveTo>
                        <a:lnTo>
                          <a:pt x="48911" y="28372"/>
                        </a:lnTo>
                        <a:cubicBezTo>
                          <a:pt x="52549" y="17037"/>
                          <a:pt x="47244" y="5102"/>
                          <a:pt x="37119" y="1854"/>
                        </a:cubicBezTo>
                        <a:lnTo>
                          <a:pt x="33919" y="826"/>
                        </a:lnTo>
                        <a:cubicBezTo>
                          <a:pt x="23794" y="-2422"/>
                          <a:pt x="12545" y="4207"/>
                          <a:pt x="8906" y="15542"/>
                        </a:cubicBezTo>
                        <a:lnTo>
                          <a:pt x="0" y="43326"/>
                        </a:lnTo>
                        <a:lnTo>
                          <a:pt x="40005" y="5615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20" name="Graphic 3">
                  <a:extLst>
                    <a:ext uri="{FF2B5EF4-FFF2-40B4-BE49-F238E27FC236}">
                      <a16:creationId xmlns:a16="http://schemas.microsoft.com/office/drawing/2014/main" id="{3B9CC4D7-F038-49B0-DAF9-4B857193D935}"/>
                    </a:ext>
                  </a:extLst>
                </p:cNvPr>
                <p:cNvGrpSpPr/>
                <p:nvPr/>
              </p:nvGrpSpPr>
              <p:grpSpPr>
                <a:xfrm>
                  <a:off x="7792535" y="3911593"/>
                  <a:ext cx="42014" cy="95354"/>
                  <a:chOff x="7792535" y="3911593"/>
                  <a:chExt cx="42014" cy="95354"/>
                </a:xfrm>
              </p:grpSpPr>
              <p:sp>
                <p:nvSpPr>
                  <p:cNvPr id="483" name="Freeform: Shape 482">
                    <a:extLst>
                      <a:ext uri="{FF2B5EF4-FFF2-40B4-BE49-F238E27FC236}">
                        <a16:creationId xmlns:a16="http://schemas.microsoft.com/office/drawing/2014/main" id="{BE873DF2-8DFB-1605-9E24-C83314CBFAB7}"/>
                      </a:ext>
                    </a:extLst>
                  </p:cNvPr>
                  <p:cNvSpPr/>
                  <p:nvPr/>
                </p:nvSpPr>
                <p:spPr>
                  <a:xfrm>
                    <a:off x="7792764" y="3954856"/>
                    <a:ext cx="41576" cy="52092"/>
                  </a:xfrm>
                  <a:custGeom>
                    <a:avLst/>
                    <a:gdLst>
                      <a:gd name="connsiteX0" fmla="*/ 41577 w 41576"/>
                      <a:gd name="connsiteY0" fmla="*/ 0 h 52092"/>
                      <a:gd name="connsiteX1" fmla="*/ 41577 w 41576"/>
                      <a:gd name="connsiteY1" fmla="*/ 32766 h 52092"/>
                      <a:gd name="connsiteX2" fmla="*/ 22450 w 41576"/>
                      <a:gd name="connsiteY2" fmla="*/ 52092 h 52092"/>
                      <a:gd name="connsiteX3" fmla="*/ 19126 w 41576"/>
                      <a:gd name="connsiteY3" fmla="*/ 52092 h 52092"/>
                      <a:gd name="connsiteX4" fmla="*/ 0 w 41576"/>
                      <a:gd name="connsiteY4" fmla="*/ 32766 h 52092"/>
                      <a:gd name="connsiteX5" fmla="*/ 0 w 41576"/>
                      <a:gd name="connsiteY5" fmla="*/ 0 h 52092"/>
                      <a:gd name="connsiteX6" fmla="*/ 41577 w 41576"/>
                      <a:gd name="connsiteY6" fmla="*/ 0 h 52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1576" h="52092">
                        <a:moveTo>
                          <a:pt x="41577" y="0"/>
                        </a:moveTo>
                        <a:lnTo>
                          <a:pt x="41577" y="32766"/>
                        </a:lnTo>
                        <a:cubicBezTo>
                          <a:pt x="41577" y="43396"/>
                          <a:pt x="32966" y="52092"/>
                          <a:pt x="22450" y="52092"/>
                        </a:cubicBezTo>
                        <a:lnTo>
                          <a:pt x="19126" y="52092"/>
                        </a:lnTo>
                        <a:cubicBezTo>
                          <a:pt x="8601" y="52092"/>
                          <a:pt x="0" y="43396"/>
                          <a:pt x="0" y="32766"/>
                        </a:cubicBezTo>
                        <a:lnTo>
                          <a:pt x="0" y="0"/>
                        </a:lnTo>
                        <a:lnTo>
                          <a:pt x="41577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84" name="Freeform: Shape 483">
                    <a:extLst>
                      <a:ext uri="{FF2B5EF4-FFF2-40B4-BE49-F238E27FC236}">
                        <a16:creationId xmlns:a16="http://schemas.microsoft.com/office/drawing/2014/main" id="{5B8D4112-11AA-A2D2-F045-3CBF3270E33D}"/>
                      </a:ext>
                    </a:extLst>
                  </p:cNvPr>
                  <p:cNvSpPr/>
                  <p:nvPr/>
                </p:nvSpPr>
                <p:spPr>
                  <a:xfrm>
                    <a:off x="7792535" y="3911593"/>
                    <a:ext cx="42014" cy="50825"/>
                  </a:xfrm>
                  <a:custGeom>
                    <a:avLst/>
                    <a:gdLst>
                      <a:gd name="connsiteX0" fmla="*/ 42015 w 42014"/>
                      <a:gd name="connsiteY0" fmla="*/ 50826 h 50825"/>
                      <a:gd name="connsiteX1" fmla="*/ 42015 w 42014"/>
                      <a:gd name="connsiteY1" fmla="*/ 21650 h 50825"/>
                      <a:gd name="connsiteX2" fmla="*/ 22688 w 42014"/>
                      <a:gd name="connsiteY2" fmla="*/ 0 h 50825"/>
                      <a:gd name="connsiteX3" fmla="*/ 19326 w 42014"/>
                      <a:gd name="connsiteY3" fmla="*/ 0 h 50825"/>
                      <a:gd name="connsiteX4" fmla="*/ 0 w 42014"/>
                      <a:gd name="connsiteY4" fmla="*/ 21650 h 50825"/>
                      <a:gd name="connsiteX5" fmla="*/ 0 w 42014"/>
                      <a:gd name="connsiteY5" fmla="*/ 50826 h 50825"/>
                      <a:gd name="connsiteX6" fmla="*/ 42015 w 42014"/>
                      <a:gd name="connsiteY6" fmla="*/ 50826 h 50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2014" h="50825">
                        <a:moveTo>
                          <a:pt x="42015" y="50826"/>
                        </a:moveTo>
                        <a:lnTo>
                          <a:pt x="42015" y="21650"/>
                        </a:lnTo>
                        <a:cubicBezTo>
                          <a:pt x="42015" y="9744"/>
                          <a:pt x="33318" y="0"/>
                          <a:pt x="22688" y="0"/>
                        </a:cubicBezTo>
                        <a:lnTo>
                          <a:pt x="19326" y="0"/>
                        </a:lnTo>
                        <a:cubicBezTo>
                          <a:pt x="8696" y="0"/>
                          <a:pt x="0" y="9744"/>
                          <a:pt x="0" y="21650"/>
                        </a:cubicBezTo>
                        <a:lnTo>
                          <a:pt x="0" y="50826"/>
                        </a:lnTo>
                        <a:lnTo>
                          <a:pt x="42015" y="5082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21" name="Graphic 3">
                  <a:extLst>
                    <a:ext uri="{FF2B5EF4-FFF2-40B4-BE49-F238E27FC236}">
                      <a16:creationId xmlns:a16="http://schemas.microsoft.com/office/drawing/2014/main" id="{529BA39B-F6FA-C0B9-B811-FEBD083EF142}"/>
                    </a:ext>
                  </a:extLst>
                </p:cNvPr>
                <p:cNvGrpSpPr/>
                <p:nvPr/>
              </p:nvGrpSpPr>
              <p:grpSpPr>
                <a:xfrm>
                  <a:off x="7823120" y="3806380"/>
                  <a:ext cx="42014" cy="95354"/>
                  <a:chOff x="7823120" y="3806380"/>
                  <a:chExt cx="42014" cy="95354"/>
                </a:xfrm>
              </p:grpSpPr>
              <p:sp>
                <p:nvSpPr>
                  <p:cNvPr id="481" name="Freeform: Shape 480">
                    <a:extLst>
                      <a:ext uri="{FF2B5EF4-FFF2-40B4-BE49-F238E27FC236}">
                        <a16:creationId xmlns:a16="http://schemas.microsoft.com/office/drawing/2014/main" id="{B2DD2A02-D083-511B-E89B-A0F3506FF5BC}"/>
                      </a:ext>
                    </a:extLst>
                  </p:cNvPr>
                  <p:cNvSpPr/>
                  <p:nvPr/>
                </p:nvSpPr>
                <p:spPr>
                  <a:xfrm>
                    <a:off x="7823349" y="3849642"/>
                    <a:ext cx="41576" cy="52092"/>
                  </a:xfrm>
                  <a:custGeom>
                    <a:avLst/>
                    <a:gdLst>
                      <a:gd name="connsiteX0" fmla="*/ 41577 w 41576"/>
                      <a:gd name="connsiteY0" fmla="*/ 0 h 52092"/>
                      <a:gd name="connsiteX1" fmla="*/ 41577 w 41576"/>
                      <a:gd name="connsiteY1" fmla="*/ 32766 h 52092"/>
                      <a:gd name="connsiteX2" fmla="*/ 22450 w 41576"/>
                      <a:gd name="connsiteY2" fmla="*/ 52092 h 52092"/>
                      <a:gd name="connsiteX3" fmla="*/ 19126 w 41576"/>
                      <a:gd name="connsiteY3" fmla="*/ 52092 h 52092"/>
                      <a:gd name="connsiteX4" fmla="*/ 0 w 41576"/>
                      <a:gd name="connsiteY4" fmla="*/ 32766 h 52092"/>
                      <a:gd name="connsiteX5" fmla="*/ 0 w 41576"/>
                      <a:gd name="connsiteY5" fmla="*/ 0 h 52092"/>
                      <a:gd name="connsiteX6" fmla="*/ 41577 w 41576"/>
                      <a:gd name="connsiteY6" fmla="*/ 0 h 52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1576" h="52092">
                        <a:moveTo>
                          <a:pt x="41577" y="0"/>
                        </a:moveTo>
                        <a:lnTo>
                          <a:pt x="41577" y="32766"/>
                        </a:lnTo>
                        <a:cubicBezTo>
                          <a:pt x="41577" y="43396"/>
                          <a:pt x="32966" y="52092"/>
                          <a:pt x="22450" y="52092"/>
                        </a:cubicBezTo>
                        <a:lnTo>
                          <a:pt x="19126" y="52092"/>
                        </a:lnTo>
                        <a:cubicBezTo>
                          <a:pt x="8601" y="52092"/>
                          <a:pt x="0" y="43396"/>
                          <a:pt x="0" y="32766"/>
                        </a:cubicBezTo>
                        <a:lnTo>
                          <a:pt x="0" y="0"/>
                        </a:lnTo>
                        <a:lnTo>
                          <a:pt x="41577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82" name="Freeform: Shape 481">
                    <a:extLst>
                      <a:ext uri="{FF2B5EF4-FFF2-40B4-BE49-F238E27FC236}">
                        <a16:creationId xmlns:a16="http://schemas.microsoft.com/office/drawing/2014/main" id="{DBFEC06D-F4F0-BE96-BA1F-7350373C988E}"/>
                      </a:ext>
                    </a:extLst>
                  </p:cNvPr>
                  <p:cNvSpPr/>
                  <p:nvPr/>
                </p:nvSpPr>
                <p:spPr>
                  <a:xfrm>
                    <a:off x="7823120" y="3806380"/>
                    <a:ext cx="42014" cy="50825"/>
                  </a:xfrm>
                  <a:custGeom>
                    <a:avLst/>
                    <a:gdLst>
                      <a:gd name="connsiteX0" fmla="*/ 42015 w 42014"/>
                      <a:gd name="connsiteY0" fmla="*/ 50825 h 50825"/>
                      <a:gd name="connsiteX1" fmla="*/ 42015 w 42014"/>
                      <a:gd name="connsiteY1" fmla="*/ 21650 h 50825"/>
                      <a:gd name="connsiteX2" fmla="*/ 22688 w 42014"/>
                      <a:gd name="connsiteY2" fmla="*/ 0 h 50825"/>
                      <a:gd name="connsiteX3" fmla="*/ 19326 w 42014"/>
                      <a:gd name="connsiteY3" fmla="*/ 0 h 50825"/>
                      <a:gd name="connsiteX4" fmla="*/ 0 w 42014"/>
                      <a:gd name="connsiteY4" fmla="*/ 21650 h 50825"/>
                      <a:gd name="connsiteX5" fmla="*/ 0 w 42014"/>
                      <a:gd name="connsiteY5" fmla="*/ 50825 h 50825"/>
                      <a:gd name="connsiteX6" fmla="*/ 42015 w 42014"/>
                      <a:gd name="connsiteY6" fmla="*/ 50825 h 50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2014" h="50825">
                        <a:moveTo>
                          <a:pt x="42015" y="50825"/>
                        </a:moveTo>
                        <a:lnTo>
                          <a:pt x="42015" y="21650"/>
                        </a:lnTo>
                        <a:cubicBezTo>
                          <a:pt x="42015" y="9744"/>
                          <a:pt x="33318" y="0"/>
                          <a:pt x="22688" y="0"/>
                        </a:cubicBezTo>
                        <a:lnTo>
                          <a:pt x="19326" y="0"/>
                        </a:lnTo>
                        <a:cubicBezTo>
                          <a:pt x="8696" y="0"/>
                          <a:pt x="0" y="9744"/>
                          <a:pt x="0" y="21650"/>
                        </a:cubicBezTo>
                        <a:lnTo>
                          <a:pt x="0" y="50825"/>
                        </a:lnTo>
                        <a:lnTo>
                          <a:pt x="42015" y="5082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22" name="Graphic 3">
                  <a:extLst>
                    <a:ext uri="{FF2B5EF4-FFF2-40B4-BE49-F238E27FC236}">
                      <a16:creationId xmlns:a16="http://schemas.microsoft.com/office/drawing/2014/main" id="{B03116E2-110C-C541-A111-53AFF233D38B}"/>
                    </a:ext>
                  </a:extLst>
                </p:cNvPr>
                <p:cNvGrpSpPr/>
                <p:nvPr/>
              </p:nvGrpSpPr>
              <p:grpSpPr>
                <a:xfrm>
                  <a:off x="7842261" y="3923933"/>
                  <a:ext cx="50154" cy="95162"/>
                  <a:chOff x="7842261" y="3923933"/>
                  <a:chExt cx="50154" cy="95162"/>
                </a:xfrm>
              </p:grpSpPr>
              <p:sp>
                <p:nvSpPr>
                  <p:cNvPr id="479" name="Freeform: Shape 478">
                    <a:extLst>
                      <a:ext uri="{FF2B5EF4-FFF2-40B4-BE49-F238E27FC236}">
                        <a16:creationId xmlns:a16="http://schemas.microsoft.com/office/drawing/2014/main" id="{B9B68C57-EE9C-3261-E0E4-F12C3949A65D}"/>
                      </a:ext>
                    </a:extLst>
                  </p:cNvPr>
                  <p:cNvSpPr/>
                  <p:nvPr/>
                </p:nvSpPr>
                <p:spPr>
                  <a:xfrm>
                    <a:off x="7842261" y="3963962"/>
                    <a:ext cx="46343" cy="55134"/>
                  </a:xfrm>
                  <a:custGeom>
                    <a:avLst/>
                    <a:gdLst>
                      <a:gd name="connsiteX0" fmla="*/ 46343 w 46343"/>
                      <a:gd name="connsiteY0" fmla="*/ 6372 h 55134"/>
                      <a:gd name="connsiteX1" fmla="*/ 41324 w 46343"/>
                      <a:gd name="connsiteY1" fmla="*/ 38748 h 55134"/>
                      <a:gd name="connsiteX2" fmla="*/ 19454 w 46343"/>
                      <a:gd name="connsiteY2" fmla="*/ 54911 h 55134"/>
                      <a:gd name="connsiteX3" fmla="*/ 16168 w 46343"/>
                      <a:gd name="connsiteY3" fmla="*/ 54407 h 55134"/>
                      <a:gd name="connsiteX4" fmla="*/ 233 w 46343"/>
                      <a:gd name="connsiteY4" fmla="*/ 32375 h 55134"/>
                      <a:gd name="connsiteX5" fmla="*/ 5252 w 46343"/>
                      <a:gd name="connsiteY5" fmla="*/ 0 h 55134"/>
                      <a:gd name="connsiteX6" fmla="*/ 46343 w 46343"/>
                      <a:gd name="connsiteY6" fmla="*/ 6372 h 55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343" h="55134">
                        <a:moveTo>
                          <a:pt x="46343" y="6372"/>
                        </a:moveTo>
                        <a:lnTo>
                          <a:pt x="41324" y="38748"/>
                        </a:lnTo>
                        <a:cubicBezTo>
                          <a:pt x="39695" y="49254"/>
                          <a:pt x="29856" y="56521"/>
                          <a:pt x="19454" y="54911"/>
                        </a:cubicBezTo>
                        <a:lnTo>
                          <a:pt x="16168" y="54407"/>
                        </a:lnTo>
                        <a:cubicBezTo>
                          <a:pt x="5776" y="52797"/>
                          <a:pt x="-1405" y="42881"/>
                          <a:pt x="233" y="32375"/>
                        </a:cubicBezTo>
                        <a:lnTo>
                          <a:pt x="5252" y="0"/>
                        </a:lnTo>
                        <a:lnTo>
                          <a:pt x="46343" y="6372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80" name="Freeform: Shape 479">
                    <a:extLst>
                      <a:ext uri="{FF2B5EF4-FFF2-40B4-BE49-F238E27FC236}">
                        <a16:creationId xmlns:a16="http://schemas.microsoft.com/office/drawing/2014/main" id="{2E0D800C-4845-A1C3-6941-2132F03CCA58}"/>
                      </a:ext>
                    </a:extLst>
                  </p:cNvPr>
                  <p:cNvSpPr/>
                  <p:nvPr/>
                </p:nvSpPr>
                <p:spPr>
                  <a:xfrm>
                    <a:off x="7846142" y="3923933"/>
                    <a:ext cx="46273" cy="53906"/>
                  </a:xfrm>
                  <a:custGeom>
                    <a:avLst/>
                    <a:gdLst>
                      <a:gd name="connsiteX0" fmla="*/ 41510 w 46273"/>
                      <a:gd name="connsiteY0" fmla="*/ 53906 h 53906"/>
                      <a:gd name="connsiteX1" fmla="*/ 45987 w 46273"/>
                      <a:gd name="connsiteY1" fmla="*/ 25074 h 53906"/>
                      <a:gd name="connsiteX2" fmla="*/ 30213 w 46273"/>
                      <a:gd name="connsiteY2" fmla="*/ 718 h 53906"/>
                      <a:gd name="connsiteX3" fmla="*/ 26889 w 46273"/>
                      <a:gd name="connsiteY3" fmla="*/ 204 h 53906"/>
                      <a:gd name="connsiteX4" fmla="*/ 4477 w 46273"/>
                      <a:gd name="connsiteY4" fmla="*/ 18635 h 53906"/>
                      <a:gd name="connsiteX5" fmla="*/ 0 w 46273"/>
                      <a:gd name="connsiteY5" fmla="*/ 47467 h 53906"/>
                      <a:gd name="connsiteX6" fmla="*/ 41510 w 46273"/>
                      <a:gd name="connsiteY6" fmla="*/ 53906 h 53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273" h="53906">
                        <a:moveTo>
                          <a:pt x="41510" y="53906"/>
                        </a:moveTo>
                        <a:lnTo>
                          <a:pt x="45987" y="25074"/>
                        </a:lnTo>
                        <a:cubicBezTo>
                          <a:pt x="47815" y="13311"/>
                          <a:pt x="40710" y="2347"/>
                          <a:pt x="30213" y="718"/>
                        </a:cubicBezTo>
                        <a:lnTo>
                          <a:pt x="26889" y="204"/>
                        </a:lnTo>
                        <a:cubicBezTo>
                          <a:pt x="16383" y="-1425"/>
                          <a:pt x="6305" y="6872"/>
                          <a:pt x="4477" y="18635"/>
                        </a:cubicBezTo>
                        <a:lnTo>
                          <a:pt x="0" y="47467"/>
                        </a:lnTo>
                        <a:lnTo>
                          <a:pt x="41510" y="5390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23" name="Graphic 3">
                  <a:extLst>
                    <a:ext uri="{FF2B5EF4-FFF2-40B4-BE49-F238E27FC236}">
                      <a16:creationId xmlns:a16="http://schemas.microsoft.com/office/drawing/2014/main" id="{65CC4A32-9E8F-2E46-5629-4AAAEE98088C}"/>
                    </a:ext>
                  </a:extLst>
                </p:cNvPr>
                <p:cNvGrpSpPr/>
                <p:nvPr/>
              </p:nvGrpSpPr>
              <p:grpSpPr>
                <a:xfrm>
                  <a:off x="7765178" y="3900683"/>
                  <a:ext cx="50161" cy="95163"/>
                  <a:chOff x="7765178" y="3900683"/>
                  <a:chExt cx="50161" cy="95163"/>
                </a:xfrm>
              </p:grpSpPr>
              <p:sp>
                <p:nvSpPr>
                  <p:cNvPr id="477" name="Freeform: Shape 476">
                    <a:extLst>
                      <a:ext uri="{FF2B5EF4-FFF2-40B4-BE49-F238E27FC236}">
                        <a16:creationId xmlns:a16="http://schemas.microsoft.com/office/drawing/2014/main" id="{553638AE-BBB2-6C82-868D-20DA096C6424}"/>
                      </a:ext>
                    </a:extLst>
                  </p:cNvPr>
                  <p:cNvSpPr/>
                  <p:nvPr/>
                </p:nvSpPr>
                <p:spPr>
                  <a:xfrm>
                    <a:off x="7765178" y="3940701"/>
                    <a:ext cx="46350" cy="55144"/>
                  </a:xfrm>
                  <a:custGeom>
                    <a:avLst/>
                    <a:gdLst>
                      <a:gd name="connsiteX0" fmla="*/ 46351 w 46350"/>
                      <a:gd name="connsiteY0" fmla="*/ 6382 h 55144"/>
                      <a:gd name="connsiteX1" fmla="*/ 41331 w 46350"/>
                      <a:gd name="connsiteY1" fmla="*/ 38757 h 55144"/>
                      <a:gd name="connsiteX2" fmla="*/ 19462 w 46350"/>
                      <a:gd name="connsiteY2" fmla="*/ 54921 h 55144"/>
                      <a:gd name="connsiteX3" fmla="*/ 16175 w 46350"/>
                      <a:gd name="connsiteY3" fmla="*/ 54407 h 55144"/>
                      <a:gd name="connsiteX4" fmla="*/ 230 w 46350"/>
                      <a:gd name="connsiteY4" fmla="*/ 32376 h 55144"/>
                      <a:gd name="connsiteX5" fmla="*/ 5250 w 46350"/>
                      <a:gd name="connsiteY5" fmla="*/ 0 h 55144"/>
                      <a:gd name="connsiteX6" fmla="*/ 46351 w 46350"/>
                      <a:gd name="connsiteY6" fmla="*/ 6382 h 55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350" h="55144">
                        <a:moveTo>
                          <a:pt x="46351" y="6382"/>
                        </a:moveTo>
                        <a:lnTo>
                          <a:pt x="41331" y="38757"/>
                        </a:lnTo>
                        <a:cubicBezTo>
                          <a:pt x="39702" y="49264"/>
                          <a:pt x="29863" y="56531"/>
                          <a:pt x="19462" y="54921"/>
                        </a:cubicBezTo>
                        <a:lnTo>
                          <a:pt x="16175" y="54407"/>
                        </a:lnTo>
                        <a:cubicBezTo>
                          <a:pt x="5784" y="52797"/>
                          <a:pt x="-1398" y="42882"/>
                          <a:pt x="230" y="32376"/>
                        </a:cubicBezTo>
                        <a:lnTo>
                          <a:pt x="5250" y="0"/>
                        </a:lnTo>
                        <a:lnTo>
                          <a:pt x="46351" y="6382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78" name="Freeform: Shape 477">
                    <a:extLst>
                      <a:ext uri="{FF2B5EF4-FFF2-40B4-BE49-F238E27FC236}">
                        <a16:creationId xmlns:a16="http://schemas.microsoft.com/office/drawing/2014/main" id="{9D5A4FBF-1767-6BAB-258F-41EB66AAB710}"/>
                      </a:ext>
                    </a:extLst>
                  </p:cNvPr>
                  <p:cNvSpPr/>
                  <p:nvPr/>
                </p:nvSpPr>
                <p:spPr>
                  <a:xfrm>
                    <a:off x="7769066" y="3900683"/>
                    <a:ext cx="46273" cy="53906"/>
                  </a:xfrm>
                  <a:custGeom>
                    <a:avLst/>
                    <a:gdLst>
                      <a:gd name="connsiteX0" fmla="*/ 41510 w 46273"/>
                      <a:gd name="connsiteY0" fmla="*/ 53906 h 53906"/>
                      <a:gd name="connsiteX1" fmla="*/ 45987 w 46273"/>
                      <a:gd name="connsiteY1" fmla="*/ 25074 h 53906"/>
                      <a:gd name="connsiteX2" fmla="*/ 30213 w 46273"/>
                      <a:gd name="connsiteY2" fmla="*/ 719 h 53906"/>
                      <a:gd name="connsiteX3" fmla="*/ 26889 w 46273"/>
                      <a:gd name="connsiteY3" fmla="*/ 204 h 53906"/>
                      <a:gd name="connsiteX4" fmla="*/ 4477 w 46273"/>
                      <a:gd name="connsiteY4" fmla="*/ 18635 h 53906"/>
                      <a:gd name="connsiteX5" fmla="*/ 0 w 46273"/>
                      <a:gd name="connsiteY5" fmla="*/ 47467 h 53906"/>
                      <a:gd name="connsiteX6" fmla="*/ 41510 w 46273"/>
                      <a:gd name="connsiteY6" fmla="*/ 53906 h 53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273" h="53906">
                        <a:moveTo>
                          <a:pt x="41510" y="53906"/>
                        </a:moveTo>
                        <a:lnTo>
                          <a:pt x="45987" y="25074"/>
                        </a:lnTo>
                        <a:cubicBezTo>
                          <a:pt x="47816" y="13311"/>
                          <a:pt x="40710" y="2347"/>
                          <a:pt x="30213" y="719"/>
                        </a:cubicBezTo>
                        <a:lnTo>
                          <a:pt x="26889" y="204"/>
                        </a:lnTo>
                        <a:cubicBezTo>
                          <a:pt x="16383" y="-1425"/>
                          <a:pt x="6306" y="6872"/>
                          <a:pt x="4477" y="18635"/>
                        </a:cubicBezTo>
                        <a:lnTo>
                          <a:pt x="0" y="47467"/>
                        </a:lnTo>
                        <a:lnTo>
                          <a:pt x="41510" y="5390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24" name="Graphic 3">
                  <a:extLst>
                    <a:ext uri="{FF2B5EF4-FFF2-40B4-BE49-F238E27FC236}">
                      <a16:creationId xmlns:a16="http://schemas.microsoft.com/office/drawing/2014/main" id="{749B403D-9679-4147-7537-A43328294038}"/>
                    </a:ext>
                  </a:extLst>
                </p:cNvPr>
                <p:cNvGrpSpPr/>
                <p:nvPr/>
              </p:nvGrpSpPr>
              <p:grpSpPr>
                <a:xfrm>
                  <a:off x="7882630" y="3949622"/>
                  <a:ext cx="50162" cy="95163"/>
                  <a:chOff x="7882630" y="3949622"/>
                  <a:chExt cx="50162" cy="95163"/>
                </a:xfrm>
              </p:grpSpPr>
              <p:sp>
                <p:nvSpPr>
                  <p:cNvPr id="475" name="Freeform: Shape 474">
                    <a:extLst>
                      <a:ext uri="{FF2B5EF4-FFF2-40B4-BE49-F238E27FC236}">
                        <a16:creationId xmlns:a16="http://schemas.microsoft.com/office/drawing/2014/main" id="{199B665A-9828-C2B1-EA09-DE4DE3021706}"/>
                      </a:ext>
                    </a:extLst>
                  </p:cNvPr>
                  <p:cNvSpPr/>
                  <p:nvPr/>
                </p:nvSpPr>
                <p:spPr>
                  <a:xfrm>
                    <a:off x="7882630" y="3989650"/>
                    <a:ext cx="46350" cy="55135"/>
                  </a:xfrm>
                  <a:custGeom>
                    <a:avLst/>
                    <a:gdLst>
                      <a:gd name="connsiteX0" fmla="*/ 46351 w 46350"/>
                      <a:gd name="connsiteY0" fmla="*/ 6372 h 55135"/>
                      <a:gd name="connsiteX1" fmla="*/ 41331 w 46350"/>
                      <a:gd name="connsiteY1" fmla="*/ 38748 h 55135"/>
                      <a:gd name="connsiteX2" fmla="*/ 19462 w 46350"/>
                      <a:gd name="connsiteY2" fmla="*/ 54912 h 55135"/>
                      <a:gd name="connsiteX3" fmla="*/ 16176 w 46350"/>
                      <a:gd name="connsiteY3" fmla="*/ 54407 h 55135"/>
                      <a:gd name="connsiteX4" fmla="*/ 231 w 46350"/>
                      <a:gd name="connsiteY4" fmla="*/ 32376 h 55135"/>
                      <a:gd name="connsiteX5" fmla="*/ 5250 w 46350"/>
                      <a:gd name="connsiteY5" fmla="*/ 0 h 55135"/>
                      <a:gd name="connsiteX6" fmla="*/ 46351 w 46350"/>
                      <a:gd name="connsiteY6" fmla="*/ 6372 h 551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350" h="55135">
                        <a:moveTo>
                          <a:pt x="46351" y="6372"/>
                        </a:moveTo>
                        <a:lnTo>
                          <a:pt x="41331" y="38748"/>
                        </a:lnTo>
                        <a:cubicBezTo>
                          <a:pt x="39702" y="49254"/>
                          <a:pt x="29863" y="56522"/>
                          <a:pt x="19462" y="54912"/>
                        </a:cubicBezTo>
                        <a:lnTo>
                          <a:pt x="16176" y="54407"/>
                        </a:lnTo>
                        <a:cubicBezTo>
                          <a:pt x="5774" y="52797"/>
                          <a:pt x="-1398" y="42882"/>
                          <a:pt x="231" y="32376"/>
                        </a:cubicBezTo>
                        <a:lnTo>
                          <a:pt x="5250" y="0"/>
                        </a:lnTo>
                        <a:lnTo>
                          <a:pt x="46351" y="6372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76" name="Freeform: Shape 475">
                    <a:extLst>
                      <a:ext uri="{FF2B5EF4-FFF2-40B4-BE49-F238E27FC236}">
                        <a16:creationId xmlns:a16="http://schemas.microsoft.com/office/drawing/2014/main" id="{5A8EA7D8-4D47-2AED-485E-329C4ADCA941}"/>
                      </a:ext>
                    </a:extLst>
                  </p:cNvPr>
                  <p:cNvSpPr/>
                  <p:nvPr/>
                </p:nvSpPr>
                <p:spPr>
                  <a:xfrm>
                    <a:off x="7886518" y="3949622"/>
                    <a:ext cx="46273" cy="53906"/>
                  </a:xfrm>
                  <a:custGeom>
                    <a:avLst/>
                    <a:gdLst>
                      <a:gd name="connsiteX0" fmla="*/ 41510 w 46273"/>
                      <a:gd name="connsiteY0" fmla="*/ 53906 h 53906"/>
                      <a:gd name="connsiteX1" fmla="*/ 45987 w 46273"/>
                      <a:gd name="connsiteY1" fmla="*/ 25074 h 53906"/>
                      <a:gd name="connsiteX2" fmla="*/ 30214 w 46273"/>
                      <a:gd name="connsiteY2" fmla="*/ 719 h 53906"/>
                      <a:gd name="connsiteX3" fmla="*/ 26889 w 46273"/>
                      <a:gd name="connsiteY3" fmla="*/ 204 h 53906"/>
                      <a:gd name="connsiteX4" fmla="*/ 4477 w 46273"/>
                      <a:gd name="connsiteY4" fmla="*/ 18635 h 53906"/>
                      <a:gd name="connsiteX5" fmla="*/ 0 w 46273"/>
                      <a:gd name="connsiteY5" fmla="*/ 47467 h 53906"/>
                      <a:gd name="connsiteX6" fmla="*/ 41510 w 46273"/>
                      <a:gd name="connsiteY6" fmla="*/ 53906 h 53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273" h="53906">
                        <a:moveTo>
                          <a:pt x="41510" y="53906"/>
                        </a:moveTo>
                        <a:lnTo>
                          <a:pt x="45987" y="25074"/>
                        </a:lnTo>
                        <a:cubicBezTo>
                          <a:pt x="47816" y="13311"/>
                          <a:pt x="40710" y="2347"/>
                          <a:pt x="30214" y="719"/>
                        </a:cubicBezTo>
                        <a:lnTo>
                          <a:pt x="26889" y="204"/>
                        </a:lnTo>
                        <a:cubicBezTo>
                          <a:pt x="16383" y="-1425"/>
                          <a:pt x="6306" y="6872"/>
                          <a:pt x="4477" y="18635"/>
                        </a:cubicBezTo>
                        <a:lnTo>
                          <a:pt x="0" y="47467"/>
                        </a:lnTo>
                        <a:lnTo>
                          <a:pt x="41510" y="5390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25" name="Graphic 3">
                  <a:extLst>
                    <a:ext uri="{FF2B5EF4-FFF2-40B4-BE49-F238E27FC236}">
                      <a16:creationId xmlns:a16="http://schemas.microsoft.com/office/drawing/2014/main" id="{FD06BCE8-B44B-3668-C17D-A602B1C82BAD}"/>
                    </a:ext>
                  </a:extLst>
                </p:cNvPr>
                <p:cNvGrpSpPr/>
                <p:nvPr/>
              </p:nvGrpSpPr>
              <p:grpSpPr>
                <a:xfrm>
                  <a:off x="7922988" y="3940993"/>
                  <a:ext cx="50161" cy="95163"/>
                  <a:chOff x="7922988" y="3940993"/>
                  <a:chExt cx="50161" cy="95163"/>
                </a:xfrm>
              </p:grpSpPr>
              <p:sp>
                <p:nvSpPr>
                  <p:cNvPr id="473" name="Freeform: Shape 472">
                    <a:extLst>
                      <a:ext uri="{FF2B5EF4-FFF2-40B4-BE49-F238E27FC236}">
                        <a16:creationId xmlns:a16="http://schemas.microsoft.com/office/drawing/2014/main" id="{1440A0D2-69BE-BE97-65D2-55E4620F641B}"/>
                      </a:ext>
                    </a:extLst>
                  </p:cNvPr>
                  <p:cNvSpPr/>
                  <p:nvPr/>
                </p:nvSpPr>
                <p:spPr>
                  <a:xfrm>
                    <a:off x="7922988" y="3981021"/>
                    <a:ext cx="46350" cy="55134"/>
                  </a:xfrm>
                  <a:custGeom>
                    <a:avLst/>
                    <a:gdLst>
                      <a:gd name="connsiteX0" fmla="*/ 46350 w 46350"/>
                      <a:gd name="connsiteY0" fmla="*/ 6372 h 55134"/>
                      <a:gd name="connsiteX1" fmla="*/ 41331 w 46350"/>
                      <a:gd name="connsiteY1" fmla="*/ 38748 h 55134"/>
                      <a:gd name="connsiteX2" fmla="*/ 19461 w 46350"/>
                      <a:gd name="connsiteY2" fmla="*/ 54912 h 55134"/>
                      <a:gd name="connsiteX3" fmla="*/ 16175 w 46350"/>
                      <a:gd name="connsiteY3" fmla="*/ 54407 h 55134"/>
                      <a:gd name="connsiteX4" fmla="*/ 231 w 46350"/>
                      <a:gd name="connsiteY4" fmla="*/ 32376 h 55134"/>
                      <a:gd name="connsiteX5" fmla="*/ 5250 w 46350"/>
                      <a:gd name="connsiteY5" fmla="*/ 0 h 55134"/>
                      <a:gd name="connsiteX6" fmla="*/ 46350 w 46350"/>
                      <a:gd name="connsiteY6" fmla="*/ 6372 h 55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350" h="55134">
                        <a:moveTo>
                          <a:pt x="46350" y="6372"/>
                        </a:moveTo>
                        <a:lnTo>
                          <a:pt x="41331" y="38748"/>
                        </a:lnTo>
                        <a:cubicBezTo>
                          <a:pt x="39702" y="49244"/>
                          <a:pt x="29863" y="56522"/>
                          <a:pt x="19461" y="54912"/>
                        </a:cubicBezTo>
                        <a:lnTo>
                          <a:pt x="16175" y="54407"/>
                        </a:lnTo>
                        <a:cubicBezTo>
                          <a:pt x="5783" y="52797"/>
                          <a:pt x="-1398" y="42882"/>
                          <a:pt x="231" y="32376"/>
                        </a:cubicBezTo>
                        <a:lnTo>
                          <a:pt x="5250" y="0"/>
                        </a:lnTo>
                        <a:lnTo>
                          <a:pt x="46350" y="6372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74" name="Freeform: Shape 473">
                    <a:extLst>
                      <a:ext uri="{FF2B5EF4-FFF2-40B4-BE49-F238E27FC236}">
                        <a16:creationId xmlns:a16="http://schemas.microsoft.com/office/drawing/2014/main" id="{79168120-19E3-6B9E-C49B-4F3DD24A2549}"/>
                      </a:ext>
                    </a:extLst>
                  </p:cNvPr>
                  <p:cNvSpPr/>
                  <p:nvPr/>
                </p:nvSpPr>
                <p:spPr>
                  <a:xfrm>
                    <a:off x="7926876" y="3940993"/>
                    <a:ext cx="46273" cy="53906"/>
                  </a:xfrm>
                  <a:custGeom>
                    <a:avLst/>
                    <a:gdLst>
                      <a:gd name="connsiteX0" fmla="*/ 41510 w 46273"/>
                      <a:gd name="connsiteY0" fmla="*/ 53906 h 53906"/>
                      <a:gd name="connsiteX1" fmla="*/ 45987 w 46273"/>
                      <a:gd name="connsiteY1" fmla="*/ 25074 h 53906"/>
                      <a:gd name="connsiteX2" fmla="*/ 30214 w 46273"/>
                      <a:gd name="connsiteY2" fmla="*/ 719 h 53906"/>
                      <a:gd name="connsiteX3" fmla="*/ 26889 w 46273"/>
                      <a:gd name="connsiteY3" fmla="*/ 204 h 53906"/>
                      <a:gd name="connsiteX4" fmla="*/ 4477 w 46273"/>
                      <a:gd name="connsiteY4" fmla="*/ 18635 h 53906"/>
                      <a:gd name="connsiteX5" fmla="*/ 0 w 46273"/>
                      <a:gd name="connsiteY5" fmla="*/ 47467 h 53906"/>
                      <a:gd name="connsiteX6" fmla="*/ 41510 w 46273"/>
                      <a:gd name="connsiteY6" fmla="*/ 53906 h 53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273" h="53906">
                        <a:moveTo>
                          <a:pt x="41510" y="53906"/>
                        </a:moveTo>
                        <a:lnTo>
                          <a:pt x="45987" y="25074"/>
                        </a:lnTo>
                        <a:cubicBezTo>
                          <a:pt x="47816" y="13311"/>
                          <a:pt x="40710" y="2347"/>
                          <a:pt x="30214" y="719"/>
                        </a:cubicBezTo>
                        <a:lnTo>
                          <a:pt x="26889" y="204"/>
                        </a:lnTo>
                        <a:cubicBezTo>
                          <a:pt x="16383" y="-1425"/>
                          <a:pt x="6306" y="6872"/>
                          <a:pt x="4477" y="18635"/>
                        </a:cubicBezTo>
                        <a:lnTo>
                          <a:pt x="0" y="47467"/>
                        </a:lnTo>
                        <a:lnTo>
                          <a:pt x="41510" y="5390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26" name="Graphic 3">
                  <a:extLst>
                    <a:ext uri="{FF2B5EF4-FFF2-40B4-BE49-F238E27FC236}">
                      <a16:creationId xmlns:a16="http://schemas.microsoft.com/office/drawing/2014/main" id="{94CDB43A-897E-602F-1FA3-0F21E9D08555}"/>
                    </a:ext>
                  </a:extLst>
                </p:cNvPr>
                <p:cNvGrpSpPr/>
                <p:nvPr/>
              </p:nvGrpSpPr>
              <p:grpSpPr>
                <a:xfrm>
                  <a:off x="7866724" y="3855420"/>
                  <a:ext cx="50161" cy="95162"/>
                  <a:chOff x="7866724" y="3855420"/>
                  <a:chExt cx="50161" cy="95162"/>
                </a:xfrm>
              </p:grpSpPr>
              <p:sp>
                <p:nvSpPr>
                  <p:cNvPr id="471" name="Freeform: Shape 470">
                    <a:extLst>
                      <a:ext uri="{FF2B5EF4-FFF2-40B4-BE49-F238E27FC236}">
                        <a16:creationId xmlns:a16="http://schemas.microsoft.com/office/drawing/2014/main" id="{D51DCD8A-FA62-333A-7F24-0427B970E596}"/>
                      </a:ext>
                    </a:extLst>
                  </p:cNvPr>
                  <p:cNvSpPr/>
                  <p:nvPr/>
                </p:nvSpPr>
                <p:spPr>
                  <a:xfrm>
                    <a:off x="7866724" y="3895448"/>
                    <a:ext cx="46350" cy="55134"/>
                  </a:xfrm>
                  <a:custGeom>
                    <a:avLst/>
                    <a:gdLst>
                      <a:gd name="connsiteX0" fmla="*/ 46351 w 46350"/>
                      <a:gd name="connsiteY0" fmla="*/ 6372 h 55134"/>
                      <a:gd name="connsiteX1" fmla="*/ 41331 w 46350"/>
                      <a:gd name="connsiteY1" fmla="*/ 38748 h 55134"/>
                      <a:gd name="connsiteX2" fmla="*/ 19462 w 46350"/>
                      <a:gd name="connsiteY2" fmla="*/ 54911 h 55134"/>
                      <a:gd name="connsiteX3" fmla="*/ 16175 w 46350"/>
                      <a:gd name="connsiteY3" fmla="*/ 54407 h 55134"/>
                      <a:gd name="connsiteX4" fmla="*/ 230 w 46350"/>
                      <a:gd name="connsiteY4" fmla="*/ 32375 h 55134"/>
                      <a:gd name="connsiteX5" fmla="*/ 5250 w 46350"/>
                      <a:gd name="connsiteY5" fmla="*/ 0 h 55134"/>
                      <a:gd name="connsiteX6" fmla="*/ 46351 w 46350"/>
                      <a:gd name="connsiteY6" fmla="*/ 6372 h 55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350" h="55134">
                        <a:moveTo>
                          <a:pt x="46351" y="6372"/>
                        </a:moveTo>
                        <a:lnTo>
                          <a:pt x="41331" y="38748"/>
                        </a:lnTo>
                        <a:cubicBezTo>
                          <a:pt x="39702" y="49244"/>
                          <a:pt x="29863" y="56521"/>
                          <a:pt x="19462" y="54911"/>
                        </a:cubicBezTo>
                        <a:lnTo>
                          <a:pt x="16175" y="54407"/>
                        </a:lnTo>
                        <a:cubicBezTo>
                          <a:pt x="5784" y="52797"/>
                          <a:pt x="-1398" y="42881"/>
                          <a:pt x="230" y="32375"/>
                        </a:cubicBezTo>
                        <a:lnTo>
                          <a:pt x="5250" y="0"/>
                        </a:lnTo>
                        <a:lnTo>
                          <a:pt x="46351" y="6372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72" name="Freeform: Shape 471">
                    <a:extLst>
                      <a:ext uri="{FF2B5EF4-FFF2-40B4-BE49-F238E27FC236}">
                        <a16:creationId xmlns:a16="http://schemas.microsoft.com/office/drawing/2014/main" id="{8C6A21D1-C128-773E-C312-984BBD3A39F5}"/>
                      </a:ext>
                    </a:extLst>
                  </p:cNvPr>
                  <p:cNvSpPr/>
                  <p:nvPr/>
                </p:nvSpPr>
                <p:spPr>
                  <a:xfrm>
                    <a:off x="7870621" y="3855420"/>
                    <a:ext cx="46264" cy="53906"/>
                  </a:xfrm>
                  <a:custGeom>
                    <a:avLst/>
                    <a:gdLst>
                      <a:gd name="connsiteX0" fmla="*/ 41500 w 46264"/>
                      <a:gd name="connsiteY0" fmla="*/ 53906 h 53906"/>
                      <a:gd name="connsiteX1" fmla="*/ 45977 w 46264"/>
                      <a:gd name="connsiteY1" fmla="*/ 25074 h 53906"/>
                      <a:gd name="connsiteX2" fmla="*/ 30204 w 46264"/>
                      <a:gd name="connsiteY2" fmla="*/ 718 h 53906"/>
                      <a:gd name="connsiteX3" fmla="*/ 26879 w 46264"/>
                      <a:gd name="connsiteY3" fmla="*/ 204 h 53906"/>
                      <a:gd name="connsiteX4" fmla="*/ 4467 w 46264"/>
                      <a:gd name="connsiteY4" fmla="*/ 18635 h 53906"/>
                      <a:gd name="connsiteX5" fmla="*/ 0 w 46264"/>
                      <a:gd name="connsiteY5" fmla="*/ 47467 h 53906"/>
                      <a:gd name="connsiteX6" fmla="*/ 41500 w 46264"/>
                      <a:gd name="connsiteY6" fmla="*/ 53906 h 53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264" h="53906">
                        <a:moveTo>
                          <a:pt x="41500" y="53906"/>
                        </a:moveTo>
                        <a:lnTo>
                          <a:pt x="45977" y="25074"/>
                        </a:lnTo>
                        <a:cubicBezTo>
                          <a:pt x="47806" y="13310"/>
                          <a:pt x="40700" y="2347"/>
                          <a:pt x="30204" y="718"/>
                        </a:cubicBezTo>
                        <a:lnTo>
                          <a:pt x="26879" y="204"/>
                        </a:lnTo>
                        <a:cubicBezTo>
                          <a:pt x="16373" y="-1425"/>
                          <a:pt x="6296" y="6872"/>
                          <a:pt x="4467" y="18635"/>
                        </a:cubicBezTo>
                        <a:lnTo>
                          <a:pt x="0" y="47467"/>
                        </a:lnTo>
                        <a:lnTo>
                          <a:pt x="41500" y="5390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27" name="Graphic 3">
                  <a:extLst>
                    <a:ext uri="{FF2B5EF4-FFF2-40B4-BE49-F238E27FC236}">
                      <a16:creationId xmlns:a16="http://schemas.microsoft.com/office/drawing/2014/main" id="{07BA2078-5327-56EF-3884-5EF36553F4F2}"/>
                    </a:ext>
                  </a:extLst>
                </p:cNvPr>
                <p:cNvGrpSpPr/>
                <p:nvPr/>
              </p:nvGrpSpPr>
              <p:grpSpPr>
                <a:xfrm>
                  <a:off x="7686544" y="3877467"/>
                  <a:ext cx="61029" cy="92740"/>
                  <a:chOff x="7686544" y="3877467"/>
                  <a:chExt cx="61029" cy="92740"/>
                </a:xfrm>
              </p:grpSpPr>
              <p:sp>
                <p:nvSpPr>
                  <p:cNvPr id="469" name="Freeform: Shape 468">
                    <a:extLst>
                      <a:ext uri="{FF2B5EF4-FFF2-40B4-BE49-F238E27FC236}">
                        <a16:creationId xmlns:a16="http://schemas.microsoft.com/office/drawing/2014/main" id="{6000258A-6CE7-D6CA-2B84-1AF87B553193}"/>
                      </a:ext>
                    </a:extLst>
                  </p:cNvPr>
                  <p:cNvSpPr/>
                  <p:nvPr/>
                </p:nvSpPr>
                <p:spPr>
                  <a:xfrm>
                    <a:off x="7695876" y="3912346"/>
                    <a:ext cx="51697" cy="57862"/>
                  </a:xfrm>
                  <a:custGeom>
                    <a:avLst/>
                    <a:gdLst>
                      <a:gd name="connsiteX0" fmla="*/ 38929 w 51697"/>
                      <a:gd name="connsiteY0" fmla="*/ 0 h 57862"/>
                      <a:gd name="connsiteX1" fmla="*/ 50454 w 51697"/>
                      <a:gd name="connsiteY1" fmla="*/ 30671 h 57862"/>
                      <a:gd name="connsiteX2" fmla="*/ 39348 w 51697"/>
                      <a:gd name="connsiteY2" fmla="*/ 55483 h 57862"/>
                      <a:gd name="connsiteX3" fmla="*/ 36233 w 51697"/>
                      <a:gd name="connsiteY3" fmla="*/ 56655 h 57862"/>
                      <a:gd name="connsiteX4" fmla="*/ 11525 w 51697"/>
                      <a:gd name="connsiteY4" fmla="*/ 45301 h 57862"/>
                      <a:gd name="connsiteX5" fmla="*/ 0 w 51697"/>
                      <a:gd name="connsiteY5" fmla="*/ 14631 h 57862"/>
                      <a:gd name="connsiteX6" fmla="*/ 38929 w 51697"/>
                      <a:gd name="connsiteY6" fmla="*/ 0 h 57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1697" h="57862">
                        <a:moveTo>
                          <a:pt x="38929" y="0"/>
                        </a:moveTo>
                        <a:lnTo>
                          <a:pt x="50454" y="30671"/>
                        </a:lnTo>
                        <a:cubicBezTo>
                          <a:pt x="54197" y="40615"/>
                          <a:pt x="49197" y="51788"/>
                          <a:pt x="39348" y="55483"/>
                        </a:cubicBezTo>
                        <a:lnTo>
                          <a:pt x="36233" y="56655"/>
                        </a:lnTo>
                        <a:cubicBezTo>
                          <a:pt x="26384" y="60360"/>
                          <a:pt x="15269" y="55245"/>
                          <a:pt x="11525" y="45301"/>
                        </a:cubicBezTo>
                        <a:lnTo>
                          <a:pt x="0" y="14631"/>
                        </a:lnTo>
                        <a:lnTo>
                          <a:pt x="38929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70" name="Freeform: Shape 469">
                    <a:extLst>
                      <a:ext uri="{FF2B5EF4-FFF2-40B4-BE49-F238E27FC236}">
                        <a16:creationId xmlns:a16="http://schemas.microsoft.com/office/drawing/2014/main" id="{BFE59534-A8B9-8829-B417-C80E59058604}"/>
                      </a:ext>
                    </a:extLst>
                  </p:cNvPr>
                  <p:cNvSpPr/>
                  <p:nvPr/>
                </p:nvSpPr>
                <p:spPr>
                  <a:xfrm>
                    <a:off x="7686544" y="3877467"/>
                    <a:ext cx="51118" cy="56662"/>
                  </a:xfrm>
                  <a:custGeom>
                    <a:avLst/>
                    <a:gdLst>
                      <a:gd name="connsiteX0" fmla="*/ 51118 w 51118"/>
                      <a:gd name="connsiteY0" fmla="*/ 41880 h 56662"/>
                      <a:gd name="connsiteX1" fmla="*/ 40850 w 51118"/>
                      <a:gd name="connsiteY1" fmla="*/ 14571 h 56662"/>
                      <a:gd name="connsiteX2" fmla="*/ 15142 w 51118"/>
                      <a:gd name="connsiteY2" fmla="*/ 1103 h 56662"/>
                      <a:gd name="connsiteX3" fmla="*/ 11999 w 51118"/>
                      <a:gd name="connsiteY3" fmla="*/ 2284 h 56662"/>
                      <a:gd name="connsiteX4" fmla="*/ 1531 w 51118"/>
                      <a:gd name="connsiteY4" fmla="*/ 29345 h 56662"/>
                      <a:gd name="connsiteX5" fmla="*/ 11799 w 51118"/>
                      <a:gd name="connsiteY5" fmla="*/ 56662 h 56662"/>
                      <a:gd name="connsiteX6" fmla="*/ 51118 w 51118"/>
                      <a:gd name="connsiteY6" fmla="*/ 41880 h 566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1118" h="56662">
                        <a:moveTo>
                          <a:pt x="51118" y="41880"/>
                        </a:moveTo>
                        <a:lnTo>
                          <a:pt x="40850" y="14571"/>
                        </a:lnTo>
                        <a:cubicBezTo>
                          <a:pt x="36659" y="3427"/>
                          <a:pt x="25096" y="-2631"/>
                          <a:pt x="15142" y="1103"/>
                        </a:cubicBezTo>
                        <a:lnTo>
                          <a:pt x="11999" y="2284"/>
                        </a:lnTo>
                        <a:cubicBezTo>
                          <a:pt x="2055" y="6027"/>
                          <a:pt x="-2660" y="18200"/>
                          <a:pt x="1531" y="29345"/>
                        </a:cubicBezTo>
                        <a:lnTo>
                          <a:pt x="11799" y="56662"/>
                        </a:lnTo>
                        <a:lnTo>
                          <a:pt x="51118" y="4188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28" name="Graphic 3">
                  <a:extLst>
                    <a:ext uri="{FF2B5EF4-FFF2-40B4-BE49-F238E27FC236}">
                      <a16:creationId xmlns:a16="http://schemas.microsoft.com/office/drawing/2014/main" id="{B34F974A-74D8-62D5-FD8A-5E32A3FE5982}"/>
                    </a:ext>
                  </a:extLst>
                </p:cNvPr>
                <p:cNvGrpSpPr/>
                <p:nvPr/>
              </p:nvGrpSpPr>
              <p:grpSpPr>
                <a:xfrm>
                  <a:off x="7597557" y="3819939"/>
                  <a:ext cx="50171" cy="95162"/>
                  <a:chOff x="7597557" y="3819939"/>
                  <a:chExt cx="50171" cy="95162"/>
                </a:xfrm>
              </p:grpSpPr>
              <p:sp>
                <p:nvSpPr>
                  <p:cNvPr id="467" name="Freeform: Shape 466">
                    <a:extLst>
                      <a:ext uri="{FF2B5EF4-FFF2-40B4-BE49-F238E27FC236}">
                        <a16:creationId xmlns:a16="http://schemas.microsoft.com/office/drawing/2014/main" id="{D1F4253D-63BC-702D-5757-539A57FB38DA}"/>
                      </a:ext>
                    </a:extLst>
                  </p:cNvPr>
                  <p:cNvSpPr/>
                  <p:nvPr/>
                </p:nvSpPr>
                <p:spPr>
                  <a:xfrm>
                    <a:off x="7597557" y="3859977"/>
                    <a:ext cx="46350" cy="55125"/>
                  </a:xfrm>
                  <a:custGeom>
                    <a:avLst/>
                    <a:gdLst>
                      <a:gd name="connsiteX0" fmla="*/ 46351 w 46350"/>
                      <a:gd name="connsiteY0" fmla="*/ 6363 h 55125"/>
                      <a:gd name="connsiteX1" fmla="*/ 41331 w 46350"/>
                      <a:gd name="connsiteY1" fmla="*/ 38738 h 55125"/>
                      <a:gd name="connsiteX2" fmla="*/ 19462 w 46350"/>
                      <a:gd name="connsiteY2" fmla="*/ 54902 h 55125"/>
                      <a:gd name="connsiteX3" fmla="*/ 16175 w 46350"/>
                      <a:gd name="connsiteY3" fmla="*/ 54397 h 55125"/>
                      <a:gd name="connsiteX4" fmla="*/ 230 w 46350"/>
                      <a:gd name="connsiteY4" fmla="*/ 32375 h 55125"/>
                      <a:gd name="connsiteX5" fmla="*/ 5250 w 46350"/>
                      <a:gd name="connsiteY5" fmla="*/ 0 h 55125"/>
                      <a:gd name="connsiteX6" fmla="*/ 46351 w 46350"/>
                      <a:gd name="connsiteY6" fmla="*/ 6363 h 55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350" h="55125">
                        <a:moveTo>
                          <a:pt x="46351" y="6363"/>
                        </a:moveTo>
                        <a:lnTo>
                          <a:pt x="41331" y="38738"/>
                        </a:lnTo>
                        <a:cubicBezTo>
                          <a:pt x="39702" y="49244"/>
                          <a:pt x="29863" y="56512"/>
                          <a:pt x="19462" y="54902"/>
                        </a:cubicBezTo>
                        <a:lnTo>
                          <a:pt x="16175" y="54397"/>
                        </a:lnTo>
                        <a:cubicBezTo>
                          <a:pt x="5784" y="52787"/>
                          <a:pt x="-1398" y="42872"/>
                          <a:pt x="230" y="32375"/>
                        </a:cubicBezTo>
                        <a:lnTo>
                          <a:pt x="5250" y="0"/>
                        </a:lnTo>
                        <a:lnTo>
                          <a:pt x="46351" y="6363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68" name="Freeform: Shape 467">
                    <a:extLst>
                      <a:ext uri="{FF2B5EF4-FFF2-40B4-BE49-F238E27FC236}">
                        <a16:creationId xmlns:a16="http://schemas.microsoft.com/office/drawing/2014/main" id="{ADF0DBD5-A401-8384-C379-37B0EA270EE4}"/>
                      </a:ext>
                    </a:extLst>
                  </p:cNvPr>
                  <p:cNvSpPr/>
                  <p:nvPr/>
                </p:nvSpPr>
                <p:spPr>
                  <a:xfrm>
                    <a:off x="7601454" y="3819939"/>
                    <a:ext cx="46273" cy="53906"/>
                  </a:xfrm>
                  <a:custGeom>
                    <a:avLst/>
                    <a:gdLst>
                      <a:gd name="connsiteX0" fmla="*/ 41510 w 46273"/>
                      <a:gd name="connsiteY0" fmla="*/ 53906 h 53906"/>
                      <a:gd name="connsiteX1" fmla="*/ 45987 w 46273"/>
                      <a:gd name="connsiteY1" fmla="*/ 25074 h 53906"/>
                      <a:gd name="connsiteX2" fmla="*/ 30213 w 46273"/>
                      <a:gd name="connsiteY2" fmla="*/ 718 h 53906"/>
                      <a:gd name="connsiteX3" fmla="*/ 26889 w 46273"/>
                      <a:gd name="connsiteY3" fmla="*/ 204 h 53906"/>
                      <a:gd name="connsiteX4" fmla="*/ 4477 w 46273"/>
                      <a:gd name="connsiteY4" fmla="*/ 18635 h 53906"/>
                      <a:gd name="connsiteX5" fmla="*/ 0 w 46273"/>
                      <a:gd name="connsiteY5" fmla="*/ 47467 h 53906"/>
                      <a:gd name="connsiteX6" fmla="*/ 41510 w 46273"/>
                      <a:gd name="connsiteY6" fmla="*/ 53906 h 53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273" h="53906">
                        <a:moveTo>
                          <a:pt x="41510" y="53906"/>
                        </a:moveTo>
                        <a:lnTo>
                          <a:pt x="45987" y="25074"/>
                        </a:lnTo>
                        <a:cubicBezTo>
                          <a:pt x="47815" y="13311"/>
                          <a:pt x="40710" y="2347"/>
                          <a:pt x="30213" y="718"/>
                        </a:cubicBezTo>
                        <a:lnTo>
                          <a:pt x="26889" y="204"/>
                        </a:lnTo>
                        <a:cubicBezTo>
                          <a:pt x="16392" y="-1425"/>
                          <a:pt x="6305" y="6872"/>
                          <a:pt x="4477" y="18635"/>
                        </a:cubicBezTo>
                        <a:lnTo>
                          <a:pt x="0" y="47467"/>
                        </a:lnTo>
                        <a:lnTo>
                          <a:pt x="41510" y="5390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29" name="Graphic 3">
                  <a:extLst>
                    <a:ext uri="{FF2B5EF4-FFF2-40B4-BE49-F238E27FC236}">
                      <a16:creationId xmlns:a16="http://schemas.microsoft.com/office/drawing/2014/main" id="{A33F8D25-A56E-52D1-58E7-1EA1197C9261}"/>
                    </a:ext>
                  </a:extLst>
                </p:cNvPr>
                <p:cNvGrpSpPr/>
                <p:nvPr/>
              </p:nvGrpSpPr>
              <p:grpSpPr>
                <a:xfrm>
                  <a:off x="7689321" y="3788126"/>
                  <a:ext cx="50161" cy="95163"/>
                  <a:chOff x="7689321" y="3788126"/>
                  <a:chExt cx="50161" cy="95163"/>
                </a:xfrm>
              </p:grpSpPr>
              <p:sp>
                <p:nvSpPr>
                  <p:cNvPr id="465" name="Freeform: Shape 464">
                    <a:extLst>
                      <a:ext uri="{FF2B5EF4-FFF2-40B4-BE49-F238E27FC236}">
                        <a16:creationId xmlns:a16="http://schemas.microsoft.com/office/drawing/2014/main" id="{82576F48-97BB-E467-2614-DDDE8D3CC7E1}"/>
                      </a:ext>
                    </a:extLst>
                  </p:cNvPr>
                  <p:cNvSpPr/>
                  <p:nvPr/>
                </p:nvSpPr>
                <p:spPr>
                  <a:xfrm>
                    <a:off x="7689321" y="3828154"/>
                    <a:ext cx="46350" cy="55134"/>
                  </a:xfrm>
                  <a:custGeom>
                    <a:avLst/>
                    <a:gdLst>
                      <a:gd name="connsiteX0" fmla="*/ 46351 w 46350"/>
                      <a:gd name="connsiteY0" fmla="*/ 6372 h 55134"/>
                      <a:gd name="connsiteX1" fmla="*/ 41331 w 46350"/>
                      <a:gd name="connsiteY1" fmla="*/ 38748 h 55134"/>
                      <a:gd name="connsiteX2" fmla="*/ 19462 w 46350"/>
                      <a:gd name="connsiteY2" fmla="*/ 54911 h 55134"/>
                      <a:gd name="connsiteX3" fmla="*/ 16175 w 46350"/>
                      <a:gd name="connsiteY3" fmla="*/ 54407 h 55134"/>
                      <a:gd name="connsiteX4" fmla="*/ 230 w 46350"/>
                      <a:gd name="connsiteY4" fmla="*/ 32375 h 55134"/>
                      <a:gd name="connsiteX5" fmla="*/ 5250 w 46350"/>
                      <a:gd name="connsiteY5" fmla="*/ 0 h 55134"/>
                      <a:gd name="connsiteX6" fmla="*/ 46351 w 46350"/>
                      <a:gd name="connsiteY6" fmla="*/ 6372 h 55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350" h="55134">
                        <a:moveTo>
                          <a:pt x="46351" y="6372"/>
                        </a:moveTo>
                        <a:lnTo>
                          <a:pt x="41331" y="38748"/>
                        </a:lnTo>
                        <a:cubicBezTo>
                          <a:pt x="39702" y="49254"/>
                          <a:pt x="29863" y="56521"/>
                          <a:pt x="19462" y="54911"/>
                        </a:cubicBezTo>
                        <a:lnTo>
                          <a:pt x="16175" y="54407"/>
                        </a:lnTo>
                        <a:cubicBezTo>
                          <a:pt x="5784" y="52797"/>
                          <a:pt x="-1398" y="42881"/>
                          <a:pt x="230" y="32375"/>
                        </a:cubicBezTo>
                        <a:lnTo>
                          <a:pt x="5250" y="0"/>
                        </a:lnTo>
                        <a:lnTo>
                          <a:pt x="46351" y="6372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66" name="Freeform: Shape 465">
                    <a:extLst>
                      <a:ext uri="{FF2B5EF4-FFF2-40B4-BE49-F238E27FC236}">
                        <a16:creationId xmlns:a16="http://schemas.microsoft.com/office/drawing/2014/main" id="{0BBFFA66-2DDE-D146-6EB6-1875EC1C71DE}"/>
                      </a:ext>
                    </a:extLst>
                  </p:cNvPr>
                  <p:cNvSpPr/>
                  <p:nvPr/>
                </p:nvSpPr>
                <p:spPr>
                  <a:xfrm>
                    <a:off x="7693209" y="3788126"/>
                    <a:ext cx="46273" cy="53906"/>
                  </a:xfrm>
                  <a:custGeom>
                    <a:avLst/>
                    <a:gdLst>
                      <a:gd name="connsiteX0" fmla="*/ 41510 w 46273"/>
                      <a:gd name="connsiteY0" fmla="*/ 53906 h 53906"/>
                      <a:gd name="connsiteX1" fmla="*/ 45987 w 46273"/>
                      <a:gd name="connsiteY1" fmla="*/ 25074 h 53906"/>
                      <a:gd name="connsiteX2" fmla="*/ 30213 w 46273"/>
                      <a:gd name="connsiteY2" fmla="*/ 718 h 53906"/>
                      <a:gd name="connsiteX3" fmla="*/ 26889 w 46273"/>
                      <a:gd name="connsiteY3" fmla="*/ 204 h 53906"/>
                      <a:gd name="connsiteX4" fmla="*/ 4477 w 46273"/>
                      <a:gd name="connsiteY4" fmla="*/ 18635 h 53906"/>
                      <a:gd name="connsiteX5" fmla="*/ 0 w 46273"/>
                      <a:gd name="connsiteY5" fmla="*/ 47467 h 53906"/>
                      <a:gd name="connsiteX6" fmla="*/ 41510 w 46273"/>
                      <a:gd name="connsiteY6" fmla="*/ 53906 h 53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273" h="53906">
                        <a:moveTo>
                          <a:pt x="41510" y="53906"/>
                        </a:moveTo>
                        <a:lnTo>
                          <a:pt x="45987" y="25074"/>
                        </a:lnTo>
                        <a:cubicBezTo>
                          <a:pt x="47815" y="13311"/>
                          <a:pt x="40710" y="2347"/>
                          <a:pt x="30213" y="718"/>
                        </a:cubicBezTo>
                        <a:lnTo>
                          <a:pt x="26889" y="204"/>
                        </a:lnTo>
                        <a:cubicBezTo>
                          <a:pt x="16393" y="-1425"/>
                          <a:pt x="6305" y="6872"/>
                          <a:pt x="4477" y="18635"/>
                        </a:cubicBezTo>
                        <a:lnTo>
                          <a:pt x="0" y="47467"/>
                        </a:lnTo>
                        <a:lnTo>
                          <a:pt x="41510" y="5390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30" name="Graphic 3">
                  <a:extLst>
                    <a:ext uri="{FF2B5EF4-FFF2-40B4-BE49-F238E27FC236}">
                      <a16:creationId xmlns:a16="http://schemas.microsoft.com/office/drawing/2014/main" id="{A37A4657-13BA-E700-AE0D-82A5B6288355}"/>
                    </a:ext>
                  </a:extLst>
                </p:cNvPr>
                <p:cNvGrpSpPr/>
                <p:nvPr/>
              </p:nvGrpSpPr>
              <p:grpSpPr>
                <a:xfrm>
                  <a:off x="7745220" y="3805315"/>
                  <a:ext cx="51136" cy="95051"/>
                  <a:chOff x="7745220" y="3805315"/>
                  <a:chExt cx="51136" cy="95051"/>
                </a:xfrm>
              </p:grpSpPr>
              <p:sp>
                <p:nvSpPr>
                  <p:cNvPr id="463" name="Freeform: Shape 462">
                    <a:extLst>
                      <a:ext uri="{FF2B5EF4-FFF2-40B4-BE49-F238E27FC236}">
                        <a16:creationId xmlns:a16="http://schemas.microsoft.com/office/drawing/2014/main" id="{AC2DEDBF-C17A-B001-CE66-9F3BB66C23D7}"/>
                      </a:ext>
                    </a:extLst>
                  </p:cNvPr>
                  <p:cNvSpPr/>
                  <p:nvPr/>
                </p:nvSpPr>
                <p:spPr>
                  <a:xfrm>
                    <a:off x="7749492" y="3844928"/>
                    <a:ext cx="46865" cy="55438"/>
                  </a:xfrm>
                  <a:custGeom>
                    <a:avLst/>
                    <a:gdLst>
                      <a:gd name="connsiteX0" fmla="*/ 40967 w 46865"/>
                      <a:gd name="connsiteY0" fmla="*/ 0 h 55438"/>
                      <a:gd name="connsiteX1" fmla="*/ 46577 w 46865"/>
                      <a:gd name="connsiteY1" fmla="*/ 32280 h 55438"/>
                      <a:gd name="connsiteX2" fmla="*/ 31032 w 46865"/>
                      <a:gd name="connsiteY2" fmla="*/ 54588 h 55438"/>
                      <a:gd name="connsiteX3" fmla="*/ 27756 w 46865"/>
                      <a:gd name="connsiteY3" fmla="*/ 55159 h 55438"/>
                      <a:gd name="connsiteX4" fmla="*/ 5601 w 46865"/>
                      <a:gd name="connsiteY4" fmla="*/ 39396 h 55438"/>
                      <a:gd name="connsiteX5" fmla="*/ 0 w 46865"/>
                      <a:gd name="connsiteY5" fmla="*/ 7115 h 55438"/>
                      <a:gd name="connsiteX6" fmla="*/ 40967 w 46865"/>
                      <a:gd name="connsiteY6" fmla="*/ 0 h 554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65" h="55438">
                        <a:moveTo>
                          <a:pt x="40967" y="0"/>
                        </a:moveTo>
                        <a:lnTo>
                          <a:pt x="46577" y="32280"/>
                        </a:lnTo>
                        <a:cubicBezTo>
                          <a:pt x="48396" y="42748"/>
                          <a:pt x="41405" y="52788"/>
                          <a:pt x="31032" y="54588"/>
                        </a:cubicBezTo>
                        <a:lnTo>
                          <a:pt x="27756" y="55159"/>
                        </a:lnTo>
                        <a:cubicBezTo>
                          <a:pt x="17393" y="56960"/>
                          <a:pt x="7420" y="49864"/>
                          <a:pt x="5601" y="39396"/>
                        </a:cubicBezTo>
                        <a:lnTo>
                          <a:pt x="0" y="7115"/>
                        </a:lnTo>
                        <a:lnTo>
                          <a:pt x="40967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64" name="Freeform: Shape 463">
                    <a:extLst>
                      <a:ext uri="{FF2B5EF4-FFF2-40B4-BE49-F238E27FC236}">
                        <a16:creationId xmlns:a16="http://schemas.microsoft.com/office/drawing/2014/main" id="{CEBFC208-06BB-D626-2030-384A3A53FEDF}"/>
                      </a:ext>
                    </a:extLst>
                  </p:cNvPr>
                  <p:cNvSpPr/>
                  <p:nvPr/>
                </p:nvSpPr>
                <p:spPr>
                  <a:xfrm>
                    <a:off x="7745220" y="3805315"/>
                    <a:ext cx="46743" cy="54204"/>
                  </a:xfrm>
                  <a:custGeom>
                    <a:avLst/>
                    <a:gdLst>
                      <a:gd name="connsiteX0" fmla="*/ 46743 w 46743"/>
                      <a:gd name="connsiteY0" fmla="*/ 47023 h 54204"/>
                      <a:gd name="connsiteX1" fmla="*/ 41753 w 46743"/>
                      <a:gd name="connsiteY1" fmla="*/ 18276 h 54204"/>
                      <a:gd name="connsiteX2" fmla="*/ 19007 w 46743"/>
                      <a:gd name="connsiteY2" fmla="*/ 255 h 54204"/>
                      <a:gd name="connsiteX3" fmla="*/ 15692 w 46743"/>
                      <a:gd name="connsiteY3" fmla="*/ 827 h 54204"/>
                      <a:gd name="connsiteX4" fmla="*/ 357 w 46743"/>
                      <a:gd name="connsiteY4" fmla="*/ 25458 h 54204"/>
                      <a:gd name="connsiteX5" fmla="*/ 5348 w 46743"/>
                      <a:gd name="connsiteY5" fmla="*/ 54205 h 54204"/>
                      <a:gd name="connsiteX6" fmla="*/ 46743 w 46743"/>
                      <a:gd name="connsiteY6" fmla="*/ 47023 h 54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743" h="54204">
                        <a:moveTo>
                          <a:pt x="46743" y="47023"/>
                        </a:moveTo>
                        <a:lnTo>
                          <a:pt x="41753" y="18276"/>
                        </a:lnTo>
                        <a:cubicBezTo>
                          <a:pt x="39714" y="6542"/>
                          <a:pt x="29484" y="-1564"/>
                          <a:pt x="19007" y="255"/>
                        </a:cubicBezTo>
                        <a:lnTo>
                          <a:pt x="15692" y="827"/>
                        </a:lnTo>
                        <a:cubicBezTo>
                          <a:pt x="5224" y="2646"/>
                          <a:pt x="-1681" y="13733"/>
                          <a:pt x="357" y="25458"/>
                        </a:cubicBezTo>
                        <a:lnTo>
                          <a:pt x="5348" y="54205"/>
                        </a:lnTo>
                        <a:lnTo>
                          <a:pt x="46743" y="4702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31" name="Graphic 3">
                  <a:extLst>
                    <a:ext uri="{FF2B5EF4-FFF2-40B4-BE49-F238E27FC236}">
                      <a16:creationId xmlns:a16="http://schemas.microsoft.com/office/drawing/2014/main" id="{000A3B86-5B13-5149-81DA-CD6B3846EA9F}"/>
                    </a:ext>
                  </a:extLst>
                </p:cNvPr>
                <p:cNvGrpSpPr/>
                <p:nvPr/>
              </p:nvGrpSpPr>
              <p:grpSpPr>
                <a:xfrm>
                  <a:off x="7795762" y="3729404"/>
                  <a:ext cx="50161" cy="95163"/>
                  <a:chOff x="7795762" y="3729404"/>
                  <a:chExt cx="50161" cy="95163"/>
                </a:xfrm>
              </p:grpSpPr>
              <p:sp>
                <p:nvSpPr>
                  <p:cNvPr id="461" name="Freeform: Shape 460">
                    <a:extLst>
                      <a:ext uri="{FF2B5EF4-FFF2-40B4-BE49-F238E27FC236}">
                        <a16:creationId xmlns:a16="http://schemas.microsoft.com/office/drawing/2014/main" id="{6BF058F8-3061-6DCB-F726-F72CFA450C4A}"/>
                      </a:ext>
                    </a:extLst>
                  </p:cNvPr>
                  <p:cNvSpPr/>
                  <p:nvPr/>
                </p:nvSpPr>
                <p:spPr>
                  <a:xfrm>
                    <a:off x="7795762" y="3769432"/>
                    <a:ext cx="46350" cy="55135"/>
                  </a:xfrm>
                  <a:custGeom>
                    <a:avLst/>
                    <a:gdLst>
                      <a:gd name="connsiteX0" fmla="*/ 46351 w 46350"/>
                      <a:gd name="connsiteY0" fmla="*/ 6372 h 55135"/>
                      <a:gd name="connsiteX1" fmla="*/ 41331 w 46350"/>
                      <a:gd name="connsiteY1" fmla="*/ 38748 h 55135"/>
                      <a:gd name="connsiteX2" fmla="*/ 19462 w 46350"/>
                      <a:gd name="connsiteY2" fmla="*/ 54912 h 55135"/>
                      <a:gd name="connsiteX3" fmla="*/ 16175 w 46350"/>
                      <a:gd name="connsiteY3" fmla="*/ 54407 h 55135"/>
                      <a:gd name="connsiteX4" fmla="*/ 230 w 46350"/>
                      <a:gd name="connsiteY4" fmla="*/ 32376 h 55135"/>
                      <a:gd name="connsiteX5" fmla="*/ 5250 w 46350"/>
                      <a:gd name="connsiteY5" fmla="*/ 0 h 55135"/>
                      <a:gd name="connsiteX6" fmla="*/ 46351 w 46350"/>
                      <a:gd name="connsiteY6" fmla="*/ 6372 h 551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350" h="55135">
                        <a:moveTo>
                          <a:pt x="46351" y="6372"/>
                        </a:moveTo>
                        <a:lnTo>
                          <a:pt x="41331" y="38748"/>
                        </a:lnTo>
                        <a:cubicBezTo>
                          <a:pt x="39702" y="49254"/>
                          <a:pt x="29863" y="56521"/>
                          <a:pt x="19462" y="54912"/>
                        </a:cubicBezTo>
                        <a:lnTo>
                          <a:pt x="16175" y="54407"/>
                        </a:lnTo>
                        <a:cubicBezTo>
                          <a:pt x="5784" y="52797"/>
                          <a:pt x="-1398" y="42882"/>
                          <a:pt x="230" y="32376"/>
                        </a:cubicBezTo>
                        <a:lnTo>
                          <a:pt x="5250" y="0"/>
                        </a:lnTo>
                        <a:lnTo>
                          <a:pt x="46351" y="6372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62" name="Freeform: Shape 461">
                    <a:extLst>
                      <a:ext uri="{FF2B5EF4-FFF2-40B4-BE49-F238E27FC236}">
                        <a16:creationId xmlns:a16="http://schemas.microsoft.com/office/drawing/2014/main" id="{CEC7B36D-13AD-A973-C39D-F4909B3E3D8F}"/>
                      </a:ext>
                    </a:extLst>
                  </p:cNvPr>
                  <p:cNvSpPr/>
                  <p:nvPr/>
                </p:nvSpPr>
                <p:spPr>
                  <a:xfrm>
                    <a:off x="7799650" y="3729404"/>
                    <a:ext cx="46273" cy="53906"/>
                  </a:xfrm>
                  <a:custGeom>
                    <a:avLst/>
                    <a:gdLst>
                      <a:gd name="connsiteX0" fmla="*/ 41510 w 46273"/>
                      <a:gd name="connsiteY0" fmla="*/ 53906 h 53906"/>
                      <a:gd name="connsiteX1" fmla="*/ 45987 w 46273"/>
                      <a:gd name="connsiteY1" fmla="*/ 25074 h 53906"/>
                      <a:gd name="connsiteX2" fmla="*/ 30213 w 46273"/>
                      <a:gd name="connsiteY2" fmla="*/ 719 h 53906"/>
                      <a:gd name="connsiteX3" fmla="*/ 26889 w 46273"/>
                      <a:gd name="connsiteY3" fmla="*/ 204 h 53906"/>
                      <a:gd name="connsiteX4" fmla="*/ 4477 w 46273"/>
                      <a:gd name="connsiteY4" fmla="*/ 18635 h 53906"/>
                      <a:gd name="connsiteX5" fmla="*/ 0 w 46273"/>
                      <a:gd name="connsiteY5" fmla="*/ 47467 h 53906"/>
                      <a:gd name="connsiteX6" fmla="*/ 41510 w 46273"/>
                      <a:gd name="connsiteY6" fmla="*/ 53906 h 53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273" h="53906">
                        <a:moveTo>
                          <a:pt x="41510" y="53906"/>
                        </a:moveTo>
                        <a:lnTo>
                          <a:pt x="45987" y="25074"/>
                        </a:lnTo>
                        <a:cubicBezTo>
                          <a:pt x="47816" y="13311"/>
                          <a:pt x="40710" y="2347"/>
                          <a:pt x="30213" y="719"/>
                        </a:cubicBezTo>
                        <a:lnTo>
                          <a:pt x="26889" y="204"/>
                        </a:lnTo>
                        <a:cubicBezTo>
                          <a:pt x="16393" y="-1425"/>
                          <a:pt x="6306" y="6872"/>
                          <a:pt x="4477" y="18635"/>
                        </a:cubicBezTo>
                        <a:lnTo>
                          <a:pt x="0" y="47467"/>
                        </a:lnTo>
                        <a:lnTo>
                          <a:pt x="41510" y="5390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32" name="Graphic 3">
                  <a:extLst>
                    <a:ext uri="{FF2B5EF4-FFF2-40B4-BE49-F238E27FC236}">
                      <a16:creationId xmlns:a16="http://schemas.microsoft.com/office/drawing/2014/main" id="{0E7B8B69-416F-13BE-FC42-72381573E15F}"/>
                    </a:ext>
                  </a:extLst>
                </p:cNvPr>
                <p:cNvGrpSpPr/>
                <p:nvPr/>
              </p:nvGrpSpPr>
              <p:grpSpPr>
                <a:xfrm>
                  <a:off x="7863057" y="3748978"/>
                  <a:ext cx="50161" cy="95163"/>
                  <a:chOff x="7863057" y="3748978"/>
                  <a:chExt cx="50161" cy="95163"/>
                </a:xfrm>
              </p:grpSpPr>
              <p:sp>
                <p:nvSpPr>
                  <p:cNvPr id="459" name="Freeform: Shape 458">
                    <a:extLst>
                      <a:ext uri="{FF2B5EF4-FFF2-40B4-BE49-F238E27FC236}">
                        <a16:creationId xmlns:a16="http://schemas.microsoft.com/office/drawing/2014/main" id="{1120D996-3231-1412-A3E3-275337C51EB1}"/>
                      </a:ext>
                    </a:extLst>
                  </p:cNvPr>
                  <p:cNvSpPr/>
                  <p:nvPr/>
                </p:nvSpPr>
                <p:spPr>
                  <a:xfrm>
                    <a:off x="7863057" y="3788997"/>
                    <a:ext cx="46350" cy="55144"/>
                  </a:xfrm>
                  <a:custGeom>
                    <a:avLst/>
                    <a:gdLst>
                      <a:gd name="connsiteX0" fmla="*/ 46351 w 46350"/>
                      <a:gd name="connsiteY0" fmla="*/ 6382 h 55144"/>
                      <a:gd name="connsiteX1" fmla="*/ 41331 w 46350"/>
                      <a:gd name="connsiteY1" fmla="*/ 38757 h 55144"/>
                      <a:gd name="connsiteX2" fmla="*/ 19462 w 46350"/>
                      <a:gd name="connsiteY2" fmla="*/ 54921 h 55144"/>
                      <a:gd name="connsiteX3" fmla="*/ 16175 w 46350"/>
                      <a:gd name="connsiteY3" fmla="*/ 54407 h 55144"/>
                      <a:gd name="connsiteX4" fmla="*/ 230 w 46350"/>
                      <a:gd name="connsiteY4" fmla="*/ 32375 h 55144"/>
                      <a:gd name="connsiteX5" fmla="*/ 5250 w 46350"/>
                      <a:gd name="connsiteY5" fmla="*/ 0 h 55144"/>
                      <a:gd name="connsiteX6" fmla="*/ 46351 w 46350"/>
                      <a:gd name="connsiteY6" fmla="*/ 6382 h 55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350" h="55144">
                        <a:moveTo>
                          <a:pt x="46351" y="6382"/>
                        </a:moveTo>
                        <a:lnTo>
                          <a:pt x="41331" y="38757"/>
                        </a:lnTo>
                        <a:cubicBezTo>
                          <a:pt x="39702" y="49263"/>
                          <a:pt x="29863" y="56531"/>
                          <a:pt x="19462" y="54921"/>
                        </a:cubicBezTo>
                        <a:lnTo>
                          <a:pt x="16175" y="54407"/>
                        </a:lnTo>
                        <a:cubicBezTo>
                          <a:pt x="5784" y="52797"/>
                          <a:pt x="-1398" y="42881"/>
                          <a:pt x="230" y="32375"/>
                        </a:cubicBezTo>
                        <a:lnTo>
                          <a:pt x="5250" y="0"/>
                        </a:lnTo>
                        <a:lnTo>
                          <a:pt x="46351" y="6382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60" name="Freeform: Shape 459">
                    <a:extLst>
                      <a:ext uri="{FF2B5EF4-FFF2-40B4-BE49-F238E27FC236}">
                        <a16:creationId xmlns:a16="http://schemas.microsoft.com/office/drawing/2014/main" id="{62FB033B-9A90-42F5-49C7-F300A488F532}"/>
                      </a:ext>
                    </a:extLst>
                  </p:cNvPr>
                  <p:cNvSpPr/>
                  <p:nvPr/>
                </p:nvSpPr>
                <p:spPr>
                  <a:xfrm>
                    <a:off x="7866954" y="3748978"/>
                    <a:ext cx="46264" cy="53906"/>
                  </a:xfrm>
                  <a:custGeom>
                    <a:avLst/>
                    <a:gdLst>
                      <a:gd name="connsiteX0" fmla="*/ 41500 w 46264"/>
                      <a:gd name="connsiteY0" fmla="*/ 53906 h 53906"/>
                      <a:gd name="connsiteX1" fmla="*/ 45977 w 46264"/>
                      <a:gd name="connsiteY1" fmla="*/ 25074 h 53906"/>
                      <a:gd name="connsiteX2" fmla="*/ 30204 w 46264"/>
                      <a:gd name="connsiteY2" fmla="*/ 719 h 53906"/>
                      <a:gd name="connsiteX3" fmla="*/ 26879 w 46264"/>
                      <a:gd name="connsiteY3" fmla="*/ 204 h 53906"/>
                      <a:gd name="connsiteX4" fmla="*/ 4467 w 46264"/>
                      <a:gd name="connsiteY4" fmla="*/ 18635 h 53906"/>
                      <a:gd name="connsiteX5" fmla="*/ 0 w 46264"/>
                      <a:gd name="connsiteY5" fmla="*/ 47467 h 53906"/>
                      <a:gd name="connsiteX6" fmla="*/ 41500 w 46264"/>
                      <a:gd name="connsiteY6" fmla="*/ 53906 h 53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264" h="53906">
                        <a:moveTo>
                          <a:pt x="41500" y="53906"/>
                        </a:moveTo>
                        <a:lnTo>
                          <a:pt x="45977" y="25074"/>
                        </a:lnTo>
                        <a:cubicBezTo>
                          <a:pt x="47806" y="13311"/>
                          <a:pt x="40700" y="2347"/>
                          <a:pt x="30204" y="719"/>
                        </a:cubicBezTo>
                        <a:lnTo>
                          <a:pt x="26879" y="204"/>
                        </a:lnTo>
                        <a:cubicBezTo>
                          <a:pt x="16373" y="-1425"/>
                          <a:pt x="6296" y="6872"/>
                          <a:pt x="4467" y="18635"/>
                        </a:cubicBezTo>
                        <a:lnTo>
                          <a:pt x="0" y="47467"/>
                        </a:lnTo>
                        <a:lnTo>
                          <a:pt x="41500" y="5390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33" name="Graphic 3">
                  <a:extLst>
                    <a:ext uri="{FF2B5EF4-FFF2-40B4-BE49-F238E27FC236}">
                      <a16:creationId xmlns:a16="http://schemas.microsoft.com/office/drawing/2014/main" id="{2028F16B-5EAB-A9CC-A5EB-8281892FA807}"/>
                    </a:ext>
                  </a:extLst>
                </p:cNvPr>
                <p:cNvGrpSpPr/>
                <p:nvPr/>
              </p:nvGrpSpPr>
              <p:grpSpPr>
                <a:xfrm>
                  <a:off x="7913215" y="3861535"/>
                  <a:ext cx="50161" cy="95163"/>
                  <a:chOff x="7913215" y="3861535"/>
                  <a:chExt cx="50161" cy="95163"/>
                </a:xfrm>
              </p:grpSpPr>
              <p:sp>
                <p:nvSpPr>
                  <p:cNvPr id="457" name="Freeform: Shape 456">
                    <a:extLst>
                      <a:ext uri="{FF2B5EF4-FFF2-40B4-BE49-F238E27FC236}">
                        <a16:creationId xmlns:a16="http://schemas.microsoft.com/office/drawing/2014/main" id="{CAFC5B3D-A32B-1162-2C8F-3B078D5A2FA8}"/>
                      </a:ext>
                    </a:extLst>
                  </p:cNvPr>
                  <p:cNvSpPr/>
                  <p:nvPr/>
                </p:nvSpPr>
                <p:spPr>
                  <a:xfrm>
                    <a:off x="7913215" y="3901554"/>
                    <a:ext cx="46350" cy="55144"/>
                  </a:xfrm>
                  <a:custGeom>
                    <a:avLst/>
                    <a:gdLst>
                      <a:gd name="connsiteX0" fmla="*/ 46350 w 46350"/>
                      <a:gd name="connsiteY0" fmla="*/ 6382 h 55144"/>
                      <a:gd name="connsiteX1" fmla="*/ 41331 w 46350"/>
                      <a:gd name="connsiteY1" fmla="*/ 38757 h 55144"/>
                      <a:gd name="connsiteX2" fmla="*/ 19461 w 46350"/>
                      <a:gd name="connsiteY2" fmla="*/ 54921 h 55144"/>
                      <a:gd name="connsiteX3" fmla="*/ 16175 w 46350"/>
                      <a:gd name="connsiteY3" fmla="*/ 54407 h 55144"/>
                      <a:gd name="connsiteX4" fmla="*/ 231 w 46350"/>
                      <a:gd name="connsiteY4" fmla="*/ 32375 h 55144"/>
                      <a:gd name="connsiteX5" fmla="*/ 5250 w 46350"/>
                      <a:gd name="connsiteY5" fmla="*/ 0 h 55144"/>
                      <a:gd name="connsiteX6" fmla="*/ 46350 w 46350"/>
                      <a:gd name="connsiteY6" fmla="*/ 6382 h 55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350" h="55144">
                        <a:moveTo>
                          <a:pt x="46350" y="6382"/>
                        </a:moveTo>
                        <a:lnTo>
                          <a:pt x="41331" y="38757"/>
                        </a:lnTo>
                        <a:cubicBezTo>
                          <a:pt x="39702" y="49263"/>
                          <a:pt x="29863" y="56531"/>
                          <a:pt x="19461" y="54921"/>
                        </a:cubicBezTo>
                        <a:lnTo>
                          <a:pt x="16175" y="54407"/>
                        </a:lnTo>
                        <a:cubicBezTo>
                          <a:pt x="5783" y="52797"/>
                          <a:pt x="-1398" y="42882"/>
                          <a:pt x="231" y="32375"/>
                        </a:cubicBezTo>
                        <a:lnTo>
                          <a:pt x="5250" y="0"/>
                        </a:lnTo>
                        <a:lnTo>
                          <a:pt x="46350" y="6382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58" name="Freeform: Shape 457">
                    <a:extLst>
                      <a:ext uri="{FF2B5EF4-FFF2-40B4-BE49-F238E27FC236}">
                        <a16:creationId xmlns:a16="http://schemas.microsoft.com/office/drawing/2014/main" id="{E300545C-063E-330E-73EF-DFB0B457B9B0}"/>
                      </a:ext>
                    </a:extLst>
                  </p:cNvPr>
                  <p:cNvSpPr/>
                  <p:nvPr/>
                </p:nvSpPr>
                <p:spPr>
                  <a:xfrm>
                    <a:off x="7917103" y="3861535"/>
                    <a:ext cx="46273" cy="53906"/>
                  </a:xfrm>
                  <a:custGeom>
                    <a:avLst/>
                    <a:gdLst>
                      <a:gd name="connsiteX0" fmla="*/ 41510 w 46273"/>
                      <a:gd name="connsiteY0" fmla="*/ 53906 h 53906"/>
                      <a:gd name="connsiteX1" fmla="*/ 45987 w 46273"/>
                      <a:gd name="connsiteY1" fmla="*/ 25074 h 53906"/>
                      <a:gd name="connsiteX2" fmla="*/ 30214 w 46273"/>
                      <a:gd name="connsiteY2" fmla="*/ 718 h 53906"/>
                      <a:gd name="connsiteX3" fmla="*/ 26889 w 46273"/>
                      <a:gd name="connsiteY3" fmla="*/ 204 h 53906"/>
                      <a:gd name="connsiteX4" fmla="*/ 4477 w 46273"/>
                      <a:gd name="connsiteY4" fmla="*/ 18635 h 53906"/>
                      <a:gd name="connsiteX5" fmla="*/ 0 w 46273"/>
                      <a:gd name="connsiteY5" fmla="*/ 47467 h 53906"/>
                      <a:gd name="connsiteX6" fmla="*/ 41510 w 46273"/>
                      <a:gd name="connsiteY6" fmla="*/ 53906 h 53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273" h="53906">
                        <a:moveTo>
                          <a:pt x="41510" y="53906"/>
                        </a:moveTo>
                        <a:lnTo>
                          <a:pt x="45987" y="25074"/>
                        </a:lnTo>
                        <a:cubicBezTo>
                          <a:pt x="47816" y="13311"/>
                          <a:pt x="40710" y="2347"/>
                          <a:pt x="30214" y="718"/>
                        </a:cubicBezTo>
                        <a:lnTo>
                          <a:pt x="26889" y="204"/>
                        </a:lnTo>
                        <a:cubicBezTo>
                          <a:pt x="16383" y="-1425"/>
                          <a:pt x="6306" y="6872"/>
                          <a:pt x="4477" y="18635"/>
                        </a:cubicBezTo>
                        <a:lnTo>
                          <a:pt x="0" y="47467"/>
                        </a:lnTo>
                        <a:lnTo>
                          <a:pt x="41510" y="5390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34" name="Graphic 3">
                  <a:extLst>
                    <a:ext uri="{FF2B5EF4-FFF2-40B4-BE49-F238E27FC236}">
                      <a16:creationId xmlns:a16="http://schemas.microsoft.com/office/drawing/2014/main" id="{72685C54-5526-D11C-368E-7964040341CC}"/>
                    </a:ext>
                  </a:extLst>
                </p:cNvPr>
                <p:cNvGrpSpPr/>
                <p:nvPr/>
              </p:nvGrpSpPr>
              <p:grpSpPr>
                <a:xfrm>
                  <a:off x="8005998" y="3896731"/>
                  <a:ext cx="48110" cy="95343"/>
                  <a:chOff x="8005998" y="3896731"/>
                  <a:chExt cx="48110" cy="95343"/>
                </a:xfrm>
              </p:grpSpPr>
              <p:sp>
                <p:nvSpPr>
                  <p:cNvPr id="455" name="Freeform: Shape 454">
                    <a:extLst>
                      <a:ext uri="{FF2B5EF4-FFF2-40B4-BE49-F238E27FC236}">
                        <a16:creationId xmlns:a16="http://schemas.microsoft.com/office/drawing/2014/main" id="{C82E428B-95DE-C2FE-0D95-6C2695B1D4AA}"/>
                      </a:ext>
                    </a:extLst>
                  </p:cNvPr>
                  <p:cNvSpPr/>
                  <p:nvPr/>
                </p:nvSpPr>
                <p:spPr>
                  <a:xfrm>
                    <a:off x="8008867" y="3937606"/>
                    <a:ext cx="45241" cy="54467"/>
                  </a:xfrm>
                  <a:custGeom>
                    <a:avLst/>
                    <a:gdLst>
                      <a:gd name="connsiteX0" fmla="*/ 41310 w 45241"/>
                      <a:gd name="connsiteY0" fmla="*/ 0 h 54467"/>
                      <a:gd name="connsiteX1" fmla="*/ 45111 w 45241"/>
                      <a:gd name="connsiteY1" fmla="*/ 32547 h 54467"/>
                      <a:gd name="connsiteX2" fmla="*/ 28347 w 45241"/>
                      <a:gd name="connsiteY2" fmla="*/ 53959 h 54467"/>
                      <a:gd name="connsiteX3" fmla="*/ 25041 w 45241"/>
                      <a:gd name="connsiteY3" fmla="*/ 54340 h 54467"/>
                      <a:gd name="connsiteX4" fmla="*/ 3801 w 45241"/>
                      <a:gd name="connsiteY4" fmla="*/ 37367 h 54467"/>
                      <a:gd name="connsiteX5" fmla="*/ 0 w 45241"/>
                      <a:gd name="connsiteY5" fmla="*/ 4820 h 54467"/>
                      <a:gd name="connsiteX6" fmla="*/ 41310 w 45241"/>
                      <a:gd name="connsiteY6" fmla="*/ 0 h 544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241" h="54467">
                        <a:moveTo>
                          <a:pt x="41310" y="0"/>
                        </a:moveTo>
                        <a:lnTo>
                          <a:pt x="45111" y="32547"/>
                        </a:lnTo>
                        <a:cubicBezTo>
                          <a:pt x="46339" y="43101"/>
                          <a:pt x="38795" y="52740"/>
                          <a:pt x="28347" y="53959"/>
                        </a:cubicBezTo>
                        <a:lnTo>
                          <a:pt x="25041" y="54340"/>
                        </a:lnTo>
                        <a:cubicBezTo>
                          <a:pt x="14592" y="55559"/>
                          <a:pt x="5029" y="47920"/>
                          <a:pt x="3801" y="37367"/>
                        </a:cubicBezTo>
                        <a:lnTo>
                          <a:pt x="0" y="4820"/>
                        </a:lnTo>
                        <a:lnTo>
                          <a:pt x="41310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56" name="Freeform: Shape 455">
                    <a:extLst>
                      <a:ext uri="{FF2B5EF4-FFF2-40B4-BE49-F238E27FC236}">
                        <a16:creationId xmlns:a16="http://schemas.microsoft.com/office/drawing/2014/main" id="{8E426AA8-3A25-DF6C-42C1-DAAF59793C41}"/>
                      </a:ext>
                    </a:extLst>
                  </p:cNvPr>
                  <p:cNvSpPr/>
                  <p:nvPr/>
                </p:nvSpPr>
                <p:spPr>
                  <a:xfrm>
                    <a:off x="8005998" y="3896731"/>
                    <a:ext cx="45264" cy="53238"/>
                  </a:xfrm>
                  <a:custGeom>
                    <a:avLst/>
                    <a:gdLst>
                      <a:gd name="connsiteX0" fmla="*/ 45265 w 45264"/>
                      <a:gd name="connsiteY0" fmla="*/ 48362 h 53238"/>
                      <a:gd name="connsiteX1" fmla="*/ 41883 w 45264"/>
                      <a:gd name="connsiteY1" fmla="*/ 19377 h 53238"/>
                      <a:gd name="connsiteX2" fmla="*/ 20186 w 45264"/>
                      <a:gd name="connsiteY2" fmla="*/ 118 h 53238"/>
                      <a:gd name="connsiteX3" fmla="*/ 16842 w 45264"/>
                      <a:gd name="connsiteY3" fmla="*/ 508 h 53238"/>
                      <a:gd name="connsiteX4" fmla="*/ 164 w 45264"/>
                      <a:gd name="connsiteY4" fmla="*/ 24254 h 53238"/>
                      <a:gd name="connsiteX5" fmla="*/ 3545 w 45264"/>
                      <a:gd name="connsiteY5" fmla="*/ 53239 h 53238"/>
                      <a:gd name="connsiteX6" fmla="*/ 45265 w 45264"/>
                      <a:gd name="connsiteY6" fmla="*/ 48362 h 53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264" h="53238">
                        <a:moveTo>
                          <a:pt x="45265" y="48362"/>
                        </a:moveTo>
                        <a:lnTo>
                          <a:pt x="41883" y="19377"/>
                        </a:lnTo>
                        <a:cubicBezTo>
                          <a:pt x="40502" y="7547"/>
                          <a:pt x="30739" y="-1121"/>
                          <a:pt x="20186" y="118"/>
                        </a:cubicBezTo>
                        <a:lnTo>
                          <a:pt x="16842" y="508"/>
                        </a:lnTo>
                        <a:cubicBezTo>
                          <a:pt x="6288" y="1737"/>
                          <a:pt x="-1217" y="12424"/>
                          <a:pt x="164" y="24254"/>
                        </a:cubicBezTo>
                        <a:lnTo>
                          <a:pt x="3545" y="53239"/>
                        </a:lnTo>
                        <a:lnTo>
                          <a:pt x="45265" y="4836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35" name="Graphic 3">
                  <a:extLst>
                    <a:ext uri="{FF2B5EF4-FFF2-40B4-BE49-F238E27FC236}">
                      <a16:creationId xmlns:a16="http://schemas.microsoft.com/office/drawing/2014/main" id="{04F1F6F2-B139-B3D3-9970-11C48AF6E31A}"/>
                    </a:ext>
                  </a:extLst>
                </p:cNvPr>
                <p:cNvGrpSpPr/>
                <p:nvPr/>
              </p:nvGrpSpPr>
              <p:grpSpPr>
                <a:xfrm>
                  <a:off x="7969348" y="3933554"/>
                  <a:ext cx="48108" cy="95343"/>
                  <a:chOff x="7969348" y="3933554"/>
                  <a:chExt cx="48108" cy="95343"/>
                </a:xfrm>
              </p:grpSpPr>
              <p:sp>
                <p:nvSpPr>
                  <p:cNvPr id="453" name="Freeform: Shape 452">
                    <a:extLst>
                      <a:ext uri="{FF2B5EF4-FFF2-40B4-BE49-F238E27FC236}">
                        <a16:creationId xmlns:a16="http://schemas.microsoft.com/office/drawing/2014/main" id="{0029916B-C178-0E48-2F0C-AB64C40026DA}"/>
                      </a:ext>
                    </a:extLst>
                  </p:cNvPr>
                  <p:cNvSpPr/>
                  <p:nvPr/>
                </p:nvSpPr>
                <p:spPr>
                  <a:xfrm>
                    <a:off x="7972215" y="3974430"/>
                    <a:ext cx="45241" cy="54467"/>
                  </a:xfrm>
                  <a:custGeom>
                    <a:avLst/>
                    <a:gdLst>
                      <a:gd name="connsiteX0" fmla="*/ 41310 w 45241"/>
                      <a:gd name="connsiteY0" fmla="*/ 0 h 54467"/>
                      <a:gd name="connsiteX1" fmla="*/ 45110 w 45241"/>
                      <a:gd name="connsiteY1" fmla="*/ 32547 h 54467"/>
                      <a:gd name="connsiteX2" fmla="*/ 28347 w 45241"/>
                      <a:gd name="connsiteY2" fmla="*/ 53959 h 54467"/>
                      <a:gd name="connsiteX3" fmla="*/ 25041 w 45241"/>
                      <a:gd name="connsiteY3" fmla="*/ 54340 h 54467"/>
                      <a:gd name="connsiteX4" fmla="*/ 3801 w 45241"/>
                      <a:gd name="connsiteY4" fmla="*/ 37367 h 54467"/>
                      <a:gd name="connsiteX5" fmla="*/ 0 w 45241"/>
                      <a:gd name="connsiteY5" fmla="*/ 4820 h 54467"/>
                      <a:gd name="connsiteX6" fmla="*/ 41310 w 45241"/>
                      <a:gd name="connsiteY6" fmla="*/ 0 h 544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241" h="54467">
                        <a:moveTo>
                          <a:pt x="41310" y="0"/>
                        </a:moveTo>
                        <a:lnTo>
                          <a:pt x="45110" y="32547"/>
                        </a:lnTo>
                        <a:cubicBezTo>
                          <a:pt x="46339" y="43101"/>
                          <a:pt x="38795" y="52740"/>
                          <a:pt x="28347" y="53959"/>
                        </a:cubicBezTo>
                        <a:lnTo>
                          <a:pt x="25041" y="54340"/>
                        </a:lnTo>
                        <a:cubicBezTo>
                          <a:pt x="14592" y="55559"/>
                          <a:pt x="5029" y="47920"/>
                          <a:pt x="3801" y="37367"/>
                        </a:cubicBezTo>
                        <a:lnTo>
                          <a:pt x="0" y="4820"/>
                        </a:lnTo>
                        <a:lnTo>
                          <a:pt x="41310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54" name="Freeform: Shape 453">
                    <a:extLst>
                      <a:ext uri="{FF2B5EF4-FFF2-40B4-BE49-F238E27FC236}">
                        <a16:creationId xmlns:a16="http://schemas.microsoft.com/office/drawing/2014/main" id="{763F181B-C487-8D51-D14A-A870AA7316DE}"/>
                      </a:ext>
                    </a:extLst>
                  </p:cNvPr>
                  <p:cNvSpPr/>
                  <p:nvPr/>
                </p:nvSpPr>
                <p:spPr>
                  <a:xfrm>
                    <a:off x="7969348" y="3933554"/>
                    <a:ext cx="45262" cy="53238"/>
                  </a:xfrm>
                  <a:custGeom>
                    <a:avLst/>
                    <a:gdLst>
                      <a:gd name="connsiteX0" fmla="*/ 45262 w 45262"/>
                      <a:gd name="connsiteY0" fmla="*/ 48362 h 53238"/>
                      <a:gd name="connsiteX1" fmla="*/ 41881 w 45262"/>
                      <a:gd name="connsiteY1" fmla="*/ 19377 h 53238"/>
                      <a:gd name="connsiteX2" fmla="*/ 20183 w 45262"/>
                      <a:gd name="connsiteY2" fmla="*/ 118 h 53238"/>
                      <a:gd name="connsiteX3" fmla="*/ 16850 w 45262"/>
                      <a:gd name="connsiteY3" fmla="*/ 508 h 53238"/>
                      <a:gd name="connsiteX4" fmla="*/ 162 w 45262"/>
                      <a:gd name="connsiteY4" fmla="*/ 24254 h 53238"/>
                      <a:gd name="connsiteX5" fmla="*/ 3543 w 45262"/>
                      <a:gd name="connsiteY5" fmla="*/ 53239 h 53238"/>
                      <a:gd name="connsiteX6" fmla="*/ 45262 w 45262"/>
                      <a:gd name="connsiteY6" fmla="*/ 48362 h 53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262" h="53238">
                        <a:moveTo>
                          <a:pt x="45262" y="48362"/>
                        </a:moveTo>
                        <a:lnTo>
                          <a:pt x="41881" y="19377"/>
                        </a:lnTo>
                        <a:cubicBezTo>
                          <a:pt x="40500" y="7547"/>
                          <a:pt x="30737" y="-1121"/>
                          <a:pt x="20183" y="118"/>
                        </a:cubicBezTo>
                        <a:lnTo>
                          <a:pt x="16850" y="508"/>
                        </a:lnTo>
                        <a:cubicBezTo>
                          <a:pt x="6296" y="1737"/>
                          <a:pt x="-1210" y="12424"/>
                          <a:pt x="162" y="24254"/>
                        </a:cubicBezTo>
                        <a:lnTo>
                          <a:pt x="3543" y="53239"/>
                        </a:lnTo>
                        <a:lnTo>
                          <a:pt x="45262" y="4836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36" name="Graphic 3">
                  <a:extLst>
                    <a:ext uri="{FF2B5EF4-FFF2-40B4-BE49-F238E27FC236}">
                      <a16:creationId xmlns:a16="http://schemas.microsoft.com/office/drawing/2014/main" id="{3462978A-344D-C5BD-1047-75265A6994C7}"/>
                    </a:ext>
                  </a:extLst>
                </p:cNvPr>
                <p:cNvGrpSpPr/>
                <p:nvPr/>
              </p:nvGrpSpPr>
              <p:grpSpPr>
                <a:xfrm>
                  <a:off x="7960804" y="3851658"/>
                  <a:ext cx="48108" cy="95343"/>
                  <a:chOff x="7960804" y="3851658"/>
                  <a:chExt cx="48108" cy="95343"/>
                </a:xfrm>
              </p:grpSpPr>
              <p:sp>
                <p:nvSpPr>
                  <p:cNvPr id="451" name="Freeform: Shape 450">
                    <a:extLst>
                      <a:ext uri="{FF2B5EF4-FFF2-40B4-BE49-F238E27FC236}">
                        <a16:creationId xmlns:a16="http://schemas.microsoft.com/office/drawing/2014/main" id="{029606A9-AA62-E234-F39A-7FC5E73B45ED}"/>
                      </a:ext>
                    </a:extLst>
                  </p:cNvPr>
                  <p:cNvSpPr/>
                  <p:nvPr/>
                </p:nvSpPr>
                <p:spPr>
                  <a:xfrm>
                    <a:off x="7963671" y="3892534"/>
                    <a:ext cx="45241" cy="54467"/>
                  </a:xfrm>
                  <a:custGeom>
                    <a:avLst/>
                    <a:gdLst>
                      <a:gd name="connsiteX0" fmla="*/ 41310 w 45241"/>
                      <a:gd name="connsiteY0" fmla="*/ 0 h 54467"/>
                      <a:gd name="connsiteX1" fmla="*/ 45110 w 45241"/>
                      <a:gd name="connsiteY1" fmla="*/ 32547 h 54467"/>
                      <a:gd name="connsiteX2" fmla="*/ 28347 w 45241"/>
                      <a:gd name="connsiteY2" fmla="*/ 53959 h 54467"/>
                      <a:gd name="connsiteX3" fmla="*/ 25041 w 45241"/>
                      <a:gd name="connsiteY3" fmla="*/ 54340 h 54467"/>
                      <a:gd name="connsiteX4" fmla="*/ 3801 w 45241"/>
                      <a:gd name="connsiteY4" fmla="*/ 37367 h 54467"/>
                      <a:gd name="connsiteX5" fmla="*/ 0 w 45241"/>
                      <a:gd name="connsiteY5" fmla="*/ 4819 h 54467"/>
                      <a:gd name="connsiteX6" fmla="*/ 41310 w 45241"/>
                      <a:gd name="connsiteY6" fmla="*/ 0 h 544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241" h="54467">
                        <a:moveTo>
                          <a:pt x="41310" y="0"/>
                        </a:moveTo>
                        <a:lnTo>
                          <a:pt x="45110" y="32547"/>
                        </a:lnTo>
                        <a:cubicBezTo>
                          <a:pt x="46339" y="43101"/>
                          <a:pt x="38805" y="52740"/>
                          <a:pt x="28347" y="53959"/>
                        </a:cubicBezTo>
                        <a:lnTo>
                          <a:pt x="25041" y="54340"/>
                        </a:lnTo>
                        <a:cubicBezTo>
                          <a:pt x="14592" y="55559"/>
                          <a:pt x="5029" y="47920"/>
                          <a:pt x="3801" y="37367"/>
                        </a:cubicBezTo>
                        <a:lnTo>
                          <a:pt x="0" y="4819"/>
                        </a:lnTo>
                        <a:lnTo>
                          <a:pt x="41310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52" name="Freeform: Shape 451">
                    <a:extLst>
                      <a:ext uri="{FF2B5EF4-FFF2-40B4-BE49-F238E27FC236}">
                        <a16:creationId xmlns:a16="http://schemas.microsoft.com/office/drawing/2014/main" id="{968A2AE5-63BE-24F6-9202-4E87E626E534}"/>
                      </a:ext>
                    </a:extLst>
                  </p:cNvPr>
                  <p:cNvSpPr/>
                  <p:nvPr/>
                </p:nvSpPr>
                <p:spPr>
                  <a:xfrm>
                    <a:off x="7960804" y="3851658"/>
                    <a:ext cx="45262" cy="53238"/>
                  </a:xfrm>
                  <a:custGeom>
                    <a:avLst/>
                    <a:gdLst>
                      <a:gd name="connsiteX0" fmla="*/ 45263 w 45262"/>
                      <a:gd name="connsiteY0" fmla="*/ 48362 h 53238"/>
                      <a:gd name="connsiteX1" fmla="*/ 41881 w 45262"/>
                      <a:gd name="connsiteY1" fmla="*/ 19377 h 53238"/>
                      <a:gd name="connsiteX2" fmla="*/ 20183 w 45262"/>
                      <a:gd name="connsiteY2" fmla="*/ 118 h 53238"/>
                      <a:gd name="connsiteX3" fmla="*/ 16850 w 45262"/>
                      <a:gd name="connsiteY3" fmla="*/ 508 h 53238"/>
                      <a:gd name="connsiteX4" fmla="*/ 162 w 45262"/>
                      <a:gd name="connsiteY4" fmla="*/ 24254 h 53238"/>
                      <a:gd name="connsiteX5" fmla="*/ 3543 w 45262"/>
                      <a:gd name="connsiteY5" fmla="*/ 53239 h 53238"/>
                      <a:gd name="connsiteX6" fmla="*/ 45263 w 45262"/>
                      <a:gd name="connsiteY6" fmla="*/ 48362 h 53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262" h="53238">
                        <a:moveTo>
                          <a:pt x="45263" y="48362"/>
                        </a:moveTo>
                        <a:lnTo>
                          <a:pt x="41881" y="19377"/>
                        </a:lnTo>
                        <a:cubicBezTo>
                          <a:pt x="40500" y="7547"/>
                          <a:pt x="30737" y="-1120"/>
                          <a:pt x="20183" y="118"/>
                        </a:cubicBezTo>
                        <a:lnTo>
                          <a:pt x="16850" y="508"/>
                        </a:lnTo>
                        <a:cubicBezTo>
                          <a:pt x="6296" y="1737"/>
                          <a:pt x="-1210" y="12424"/>
                          <a:pt x="162" y="24254"/>
                        </a:cubicBezTo>
                        <a:lnTo>
                          <a:pt x="3543" y="53239"/>
                        </a:lnTo>
                        <a:lnTo>
                          <a:pt x="45263" y="4836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37" name="Graphic 3">
                  <a:extLst>
                    <a:ext uri="{FF2B5EF4-FFF2-40B4-BE49-F238E27FC236}">
                      <a16:creationId xmlns:a16="http://schemas.microsoft.com/office/drawing/2014/main" id="{5321574D-6B68-17C7-32DB-4329EFB9130C}"/>
                    </a:ext>
                  </a:extLst>
                </p:cNvPr>
                <p:cNvGrpSpPr/>
                <p:nvPr/>
              </p:nvGrpSpPr>
              <p:grpSpPr>
                <a:xfrm>
                  <a:off x="8041546" y="3841867"/>
                  <a:ext cx="48110" cy="95343"/>
                  <a:chOff x="8041546" y="3841867"/>
                  <a:chExt cx="48110" cy="95343"/>
                </a:xfrm>
              </p:grpSpPr>
              <p:sp>
                <p:nvSpPr>
                  <p:cNvPr id="449" name="Freeform: Shape 448">
                    <a:extLst>
                      <a:ext uri="{FF2B5EF4-FFF2-40B4-BE49-F238E27FC236}">
                        <a16:creationId xmlns:a16="http://schemas.microsoft.com/office/drawing/2014/main" id="{0F917301-03CF-CCFC-07B1-5DB444A58DCC}"/>
                      </a:ext>
                    </a:extLst>
                  </p:cNvPr>
                  <p:cNvSpPr/>
                  <p:nvPr/>
                </p:nvSpPr>
                <p:spPr>
                  <a:xfrm>
                    <a:off x="8044415" y="3882742"/>
                    <a:ext cx="45241" cy="54468"/>
                  </a:xfrm>
                  <a:custGeom>
                    <a:avLst/>
                    <a:gdLst>
                      <a:gd name="connsiteX0" fmla="*/ 41310 w 45241"/>
                      <a:gd name="connsiteY0" fmla="*/ 0 h 54468"/>
                      <a:gd name="connsiteX1" fmla="*/ 45110 w 45241"/>
                      <a:gd name="connsiteY1" fmla="*/ 32547 h 54468"/>
                      <a:gd name="connsiteX2" fmla="*/ 28346 w 45241"/>
                      <a:gd name="connsiteY2" fmla="*/ 53959 h 54468"/>
                      <a:gd name="connsiteX3" fmla="*/ 25041 w 45241"/>
                      <a:gd name="connsiteY3" fmla="*/ 54340 h 54468"/>
                      <a:gd name="connsiteX4" fmla="*/ 3800 w 45241"/>
                      <a:gd name="connsiteY4" fmla="*/ 37367 h 54468"/>
                      <a:gd name="connsiteX5" fmla="*/ 0 w 45241"/>
                      <a:gd name="connsiteY5" fmla="*/ 4820 h 54468"/>
                      <a:gd name="connsiteX6" fmla="*/ 41310 w 45241"/>
                      <a:gd name="connsiteY6" fmla="*/ 0 h 544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241" h="54468">
                        <a:moveTo>
                          <a:pt x="41310" y="0"/>
                        </a:moveTo>
                        <a:lnTo>
                          <a:pt x="45110" y="32547"/>
                        </a:lnTo>
                        <a:cubicBezTo>
                          <a:pt x="46339" y="43101"/>
                          <a:pt x="38795" y="52740"/>
                          <a:pt x="28346" y="53959"/>
                        </a:cubicBezTo>
                        <a:lnTo>
                          <a:pt x="25041" y="54340"/>
                        </a:lnTo>
                        <a:cubicBezTo>
                          <a:pt x="14592" y="55559"/>
                          <a:pt x="5029" y="47920"/>
                          <a:pt x="3800" y="37367"/>
                        </a:cubicBezTo>
                        <a:lnTo>
                          <a:pt x="0" y="4820"/>
                        </a:lnTo>
                        <a:lnTo>
                          <a:pt x="41310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50" name="Freeform: Shape 449">
                    <a:extLst>
                      <a:ext uri="{FF2B5EF4-FFF2-40B4-BE49-F238E27FC236}">
                        <a16:creationId xmlns:a16="http://schemas.microsoft.com/office/drawing/2014/main" id="{73F69C5D-A65D-B920-1660-A7032F156A64}"/>
                      </a:ext>
                    </a:extLst>
                  </p:cNvPr>
                  <p:cNvSpPr/>
                  <p:nvPr/>
                </p:nvSpPr>
                <p:spPr>
                  <a:xfrm>
                    <a:off x="8041546" y="3841867"/>
                    <a:ext cx="45264" cy="53238"/>
                  </a:xfrm>
                  <a:custGeom>
                    <a:avLst/>
                    <a:gdLst>
                      <a:gd name="connsiteX0" fmla="*/ 45265 w 45264"/>
                      <a:gd name="connsiteY0" fmla="*/ 48362 h 53238"/>
                      <a:gd name="connsiteX1" fmla="*/ 41883 w 45264"/>
                      <a:gd name="connsiteY1" fmla="*/ 19377 h 53238"/>
                      <a:gd name="connsiteX2" fmla="*/ 20185 w 45264"/>
                      <a:gd name="connsiteY2" fmla="*/ 118 h 53238"/>
                      <a:gd name="connsiteX3" fmla="*/ 16852 w 45264"/>
                      <a:gd name="connsiteY3" fmla="*/ 508 h 53238"/>
                      <a:gd name="connsiteX4" fmla="*/ 164 w 45264"/>
                      <a:gd name="connsiteY4" fmla="*/ 24254 h 53238"/>
                      <a:gd name="connsiteX5" fmla="*/ 3545 w 45264"/>
                      <a:gd name="connsiteY5" fmla="*/ 53239 h 53238"/>
                      <a:gd name="connsiteX6" fmla="*/ 45265 w 45264"/>
                      <a:gd name="connsiteY6" fmla="*/ 48362 h 53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264" h="53238">
                        <a:moveTo>
                          <a:pt x="45265" y="48362"/>
                        </a:moveTo>
                        <a:lnTo>
                          <a:pt x="41883" y="19377"/>
                        </a:lnTo>
                        <a:cubicBezTo>
                          <a:pt x="40502" y="7547"/>
                          <a:pt x="30739" y="-1121"/>
                          <a:pt x="20185" y="118"/>
                        </a:cubicBezTo>
                        <a:lnTo>
                          <a:pt x="16852" y="508"/>
                        </a:lnTo>
                        <a:cubicBezTo>
                          <a:pt x="6298" y="1737"/>
                          <a:pt x="-1217" y="12424"/>
                          <a:pt x="164" y="24254"/>
                        </a:cubicBezTo>
                        <a:lnTo>
                          <a:pt x="3545" y="53239"/>
                        </a:lnTo>
                        <a:lnTo>
                          <a:pt x="45265" y="4836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38" name="Graphic 3">
                  <a:extLst>
                    <a:ext uri="{FF2B5EF4-FFF2-40B4-BE49-F238E27FC236}">
                      <a16:creationId xmlns:a16="http://schemas.microsoft.com/office/drawing/2014/main" id="{93421902-5E2D-C7BD-37F9-BC25FD12D299}"/>
                    </a:ext>
                  </a:extLst>
                </p:cNvPr>
                <p:cNvGrpSpPr/>
                <p:nvPr/>
              </p:nvGrpSpPr>
              <p:grpSpPr>
                <a:xfrm>
                  <a:off x="7980857" y="3843641"/>
                  <a:ext cx="73569" cy="86353"/>
                  <a:chOff x="7980857" y="3843641"/>
                  <a:chExt cx="73569" cy="86353"/>
                </a:xfrm>
              </p:grpSpPr>
              <p:sp>
                <p:nvSpPr>
                  <p:cNvPr id="447" name="Freeform: Shape 446">
                    <a:extLst>
                      <a:ext uri="{FF2B5EF4-FFF2-40B4-BE49-F238E27FC236}">
                        <a16:creationId xmlns:a16="http://schemas.microsoft.com/office/drawing/2014/main" id="{8B367145-A0DF-FA43-5B04-96F74D68D503}"/>
                      </a:ext>
                    </a:extLst>
                  </p:cNvPr>
                  <p:cNvSpPr/>
                  <p:nvPr/>
                </p:nvSpPr>
                <p:spPr>
                  <a:xfrm>
                    <a:off x="7980857" y="3871045"/>
                    <a:ext cx="56480" cy="58949"/>
                  </a:xfrm>
                  <a:custGeom>
                    <a:avLst/>
                    <a:gdLst>
                      <a:gd name="connsiteX0" fmla="*/ 56480 w 56480"/>
                      <a:gd name="connsiteY0" fmla="*/ 24117 h 58949"/>
                      <a:gd name="connsiteX1" fmla="*/ 37478 w 56480"/>
                      <a:gd name="connsiteY1" fmla="*/ 50806 h 58949"/>
                      <a:gd name="connsiteX2" fmla="*/ 10684 w 56480"/>
                      <a:gd name="connsiteY2" fmla="*/ 55454 h 58949"/>
                      <a:gd name="connsiteX3" fmla="*/ 7969 w 56480"/>
                      <a:gd name="connsiteY3" fmla="*/ 53521 h 58949"/>
                      <a:gd name="connsiteX4" fmla="*/ 3597 w 56480"/>
                      <a:gd name="connsiteY4" fmla="*/ 26689 h 58949"/>
                      <a:gd name="connsiteX5" fmla="*/ 22600 w 56480"/>
                      <a:gd name="connsiteY5" fmla="*/ 0 h 58949"/>
                      <a:gd name="connsiteX6" fmla="*/ 56480 w 56480"/>
                      <a:gd name="connsiteY6" fmla="*/ 24117 h 58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480" h="58949">
                        <a:moveTo>
                          <a:pt x="56480" y="24117"/>
                        </a:moveTo>
                        <a:lnTo>
                          <a:pt x="37478" y="50806"/>
                        </a:lnTo>
                        <a:cubicBezTo>
                          <a:pt x="31315" y="59465"/>
                          <a:pt x="19257" y="61551"/>
                          <a:pt x="10684" y="55454"/>
                        </a:cubicBezTo>
                        <a:lnTo>
                          <a:pt x="7969" y="53521"/>
                        </a:lnTo>
                        <a:cubicBezTo>
                          <a:pt x="-603" y="47415"/>
                          <a:pt x="-2575" y="35347"/>
                          <a:pt x="3597" y="26689"/>
                        </a:cubicBezTo>
                        <a:lnTo>
                          <a:pt x="22600" y="0"/>
                        </a:lnTo>
                        <a:lnTo>
                          <a:pt x="56480" y="24117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48" name="Freeform: Shape 447">
                    <a:extLst>
                      <a:ext uri="{FF2B5EF4-FFF2-40B4-BE49-F238E27FC236}">
                        <a16:creationId xmlns:a16="http://schemas.microsoft.com/office/drawing/2014/main" id="{FDFADF78-DC06-8422-B922-31D9289A5660}"/>
                      </a:ext>
                    </a:extLst>
                  </p:cNvPr>
                  <p:cNvSpPr/>
                  <p:nvPr/>
                </p:nvSpPr>
                <p:spPr>
                  <a:xfrm>
                    <a:off x="7998914" y="3843641"/>
                    <a:ext cx="55513" cy="57798"/>
                  </a:xfrm>
                  <a:custGeom>
                    <a:avLst/>
                    <a:gdLst>
                      <a:gd name="connsiteX0" fmla="*/ 34214 w 55513"/>
                      <a:gd name="connsiteY0" fmla="*/ 57799 h 57798"/>
                      <a:gd name="connsiteX1" fmla="*/ 51140 w 55513"/>
                      <a:gd name="connsiteY1" fmla="*/ 34024 h 57798"/>
                      <a:gd name="connsiteX2" fmla="*/ 47958 w 55513"/>
                      <a:gd name="connsiteY2" fmla="*/ 5183 h 57798"/>
                      <a:gd name="connsiteX3" fmla="*/ 45225 w 55513"/>
                      <a:gd name="connsiteY3" fmla="*/ 3240 h 57798"/>
                      <a:gd name="connsiteX4" fmla="*/ 16926 w 55513"/>
                      <a:gd name="connsiteY4" fmla="*/ 9669 h 57798"/>
                      <a:gd name="connsiteX5" fmla="*/ 0 w 55513"/>
                      <a:gd name="connsiteY5" fmla="*/ 33443 h 57798"/>
                      <a:gd name="connsiteX6" fmla="*/ 34214 w 55513"/>
                      <a:gd name="connsiteY6" fmla="*/ 57799 h 57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513" h="57798">
                        <a:moveTo>
                          <a:pt x="34214" y="57799"/>
                        </a:moveTo>
                        <a:lnTo>
                          <a:pt x="51140" y="34024"/>
                        </a:lnTo>
                        <a:cubicBezTo>
                          <a:pt x="58045" y="24328"/>
                          <a:pt x="56617" y="11345"/>
                          <a:pt x="47958" y="5183"/>
                        </a:cubicBezTo>
                        <a:lnTo>
                          <a:pt x="45225" y="3240"/>
                        </a:lnTo>
                        <a:cubicBezTo>
                          <a:pt x="36566" y="-2923"/>
                          <a:pt x="23831" y="-28"/>
                          <a:pt x="16926" y="9669"/>
                        </a:cubicBezTo>
                        <a:lnTo>
                          <a:pt x="0" y="33443"/>
                        </a:lnTo>
                        <a:lnTo>
                          <a:pt x="34214" y="5779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39" name="Graphic 3">
                  <a:extLst>
                    <a:ext uri="{FF2B5EF4-FFF2-40B4-BE49-F238E27FC236}">
                      <a16:creationId xmlns:a16="http://schemas.microsoft.com/office/drawing/2014/main" id="{1898D9B8-12B2-B57B-6652-87B530CD5C11}"/>
                    </a:ext>
                  </a:extLst>
                </p:cNvPr>
                <p:cNvGrpSpPr/>
                <p:nvPr/>
              </p:nvGrpSpPr>
              <p:grpSpPr>
                <a:xfrm>
                  <a:off x="7910912" y="3753285"/>
                  <a:ext cx="57049" cy="93925"/>
                  <a:chOff x="7910912" y="3753285"/>
                  <a:chExt cx="57049" cy="93925"/>
                </a:xfrm>
              </p:grpSpPr>
              <p:sp>
                <p:nvSpPr>
                  <p:cNvPr id="445" name="Freeform: Shape 444">
                    <a:extLst>
                      <a:ext uri="{FF2B5EF4-FFF2-40B4-BE49-F238E27FC236}">
                        <a16:creationId xmlns:a16="http://schemas.microsoft.com/office/drawing/2014/main" id="{1929DB40-E50D-F004-67DF-D041CC2EC529}"/>
                      </a:ext>
                    </a:extLst>
                  </p:cNvPr>
                  <p:cNvSpPr/>
                  <p:nvPr/>
                </p:nvSpPr>
                <p:spPr>
                  <a:xfrm>
                    <a:off x="7910912" y="3790168"/>
                    <a:ext cx="49854" cy="57042"/>
                  </a:xfrm>
                  <a:custGeom>
                    <a:avLst/>
                    <a:gdLst>
                      <a:gd name="connsiteX0" fmla="*/ 49854 w 49854"/>
                      <a:gd name="connsiteY0" fmla="*/ 11621 h 57042"/>
                      <a:gd name="connsiteX1" fmla="*/ 40701 w 49854"/>
                      <a:gd name="connsiteY1" fmla="*/ 43082 h 57042"/>
                      <a:gd name="connsiteX2" fmla="*/ 16936 w 49854"/>
                      <a:gd name="connsiteY2" fmla="*/ 56293 h 57042"/>
                      <a:gd name="connsiteX3" fmla="*/ 13745 w 49854"/>
                      <a:gd name="connsiteY3" fmla="*/ 55359 h 57042"/>
                      <a:gd name="connsiteX4" fmla="*/ 772 w 49854"/>
                      <a:gd name="connsiteY4" fmla="*/ 31461 h 57042"/>
                      <a:gd name="connsiteX5" fmla="*/ 9925 w 49854"/>
                      <a:gd name="connsiteY5" fmla="*/ 0 h 57042"/>
                      <a:gd name="connsiteX6" fmla="*/ 49854 w 49854"/>
                      <a:gd name="connsiteY6" fmla="*/ 11621 h 570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854" h="57042">
                        <a:moveTo>
                          <a:pt x="49854" y="11621"/>
                        </a:moveTo>
                        <a:lnTo>
                          <a:pt x="40701" y="43082"/>
                        </a:lnTo>
                        <a:cubicBezTo>
                          <a:pt x="37729" y="53283"/>
                          <a:pt x="27032" y="59226"/>
                          <a:pt x="16936" y="56293"/>
                        </a:cubicBezTo>
                        <a:lnTo>
                          <a:pt x="13745" y="55359"/>
                        </a:lnTo>
                        <a:cubicBezTo>
                          <a:pt x="3639" y="52416"/>
                          <a:pt x="-2190" y="41662"/>
                          <a:pt x="772" y="31461"/>
                        </a:cubicBezTo>
                        <a:lnTo>
                          <a:pt x="9925" y="0"/>
                        </a:lnTo>
                        <a:lnTo>
                          <a:pt x="49854" y="11621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46" name="Freeform: Shape 445">
                    <a:extLst>
                      <a:ext uri="{FF2B5EF4-FFF2-40B4-BE49-F238E27FC236}">
                        <a16:creationId xmlns:a16="http://schemas.microsoft.com/office/drawing/2014/main" id="{9C393D36-ACDC-9FF5-2B38-DC677731C7AB}"/>
                      </a:ext>
                    </a:extLst>
                  </p:cNvPr>
                  <p:cNvSpPr/>
                  <p:nvPr/>
                </p:nvSpPr>
                <p:spPr>
                  <a:xfrm>
                    <a:off x="7918513" y="3753285"/>
                    <a:ext cx="49448" cy="55829"/>
                  </a:xfrm>
                  <a:custGeom>
                    <a:avLst/>
                    <a:gdLst>
                      <a:gd name="connsiteX0" fmla="*/ 40339 w 49448"/>
                      <a:gd name="connsiteY0" fmla="*/ 55829 h 55829"/>
                      <a:gd name="connsiteX1" fmla="*/ 48492 w 49448"/>
                      <a:gd name="connsiteY1" fmla="*/ 27816 h 55829"/>
                      <a:gd name="connsiteX2" fmla="*/ 35986 w 49448"/>
                      <a:gd name="connsiteY2" fmla="*/ 1632 h 55829"/>
                      <a:gd name="connsiteX3" fmla="*/ 32756 w 49448"/>
                      <a:gd name="connsiteY3" fmla="*/ 689 h 55829"/>
                      <a:gd name="connsiteX4" fmla="*/ 8154 w 49448"/>
                      <a:gd name="connsiteY4" fmla="*/ 16081 h 55829"/>
                      <a:gd name="connsiteX5" fmla="*/ 0 w 49448"/>
                      <a:gd name="connsiteY5" fmla="*/ 44094 h 55829"/>
                      <a:gd name="connsiteX6" fmla="*/ 40339 w 49448"/>
                      <a:gd name="connsiteY6" fmla="*/ 55829 h 55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448" h="55829">
                        <a:moveTo>
                          <a:pt x="40339" y="55829"/>
                        </a:moveTo>
                        <a:lnTo>
                          <a:pt x="48492" y="27816"/>
                        </a:lnTo>
                        <a:cubicBezTo>
                          <a:pt x="51816" y="16386"/>
                          <a:pt x="46196" y="4603"/>
                          <a:pt x="35986" y="1632"/>
                        </a:cubicBezTo>
                        <a:lnTo>
                          <a:pt x="32756" y="689"/>
                        </a:lnTo>
                        <a:cubicBezTo>
                          <a:pt x="22555" y="-2283"/>
                          <a:pt x="11478" y="4641"/>
                          <a:pt x="8154" y="16081"/>
                        </a:cubicBezTo>
                        <a:lnTo>
                          <a:pt x="0" y="44094"/>
                        </a:lnTo>
                        <a:lnTo>
                          <a:pt x="40339" y="5582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40" name="Graphic 3">
                  <a:extLst>
                    <a:ext uri="{FF2B5EF4-FFF2-40B4-BE49-F238E27FC236}">
                      <a16:creationId xmlns:a16="http://schemas.microsoft.com/office/drawing/2014/main" id="{B578846F-AA70-1C12-FD96-87AC137DB4F4}"/>
                    </a:ext>
                  </a:extLst>
                </p:cNvPr>
                <p:cNvGrpSpPr/>
                <p:nvPr/>
              </p:nvGrpSpPr>
              <p:grpSpPr>
                <a:xfrm>
                  <a:off x="7960014" y="3746501"/>
                  <a:ext cx="49567" cy="95221"/>
                  <a:chOff x="7960014" y="3746501"/>
                  <a:chExt cx="49567" cy="95221"/>
                </a:xfrm>
              </p:grpSpPr>
              <p:sp>
                <p:nvSpPr>
                  <p:cNvPr id="443" name="Freeform: Shape 442">
                    <a:extLst>
                      <a:ext uri="{FF2B5EF4-FFF2-40B4-BE49-F238E27FC236}">
                        <a16:creationId xmlns:a16="http://schemas.microsoft.com/office/drawing/2014/main" id="{25231534-74A7-CDDC-8F2E-8967AEDD8A91}"/>
                      </a:ext>
                    </a:extLst>
                  </p:cNvPr>
                  <p:cNvSpPr/>
                  <p:nvPr/>
                </p:nvSpPr>
                <p:spPr>
                  <a:xfrm>
                    <a:off x="7960014" y="3786768"/>
                    <a:ext cx="46033" cy="54953"/>
                  </a:xfrm>
                  <a:custGeom>
                    <a:avLst/>
                    <a:gdLst>
                      <a:gd name="connsiteX0" fmla="*/ 46034 w 46033"/>
                      <a:gd name="connsiteY0" fmla="*/ 5934 h 54953"/>
                      <a:gd name="connsiteX1" fmla="*/ 41357 w 46033"/>
                      <a:gd name="connsiteY1" fmla="*/ 38367 h 54953"/>
                      <a:gd name="connsiteX2" fmla="*/ 19669 w 46033"/>
                      <a:gd name="connsiteY2" fmla="*/ 54759 h 54953"/>
                      <a:gd name="connsiteX3" fmla="*/ 16373 w 46033"/>
                      <a:gd name="connsiteY3" fmla="*/ 54283 h 54953"/>
                      <a:gd name="connsiteX4" fmla="*/ 199 w 46033"/>
                      <a:gd name="connsiteY4" fmla="*/ 32433 h 54953"/>
                      <a:gd name="connsiteX5" fmla="*/ 4876 w 46033"/>
                      <a:gd name="connsiteY5" fmla="*/ 0 h 54953"/>
                      <a:gd name="connsiteX6" fmla="*/ 46034 w 46033"/>
                      <a:gd name="connsiteY6" fmla="*/ 5934 h 54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033" h="54953">
                        <a:moveTo>
                          <a:pt x="46034" y="5934"/>
                        </a:moveTo>
                        <a:lnTo>
                          <a:pt x="41357" y="38367"/>
                        </a:lnTo>
                        <a:cubicBezTo>
                          <a:pt x="39843" y="48882"/>
                          <a:pt x="30080" y="56264"/>
                          <a:pt x="19669" y="54759"/>
                        </a:cubicBezTo>
                        <a:lnTo>
                          <a:pt x="16373" y="54283"/>
                        </a:lnTo>
                        <a:cubicBezTo>
                          <a:pt x="5962" y="52778"/>
                          <a:pt x="-1315" y="42948"/>
                          <a:pt x="199" y="32433"/>
                        </a:cubicBezTo>
                        <a:lnTo>
                          <a:pt x="4876" y="0"/>
                        </a:lnTo>
                        <a:lnTo>
                          <a:pt x="46034" y="5934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44" name="Freeform: Shape 443">
                    <a:extLst>
                      <a:ext uri="{FF2B5EF4-FFF2-40B4-BE49-F238E27FC236}">
                        <a16:creationId xmlns:a16="http://schemas.microsoft.com/office/drawing/2014/main" id="{03E81277-2948-2B10-3A2C-53F66A0D9477}"/>
                      </a:ext>
                    </a:extLst>
                  </p:cNvPr>
                  <p:cNvSpPr/>
                  <p:nvPr/>
                </p:nvSpPr>
                <p:spPr>
                  <a:xfrm>
                    <a:off x="7963595" y="3746501"/>
                    <a:ext cx="45986" cy="53716"/>
                  </a:xfrm>
                  <a:custGeom>
                    <a:avLst/>
                    <a:gdLst>
                      <a:gd name="connsiteX0" fmla="*/ 41577 w 45986"/>
                      <a:gd name="connsiteY0" fmla="*/ 53717 h 53716"/>
                      <a:gd name="connsiteX1" fmla="*/ 45739 w 45986"/>
                      <a:gd name="connsiteY1" fmla="*/ 24837 h 53716"/>
                      <a:gd name="connsiteX2" fmla="*/ 29699 w 45986"/>
                      <a:gd name="connsiteY2" fmla="*/ 653 h 53716"/>
                      <a:gd name="connsiteX3" fmla="*/ 26375 w 45986"/>
                      <a:gd name="connsiteY3" fmla="*/ 177 h 53716"/>
                      <a:gd name="connsiteX4" fmla="*/ 4163 w 45986"/>
                      <a:gd name="connsiteY4" fmla="*/ 18846 h 53716"/>
                      <a:gd name="connsiteX5" fmla="*/ 0 w 45986"/>
                      <a:gd name="connsiteY5" fmla="*/ 47725 h 53716"/>
                      <a:gd name="connsiteX6" fmla="*/ 41577 w 45986"/>
                      <a:gd name="connsiteY6" fmla="*/ 53717 h 5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986" h="53716">
                        <a:moveTo>
                          <a:pt x="41577" y="53717"/>
                        </a:moveTo>
                        <a:lnTo>
                          <a:pt x="45739" y="24837"/>
                        </a:lnTo>
                        <a:cubicBezTo>
                          <a:pt x="47435" y="13054"/>
                          <a:pt x="40224" y="2167"/>
                          <a:pt x="29699" y="653"/>
                        </a:cubicBezTo>
                        <a:lnTo>
                          <a:pt x="26375" y="177"/>
                        </a:lnTo>
                        <a:cubicBezTo>
                          <a:pt x="15859" y="-1338"/>
                          <a:pt x="5858" y="7063"/>
                          <a:pt x="4163" y="18846"/>
                        </a:cubicBezTo>
                        <a:lnTo>
                          <a:pt x="0" y="47725"/>
                        </a:lnTo>
                        <a:lnTo>
                          <a:pt x="41577" y="537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41" name="Graphic 3">
                  <a:extLst>
                    <a:ext uri="{FF2B5EF4-FFF2-40B4-BE49-F238E27FC236}">
                      <a16:creationId xmlns:a16="http://schemas.microsoft.com/office/drawing/2014/main" id="{9D063E71-CAF9-02F3-5080-D2E45EEB01B1}"/>
                    </a:ext>
                  </a:extLst>
                </p:cNvPr>
                <p:cNvGrpSpPr/>
                <p:nvPr/>
              </p:nvGrpSpPr>
              <p:grpSpPr>
                <a:xfrm>
                  <a:off x="8011399" y="3756293"/>
                  <a:ext cx="49568" cy="95221"/>
                  <a:chOff x="8011399" y="3756293"/>
                  <a:chExt cx="49568" cy="95221"/>
                </a:xfrm>
              </p:grpSpPr>
              <p:sp>
                <p:nvSpPr>
                  <p:cNvPr id="441" name="Freeform: Shape 440">
                    <a:extLst>
                      <a:ext uri="{FF2B5EF4-FFF2-40B4-BE49-F238E27FC236}">
                        <a16:creationId xmlns:a16="http://schemas.microsoft.com/office/drawing/2014/main" id="{72493A2B-A108-4946-8899-57A44AAB3E5D}"/>
                      </a:ext>
                    </a:extLst>
                  </p:cNvPr>
                  <p:cNvSpPr/>
                  <p:nvPr/>
                </p:nvSpPr>
                <p:spPr>
                  <a:xfrm>
                    <a:off x="8011399" y="3796560"/>
                    <a:ext cx="46035" cy="54954"/>
                  </a:xfrm>
                  <a:custGeom>
                    <a:avLst/>
                    <a:gdLst>
                      <a:gd name="connsiteX0" fmla="*/ 46036 w 46035"/>
                      <a:gd name="connsiteY0" fmla="*/ 5934 h 54954"/>
                      <a:gd name="connsiteX1" fmla="*/ 41359 w 46035"/>
                      <a:gd name="connsiteY1" fmla="*/ 38367 h 54954"/>
                      <a:gd name="connsiteX2" fmla="*/ 19671 w 46035"/>
                      <a:gd name="connsiteY2" fmla="*/ 54759 h 54954"/>
                      <a:gd name="connsiteX3" fmla="*/ 16375 w 46035"/>
                      <a:gd name="connsiteY3" fmla="*/ 54283 h 54954"/>
                      <a:gd name="connsiteX4" fmla="*/ 202 w 46035"/>
                      <a:gd name="connsiteY4" fmla="*/ 32433 h 54954"/>
                      <a:gd name="connsiteX5" fmla="*/ 4878 w 46035"/>
                      <a:gd name="connsiteY5" fmla="*/ 0 h 54954"/>
                      <a:gd name="connsiteX6" fmla="*/ 46036 w 46035"/>
                      <a:gd name="connsiteY6" fmla="*/ 5934 h 54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035" h="54954">
                        <a:moveTo>
                          <a:pt x="46036" y="5934"/>
                        </a:moveTo>
                        <a:lnTo>
                          <a:pt x="41359" y="38367"/>
                        </a:lnTo>
                        <a:cubicBezTo>
                          <a:pt x="39844" y="48882"/>
                          <a:pt x="30081" y="56264"/>
                          <a:pt x="19671" y="54759"/>
                        </a:cubicBezTo>
                        <a:lnTo>
                          <a:pt x="16375" y="54283"/>
                        </a:lnTo>
                        <a:cubicBezTo>
                          <a:pt x="5964" y="52778"/>
                          <a:pt x="-1322" y="42948"/>
                          <a:pt x="202" y="32433"/>
                        </a:cubicBezTo>
                        <a:lnTo>
                          <a:pt x="4878" y="0"/>
                        </a:lnTo>
                        <a:lnTo>
                          <a:pt x="46036" y="5934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42" name="Freeform: Shape 441">
                    <a:extLst>
                      <a:ext uri="{FF2B5EF4-FFF2-40B4-BE49-F238E27FC236}">
                        <a16:creationId xmlns:a16="http://schemas.microsoft.com/office/drawing/2014/main" id="{338E07B7-F506-3E86-3DB0-1A210DB3EC9D}"/>
                      </a:ext>
                    </a:extLst>
                  </p:cNvPr>
                  <p:cNvSpPr/>
                  <p:nvPr/>
                </p:nvSpPr>
                <p:spPr>
                  <a:xfrm>
                    <a:off x="8014982" y="3756293"/>
                    <a:ext cx="45986" cy="53716"/>
                  </a:xfrm>
                  <a:custGeom>
                    <a:avLst/>
                    <a:gdLst>
                      <a:gd name="connsiteX0" fmla="*/ 41577 w 45986"/>
                      <a:gd name="connsiteY0" fmla="*/ 53717 h 53716"/>
                      <a:gd name="connsiteX1" fmla="*/ 45739 w 45986"/>
                      <a:gd name="connsiteY1" fmla="*/ 24837 h 53716"/>
                      <a:gd name="connsiteX2" fmla="*/ 29699 w 45986"/>
                      <a:gd name="connsiteY2" fmla="*/ 653 h 53716"/>
                      <a:gd name="connsiteX3" fmla="*/ 26375 w 45986"/>
                      <a:gd name="connsiteY3" fmla="*/ 177 h 53716"/>
                      <a:gd name="connsiteX4" fmla="*/ 4163 w 45986"/>
                      <a:gd name="connsiteY4" fmla="*/ 18845 h 53716"/>
                      <a:gd name="connsiteX5" fmla="*/ 0 w 45986"/>
                      <a:gd name="connsiteY5" fmla="*/ 47725 h 53716"/>
                      <a:gd name="connsiteX6" fmla="*/ 41577 w 45986"/>
                      <a:gd name="connsiteY6" fmla="*/ 53717 h 5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986" h="53716">
                        <a:moveTo>
                          <a:pt x="41577" y="53717"/>
                        </a:moveTo>
                        <a:lnTo>
                          <a:pt x="45739" y="24837"/>
                        </a:lnTo>
                        <a:cubicBezTo>
                          <a:pt x="47435" y="13054"/>
                          <a:pt x="40224" y="2167"/>
                          <a:pt x="29699" y="653"/>
                        </a:cubicBezTo>
                        <a:lnTo>
                          <a:pt x="26375" y="177"/>
                        </a:lnTo>
                        <a:cubicBezTo>
                          <a:pt x="15859" y="-1338"/>
                          <a:pt x="5858" y="7063"/>
                          <a:pt x="4163" y="18845"/>
                        </a:cubicBezTo>
                        <a:lnTo>
                          <a:pt x="0" y="47725"/>
                        </a:lnTo>
                        <a:lnTo>
                          <a:pt x="41577" y="537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42" name="Graphic 3">
                  <a:extLst>
                    <a:ext uri="{FF2B5EF4-FFF2-40B4-BE49-F238E27FC236}">
                      <a16:creationId xmlns:a16="http://schemas.microsoft.com/office/drawing/2014/main" id="{50CD21B7-12ED-0E09-B35A-CCDDA6918269}"/>
                    </a:ext>
                  </a:extLst>
                </p:cNvPr>
                <p:cNvGrpSpPr/>
                <p:nvPr/>
              </p:nvGrpSpPr>
              <p:grpSpPr>
                <a:xfrm>
                  <a:off x="8041565" y="3704724"/>
                  <a:ext cx="49578" cy="95221"/>
                  <a:chOff x="8041565" y="3704724"/>
                  <a:chExt cx="49578" cy="95221"/>
                </a:xfrm>
              </p:grpSpPr>
              <p:sp>
                <p:nvSpPr>
                  <p:cNvPr id="439" name="Freeform: Shape 438">
                    <a:extLst>
                      <a:ext uri="{FF2B5EF4-FFF2-40B4-BE49-F238E27FC236}">
                        <a16:creationId xmlns:a16="http://schemas.microsoft.com/office/drawing/2014/main" id="{68983032-C84E-AF8F-1B3B-AC511C2F1C02}"/>
                      </a:ext>
                    </a:extLst>
                  </p:cNvPr>
                  <p:cNvSpPr/>
                  <p:nvPr/>
                </p:nvSpPr>
                <p:spPr>
                  <a:xfrm>
                    <a:off x="8041565" y="3744991"/>
                    <a:ext cx="46035" cy="54954"/>
                  </a:xfrm>
                  <a:custGeom>
                    <a:avLst/>
                    <a:gdLst>
                      <a:gd name="connsiteX0" fmla="*/ 46036 w 46035"/>
                      <a:gd name="connsiteY0" fmla="*/ 5934 h 54954"/>
                      <a:gd name="connsiteX1" fmla="*/ 41359 w 46035"/>
                      <a:gd name="connsiteY1" fmla="*/ 38367 h 54954"/>
                      <a:gd name="connsiteX2" fmla="*/ 19671 w 46035"/>
                      <a:gd name="connsiteY2" fmla="*/ 54759 h 54954"/>
                      <a:gd name="connsiteX3" fmla="*/ 16375 w 46035"/>
                      <a:gd name="connsiteY3" fmla="*/ 54283 h 54954"/>
                      <a:gd name="connsiteX4" fmla="*/ 202 w 46035"/>
                      <a:gd name="connsiteY4" fmla="*/ 32433 h 54954"/>
                      <a:gd name="connsiteX5" fmla="*/ 4878 w 46035"/>
                      <a:gd name="connsiteY5" fmla="*/ 0 h 54954"/>
                      <a:gd name="connsiteX6" fmla="*/ 46036 w 46035"/>
                      <a:gd name="connsiteY6" fmla="*/ 5934 h 54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035" h="54954">
                        <a:moveTo>
                          <a:pt x="46036" y="5934"/>
                        </a:moveTo>
                        <a:lnTo>
                          <a:pt x="41359" y="38367"/>
                        </a:lnTo>
                        <a:cubicBezTo>
                          <a:pt x="39844" y="48882"/>
                          <a:pt x="30081" y="56264"/>
                          <a:pt x="19671" y="54759"/>
                        </a:cubicBezTo>
                        <a:lnTo>
                          <a:pt x="16375" y="54283"/>
                        </a:lnTo>
                        <a:cubicBezTo>
                          <a:pt x="5964" y="52778"/>
                          <a:pt x="-1322" y="42948"/>
                          <a:pt x="202" y="32433"/>
                        </a:cubicBezTo>
                        <a:lnTo>
                          <a:pt x="4878" y="0"/>
                        </a:lnTo>
                        <a:lnTo>
                          <a:pt x="46036" y="5934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40" name="Freeform: Shape 439">
                    <a:extLst>
                      <a:ext uri="{FF2B5EF4-FFF2-40B4-BE49-F238E27FC236}">
                        <a16:creationId xmlns:a16="http://schemas.microsoft.com/office/drawing/2014/main" id="{731A561B-EDB9-CB3F-8434-5790AC191237}"/>
                      </a:ext>
                    </a:extLst>
                  </p:cNvPr>
                  <p:cNvSpPr/>
                  <p:nvPr/>
                </p:nvSpPr>
                <p:spPr>
                  <a:xfrm>
                    <a:off x="8045157" y="3704724"/>
                    <a:ext cx="45986" cy="53716"/>
                  </a:xfrm>
                  <a:custGeom>
                    <a:avLst/>
                    <a:gdLst>
                      <a:gd name="connsiteX0" fmla="*/ 41577 w 45986"/>
                      <a:gd name="connsiteY0" fmla="*/ 53717 h 53716"/>
                      <a:gd name="connsiteX1" fmla="*/ 45739 w 45986"/>
                      <a:gd name="connsiteY1" fmla="*/ 24837 h 53716"/>
                      <a:gd name="connsiteX2" fmla="*/ 29699 w 45986"/>
                      <a:gd name="connsiteY2" fmla="*/ 653 h 53716"/>
                      <a:gd name="connsiteX3" fmla="*/ 26375 w 45986"/>
                      <a:gd name="connsiteY3" fmla="*/ 177 h 53716"/>
                      <a:gd name="connsiteX4" fmla="*/ 4163 w 45986"/>
                      <a:gd name="connsiteY4" fmla="*/ 18845 h 53716"/>
                      <a:gd name="connsiteX5" fmla="*/ 0 w 45986"/>
                      <a:gd name="connsiteY5" fmla="*/ 47725 h 53716"/>
                      <a:gd name="connsiteX6" fmla="*/ 41577 w 45986"/>
                      <a:gd name="connsiteY6" fmla="*/ 53717 h 5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986" h="53716">
                        <a:moveTo>
                          <a:pt x="41577" y="53717"/>
                        </a:moveTo>
                        <a:lnTo>
                          <a:pt x="45739" y="24837"/>
                        </a:lnTo>
                        <a:cubicBezTo>
                          <a:pt x="47435" y="13054"/>
                          <a:pt x="40224" y="2167"/>
                          <a:pt x="29699" y="653"/>
                        </a:cubicBezTo>
                        <a:lnTo>
                          <a:pt x="26375" y="177"/>
                        </a:lnTo>
                        <a:cubicBezTo>
                          <a:pt x="15859" y="-1338"/>
                          <a:pt x="5858" y="7063"/>
                          <a:pt x="4163" y="18845"/>
                        </a:cubicBezTo>
                        <a:lnTo>
                          <a:pt x="0" y="47725"/>
                        </a:lnTo>
                        <a:lnTo>
                          <a:pt x="41577" y="537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43" name="Graphic 3">
                  <a:extLst>
                    <a:ext uri="{FF2B5EF4-FFF2-40B4-BE49-F238E27FC236}">
                      <a16:creationId xmlns:a16="http://schemas.microsoft.com/office/drawing/2014/main" id="{C6ABCF53-8497-1668-8F17-43B9AE275740}"/>
                    </a:ext>
                  </a:extLst>
                </p:cNvPr>
                <p:cNvGrpSpPr/>
                <p:nvPr/>
              </p:nvGrpSpPr>
              <p:grpSpPr>
                <a:xfrm>
                  <a:off x="7731216" y="3724632"/>
                  <a:ext cx="67185" cy="90155"/>
                  <a:chOff x="7731216" y="3724632"/>
                  <a:chExt cx="67185" cy="90155"/>
                </a:xfrm>
              </p:grpSpPr>
              <p:sp>
                <p:nvSpPr>
                  <p:cNvPr id="437" name="Freeform: Shape 436">
                    <a:extLst>
                      <a:ext uri="{FF2B5EF4-FFF2-40B4-BE49-F238E27FC236}">
                        <a16:creationId xmlns:a16="http://schemas.microsoft.com/office/drawing/2014/main" id="{67D64F94-AABD-EF5F-83A5-05E6958A38C7}"/>
                      </a:ext>
                    </a:extLst>
                  </p:cNvPr>
                  <p:cNvSpPr/>
                  <p:nvPr/>
                </p:nvSpPr>
                <p:spPr>
                  <a:xfrm>
                    <a:off x="7744168" y="3756078"/>
                    <a:ext cx="54234" cy="58708"/>
                  </a:xfrm>
                  <a:custGeom>
                    <a:avLst/>
                    <a:gdLst>
                      <a:gd name="connsiteX0" fmla="*/ 36824 w 54234"/>
                      <a:gd name="connsiteY0" fmla="*/ 0 h 58708"/>
                      <a:gd name="connsiteX1" fmla="*/ 52025 w 54234"/>
                      <a:gd name="connsiteY1" fmla="*/ 29023 h 58708"/>
                      <a:gd name="connsiteX2" fmla="*/ 44044 w 54234"/>
                      <a:gd name="connsiteY2" fmla="*/ 55016 h 58708"/>
                      <a:gd name="connsiteX3" fmla="*/ 41100 w 54234"/>
                      <a:gd name="connsiteY3" fmla="*/ 56560 h 58708"/>
                      <a:gd name="connsiteX4" fmla="*/ 15192 w 54234"/>
                      <a:gd name="connsiteY4" fmla="*/ 48311 h 58708"/>
                      <a:gd name="connsiteX5" fmla="*/ 0 w 54234"/>
                      <a:gd name="connsiteY5" fmla="*/ 19288 h 58708"/>
                      <a:gd name="connsiteX6" fmla="*/ 36824 w 54234"/>
                      <a:gd name="connsiteY6" fmla="*/ 0 h 58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4234" h="58708">
                        <a:moveTo>
                          <a:pt x="36824" y="0"/>
                        </a:moveTo>
                        <a:lnTo>
                          <a:pt x="52025" y="29023"/>
                        </a:lnTo>
                        <a:cubicBezTo>
                          <a:pt x="56950" y="38433"/>
                          <a:pt x="53359" y="50130"/>
                          <a:pt x="44044" y="55016"/>
                        </a:cubicBezTo>
                        <a:lnTo>
                          <a:pt x="41100" y="56560"/>
                        </a:lnTo>
                        <a:cubicBezTo>
                          <a:pt x="31775" y="61436"/>
                          <a:pt x="20117" y="57731"/>
                          <a:pt x="15192" y="48311"/>
                        </a:cubicBezTo>
                        <a:lnTo>
                          <a:pt x="0" y="19288"/>
                        </a:lnTo>
                        <a:lnTo>
                          <a:pt x="36824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38" name="Freeform: Shape 437">
                    <a:extLst>
                      <a:ext uri="{FF2B5EF4-FFF2-40B4-BE49-F238E27FC236}">
                        <a16:creationId xmlns:a16="http://schemas.microsoft.com/office/drawing/2014/main" id="{470B3C5F-724B-A258-6C59-5E63FF075C09}"/>
                      </a:ext>
                    </a:extLst>
                  </p:cNvPr>
                  <p:cNvSpPr/>
                  <p:nvPr/>
                </p:nvSpPr>
                <p:spPr>
                  <a:xfrm>
                    <a:off x="7731216" y="3724632"/>
                    <a:ext cx="53460" cy="57526"/>
                  </a:xfrm>
                  <a:custGeom>
                    <a:avLst/>
                    <a:gdLst>
                      <a:gd name="connsiteX0" fmla="*/ 53461 w 53460"/>
                      <a:gd name="connsiteY0" fmla="*/ 38048 h 57526"/>
                      <a:gd name="connsiteX1" fmla="*/ 39926 w 53460"/>
                      <a:gd name="connsiteY1" fmla="*/ 12197 h 57526"/>
                      <a:gd name="connsiteX2" fmla="*/ 12770 w 53460"/>
                      <a:gd name="connsiteY2" fmla="*/ 1976 h 57526"/>
                      <a:gd name="connsiteX3" fmla="*/ 9789 w 53460"/>
                      <a:gd name="connsiteY3" fmla="*/ 3538 h 57526"/>
                      <a:gd name="connsiteX4" fmla="*/ 2712 w 53460"/>
                      <a:gd name="connsiteY4" fmla="*/ 31675 h 57526"/>
                      <a:gd name="connsiteX5" fmla="*/ 16247 w 53460"/>
                      <a:gd name="connsiteY5" fmla="*/ 57526 h 57526"/>
                      <a:gd name="connsiteX6" fmla="*/ 53461 w 53460"/>
                      <a:gd name="connsiteY6" fmla="*/ 38048 h 57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3460" h="57526">
                        <a:moveTo>
                          <a:pt x="53461" y="38048"/>
                        </a:moveTo>
                        <a:lnTo>
                          <a:pt x="39926" y="12197"/>
                        </a:lnTo>
                        <a:cubicBezTo>
                          <a:pt x="34401" y="1652"/>
                          <a:pt x="22181" y="-2948"/>
                          <a:pt x="12770" y="1976"/>
                        </a:cubicBezTo>
                        <a:lnTo>
                          <a:pt x="9789" y="3538"/>
                        </a:lnTo>
                        <a:cubicBezTo>
                          <a:pt x="378" y="8472"/>
                          <a:pt x="-2813" y="21131"/>
                          <a:pt x="2712" y="31675"/>
                        </a:cubicBezTo>
                        <a:lnTo>
                          <a:pt x="16247" y="57526"/>
                        </a:lnTo>
                        <a:lnTo>
                          <a:pt x="53461" y="380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44" name="Graphic 3">
                  <a:extLst>
                    <a:ext uri="{FF2B5EF4-FFF2-40B4-BE49-F238E27FC236}">
                      <a16:creationId xmlns:a16="http://schemas.microsoft.com/office/drawing/2014/main" id="{2EFBCA0F-65CD-A7BF-8A02-70D8FAA8C5C2}"/>
                    </a:ext>
                  </a:extLst>
                </p:cNvPr>
                <p:cNvGrpSpPr/>
                <p:nvPr/>
              </p:nvGrpSpPr>
              <p:grpSpPr>
                <a:xfrm>
                  <a:off x="7711538" y="3757426"/>
                  <a:ext cx="67180" cy="90155"/>
                  <a:chOff x="7711538" y="3757426"/>
                  <a:chExt cx="67180" cy="90155"/>
                </a:xfrm>
              </p:grpSpPr>
              <p:sp>
                <p:nvSpPr>
                  <p:cNvPr id="435" name="Freeform: Shape 434">
                    <a:extLst>
                      <a:ext uri="{FF2B5EF4-FFF2-40B4-BE49-F238E27FC236}">
                        <a16:creationId xmlns:a16="http://schemas.microsoft.com/office/drawing/2014/main" id="{CC9D7BC6-8ED7-9AE2-E18D-5091DC33A2C2}"/>
                      </a:ext>
                    </a:extLst>
                  </p:cNvPr>
                  <p:cNvSpPr/>
                  <p:nvPr/>
                </p:nvSpPr>
                <p:spPr>
                  <a:xfrm>
                    <a:off x="7724470" y="3788873"/>
                    <a:ext cx="54248" cy="58708"/>
                  </a:xfrm>
                  <a:custGeom>
                    <a:avLst/>
                    <a:gdLst>
                      <a:gd name="connsiteX0" fmla="*/ 36843 w 54248"/>
                      <a:gd name="connsiteY0" fmla="*/ 0 h 58708"/>
                      <a:gd name="connsiteX1" fmla="*/ 52035 w 54248"/>
                      <a:gd name="connsiteY1" fmla="*/ 29023 h 58708"/>
                      <a:gd name="connsiteX2" fmla="*/ 44053 w 54248"/>
                      <a:gd name="connsiteY2" fmla="*/ 55016 h 58708"/>
                      <a:gd name="connsiteX3" fmla="*/ 41100 w 54248"/>
                      <a:gd name="connsiteY3" fmla="*/ 56559 h 58708"/>
                      <a:gd name="connsiteX4" fmla="*/ 15192 w 54248"/>
                      <a:gd name="connsiteY4" fmla="*/ 48311 h 58708"/>
                      <a:gd name="connsiteX5" fmla="*/ 0 w 54248"/>
                      <a:gd name="connsiteY5" fmla="*/ 19278 h 58708"/>
                      <a:gd name="connsiteX6" fmla="*/ 36843 w 54248"/>
                      <a:gd name="connsiteY6" fmla="*/ 0 h 58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4248" h="58708">
                        <a:moveTo>
                          <a:pt x="36843" y="0"/>
                        </a:moveTo>
                        <a:lnTo>
                          <a:pt x="52035" y="29023"/>
                        </a:lnTo>
                        <a:cubicBezTo>
                          <a:pt x="56969" y="38433"/>
                          <a:pt x="53369" y="50130"/>
                          <a:pt x="44053" y="55016"/>
                        </a:cubicBezTo>
                        <a:lnTo>
                          <a:pt x="41100" y="56559"/>
                        </a:lnTo>
                        <a:cubicBezTo>
                          <a:pt x="31785" y="61436"/>
                          <a:pt x="20117" y="57731"/>
                          <a:pt x="15192" y="48311"/>
                        </a:cubicBezTo>
                        <a:lnTo>
                          <a:pt x="0" y="19278"/>
                        </a:lnTo>
                        <a:lnTo>
                          <a:pt x="36843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36" name="Freeform: Shape 435">
                    <a:extLst>
                      <a:ext uri="{FF2B5EF4-FFF2-40B4-BE49-F238E27FC236}">
                        <a16:creationId xmlns:a16="http://schemas.microsoft.com/office/drawing/2014/main" id="{DC543237-552D-9C39-137E-C94ECD96B926}"/>
                      </a:ext>
                    </a:extLst>
                  </p:cNvPr>
                  <p:cNvSpPr/>
                  <p:nvPr/>
                </p:nvSpPr>
                <p:spPr>
                  <a:xfrm>
                    <a:off x="7711538" y="3757426"/>
                    <a:ext cx="53460" cy="57526"/>
                  </a:xfrm>
                  <a:custGeom>
                    <a:avLst/>
                    <a:gdLst>
                      <a:gd name="connsiteX0" fmla="*/ 53461 w 53460"/>
                      <a:gd name="connsiteY0" fmla="*/ 38048 h 57526"/>
                      <a:gd name="connsiteX1" fmla="*/ 39926 w 53460"/>
                      <a:gd name="connsiteY1" fmla="*/ 12197 h 57526"/>
                      <a:gd name="connsiteX2" fmla="*/ 12770 w 53460"/>
                      <a:gd name="connsiteY2" fmla="*/ 1976 h 57526"/>
                      <a:gd name="connsiteX3" fmla="*/ 9789 w 53460"/>
                      <a:gd name="connsiteY3" fmla="*/ 3538 h 57526"/>
                      <a:gd name="connsiteX4" fmla="*/ 2712 w 53460"/>
                      <a:gd name="connsiteY4" fmla="*/ 31675 h 57526"/>
                      <a:gd name="connsiteX5" fmla="*/ 16247 w 53460"/>
                      <a:gd name="connsiteY5" fmla="*/ 57526 h 57526"/>
                      <a:gd name="connsiteX6" fmla="*/ 53461 w 53460"/>
                      <a:gd name="connsiteY6" fmla="*/ 38048 h 57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3460" h="57526">
                        <a:moveTo>
                          <a:pt x="53461" y="38048"/>
                        </a:moveTo>
                        <a:lnTo>
                          <a:pt x="39926" y="12197"/>
                        </a:lnTo>
                        <a:cubicBezTo>
                          <a:pt x="34401" y="1652"/>
                          <a:pt x="22181" y="-2948"/>
                          <a:pt x="12770" y="1976"/>
                        </a:cubicBezTo>
                        <a:lnTo>
                          <a:pt x="9789" y="3538"/>
                        </a:lnTo>
                        <a:cubicBezTo>
                          <a:pt x="378" y="8472"/>
                          <a:pt x="-2813" y="21131"/>
                          <a:pt x="2712" y="31675"/>
                        </a:cubicBezTo>
                        <a:lnTo>
                          <a:pt x="16247" y="57526"/>
                        </a:lnTo>
                        <a:lnTo>
                          <a:pt x="53461" y="380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45" name="Graphic 3">
                  <a:extLst>
                    <a:ext uri="{FF2B5EF4-FFF2-40B4-BE49-F238E27FC236}">
                      <a16:creationId xmlns:a16="http://schemas.microsoft.com/office/drawing/2014/main" id="{A12CFE49-E79E-467C-631B-E7925163B088}"/>
                    </a:ext>
                  </a:extLst>
                </p:cNvPr>
                <p:cNvGrpSpPr/>
                <p:nvPr/>
              </p:nvGrpSpPr>
              <p:grpSpPr>
                <a:xfrm>
                  <a:off x="7535897" y="3593082"/>
                  <a:ext cx="67170" cy="90155"/>
                  <a:chOff x="7535897" y="3593082"/>
                  <a:chExt cx="67170" cy="90155"/>
                </a:xfrm>
              </p:grpSpPr>
              <p:sp>
                <p:nvSpPr>
                  <p:cNvPr id="433" name="Freeform: Shape 432">
                    <a:extLst>
                      <a:ext uri="{FF2B5EF4-FFF2-40B4-BE49-F238E27FC236}">
                        <a16:creationId xmlns:a16="http://schemas.microsoft.com/office/drawing/2014/main" id="{987279E5-19FD-EB15-14A0-4ABDE5F78022}"/>
                      </a:ext>
                    </a:extLst>
                  </p:cNvPr>
                  <p:cNvSpPr/>
                  <p:nvPr/>
                </p:nvSpPr>
                <p:spPr>
                  <a:xfrm>
                    <a:off x="7548829" y="3624529"/>
                    <a:ext cx="54238" cy="58708"/>
                  </a:xfrm>
                  <a:custGeom>
                    <a:avLst/>
                    <a:gdLst>
                      <a:gd name="connsiteX0" fmla="*/ 36833 w 54238"/>
                      <a:gd name="connsiteY0" fmla="*/ 0 h 58708"/>
                      <a:gd name="connsiteX1" fmla="*/ 52025 w 54238"/>
                      <a:gd name="connsiteY1" fmla="*/ 29023 h 58708"/>
                      <a:gd name="connsiteX2" fmla="*/ 44044 w 54238"/>
                      <a:gd name="connsiteY2" fmla="*/ 55016 h 58708"/>
                      <a:gd name="connsiteX3" fmla="*/ 41100 w 54238"/>
                      <a:gd name="connsiteY3" fmla="*/ 56559 h 58708"/>
                      <a:gd name="connsiteX4" fmla="*/ 15192 w 54238"/>
                      <a:gd name="connsiteY4" fmla="*/ 48311 h 58708"/>
                      <a:gd name="connsiteX5" fmla="*/ 0 w 54238"/>
                      <a:gd name="connsiteY5" fmla="*/ 19288 h 58708"/>
                      <a:gd name="connsiteX6" fmla="*/ 36833 w 54238"/>
                      <a:gd name="connsiteY6" fmla="*/ 0 h 58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4238" h="58708">
                        <a:moveTo>
                          <a:pt x="36833" y="0"/>
                        </a:moveTo>
                        <a:lnTo>
                          <a:pt x="52025" y="29023"/>
                        </a:lnTo>
                        <a:cubicBezTo>
                          <a:pt x="56959" y="38433"/>
                          <a:pt x="53359" y="50130"/>
                          <a:pt x="44044" y="55016"/>
                        </a:cubicBezTo>
                        <a:lnTo>
                          <a:pt x="41100" y="56559"/>
                        </a:lnTo>
                        <a:cubicBezTo>
                          <a:pt x="31775" y="61436"/>
                          <a:pt x="20117" y="57731"/>
                          <a:pt x="15192" y="48311"/>
                        </a:cubicBezTo>
                        <a:lnTo>
                          <a:pt x="0" y="19288"/>
                        </a:lnTo>
                        <a:lnTo>
                          <a:pt x="36833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34" name="Freeform: Shape 433">
                    <a:extLst>
                      <a:ext uri="{FF2B5EF4-FFF2-40B4-BE49-F238E27FC236}">
                        <a16:creationId xmlns:a16="http://schemas.microsoft.com/office/drawing/2014/main" id="{BDB0DB97-6483-1397-4F9E-7544FC95C6FD}"/>
                      </a:ext>
                    </a:extLst>
                  </p:cNvPr>
                  <p:cNvSpPr/>
                  <p:nvPr/>
                </p:nvSpPr>
                <p:spPr>
                  <a:xfrm>
                    <a:off x="7535897" y="3593082"/>
                    <a:ext cx="53460" cy="57526"/>
                  </a:xfrm>
                  <a:custGeom>
                    <a:avLst/>
                    <a:gdLst>
                      <a:gd name="connsiteX0" fmla="*/ 53461 w 53460"/>
                      <a:gd name="connsiteY0" fmla="*/ 38048 h 57526"/>
                      <a:gd name="connsiteX1" fmla="*/ 39926 w 53460"/>
                      <a:gd name="connsiteY1" fmla="*/ 12197 h 57526"/>
                      <a:gd name="connsiteX2" fmla="*/ 12770 w 53460"/>
                      <a:gd name="connsiteY2" fmla="*/ 1976 h 57526"/>
                      <a:gd name="connsiteX3" fmla="*/ 9789 w 53460"/>
                      <a:gd name="connsiteY3" fmla="*/ 3538 h 57526"/>
                      <a:gd name="connsiteX4" fmla="*/ 2712 w 53460"/>
                      <a:gd name="connsiteY4" fmla="*/ 31675 h 57526"/>
                      <a:gd name="connsiteX5" fmla="*/ 16247 w 53460"/>
                      <a:gd name="connsiteY5" fmla="*/ 57526 h 57526"/>
                      <a:gd name="connsiteX6" fmla="*/ 53461 w 53460"/>
                      <a:gd name="connsiteY6" fmla="*/ 38048 h 57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3460" h="57526">
                        <a:moveTo>
                          <a:pt x="53461" y="38048"/>
                        </a:moveTo>
                        <a:lnTo>
                          <a:pt x="39926" y="12197"/>
                        </a:lnTo>
                        <a:cubicBezTo>
                          <a:pt x="34402" y="1652"/>
                          <a:pt x="22181" y="-2948"/>
                          <a:pt x="12770" y="1976"/>
                        </a:cubicBezTo>
                        <a:lnTo>
                          <a:pt x="9789" y="3538"/>
                        </a:lnTo>
                        <a:cubicBezTo>
                          <a:pt x="378" y="8472"/>
                          <a:pt x="-2813" y="21131"/>
                          <a:pt x="2712" y="31675"/>
                        </a:cubicBezTo>
                        <a:lnTo>
                          <a:pt x="16247" y="57526"/>
                        </a:lnTo>
                        <a:lnTo>
                          <a:pt x="53461" y="380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46" name="Graphic 3">
                  <a:extLst>
                    <a:ext uri="{FF2B5EF4-FFF2-40B4-BE49-F238E27FC236}">
                      <a16:creationId xmlns:a16="http://schemas.microsoft.com/office/drawing/2014/main" id="{23BAAC66-42BC-1673-7E0A-A5514C29026A}"/>
                    </a:ext>
                  </a:extLst>
                </p:cNvPr>
                <p:cNvGrpSpPr/>
                <p:nvPr/>
              </p:nvGrpSpPr>
              <p:grpSpPr>
                <a:xfrm>
                  <a:off x="7643109" y="3746410"/>
                  <a:ext cx="47243" cy="95392"/>
                  <a:chOff x="7643109" y="3746410"/>
                  <a:chExt cx="47243" cy="95392"/>
                </a:xfrm>
              </p:grpSpPr>
              <p:sp>
                <p:nvSpPr>
                  <p:cNvPr id="431" name="Freeform: Shape 430">
                    <a:extLst>
                      <a:ext uri="{FF2B5EF4-FFF2-40B4-BE49-F238E27FC236}">
                        <a16:creationId xmlns:a16="http://schemas.microsoft.com/office/drawing/2014/main" id="{F481D428-0A94-59CF-351E-A78B938F7BC8}"/>
                      </a:ext>
                    </a:extLst>
                  </p:cNvPr>
                  <p:cNvSpPr/>
                  <p:nvPr/>
                </p:nvSpPr>
                <p:spPr>
                  <a:xfrm>
                    <a:off x="7645593" y="3787635"/>
                    <a:ext cx="44759" cy="54167"/>
                  </a:xfrm>
                  <a:custGeom>
                    <a:avLst/>
                    <a:gdLst>
                      <a:gd name="connsiteX0" fmla="*/ 41386 w 44759"/>
                      <a:gd name="connsiteY0" fmla="*/ 0 h 54167"/>
                      <a:gd name="connsiteX1" fmla="*/ 44663 w 44759"/>
                      <a:gd name="connsiteY1" fmla="*/ 32604 h 54167"/>
                      <a:gd name="connsiteX2" fmla="*/ 27556 w 44759"/>
                      <a:gd name="connsiteY2" fmla="*/ 53740 h 54167"/>
                      <a:gd name="connsiteX3" fmla="*/ 24241 w 44759"/>
                      <a:gd name="connsiteY3" fmla="*/ 54073 h 54167"/>
                      <a:gd name="connsiteX4" fmla="*/ 3277 w 44759"/>
                      <a:gd name="connsiteY4" fmla="*/ 36757 h 54167"/>
                      <a:gd name="connsiteX5" fmla="*/ 0 w 44759"/>
                      <a:gd name="connsiteY5" fmla="*/ 4153 h 54167"/>
                      <a:gd name="connsiteX6" fmla="*/ 41386 w 44759"/>
                      <a:gd name="connsiteY6" fmla="*/ 0 h 54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759" h="54167">
                        <a:moveTo>
                          <a:pt x="41386" y="0"/>
                        </a:moveTo>
                        <a:lnTo>
                          <a:pt x="44663" y="32604"/>
                        </a:lnTo>
                        <a:cubicBezTo>
                          <a:pt x="45720" y="43177"/>
                          <a:pt x="38024" y="52692"/>
                          <a:pt x="27556" y="53740"/>
                        </a:cubicBezTo>
                        <a:lnTo>
                          <a:pt x="24241" y="54073"/>
                        </a:lnTo>
                        <a:cubicBezTo>
                          <a:pt x="13773" y="55121"/>
                          <a:pt x="4334" y="47330"/>
                          <a:pt x="3277" y="36757"/>
                        </a:cubicBezTo>
                        <a:lnTo>
                          <a:pt x="0" y="4153"/>
                        </a:lnTo>
                        <a:lnTo>
                          <a:pt x="41386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32" name="Freeform: Shape 431">
                    <a:extLst>
                      <a:ext uri="{FF2B5EF4-FFF2-40B4-BE49-F238E27FC236}">
                        <a16:creationId xmlns:a16="http://schemas.microsoft.com/office/drawing/2014/main" id="{F54CCBE6-C532-ECCB-04E3-50D0614D72AE}"/>
                      </a:ext>
                    </a:extLst>
                  </p:cNvPr>
                  <p:cNvSpPr/>
                  <p:nvPr/>
                </p:nvSpPr>
                <p:spPr>
                  <a:xfrm>
                    <a:off x="7643109" y="3746410"/>
                    <a:ext cx="44832" cy="52921"/>
                  </a:xfrm>
                  <a:custGeom>
                    <a:avLst/>
                    <a:gdLst>
                      <a:gd name="connsiteX0" fmla="*/ 44832 w 44832"/>
                      <a:gd name="connsiteY0" fmla="*/ 48730 h 52921"/>
                      <a:gd name="connsiteX1" fmla="*/ 41917 w 44832"/>
                      <a:gd name="connsiteY1" fmla="*/ 19698 h 52921"/>
                      <a:gd name="connsiteX2" fmla="*/ 20524 w 44832"/>
                      <a:gd name="connsiteY2" fmla="*/ 86 h 52921"/>
                      <a:gd name="connsiteX3" fmla="*/ 17181 w 44832"/>
                      <a:gd name="connsiteY3" fmla="*/ 419 h 52921"/>
                      <a:gd name="connsiteX4" fmla="*/ 122 w 44832"/>
                      <a:gd name="connsiteY4" fmla="*/ 23889 h 52921"/>
                      <a:gd name="connsiteX5" fmla="*/ 3036 w 44832"/>
                      <a:gd name="connsiteY5" fmla="*/ 52921 h 52921"/>
                      <a:gd name="connsiteX6" fmla="*/ 44832 w 44832"/>
                      <a:gd name="connsiteY6" fmla="*/ 48730 h 52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832" h="52921">
                        <a:moveTo>
                          <a:pt x="44832" y="48730"/>
                        </a:moveTo>
                        <a:lnTo>
                          <a:pt x="41917" y="19698"/>
                        </a:lnTo>
                        <a:cubicBezTo>
                          <a:pt x="40727" y="7849"/>
                          <a:pt x="31107" y="-972"/>
                          <a:pt x="20524" y="86"/>
                        </a:cubicBezTo>
                        <a:lnTo>
                          <a:pt x="17181" y="419"/>
                        </a:lnTo>
                        <a:cubicBezTo>
                          <a:pt x="6608" y="1486"/>
                          <a:pt x="-1069" y="12040"/>
                          <a:pt x="122" y="23889"/>
                        </a:cubicBezTo>
                        <a:lnTo>
                          <a:pt x="3036" y="52921"/>
                        </a:lnTo>
                        <a:lnTo>
                          <a:pt x="44832" y="4873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47" name="Graphic 3">
                  <a:extLst>
                    <a:ext uri="{FF2B5EF4-FFF2-40B4-BE49-F238E27FC236}">
                      <a16:creationId xmlns:a16="http://schemas.microsoft.com/office/drawing/2014/main" id="{0EA16BB5-01EB-B53D-E4A5-7432A2E2700A}"/>
                    </a:ext>
                  </a:extLst>
                </p:cNvPr>
                <p:cNvGrpSpPr/>
                <p:nvPr/>
              </p:nvGrpSpPr>
              <p:grpSpPr>
                <a:xfrm>
                  <a:off x="7566033" y="3728056"/>
                  <a:ext cx="47245" cy="95392"/>
                  <a:chOff x="7566033" y="3728056"/>
                  <a:chExt cx="47245" cy="95392"/>
                </a:xfrm>
              </p:grpSpPr>
              <p:sp>
                <p:nvSpPr>
                  <p:cNvPr id="429" name="Freeform: Shape 428">
                    <a:extLst>
                      <a:ext uri="{FF2B5EF4-FFF2-40B4-BE49-F238E27FC236}">
                        <a16:creationId xmlns:a16="http://schemas.microsoft.com/office/drawing/2014/main" id="{46A01ED9-117E-79A5-4BD5-34A31C121FF8}"/>
                      </a:ext>
                    </a:extLst>
                  </p:cNvPr>
                  <p:cNvSpPr/>
                  <p:nvPr/>
                </p:nvSpPr>
                <p:spPr>
                  <a:xfrm>
                    <a:off x="7568517" y="3769280"/>
                    <a:ext cx="44761" cy="54167"/>
                  </a:xfrm>
                  <a:custGeom>
                    <a:avLst/>
                    <a:gdLst>
                      <a:gd name="connsiteX0" fmla="*/ 41386 w 44761"/>
                      <a:gd name="connsiteY0" fmla="*/ 0 h 54167"/>
                      <a:gd name="connsiteX1" fmla="*/ 44663 w 44761"/>
                      <a:gd name="connsiteY1" fmla="*/ 32604 h 54167"/>
                      <a:gd name="connsiteX2" fmla="*/ 27556 w 44761"/>
                      <a:gd name="connsiteY2" fmla="*/ 53740 h 54167"/>
                      <a:gd name="connsiteX3" fmla="*/ 24241 w 44761"/>
                      <a:gd name="connsiteY3" fmla="*/ 54073 h 54167"/>
                      <a:gd name="connsiteX4" fmla="*/ 3277 w 44761"/>
                      <a:gd name="connsiteY4" fmla="*/ 36757 h 54167"/>
                      <a:gd name="connsiteX5" fmla="*/ 0 w 44761"/>
                      <a:gd name="connsiteY5" fmla="*/ 4153 h 54167"/>
                      <a:gd name="connsiteX6" fmla="*/ 41386 w 44761"/>
                      <a:gd name="connsiteY6" fmla="*/ 0 h 54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761" h="54167">
                        <a:moveTo>
                          <a:pt x="41386" y="0"/>
                        </a:moveTo>
                        <a:lnTo>
                          <a:pt x="44663" y="32604"/>
                        </a:lnTo>
                        <a:cubicBezTo>
                          <a:pt x="45729" y="43177"/>
                          <a:pt x="38024" y="52692"/>
                          <a:pt x="27556" y="53740"/>
                        </a:cubicBezTo>
                        <a:lnTo>
                          <a:pt x="24241" y="54073"/>
                        </a:lnTo>
                        <a:cubicBezTo>
                          <a:pt x="13773" y="55121"/>
                          <a:pt x="4343" y="47330"/>
                          <a:pt x="3277" y="36757"/>
                        </a:cubicBezTo>
                        <a:lnTo>
                          <a:pt x="0" y="4153"/>
                        </a:lnTo>
                        <a:lnTo>
                          <a:pt x="41386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30" name="Freeform: Shape 429">
                    <a:extLst>
                      <a:ext uri="{FF2B5EF4-FFF2-40B4-BE49-F238E27FC236}">
                        <a16:creationId xmlns:a16="http://schemas.microsoft.com/office/drawing/2014/main" id="{B96B8CA1-7DFB-5D51-7137-F6B018494DBF}"/>
                      </a:ext>
                    </a:extLst>
                  </p:cNvPr>
                  <p:cNvSpPr/>
                  <p:nvPr/>
                </p:nvSpPr>
                <p:spPr>
                  <a:xfrm>
                    <a:off x="7566033" y="3728056"/>
                    <a:ext cx="44832" cy="52921"/>
                  </a:xfrm>
                  <a:custGeom>
                    <a:avLst/>
                    <a:gdLst>
                      <a:gd name="connsiteX0" fmla="*/ 44832 w 44832"/>
                      <a:gd name="connsiteY0" fmla="*/ 48730 h 52921"/>
                      <a:gd name="connsiteX1" fmla="*/ 41917 w 44832"/>
                      <a:gd name="connsiteY1" fmla="*/ 19698 h 52921"/>
                      <a:gd name="connsiteX2" fmla="*/ 20525 w 44832"/>
                      <a:gd name="connsiteY2" fmla="*/ 86 h 52921"/>
                      <a:gd name="connsiteX3" fmla="*/ 17181 w 44832"/>
                      <a:gd name="connsiteY3" fmla="*/ 419 h 52921"/>
                      <a:gd name="connsiteX4" fmla="*/ 122 w 44832"/>
                      <a:gd name="connsiteY4" fmla="*/ 23889 h 52921"/>
                      <a:gd name="connsiteX5" fmla="*/ 3037 w 44832"/>
                      <a:gd name="connsiteY5" fmla="*/ 52921 h 52921"/>
                      <a:gd name="connsiteX6" fmla="*/ 44832 w 44832"/>
                      <a:gd name="connsiteY6" fmla="*/ 48730 h 52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832" h="52921">
                        <a:moveTo>
                          <a:pt x="44832" y="48730"/>
                        </a:moveTo>
                        <a:lnTo>
                          <a:pt x="41917" y="19698"/>
                        </a:lnTo>
                        <a:cubicBezTo>
                          <a:pt x="40727" y="7849"/>
                          <a:pt x="31107" y="-971"/>
                          <a:pt x="20525" y="86"/>
                        </a:cubicBezTo>
                        <a:lnTo>
                          <a:pt x="17181" y="419"/>
                        </a:lnTo>
                        <a:cubicBezTo>
                          <a:pt x="6609" y="1486"/>
                          <a:pt x="-1069" y="12040"/>
                          <a:pt x="122" y="23889"/>
                        </a:cubicBezTo>
                        <a:lnTo>
                          <a:pt x="3037" y="52921"/>
                        </a:lnTo>
                        <a:lnTo>
                          <a:pt x="44832" y="4873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48" name="Graphic 3">
                  <a:extLst>
                    <a:ext uri="{FF2B5EF4-FFF2-40B4-BE49-F238E27FC236}">
                      <a16:creationId xmlns:a16="http://schemas.microsoft.com/office/drawing/2014/main" id="{67F094EB-E98B-F9C9-83C7-2A164FD5330A}"/>
                    </a:ext>
                  </a:extLst>
                </p:cNvPr>
                <p:cNvGrpSpPr/>
                <p:nvPr/>
              </p:nvGrpSpPr>
              <p:grpSpPr>
                <a:xfrm>
                  <a:off x="7541439" y="3801846"/>
                  <a:ext cx="47243" cy="95401"/>
                  <a:chOff x="7541439" y="3801846"/>
                  <a:chExt cx="47243" cy="95401"/>
                </a:xfrm>
              </p:grpSpPr>
              <p:sp>
                <p:nvSpPr>
                  <p:cNvPr id="427" name="Freeform: Shape 426">
                    <a:extLst>
                      <a:ext uri="{FF2B5EF4-FFF2-40B4-BE49-F238E27FC236}">
                        <a16:creationId xmlns:a16="http://schemas.microsoft.com/office/drawing/2014/main" id="{59E35FFB-1A35-2AC7-58E4-31E513C00E57}"/>
                      </a:ext>
                    </a:extLst>
                  </p:cNvPr>
                  <p:cNvSpPr/>
                  <p:nvPr/>
                </p:nvSpPr>
                <p:spPr>
                  <a:xfrm>
                    <a:off x="7543923" y="3843080"/>
                    <a:ext cx="44759" cy="54167"/>
                  </a:xfrm>
                  <a:custGeom>
                    <a:avLst/>
                    <a:gdLst>
                      <a:gd name="connsiteX0" fmla="*/ 41386 w 44759"/>
                      <a:gd name="connsiteY0" fmla="*/ 0 h 54167"/>
                      <a:gd name="connsiteX1" fmla="*/ 44663 w 44759"/>
                      <a:gd name="connsiteY1" fmla="*/ 32604 h 54167"/>
                      <a:gd name="connsiteX2" fmla="*/ 27556 w 44759"/>
                      <a:gd name="connsiteY2" fmla="*/ 53740 h 54167"/>
                      <a:gd name="connsiteX3" fmla="*/ 24241 w 44759"/>
                      <a:gd name="connsiteY3" fmla="*/ 54073 h 54167"/>
                      <a:gd name="connsiteX4" fmla="*/ 3277 w 44759"/>
                      <a:gd name="connsiteY4" fmla="*/ 36757 h 54167"/>
                      <a:gd name="connsiteX5" fmla="*/ 0 w 44759"/>
                      <a:gd name="connsiteY5" fmla="*/ 4153 h 54167"/>
                      <a:gd name="connsiteX6" fmla="*/ 41386 w 44759"/>
                      <a:gd name="connsiteY6" fmla="*/ 0 h 54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759" h="54167">
                        <a:moveTo>
                          <a:pt x="41386" y="0"/>
                        </a:moveTo>
                        <a:lnTo>
                          <a:pt x="44663" y="32604"/>
                        </a:lnTo>
                        <a:cubicBezTo>
                          <a:pt x="45720" y="43177"/>
                          <a:pt x="38024" y="52692"/>
                          <a:pt x="27556" y="53740"/>
                        </a:cubicBezTo>
                        <a:lnTo>
                          <a:pt x="24241" y="54073"/>
                        </a:lnTo>
                        <a:cubicBezTo>
                          <a:pt x="13773" y="55121"/>
                          <a:pt x="4334" y="47330"/>
                          <a:pt x="3277" y="36757"/>
                        </a:cubicBezTo>
                        <a:lnTo>
                          <a:pt x="0" y="4153"/>
                        </a:lnTo>
                        <a:lnTo>
                          <a:pt x="41386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28" name="Freeform: Shape 427">
                    <a:extLst>
                      <a:ext uri="{FF2B5EF4-FFF2-40B4-BE49-F238E27FC236}">
                        <a16:creationId xmlns:a16="http://schemas.microsoft.com/office/drawing/2014/main" id="{EF54933D-4D1A-D920-4B45-EA39AD87B61E}"/>
                      </a:ext>
                    </a:extLst>
                  </p:cNvPr>
                  <p:cNvSpPr/>
                  <p:nvPr/>
                </p:nvSpPr>
                <p:spPr>
                  <a:xfrm>
                    <a:off x="7541439" y="3801846"/>
                    <a:ext cx="44832" cy="52921"/>
                  </a:xfrm>
                  <a:custGeom>
                    <a:avLst/>
                    <a:gdLst>
                      <a:gd name="connsiteX0" fmla="*/ 44832 w 44832"/>
                      <a:gd name="connsiteY0" fmla="*/ 48730 h 52921"/>
                      <a:gd name="connsiteX1" fmla="*/ 41917 w 44832"/>
                      <a:gd name="connsiteY1" fmla="*/ 19698 h 52921"/>
                      <a:gd name="connsiteX2" fmla="*/ 20524 w 44832"/>
                      <a:gd name="connsiteY2" fmla="*/ 86 h 52921"/>
                      <a:gd name="connsiteX3" fmla="*/ 17181 w 44832"/>
                      <a:gd name="connsiteY3" fmla="*/ 419 h 52921"/>
                      <a:gd name="connsiteX4" fmla="*/ 122 w 44832"/>
                      <a:gd name="connsiteY4" fmla="*/ 23889 h 52921"/>
                      <a:gd name="connsiteX5" fmla="*/ 3036 w 44832"/>
                      <a:gd name="connsiteY5" fmla="*/ 52921 h 52921"/>
                      <a:gd name="connsiteX6" fmla="*/ 44832 w 44832"/>
                      <a:gd name="connsiteY6" fmla="*/ 48730 h 52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832" h="52921">
                        <a:moveTo>
                          <a:pt x="44832" y="48730"/>
                        </a:moveTo>
                        <a:lnTo>
                          <a:pt x="41917" y="19698"/>
                        </a:lnTo>
                        <a:cubicBezTo>
                          <a:pt x="40727" y="7849"/>
                          <a:pt x="31107" y="-972"/>
                          <a:pt x="20524" y="86"/>
                        </a:cubicBezTo>
                        <a:lnTo>
                          <a:pt x="17181" y="419"/>
                        </a:lnTo>
                        <a:cubicBezTo>
                          <a:pt x="6608" y="1486"/>
                          <a:pt x="-1069" y="12040"/>
                          <a:pt x="122" y="23889"/>
                        </a:cubicBezTo>
                        <a:lnTo>
                          <a:pt x="3036" y="52921"/>
                        </a:lnTo>
                        <a:lnTo>
                          <a:pt x="44832" y="4873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49" name="Graphic 3">
                  <a:extLst>
                    <a:ext uri="{FF2B5EF4-FFF2-40B4-BE49-F238E27FC236}">
                      <a16:creationId xmlns:a16="http://schemas.microsoft.com/office/drawing/2014/main" id="{A20BC856-9412-BDD4-C2F9-0A0622CC822D}"/>
                    </a:ext>
                  </a:extLst>
                </p:cNvPr>
                <p:cNvGrpSpPr/>
                <p:nvPr/>
              </p:nvGrpSpPr>
              <p:grpSpPr>
                <a:xfrm>
                  <a:off x="7531600" y="3659180"/>
                  <a:ext cx="47243" cy="95403"/>
                  <a:chOff x="7531600" y="3659180"/>
                  <a:chExt cx="47243" cy="95403"/>
                </a:xfrm>
              </p:grpSpPr>
              <p:sp>
                <p:nvSpPr>
                  <p:cNvPr id="425" name="Freeform: Shape 424">
                    <a:extLst>
                      <a:ext uri="{FF2B5EF4-FFF2-40B4-BE49-F238E27FC236}">
                        <a16:creationId xmlns:a16="http://schemas.microsoft.com/office/drawing/2014/main" id="{F5435CE9-5CB3-D223-4657-B009AE211317}"/>
                      </a:ext>
                    </a:extLst>
                  </p:cNvPr>
                  <p:cNvSpPr/>
                  <p:nvPr/>
                </p:nvSpPr>
                <p:spPr>
                  <a:xfrm>
                    <a:off x="7534084" y="3700414"/>
                    <a:ext cx="44759" cy="54169"/>
                  </a:xfrm>
                  <a:custGeom>
                    <a:avLst/>
                    <a:gdLst>
                      <a:gd name="connsiteX0" fmla="*/ 41386 w 44759"/>
                      <a:gd name="connsiteY0" fmla="*/ 0 h 54169"/>
                      <a:gd name="connsiteX1" fmla="*/ 44663 w 44759"/>
                      <a:gd name="connsiteY1" fmla="*/ 32604 h 54169"/>
                      <a:gd name="connsiteX2" fmla="*/ 27556 w 44759"/>
                      <a:gd name="connsiteY2" fmla="*/ 53740 h 54169"/>
                      <a:gd name="connsiteX3" fmla="*/ 24241 w 44759"/>
                      <a:gd name="connsiteY3" fmla="*/ 54073 h 54169"/>
                      <a:gd name="connsiteX4" fmla="*/ 3277 w 44759"/>
                      <a:gd name="connsiteY4" fmla="*/ 36757 h 54169"/>
                      <a:gd name="connsiteX5" fmla="*/ 0 w 44759"/>
                      <a:gd name="connsiteY5" fmla="*/ 4153 h 54169"/>
                      <a:gd name="connsiteX6" fmla="*/ 41386 w 44759"/>
                      <a:gd name="connsiteY6" fmla="*/ 0 h 541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759" h="54169">
                        <a:moveTo>
                          <a:pt x="41386" y="0"/>
                        </a:moveTo>
                        <a:lnTo>
                          <a:pt x="44663" y="32604"/>
                        </a:lnTo>
                        <a:cubicBezTo>
                          <a:pt x="45720" y="43177"/>
                          <a:pt x="38024" y="52692"/>
                          <a:pt x="27556" y="53740"/>
                        </a:cubicBezTo>
                        <a:lnTo>
                          <a:pt x="24241" y="54073"/>
                        </a:lnTo>
                        <a:cubicBezTo>
                          <a:pt x="13773" y="55131"/>
                          <a:pt x="4343" y="47339"/>
                          <a:pt x="3277" y="36757"/>
                        </a:cubicBezTo>
                        <a:lnTo>
                          <a:pt x="0" y="4153"/>
                        </a:lnTo>
                        <a:lnTo>
                          <a:pt x="41386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26" name="Freeform: Shape 425">
                    <a:extLst>
                      <a:ext uri="{FF2B5EF4-FFF2-40B4-BE49-F238E27FC236}">
                        <a16:creationId xmlns:a16="http://schemas.microsoft.com/office/drawing/2014/main" id="{2F76C4D4-B24A-388A-220C-872A6E2CE370}"/>
                      </a:ext>
                    </a:extLst>
                  </p:cNvPr>
                  <p:cNvSpPr/>
                  <p:nvPr/>
                </p:nvSpPr>
                <p:spPr>
                  <a:xfrm>
                    <a:off x="7531600" y="3659180"/>
                    <a:ext cx="44832" cy="52921"/>
                  </a:xfrm>
                  <a:custGeom>
                    <a:avLst/>
                    <a:gdLst>
                      <a:gd name="connsiteX0" fmla="*/ 44832 w 44832"/>
                      <a:gd name="connsiteY0" fmla="*/ 48730 h 52921"/>
                      <a:gd name="connsiteX1" fmla="*/ 41917 w 44832"/>
                      <a:gd name="connsiteY1" fmla="*/ 19698 h 52921"/>
                      <a:gd name="connsiteX2" fmla="*/ 20524 w 44832"/>
                      <a:gd name="connsiteY2" fmla="*/ 86 h 52921"/>
                      <a:gd name="connsiteX3" fmla="*/ 17181 w 44832"/>
                      <a:gd name="connsiteY3" fmla="*/ 419 h 52921"/>
                      <a:gd name="connsiteX4" fmla="*/ 122 w 44832"/>
                      <a:gd name="connsiteY4" fmla="*/ 23889 h 52921"/>
                      <a:gd name="connsiteX5" fmla="*/ 3036 w 44832"/>
                      <a:gd name="connsiteY5" fmla="*/ 52921 h 52921"/>
                      <a:gd name="connsiteX6" fmla="*/ 44832 w 44832"/>
                      <a:gd name="connsiteY6" fmla="*/ 48730 h 52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832" h="52921">
                        <a:moveTo>
                          <a:pt x="44832" y="48730"/>
                        </a:moveTo>
                        <a:lnTo>
                          <a:pt x="41917" y="19698"/>
                        </a:lnTo>
                        <a:cubicBezTo>
                          <a:pt x="40727" y="7849"/>
                          <a:pt x="31107" y="-971"/>
                          <a:pt x="20524" y="86"/>
                        </a:cubicBezTo>
                        <a:lnTo>
                          <a:pt x="17181" y="419"/>
                        </a:lnTo>
                        <a:cubicBezTo>
                          <a:pt x="6608" y="1486"/>
                          <a:pt x="-1069" y="12040"/>
                          <a:pt x="122" y="23889"/>
                        </a:cubicBezTo>
                        <a:lnTo>
                          <a:pt x="3036" y="52921"/>
                        </a:lnTo>
                        <a:lnTo>
                          <a:pt x="44832" y="4873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50" name="Graphic 3">
                  <a:extLst>
                    <a:ext uri="{FF2B5EF4-FFF2-40B4-BE49-F238E27FC236}">
                      <a16:creationId xmlns:a16="http://schemas.microsoft.com/office/drawing/2014/main" id="{D240557A-003F-635A-7DF3-5E2BE1C01116}"/>
                    </a:ext>
                  </a:extLst>
                </p:cNvPr>
                <p:cNvGrpSpPr/>
                <p:nvPr/>
              </p:nvGrpSpPr>
              <p:grpSpPr>
                <a:xfrm>
                  <a:off x="7615327" y="3647506"/>
                  <a:ext cx="51305" cy="95020"/>
                  <a:chOff x="7615327" y="3647506"/>
                  <a:chExt cx="51305" cy="95020"/>
                </a:xfrm>
              </p:grpSpPr>
              <p:sp>
                <p:nvSpPr>
                  <p:cNvPr id="423" name="Freeform: Shape 422">
                    <a:extLst>
                      <a:ext uri="{FF2B5EF4-FFF2-40B4-BE49-F238E27FC236}">
                        <a16:creationId xmlns:a16="http://schemas.microsoft.com/office/drawing/2014/main" id="{A0CABADB-BC8D-7F1F-5CAE-DC1B96168678}"/>
                      </a:ext>
                    </a:extLst>
                  </p:cNvPr>
                  <p:cNvSpPr/>
                  <p:nvPr/>
                </p:nvSpPr>
                <p:spPr>
                  <a:xfrm>
                    <a:off x="7615327" y="3687032"/>
                    <a:ext cx="46953" cy="55495"/>
                  </a:xfrm>
                  <a:custGeom>
                    <a:avLst/>
                    <a:gdLst>
                      <a:gd name="connsiteX0" fmla="*/ 46953 w 46953"/>
                      <a:gd name="connsiteY0" fmla="*/ 7249 h 55495"/>
                      <a:gd name="connsiteX1" fmla="*/ 41248 w 46953"/>
                      <a:gd name="connsiteY1" fmla="*/ 39510 h 55495"/>
                      <a:gd name="connsiteX2" fmla="*/ 19045 w 46953"/>
                      <a:gd name="connsiteY2" fmla="*/ 55207 h 55495"/>
                      <a:gd name="connsiteX3" fmla="*/ 15769 w 46953"/>
                      <a:gd name="connsiteY3" fmla="*/ 54626 h 55495"/>
                      <a:gd name="connsiteX4" fmla="*/ 300 w 46953"/>
                      <a:gd name="connsiteY4" fmla="*/ 32261 h 55495"/>
                      <a:gd name="connsiteX5" fmla="*/ 6006 w 46953"/>
                      <a:gd name="connsiteY5" fmla="*/ 0 h 55495"/>
                      <a:gd name="connsiteX6" fmla="*/ 46953 w 46953"/>
                      <a:gd name="connsiteY6" fmla="*/ 7249 h 55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953" h="55495">
                        <a:moveTo>
                          <a:pt x="46953" y="7249"/>
                        </a:moveTo>
                        <a:lnTo>
                          <a:pt x="41248" y="39510"/>
                        </a:lnTo>
                        <a:cubicBezTo>
                          <a:pt x="39400" y="49978"/>
                          <a:pt x="29408" y="57036"/>
                          <a:pt x="19045" y="55207"/>
                        </a:cubicBezTo>
                        <a:lnTo>
                          <a:pt x="15769" y="54626"/>
                        </a:lnTo>
                        <a:cubicBezTo>
                          <a:pt x="5405" y="52787"/>
                          <a:pt x="-1557" y="42729"/>
                          <a:pt x="300" y="32261"/>
                        </a:cubicBezTo>
                        <a:lnTo>
                          <a:pt x="6006" y="0"/>
                        </a:lnTo>
                        <a:lnTo>
                          <a:pt x="46953" y="7249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24" name="Freeform: Shape 423">
                    <a:extLst>
                      <a:ext uri="{FF2B5EF4-FFF2-40B4-BE49-F238E27FC236}">
                        <a16:creationId xmlns:a16="http://schemas.microsoft.com/office/drawing/2014/main" id="{D2FB15D7-8204-EBF6-CCF5-269FF140FD10}"/>
                      </a:ext>
                    </a:extLst>
                  </p:cNvPr>
                  <p:cNvSpPr/>
                  <p:nvPr/>
                </p:nvSpPr>
                <p:spPr>
                  <a:xfrm>
                    <a:off x="7619809" y="3647506"/>
                    <a:ext cx="46823" cy="54260"/>
                  </a:xfrm>
                  <a:custGeom>
                    <a:avLst/>
                    <a:gdLst>
                      <a:gd name="connsiteX0" fmla="*/ 41367 w 46823"/>
                      <a:gd name="connsiteY0" fmla="*/ 54261 h 54260"/>
                      <a:gd name="connsiteX1" fmla="*/ 46453 w 46823"/>
                      <a:gd name="connsiteY1" fmla="*/ 25524 h 54260"/>
                      <a:gd name="connsiteX2" fmla="*/ 31194 w 46823"/>
                      <a:gd name="connsiteY2" fmla="*/ 844 h 54260"/>
                      <a:gd name="connsiteX3" fmla="*/ 27889 w 46823"/>
                      <a:gd name="connsiteY3" fmla="*/ 263 h 54260"/>
                      <a:gd name="connsiteX4" fmla="*/ 5086 w 46823"/>
                      <a:gd name="connsiteY4" fmla="*/ 18208 h 54260"/>
                      <a:gd name="connsiteX5" fmla="*/ 0 w 46823"/>
                      <a:gd name="connsiteY5" fmla="*/ 46945 h 54260"/>
                      <a:gd name="connsiteX6" fmla="*/ 41367 w 46823"/>
                      <a:gd name="connsiteY6" fmla="*/ 54261 h 54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23" h="54260">
                        <a:moveTo>
                          <a:pt x="41367" y="54261"/>
                        </a:moveTo>
                        <a:lnTo>
                          <a:pt x="46453" y="25524"/>
                        </a:lnTo>
                        <a:cubicBezTo>
                          <a:pt x="48530" y="13799"/>
                          <a:pt x="41662" y="2692"/>
                          <a:pt x="31194" y="844"/>
                        </a:cubicBezTo>
                        <a:lnTo>
                          <a:pt x="27889" y="263"/>
                        </a:lnTo>
                        <a:cubicBezTo>
                          <a:pt x="17421" y="-1585"/>
                          <a:pt x="7163" y="6493"/>
                          <a:pt x="5086" y="18208"/>
                        </a:cubicBezTo>
                        <a:lnTo>
                          <a:pt x="0" y="46945"/>
                        </a:lnTo>
                        <a:lnTo>
                          <a:pt x="41367" y="5426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51" name="Graphic 3">
                  <a:extLst>
                    <a:ext uri="{FF2B5EF4-FFF2-40B4-BE49-F238E27FC236}">
                      <a16:creationId xmlns:a16="http://schemas.microsoft.com/office/drawing/2014/main" id="{6BEC909F-31A4-B1D6-5830-E7E368DA67B4}"/>
                    </a:ext>
                  </a:extLst>
                </p:cNvPr>
                <p:cNvGrpSpPr/>
                <p:nvPr/>
              </p:nvGrpSpPr>
              <p:grpSpPr>
                <a:xfrm>
                  <a:off x="7682212" y="3686654"/>
                  <a:ext cx="51305" cy="95020"/>
                  <a:chOff x="7682212" y="3686654"/>
                  <a:chExt cx="51305" cy="95020"/>
                </a:xfrm>
              </p:grpSpPr>
              <p:sp>
                <p:nvSpPr>
                  <p:cNvPr id="421" name="Freeform: Shape 420">
                    <a:extLst>
                      <a:ext uri="{FF2B5EF4-FFF2-40B4-BE49-F238E27FC236}">
                        <a16:creationId xmlns:a16="http://schemas.microsoft.com/office/drawing/2014/main" id="{E1D3B11B-7BF0-FB23-094B-4CA0AC52FCE3}"/>
                      </a:ext>
                    </a:extLst>
                  </p:cNvPr>
                  <p:cNvSpPr/>
                  <p:nvPr/>
                </p:nvSpPr>
                <p:spPr>
                  <a:xfrm>
                    <a:off x="7682212" y="3726180"/>
                    <a:ext cx="46953" cy="55495"/>
                  </a:xfrm>
                  <a:custGeom>
                    <a:avLst/>
                    <a:gdLst>
                      <a:gd name="connsiteX0" fmla="*/ 46953 w 46953"/>
                      <a:gd name="connsiteY0" fmla="*/ 7248 h 55495"/>
                      <a:gd name="connsiteX1" fmla="*/ 41248 w 46953"/>
                      <a:gd name="connsiteY1" fmla="*/ 39510 h 55495"/>
                      <a:gd name="connsiteX2" fmla="*/ 19045 w 46953"/>
                      <a:gd name="connsiteY2" fmla="*/ 55207 h 55495"/>
                      <a:gd name="connsiteX3" fmla="*/ 15769 w 46953"/>
                      <a:gd name="connsiteY3" fmla="*/ 54626 h 55495"/>
                      <a:gd name="connsiteX4" fmla="*/ 300 w 46953"/>
                      <a:gd name="connsiteY4" fmla="*/ 32261 h 55495"/>
                      <a:gd name="connsiteX5" fmla="*/ 6005 w 46953"/>
                      <a:gd name="connsiteY5" fmla="*/ 0 h 55495"/>
                      <a:gd name="connsiteX6" fmla="*/ 46953 w 46953"/>
                      <a:gd name="connsiteY6" fmla="*/ 7248 h 55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953" h="55495">
                        <a:moveTo>
                          <a:pt x="46953" y="7248"/>
                        </a:moveTo>
                        <a:lnTo>
                          <a:pt x="41248" y="39510"/>
                        </a:lnTo>
                        <a:cubicBezTo>
                          <a:pt x="39400" y="49977"/>
                          <a:pt x="29408" y="57035"/>
                          <a:pt x="19045" y="55207"/>
                        </a:cubicBezTo>
                        <a:lnTo>
                          <a:pt x="15769" y="54626"/>
                        </a:lnTo>
                        <a:cubicBezTo>
                          <a:pt x="5405" y="52797"/>
                          <a:pt x="-1557" y="42729"/>
                          <a:pt x="300" y="32261"/>
                        </a:cubicBezTo>
                        <a:lnTo>
                          <a:pt x="6005" y="0"/>
                        </a:lnTo>
                        <a:lnTo>
                          <a:pt x="46953" y="7248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22" name="Freeform: Shape 421">
                    <a:extLst>
                      <a:ext uri="{FF2B5EF4-FFF2-40B4-BE49-F238E27FC236}">
                        <a16:creationId xmlns:a16="http://schemas.microsoft.com/office/drawing/2014/main" id="{9EBC9987-6750-F187-E330-8B232915D9E4}"/>
                      </a:ext>
                    </a:extLst>
                  </p:cNvPr>
                  <p:cNvSpPr/>
                  <p:nvPr/>
                </p:nvSpPr>
                <p:spPr>
                  <a:xfrm>
                    <a:off x="7686703" y="3686654"/>
                    <a:ext cx="46814" cy="54260"/>
                  </a:xfrm>
                  <a:custGeom>
                    <a:avLst/>
                    <a:gdLst>
                      <a:gd name="connsiteX0" fmla="*/ 41358 w 46814"/>
                      <a:gd name="connsiteY0" fmla="*/ 54261 h 54260"/>
                      <a:gd name="connsiteX1" fmla="*/ 46444 w 46814"/>
                      <a:gd name="connsiteY1" fmla="*/ 25533 h 54260"/>
                      <a:gd name="connsiteX2" fmla="*/ 31185 w 46814"/>
                      <a:gd name="connsiteY2" fmla="*/ 844 h 54260"/>
                      <a:gd name="connsiteX3" fmla="*/ 27880 w 46814"/>
                      <a:gd name="connsiteY3" fmla="*/ 263 h 54260"/>
                      <a:gd name="connsiteX4" fmla="*/ 5086 w 46814"/>
                      <a:gd name="connsiteY4" fmla="*/ 18218 h 54260"/>
                      <a:gd name="connsiteX5" fmla="*/ 0 w 46814"/>
                      <a:gd name="connsiteY5" fmla="*/ 46955 h 54260"/>
                      <a:gd name="connsiteX6" fmla="*/ 41358 w 46814"/>
                      <a:gd name="connsiteY6" fmla="*/ 54261 h 54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14" h="54260">
                        <a:moveTo>
                          <a:pt x="41358" y="54261"/>
                        </a:moveTo>
                        <a:lnTo>
                          <a:pt x="46444" y="25533"/>
                        </a:lnTo>
                        <a:cubicBezTo>
                          <a:pt x="48520" y="13808"/>
                          <a:pt x="41653" y="2702"/>
                          <a:pt x="31185" y="844"/>
                        </a:cubicBezTo>
                        <a:lnTo>
                          <a:pt x="27880" y="263"/>
                        </a:lnTo>
                        <a:cubicBezTo>
                          <a:pt x="17412" y="-1585"/>
                          <a:pt x="7153" y="6493"/>
                          <a:pt x="5086" y="18218"/>
                        </a:cubicBezTo>
                        <a:lnTo>
                          <a:pt x="0" y="46955"/>
                        </a:lnTo>
                        <a:lnTo>
                          <a:pt x="41358" y="5426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52" name="Graphic 3">
                  <a:extLst>
                    <a:ext uri="{FF2B5EF4-FFF2-40B4-BE49-F238E27FC236}">
                      <a16:creationId xmlns:a16="http://schemas.microsoft.com/office/drawing/2014/main" id="{8C23D4D7-2D0E-E0A1-7EB6-F676F43DF35A}"/>
                    </a:ext>
                  </a:extLst>
                </p:cNvPr>
                <p:cNvGrpSpPr/>
                <p:nvPr/>
              </p:nvGrpSpPr>
              <p:grpSpPr>
                <a:xfrm>
                  <a:off x="7829030" y="3686654"/>
                  <a:ext cx="51295" cy="95020"/>
                  <a:chOff x="7829030" y="3686654"/>
                  <a:chExt cx="51295" cy="95020"/>
                </a:xfrm>
              </p:grpSpPr>
              <p:sp>
                <p:nvSpPr>
                  <p:cNvPr id="419" name="Freeform: Shape 418">
                    <a:extLst>
                      <a:ext uri="{FF2B5EF4-FFF2-40B4-BE49-F238E27FC236}">
                        <a16:creationId xmlns:a16="http://schemas.microsoft.com/office/drawing/2014/main" id="{5C02A2E2-6472-98F1-3673-7497335A7A02}"/>
                      </a:ext>
                    </a:extLst>
                  </p:cNvPr>
                  <p:cNvSpPr/>
                  <p:nvPr/>
                </p:nvSpPr>
                <p:spPr>
                  <a:xfrm>
                    <a:off x="7829030" y="3726180"/>
                    <a:ext cx="46953" cy="55495"/>
                  </a:xfrm>
                  <a:custGeom>
                    <a:avLst/>
                    <a:gdLst>
                      <a:gd name="connsiteX0" fmla="*/ 46953 w 46953"/>
                      <a:gd name="connsiteY0" fmla="*/ 7248 h 55495"/>
                      <a:gd name="connsiteX1" fmla="*/ 41248 w 46953"/>
                      <a:gd name="connsiteY1" fmla="*/ 39510 h 55495"/>
                      <a:gd name="connsiteX2" fmla="*/ 19045 w 46953"/>
                      <a:gd name="connsiteY2" fmla="*/ 55207 h 55495"/>
                      <a:gd name="connsiteX3" fmla="*/ 15769 w 46953"/>
                      <a:gd name="connsiteY3" fmla="*/ 54626 h 55495"/>
                      <a:gd name="connsiteX4" fmla="*/ 300 w 46953"/>
                      <a:gd name="connsiteY4" fmla="*/ 32261 h 55495"/>
                      <a:gd name="connsiteX5" fmla="*/ 6005 w 46953"/>
                      <a:gd name="connsiteY5" fmla="*/ 0 h 55495"/>
                      <a:gd name="connsiteX6" fmla="*/ 46953 w 46953"/>
                      <a:gd name="connsiteY6" fmla="*/ 7248 h 55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953" h="55495">
                        <a:moveTo>
                          <a:pt x="46953" y="7248"/>
                        </a:moveTo>
                        <a:lnTo>
                          <a:pt x="41248" y="39510"/>
                        </a:lnTo>
                        <a:cubicBezTo>
                          <a:pt x="39400" y="49977"/>
                          <a:pt x="29408" y="57035"/>
                          <a:pt x="19045" y="55207"/>
                        </a:cubicBezTo>
                        <a:lnTo>
                          <a:pt x="15769" y="54626"/>
                        </a:lnTo>
                        <a:cubicBezTo>
                          <a:pt x="5405" y="52797"/>
                          <a:pt x="-1557" y="42729"/>
                          <a:pt x="300" y="32261"/>
                        </a:cubicBezTo>
                        <a:lnTo>
                          <a:pt x="6005" y="0"/>
                        </a:lnTo>
                        <a:lnTo>
                          <a:pt x="46953" y="7248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20" name="Freeform: Shape 419">
                    <a:extLst>
                      <a:ext uri="{FF2B5EF4-FFF2-40B4-BE49-F238E27FC236}">
                        <a16:creationId xmlns:a16="http://schemas.microsoft.com/office/drawing/2014/main" id="{2D5DD315-1523-A1C0-E928-4DA0050B4F2D}"/>
                      </a:ext>
                    </a:extLst>
                  </p:cNvPr>
                  <p:cNvSpPr/>
                  <p:nvPr/>
                </p:nvSpPr>
                <p:spPr>
                  <a:xfrm>
                    <a:off x="7833502" y="3686654"/>
                    <a:ext cx="46823" cy="54260"/>
                  </a:xfrm>
                  <a:custGeom>
                    <a:avLst/>
                    <a:gdLst>
                      <a:gd name="connsiteX0" fmla="*/ 41367 w 46823"/>
                      <a:gd name="connsiteY0" fmla="*/ 54261 h 54260"/>
                      <a:gd name="connsiteX1" fmla="*/ 46453 w 46823"/>
                      <a:gd name="connsiteY1" fmla="*/ 25533 h 54260"/>
                      <a:gd name="connsiteX2" fmla="*/ 31194 w 46823"/>
                      <a:gd name="connsiteY2" fmla="*/ 844 h 54260"/>
                      <a:gd name="connsiteX3" fmla="*/ 27889 w 46823"/>
                      <a:gd name="connsiteY3" fmla="*/ 263 h 54260"/>
                      <a:gd name="connsiteX4" fmla="*/ 5086 w 46823"/>
                      <a:gd name="connsiteY4" fmla="*/ 18218 h 54260"/>
                      <a:gd name="connsiteX5" fmla="*/ 0 w 46823"/>
                      <a:gd name="connsiteY5" fmla="*/ 46955 h 54260"/>
                      <a:gd name="connsiteX6" fmla="*/ 41367 w 46823"/>
                      <a:gd name="connsiteY6" fmla="*/ 54261 h 54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23" h="54260">
                        <a:moveTo>
                          <a:pt x="41367" y="54261"/>
                        </a:moveTo>
                        <a:lnTo>
                          <a:pt x="46453" y="25533"/>
                        </a:lnTo>
                        <a:cubicBezTo>
                          <a:pt x="48530" y="13808"/>
                          <a:pt x="41662" y="2702"/>
                          <a:pt x="31194" y="844"/>
                        </a:cubicBezTo>
                        <a:lnTo>
                          <a:pt x="27889" y="263"/>
                        </a:lnTo>
                        <a:cubicBezTo>
                          <a:pt x="17421" y="-1585"/>
                          <a:pt x="7163" y="6493"/>
                          <a:pt x="5086" y="18218"/>
                        </a:cubicBezTo>
                        <a:lnTo>
                          <a:pt x="0" y="46955"/>
                        </a:lnTo>
                        <a:lnTo>
                          <a:pt x="41367" y="5426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53" name="Graphic 3">
                  <a:extLst>
                    <a:ext uri="{FF2B5EF4-FFF2-40B4-BE49-F238E27FC236}">
                      <a16:creationId xmlns:a16="http://schemas.microsoft.com/office/drawing/2014/main" id="{A4A8275C-36B2-94CB-71EA-08B02E2AC4F8}"/>
                    </a:ext>
                  </a:extLst>
                </p:cNvPr>
                <p:cNvGrpSpPr/>
                <p:nvPr/>
              </p:nvGrpSpPr>
              <p:grpSpPr>
                <a:xfrm>
                  <a:off x="7925281" y="3675234"/>
                  <a:ext cx="51295" cy="95030"/>
                  <a:chOff x="7925281" y="3675234"/>
                  <a:chExt cx="51295" cy="95030"/>
                </a:xfrm>
              </p:grpSpPr>
              <p:sp>
                <p:nvSpPr>
                  <p:cNvPr id="417" name="Freeform: Shape 416">
                    <a:extLst>
                      <a:ext uri="{FF2B5EF4-FFF2-40B4-BE49-F238E27FC236}">
                        <a16:creationId xmlns:a16="http://schemas.microsoft.com/office/drawing/2014/main" id="{4ECAD9A7-D9F8-127C-8284-52B969187052}"/>
                      </a:ext>
                    </a:extLst>
                  </p:cNvPr>
                  <p:cNvSpPr/>
                  <p:nvPr/>
                </p:nvSpPr>
                <p:spPr>
                  <a:xfrm>
                    <a:off x="7925281" y="3714769"/>
                    <a:ext cx="46953" cy="55495"/>
                  </a:xfrm>
                  <a:custGeom>
                    <a:avLst/>
                    <a:gdLst>
                      <a:gd name="connsiteX0" fmla="*/ 46954 w 46953"/>
                      <a:gd name="connsiteY0" fmla="*/ 7248 h 55495"/>
                      <a:gd name="connsiteX1" fmla="*/ 41248 w 46953"/>
                      <a:gd name="connsiteY1" fmla="*/ 39510 h 55495"/>
                      <a:gd name="connsiteX2" fmla="*/ 19045 w 46953"/>
                      <a:gd name="connsiteY2" fmla="*/ 55207 h 55495"/>
                      <a:gd name="connsiteX3" fmla="*/ 15769 w 46953"/>
                      <a:gd name="connsiteY3" fmla="*/ 54626 h 55495"/>
                      <a:gd name="connsiteX4" fmla="*/ 300 w 46953"/>
                      <a:gd name="connsiteY4" fmla="*/ 32261 h 55495"/>
                      <a:gd name="connsiteX5" fmla="*/ 6005 w 46953"/>
                      <a:gd name="connsiteY5" fmla="*/ 0 h 55495"/>
                      <a:gd name="connsiteX6" fmla="*/ 46954 w 46953"/>
                      <a:gd name="connsiteY6" fmla="*/ 7248 h 55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953" h="55495">
                        <a:moveTo>
                          <a:pt x="46954" y="7248"/>
                        </a:moveTo>
                        <a:lnTo>
                          <a:pt x="41248" y="39510"/>
                        </a:lnTo>
                        <a:cubicBezTo>
                          <a:pt x="39400" y="49977"/>
                          <a:pt x="29408" y="57035"/>
                          <a:pt x="19045" y="55207"/>
                        </a:cubicBezTo>
                        <a:lnTo>
                          <a:pt x="15769" y="54626"/>
                        </a:lnTo>
                        <a:cubicBezTo>
                          <a:pt x="5406" y="52787"/>
                          <a:pt x="-1557" y="42729"/>
                          <a:pt x="300" y="32261"/>
                        </a:cubicBezTo>
                        <a:lnTo>
                          <a:pt x="6005" y="0"/>
                        </a:lnTo>
                        <a:lnTo>
                          <a:pt x="46954" y="7248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18" name="Freeform: Shape 417">
                    <a:extLst>
                      <a:ext uri="{FF2B5EF4-FFF2-40B4-BE49-F238E27FC236}">
                        <a16:creationId xmlns:a16="http://schemas.microsoft.com/office/drawing/2014/main" id="{AACB51D4-E864-5B4F-FDD3-D87B11C80345}"/>
                      </a:ext>
                    </a:extLst>
                  </p:cNvPr>
                  <p:cNvSpPr/>
                  <p:nvPr/>
                </p:nvSpPr>
                <p:spPr>
                  <a:xfrm>
                    <a:off x="7929752" y="3675234"/>
                    <a:ext cx="46823" cy="54260"/>
                  </a:xfrm>
                  <a:custGeom>
                    <a:avLst/>
                    <a:gdLst>
                      <a:gd name="connsiteX0" fmla="*/ 41367 w 46823"/>
                      <a:gd name="connsiteY0" fmla="*/ 54261 h 54260"/>
                      <a:gd name="connsiteX1" fmla="*/ 46454 w 46823"/>
                      <a:gd name="connsiteY1" fmla="*/ 25524 h 54260"/>
                      <a:gd name="connsiteX2" fmla="*/ 31195 w 46823"/>
                      <a:gd name="connsiteY2" fmla="*/ 844 h 54260"/>
                      <a:gd name="connsiteX3" fmla="*/ 27880 w 46823"/>
                      <a:gd name="connsiteY3" fmla="*/ 263 h 54260"/>
                      <a:gd name="connsiteX4" fmla="*/ 5086 w 46823"/>
                      <a:gd name="connsiteY4" fmla="*/ 18208 h 54260"/>
                      <a:gd name="connsiteX5" fmla="*/ 0 w 46823"/>
                      <a:gd name="connsiteY5" fmla="*/ 46945 h 54260"/>
                      <a:gd name="connsiteX6" fmla="*/ 41367 w 46823"/>
                      <a:gd name="connsiteY6" fmla="*/ 54261 h 54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23" h="54260">
                        <a:moveTo>
                          <a:pt x="41367" y="54261"/>
                        </a:moveTo>
                        <a:lnTo>
                          <a:pt x="46454" y="25524"/>
                        </a:lnTo>
                        <a:cubicBezTo>
                          <a:pt x="48530" y="13798"/>
                          <a:pt x="41663" y="2692"/>
                          <a:pt x="31195" y="844"/>
                        </a:cubicBezTo>
                        <a:lnTo>
                          <a:pt x="27880" y="263"/>
                        </a:lnTo>
                        <a:cubicBezTo>
                          <a:pt x="17412" y="-1585"/>
                          <a:pt x="7153" y="6493"/>
                          <a:pt x="5086" y="18208"/>
                        </a:cubicBezTo>
                        <a:lnTo>
                          <a:pt x="0" y="46945"/>
                        </a:lnTo>
                        <a:lnTo>
                          <a:pt x="41367" y="5426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54" name="Graphic 3">
                  <a:extLst>
                    <a:ext uri="{FF2B5EF4-FFF2-40B4-BE49-F238E27FC236}">
                      <a16:creationId xmlns:a16="http://schemas.microsoft.com/office/drawing/2014/main" id="{B2A2BF2A-D382-47EA-47D1-9D99B4B3E42B}"/>
                    </a:ext>
                  </a:extLst>
                </p:cNvPr>
                <p:cNvGrpSpPr/>
                <p:nvPr/>
              </p:nvGrpSpPr>
              <p:grpSpPr>
                <a:xfrm>
                  <a:off x="7949795" y="3685407"/>
                  <a:ext cx="64532" cy="91389"/>
                  <a:chOff x="7949795" y="3685407"/>
                  <a:chExt cx="64532" cy="91389"/>
                </a:xfrm>
              </p:grpSpPr>
              <p:sp>
                <p:nvSpPr>
                  <p:cNvPr id="415" name="Freeform: Shape 414">
                    <a:extLst>
                      <a:ext uri="{FF2B5EF4-FFF2-40B4-BE49-F238E27FC236}">
                        <a16:creationId xmlns:a16="http://schemas.microsoft.com/office/drawing/2014/main" id="{4695193D-881D-CAE6-5D98-2BE0302B1E65}"/>
                      </a:ext>
                    </a:extLst>
                  </p:cNvPr>
                  <p:cNvSpPr/>
                  <p:nvPr/>
                </p:nvSpPr>
                <p:spPr>
                  <a:xfrm>
                    <a:off x="7961128" y="3718379"/>
                    <a:ext cx="53199" cy="58417"/>
                  </a:xfrm>
                  <a:custGeom>
                    <a:avLst/>
                    <a:gdLst>
                      <a:gd name="connsiteX0" fmla="*/ 37824 w 53199"/>
                      <a:gd name="connsiteY0" fmla="*/ 0 h 58417"/>
                      <a:gd name="connsiteX1" fmla="*/ 51445 w 53199"/>
                      <a:gd name="connsiteY1" fmla="*/ 29804 h 58417"/>
                      <a:gd name="connsiteX2" fmla="*/ 42081 w 53199"/>
                      <a:gd name="connsiteY2" fmla="*/ 55331 h 58417"/>
                      <a:gd name="connsiteX3" fmla="*/ 39053 w 53199"/>
                      <a:gd name="connsiteY3" fmla="*/ 56712 h 58417"/>
                      <a:gd name="connsiteX4" fmla="*/ 13621 w 53199"/>
                      <a:gd name="connsiteY4" fmla="*/ 47092 h 58417"/>
                      <a:gd name="connsiteX5" fmla="*/ 0 w 53199"/>
                      <a:gd name="connsiteY5" fmla="*/ 17297 h 58417"/>
                      <a:gd name="connsiteX6" fmla="*/ 37824 w 53199"/>
                      <a:gd name="connsiteY6" fmla="*/ 0 h 584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3199" h="58417">
                        <a:moveTo>
                          <a:pt x="37824" y="0"/>
                        </a:moveTo>
                        <a:lnTo>
                          <a:pt x="51445" y="29804"/>
                        </a:lnTo>
                        <a:cubicBezTo>
                          <a:pt x="55864" y="39471"/>
                          <a:pt x="51645" y="50959"/>
                          <a:pt x="42081" y="55331"/>
                        </a:cubicBezTo>
                        <a:lnTo>
                          <a:pt x="39053" y="56712"/>
                        </a:lnTo>
                        <a:cubicBezTo>
                          <a:pt x="29480" y="61084"/>
                          <a:pt x="18040" y="56759"/>
                          <a:pt x="13621" y="47092"/>
                        </a:cubicBezTo>
                        <a:lnTo>
                          <a:pt x="0" y="17297"/>
                        </a:lnTo>
                        <a:lnTo>
                          <a:pt x="37824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16" name="Freeform: Shape 415">
                    <a:extLst>
                      <a:ext uri="{FF2B5EF4-FFF2-40B4-BE49-F238E27FC236}">
                        <a16:creationId xmlns:a16="http://schemas.microsoft.com/office/drawing/2014/main" id="{3B830F5B-E198-1248-ABCE-588A976F29AD}"/>
                      </a:ext>
                    </a:extLst>
                  </p:cNvPr>
                  <p:cNvSpPr/>
                  <p:nvPr/>
                </p:nvSpPr>
                <p:spPr>
                  <a:xfrm>
                    <a:off x="7949795" y="3685407"/>
                    <a:ext cx="52490" cy="57222"/>
                  </a:xfrm>
                  <a:custGeom>
                    <a:avLst/>
                    <a:gdLst>
                      <a:gd name="connsiteX0" fmla="*/ 52490 w 52490"/>
                      <a:gd name="connsiteY0" fmla="*/ 39763 h 57222"/>
                      <a:gd name="connsiteX1" fmla="*/ 40365 w 52490"/>
                      <a:gd name="connsiteY1" fmla="*/ 13227 h 57222"/>
                      <a:gd name="connsiteX2" fmla="*/ 13790 w 52490"/>
                      <a:gd name="connsiteY2" fmla="*/ 1568 h 57222"/>
                      <a:gd name="connsiteX3" fmla="*/ 10733 w 52490"/>
                      <a:gd name="connsiteY3" fmla="*/ 2968 h 57222"/>
                      <a:gd name="connsiteX4" fmla="*/ 2160 w 52490"/>
                      <a:gd name="connsiteY4" fmla="*/ 30686 h 57222"/>
                      <a:gd name="connsiteX5" fmla="*/ 14285 w 52490"/>
                      <a:gd name="connsiteY5" fmla="*/ 57223 h 57222"/>
                      <a:gd name="connsiteX6" fmla="*/ 52490 w 52490"/>
                      <a:gd name="connsiteY6" fmla="*/ 39763 h 57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2490" h="57222">
                        <a:moveTo>
                          <a:pt x="52490" y="39763"/>
                        </a:moveTo>
                        <a:lnTo>
                          <a:pt x="40365" y="13227"/>
                        </a:lnTo>
                        <a:cubicBezTo>
                          <a:pt x="35412" y="2397"/>
                          <a:pt x="23458" y="-2852"/>
                          <a:pt x="13790" y="1568"/>
                        </a:cubicBezTo>
                        <a:lnTo>
                          <a:pt x="10733" y="2968"/>
                        </a:lnTo>
                        <a:cubicBezTo>
                          <a:pt x="1065" y="7388"/>
                          <a:pt x="-2793" y="19866"/>
                          <a:pt x="2160" y="30686"/>
                        </a:cubicBezTo>
                        <a:lnTo>
                          <a:pt x="14285" y="57223"/>
                        </a:lnTo>
                        <a:lnTo>
                          <a:pt x="52490" y="3976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55" name="Graphic 3">
                  <a:extLst>
                    <a:ext uri="{FF2B5EF4-FFF2-40B4-BE49-F238E27FC236}">
                      <a16:creationId xmlns:a16="http://schemas.microsoft.com/office/drawing/2014/main" id="{6065CAC0-FA18-2560-B369-004FA664DB53}"/>
                    </a:ext>
                  </a:extLst>
                </p:cNvPr>
                <p:cNvGrpSpPr/>
                <p:nvPr/>
              </p:nvGrpSpPr>
              <p:grpSpPr>
                <a:xfrm>
                  <a:off x="7732780" y="3627914"/>
                  <a:ext cx="51305" cy="95039"/>
                  <a:chOff x="7732780" y="3627914"/>
                  <a:chExt cx="51305" cy="95039"/>
                </a:xfrm>
              </p:grpSpPr>
              <p:sp>
                <p:nvSpPr>
                  <p:cNvPr id="413" name="Freeform: Shape 412">
                    <a:extLst>
                      <a:ext uri="{FF2B5EF4-FFF2-40B4-BE49-F238E27FC236}">
                        <a16:creationId xmlns:a16="http://schemas.microsoft.com/office/drawing/2014/main" id="{4CC7E16A-EC1C-89AC-BF0C-7EBFA55CC28B}"/>
                      </a:ext>
                    </a:extLst>
                  </p:cNvPr>
                  <p:cNvSpPr/>
                  <p:nvPr/>
                </p:nvSpPr>
                <p:spPr>
                  <a:xfrm>
                    <a:off x="7732780" y="3667458"/>
                    <a:ext cx="46953" cy="55495"/>
                  </a:xfrm>
                  <a:custGeom>
                    <a:avLst/>
                    <a:gdLst>
                      <a:gd name="connsiteX0" fmla="*/ 46953 w 46953"/>
                      <a:gd name="connsiteY0" fmla="*/ 7248 h 55495"/>
                      <a:gd name="connsiteX1" fmla="*/ 41248 w 46953"/>
                      <a:gd name="connsiteY1" fmla="*/ 39510 h 55495"/>
                      <a:gd name="connsiteX2" fmla="*/ 19045 w 46953"/>
                      <a:gd name="connsiteY2" fmla="*/ 55207 h 55495"/>
                      <a:gd name="connsiteX3" fmla="*/ 15769 w 46953"/>
                      <a:gd name="connsiteY3" fmla="*/ 54626 h 55495"/>
                      <a:gd name="connsiteX4" fmla="*/ 300 w 46953"/>
                      <a:gd name="connsiteY4" fmla="*/ 32261 h 55495"/>
                      <a:gd name="connsiteX5" fmla="*/ 6005 w 46953"/>
                      <a:gd name="connsiteY5" fmla="*/ 0 h 55495"/>
                      <a:gd name="connsiteX6" fmla="*/ 46953 w 46953"/>
                      <a:gd name="connsiteY6" fmla="*/ 7248 h 55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953" h="55495">
                        <a:moveTo>
                          <a:pt x="46953" y="7248"/>
                        </a:moveTo>
                        <a:lnTo>
                          <a:pt x="41248" y="39510"/>
                        </a:lnTo>
                        <a:cubicBezTo>
                          <a:pt x="39400" y="49978"/>
                          <a:pt x="29408" y="57036"/>
                          <a:pt x="19045" y="55207"/>
                        </a:cubicBezTo>
                        <a:lnTo>
                          <a:pt x="15769" y="54626"/>
                        </a:lnTo>
                        <a:cubicBezTo>
                          <a:pt x="5405" y="52787"/>
                          <a:pt x="-1557" y="42729"/>
                          <a:pt x="300" y="32261"/>
                        </a:cubicBezTo>
                        <a:lnTo>
                          <a:pt x="6005" y="0"/>
                        </a:lnTo>
                        <a:lnTo>
                          <a:pt x="46953" y="7248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14" name="Freeform: Shape 413">
                    <a:extLst>
                      <a:ext uri="{FF2B5EF4-FFF2-40B4-BE49-F238E27FC236}">
                        <a16:creationId xmlns:a16="http://schemas.microsoft.com/office/drawing/2014/main" id="{AA452E1E-69FA-D54D-2288-E35026DFE67B}"/>
                      </a:ext>
                    </a:extLst>
                  </p:cNvPr>
                  <p:cNvSpPr/>
                  <p:nvPr/>
                </p:nvSpPr>
                <p:spPr>
                  <a:xfrm>
                    <a:off x="7737252" y="3627914"/>
                    <a:ext cx="46833" cy="54269"/>
                  </a:xfrm>
                  <a:custGeom>
                    <a:avLst/>
                    <a:gdLst>
                      <a:gd name="connsiteX0" fmla="*/ 41377 w 46833"/>
                      <a:gd name="connsiteY0" fmla="*/ 54270 h 54269"/>
                      <a:gd name="connsiteX1" fmla="*/ 46463 w 46833"/>
                      <a:gd name="connsiteY1" fmla="*/ 25543 h 54269"/>
                      <a:gd name="connsiteX2" fmla="*/ 31204 w 46833"/>
                      <a:gd name="connsiteY2" fmla="*/ 854 h 54269"/>
                      <a:gd name="connsiteX3" fmla="*/ 27889 w 46833"/>
                      <a:gd name="connsiteY3" fmla="*/ 263 h 54269"/>
                      <a:gd name="connsiteX4" fmla="*/ 5086 w 46833"/>
                      <a:gd name="connsiteY4" fmla="*/ 18218 h 54269"/>
                      <a:gd name="connsiteX5" fmla="*/ 0 w 46833"/>
                      <a:gd name="connsiteY5" fmla="*/ 46955 h 54269"/>
                      <a:gd name="connsiteX6" fmla="*/ 41377 w 46833"/>
                      <a:gd name="connsiteY6" fmla="*/ 54270 h 542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33" h="54269">
                        <a:moveTo>
                          <a:pt x="41377" y="54270"/>
                        </a:moveTo>
                        <a:lnTo>
                          <a:pt x="46463" y="25543"/>
                        </a:lnTo>
                        <a:cubicBezTo>
                          <a:pt x="48539" y="13817"/>
                          <a:pt x="41672" y="2711"/>
                          <a:pt x="31204" y="854"/>
                        </a:cubicBezTo>
                        <a:lnTo>
                          <a:pt x="27889" y="263"/>
                        </a:lnTo>
                        <a:cubicBezTo>
                          <a:pt x="17421" y="-1585"/>
                          <a:pt x="7163" y="6493"/>
                          <a:pt x="5086" y="18218"/>
                        </a:cubicBezTo>
                        <a:lnTo>
                          <a:pt x="0" y="46955"/>
                        </a:lnTo>
                        <a:lnTo>
                          <a:pt x="41377" y="5427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56" name="Graphic 3">
                  <a:extLst>
                    <a:ext uri="{FF2B5EF4-FFF2-40B4-BE49-F238E27FC236}">
                      <a16:creationId xmlns:a16="http://schemas.microsoft.com/office/drawing/2014/main" id="{7F92F680-3C46-3D0F-BC57-246C0BB272F4}"/>
                    </a:ext>
                  </a:extLst>
                </p:cNvPr>
                <p:cNvGrpSpPr/>
                <p:nvPr/>
              </p:nvGrpSpPr>
              <p:grpSpPr>
                <a:xfrm>
                  <a:off x="7547481" y="3518062"/>
                  <a:ext cx="51305" cy="95020"/>
                  <a:chOff x="7547481" y="3518062"/>
                  <a:chExt cx="51305" cy="95020"/>
                </a:xfrm>
              </p:grpSpPr>
              <p:sp>
                <p:nvSpPr>
                  <p:cNvPr id="411" name="Freeform: Shape 410">
                    <a:extLst>
                      <a:ext uri="{FF2B5EF4-FFF2-40B4-BE49-F238E27FC236}">
                        <a16:creationId xmlns:a16="http://schemas.microsoft.com/office/drawing/2014/main" id="{98CBB23F-7F63-8995-9266-52862B071538}"/>
                      </a:ext>
                    </a:extLst>
                  </p:cNvPr>
                  <p:cNvSpPr/>
                  <p:nvPr/>
                </p:nvSpPr>
                <p:spPr>
                  <a:xfrm>
                    <a:off x="7547481" y="3557587"/>
                    <a:ext cx="46953" cy="55495"/>
                  </a:xfrm>
                  <a:custGeom>
                    <a:avLst/>
                    <a:gdLst>
                      <a:gd name="connsiteX0" fmla="*/ 46954 w 46953"/>
                      <a:gd name="connsiteY0" fmla="*/ 7248 h 55495"/>
                      <a:gd name="connsiteX1" fmla="*/ 41248 w 46953"/>
                      <a:gd name="connsiteY1" fmla="*/ 39510 h 55495"/>
                      <a:gd name="connsiteX2" fmla="*/ 19045 w 46953"/>
                      <a:gd name="connsiteY2" fmla="*/ 55207 h 55495"/>
                      <a:gd name="connsiteX3" fmla="*/ 15769 w 46953"/>
                      <a:gd name="connsiteY3" fmla="*/ 54626 h 55495"/>
                      <a:gd name="connsiteX4" fmla="*/ 300 w 46953"/>
                      <a:gd name="connsiteY4" fmla="*/ 32261 h 55495"/>
                      <a:gd name="connsiteX5" fmla="*/ 6005 w 46953"/>
                      <a:gd name="connsiteY5" fmla="*/ 0 h 55495"/>
                      <a:gd name="connsiteX6" fmla="*/ 46954 w 46953"/>
                      <a:gd name="connsiteY6" fmla="*/ 7248 h 55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953" h="55495">
                        <a:moveTo>
                          <a:pt x="46954" y="7248"/>
                        </a:moveTo>
                        <a:lnTo>
                          <a:pt x="41248" y="39510"/>
                        </a:lnTo>
                        <a:cubicBezTo>
                          <a:pt x="39400" y="49978"/>
                          <a:pt x="29408" y="57036"/>
                          <a:pt x="19045" y="55207"/>
                        </a:cubicBezTo>
                        <a:lnTo>
                          <a:pt x="15769" y="54626"/>
                        </a:lnTo>
                        <a:cubicBezTo>
                          <a:pt x="5406" y="52797"/>
                          <a:pt x="-1557" y="42729"/>
                          <a:pt x="300" y="32261"/>
                        </a:cubicBezTo>
                        <a:lnTo>
                          <a:pt x="6005" y="0"/>
                        </a:lnTo>
                        <a:lnTo>
                          <a:pt x="46954" y="7248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12" name="Freeform: Shape 411">
                    <a:extLst>
                      <a:ext uri="{FF2B5EF4-FFF2-40B4-BE49-F238E27FC236}">
                        <a16:creationId xmlns:a16="http://schemas.microsoft.com/office/drawing/2014/main" id="{A318657F-5E6C-A0D2-39EB-12EC44134FAF}"/>
                      </a:ext>
                    </a:extLst>
                  </p:cNvPr>
                  <p:cNvSpPr/>
                  <p:nvPr/>
                </p:nvSpPr>
                <p:spPr>
                  <a:xfrm>
                    <a:off x="7551962" y="3518062"/>
                    <a:ext cx="46823" cy="54260"/>
                  </a:xfrm>
                  <a:custGeom>
                    <a:avLst/>
                    <a:gdLst>
                      <a:gd name="connsiteX0" fmla="*/ 41367 w 46823"/>
                      <a:gd name="connsiteY0" fmla="*/ 54261 h 54260"/>
                      <a:gd name="connsiteX1" fmla="*/ 46454 w 46823"/>
                      <a:gd name="connsiteY1" fmla="*/ 25533 h 54260"/>
                      <a:gd name="connsiteX2" fmla="*/ 31194 w 46823"/>
                      <a:gd name="connsiteY2" fmla="*/ 844 h 54260"/>
                      <a:gd name="connsiteX3" fmla="*/ 27889 w 46823"/>
                      <a:gd name="connsiteY3" fmla="*/ 263 h 54260"/>
                      <a:gd name="connsiteX4" fmla="*/ 5086 w 46823"/>
                      <a:gd name="connsiteY4" fmla="*/ 18218 h 54260"/>
                      <a:gd name="connsiteX5" fmla="*/ 0 w 46823"/>
                      <a:gd name="connsiteY5" fmla="*/ 46945 h 54260"/>
                      <a:gd name="connsiteX6" fmla="*/ 41367 w 46823"/>
                      <a:gd name="connsiteY6" fmla="*/ 54261 h 54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23" h="54260">
                        <a:moveTo>
                          <a:pt x="41367" y="54261"/>
                        </a:moveTo>
                        <a:lnTo>
                          <a:pt x="46454" y="25533"/>
                        </a:lnTo>
                        <a:cubicBezTo>
                          <a:pt x="48530" y="13808"/>
                          <a:pt x="41662" y="2702"/>
                          <a:pt x="31194" y="844"/>
                        </a:cubicBezTo>
                        <a:lnTo>
                          <a:pt x="27889" y="263"/>
                        </a:lnTo>
                        <a:cubicBezTo>
                          <a:pt x="17421" y="-1585"/>
                          <a:pt x="7163" y="6493"/>
                          <a:pt x="5086" y="18218"/>
                        </a:cubicBezTo>
                        <a:lnTo>
                          <a:pt x="0" y="46945"/>
                        </a:lnTo>
                        <a:lnTo>
                          <a:pt x="41367" y="5426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57" name="Graphic 3">
                  <a:extLst>
                    <a:ext uri="{FF2B5EF4-FFF2-40B4-BE49-F238E27FC236}">
                      <a16:creationId xmlns:a16="http://schemas.microsoft.com/office/drawing/2014/main" id="{D264F503-C11F-CBC0-0D6A-D88FC2240F87}"/>
                    </a:ext>
                  </a:extLst>
                </p:cNvPr>
                <p:cNvGrpSpPr/>
                <p:nvPr/>
              </p:nvGrpSpPr>
              <p:grpSpPr>
                <a:xfrm>
                  <a:off x="7778465" y="3675234"/>
                  <a:ext cx="51293" cy="95030"/>
                  <a:chOff x="7778465" y="3675234"/>
                  <a:chExt cx="51293" cy="95030"/>
                </a:xfrm>
              </p:grpSpPr>
              <p:sp>
                <p:nvSpPr>
                  <p:cNvPr id="409" name="Freeform: Shape 408">
                    <a:extLst>
                      <a:ext uri="{FF2B5EF4-FFF2-40B4-BE49-F238E27FC236}">
                        <a16:creationId xmlns:a16="http://schemas.microsoft.com/office/drawing/2014/main" id="{A7E09BF3-A0C4-3436-8FB0-DB25ECAB2AAB}"/>
                      </a:ext>
                    </a:extLst>
                  </p:cNvPr>
                  <p:cNvSpPr/>
                  <p:nvPr/>
                </p:nvSpPr>
                <p:spPr>
                  <a:xfrm>
                    <a:off x="7778465" y="3714769"/>
                    <a:ext cx="46951" cy="55495"/>
                  </a:xfrm>
                  <a:custGeom>
                    <a:avLst/>
                    <a:gdLst>
                      <a:gd name="connsiteX0" fmla="*/ 46951 w 46951"/>
                      <a:gd name="connsiteY0" fmla="*/ 7248 h 55495"/>
                      <a:gd name="connsiteX1" fmla="*/ 41246 w 46951"/>
                      <a:gd name="connsiteY1" fmla="*/ 39510 h 55495"/>
                      <a:gd name="connsiteX2" fmla="*/ 19043 w 46951"/>
                      <a:gd name="connsiteY2" fmla="*/ 55207 h 55495"/>
                      <a:gd name="connsiteX3" fmla="*/ 15766 w 46951"/>
                      <a:gd name="connsiteY3" fmla="*/ 54626 h 55495"/>
                      <a:gd name="connsiteX4" fmla="*/ 298 w 46951"/>
                      <a:gd name="connsiteY4" fmla="*/ 32261 h 55495"/>
                      <a:gd name="connsiteX5" fmla="*/ 6003 w 46951"/>
                      <a:gd name="connsiteY5" fmla="*/ 0 h 55495"/>
                      <a:gd name="connsiteX6" fmla="*/ 46951 w 46951"/>
                      <a:gd name="connsiteY6" fmla="*/ 7248 h 55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951" h="55495">
                        <a:moveTo>
                          <a:pt x="46951" y="7248"/>
                        </a:moveTo>
                        <a:lnTo>
                          <a:pt x="41246" y="39510"/>
                        </a:lnTo>
                        <a:cubicBezTo>
                          <a:pt x="39398" y="49977"/>
                          <a:pt x="29406" y="57035"/>
                          <a:pt x="19043" y="55207"/>
                        </a:cubicBezTo>
                        <a:lnTo>
                          <a:pt x="15766" y="54626"/>
                        </a:lnTo>
                        <a:cubicBezTo>
                          <a:pt x="5403" y="52787"/>
                          <a:pt x="-1550" y="42729"/>
                          <a:pt x="298" y="32261"/>
                        </a:cubicBezTo>
                        <a:lnTo>
                          <a:pt x="6003" y="0"/>
                        </a:lnTo>
                        <a:lnTo>
                          <a:pt x="46951" y="7248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10" name="Freeform: Shape 409">
                    <a:extLst>
                      <a:ext uri="{FF2B5EF4-FFF2-40B4-BE49-F238E27FC236}">
                        <a16:creationId xmlns:a16="http://schemas.microsoft.com/office/drawing/2014/main" id="{51B17C3B-8787-22E0-2BEC-B717338B61BF}"/>
                      </a:ext>
                    </a:extLst>
                  </p:cNvPr>
                  <p:cNvSpPr/>
                  <p:nvPr/>
                </p:nvSpPr>
                <p:spPr>
                  <a:xfrm>
                    <a:off x="7782934" y="3675234"/>
                    <a:ext cx="46823" cy="54260"/>
                  </a:xfrm>
                  <a:custGeom>
                    <a:avLst/>
                    <a:gdLst>
                      <a:gd name="connsiteX0" fmla="*/ 41367 w 46823"/>
                      <a:gd name="connsiteY0" fmla="*/ 54261 h 54260"/>
                      <a:gd name="connsiteX1" fmla="*/ 46454 w 46823"/>
                      <a:gd name="connsiteY1" fmla="*/ 25524 h 54260"/>
                      <a:gd name="connsiteX2" fmla="*/ 31195 w 46823"/>
                      <a:gd name="connsiteY2" fmla="*/ 844 h 54260"/>
                      <a:gd name="connsiteX3" fmla="*/ 27889 w 46823"/>
                      <a:gd name="connsiteY3" fmla="*/ 263 h 54260"/>
                      <a:gd name="connsiteX4" fmla="*/ 5087 w 46823"/>
                      <a:gd name="connsiteY4" fmla="*/ 18208 h 54260"/>
                      <a:gd name="connsiteX5" fmla="*/ 0 w 46823"/>
                      <a:gd name="connsiteY5" fmla="*/ 46945 h 54260"/>
                      <a:gd name="connsiteX6" fmla="*/ 41367 w 46823"/>
                      <a:gd name="connsiteY6" fmla="*/ 54261 h 54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23" h="54260">
                        <a:moveTo>
                          <a:pt x="41367" y="54261"/>
                        </a:moveTo>
                        <a:lnTo>
                          <a:pt x="46454" y="25524"/>
                        </a:lnTo>
                        <a:cubicBezTo>
                          <a:pt x="48530" y="13798"/>
                          <a:pt x="41663" y="2692"/>
                          <a:pt x="31195" y="844"/>
                        </a:cubicBezTo>
                        <a:lnTo>
                          <a:pt x="27889" y="263"/>
                        </a:lnTo>
                        <a:cubicBezTo>
                          <a:pt x="17421" y="-1585"/>
                          <a:pt x="7163" y="6493"/>
                          <a:pt x="5087" y="18208"/>
                        </a:cubicBezTo>
                        <a:lnTo>
                          <a:pt x="0" y="46945"/>
                        </a:lnTo>
                        <a:lnTo>
                          <a:pt x="41367" y="5426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58" name="Graphic 3">
                  <a:extLst>
                    <a:ext uri="{FF2B5EF4-FFF2-40B4-BE49-F238E27FC236}">
                      <a16:creationId xmlns:a16="http://schemas.microsoft.com/office/drawing/2014/main" id="{4F5ACAF7-F823-DFB5-3B28-06E9412DA64F}"/>
                    </a:ext>
                  </a:extLst>
                </p:cNvPr>
                <p:cNvGrpSpPr/>
                <p:nvPr/>
              </p:nvGrpSpPr>
              <p:grpSpPr>
                <a:xfrm>
                  <a:off x="8010101" y="3689912"/>
                  <a:ext cx="51305" cy="95030"/>
                  <a:chOff x="8010101" y="3689912"/>
                  <a:chExt cx="51305" cy="95030"/>
                </a:xfrm>
              </p:grpSpPr>
              <p:sp>
                <p:nvSpPr>
                  <p:cNvPr id="407" name="Freeform: Shape 406">
                    <a:extLst>
                      <a:ext uri="{FF2B5EF4-FFF2-40B4-BE49-F238E27FC236}">
                        <a16:creationId xmlns:a16="http://schemas.microsoft.com/office/drawing/2014/main" id="{76B6BB59-5F96-BA2D-509A-CF2341092DEF}"/>
                      </a:ext>
                    </a:extLst>
                  </p:cNvPr>
                  <p:cNvSpPr/>
                  <p:nvPr/>
                </p:nvSpPr>
                <p:spPr>
                  <a:xfrm>
                    <a:off x="8010101" y="3729447"/>
                    <a:ext cx="46953" cy="55495"/>
                  </a:xfrm>
                  <a:custGeom>
                    <a:avLst/>
                    <a:gdLst>
                      <a:gd name="connsiteX0" fmla="*/ 46954 w 46953"/>
                      <a:gd name="connsiteY0" fmla="*/ 7248 h 55495"/>
                      <a:gd name="connsiteX1" fmla="*/ 41248 w 46953"/>
                      <a:gd name="connsiteY1" fmla="*/ 39510 h 55495"/>
                      <a:gd name="connsiteX2" fmla="*/ 19045 w 46953"/>
                      <a:gd name="connsiteY2" fmla="*/ 55207 h 55495"/>
                      <a:gd name="connsiteX3" fmla="*/ 15769 w 46953"/>
                      <a:gd name="connsiteY3" fmla="*/ 54626 h 55495"/>
                      <a:gd name="connsiteX4" fmla="*/ 300 w 46953"/>
                      <a:gd name="connsiteY4" fmla="*/ 32261 h 55495"/>
                      <a:gd name="connsiteX5" fmla="*/ 6005 w 46953"/>
                      <a:gd name="connsiteY5" fmla="*/ 0 h 55495"/>
                      <a:gd name="connsiteX6" fmla="*/ 46954 w 46953"/>
                      <a:gd name="connsiteY6" fmla="*/ 7248 h 55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953" h="55495">
                        <a:moveTo>
                          <a:pt x="46954" y="7248"/>
                        </a:moveTo>
                        <a:lnTo>
                          <a:pt x="41248" y="39510"/>
                        </a:lnTo>
                        <a:cubicBezTo>
                          <a:pt x="39400" y="49978"/>
                          <a:pt x="29408" y="57036"/>
                          <a:pt x="19045" y="55207"/>
                        </a:cubicBezTo>
                        <a:lnTo>
                          <a:pt x="15769" y="54626"/>
                        </a:lnTo>
                        <a:cubicBezTo>
                          <a:pt x="5406" y="52797"/>
                          <a:pt x="-1557" y="42729"/>
                          <a:pt x="300" y="32261"/>
                        </a:cubicBezTo>
                        <a:lnTo>
                          <a:pt x="6005" y="0"/>
                        </a:lnTo>
                        <a:lnTo>
                          <a:pt x="46954" y="7248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08" name="Freeform: Shape 407">
                    <a:extLst>
                      <a:ext uri="{FF2B5EF4-FFF2-40B4-BE49-F238E27FC236}">
                        <a16:creationId xmlns:a16="http://schemas.microsoft.com/office/drawing/2014/main" id="{ED2E9F77-1C83-CA14-0C1B-C06C6C1833B6}"/>
                      </a:ext>
                    </a:extLst>
                  </p:cNvPr>
                  <p:cNvSpPr/>
                  <p:nvPr/>
                </p:nvSpPr>
                <p:spPr>
                  <a:xfrm>
                    <a:off x="8014582" y="3689912"/>
                    <a:ext cx="46823" cy="54260"/>
                  </a:xfrm>
                  <a:custGeom>
                    <a:avLst/>
                    <a:gdLst>
                      <a:gd name="connsiteX0" fmla="*/ 41367 w 46823"/>
                      <a:gd name="connsiteY0" fmla="*/ 54260 h 54260"/>
                      <a:gd name="connsiteX1" fmla="*/ 46454 w 46823"/>
                      <a:gd name="connsiteY1" fmla="*/ 25533 h 54260"/>
                      <a:gd name="connsiteX2" fmla="*/ 31194 w 46823"/>
                      <a:gd name="connsiteY2" fmla="*/ 854 h 54260"/>
                      <a:gd name="connsiteX3" fmla="*/ 27889 w 46823"/>
                      <a:gd name="connsiteY3" fmla="*/ 263 h 54260"/>
                      <a:gd name="connsiteX4" fmla="*/ 5086 w 46823"/>
                      <a:gd name="connsiteY4" fmla="*/ 18218 h 54260"/>
                      <a:gd name="connsiteX5" fmla="*/ 0 w 46823"/>
                      <a:gd name="connsiteY5" fmla="*/ 46955 h 54260"/>
                      <a:gd name="connsiteX6" fmla="*/ 41367 w 46823"/>
                      <a:gd name="connsiteY6" fmla="*/ 54260 h 54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23" h="54260">
                        <a:moveTo>
                          <a:pt x="41367" y="54260"/>
                        </a:moveTo>
                        <a:lnTo>
                          <a:pt x="46454" y="25533"/>
                        </a:lnTo>
                        <a:cubicBezTo>
                          <a:pt x="48530" y="13808"/>
                          <a:pt x="41662" y="2702"/>
                          <a:pt x="31194" y="854"/>
                        </a:cubicBezTo>
                        <a:lnTo>
                          <a:pt x="27889" y="263"/>
                        </a:lnTo>
                        <a:cubicBezTo>
                          <a:pt x="17421" y="-1585"/>
                          <a:pt x="7163" y="6493"/>
                          <a:pt x="5086" y="18218"/>
                        </a:cubicBezTo>
                        <a:lnTo>
                          <a:pt x="0" y="46955"/>
                        </a:lnTo>
                        <a:lnTo>
                          <a:pt x="41367" y="5426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59" name="Graphic 3">
                  <a:extLst>
                    <a:ext uri="{FF2B5EF4-FFF2-40B4-BE49-F238E27FC236}">
                      <a16:creationId xmlns:a16="http://schemas.microsoft.com/office/drawing/2014/main" id="{A029635E-0FFE-441E-9199-98D88942EEBB}"/>
                    </a:ext>
                  </a:extLst>
                </p:cNvPr>
                <p:cNvGrpSpPr/>
                <p:nvPr/>
              </p:nvGrpSpPr>
              <p:grpSpPr>
                <a:xfrm>
                  <a:off x="7561268" y="3649496"/>
                  <a:ext cx="55359" cy="94324"/>
                  <a:chOff x="7561268" y="3649496"/>
                  <a:chExt cx="55359" cy="94324"/>
                </a:xfrm>
              </p:grpSpPr>
              <p:sp>
                <p:nvSpPr>
                  <p:cNvPr id="405" name="Freeform: Shape 404">
                    <a:extLst>
                      <a:ext uri="{FF2B5EF4-FFF2-40B4-BE49-F238E27FC236}">
                        <a16:creationId xmlns:a16="http://schemas.microsoft.com/office/drawing/2014/main" id="{0EFA6BAF-5FC5-3054-42F2-831A9A9077E0}"/>
                      </a:ext>
                    </a:extLst>
                  </p:cNvPr>
                  <p:cNvSpPr/>
                  <p:nvPr/>
                </p:nvSpPr>
                <p:spPr>
                  <a:xfrm>
                    <a:off x="7567602" y="3687194"/>
                    <a:ext cx="49024" cy="56626"/>
                  </a:xfrm>
                  <a:custGeom>
                    <a:avLst/>
                    <a:gdLst>
                      <a:gd name="connsiteX0" fmla="*/ 40281 w 49024"/>
                      <a:gd name="connsiteY0" fmla="*/ 0 h 56626"/>
                      <a:gd name="connsiteX1" fmla="*/ 48416 w 49024"/>
                      <a:gd name="connsiteY1" fmla="*/ 31737 h 56626"/>
                      <a:gd name="connsiteX2" fmla="*/ 34681 w 49024"/>
                      <a:gd name="connsiteY2" fmla="*/ 55207 h 56626"/>
                      <a:gd name="connsiteX3" fmla="*/ 31461 w 49024"/>
                      <a:gd name="connsiteY3" fmla="*/ 56036 h 56626"/>
                      <a:gd name="connsiteX4" fmla="*/ 8134 w 49024"/>
                      <a:gd name="connsiteY4" fmla="*/ 42072 h 56626"/>
                      <a:gd name="connsiteX5" fmla="*/ 0 w 49024"/>
                      <a:gd name="connsiteY5" fmla="*/ 10335 h 56626"/>
                      <a:gd name="connsiteX6" fmla="*/ 40281 w 49024"/>
                      <a:gd name="connsiteY6" fmla="*/ 0 h 56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024" h="56626">
                        <a:moveTo>
                          <a:pt x="40281" y="0"/>
                        </a:moveTo>
                        <a:lnTo>
                          <a:pt x="48416" y="31737"/>
                        </a:lnTo>
                        <a:cubicBezTo>
                          <a:pt x="51054" y="42034"/>
                          <a:pt x="44872" y="52587"/>
                          <a:pt x="34681" y="55207"/>
                        </a:cubicBezTo>
                        <a:lnTo>
                          <a:pt x="31461" y="56036"/>
                        </a:lnTo>
                        <a:cubicBezTo>
                          <a:pt x="21269" y="58646"/>
                          <a:pt x="10773" y="52359"/>
                          <a:pt x="8134" y="42072"/>
                        </a:cubicBezTo>
                        <a:lnTo>
                          <a:pt x="0" y="10335"/>
                        </a:lnTo>
                        <a:lnTo>
                          <a:pt x="40281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06" name="Freeform: Shape 405">
                    <a:extLst>
                      <a:ext uri="{FF2B5EF4-FFF2-40B4-BE49-F238E27FC236}">
                        <a16:creationId xmlns:a16="http://schemas.microsoft.com/office/drawing/2014/main" id="{BA3A8534-2342-6524-E86F-63BA3019CEEA}"/>
                      </a:ext>
                    </a:extLst>
                  </p:cNvPr>
                  <p:cNvSpPr/>
                  <p:nvPr/>
                </p:nvSpPr>
                <p:spPr>
                  <a:xfrm>
                    <a:off x="7561268" y="3649496"/>
                    <a:ext cx="48701" cy="55404"/>
                  </a:xfrm>
                  <a:custGeom>
                    <a:avLst/>
                    <a:gdLst>
                      <a:gd name="connsiteX0" fmla="*/ 48701 w 48701"/>
                      <a:gd name="connsiteY0" fmla="*/ 44975 h 55404"/>
                      <a:gd name="connsiteX1" fmla="*/ 41453 w 48701"/>
                      <a:gd name="connsiteY1" fmla="*/ 16714 h 55404"/>
                      <a:gd name="connsiteX2" fmla="*/ 17355 w 48701"/>
                      <a:gd name="connsiteY2" fmla="*/ 541 h 55404"/>
                      <a:gd name="connsiteX3" fmla="*/ 14097 w 48701"/>
                      <a:gd name="connsiteY3" fmla="*/ 1379 h 55404"/>
                      <a:gd name="connsiteX4" fmla="*/ 753 w 48701"/>
                      <a:gd name="connsiteY4" fmla="*/ 27144 h 55404"/>
                      <a:gd name="connsiteX5" fmla="*/ 8001 w 48701"/>
                      <a:gd name="connsiteY5" fmla="*/ 55405 h 55404"/>
                      <a:gd name="connsiteX6" fmla="*/ 48701 w 48701"/>
                      <a:gd name="connsiteY6" fmla="*/ 44975 h 55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701" h="55404">
                        <a:moveTo>
                          <a:pt x="48701" y="44975"/>
                        </a:moveTo>
                        <a:lnTo>
                          <a:pt x="41453" y="16714"/>
                        </a:lnTo>
                        <a:cubicBezTo>
                          <a:pt x="38500" y="5179"/>
                          <a:pt x="27651" y="-2098"/>
                          <a:pt x="17355" y="541"/>
                        </a:cubicBezTo>
                        <a:lnTo>
                          <a:pt x="14097" y="1379"/>
                        </a:lnTo>
                        <a:cubicBezTo>
                          <a:pt x="3801" y="4018"/>
                          <a:pt x="-2200" y="15619"/>
                          <a:pt x="753" y="27144"/>
                        </a:cubicBezTo>
                        <a:lnTo>
                          <a:pt x="8001" y="55405"/>
                        </a:lnTo>
                        <a:lnTo>
                          <a:pt x="48701" y="449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60" name="Graphic 3">
                  <a:extLst>
                    <a:ext uri="{FF2B5EF4-FFF2-40B4-BE49-F238E27FC236}">
                      <a16:creationId xmlns:a16="http://schemas.microsoft.com/office/drawing/2014/main" id="{E8E8D7E6-1B53-ACC8-385C-8A10E6EA99C7}"/>
                    </a:ext>
                  </a:extLst>
                </p:cNvPr>
                <p:cNvGrpSpPr/>
                <p:nvPr/>
              </p:nvGrpSpPr>
              <p:grpSpPr>
                <a:xfrm>
                  <a:off x="7602045" y="3749004"/>
                  <a:ext cx="55368" cy="94323"/>
                  <a:chOff x="7602045" y="3749004"/>
                  <a:chExt cx="55368" cy="94323"/>
                </a:xfrm>
              </p:grpSpPr>
              <p:sp>
                <p:nvSpPr>
                  <p:cNvPr id="403" name="Freeform: Shape 402">
                    <a:extLst>
                      <a:ext uri="{FF2B5EF4-FFF2-40B4-BE49-F238E27FC236}">
                        <a16:creationId xmlns:a16="http://schemas.microsoft.com/office/drawing/2014/main" id="{478B2734-A2C0-672F-FD18-E3F2A1DB3263}"/>
                      </a:ext>
                    </a:extLst>
                  </p:cNvPr>
                  <p:cNvSpPr/>
                  <p:nvPr/>
                </p:nvSpPr>
                <p:spPr>
                  <a:xfrm>
                    <a:off x="7608389" y="3786701"/>
                    <a:ext cx="49024" cy="56626"/>
                  </a:xfrm>
                  <a:custGeom>
                    <a:avLst/>
                    <a:gdLst>
                      <a:gd name="connsiteX0" fmla="*/ 40281 w 49024"/>
                      <a:gd name="connsiteY0" fmla="*/ 0 h 56626"/>
                      <a:gd name="connsiteX1" fmla="*/ 48416 w 49024"/>
                      <a:gd name="connsiteY1" fmla="*/ 31737 h 56626"/>
                      <a:gd name="connsiteX2" fmla="*/ 34680 w 49024"/>
                      <a:gd name="connsiteY2" fmla="*/ 55207 h 56626"/>
                      <a:gd name="connsiteX3" fmla="*/ 31461 w 49024"/>
                      <a:gd name="connsiteY3" fmla="*/ 56036 h 56626"/>
                      <a:gd name="connsiteX4" fmla="*/ 8134 w 49024"/>
                      <a:gd name="connsiteY4" fmla="*/ 42072 h 56626"/>
                      <a:gd name="connsiteX5" fmla="*/ 0 w 49024"/>
                      <a:gd name="connsiteY5" fmla="*/ 10335 h 56626"/>
                      <a:gd name="connsiteX6" fmla="*/ 40281 w 49024"/>
                      <a:gd name="connsiteY6" fmla="*/ 0 h 56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024" h="56626">
                        <a:moveTo>
                          <a:pt x="40281" y="0"/>
                        </a:moveTo>
                        <a:lnTo>
                          <a:pt x="48416" y="31737"/>
                        </a:lnTo>
                        <a:cubicBezTo>
                          <a:pt x="51054" y="42034"/>
                          <a:pt x="44872" y="52588"/>
                          <a:pt x="34680" y="55207"/>
                        </a:cubicBezTo>
                        <a:lnTo>
                          <a:pt x="31461" y="56036"/>
                        </a:lnTo>
                        <a:cubicBezTo>
                          <a:pt x="21269" y="58646"/>
                          <a:pt x="10773" y="52359"/>
                          <a:pt x="8134" y="42072"/>
                        </a:cubicBezTo>
                        <a:lnTo>
                          <a:pt x="0" y="10335"/>
                        </a:lnTo>
                        <a:lnTo>
                          <a:pt x="40281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04" name="Freeform: Shape 403">
                    <a:extLst>
                      <a:ext uri="{FF2B5EF4-FFF2-40B4-BE49-F238E27FC236}">
                        <a16:creationId xmlns:a16="http://schemas.microsoft.com/office/drawing/2014/main" id="{3F5800A1-0100-54E7-D7D5-1BEACA62B62E}"/>
                      </a:ext>
                    </a:extLst>
                  </p:cNvPr>
                  <p:cNvSpPr/>
                  <p:nvPr/>
                </p:nvSpPr>
                <p:spPr>
                  <a:xfrm>
                    <a:off x="7602045" y="3749004"/>
                    <a:ext cx="48701" cy="55404"/>
                  </a:xfrm>
                  <a:custGeom>
                    <a:avLst/>
                    <a:gdLst>
                      <a:gd name="connsiteX0" fmla="*/ 48701 w 48701"/>
                      <a:gd name="connsiteY0" fmla="*/ 44975 h 55404"/>
                      <a:gd name="connsiteX1" fmla="*/ 41453 w 48701"/>
                      <a:gd name="connsiteY1" fmla="*/ 16714 h 55404"/>
                      <a:gd name="connsiteX2" fmla="*/ 17355 w 48701"/>
                      <a:gd name="connsiteY2" fmla="*/ 541 h 55404"/>
                      <a:gd name="connsiteX3" fmla="*/ 14097 w 48701"/>
                      <a:gd name="connsiteY3" fmla="*/ 1379 h 55404"/>
                      <a:gd name="connsiteX4" fmla="*/ 753 w 48701"/>
                      <a:gd name="connsiteY4" fmla="*/ 27144 h 55404"/>
                      <a:gd name="connsiteX5" fmla="*/ 8001 w 48701"/>
                      <a:gd name="connsiteY5" fmla="*/ 55405 h 55404"/>
                      <a:gd name="connsiteX6" fmla="*/ 48701 w 48701"/>
                      <a:gd name="connsiteY6" fmla="*/ 44975 h 55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701" h="55404">
                        <a:moveTo>
                          <a:pt x="48701" y="44975"/>
                        </a:moveTo>
                        <a:lnTo>
                          <a:pt x="41453" y="16714"/>
                        </a:lnTo>
                        <a:cubicBezTo>
                          <a:pt x="38500" y="5179"/>
                          <a:pt x="27651" y="-2098"/>
                          <a:pt x="17355" y="541"/>
                        </a:cubicBezTo>
                        <a:lnTo>
                          <a:pt x="14097" y="1379"/>
                        </a:lnTo>
                        <a:cubicBezTo>
                          <a:pt x="3801" y="4017"/>
                          <a:pt x="-2200" y="15619"/>
                          <a:pt x="753" y="27144"/>
                        </a:cubicBezTo>
                        <a:lnTo>
                          <a:pt x="8001" y="55405"/>
                        </a:lnTo>
                        <a:lnTo>
                          <a:pt x="48701" y="449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61" name="Graphic 3">
                  <a:extLst>
                    <a:ext uri="{FF2B5EF4-FFF2-40B4-BE49-F238E27FC236}">
                      <a16:creationId xmlns:a16="http://schemas.microsoft.com/office/drawing/2014/main" id="{1AE82C0D-8548-5E59-F362-8760F003F6A6}"/>
                    </a:ext>
                  </a:extLst>
                </p:cNvPr>
                <p:cNvGrpSpPr/>
                <p:nvPr/>
              </p:nvGrpSpPr>
              <p:grpSpPr>
                <a:xfrm>
                  <a:off x="7773342" y="3621759"/>
                  <a:ext cx="55358" cy="94334"/>
                  <a:chOff x="7773342" y="3621759"/>
                  <a:chExt cx="55358" cy="94334"/>
                </a:xfrm>
              </p:grpSpPr>
              <p:sp>
                <p:nvSpPr>
                  <p:cNvPr id="401" name="Freeform: Shape 400">
                    <a:extLst>
                      <a:ext uri="{FF2B5EF4-FFF2-40B4-BE49-F238E27FC236}">
                        <a16:creationId xmlns:a16="http://schemas.microsoft.com/office/drawing/2014/main" id="{7D0D3602-05D5-5B6C-6FEF-CEEF405F4D38}"/>
                      </a:ext>
                    </a:extLst>
                  </p:cNvPr>
                  <p:cNvSpPr/>
                  <p:nvPr/>
                </p:nvSpPr>
                <p:spPr>
                  <a:xfrm>
                    <a:off x="7779677" y="3659467"/>
                    <a:ext cx="49024" cy="56626"/>
                  </a:xfrm>
                  <a:custGeom>
                    <a:avLst/>
                    <a:gdLst>
                      <a:gd name="connsiteX0" fmla="*/ 40281 w 49024"/>
                      <a:gd name="connsiteY0" fmla="*/ 0 h 56626"/>
                      <a:gd name="connsiteX1" fmla="*/ 48415 w 49024"/>
                      <a:gd name="connsiteY1" fmla="*/ 31737 h 56626"/>
                      <a:gd name="connsiteX2" fmla="*/ 34680 w 49024"/>
                      <a:gd name="connsiteY2" fmla="*/ 55207 h 56626"/>
                      <a:gd name="connsiteX3" fmla="*/ 31461 w 49024"/>
                      <a:gd name="connsiteY3" fmla="*/ 56036 h 56626"/>
                      <a:gd name="connsiteX4" fmla="*/ 8134 w 49024"/>
                      <a:gd name="connsiteY4" fmla="*/ 42072 h 56626"/>
                      <a:gd name="connsiteX5" fmla="*/ 0 w 49024"/>
                      <a:gd name="connsiteY5" fmla="*/ 10335 h 56626"/>
                      <a:gd name="connsiteX6" fmla="*/ 40281 w 49024"/>
                      <a:gd name="connsiteY6" fmla="*/ 0 h 56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024" h="56626">
                        <a:moveTo>
                          <a:pt x="40281" y="0"/>
                        </a:moveTo>
                        <a:lnTo>
                          <a:pt x="48415" y="31737"/>
                        </a:lnTo>
                        <a:cubicBezTo>
                          <a:pt x="51054" y="42034"/>
                          <a:pt x="44872" y="52587"/>
                          <a:pt x="34680" y="55207"/>
                        </a:cubicBezTo>
                        <a:lnTo>
                          <a:pt x="31461" y="56036"/>
                        </a:lnTo>
                        <a:cubicBezTo>
                          <a:pt x="21269" y="58645"/>
                          <a:pt x="10773" y="52368"/>
                          <a:pt x="8134" y="42072"/>
                        </a:cubicBezTo>
                        <a:lnTo>
                          <a:pt x="0" y="10335"/>
                        </a:lnTo>
                        <a:lnTo>
                          <a:pt x="40281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02" name="Freeform: Shape 401">
                    <a:extLst>
                      <a:ext uri="{FF2B5EF4-FFF2-40B4-BE49-F238E27FC236}">
                        <a16:creationId xmlns:a16="http://schemas.microsoft.com/office/drawing/2014/main" id="{E8B4340E-2E38-40CA-CC36-DF2A942F498E}"/>
                      </a:ext>
                    </a:extLst>
                  </p:cNvPr>
                  <p:cNvSpPr/>
                  <p:nvPr/>
                </p:nvSpPr>
                <p:spPr>
                  <a:xfrm>
                    <a:off x="7773342" y="3621759"/>
                    <a:ext cx="48691" cy="55404"/>
                  </a:xfrm>
                  <a:custGeom>
                    <a:avLst/>
                    <a:gdLst>
                      <a:gd name="connsiteX0" fmla="*/ 48692 w 48691"/>
                      <a:gd name="connsiteY0" fmla="*/ 44975 h 55404"/>
                      <a:gd name="connsiteX1" fmla="*/ 41444 w 48691"/>
                      <a:gd name="connsiteY1" fmla="*/ 16714 h 55404"/>
                      <a:gd name="connsiteX2" fmla="*/ 17355 w 48691"/>
                      <a:gd name="connsiteY2" fmla="*/ 541 h 55404"/>
                      <a:gd name="connsiteX3" fmla="*/ 14097 w 48691"/>
                      <a:gd name="connsiteY3" fmla="*/ 1379 h 55404"/>
                      <a:gd name="connsiteX4" fmla="*/ 753 w 48691"/>
                      <a:gd name="connsiteY4" fmla="*/ 27144 h 55404"/>
                      <a:gd name="connsiteX5" fmla="*/ 8001 w 48691"/>
                      <a:gd name="connsiteY5" fmla="*/ 55405 h 55404"/>
                      <a:gd name="connsiteX6" fmla="*/ 48692 w 48691"/>
                      <a:gd name="connsiteY6" fmla="*/ 44975 h 55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691" h="55404">
                        <a:moveTo>
                          <a:pt x="48692" y="44975"/>
                        </a:moveTo>
                        <a:lnTo>
                          <a:pt x="41444" y="16714"/>
                        </a:lnTo>
                        <a:cubicBezTo>
                          <a:pt x="38491" y="5179"/>
                          <a:pt x="27642" y="-2098"/>
                          <a:pt x="17355" y="541"/>
                        </a:cubicBezTo>
                        <a:lnTo>
                          <a:pt x="14097" y="1379"/>
                        </a:lnTo>
                        <a:cubicBezTo>
                          <a:pt x="3800" y="4017"/>
                          <a:pt x="-2200" y="15619"/>
                          <a:pt x="753" y="27144"/>
                        </a:cubicBezTo>
                        <a:lnTo>
                          <a:pt x="8001" y="55405"/>
                        </a:lnTo>
                        <a:lnTo>
                          <a:pt x="48692" y="449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62" name="Graphic 3">
                  <a:extLst>
                    <a:ext uri="{FF2B5EF4-FFF2-40B4-BE49-F238E27FC236}">
                      <a16:creationId xmlns:a16="http://schemas.microsoft.com/office/drawing/2014/main" id="{9E8B218B-7959-DE29-CDCE-F9C091BE8A78}"/>
                    </a:ext>
                  </a:extLst>
                </p:cNvPr>
                <p:cNvGrpSpPr/>
                <p:nvPr/>
              </p:nvGrpSpPr>
              <p:grpSpPr>
                <a:xfrm>
                  <a:off x="7866325" y="3662545"/>
                  <a:ext cx="55358" cy="94323"/>
                  <a:chOff x="7866325" y="3662545"/>
                  <a:chExt cx="55358" cy="94323"/>
                </a:xfrm>
              </p:grpSpPr>
              <p:sp>
                <p:nvSpPr>
                  <p:cNvPr id="399" name="Freeform: Shape 398">
                    <a:extLst>
                      <a:ext uri="{FF2B5EF4-FFF2-40B4-BE49-F238E27FC236}">
                        <a16:creationId xmlns:a16="http://schemas.microsoft.com/office/drawing/2014/main" id="{310B69BA-D455-9C22-5AB2-46D5EC2CFD26}"/>
                      </a:ext>
                    </a:extLst>
                  </p:cNvPr>
                  <p:cNvSpPr/>
                  <p:nvPr/>
                </p:nvSpPr>
                <p:spPr>
                  <a:xfrm>
                    <a:off x="7872660" y="3700243"/>
                    <a:ext cx="49024" cy="56626"/>
                  </a:xfrm>
                  <a:custGeom>
                    <a:avLst/>
                    <a:gdLst>
                      <a:gd name="connsiteX0" fmla="*/ 40281 w 49024"/>
                      <a:gd name="connsiteY0" fmla="*/ 0 h 56626"/>
                      <a:gd name="connsiteX1" fmla="*/ 48416 w 49024"/>
                      <a:gd name="connsiteY1" fmla="*/ 31737 h 56626"/>
                      <a:gd name="connsiteX2" fmla="*/ 34680 w 49024"/>
                      <a:gd name="connsiteY2" fmla="*/ 55207 h 56626"/>
                      <a:gd name="connsiteX3" fmla="*/ 31461 w 49024"/>
                      <a:gd name="connsiteY3" fmla="*/ 56036 h 56626"/>
                      <a:gd name="connsiteX4" fmla="*/ 8134 w 49024"/>
                      <a:gd name="connsiteY4" fmla="*/ 42072 h 56626"/>
                      <a:gd name="connsiteX5" fmla="*/ 0 w 49024"/>
                      <a:gd name="connsiteY5" fmla="*/ 10335 h 56626"/>
                      <a:gd name="connsiteX6" fmla="*/ 40281 w 49024"/>
                      <a:gd name="connsiteY6" fmla="*/ 0 h 56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024" h="56626">
                        <a:moveTo>
                          <a:pt x="40281" y="0"/>
                        </a:moveTo>
                        <a:lnTo>
                          <a:pt x="48416" y="31737"/>
                        </a:lnTo>
                        <a:cubicBezTo>
                          <a:pt x="51054" y="42034"/>
                          <a:pt x="44872" y="52587"/>
                          <a:pt x="34680" y="55207"/>
                        </a:cubicBezTo>
                        <a:lnTo>
                          <a:pt x="31461" y="56036"/>
                        </a:lnTo>
                        <a:cubicBezTo>
                          <a:pt x="21269" y="58646"/>
                          <a:pt x="10773" y="52359"/>
                          <a:pt x="8134" y="42072"/>
                        </a:cubicBezTo>
                        <a:lnTo>
                          <a:pt x="0" y="10335"/>
                        </a:lnTo>
                        <a:lnTo>
                          <a:pt x="40281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00" name="Freeform: Shape 399">
                    <a:extLst>
                      <a:ext uri="{FF2B5EF4-FFF2-40B4-BE49-F238E27FC236}">
                        <a16:creationId xmlns:a16="http://schemas.microsoft.com/office/drawing/2014/main" id="{65FBF2CB-3582-8297-6E0C-434001823220}"/>
                      </a:ext>
                    </a:extLst>
                  </p:cNvPr>
                  <p:cNvSpPr/>
                  <p:nvPr/>
                </p:nvSpPr>
                <p:spPr>
                  <a:xfrm>
                    <a:off x="7866325" y="3662545"/>
                    <a:ext cx="48691" cy="55404"/>
                  </a:xfrm>
                  <a:custGeom>
                    <a:avLst/>
                    <a:gdLst>
                      <a:gd name="connsiteX0" fmla="*/ 48692 w 48691"/>
                      <a:gd name="connsiteY0" fmla="*/ 44975 h 55404"/>
                      <a:gd name="connsiteX1" fmla="*/ 41444 w 48691"/>
                      <a:gd name="connsiteY1" fmla="*/ 16714 h 55404"/>
                      <a:gd name="connsiteX2" fmla="*/ 17355 w 48691"/>
                      <a:gd name="connsiteY2" fmla="*/ 541 h 55404"/>
                      <a:gd name="connsiteX3" fmla="*/ 14097 w 48691"/>
                      <a:gd name="connsiteY3" fmla="*/ 1379 h 55404"/>
                      <a:gd name="connsiteX4" fmla="*/ 753 w 48691"/>
                      <a:gd name="connsiteY4" fmla="*/ 27144 h 55404"/>
                      <a:gd name="connsiteX5" fmla="*/ 8001 w 48691"/>
                      <a:gd name="connsiteY5" fmla="*/ 55405 h 55404"/>
                      <a:gd name="connsiteX6" fmla="*/ 48692 w 48691"/>
                      <a:gd name="connsiteY6" fmla="*/ 44975 h 55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691" h="55404">
                        <a:moveTo>
                          <a:pt x="48692" y="44975"/>
                        </a:moveTo>
                        <a:lnTo>
                          <a:pt x="41444" y="16714"/>
                        </a:lnTo>
                        <a:cubicBezTo>
                          <a:pt x="38491" y="5179"/>
                          <a:pt x="27642" y="-2098"/>
                          <a:pt x="17355" y="541"/>
                        </a:cubicBezTo>
                        <a:lnTo>
                          <a:pt x="14097" y="1379"/>
                        </a:lnTo>
                        <a:cubicBezTo>
                          <a:pt x="3801" y="4017"/>
                          <a:pt x="-2200" y="15619"/>
                          <a:pt x="753" y="27144"/>
                        </a:cubicBezTo>
                        <a:lnTo>
                          <a:pt x="8001" y="55405"/>
                        </a:lnTo>
                        <a:lnTo>
                          <a:pt x="48692" y="449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63" name="Graphic 3">
                  <a:extLst>
                    <a:ext uri="{FF2B5EF4-FFF2-40B4-BE49-F238E27FC236}">
                      <a16:creationId xmlns:a16="http://schemas.microsoft.com/office/drawing/2014/main" id="{F77ADBA3-5F79-DBD5-5E87-8397BEE81189}"/>
                    </a:ext>
                  </a:extLst>
                </p:cNvPr>
                <p:cNvGrpSpPr/>
                <p:nvPr/>
              </p:nvGrpSpPr>
              <p:grpSpPr>
                <a:xfrm>
                  <a:off x="7897320" y="3585869"/>
                  <a:ext cx="55359" cy="94334"/>
                  <a:chOff x="7897320" y="3585869"/>
                  <a:chExt cx="55359" cy="94334"/>
                </a:xfrm>
              </p:grpSpPr>
              <p:sp>
                <p:nvSpPr>
                  <p:cNvPr id="397" name="Freeform: Shape 396">
                    <a:extLst>
                      <a:ext uri="{FF2B5EF4-FFF2-40B4-BE49-F238E27FC236}">
                        <a16:creationId xmlns:a16="http://schemas.microsoft.com/office/drawing/2014/main" id="{7A9A0881-CD43-A2D7-4328-09A988B7D0CE}"/>
                      </a:ext>
                    </a:extLst>
                  </p:cNvPr>
                  <p:cNvSpPr/>
                  <p:nvPr/>
                </p:nvSpPr>
                <p:spPr>
                  <a:xfrm>
                    <a:off x="7903654" y="3623576"/>
                    <a:ext cx="49024" cy="56626"/>
                  </a:xfrm>
                  <a:custGeom>
                    <a:avLst/>
                    <a:gdLst>
                      <a:gd name="connsiteX0" fmla="*/ 40281 w 49024"/>
                      <a:gd name="connsiteY0" fmla="*/ 0 h 56626"/>
                      <a:gd name="connsiteX1" fmla="*/ 48416 w 49024"/>
                      <a:gd name="connsiteY1" fmla="*/ 31737 h 56626"/>
                      <a:gd name="connsiteX2" fmla="*/ 34680 w 49024"/>
                      <a:gd name="connsiteY2" fmla="*/ 55207 h 56626"/>
                      <a:gd name="connsiteX3" fmla="*/ 31461 w 49024"/>
                      <a:gd name="connsiteY3" fmla="*/ 56036 h 56626"/>
                      <a:gd name="connsiteX4" fmla="*/ 8134 w 49024"/>
                      <a:gd name="connsiteY4" fmla="*/ 42072 h 56626"/>
                      <a:gd name="connsiteX5" fmla="*/ 0 w 49024"/>
                      <a:gd name="connsiteY5" fmla="*/ 10335 h 56626"/>
                      <a:gd name="connsiteX6" fmla="*/ 40281 w 49024"/>
                      <a:gd name="connsiteY6" fmla="*/ 0 h 56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024" h="56626">
                        <a:moveTo>
                          <a:pt x="40281" y="0"/>
                        </a:moveTo>
                        <a:lnTo>
                          <a:pt x="48416" y="31737"/>
                        </a:lnTo>
                        <a:cubicBezTo>
                          <a:pt x="51054" y="42034"/>
                          <a:pt x="44872" y="52587"/>
                          <a:pt x="34680" y="55207"/>
                        </a:cubicBezTo>
                        <a:lnTo>
                          <a:pt x="31461" y="56036"/>
                        </a:lnTo>
                        <a:cubicBezTo>
                          <a:pt x="21269" y="58645"/>
                          <a:pt x="10773" y="52368"/>
                          <a:pt x="8134" y="42072"/>
                        </a:cubicBezTo>
                        <a:lnTo>
                          <a:pt x="0" y="10335"/>
                        </a:lnTo>
                        <a:lnTo>
                          <a:pt x="40281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98" name="Freeform: Shape 397">
                    <a:extLst>
                      <a:ext uri="{FF2B5EF4-FFF2-40B4-BE49-F238E27FC236}">
                        <a16:creationId xmlns:a16="http://schemas.microsoft.com/office/drawing/2014/main" id="{F01389B6-4AB2-031C-5A21-51ADF15112E1}"/>
                      </a:ext>
                    </a:extLst>
                  </p:cNvPr>
                  <p:cNvSpPr/>
                  <p:nvPr/>
                </p:nvSpPr>
                <p:spPr>
                  <a:xfrm>
                    <a:off x="7897320" y="3585869"/>
                    <a:ext cx="48691" cy="55404"/>
                  </a:xfrm>
                  <a:custGeom>
                    <a:avLst/>
                    <a:gdLst>
                      <a:gd name="connsiteX0" fmla="*/ 48692 w 48691"/>
                      <a:gd name="connsiteY0" fmla="*/ 44975 h 55404"/>
                      <a:gd name="connsiteX1" fmla="*/ 41444 w 48691"/>
                      <a:gd name="connsiteY1" fmla="*/ 16714 h 55404"/>
                      <a:gd name="connsiteX2" fmla="*/ 17355 w 48691"/>
                      <a:gd name="connsiteY2" fmla="*/ 541 h 55404"/>
                      <a:gd name="connsiteX3" fmla="*/ 14097 w 48691"/>
                      <a:gd name="connsiteY3" fmla="*/ 1379 h 55404"/>
                      <a:gd name="connsiteX4" fmla="*/ 753 w 48691"/>
                      <a:gd name="connsiteY4" fmla="*/ 27144 h 55404"/>
                      <a:gd name="connsiteX5" fmla="*/ 8001 w 48691"/>
                      <a:gd name="connsiteY5" fmla="*/ 55405 h 55404"/>
                      <a:gd name="connsiteX6" fmla="*/ 48692 w 48691"/>
                      <a:gd name="connsiteY6" fmla="*/ 44975 h 55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691" h="55404">
                        <a:moveTo>
                          <a:pt x="48692" y="44975"/>
                        </a:moveTo>
                        <a:lnTo>
                          <a:pt x="41444" y="16714"/>
                        </a:lnTo>
                        <a:cubicBezTo>
                          <a:pt x="38491" y="5179"/>
                          <a:pt x="27642" y="-2098"/>
                          <a:pt x="17355" y="541"/>
                        </a:cubicBezTo>
                        <a:lnTo>
                          <a:pt x="14097" y="1379"/>
                        </a:lnTo>
                        <a:cubicBezTo>
                          <a:pt x="3801" y="4017"/>
                          <a:pt x="-2200" y="15619"/>
                          <a:pt x="753" y="27144"/>
                        </a:cubicBezTo>
                        <a:lnTo>
                          <a:pt x="8001" y="55405"/>
                        </a:lnTo>
                        <a:lnTo>
                          <a:pt x="48692" y="449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64" name="Graphic 3">
                  <a:extLst>
                    <a:ext uri="{FF2B5EF4-FFF2-40B4-BE49-F238E27FC236}">
                      <a16:creationId xmlns:a16="http://schemas.microsoft.com/office/drawing/2014/main" id="{F6C82D24-6704-C66A-C455-C108C0A296A4}"/>
                    </a:ext>
                  </a:extLst>
                </p:cNvPr>
                <p:cNvGrpSpPr/>
                <p:nvPr/>
              </p:nvGrpSpPr>
              <p:grpSpPr>
                <a:xfrm>
                  <a:off x="7584109" y="3569562"/>
                  <a:ext cx="55358" cy="94324"/>
                  <a:chOff x="7584109" y="3569562"/>
                  <a:chExt cx="55358" cy="94324"/>
                </a:xfrm>
              </p:grpSpPr>
              <p:sp>
                <p:nvSpPr>
                  <p:cNvPr id="395" name="Freeform: Shape 394">
                    <a:extLst>
                      <a:ext uri="{FF2B5EF4-FFF2-40B4-BE49-F238E27FC236}">
                        <a16:creationId xmlns:a16="http://schemas.microsoft.com/office/drawing/2014/main" id="{FBFBF530-D284-2FA0-E5B9-78787C57B649}"/>
                      </a:ext>
                    </a:extLst>
                  </p:cNvPr>
                  <p:cNvSpPr/>
                  <p:nvPr/>
                </p:nvSpPr>
                <p:spPr>
                  <a:xfrm>
                    <a:off x="7590443" y="3607260"/>
                    <a:ext cx="49024" cy="56626"/>
                  </a:xfrm>
                  <a:custGeom>
                    <a:avLst/>
                    <a:gdLst>
                      <a:gd name="connsiteX0" fmla="*/ 40281 w 49024"/>
                      <a:gd name="connsiteY0" fmla="*/ 0 h 56626"/>
                      <a:gd name="connsiteX1" fmla="*/ 48416 w 49024"/>
                      <a:gd name="connsiteY1" fmla="*/ 31737 h 56626"/>
                      <a:gd name="connsiteX2" fmla="*/ 34680 w 49024"/>
                      <a:gd name="connsiteY2" fmla="*/ 55207 h 56626"/>
                      <a:gd name="connsiteX3" fmla="*/ 31461 w 49024"/>
                      <a:gd name="connsiteY3" fmla="*/ 56036 h 56626"/>
                      <a:gd name="connsiteX4" fmla="*/ 8134 w 49024"/>
                      <a:gd name="connsiteY4" fmla="*/ 42072 h 56626"/>
                      <a:gd name="connsiteX5" fmla="*/ 0 w 49024"/>
                      <a:gd name="connsiteY5" fmla="*/ 10335 h 56626"/>
                      <a:gd name="connsiteX6" fmla="*/ 40281 w 49024"/>
                      <a:gd name="connsiteY6" fmla="*/ 0 h 56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024" h="56626">
                        <a:moveTo>
                          <a:pt x="40281" y="0"/>
                        </a:moveTo>
                        <a:lnTo>
                          <a:pt x="48416" y="31737"/>
                        </a:lnTo>
                        <a:cubicBezTo>
                          <a:pt x="51054" y="42034"/>
                          <a:pt x="44872" y="52597"/>
                          <a:pt x="34680" y="55207"/>
                        </a:cubicBezTo>
                        <a:lnTo>
                          <a:pt x="31461" y="56036"/>
                        </a:lnTo>
                        <a:cubicBezTo>
                          <a:pt x="21269" y="58646"/>
                          <a:pt x="10773" y="52359"/>
                          <a:pt x="8134" y="42072"/>
                        </a:cubicBezTo>
                        <a:lnTo>
                          <a:pt x="0" y="10335"/>
                        </a:lnTo>
                        <a:lnTo>
                          <a:pt x="40281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96" name="Freeform: Shape 395">
                    <a:extLst>
                      <a:ext uri="{FF2B5EF4-FFF2-40B4-BE49-F238E27FC236}">
                        <a16:creationId xmlns:a16="http://schemas.microsoft.com/office/drawing/2014/main" id="{7CCBA16E-CF54-DED9-10F1-C0698B19A21D}"/>
                      </a:ext>
                    </a:extLst>
                  </p:cNvPr>
                  <p:cNvSpPr/>
                  <p:nvPr/>
                </p:nvSpPr>
                <p:spPr>
                  <a:xfrm>
                    <a:off x="7584109" y="3569562"/>
                    <a:ext cx="48691" cy="55404"/>
                  </a:xfrm>
                  <a:custGeom>
                    <a:avLst/>
                    <a:gdLst>
                      <a:gd name="connsiteX0" fmla="*/ 48692 w 48691"/>
                      <a:gd name="connsiteY0" fmla="*/ 44975 h 55404"/>
                      <a:gd name="connsiteX1" fmla="*/ 41444 w 48691"/>
                      <a:gd name="connsiteY1" fmla="*/ 16714 h 55404"/>
                      <a:gd name="connsiteX2" fmla="*/ 17355 w 48691"/>
                      <a:gd name="connsiteY2" fmla="*/ 541 h 55404"/>
                      <a:gd name="connsiteX3" fmla="*/ 14097 w 48691"/>
                      <a:gd name="connsiteY3" fmla="*/ 1379 h 55404"/>
                      <a:gd name="connsiteX4" fmla="*/ 753 w 48691"/>
                      <a:gd name="connsiteY4" fmla="*/ 27144 h 55404"/>
                      <a:gd name="connsiteX5" fmla="*/ 8001 w 48691"/>
                      <a:gd name="connsiteY5" fmla="*/ 55405 h 55404"/>
                      <a:gd name="connsiteX6" fmla="*/ 48692 w 48691"/>
                      <a:gd name="connsiteY6" fmla="*/ 44975 h 55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691" h="55404">
                        <a:moveTo>
                          <a:pt x="48692" y="44975"/>
                        </a:moveTo>
                        <a:lnTo>
                          <a:pt x="41444" y="16714"/>
                        </a:lnTo>
                        <a:cubicBezTo>
                          <a:pt x="38491" y="5179"/>
                          <a:pt x="27642" y="-2098"/>
                          <a:pt x="17355" y="541"/>
                        </a:cubicBezTo>
                        <a:lnTo>
                          <a:pt x="14097" y="1379"/>
                        </a:lnTo>
                        <a:cubicBezTo>
                          <a:pt x="3801" y="4017"/>
                          <a:pt x="-2200" y="15619"/>
                          <a:pt x="753" y="27144"/>
                        </a:cubicBezTo>
                        <a:lnTo>
                          <a:pt x="8001" y="55405"/>
                        </a:lnTo>
                        <a:lnTo>
                          <a:pt x="48692" y="449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65" name="Graphic 3">
                  <a:extLst>
                    <a:ext uri="{FF2B5EF4-FFF2-40B4-BE49-F238E27FC236}">
                      <a16:creationId xmlns:a16="http://schemas.microsoft.com/office/drawing/2014/main" id="{995B6105-E56F-B703-261A-0FE57C632663}"/>
                    </a:ext>
                  </a:extLst>
                </p:cNvPr>
                <p:cNvGrpSpPr/>
                <p:nvPr/>
              </p:nvGrpSpPr>
              <p:grpSpPr>
                <a:xfrm>
                  <a:off x="7807709" y="3579271"/>
                  <a:ext cx="54696" cy="94456"/>
                  <a:chOff x="7807709" y="3579271"/>
                  <a:chExt cx="54696" cy="94456"/>
                </a:xfrm>
              </p:grpSpPr>
              <p:sp>
                <p:nvSpPr>
                  <p:cNvPr id="393" name="Freeform: Shape 392">
                    <a:extLst>
                      <a:ext uri="{FF2B5EF4-FFF2-40B4-BE49-F238E27FC236}">
                        <a16:creationId xmlns:a16="http://schemas.microsoft.com/office/drawing/2014/main" id="{0F1A629A-9D4E-BAA4-CB4C-411A0315078E}"/>
                      </a:ext>
                    </a:extLst>
                  </p:cNvPr>
                  <p:cNvSpPr/>
                  <p:nvPr/>
                </p:nvSpPr>
                <p:spPr>
                  <a:xfrm>
                    <a:off x="7807709" y="3617280"/>
                    <a:ext cx="48701" cy="56447"/>
                  </a:xfrm>
                  <a:custGeom>
                    <a:avLst/>
                    <a:gdLst>
                      <a:gd name="connsiteX0" fmla="*/ 48701 w 48701"/>
                      <a:gd name="connsiteY0" fmla="*/ 9830 h 56447"/>
                      <a:gd name="connsiteX1" fmla="*/ 40957 w 48701"/>
                      <a:gd name="connsiteY1" fmla="*/ 41662 h 56447"/>
                      <a:gd name="connsiteX2" fmla="*/ 17802 w 48701"/>
                      <a:gd name="connsiteY2" fmla="*/ 55912 h 56447"/>
                      <a:gd name="connsiteX3" fmla="*/ 14573 w 48701"/>
                      <a:gd name="connsiteY3" fmla="*/ 55131 h 56447"/>
                      <a:gd name="connsiteX4" fmla="*/ 552 w 48701"/>
                      <a:gd name="connsiteY4" fmla="*/ 31833 h 56447"/>
                      <a:gd name="connsiteX5" fmla="*/ 8296 w 48701"/>
                      <a:gd name="connsiteY5" fmla="*/ 0 h 56447"/>
                      <a:gd name="connsiteX6" fmla="*/ 48701 w 48701"/>
                      <a:gd name="connsiteY6" fmla="*/ 9830 h 564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701" h="56447">
                        <a:moveTo>
                          <a:pt x="48701" y="9830"/>
                        </a:moveTo>
                        <a:lnTo>
                          <a:pt x="40957" y="41662"/>
                        </a:lnTo>
                        <a:cubicBezTo>
                          <a:pt x="38443" y="51988"/>
                          <a:pt x="28022" y="58398"/>
                          <a:pt x="17802" y="55912"/>
                        </a:cubicBezTo>
                        <a:lnTo>
                          <a:pt x="14573" y="55131"/>
                        </a:lnTo>
                        <a:cubicBezTo>
                          <a:pt x="4353" y="52645"/>
                          <a:pt x="-1962" y="42158"/>
                          <a:pt x="552" y="31833"/>
                        </a:cubicBezTo>
                        <a:lnTo>
                          <a:pt x="8296" y="0"/>
                        </a:lnTo>
                        <a:lnTo>
                          <a:pt x="48701" y="983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94" name="Freeform: Shape 393">
                    <a:extLst>
                      <a:ext uri="{FF2B5EF4-FFF2-40B4-BE49-F238E27FC236}">
                        <a16:creationId xmlns:a16="http://schemas.microsoft.com/office/drawing/2014/main" id="{3CB6B6F3-1A6B-9B94-AD52-F7C3C7EF06F7}"/>
                      </a:ext>
                    </a:extLst>
                  </p:cNvPr>
                  <p:cNvSpPr/>
                  <p:nvPr/>
                </p:nvSpPr>
                <p:spPr>
                  <a:xfrm>
                    <a:off x="7814014" y="3579271"/>
                    <a:ext cx="48391" cy="55239"/>
                  </a:xfrm>
                  <a:custGeom>
                    <a:avLst/>
                    <a:gdLst>
                      <a:gd name="connsiteX0" fmla="*/ 40815 w 48391"/>
                      <a:gd name="connsiteY0" fmla="*/ 55240 h 55239"/>
                      <a:gd name="connsiteX1" fmla="*/ 47711 w 48391"/>
                      <a:gd name="connsiteY1" fmla="*/ 26884 h 55239"/>
                      <a:gd name="connsiteX2" fmla="*/ 34052 w 48391"/>
                      <a:gd name="connsiteY2" fmla="*/ 1281 h 55239"/>
                      <a:gd name="connsiteX3" fmla="*/ 30785 w 48391"/>
                      <a:gd name="connsiteY3" fmla="*/ 490 h 55239"/>
                      <a:gd name="connsiteX4" fmla="*/ 6896 w 48391"/>
                      <a:gd name="connsiteY4" fmla="*/ 16959 h 55239"/>
                      <a:gd name="connsiteX5" fmla="*/ 0 w 48391"/>
                      <a:gd name="connsiteY5" fmla="*/ 45315 h 55239"/>
                      <a:gd name="connsiteX6" fmla="*/ 40815 w 48391"/>
                      <a:gd name="connsiteY6" fmla="*/ 55240 h 55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391" h="55239">
                        <a:moveTo>
                          <a:pt x="40815" y="55240"/>
                        </a:moveTo>
                        <a:lnTo>
                          <a:pt x="47711" y="26884"/>
                        </a:lnTo>
                        <a:cubicBezTo>
                          <a:pt x="50521" y="15311"/>
                          <a:pt x="44377" y="3795"/>
                          <a:pt x="34052" y="1281"/>
                        </a:cubicBezTo>
                        <a:lnTo>
                          <a:pt x="30785" y="490"/>
                        </a:lnTo>
                        <a:cubicBezTo>
                          <a:pt x="20460" y="-2024"/>
                          <a:pt x="9706" y="5386"/>
                          <a:pt x="6896" y="16959"/>
                        </a:cubicBezTo>
                        <a:lnTo>
                          <a:pt x="0" y="45315"/>
                        </a:lnTo>
                        <a:lnTo>
                          <a:pt x="40815" y="5524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66" name="Graphic 3">
                  <a:extLst>
                    <a:ext uri="{FF2B5EF4-FFF2-40B4-BE49-F238E27FC236}">
                      <a16:creationId xmlns:a16="http://schemas.microsoft.com/office/drawing/2014/main" id="{5347CE90-2152-419F-548F-F012F8D2F9D9}"/>
                    </a:ext>
                  </a:extLst>
                </p:cNvPr>
                <p:cNvGrpSpPr/>
                <p:nvPr/>
              </p:nvGrpSpPr>
              <p:grpSpPr>
                <a:xfrm>
                  <a:off x="7853581" y="3589825"/>
                  <a:ext cx="54697" cy="94465"/>
                  <a:chOff x="7853581" y="3589825"/>
                  <a:chExt cx="54697" cy="94465"/>
                </a:xfrm>
              </p:grpSpPr>
              <p:sp>
                <p:nvSpPr>
                  <p:cNvPr id="391" name="Freeform: Shape 390">
                    <a:extLst>
                      <a:ext uri="{FF2B5EF4-FFF2-40B4-BE49-F238E27FC236}">
                        <a16:creationId xmlns:a16="http://schemas.microsoft.com/office/drawing/2014/main" id="{99C883AE-ACAA-A068-F54B-70FDE33D30A0}"/>
                      </a:ext>
                    </a:extLst>
                  </p:cNvPr>
                  <p:cNvSpPr/>
                  <p:nvPr/>
                </p:nvSpPr>
                <p:spPr>
                  <a:xfrm>
                    <a:off x="7853581" y="3627834"/>
                    <a:ext cx="48701" cy="56456"/>
                  </a:xfrm>
                  <a:custGeom>
                    <a:avLst/>
                    <a:gdLst>
                      <a:gd name="connsiteX0" fmla="*/ 48701 w 48701"/>
                      <a:gd name="connsiteY0" fmla="*/ 9830 h 56456"/>
                      <a:gd name="connsiteX1" fmla="*/ 40957 w 48701"/>
                      <a:gd name="connsiteY1" fmla="*/ 41662 h 56456"/>
                      <a:gd name="connsiteX2" fmla="*/ 17802 w 48701"/>
                      <a:gd name="connsiteY2" fmla="*/ 55921 h 56456"/>
                      <a:gd name="connsiteX3" fmla="*/ 14573 w 48701"/>
                      <a:gd name="connsiteY3" fmla="*/ 55131 h 56456"/>
                      <a:gd name="connsiteX4" fmla="*/ 552 w 48701"/>
                      <a:gd name="connsiteY4" fmla="*/ 31833 h 56456"/>
                      <a:gd name="connsiteX5" fmla="*/ 8296 w 48701"/>
                      <a:gd name="connsiteY5" fmla="*/ 0 h 56456"/>
                      <a:gd name="connsiteX6" fmla="*/ 48701 w 48701"/>
                      <a:gd name="connsiteY6" fmla="*/ 9830 h 56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701" h="56456">
                        <a:moveTo>
                          <a:pt x="48701" y="9830"/>
                        </a:moveTo>
                        <a:lnTo>
                          <a:pt x="40957" y="41662"/>
                        </a:lnTo>
                        <a:cubicBezTo>
                          <a:pt x="38443" y="51988"/>
                          <a:pt x="28022" y="58407"/>
                          <a:pt x="17802" y="55921"/>
                        </a:cubicBezTo>
                        <a:lnTo>
                          <a:pt x="14573" y="55131"/>
                        </a:lnTo>
                        <a:cubicBezTo>
                          <a:pt x="4353" y="52645"/>
                          <a:pt x="-1962" y="42158"/>
                          <a:pt x="552" y="31833"/>
                        </a:cubicBezTo>
                        <a:lnTo>
                          <a:pt x="8296" y="0"/>
                        </a:lnTo>
                        <a:lnTo>
                          <a:pt x="48701" y="983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92" name="Freeform: Shape 391">
                    <a:extLst>
                      <a:ext uri="{FF2B5EF4-FFF2-40B4-BE49-F238E27FC236}">
                        <a16:creationId xmlns:a16="http://schemas.microsoft.com/office/drawing/2014/main" id="{299E0800-7726-210E-309F-72DD25085DD7}"/>
                      </a:ext>
                    </a:extLst>
                  </p:cNvPr>
                  <p:cNvSpPr/>
                  <p:nvPr/>
                </p:nvSpPr>
                <p:spPr>
                  <a:xfrm>
                    <a:off x="7859887" y="3589825"/>
                    <a:ext cx="48391" cy="55239"/>
                  </a:xfrm>
                  <a:custGeom>
                    <a:avLst/>
                    <a:gdLst>
                      <a:gd name="connsiteX0" fmla="*/ 40815 w 48391"/>
                      <a:gd name="connsiteY0" fmla="*/ 55240 h 55239"/>
                      <a:gd name="connsiteX1" fmla="*/ 47711 w 48391"/>
                      <a:gd name="connsiteY1" fmla="*/ 26884 h 55239"/>
                      <a:gd name="connsiteX2" fmla="*/ 34052 w 48391"/>
                      <a:gd name="connsiteY2" fmla="*/ 1281 h 55239"/>
                      <a:gd name="connsiteX3" fmla="*/ 30785 w 48391"/>
                      <a:gd name="connsiteY3" fmla="*/ 490 h 55239"/>
                      <a:gd name="connsiteX4" fmla="*/ 6896 w 48391"/>
                      <a:gd name="connsiteY4" fmla="*/ 16959 h 55239"/>
                      <a:gd name="connsiteX5" fmla="*/ 0 w 48391"/>
                      <a:gd name="connsiteY5" fmla="*/ 45315 h 55239"/>
                      <a:gd name="connsiteX6" fmla="*/ 40815 w 48391"/>
                      <a:gd name="connsiteY6" fmla="*/ 55240 h 55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391" h="55239">
                        <a:moveTo>
                          <a:pt x="40815" y="55240"/>
                        </a:moveTo>
                        <a:lnTo>
                          <a:pt x="47711" y="26884"/>
                        </a:lnTo>
                        <a:cubicBezTo>
                          <a:pt x="50521" y="15311"/>
                          <a:pt x="44377" y="3795"/>
                          <a:pt x="34052" y="1281"/>
                        </a:cubicBezTo>
                        <a:lnTo>
                          <a:pt x="30785" y="490"/>
                        </a:lnTo>
                        <a:cubicBezTo>
                          <a:pt x="20460" y="-2024"/>
                          <a:pt x="9706" y="5386"/>
                          <a:pt x="6896" y="16959"/>
                        </a:cubicBezTo>
                        <a:lnTo>
                          <a:pt x="0" y="45315"/>
                        </a:lnTo>
                        <a:lnTo>
                          <a:pt x="40815" y="5524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67" name="Graphic 3">
                  <a:extLst>
                    <a:ext uri="{FF2B5EF4-FFF2-40B4-BE49-F238E27FC236}">
                      <a16:creationId xmlns:a16="http://schemas.microsoft.com/office/drawing/2014/main" id="{5414E06F-32F4-8739-7CB3-714FA491683C}"/>
                    </a:ext>
                  </a:extLst>
                </p:cNvPr>
                <p:cNvGrpSpPr/>
                <p:nvPr/>
              </p:nvGrpSpPr>
              <p:grpSpPr>
                <a:xfrm>
                  <a:off x="7948003" y="3576013"/>
                  <a:ext cx="54697" cy="94456"/>
                  <a:chOff x="7948003" y="3576013"/>
                  <a:chExt cx="54697" cy="94456"/>
                </a:xfrm>
              </p:grpSpPr>
              <p:sp>
                <p:nvSpPr>
                  <p:cNvPr id="389" name="Freeform: Shape 388">
                    <a:extLst>
                      <a:ext uri="{FF2B5EF4-FFF2-40B4-BE49-F238E27FC236}">
                        <a16:creationId xmlns:a16="http://schemas.microsoft.com/office/drawing/2014/main" id="{ED113518-C165-BAF0-3172-DC7D7C4A1404}"/>
                      </a:ext>
                    </a:extLst>
                  </p:cNvPr>
                  <p:cNvSpPr/>
                  <p:nvPr/>
                </p:nvSpPr>
                <p:spPr>
                  <a:xfrm>
                    <a:off x="7948003" y="3614013"/>
                    <a:ext cx="48701" cy="56456"/>
                  </a:xfrm>
                  <a:custGeom>
                    <a:avLst/>
                    <a:gdLst>
                      <a:gd name="connsiteX0" fmla="*/ 48701 w 48701"/>
                      <a:gd name="connsiteY0" fmla="*/ 9839 h 56456"/>
                      <a:gd name="connsiteX1" fmla="*/ 40957 w 48701"/>
                      <a:gd name="connsiteY1" fmla="*/ 41672 h 56456"/>
                      <a:gd name="connsiteX2" fmla="*/ 17802 w 48701"/>
                      <a:gd name="connsiteY2" fmla="*/ 55921 h 56456"/>
                      <a:gd name="connsiteX3" fmla="*/ 14573 w 48701"/>
                      <a:gd name="connsiteY3" fmla="*/ 55131 h 56456"/>
                      <a:gd name="connsiteX4" fmla="*/ 552 w 48701"/>
                      <a:gd name="connsiteY4" fmla="*/ 31832 h 56456"/>
                      <a:gd name="connsiteX5" fmla="*/ 8296 w 48701"/>
                      <a:gd name="connsiteY5" fmla="*/ 0 h 56456"/>
                      <a:gd name="connsiteX6" fmla="*/ 48701 w 48701"/>
                      <a:gd name="connsiteY6" fmla="*/ 9839 h 56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701" h="56456">
                        <a:moveTo>
                          <a:pt x="48701" y="9839"/>
                        </a:moveTo>
                        <a:lnTo>
                          <a:pt x="40957" y="41672"/>
                        </a:lnTo>
                        <a:cubicBezTo>
                          <a:pt x="38443" y="51997"/>
                          <a:pt x="28022" y="58407"/>
                          <a:pt x="17802" y="55921"/>
                        </a:cubicBezTo>
                        <a:lnTo>
                          <a:pt x="14573" y="55131"/>
                        </a:lnTo>
                        <a:cubicBezTo>
                          <a:pt x="4353" y="52644"/>
                          <a:pt x="-1962" y="42158"/>
                          <a:pt x="552" y="31832"/>
                        </a:cubicBezTo>
                        <a:lnTo>
                          <a:pt x="8296" y="0"/>
                        </a:lnTo>
                        <a:lnTo>
                          <a:pt x="48701" y="9839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90" name="Freeform: Shape 389">
                    <a:extLst>
                      <a:ext uri="{FF2B5EF4-FFF2-40B4-BE49-F238E27FC236}">
                        <a16:creationId xmlns:a16="http://schemas.microsoft.com/office/drawing/2014/main" id="{C0ABF3BE-55BF-BE77-B941-5CBFFD700126}"/>
                      </a:ext>
                    </a:extLst>
                  </p:cNvPr>
                  <p:cNvSpPr/>
                  <p:nvPr/>
                </p:nvSpPr>
                <p:spPr>
                  <a:xfrm>
                    <a:off x="7954308" y="3576013"/>
                    <a:ext cx="48391" cy="55240"/>
                  </a:xfrm>
                  <a:custGeom>
                    <a:avLst/>
                    <a:gdLst>
                      <a:gd name="connsiteX0" fmla="*/ 40815 w 48391"/>
                      <a:gd name="connsiteY0" fmla="*/ 55240 h 55240"/>
                      <a:gd name="connsiteX1" fmla="*/ 47711 w 48391"/>
                      <a:gd name="connsiteY1" fmla="*/ 26884 h 55240"/>
                      <a:gd name="connsiteX2" fmla="*/ 34052 w 48391"/>
                      <a:gd name="connsiteY2" fmla="*/ 1281 h 55240"/>
                      <a:gd name="connsiteX3" fmla="*/ 30785 w 48391"/>
                      <a:gd name="connsiteY3" fmla="*/ 490 h 55240"/>
                      <a:gd name="connsiteX4" fmla="*/ 6896 w 48391"/>
                      <a:gd name="connsiteY4" fmla="*/ 16959 h 55240"/>
                      <a:gd name="connsiteX5" fmla="*/ 0 w 48391"/>
                      <a:gd name="connsiteY5" fmla="*/ 45315 h 55240"/>
                      <a:gd name="connsiteX6" fmla="*/ 40815 w 48391"/>
                      <a:gd name="connsiteY6" fmla="*/ 55240 h 55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391" h="55240">
                        <a:moveTo>
                          <a:pt x="40815" y="55240"/>
                        </a:moveTo>
                        <a:lnTo>
                          <a:pt x="47711" y="26884"/>
                        </a:lnTo>
                        <a:cubicBezTo>
                          <a:pt x="50521" y="15311"/>
                          <a:pt x="44377" y="3796"/>
                          <a:pt x="34052" y="1281"/>
                        </a:cubicBezTo>
                        <a:lnTo>
                          <a:pt x="30785" y="490"/>
                        </a:lnTo>
                        <a:cubicBezTo>
                          <a:pt x="20460" y="-2024"/>
                          <a:pt x="9706" y="5386"/>
                          <a:pt x="6896" y="16959"/>
                        </a:cubicBezTo>
                        <a:lnTo>
                          <a:pt x="0" y="45315"/>
                        </a:lnTo>
                        <a:lnTo>
                          <a:pt x="40815" y="5524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68" name="Graphic 3">
                  <a:extLst>
                    <a:ext uri="{FF2B5EF4-FFF2-40B4-BE49-F238E27FC236}">
                      <a16:creationId xmlns:a16="http://schemas.microsoft.com/office/drawing/2014/main" id="{631B5B86-D95A-4E97-42D1-562BC6E8A89D}"/>
                    </a:ext>
                  </a:extLst>
                </p:cNvPr>
                <p:cNvGrpSpPr/>
                <p:nvPr/>
              </p:nvGrpSpPr>
              <p:grpSpPr>
                <a:xfrm>
                  <a:off x="7698410" y="3582538"/>
                  <a:ext cx="54700" cy="94459"/>
                  <a:chOff x="7698410" y="3582538"/>
                  <a:chExt cx="54700" cy="94459"/>
                </a:xfrm>
              </p:grpSpPr>
              <p:sp>
                <p:nvSpPr>
                  <p:cNvPr id="387" name="Freeform: Shape 386">
                    <a:extLst>
                      <a:ext uri="{FF2B5EF4-FFF2-40B4-BE49-F238E27FC236}">
                        <a16:creationId xmlns:a16="http://schemas.microsoft.com/office/drawing/2014/main" id="{F39BD027-1296-5F6B-B758-B9B4D47D0E8A}"/>
                      </a:ext>
                    </a:extLst>
                  </p:cNvPr>
                  <p:cNvSpPr/>
                  <p:nvPr/>
                </p:nvSpPr>
                <p:spPr>
                  <a:xfrm>
                    <a:off x="7698410" y="3620547"/>
                    <a:ext cx="48701" cy="56450"/>
                  </a:xfrm>
                  <a:custGeom>
                    <a:avLst/>
                    <a:gdLst>
                      <a:gd name="connsiteX0" fmla="*/ 48701 w 48701"/>
                      <a:gd name="connsiteY0" fmla="*/ 9830 h 56450"/>
                      <a:gd name="connsiteX1" fmla="*/ 40957 w 48701"/>
                      <a:gd name="connsiteY1" fmla="*/ 41663 h 56450"/>
                      <a:gd name="connsiteX2" fmla="*/ 17802 w 48701"/>
                      <a:gd name="connsiteY2" fmla="*/ 55912 h 56450"/>
                      <a:gd name="connsiteX3" fmla="*/ 14573 w 48701"/>
                      <a:gd name="connsiteY3" fmla="*/ 55131 h 56450"/>
                      <a:gd name="connsiteX4" fmla="*/ 552 w 48701"/>
                      <a:gd name="connsiteY4" fmla="*/ 31833 h 56450"/>
                      <a:gd name="connsiteX5" fmla="*/ 8296 w 48701"/>
                      <a:gd name="connsiteY5" fmla="*/ 0 h 56450"/>
                      <a:gd name="connsiteX6" fmla="*/ 48701 w 48701"/>
                      <a:gd name="connsiteY6" fmla="*/ 9830 h 56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701" h="56450">
                        <a:moveTo>
                          <a:pt x="48701" y="9830"/>
                        </a:moveTo>
                        <a:lnTo>
                          <a:pt x="40957" y="41663"/>
                        </a:lnTo>
                        <a:cubicBezTo>
                          <a:pt x="38443" y="51988"/>
                          <a:pt x="28022" y="58407"/>
                          <a:pt x="17802" y="55912"/>
                        </a:cubicBezTo>
                        <a:lnTo>
                          <a:pt x="14573" y="55131"/>
                        </a:lnTo>
                        <a:cubicBezTo>
                          <a:pt x="4353" y="52645"/>
                          <a:pt x="-1962" y="42158"/>
                          <a:pt x="552" y="31833"/>
                        </a:cubicBezTo>
                        <a:lnTo>
                          <a:pt x="8296" y="0"/>
                        </a:lnTo>
                        <a:lnTo>
                          <a:pt x="48701" y="983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88" name="Freeform: Shape 387">
                    <a:extLst>
                      <a:ext uri="{FF2B5EF4-FFF2-40B4-BE49-F238E27FC236}">
                        <a16:creationId xmlns:a16="http://schemas.microsoft.com/office/drawing/2014/main" id="{21035836-6FA5-1D9F-B23B-0E6FF1CD7D05}"/>
                      </a:ext>
                    </a:extLst>
                  </p:cNvPr>
                  <p:cNvSpPr/>
                  <p:nvPr/>
                </p:nvSpPr>
                <p:spPr>
                  <a:xfrm>
                    <a:off x="7704715" y="3582538"/>
                    <a:ext cx="48395" cy="55240"/>
                  </a:xfrm>
                  <a:custGeom>
                    <a:avLst/>
                    <a:gdLst>
                      <a:gd name="connsiteX0" fmla="*/ 40814 w 48395"/>
                      <a:gd name="connsiteY0" fmla="*/ 55240 h 55240"/>
                      <a:gd name="connsiteX1" fmla="*/ 47711 w 48395"/>
                      <a:gd name="connsiteY1" fmla="*/ 26884 h 55240"/>
                      <a:gd name="connsiteX2" fmla="*/ 34052 w 48395"/>
                      <a:gd name="connsiteY2" fmla="*/ 1281 h 55240"/>
                      <a:gd name="connsiteX3" fmla="*/ 30785 w 48395"/>
                      <a:gd name="connsiteY3" fmla="*/ 490 h 55240"/>
                      <a:gd name="connsiteX4" fmla="*/ 6896 w 48395"/>
                      <a:gd name="connsiteY4" fmla="*/ 16959 h 55240"/>
                      <a:gd name="connsiteX5" fmla="*/ 0 w 48395"/>
                      <a:gd name="connsiteY5" fmla="*/ 45315 h 55240"/>
                      <a:gd name="connsiteX6" fmla="*/ 40814 w 48395"/>
                      <a:gd name="connsiteY6" fmla="*/ 55240 h 55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395" h="55240">
                        <a:moveTo>
                          <a:pt x="40814" y="55240"/>
                        </a:moveTo>
                        <a:lnTo>
                          <a:pt x="47711" y="26884"/>
                        </a:lnTo>
                        <a:cubicBezTo>
                          <a:pt x="50530" y="15311"/>
                          <a:pt x="44377" y="3795"/>
                          <a:pt x="34052" y="1281"/>
                        </a:cubicBezTo>
                        <a:lnTo>
                          <a:pt x="30785" y="490"/>
                        </a:lnTo>
                        <a:cubicBezTo>
                          <a:pt x="20460" y="-2024"/>
                          <a:pt x="9706" y="5386"/>
                          <a:pt x="6896" y="16959"/>
                        </a:cubicBezTo>
                        <a:lnTo>
                          <a:pt x="0" y="45315"/>
                        </a:lnTo>
                        <a:lnTo>
                          <a:pt x="40814" y="5524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69" name="Graphic 3">
                  <a:extLst>
                    <a:ext uri="{FF2B5EF4-FFF2-40B4-BE49-F238E27FC236}">
                      <a16:creationId xmlns:a16="http://schemas.microsoft.com/office/drawing/2014/main" id="{DE636D96-7DC4-D446-4790-811BE27B4858}"/>
                    </a:ext>
                  </a:extLst>
                </p:cNvPr>
                <p:cNvGrpSpPr/>
                <p:nvPr/>
              </p:nvGrpSpPr>
              <p:grpSpPr>
                <a:xfrm>
                  <a:off x="7629896" y="3558068"/>
                  <a:ext cx="54700" cy="94459"/>
                  <a:chOff x="7629896" y="3558068"/>
                  <a:chExt cx="54700" cy="94459"/>
                </a:xfrm>
              </p:grpSpPr>
              <p:sp>
                <p:nvSpPr>
                  <p:cNvPr id="385" name="Freeform: Shape 384">
                    <a:extLst>
                      <a:ext uri="{FF2B5EF4-FFF2-40B4-BE49-F238E27FC236}">
                        <a16:creationId xmlns:a16="http://schemas.microsoft.com/office/drawing/2014/main" id="{C548F038-D133-443E-1ADB-87D47D6ED45F}"/>
                      </a:ext>
                    </a:extLst>
                  </p:cNvPr>
                  <p:cNvSpPr/>
                  <p:nvPr/>
                </p:nvSpPr>
                <p:spPr>
                  <a:xfrm>
                    <a:off x="7629896" y="3596068"/>
                    <a:ext cx="48701" cy="56459"/>
                  </a:xfrm>
                  <a:custGeom>
                    <a:avLst/>
                    <a:gdLst>
                      <a:gd name="connsiteX0" fmla="*/ 48701 w 48701"/>
                      <a:gd name="connsiteY0" fmla="*/ 9839 h 56459"/>
                      <a:gd name="connsiteX1" fmla="*/ 40957 w 48701"/>
                      <a:gd name="connsiteY1" fmla="*/ 41672 h 56459"/>
                      <a:gd name="connsiteX2" fmla="*/ 17802 w 48701"/>
                      <a:gd name="connsiteY2" fmla="*/ 55921 h 56459"/>
                      <a:gd name="connsiteX3" fmla="*/ 14573 w 48701"/>
                      <a:gd name="connsiteY3" fmla="*/ 55131 h 56459"/>
                      <a:gd name="connsiteX4" fmla="*/ 552 w 48701"/>
                      <a:gd name="connsiteY4" fmla="*/ 31832 h 56459"/>
                      <a:gd name="connsiteX5" fmla="*/ 8296 w 48701"/>
                      <a:gd name="connsiteY5" fmla="*/ 0 h 56459"/>
                      <a:gd name="connsiteX6" fmla="*/ 48701 w 48701"/>
                      <a:gd name="connsiteY6" fmla="*/ 9839 h 564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701" h="56459">
                        <a:moveTo>
                          <a:pt x="48701" y="9839"/>
                        </a:moveTo>
                        <a:lnTo>
                          <a:pt x="40957" y="41672"/>
                        </a:lnTo>
                        <a:cubicBezTo>
                          <a:pt x="38443" y="51997"/>
                          <a:pt x="28022" y="58417"/>
                          <a:pt x="17802" y="55921"/>
                        </a:cubicBezTo>
                        <a:lnTo>
                          <a:pt x="14573" y="55131"/>
                        </a:lnTo>
                        <a:cubicBezTo>
                          <a:pt x="4353" y="52644"/>
                          <a:pt x="-1962" y="42158"/>
                          <a:pt x="552" y="31832"/>
                        </a:cubicBezTo>
                        <a:lnTo>
                          <a:pt x="8296" y="0"/>
                        </a:lnTo>
                        <a:lnTo>
                          <a:pt x="48701" y="9839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86" name="Freeform: Shape 385">
                    <a:extLst>
                      <a:ext uri="{FF2B5EF4-FFF2-40B4-BE49-F238E27FC236}">
                        <a16:creationId xmlns:a16="http://schemas.microsoft.com/office/drawing/2014/main" id="{047C967A-BFCA-5CBA-CC2A-9FFDFFF72708}"/>
                      </a:ext>
                    </a:extLst>
                  </p:cNvPr>
                  <p:cNvSpPr/>
                  <p:nvPr/>
                </p:nvSpPr>
                <p:spPr>
                  <a:xfrm>
                    <a:off x="7636201" y="3558068"/>
                    <a:ext cx="48395" cy="55240"/>
                  </a:xfrm>
                  <a:custGeom>
                    <a:avLst/>
                    <a:gdLst>
                      <a:gd name="connsiteX0" fmla="*/ 40815 w 48395"/>
                      <a:gd name="connsiteY0" fmla="*/ 55240 h 55240"/>
                      <a:gd name="connsiteX1" fmla="*/ 47711 w 48395"/>
                      <a:gd name="connsiteY1" fmla="*/ 26884 h 55240"/>
                      <a:gd name="connsiteX2" fmla="*/ 34052 w 48395"/>
                      <a:gd name="connsiteY2" fmla="*/ 1281 h 55240"/>
                      <a:gd name="connsiteX3" fmla="*/ 30785 w 48395"/>
                      <a:gd name="connsiteY3" fmla="*/ 490 h 55240"/>
                      <a:gd name="connsiteX4" fmla="*/ 6896 w 48395"/>
                      <a:gd name="connsiteY4" fmla="*/ 16959 h 55240"/>
                      <a:gd name="connsiteX5" fmla="*/ 0 w 48395"/>
                      <a:gd name="connsiteY5" fmla="*/ 45315 h 55240"/>
                      <a:gd name="connsiteX6" fmla="*/ 40815 w 48395"/>
                      <a:gd name="connsiteY6" fmla="*/ 55240 h 55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395" h="55240">
                        <a:moveTo>
                          <a:pt x="40815" y="55240"/>
                        </a:moveTo>
                        <a:lnTo>
                          <a:pt x="47711" y="26884"/>
                        </a:lnTo>
                        <a:cubicBezTo>
                          <a:pt x="50530" y="15321"/>
                          <a:pt x="44377" y="3795"/>
                          <a:pt x="34052" y="1281"/>
                        </a:cubicBezTo>
                        <a:lnTo>
                          <a:pt x="30785" y="490"/>
                        </a:lnTo>
                        <a:cubicBezTo>
                          <a:pt x="20460" y="-2024"/>
                          <a:pt x="9706" y="5386"/>
                          <a:pt x="6896" y="16959"/>
                        </a:cubicBezTo>
                        <a:lnTo>
                          <a:pt x="0" y="45315"/>
                        </a:lnTo>
                        <a:lnTo>
                          <a:pt x="40815" y="5524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70" name="Graphic 3">
                  <a:extLst>
                    <a:ext uri="{FF2B5EF4-FFF2-40B4-BE49-F238E27FC236}">
                      <a16:creationId xmlns:a16="http://schemas.microsoft.com/office/drawing/2014/main" id="{A104E962-AC5D-8D27-9068-5E8F21DFA0BE}"/>
                    </a:ext>
                  </a:extLst>
                </p:cNvPr>
                <p:cNvGrpSpPr/>
                <p:nvPr/>
              </p:nvGrpSpPr>
              <p:grpSpPr>
                <a:xfrm>
                  <a:off x="7652737" y="3631477"/>
                  <a:ext cx="54700" cy="94459"/>
                  <a:chOff x="7652737" y="3631477"/>
                  <a:chExt cx="54700" cy="94459"/>
                </a:xfrm>
              </p:grpSpPr>
              <p:sp>
                <p:nvSpPr>
                  <p:cNvPr id="383" name="Freeform: Shape 382">
                    <a:extLst>
                      <a:ext uri="{FF2B5EF4-FFF2-40B4-BE49-F238E27FC236}">
                        <a16:creationId xmlns:a16="http://schemas.microsoft.com/office/drawing/2014/main" id="{A9D14BB9-5607-7D39-C046-1B85F8E406A9}"/>
                      </a:ext>
                    </a:extLst>
                  </p:cNvPr>
                  <p:cNvSpPr/>
                  <p:nvPr/>
                </p:nvSpPr>
                <p:spPr>
                  <a:xfrm>
                    <a:off x="7652737" y="3669477"/>
                    <a:ext cx="48701" cy="56459"/>
                  </a:xfrm>
                  <a:custGeom>
                    <a:avLst/>
                    <a:gdLst>
                      <a:gd name="connsiteX0" fmla="*/ 48701 w 48701"/>
                      <a:gd name="connsiteY0" fmla="*/ 9839 h 56459"/>
                      <a:gd name="connsiteX1" fmla="*/ 40957 w 48701"/>
                      <a:gd name="connsiteY1" fmla="*/ 41672 h 56459"/>
                      <a:gd name="connsiteX2" fmla="*/ 17802 w 48701"/>
                      <a:gd name="connsiteY2" fmla="*/ 55921 h 56459"/>
                      <a:gd name="connsiteX3" fmla="*/ 14573 w 48701"/>
                      <a:gd name="connsiteY3" fmla="*/ 55131 h 56459"/>
                      <a:gd name="connsiteX4" fmla="*/ 552 w 48701"/>
                      <a:gd name="connsiteY4" fmla="*/ 31832 h 56459"/>
                      <a:gd name="connsiteX5" fmla="*/ 8296 w 48701"/>
                      <a:gd name="connsiteY5" fmla="*/ 0 h 56459"/>
                      <a:gd name="connsiteX6" fmla="*/ 48701 w 48701"/>
                      <a:gd name="connsiteY6" fmla="*/ 9839 h 564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701" h="56459">
                        <a:moveTo>
                          <a:pt x="48701" y="9839"/>
                        </a:moveTo>
                        <a:lnTo>
                          <a:pt x="40957" y="41672"/>
                        </a:lnTo>
                        <a:cubicBezTo>
                          <a:pt x="38443" y="51997"/>
                          <a:pt x="28022" y="58417"/>
                          <a:pt x="17802" y="55921"/>
                        </a:cubicBezTo>
                        <a:lnTo>
                          <a:pt x="14573" y="55131"/>
                        </a:lnTo>
                        <a:cubicBezTo>
                          <a:pt x="4353" y="52644"/>
                          <a:pt x="-1962" y="42158"/>
                          <a:pt x="552" y="31832"/>
                        </a:cubicBezTo>
                        <a:lnTo>
                          <a:pt x="8296" y="0"/>
                        </a:lnTo>
                        <a:lnTo>
                          <a:pt x="48701" y="9839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84" name="Freeform: Shape 383">
                    <a:extLst>
                      <a:ext uri="{FF2B5EF4-FFF2-40B4-BE49-F238E27FC236}">
                        <a16:creationId xmlns:a16="http://schemas.microsoft.com/office/drawing/2014/main" id="{43AA2CA8-82A9-1202-CDD2-65A7FE243474}"/>
                      </a:ext>
                    </a:extLst>
                  </p:cNvPr>
                  <p:cNvSpPr/>
                  <p:nvPr/>
                </p:nvSpPr>
                <p:spPr>
                  <a:xfrm>
                    <a:off x="7659042" y="3631477"/>
                    <a:ext cx="48395" cy="55240"/>
                  </a:xfrm>
                  <a:custGeom>
                    <a:avLst/>
                    <a:gdLst>
                      <a:gd name="connsiteX0" fmla="*/ 40815 w 48395"/>
                      <a:gd name="connsiteY0" fmla="*/ 55240 h 55240"/>
                      <a:gd name="connsiteX1" fmla="*/ 47711 w 48395"/>
                      <a:gd name="connsiteY1" fmla="*/ 26884 h 55240"/>
                      <a:gd name="connsiteX2" fmla="*/ 34052 w 48395"/>
                      <a:gd name="connsiteY2" fmla="*/ 1281 h 55240"/>
                      <a:gd name="connsiteX3" fmla="*/ 30785 w 48395"/>
                      <a:gd name="connsiteY3" fmla="*/ 490 h 55240"/>
                      <a:gd name="connsiteX4" fmla="*/ 6896 w 48395"/>
                      <a:gd name="connsiteY4" fmla="*/ 16959 h 55240"/>
                      <a:gd name="connsiteX5" fmla="*/ 0 w 48395"/>
                      <a:gd name="connsiteY5" fmla="*/ 45315 h 55240"/>
                      <a:gd name="connsiteX6" fmla="*/ 40815 w 48395"/>
                      <a:gd name="connsiteY6" fmla="*/ 55240 h 55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395" h="55240">
                        <a:moveTo>
                          <a:pt x="40815" y="55240"/>
                        </a:moveTo>
                        <a:lnTo>
                          <a:pt x="47711" y="26884"/>
                        </a:lnTo>
                        <a:cubicBezTo>
                          <a:pt x="50530" y="15311"/>
                          <a:pt x="44377" y="3795"/>
                          <a:pt x="34052" y="1281"/>
                        </a:cubicBezTo>
                        <a:lnTo>
                          <a:pt x="30785" y="490"/>
                        </a:lnTo>
                        <a:cubicBezTo>
                          <a:pt x="20460" y="-2024"/>
                          <a:pt x="9706" y="5386"/>
                          <a:pt x="6896" y="16959"/>
                        </a:cubicBezTo>
                        <a:lnTo>
                          <a:pt x="0" y="45315"/>
                        </a:lnTo>
                        <a:lnTo>
                          <a:pt x="40815" y="5524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71" name="Graphic 3">
                  <a:extLst>
                    <a:ext uri="{FF2B5EF4-FFF2-40B4-BE49-F238E27FC236}">
                      <a16:creationId xmlns:a16="http://schemas.microsoft.com/office/drawing/2014/main" id="{3C7E62C8-B548-A2AC-C82F-8D0E000C4169}"/>
                    </a:ext>
                  </a:extLst>
                </p:cNvPr>
                <p:cNvGrpSpPr/>
                <p:nvPr/>
              </p:nvGrpSpPr>
              <p:grpSpPr>
                <a:xfrm>
                  <a:off x="7731224" y="3601727"/>
                  <a:ext cx="74509" cy="85679"/>
                  <a:chOff x="7731224" y="3601727"/>
                  <a:chExt cx="74509" cy="85679"/>
                </a:xfrm>
              </p:grpSpPr>
              <p:sp>
                <p:nvSpPr>
                  <p:cNvPr id="381" name="Freeform: Shape 380">
                    <a:extLst>
                      <a:ext uri="{FF2B5EF4-FFF2-40B4-BE49-F238E27FC236}">
                        <a16:creationId xmlns:a16="http://schemas.microsoft.com/office/drawing/2014/main" id="{AF9D3D65-D8D5-43B8-B0F2-816D78B079A1}"/>
                      </a:ext>
                    </a:extLst>
                  </p:cNvPr>
                  <p:cNvSpPr/>
                  <p:nvPr/>
                </p:nvSpPr>
                <p:spPr>
                  <a:xfrm>
                    <a:off x="7748977" y="3628472"/>
                    <a:ext cx="56755" cy="58934"/>
                  </a:xfrm>
                  <a:custGeom>
                    <a:avLst/>
                    <a:gdLst>
                      <a:gd name="connsiteX0" fmla="*/ 33347 w 56755"/>
                      <a:gd name="connsiteY0" fmla="*/ 0 h 58934"/>
                      <a:gd name="connsiteX1" fmla="*/ 52921 w 56755"/>
                      <a:gd name="connsiteY1" fmla="*/ 26280 h 58934"/>
                      <a:gd name="connsiteX2" fmla="*/ 49121 w 56755"/>
                      <a:gd name="connsiteY2" fmla="*/ 53207 h 58934"/>
                      <a:gd name="connsiteX3" fmla="*/ 46454 w 56755"/>
                      <a:gd name="connsiteY3" fmla="*/ 55198 h 58934"/>
                      <a:gd name="connsiteX4" fmla="*/ 19574 w 56755"/>
                      <a:gd name="connsiteY4" fmla="*/ 51130 h 58934"/>
                      <a:gd name="connsiteX5" fmla="*/ 0 w 56755"/>
                      <a:gd name="connsiteY5" fmla="*/ 24851 h 58934"/>
                      <a:gd name="connsiteX6" fmla="*/ 33347 w 56755"/>
                      <a:gd name="connsiteY6" fmla="*/ 0 h 589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755" h="58934">
                        <a:moveTo>
                          <a:pt x="33347" y="0"/>
                        </a:moveTo>
                        <a:lnTo>
                          <a:pt x="52921" y="26280"/>
                        </a:lnTo>
                        <a:cubicBezTo>
                          <a:pt x="59265" y="34805"/>
                          <a:pt x="57560" y="46920"/>
                          <a:pt x="49121" y="53207"/>
                        </a:cubicBezTo>
                        <a:lnTo>
                          <a:pt x="46454" y="55198"/>
                        </a:lnTo>
                        <a:cubicBezTo>
                          <a:pt x="38015" y="61484"/>
                          <a:pt x="25918" y="59646"/>
                          <a:pt x="19574" y="51130"/>
                        </a:cubicBezTo>
                        <a:lnTo>
                          <a:pt x="0" y="24851"/>
                        </a:lnTo>
                        <a:lnTo>
                          <a:pt x="33347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82" name="Freeform: Shape 381">
                    <a:extLst>
                      <a:ext uri="{FF2B5EF4-FFF2-40B4-BE49-F238E27FC236}">
                        <a16:creationId xmlns:a16="http://schemas.microsoft.com/office/drawing/2014/main" id="{78EDBDD0-8D8C-C8EB-AB49-CCEFACAF0ADE}"/>
                      </a:ext>
                    </a:extLst>
                  </p:cNvPr>
                  <p:cNvSpPr/>
                  <p:nvPr/>
                </p:nvSpPr>
                <p:spPr>
                  <a:xfrm>
                    <a:off x="7731224" y="3601727"/>
                    <a:ext cx="55787" cy="57787"/>
                  </a:xfrm>
                  <a:custGeom>
                    <a:avLst/>
                    <a:gdLst>
                      <a:gd name="connsiteX0" fmla="*/ 55787 w 55787"/>
                      <a:gd name="connsiteY0" fmla="*/ 32689 h 57787"/>
                      <a:gd name="connsiteX1" fmla="*/ 38356 w 55787"/>
                      <a:gd name="connsiteY1" fmla="*/ 9286 h 57787"/>
                      <a:gd name="connsiteX2" fmla="*/ 9924 w 55787"/>
                      <a:gd name="connsiteY2" fmla="*/ 3466 h 57787"/>
                      <a:gd name="connsiteX3" fmla="*/ 7229 w 55787"/>
                      <a:gd name="connsiteY3" fmla="*/ 5476 h 57787"/>
                      <a:gd name="connsiteX4" fmla="*/ 4666 w 55787"/>
                      <a:gd name="connsiteY4" fmla="*/ 34384 h 57787"/>
                      <a:gd name="connsiteX5" fmla="*/ 22097 w 55787"/>
                      <a:gd name="connsiteY5" fmla="*/ 57787 h 57787"/>
                      <a:gd name="connsiteX6" fmla="*/ 55787 w 55787"/>
                      <a:gd name="connsiteY6" fmla="*/ 32689 h 57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787" h="57787">
                        <a:moveTo>
                          <a:pt x="55787" y="32689"/>
                        </a:moveTo>
                        <a:lnTo>
                          <a:pt x="38356" y="9286"/>
                        </a:lnTo>
                        <a:cubicBezTo>
                          <a:pt x="31241" y="-268"/>
                          <a:pt x="18449" y="-2878"/>
                          <a:pt x="9924" y="3466"/>
                        </a:cubicBezTo>
                        <a:lnTo>
                          <a:pt x="7229" y="5476"/>
                        </a:lnTo>
                        <a:cubicBezTo>
                          <a:pt x="-1296" y="11829"/>
                          <a:pt x="-2449" y="24831"/>
                          <a:pt x="4666" y="34384"/>
                        </a:cubicBezTo>
                        <a:lnTo>
                          <a:pt x="22097" y="57787"/>
                        </a:lnTo>
                        <a:lnTo>
                          <a:pt x="55787" y="3268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72" name="Graphic 3">
                  <a:extLst>
                    <a:ext uri="{FF2B5EF4-FFF2-40B4-BE49-F238E27FC236}">
                      <a16:creationId xmlns:a16="http://schemas.microsoft.com/office/drawing/2014/main" id="{83ED3012-DBC3-E7D6-69D3-D0C0B3E302E3}"/>
                    </a:ext>
                  </a:extLst>
                </p:cNvPr>
                <p:cNvGrpSpPr/>
                <p:nvPr/>
              </p:nvGrpSpPr>
              <p:grpSpPr>
                <a:xfrm>
                  <a:off x="7850315" y="3828465"/>
                  <a:ext cx="74503" cy="85692"/>
                  <a:chOff x="7850315" y="3828465"/>
                  <a:chExt cx="74503" cy="85692"/>
                </a:xfrm>
              </p:grpSpPr>
              <p:sp>
                <p:nvSpPr>
                  <p:cNvPr id="379" name="Freeform: Shape 378">
                    <a:extLst>
                      <a:ext uri="{FF2B5EF4-FFF2-40B4-BE49-F238E27FC236}">
                        <a16:creationId xmlns:a16="http://schemas.microsoft.com/office/drawing/2014/main" id="{1C6428F3-343A-1621-8191-9E53C2B44145}"/>
                      </a:ext>
                    </a:extLst>
                  </p:cNvPr>
                  <p:cNvSpPr/>
                  <p:nvPr/>
                </p:nvSpPr>
                <p:spPr>
                  <a:xfrm>
                    <a:off x="7868049" y="3855224"/>
                    <a:ext cx="56769" cy="58934"/>
                  </a:xfrm>
                  <a:custGeom>
                    <a:avLst/>
                    <a:gdLst>
                      <a:gd name="connsiteX0" fmla="*/ 33357 w 56769"/>
                      <a:gd name="connsiteY0" fmla="*/ 0 h 58934"/>
                      <a:gd name="connsiteX1" fmla="*/ 52930 w 56769"/>
                      <a:gd name="connsiteY1" fmla="*/ 26280 h 58934"/>
                      <a:gd name="connsiteX2" fmla="*/ 49130 w 56769"/>
                      <a:gd name="connsiteY2" fmla="*/ 53207 h 58934"/>
                      <a:gd name="connsiteX3" fmla="*/ 46463 w 56769"/>
                      <a:gd name="connsiteY3" fmla="*/ 55198 h 58934"/>
                      <a:gd name="connsiteX4" fmla="*/ 19574 w 56769"/>
                      <a:gd name="connsiteY4" fmla="*/ 51130 h 58934"/>
                      <a:gd name="connsiteX5" fmla="*/ 0 w 56769"/>
                      <a:gd name="connsiteY5" fmla="*/ 24851 h 58934"/>
                      <a:gd name="connsiteX6" fmla="*/ 33357 w 56769"/>
                      <a:gd name="connsiteY6" fmla="*/ 0 h 589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769" h="58934">
                        <a:moveTo>
                          <a:pt x="33357" y="0"/>
                        </a:moveTo>
                        <a:lnTo>
                          <a:pt x="52930" y="26280"/>
                        </a:lnTo>
                        <a:cubicBezTo>
                          <a:pt x="59284" y="34805"/>
                          <a:pt x="57569" y="46920"/>
                          <a:pt x="49130" y="53207"/>
                        </a:cubicBezTo>
                        <a:lnTo>
                          <a:pt x="46463" y="55198"/>
                        </a:lnTo>
                        <a:cubicBezTo>
                          <a:pt x="38024" y="61484"/>
                          <a:pt x="25927" y="59646"/>
                          <a:pt x="19574" y="51130"/>
                        </a:cubicBezTo>
                        <a:lnTo>
                          <a:pt x="0" y="24851"/>
                        </a:lnTo>
                        <a:lnTo>
                          <a:pt x="33357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80" name="Freeform: Shape 379">
                    <a:extLst>
                      <a:ext uri="{FF2B5EF4-FFF2-40B4-BE49-F238E27FC236}">
                        <a16:creationId xmlns:a16="http://schemas.microsoft.com/office/drawing/2014/main" id="{C7B4BE55-C743-FD80-EBC5-55EDE2A5702E}"/>
                      </a:ext>
                    </a:extLst>
                  </p:cNvPr>
                  <p:cNvSpPr/>
                  <p:nvPr/>
                </p:nvSpPr>
                <p:spPr>
                  <a:xfrm>
                    <a:off x="7850315" y="3828465"/>
                    <a:ext cx="55777" cy="57781"/>
                  </a:xfrm>
                  <a:custGeom>
                    <a:avLst/>
                    <a:gdLst>
                      <a:gd name="connsiteX0" fmla="*/ 55778 w 55777"/>
                      <a:gd name="connsiteY0" fmla="*/ 32693 h 57781"/>
                      <a:gd name="connsiteX1" fmla="*/ 38347 w 55777"/>
                      <a:gd name="connsiteY1" fmla="*/ 9290 h 57781"/>
                      <a:gd name="connsiteX2" fmla="*/ 9924 w 55777"/>
                      <a:gd name="connsiteY2" fmla="*/ 3470 h 57781"/>
                      <a:gd name="connsiteX3" fmla="*/ 7229 w 55777"/>
                      <a:gd name="connsiteY3" fmla="*/ 5480 h 57781"/>
                      <a:gd name="connsiteX4" fmla="*/ 4667 w 55777"/>
                      <a:gd name="connsiteY4" fmla="*/ 34379 h 57781"/>
                      <a:gd name="connsiteX5" fmla="*/ 22097 w 55777"/>
                      <a:gd name="connsiteY5" fmla="*/ 57782 h 57781"/>
                      <a:gd name="connsiteX6" fmla="*/ 55778 w 55777"/>
                      <a:gd name="connsiteY6" fmla="*/ 32693 h 577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777" h="57781">
                        <a:moveTo>
                          <a:pt x="55778" y="32693"/>
                        </a:moveTo>
                        <a:lnTo>
                          <a:pt x="38347" y="9290"/>
                        </a:lnTo>
                        <a:cubicBezTo>
                          <a:pt x="31232" y="-263"/>
                          <a:pt x="18440" y="-2883"/>
                          <a:pt x="9924" y="3470"/>
                        </a:cubicBezTo>
                        <a:lnTo>
                          <a:pt x="7229" y="5480"/>
                        </a:lnTo>
                        <a:cubicBezTo>
                          <a:pt x="-1296" y="11824"/>
                          <a:pt x="-2449" y="24835"/>
                          <a:pt x="4667" y="34379"/>
                        </a:cubicBezTo>
                        <a:lnTo>
                          <a:pt x="22097" y="57782"/>
                        </a:lnTo>
                        <a:lnTo>
                          <a:pt x="55778" y="326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73" name="Graphic 3">
                  <a:extLst>
                    <a:ext uri="{FF2B5EF4-FFF2-40B4-BE49-F238E27FC236}">
                      <a16:creationId xmlns:a16="http://schemas.microsoft.com/office/drawing/2014/main" id="{FF198B68-E440-2D1B-3A58-A4144C540D0D}"/>
                    </a:ext>
                  </a:extLst>
                </p:cNvPr>
                <p:cNvGrpSpPr/>
                <p:nvPr/>
              </p:nvGrpSpPr>
              <p:grpSpPr>
                <a:xfrm>
                  <a:off x="7775267" y="3877409"/>
                  <a:ext cx="74509" cy="85691"/>
                  <a:chOff x="7775267" y="3877409"/>
                  <a:chExt cx="74509" cy="85691"/>
                </a:xfrm>
              </p:grpSpPr>
              <p:sp>
                <p:nvSpPr>
                  <p:cNvPr id="377" name="Freeform: Shape 376">
                    <a:extLst>
                      <a:ext uri="{FF2B5EF4-FFF2-40B4-BE49-F238E27FC236}">
                        <a16:creationId xmlns:a16="http://schemas.microsoft.com/office/drawing/2014/main" id="{BE8A59E4-78F8-E928-6AE3-1A82BEEE2246}"/>
                      </a:ext>
                    </a:extLst>
                  </p:cNvPr>
                  <p:cNvSpPr/>
                  <p:nvPr/>
                </p:nvSpPr>
                <p:spPr>
                  <a:xfrm>
                    <a:off x="7793021" y="3904164"/>
                    <a:ext cx="56755" cy="58936"/>
                  </a:xfrm>
                  <a:custGeom>
                    <a:avLst/>
                    <a:gdLst>
                      <a:gd name="connsiteX0" fmla="*/ 33347 w 56755"/>
                      <a:gd name="connsiteY0" fmla="*/ 0 h 58936"/>
                      <a:gd name="connsiteX1" fmla="*/ 52921 w 56755"/>
                      <a:gd name="connsiteY1" fmla="*/ 26280 h 58936"/>
                      <a:gd name="connsiteX2" fmla="*/ 49120 w 56755"/>
                      <a:gd name="connsiteY2" fmla="*/ 53207 h 58936"/>
                      <a:gd name="connsiteX3" fmla="*/ 46453 w 56755"/>
                      <a:gd name="connsiteY3" fmla="*/ 55198 h 58936"/>
                      <a:gd name="connsiteX4" fmla="*/ 19574 w 56755"/>
                      <a:gd name="connsiteY4" fmla="*/ 51130 h 58936"/>
                      <a:gd name="connsiteX5" fmla="*/ 0 w 56755"/>
                      <a:gd name="connsiteY5" fmla="*/ 24851 h 58936"/>
                      <a:gd name="connsiteX6" fmla="*/ 33347 w 56755"/>
                      <a:gd name="connsiteY6" fmla="*/ 0 h 589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755" h="58936">
                        <a:moveTo>
                          <a:pt x="33347" y="0"/>
                        </a:moveTo>
                        <a:lnTo>
                          <a:pt x="52921" y="26280"/>
                        </a:lnTo>
                        <a:cubicBezTo>
                          <a:pt x="59264" y="34805"/>
                          <a:pt x="57560" y="46920"/>
                          <a:pt x="49120" y="53207"/>
                        </a:cubicBezTo>
                        <a:lnTo>
                          <a:pt x="46453" y="55198"/>
                        </a:lnTo>
                        <a:cubicBezTo>
                          <a:pt x="38014" y="61484"/>
                          <a:pt x="25917" y="59655"/>
                          <a:pt x="19574" y="51130"/>
                        </a:cubicBezTo>
                        <a:lnTo>
                          <a:pt x="0" y="24851"/>
                        </a:lnTo>
                        <a:lnTo>
                          <a:pt x="33347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78" name="Freeform: Shape 377">
                    <a:extLst>
                      <a:ext uri="{FF2B5EF4-FFF2-40B4-BE49-F238E27FC236}">
                        <a16:creationId xmlns:a16="http://schemas.microsoft.com/office/drawing/2014/main" id="{1AAB28F9-5D33-C08E-1005-ECE92D670716}"/>
                      </a:ext>
                    </a:extLst>
                  </p:cNvPr>
                  <p:cNvSpPr/>
                  <p:nvPr/>
                </p:nvSpPr>
                <p:spPr>
                  <a:xfrm>
                    <a:off x="7775267" y="3877409"/>
                    <a:ext cx="55786" cy="57787"/>
                  </a:xfrm>
                  <a:custGeom>
                    <a:avLst/>
                    <a:gdLst>
                      <a:gd name="connsiteX0" fmla="*/ 55787 w 55786"/>
                      <a:gd name="connsiteY0" fmla="*/ 32689 h 57787"/>
                      <a:gd name="connsiteX1" fmla="*/ 38356 w 55786"/>
                      <a:gd name="connsiteY1" fmla="*/ 9286 h 57787"/>
                      <a:gd name="connsiteX2" fmla="*/ 9924 w 55786"/>
                      <a:gd name="connsiteY2" fmla="*/ 3466 h 57787"/>
                      <a:gd name="connsiteX3" fmla="*/ 7229 w 55786"/>
                      <a:gd name="connsiteY3" fmla="*/ 5476 h 57787"/>
                      <a:gd name="connsiteX4" fmla="*/ 4666 w 55786"/>
                      <a:gd name="connsiteY4" fmla="*/ 34384 h 57787"/>
                      <a:gd name="connsiteX5" fmla="*/ 22097 w 55786"/>
                      <a:gd name="connsiteY5" fmla="*/ 57787 h 57787"/>
                      <a:gd name="connsiteX6" fmla="*/ 55787 w 55786"/>
                      <a:gd name="connsiteY6" fmla="*/ 32689 h 57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786" h="57787">
                        <a:moveTo>
                          <a:pt x="55787" y="32689"/>
                        </a:moveTo>
                        <a:lnTo>
                          <a:pt x="38356" y="9286"/>
                        </a:lnTo>
                        <a:cubicBezTo>
                          <a:pt x="31241" y="-268"/>
                          <a:pt x="18449" y="-2878"/>
                          <a:pt x="9924" y="3466"/>
                        </a:cubicBezTo>
                        <a:lnTo>
                          <a:pt x="7229" y="5476"/>
                        </a:lnTo>
                        <a:cubicBezTo>
                          <a:pt x="-1296" y="11829"/>
                          <a:pt x="-2449" y="24831"/>
                          <a:pt x="4666" y="34384"/>
                        </a:cubicBezTo>
                        <a:lnTo>
                          <a:pt x="22097" y="57787"/>
                        </a:lnTo>
                        <a:lnTo>
                          <a:pt x="55787" y="3268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74" name="Graphic 3">
                  <a:extLst>
                    <a:ext uri="{FF2B5EF4-FFF2-40B4-BE49-F238E27FC236}">
                      <a16:creationId xmlns:a16="http://schemas.microsoft.com/office/drawing/2014/main" id="{AD8771CF-B033-B6EE-631E-F7BF567632C9}"/>
                    </a:ext>
                  </a:extLst>
                </p:cNvPr>
                <p:cNvGrpSpPr/>
                <p:nvPr/>
              </p:nvGrpSpPr>
              <p:grpSpPr>
                <a:xfrm>
                  <a:off x="7553411" y="3957343"/>
                  <a:ext cx="74513" cy="85691"/>
                  <a:chOff x="7553411" y="3957343"/>
                  <a:chExt cx="74513" cy="85691"/>
                </a:xfrm>
              </p:grpSpPr>
              <p:sp>
                <p:nvSpPr>
                  <p:cNvPr id="375" name="Freeform: Shape 374">
                    <a:extLst>
                      <a:ext uri="{FF2B5EF4-FFF2-40B4-BE49-F238E27FC236}">
                        <a16:creationId xmlns:a16="http://schemas.microsoft.com/office/drawing/2014/main" id="{D10E56D3-DDAA-EEB3-8F0B-0CBB1421F4A9}"/>
                      </a:ext>
                    </a:extLst>
                  </p:cNvPr>
                  <p:cNvSpPr/>
                  <p:nvPr/>
                </p:nvSpPr>
                <p:spPr>
                  <a:xfrm>
                    <a:off x="7571155" y="3984098"/>
                    <a:ext cx="56768" cy="58936"/>
                  </a:xfrm>
                  <a:custGeom>
                    <a:avLst/>
                    <a:gdLst>
                      <a:gd name="connsiteX0" fmla="*/ 33356 w 56768"/>
                      <a:gd name="connsiteY0" fmla="*/ 0 h 58936"/>
                      <a:gd name="connsiteX1" fmla="*/ 52930 w 56768"/>
                      <a:gd name="connsiteY1" fmla="*/ 26279 h 58936"/>
                      <a:gd name="connsiteX2" fmla="*/ 49130 w 56768"/>
                      <a:gd name="connsiteY2" fmla="*/ 53207 h 58936"/>
                      <a:gd name="connsiteX3" fmla="*/ 46463 w 56768"/>
                      <a:gd name="connsiteY3" fmla="*/ 55197 h 58936"/>
                      <a:gd name="connsiteX4" fmla="*/ 19574 w 56768"/>
                      <a:gd name="connsiteY4" fmla="*/ 51130 h 58936"/>
                      <a:gd name="connsiteX5" fmla="*/ 0 w 56768"/>
                      <a:gd name="connsiteY5" fmla="*/ 24851 h 58936"/>
                      <a:gd name="connsiteX6" fmla="*/ 33356 w 56768"/>
                      <a:gd name="connsiteY6" fmla="*/ 0 h 589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768" h="58936">
                        <a:moveTo>
                          <a:pt x="33356" y="0"/>
                        </a:moveTo>
                        <a:lnTo>
                          <a:pt x="52930" y="26279"/>
                        </a:lnTo>
                        <a:cubicBezTo>
                          <a:pt x="59284" y="34804"/>
                          <a:pt x="57569" y="46920"/>
                          <a:pt x="49130" y="53207"/>
                        </a:cubicBezTo>
                        <a:lnTo>
                          <a:pt x="46463" y="55197"/>
                        </a:lnTo>
                        <a:cubicBezTo>
                          <a:pt x="38024" y="61484"/>
                          <a:pt x="25927" y="59655"/>
                          <a:pt x="19574" y="51130"/>
                        </a:cubicBezTo>
                        <a:lnTo>
                          <a:pt x="0" y="24851"/>
                        </a:lnTo>
                        <a:lnTo>
                          <a:pt x="33356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76" name="Freeform: Shape 375">
                    <a:extLst>
                      <a:ext uri="{FF2B5EF4-FFF2-40B4-BE49-F238E27FC236}">
                        <a16:creationId xmlns:a16="http://schemas.microsoft.com/office/drawing/2014/main" id="{8FBF28D6-E5F7-AD28-F7EE-C508D6A8E3EA}"/>
                      </a:ext>
                    </a:extLst>
                  </p:cNvPr>
                  <p:cNvSpPr/>
                  <p:nvPr/>
                </p:nvSpPr>
                <p:spPr>
                  <a:xfrm>
                    <a:off x="7553411" y="3957343"/>
                    <a:ext cx="55787" cy="57787"/>
                  </a:xfrm>
                  <a:custGeom>
                    <a:avLst/>
                    <a:gdLst>
                      <a:gd name="connsiteX0" fmla="*/ 55787 w 55787"/>
                      <a:gd name="connsiteY0" fmla="*/ 32689 h 57787"/>
                      <a:gd name="connsiteX1" fmla="*/ 38356 w 55787"/>
                      <a:gd name="connsiteY1" fmla="*/ 9286 h 57787"/>
                      <a:gd name="connsiteX2" fmla="*/ 9924 w 55787"/>
                      <a:gd name="connsiteY2" fmla="*/ 3466 h 57787"/>
                      <a:gd name="connsiteX3" fmla="*/ 7229 w 55787"/>
                      <a:gd name="connsiteY3" fmla="*/ 5476 h 57787"/>
                      <a:gd name="connsiteX4" fmla="*/ 4666 w 55787"/>
                      <a:gd name="connsiteY4" fmla="*/ 34384 h 57787"/>
                      <a:gd name="connsiteX5" fmla="*/ 22097 w 55787"/>
                      <a:gd name="connsiteY5" fmla="*/ 57787 h 57787"/>
                      <a:gd name="connsiteX6" fmla="*/ 55787 w 55787"/>
                      <a:gd name="connsiteY6" fmla="*/ 32689 h 57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787" h="57787">
                        <a:moveTo>
                          <a:pt x="55787" y="32689"/>
                        </a:moveTo>
                        <a:lnTo>
                          <a:pt x="38356" y="9286"/>
                        </a:lnTo>
                        <a:cubicBezTo>
                          <a:pt x="31241" y="-268"/>
                          <a:pt x="18449" y="-2878"/>
                          <a:pt x="9924" y="3466"/>
                        </a:cubicBezTo>
                        <a:lnTo>
                          <a:pt x="7229" y="5476"/>
                        </a:lnTo>
                        <a:cubicBezTo>
                          <a:pt x="-1296" y="11829"/>
                          <a:pt x="-2449" y="24831"/>
                          <a:pt x="4666" y="34384"/>
                        </a:cubicBezTo>
                        <a:lnTo>
                          <a:pt x="22097" y="57787"/>
                        </a:lnTo>
                        <a:lnTo>
                          <a:pt x="55787" y="3268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75" name="Graphic 3">
                  <a:extLst>
                    <a:ext uri="{FF2B5EF4-FFF2-40B4-BE49-F238E27FC236}">
                      <a16:creationId xmlns:a16="http://schemas.microsoft.com/office/drawing/2014/main" id="{50881508-4B95-2E07-E764-70FA97F8C5A7}"/>
                    </a:ext>
                  </a:extLst>
                </p:cNvPr>
                <p:cNvGrpSpPr/>
                <p:nvPr/>
              </p:nvGrpSpPr>
              <p:grpSpPr>
                <a:xfrm>
                  <a:off x="7759900" y="3958303"/>
                  <a:ext cx="72629" cy="86999"/>
                  <a:chOff x="7759900" y="3958303"/>
                  <a:chExt cx="72629" cy="86999"/>
                </a:xfrm>
              </p:grpSpPr>
              <p:sp>
                <p:nvSpPr>
                  <p:cNvPr id="373" name="Freeform: Shape 372">
                    <a:extLst>
                      <a:ext uri="{FF2B5EF4-FFF2-40B4-BE49-F238E27FC236}">
                        <a16:creationId xmlns:a16="http://schemas.microsoft.com/office/drawing/2014/main" id="{3C61F692-3632-7E96-6718-FE28F5055597}"/>
                      </a:ext>
                    </a:extLst>
                  </p:cNvPr>
                  <p:cNvSpPr/>
                  <p:nvPr/>
                </p:nvSpPr>
                <p:spPr>
                  <a:xfrm>
                    <a:off x="7776343" y="3986336"/>
                    <a:ext cx="56186" cy="58966"/>
                  </a:xfrm>
                  <a:custGeom>
                    <a:avLst/>
                    <a:gdLst>
                      <a:gd name="connsiteX0" fmla="*/ 34376 w 56186"/>
                      <a:gd name="connsiteY0" fmla="*/ 0 h 58966"/>
                      <a:gd name="connsiteX1" fmla="*/ 52826 w 56186"/>
                      <a:gd name="connsiteY1" fmla="*/ 27079 h 58966"/>
                      <a:gd name="connsiteX2" fmla="*/ 47892 w 56186"/>
                      <a:gd name="connsiteY2" fmla="*/ 53816 h 58966"/>
                      <a:gd name="connsiteX3" fmla="*/ 45139 w 56186"/>
                      <a:gd name="connsiteY3" fmla="*/ 55693 h 58966"/>
                      <a:gd name="connsiteX4" fmla="*/ 18450 w 56186"/>
                      <a:gd name="connsiteY4" fmla="*/ 50492 h 58966"/>
                      <a:gd name="connsiteX5" fmla="*/ 0 w 56186"/>
                      <a:gd name="connsiteY5" fmla="*/ 23413 h 58966"/>
                      <a:gd name="connsiteX6" fmla="*/ 34376 w 56186"/>
                      <a:gd name="connsiteY6" fmla="*/ 0 h 58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186" h="58966">
                        <a:moveTo>
                          <a:pt x="34376" y="0"/>
                        </a:moveTo>
                        <a:lnTo>
                          <a:pt x="52826" y="27079"/>
                        </a:lnTo>
                        <a:cubicBezTo>
                          <a:pt x="58807" y="35862"/>
                          <a:pt x="56588" y="47892"/>
                          <a:pt x="47892" y="53816"/>
                        </a:cubicBezTo>
                        <a:lnTo>
                          <a:pt x="45139" y="55693"/>
                        </a:lnTo>
                        <a:cubicBezTo>
                          <a:pt x="36443" y="61617"/>
                          <a:pt x="24432" y="59274"/>
                          <a:pt x="18450" y="50492"/>
                        </a:cubicBezTo>
                        <a:lnTo>
                          <a:pt x="0" y="23413"/>
                        </a:lnTo>
                        <a:lnTo>
                          <a:pt x="34376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74" name="Freeform: Shape 373">
                    <a:extLst>
                      <a:ext uri="{FF2B5EF4-FFF2-40B4-BE49-F238E27FC236}">
                        <a16:creationId xmlns:a16="http://schemas.microsoft.com/office/drawing/2014/main" id="{9726C18E-F654-ECF4-8988-C784E52F38C3}"/>
                      </a:ext>
                    </a:extLst>
                  </p:cNvPr>
                  <p:cNvSpPr/>
                  <p:nvPr/>
                </p:nvSpPr>
                <p:spPr>
                  <a:xfrm>
                    <a:off x="7759900" y="3958303"/>
                    <a:ext cx="55247" cy="57808"/>
                  </a:xfrm>
                  <a:custGeom>
                    <a:avLst/>
                    <a:gdLst>
                      <a:gd name="connsiteX0" fmla="*/ 55248 w 55247"/>
                      <a:gd name="connsiteY0" fmla="*/ 34158 h 57808"/>
                      <a:gd name="connsiteX1" fmla="*/ 38817 w 55247"/>
                      <a:gd name="connsiteY1" fmla="*/ 10040 h 57808"/>
                      <a:gd name="connsiteX2" fmla="*/ 10661 w 55247"/>
                      <a:gd name="connsiteY2" fmla="*/ 3030 h 57808"/>
                      <a:gd name="connsiteX3" fmla="*/ 7880 w 55247"/>
                      <a:gd name="connsiteY3" fmla="*/ 4925 h 57808"/>
                      <a:gd name="connsiteX4" fmla="*/ 4099 w 55247"/>
                      <a:gd name="connsiteY4" fmla="*/ 33691 h 57808"/>
                      <a:gd name="connsiteX5" fmla="*/ 20529 w 55247"/>
                      <a:gd name="connsiteY5" fmla="*/ 57808 h 57808"/>
                      <a:gd name="connsiteX6" fmla="*/ 55248 w 55247"/>
                      <a:gd name="connsiteY6" fmla="*/ 34158 h 578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247" h="57808">
                        <a:moveTo>
                          <a:pt x="55248" y="34158"/>
                        </a:moveTo>
                        <a:lnTo>
                          <a:pt x="38817" y="10040"/>
                        </a:lnTo>
                        <a:cubicBezTo>
                          <a:pt x="32111" y="201"/>
                          <a:pt x="19443" y="-2952"/>
                          <a:pt x="10661" y="3030"/>
                        </a:cubicBezTo>
                        <a:lnTo>
                          <a:pt x="7880" y="4925"/>
                        </a:lnTo>
                        <a:cubicBezTo>
                          <a:pt x="-902" y="10907"/>
                          <a:pt x="-2607" y="23852"/>
                          <a:pt x="4099" y="33691"/>
                        </a:cubicBezTo>
                        <a:lnTo>
                          <a:pt x="20529" y="57808"/>
                        </a:lnTo>
                        <a:lnTo>
                          <a:pt x="55248" y="3415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76" name="Graphic 3">
                  <a:extLst>
                    <a:ext uri="{FF2B5EF4-FFF2-40B4-BE49-F238E27FC236}">
                      <a16:creationId xmlns:a16="http://schemas.microsoft.com/office/drawing/2014/main" id="{CE35A3C4-6BB3-17FA-DA13-345F063207BD}"/>
                    </a:ext>
                  </a:extLst>
                </p:cNvPr>
                <p:cNvGrpSpPr/>
                <p:nvPr/>
              </p:nvGrpSpPr>
              <p:grpSpPr>
                <a:xfrm>
                  <a:off x="7993177" y="3604316"/>
                  <a:ext cx="72620" cy="86989"/>
                  <a:chOff x="7993177" y="3604316"/>
                  <a:chExt cx="72620" cy="86989"/>
                </a:xfrm>
              </p:grpSpPr>
              <p:sp>
                <p:nvSpPr>
                  <p:cNvPr id="371" name="Freeform: Shape 370">
                    <a:extLst>
                      <a:ext uri="{FF2B5EF4-FFF2-40B4-BE49-F238E27FC236}">
                        <a16:creationId xmlns:a16="http://schemas.microsoft.com/office/drawing/2014/main" id="{72D0CDEE-3082-0F90-17EF-CF8AEF1CD86A}"/>
                      </a:ext>
                    </a:extLst>
                  </p:cNvPr>
                  <p:cNvSpPr/>
                  <p:nvPr/>
                </p:nvSpPr>
                <p:spPr>
                  <a:xfrm>
                    <a:off x="8009610" y="3632339"/>
                    <a:ext cx="56186" cy="58966"/>
                  </a:xfrm>
                  <a:custGeom>
                    <a:avLst/>
                    <a:gdLst>
                      <a:gd name="connsiteX0" fmla="*/ 34376 w 56186"/>
                      <a:gd name="connsiteY0" fmla="*/ 0 h 58966"/>
                      <a:gd name="connsiteX1" fmla="*/ 52826 w 56186"/>
                      <a:gd name="connsiteY1" fmla="*/ 27080 h 58966"/>
                      <a:gd name="connsiteX2" fmla="*/ 47892 w 56186"/>
                      <a:gd name="connsiteY2" fmla="*/ 53816 h 58966"/>
                      <a:gd name="connsiteX3" fmla="*/ 45139 w 56186"/>
                      <a:gd name="connsiteY3" fmla="*/ 55693 h 58966"/>
                      <a:gd name="connsiteX4" fmla="*/ 18450 w 56186"/>
                      <a:gd name="connsiteY4" fmla="*/ 50492 h 58966"/>
                      <a:gd name="connsiteX5" fmla="*/ 0 w 56186"/>
                      <a:gd name="connsiteY5" fmla="*/ 23413 h 58966"/>
                      <a:gd name="connsiteX6" fmla="*/ 34376 w 56186"/>
                      <a:gd name="connsiteY6" fmla="*/ 0 h 58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186" h="58966">
                        <a:moveTo>
                          <a:pt x="34376" y="0"/>
                        </a:moveTo>
                        <a:lnTo>
                          <a:pt x="52826" y="27080"/>
                        </a:lnTo>
                        <a:cubicBezTo>
                          <a:pt x="58807" y="35862"/>
                          <a:pt x="56588" y="47892"/>
                          <a:pt x="47892" y="53816"/>
                        </a:cubicBezTo>
                        <a:lnTo>
                          <a:pt x="45139" y="55693"/>
                        </a:lnTo>
                        <a:cubicBezTo>
                          <a:pt x="36443" y="61617"/>
                          <a:pt x="24432" y="59274"/>
                          <a:pt x="18450" y="50492"/>
                        </a:cubicBezTo>
                        <a:lnTo>
                          <a:pt x="0" y="23413"/>
                        </a:lnTo>
                        <a:lnTo>
                          <a:pt x="34376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72" name="Freeform: Shape 371">
                    <a:extLst>
                      <a:ext uri="{FF2B5EF4-FFF2-40B4-BE49-F238E27FC236}">
                        <a16:creationId xmlns:a16="http://schemas.microsoft.com/office/drawing/2014/main" id="{5734F181-119E-69F4-4FE9-45A4D0C9D3B4}"/>
                      </a:ext>
                    </a:extLst>
                  </p:cNvPr>
                  <p:cNvSpPr/>
                  <p:nvPr/>
                </p:nvSpPr>
                <p:spPr>
                  <a:xfrm>
                    <a:off x="7993177" y="3604316"/>
                    <a:ext cx="55247" cy="57808"/>
                  </a:xfrm>
                  <a:custGeom>
                    <a:avLst/>
                    <a:gdLst>
                      <a:gd name="connsiteX0" fmla="*/ 55248 w 55247"/>
                      <a:gd name="connsiteY0" fmla="*/ 34158 h 57808"/>
                      <a:gd name="connsiteX1" fmla="*/ 38817 w 55247"/>
                      <a:gd name="connsiteY1" fmla="*/ 10040 h 57808"/>
                      <a:gd name="connsiteX2" fmla="*/ 10661 w 55247"/>
                      <a:gd name="connsiteY2" fmla="*/ 3030 h 57808"/>
                      <a:gd name="connsiteX3" fmla="*/ 7880 w 55247"/>
                      <a:gd name="connsiteY3" fmla="*/ 4925 h 57808"/>
                      <a:gd name="connsiteX4" fmla="*/ 4098 w 55247"/>
                      <a:gd name="connsiteY4" fmla="*/ 33691 h 57808"/>
                      <a:gd name="connsiteX5" fmla="*/ 20529 w 55247"/>
                      <a:gd name="connsiteY5" fmla="*/ 57808 h 57808"/>
                      <a:gd name="connsiteX6" fmla="*/ 55248 w 55247"/>
                      <a:gd name="connsiteY6" fmla="*/ 34158 h 578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247" h="57808">
                        <a:moveTo>
                          <a:pt x="55248" y="34158"/>
                        </a:moveTo>
                        <a:lnTo>
                          <a:pt x="38817" y="10040"/>
                        </a:lnTo>
                        <a:cubicBezTo>
                          <a:pt x="32111" y="201"/>
                          <a:pt x="19443" y="-2952"/>
                          <a:pt x="10661" y="3030"/>
                        </a:cubicBezTo>
                        <a:lnTo>
                          <a:pt x="7880" y="4925"/>
                        </a:lnTo>
                        <a:cubicBezTo>
                          <a:pt x="-902" y="10907"/>
                          <a:pt x="-2607" y="23852"/>
                          <a:pt x="4098" y="33691"/>
                        </a:cubicBezTo>
                        <a:lnTo>
                          <a:pt x="20529" y="57808"/>
                        </a:lnTo>
                        <a:lnTo>
                          <a:pt x="55248" y="3415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77" name="Graphic 3">
                  <a:extLst>
                    <a:ext uri="{FF2B5EF4-FFF2-40B4-BE49-F238E27FC236}">
                      <a16:creationId xmlns:a16="http://schemas.microsoft.com/office/drawing/2014/main" id="{3D1E960E-656C-F333-5CBD-79B55AF8F9F4}"/>
                    </a:ext>
                  </a:extLst>
                </p:cNvPr>
                <p:cNvGrpSpPr/>
                <p:nvPr/>
              </p:nvGrpSpPr>
              <p:grpSpPr>
                <a:xfrm>
                  <a:off x="7815364" y="3646731"/>
                  <a:ext cx="72629" cy="86989"/>
                  <a:chOff x="7815364" y="3646731"/>
                  <a:chExt cx="72629" cy="86989"/>
                </a:xfrm>
              </p:grpSpPr>
              <p:sp>
                <p:nvSpPr>
                  <p:cNvPr id="369" name="Freeform: Shape 368">
                    <a:extLst>
                      <a:ext uri="{FF2B5EF4-FFF2-40B4-BE49-F238E27FC236}">
                        <a16:creationId xmlns:a16="http://schemas.microsoft.com/office/drawing/2014/main" id="{B374BB84-DF8A-F192-8B16-3F014855F85C}"/>
                      </a:ext>
                    </a:extLst>
                  </p:cNvPr>
                  <p:cNvSpPr/>
                  <p:nvPr/>
                </p:nvSpPr>
                <p:spPr>
                  <a:xfrm>
                    <a:off x="7831807" y="3674754"/>
                    <a:ext cx="56186" cy="58966"/>
                  </a:xfrm>
                  <a:custGeom>
                    <a:avLst/>
                    <a:gdLst>
                      <a:gd name="connsiteX0" fmla="*/ 34376 w 56186"/>
                      <a:gd name="connsiteY0" fmla="*/ 0 h 58966"/>
                      <a:gd name="connsiteX1" fmla="*/ 52826 w 56186"/>
                      <a:gd name="connsiteY1" fmla="*/ 27080 h 58966"/>
                      <a:gd name="connsiteX2" fmla="*/ 47892 w 56186"/>
                      <a:gd name="connsiteY2" fmla="*/ 53816 h 58966"/>
                      <a:gd name="connsiteX3" fmla="*/ 45139 w 56186"/>
                      <a:gd name="connsiteY3" fmla="*/ 55693 h 58966"/>
                      <a:gd name="connsiteX4" fmla="*/ 18450 w 56186"/>
                      <a:gd name="connsiteY4" fmla="*/ 50492 h 58966"/>
                      <a:gd name="connsiteX5" fmla="*/ 0 w 56186"/>
                      <a:gd name="connsiteY5" fmla="*/ 23413 h 58966"/>
                      <a:gd name="connsiteX6" fmla="*/ 34376 w 56186"/>
                      <a:gd name="connsiteY6" fmla="*/ 0 h 58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186" h="58966">
                        <a:moveTo>
                          <a:pt x="34376" y="0"/>
                        </a:moveTo>
                        <a:lnTo>
                          <a:pt x="52826" y="27080"/>
                        </a:lnTo>
                        <a:cubicBezTo>
                          <a:pt x="58807" y="35862"/>
                          <a:pt x="56588" y="47892"/>
                          <a:pt x="47892" y="53816"/>
                        </a:cubicBezTo>
                        <a:lnTo>
                          <a:pt x="45139" y="55693"/>
                        </a:lnTo>
                        <a:cubicBezTo>
                          <a:pt x="36443" y="61617"/>
                          <a:pt x="24432" y="59274"/>
                          <a:pt x="18450" y="50492"/>
                        </a:cubicBezTo>
                        <a:lnTo>
                          <a:pt x="0" y="23413"/>
                        </a:lnTo>
                        <a:lnTo>
                          <a:pt x="34376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70" name="Freeform: Shape 369">
                    <a:extLst>
                      <a:ext uri="{FF2B5EF4-FFF2-40B4-BE49-F238E27FC236}">
                        <a16:creationId xmlns:a16="http://schemas.microsoft.com/office/drawing/2014/main" id="{8219AEDA-67A3-8900-4C75-110DAF6834FA}"/>
                      </a:ext>
                    </a:extLst>
                  </p:cNvPr>
                  <p:cNvSpPr/>
                  <p:nvPr/>
                </p:nvSpPr>
                <p:spPr>
                  <a:xfrm>
                    <a:off x="7815364" y="3646731"/>
                    <a:ext cx="55247" cy="57817"/>
                  </a:xfrm>
                  <a:custGeom>
                    <a:avLst/>
                    <a:gdLst>
                      <a:gd name="connsiteX0" fmla="*/ 55248 w 55247"/>
                      <a:gd name="connsiteY0" fmla="*/ 34158 h 57817"/>
                      <a:gd name="connsiteX1" fmla="*/ 38817 w 55247"/>
                      <a:gd name="connsiteY1" fmla="*/ 10040 h 57817"/>
                      <a:gd name="connsiteX2" fmla="*/ 10661 w 55247"/>
                      <a:gd name="connsiteY2" fmla="*/ 3030 h 57817"/>
                      <a:gd name="connsiteX3" fmla="*/ 7880 w 55247"/>
                      <a:gd name="connsiteY3" fmla="*/ 4925 h 57817"/>
                      <a:gd name="connsiteX4" fmla="*/ 4099 w 55247"/>
                      <a:gd name="connsiteY4" fmla="*/ 33700 h 57817"/>
                      <a:gd name="connsiteX5" fmla="*/ 20529 w 55247"/>
                      <a:gd name="connsiteY5" fmla="*/ 57818 h 57817"/>
                      <a:gd name="connsiteX6" fmla="*/ 55248 w 55247"/>
                      <a:gd name="connsiteY6" fmla="*/ 34158 h 578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247" h="57817">
                        <a:moveTo>
                          <a:pt x="55248" y="34158"/>
                        </a:moveTo>
                        <a:lnTo>
                          <a:pt x="38817" y="10040"/>
                        </a:lnTo>
                        <a:cubicBezTo>
                          <a:pt x="32111" y="201"/>
                          <a:pt x="19443" y="-2952"/>
                          <a:pt x="10661" y="3030"/>
                        </a:cubicBezTo>
                        <a:lnTo>
                          <a:pt x="7880" y="4925"/>
                        </a:lnTo>
                        <a:cubicBezTo>
                          <a:pt x="-902" y="10907"/>
                          <a:pt x="-2607" y="23852"/>
                          <a:pt x="4099" y="33700"/>
                        </a:cubicBezTo>
                        <a:lnTo>
                          <a:pt x="20529" y="57818"/>
                        </a:lnTo>
                        <a:lnTo>
                          <a:pt x="55248" y="3415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78" name="Graphic 3">
                  <a:extLst>
                    <a:ext uri="{FF2B5EF4-FFF2-40B4-BE49-F238E27FC236}">
                      <a16:creationId xmlns:a16="http://schemas.microsoft.com/office/drawing/2014/main" id="{82EEC10E-FCC6-2EEE-C933-EE265EA89CD2}"/>
                    </a:ext>
                  </a:extLst>
                </p:cNvPr>
                <p:cNvGrpSpPr/>
                <p:nvPr/>
              </p:nvGrpSpPr>
              <p:grpSpPr>
                <a:xfrm>
                  <a:off x="7753375" y="3532535"/>
                  <a:ext cx="72629" cy="86999"/>
                  <a:chOff x="7753375" y="3532535"/>
                  <a:chExt cx="72629" cy="86999"/>
                </a:xfrm>
              </p:grpSpPr>
              <p:sp>
                <p:nvSpPr>
                  <p:cNvPr id="367" name="Freeform: Shape 366">
                    <a:extLst>
                      <a:ext uri="{FF2B5EF4-FFF2-40B4-BE49-F238E27FC236}">
                        <a16:creationId xmlns:a16="http://schemas.microsoft.com/office/drawing/2014/main" id="{546CC67D-64A1-543C-0995-C9347D22C522}"/>
                      </a:ext>
                    </a:extLst>
                  </p:cNvPr>
                  <p:cNvSpPr/>
                  <p:nvPr/>
                </p:nvSpPr>
                <p:spPr>
                  <a:xfrm>
                    <a:off x="7769828" y="3560568"/>
                    <a:ext cx="56177" cy="58966"/>
                  </a:xfrm>
                  <a:custGeom>
                    <a:avLst/>
                    <a:gdLst>
                      <a:gd name="connsiteX0" fmla="*/ 34366 w 56177"/>
                      <a:gd name="connsiteY0" fmla="*/ 0 h 58966"/>
                      <a:gd name="connsiteX1" fmla="*/ 52816 w 56177"/>
                      <a:gd name="connsiteY1" fmla="*/ 27080 h 58966"/>
                      <a:gd name="connsiteX2" fmla="*/ 47882 w 56177"/>
                      <a:gd name="connsiteY2" fmla="*/ 53816 h 58966"/>
                      <a:gd name="connsiteX3" fmla="*/ 45129 w 56177"/>
                      <a:gd name="connsiteY3" fmla="*/ 55693 h 58966"/>
                      <a:gd name="connsiteX4" fmla="*/ 18440 w 56177"/>
                      <a:gd name="connsiteY4" fmla="*/ 50492 h 58966"/>
                      <a:gd name="connsiteX5" fmla="*/ 0 w 56177"/>
                      <a:gd name="connsiteY5" fmla="*/ 23413 h 58966"/>
                      <a:gd name="connsiteX6" fmla="*/ 34366 w 56177"/>
                      <a:gd name="connsiteY6" fmla="*/ 0 h 58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177" h="58966">
                        <a:moveTo>
                          <a:pt x="34366" y="0"/>
                        </a:moveTo>
                        <a:lnTo>
                          <a:pt x="52816" y="27080"/>
                        </a:lnTo>
                        <a:cubicBezTo>
                          <a:pt x="58798" y="35862"/>
                          <a:pt x="56579" y="47901"/>
                          <a:pt x="47882" y="53816"/>
                        </a:cubicBezTo>
                        <a:lnTo>
                          <a:pt x="45129" y="55693"/>
                        </a:lnTo>
                        <a:cubicBezTo>
                          <a:pt x="36433" y="61617"/>
                          <a:pt x="24422" y="59274"/>
                          <a:pt x="18440" y="50492"/>
                        </a:cubicBezTo>
                        <a:lnTo>
                          <a:pt x="0" y="23413"/>
                        </a:lnTo>
                        <a:lnTo>
                          <a:pt x="34366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68" name="Freeform: Shape 367">
                    <a:extLst>
                      <a:ext uri="{FF2B5EF4-FFF2-40B4-BE49-F238E27FC236}">
                        <a16:creationId xmlns:a16="http://schemas.microsoft.com/office/drawing/2014/main" id="{B3356CA6-6187-C1DC-4360-CAE41DB860E2}"/>
                      </a:ext>
                    </a:extLst>
                  </p:cNvPr>
                  <p:cNvSpPr/>
                  <p:nvPr/>
                </p:nvSpPr>
                <p:spPr>
                  <a:xfrm>
                    <a:off x="7753375" y="3532535"/>
                    <a:ext cx="55247" cy="57808"/>
                  </a:xfrm>
                  <a:custGeom>
                    <a:avLst/>
                    <a:gdLst>
                      <a:gd name="connsiteX0" fmla="*/ 55248 w 55247"/>
                      <a:gd name="connsiteY0" fmla="*/ 34158 h 57808"/>
                      <a:gd name="connsiteX1" fmla="*/ 38817 w 55247"/>
                      <a:gd name="connsiteY1" fmla="*/ 10041 h 57808"/>
                      <a:gd name="connsiteX2" fmla="*/ 10661 w 55247"/>
                      <a:gd name="connsiteY2" fmla="*/ 3030 h 57808"/>
                      <a:gd name="connsiteX3" fmla="*/ 7880 w 55247"/>
                      <a:gd name="connsiteY3" fmla="*/ 4925 h 57808"/>
                      <a:gd name="connsiteX4" fmla="*/ 4099 w 55247"/>
                      <a:gd name="connsiteY4" fmla="*/ 33691 h 57808"/>
                      <a:gd name="connsiteX5" fmla="*/ 20529 w 55247"/>
                      <a:gd name="connsiteY5" fmla="*/ 57808 h 57808"/>
                      <a:gd name="connsiteX6" fmla="*/ 55248 w 55247"/>
                      <a:gd name="connsiteY6" fmla="*/ 34158 h 578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247" h="57808">
                        <a:moveTo>
                          <a:pt x="55248" y="34158"/>
                        </a:moveTo>
                        <a:lnTo>
                          <a:pt x="38817" y="10041"/>
                        </a:lnTo>
                        <a:cubicBezTo>
                          <a:pt x="32111" y="201"/>
                          <a:pt x="19443" y="-2952"/>
                          <a:pt x="10661" y="3030"/>
                        </a:cubicBezTo>
                        <a:lnTo>
                          <a:pt x="7880" y="4925"/>
                        </a:lnTo>
                        <a:cubicBezTo>
                          <a:pt x="-902" y="10907"/>
                          <a:pt x="-2607" y="23852"/>
                          <a:pt x="4099" y="33691"/>
                        </a:cubicBezTo>
                        <a:lnTo>
                          <a:pt x="20529" y="57808"/>
                        </a:lnTo>
                        <a:lnTo>
                          <a:pt x="55248" y="3415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79" name="Graphic 3">
                  <a:extLst>
                    <a:ext uri="{FF2B5EF4-FFF2-40B4-BE49-F238E27FC236}">
                      <a16:creationId xmlns:a16="http://schemas.microsoft.com/office/drawing/2014/main" id="{45C02F5A-E40A-8E60-07C8-54ED17605039}"/>
                    </a:ext>
                  </a:extLst>
                </p:cNvPr>
                <p:cNvGrpSpPr/>
                <p:nvPr/>
              </p:nvGrpSpPr>
              <p:grpSpPr>
                <a:xfrm>
                  <a:off x="7652284" y="3533427"/>
                  <a:ext cx="75778" cy="84704"/>
                  <a:chOff x="7652284" y="3533427"/>
                  <a:chExt cx="75778" cy="84704"/>
                </a:xfrm>
              </p:grpSpPr>
              <p:sp>
                <p:nvSpPr>
                  <p:cNvPr id="365" name="Freeform: Shape 364">
                    <a:extLst>
                      <a:ext uri="{FF2B5EF4-FFF2-40B4-BE49-F238E27FC236}">
                        <a16:creationId xmlns:a16="http://schemas.microsoft.com/office/drawing/2014/main" id="{A5F5D57D-8F52-1FE4-3A93-B7B05CB09C15}"/>
                      </a:ext>
                    </a:extLst>
                  </p:cNvPr>
                  <p:cNvSpPr/>
                  <p:nvPr/>
                </p:nvSpPr>
                <p:spPr>
                  <a:xfrm>
                    <a:off x="7670939" y="3533427"/>
                    <a:ext cx="57123" cy="58859"/>
                  </a:xfrm>
                  <a:custGeom>
                    <a:avLst/>
                    <a:gdLst>
                      <a:gd name="connsiteX0" fmla="*/ 0 w 57123"/>
                      <a:gd name="connsiteY0" fmla="*/ 33047 h 58859"/>
                      <a:gd name="connsiteX1" fmla="*/ 20326 w 57123"/>
                      <a:gd name="connsiteY1" fmla="*/ 7358 h 58859"/>
                      <a:gd name="connsiteX2" fmla="*/ 47320 w 57123"/>
                      <a:gd name="connsiteY2" fmla="*/ 4072 h 58859"/>
                      <a:gd name="connsiteX3" fmla="*/ 49930 w 57123"/>
                      <a:gd name="connsiteY3" fmla="*/ 6139 h 58859"/>
                      <a:gd name="connsiteX4" fmla="*/ 52940 w 57123"/>
                      <a:gd name="connsiteY4" fmla="*/ 33161 h 58859"/>
                      <a:gd name="connsiteX5" fmla="*/ 32614 w 57123"/>
                      <a:gd name="connsiteY5" fmla="*/ 58860 h 58859"/>
                      <a:gd name="connsiteX6" fmla="*/ 0 w 57123"/>
                      <a:gd name="connsiteY6" fmla="*/ 33047 h 58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123" h="58859">
                        <a:moveTo>
                          <a:pt x="0" y="33047"/>
                        </a:moveTo>
                        <a:lnTo>
                          <a:pt x="20326" y="7358"/>
                        </a:lnTo>
                        <a:cubicBezTo>
                          <a:pt x="26918" y="-977"/>
                          <a:pt x="39062" y="-2453"/>
                          <a:pt x="47320" y="4072"/>
                        </a:cubicBezTo>
                        <a:lnTo>
                          <a:pt x="49930" y="6139"/>
                        </a:lnTo>
                        <a:cubicBezTo>
                          <a:pt x="58179" y="12663"/>
                          <a:pt x="59541" y="24827"/>
                          <a:pt x="52940" y="33161"/>
                        </a:cubicBezTo>
                        <a:lnTo>
                          <a:pt x="32614" y="58860"/>
                        </a:lnTo>
                        <a:lnTo>
                          <a:pt x="0" y="33047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66" name="Freeform: Shape 365">
                    <a:extLst>
                      <a:ext uri="{FF2B5EF4-FFF2-40B4-BE49-F238E27FC236}">
                        <a16:creationId xmlns:a16="http://schemas.microsoft.com/office/drawing/2014/main" id="{0E960DEC-EE0C-904B-0C11-96ED7AC4E96C}"/>
                      </a:ext>
                    </a:extLst>
                  </p:cNvPr>
                  <p:cNvSpPr/>
                  <p:nvPr/>
                </p:nvSpPr>
                <p:spPr>
                  <a:xfrm>
                    <a:off x="7652284" y="3560416"/>
                    <a:ext cx="56126" cy="57715"/>
                  </a:xfrm>
                  <a:custGeom>
                    <a:avLst/>
                    <a:gdLst>
                      <a:gd name="connsiteX0" fmla="*/ 23180 w 56126"/>
                      <a:gd name="connsiteY0" fmla="*/ 0 h 57715"/>
                      <a:gd name="connsiteX1" fmla="*/ 5073 w 56126"/>
                      <a:gd name="connsiteY1" fmla="*/ 22879 h 57715"/>
                      <a:gd name="connsiteX2" fmla="*/ 6797 w 56126"/>
                      <a:gd name="connsiteY2" fmla="*/ 51845 h 57715"/>
                      <a:gd name="connsiteX3" fmla="*/ 9435 w 56126"/>
                      <a:gd name="connsiteY3" fmla="*/ 53931 h 57715"/>
                      <a:gd name="connsiteX4" fmla="*/ 38020 w 56126"/>
                      <a:gd name="connsiteY4" fmla="*/ 48939 h 57715"/>
                      <a:gd name="connsiteX5" fmla="*/ 56127 w 56126"/>
                      <a:gd name="connsiteY5" fmla="*/ 26060 h 57715"/>
                      <a:gd name="connsiteX6" fmla="*/ 23180 w 56126"/>
                      <a:gd name="connsiteY6" fmla="*/ 0 h 577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126" h="57715">
                        <a:moveTo>
                          <a:pt x="23180" y="0"/>
                        </a:moveTo>
                        <a:lnTo>
                          <a:pt x="5073" y="22879"/>
                        </a:lnTo>
                        <a:cubicBezTo>
                          <a:pt x="-2319" y="32213"/>
                          <a:pt x="-1538" y="45253"/>
                          <a:pt x="6797" y="51845"/>
                        </a:cubicBezTo>
                        <a:lnTo>
                          <a:pt x="9435" y="53931"/>
                        </a:lnTo>
                        <a:cubicBezTo>
                          <a:pt x="17769" y="60522"/>
                          <a:pt x="30638" y="58283"/>
                          <a:pt x="38020" y="48939"/>
                        </a:cubicBezTo>
                        <a:lnTo>
                          <a:pt x="56127" y="26060"/>
                        </a:lnTo>
                        <a:lnTo>
                          <a:pt x="2318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80" name="Graphic 3">
                  <a:extLst>
                    <a:ext uri="{FF2B5EF4-FFF2-40B4-BE49-F238E27FC236}">
                      <a16:creationId xmlns:a16="http://schemas.microsoft.com/office/drawing/2014/main" id="{A3986BBA-3AF1-0527-D7A4-1326A35DB857}"/>
                    </a:ext>
                  </a:extLst>
                </p:cNvPr>
                <p:cNvGrpSpPr/>
                <p:nvPr/>
              </p:nvGrpSpPr>
              <p:grpSpPr>
                <a:xfrm>
                  <a:off x="7701376" y="3556297"/>
                  <a:ext cx="75778" cy="84705"/>
                  <a:chOff x="7701376" y="3556297"/>
                  <a:chExt cx="75778" cy="84705"/>
                </a:xfrm>
              </p:grpSpPr>
              <p:sp>
                <p:nvSpPr>
                  <p:cNvPr id="363" name="Freeform: Shape 362">
                    <a:extLst>
                      <a:ext uri="{FF2B5EF4-FFF2-40B4-BE49-F238E27FC236}">
                        <a16:creationId xmlns:a16="http://schemas.microsoft.com/office/drawing/2014/main" id="{51A624EA-BF05-A368-FC35-CBA75C0CF698}"/>
                      </a:ext>
                    </a:extLst>
                  </p:cNvPr>
                  <p:cNvSpPr/>
                  <p:nvPr/>
                </p:nvSpPr>
                <p:spPr>
                  <a:xfrm>
                    <a:off x="7720031" y="3556297"/>
                    <a:ext cx="57123" cy="58859"/>
                  </a:xfrm>
                  <a:custGeom>
                    <a:avLst/>
                    <a:gdLst>
                      <a:gd name="connsiteX0" fmla="*/ 0 w 57123"/>
                      <a:gd name="connsiteY0" fmla="*/ 33047 h 58859"/>
                      <a:gd name="connsiteX1" fmla="*/ 20326 w 57123"/>
                      <a:gd name="connsiteY1" fmla="*/ 7358 h 58859"/>
                      <a:gd name="connsiteX2" fmla="*/ 47320 w 57123"/>
                      <a:gd name="connsiteY2" fmla="*/ 4072 h 58859"/>
                      <a:gd name="connsiteX3" fmla="*/ 49930 w 57123"/>
                      <a:gd name="connsiteY3" fmla="*/ 6139 h 58859"/>
                      <a:gd name="connsiteX4" fmla="*/ 52940 w 57123"/>
                      <a:gd name="connsiteY4" fmla="*/ 33161 h 58859"/>
                      <a:gd name="connsiteX5" fmla="*/ 32613 w 57123"/>
                      <a:gd name="connsiteY5" fmla="*/ 58860 h 58859"/>
                      <a:gd name="connsiteX6" fmla="*/ 0 w 57123"/>
                      <a:gd name="connsiteY6" fmla="*/ 33047 h 58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123" h="58859">
                        <a:moveTo>
                          <a:pt x="0" y="33047"/>
                        </a:moveTo>
                        <a:lnTo>
                          <a:pt x="20326" y="7358"/>
                        </a:lnTo>
                        <a:cubicBezTo>
                          <a:pt x="26918" y="-977"/>
                          <a:pt x="39062" y="-2453"/>
                          <a:pt x="47320" y="4072"/>
                        </a:cubicBezTo>
                        <a:lnTo>
                          <a:pt x="49930" y="6139"/>
                        </a:lnTo>
                        <a:cubicBezTo>
                          <a:pt x="58178" y="12663"/>
                          <a:pt x="59541" y="24827"/>
                          <a:pt x="52940" y="33161"/>
                        </a:cubicBezTo>
                        <a:lnTo>
                          <a:pt x="32613" y="58860"/>
                        </a:lnTo>
                        <a:lnTo>
                          <a:pt x="0" y="33047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64" name="Freeform: Shape 363">
                    <a:extLst>
                      <a:ext uri="{FF2B5EF4-FFF2-40B4-BE49-F238E27FC236}">
                        <a16:creationId xmlns:a16="http://schemas.microsoft.com/office/drawing/2014/main" id="{8D517504-0F74-A426-CCF9-1657DCBE8B43}"/>
                      </a:ext>
                    </a:extLst>
                  </p:cNvPr>
                  <p:cNvSpPr/>
                  <p:nvPr/>
                </p:nvSpPr>
                <p:spPr>
                  <a:xfrm>
                    <a:off x="7701376" y="3583285"/>
                    <a:ext cx="56126" cy="57716"/>
                  </a:xfrm>
                  <a:custGeom>
                    <a:avLst/>
                    <a:gdLst>
                      <a:gd name="connsiteX0" fmla="*/ 23180 w 56126"/>
                      <a:gd name="connsiteY0" fmla="*/ 0 h 57716"/>
                      <a:gd name="connsiteX1" fmla="*/ 5073 w 56126"/>
                      <a:gd name="connsiteY1" fmla="*/ 22879 h 57716"/>
                      <a:gd name="connsiteX2" fmla="*/ 6797 w 56126"/>
                      <a:gd name="connsiteY2" fmla="*/ 51845 h 57716"/>
                      <a:gd name="connsiteX3" fmla="*/ 9435 w 56126"/>
                      <a:gd name="connsiteY3" fmla="*/ 53930 h 57716"/>
                      <a:gd name="connsiteX4" fmla="*/ 38020 w 56126"/>
                      <a:gd name="connsiteY4" fmla="*/ 48949 h 57716"/>
                      <a:gd name="connsiteX5" fmla="*/ 56127 w 56126"/>
                      <a:gd name="connsiteY5" fmla="*/ 26070 h 57716"/>
                      <a:gd name="connsiteX6" fmla="*/ 23180 w 56126"/>
                      <a:gd name="connsiteY6" fmla="*/ 0 h 57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126" h="57716">
                        <a:moveTo>
                          <a:pt x="23180" y="0"/>
                        </a:moveTo>
                        <a:lnTo>
                          <a:pt x="5073" y="22879"/>
                        </a:lnTo>
                        <a:cubicBezTo>
                          <a:pt x="-2319" y="32213"/>
                          <a:pt x="-1538" y="45253"/>
                          <a:pt x="6797" y="51845"/>
                        </a:cubicBezTo>
                        <a:lnTo>
                          <a:pt x="9435" y="53930"/>
                        </a:lnTo>
                        <a:cubicBezTo>
                          <a:pt x="17769" y="60522"/>
                          <a:pt x="30638" y="58283"/>
                          <a:pt x="38020" y="48949"/>
                        </a:cubicBezTo>
                        <a:lnTo>
                          <a:pt x="56127" y="26070"/>
                        </a:lnTo>
                        <a:lnTo>
                          <a:pt x="2318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81" name="Graphic 3">
                  <a:extLst>
                    <a:ext uri="{FF2B5EF4-FFF2-40B4-BE49-F238E27FC236}">
                      <a16:creationId xmlns:a16="http://schemas.microsoft.com/office/drawing/2014/main" id="{0E72136A-D24D-6C92-00A2-2A41261C51B5}"/>
                    </a:ext>
                  </a:extLst>
                </p:cNvPr>
                <p:cNvGrpSpPr/>
                <p:nvPr/>
              </p:nvGrpSpPr>
              <p:grpSpPr>
                <a:xfrm>
                  <a:off x="7963866" y="3601931"/>
                  <a:ext cx="75765" cy="84713"/>
                  <a:chOff x="7963866" y="3601931"/>
                  <a:chExt cx="75765" cy="84713"/>
                </a:xfrm>
              </p:grpSpPr>
              <p:sp>
                <p:nvSpPr>
                  <p:cNvPr id="361" name="Freeform: Shape 360">
                    <a:extLst>
                      <a:ext uri="{FF2B5EF4-FFF2-40B4-BE49-F238E27FC236}">
                        <a16:creationId xmlns:a16="http://schemas.microsoft.com/office/drawing/2014/main" id="{8DA85E2F-B91F-BBE0-1DD7-BE0757CFDE02}"/>
                      </a:ext>
                    </a:extLst>
                  </p:cNvPr>
                  <p:cNvSpPr/>
                  <p:nvPr/>
                </p:nvSpPr>
                <p:spPr>
                  <a:xfrm>
                    <a:off x="7982511" y="3601931"/>
                    <a:ext cx="57119" cy="58859"/>
                  </a:xfrm>
                  <a:custGeom>
                    <a:avLst/>
                    <a:gdLst>
                      <a:gd name="connsiteX0" fmla="*/ 0 w 57119"/>
                      <a:gd name="connsiteY0" fmla="*/ 33056 h 58859"/>
                      <a:gd name="connsiteX1" fmla="*/ 20326 w 57119"/>
                      <a:gd name="connsiteY1" fmla="*/ 7358 h 58859"/>
                      <a:gd name="connsiteX2" fmla="*/ 47320 w 57119"/>
                      <a:gd name="connsiteY2" fmla="*/ 4072 h 58859"/>
                      <a:gd name="connsiteX3" fmla="*/ 49930 w 57119"/>
                      <a:gd name="connsiteY3" fmla="*/ 6138 h 58859"/>
                      <a:gd name="connsiteX4" fmla="*/ 52940 w 57119"/>
                      <a:gd name="connsiteY4" fmla="*/ 33161 h 58859"/>
                      <a:gd name="connsiteX5" fmla="*/ 32614 w 57119"/>
                      <a:gd name="connsiteY5" fmla="*/ 58859 h 58859"/>
                      <a:gd name="connsiteX6" fmla="*/ 0 w 57119"/>
                      <a:gd name="connsiteY6" fmla="*/ 33056 h 58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119" h="58859">
                        <a:moveTo>
                          <a:pt x="0" y="33056"/>
                        </a:moveTo>
                        <a:lnTo>
                          <a:pt x="20326" y="7358"/>
                        </a:lnTo>
                        <a:cubicBezTo>
                          <a:pt x="26918" y="-977"/>
                          <a:pt x="39062" y="-2453"/>
                          <a:pt x="47320" y="4072"/>
                        </a:cubicBezTo>
                        <a:lnTo>
                          <a:pt x="49930" y="6138"/>
                        </a:lnTo>
                        <a:cubicBezTo>
                          <a:pt x="58179" y="12663"/>
                          <a:pt x="59531" y="24826"/>
                          <a:pt x="52940" y="33161"/>
                        </a:cubicBezTo>
                        <a:lnTo>
                          <a:pt x="32614" y="58859"/>
                        </a:lnTo>
                        <a:lnTo>
                          <a:pt x="0" y="33056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62" name="Freeform: Shape 361">
                    <a:extLst>
                      <a:ext uri="{FF2B5EF4-FFF2-40B4-BE49-F238E27FC236}">
                        <a16:creationId xmlns:a16="http://schemas.microsoft.com/office/drawing/2014/main" id="{0C7FAD00-145E-8B43-DBC3-8653D97D708A}"/>
                      </a:ext>
                    </a:extLst>
                  </p:cNvPr>
                  <p:cNvSpPr/>
                  <p:nvPr/>
                </p:nvSpPr>
                <p:spPr>
                  <a:xfrm>
                    <a:off x="7963866" y="3628929"/>
                    <a:ext cx="56126" cy="57715"/>
                  </a:xfrm>
                  <a:custGeom>
                    <a:avLst/>
                    <a:gdLst>
                      <a:gd name="connsiteX0" fmla="*/ 23180 w 56126"/>
                      <a:gd name="connsiteY0" fmla="*/ 0 h 57715"/>
                      <a:gd name="connsiteX1" fmla="*/ 5073 w 56126"/>
                      <a:gd name="connsiteY1" fmla="*/ 22879 h 57715"/>
                      <a:gd name="connsiteX2" fmla="*/ 6797 w 56126"/>
                      <a:gd name="connsiteY2" fmla="*/ 51845 h 57715"/>
                      <a:gd name="connsiteX3" fmla="*/ 9435 w 56126"/>
                      <a:gd name="connsiteY3" fmla="*/ 53931 h 57715"/>
                      <a:gd name="connsiteX4" fmla="*/ 38019 w 56126"/>
                      <a:gd name="connsiteY4" fmla="*/ 48939 h 57715"/>
                      <a:gd name="connsiteX5" fmla="*/ 56126 w 56126"/>
                      <a:gd name="connsiteY5" fmla="*/ 26061 h 57715"/>
                      <a:gd name="connsiteX6" fmla="*/ 23180 w 56126"/>
                      <a:gd name="connsiteY6" fmla="*/ 0 h 577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126" h="57715">
                        <a:moveTo>
                          <a:pt x="23180" y="0"/>
                        </a:moveTo>
                        <a:lnTo>
                          <a:pt x="5073" y="22879"/>
                        </a:lnTo>
                        <a:cubicBezTo>
                          <a:pt x="-2319" y="32214"/>
                          <a:pt x="-1538" y="45253"/>
                          <a:pt x="6797" y="51845"/>
                        </a:cubicBezTo>
                        <a:lnTo>
                          <a:pt x="9435" y="53931"/>
                        </a:lnTo>
                        <a:cubicBezTo>
                          <a:pt x="17769" y="60522"/>
                          <a:pt x="30628" y="58284"/>
                          <a:pt x="38019" y="48939"/>
                        </a:cubicBezTo>
                        <a:lnTo>
                          <a:pt x="56126" y="26061"/>
                        </a:lnTo>
                        <a:lnTo>
                          <a:pt x="2318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82" name="Graphic 3">
                  <a:extLst>
                    <a:ext uri="{FF2B5EF4-FFF2-40B4-BE49-F238E27FC236}">
                      <a16:creationId xmlns:a16="http://schemas.microsoft.com/office/drawing/2014/main" id="{DBD062B2-2C6E-E8DB-23B0-811FC6D4F8B2}"/>
                    </a:ext>
                  </a:extLst>
                </p:cNvPr>
                <p:cNvGrpSpPr/>
                <p:nvPr/>
              </p:nvGrpSpPr>
              <p:grpSpPr>
                <a:xfrm>
                  <a:off x="7888818" y="3548096"/>
                  <a:ext cx="75778" cy="84713"/>
                  <a:chOff x="7888818" y="3548096"/>
                  <a:chExt cx="75778" cy="84713"/>
                </a:xfrm>
              </p:grpSpPr>
              <p:sp>
                <p:nvSpPr>
                  <p:cNvPr id="359" name="Freeform: Shape 358">
                    <a:extLst>
                      <a:ext uri="{FF2B5EF4-FFF2-40B4-BE49-F238E27FC236}">
                        <a16:creationId xmlns:a16="http://schemas.microsoft.com/office/drawing/2014/main" id="{AEE8F551-6EFF-2105-888F-20DBA71590EF}"/>
                      </a:ext>
                    </a:extLst>
                  </p:cNvPr>
                  <p:cNvSpPr/>
                  <p:nvPr/>
                </p:nvSpPr>
                <p:spPr>
                  <a:xfrm>
                    <a:off x="7907474" y="3548096"/>
                    <a:ext cx="57123" cy="58849"/>
                  </a:xfrm>
                  <a:custGeom>
                    <a:avLst/>
                    <a:gdLst>
                      <a:gd name="connsiteX0" fmla="*/ 0 w 57123"/>
                      <a:gd name="connsiteY0" fmla="*/ 33056 h 58849"/>
                      <a:gd name="connsiteX1" fmla="*/ 20326 w 57123"/>
                      <a:gd name="connsiteY1" fmla="*/ 7358 h 58849"/>
                      <a:gd name="connsiteX2" fmla="*/ 47320 w 57123"/>
                      <a:gd name="connsiteY2" fmla="*/ 4072 h 58849"/>
                      <a:gd name="connsiteX3" fmla="*/ 49930 w 57123"/>
                      <a:gd name="connsiteY3" fmla="*/ 6139 h 58849"/>
                      <a:gd name="connsiteX4" fmla="*/ 52940 w 57123"/>
                      <a:gd name="connsiteY4" fmla="*/ 33161 h 58849"/>
                      <a:gd name="connsiteX5" fmla="*/ 32614 w 57123"/>
                      <a:gd name="connsiteY5" fmla="*/ 58850 h 58849"/>
                      <a:gd name="connsiteX6" fmla="*/ 0 w 57123"/>
                      <a:gd name="connsiteY6" fmla="*/ 33056 h 58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123" h="58849">
                        <a:moveTo>
                          <a:pt x="0" y="33056"/>
                        </a:moveTo>
                        <a:lnTo>
                          <a:pt x="20326" y="7358"/>
                        </a:lnTo>
                        <a:cubicBezTo>
                          <a:pt x="26918" y="-977"/>
                          <a:pt x="39062" y="-2453"/>
                          <a:pt x="47320" y="4072"/>
                        </a:cubicBezTo>
                        <a:lnTo>
                          <a:pt x="49930" y="6139"/>
                        </a:lnTo>
                        <a:cubicBezTo>
                          <a:pt x="58179" y="12663"/>
                          <a:pt x="59541" y="24826"/>
                          <a:pt x="52940" y="33161"/>
                        </a:cubicBezTo>
                        <a:lnTo>
                          <a:pt x="32614" y="58850"/>
                        </a:lnTo>
                        <a:lnTo>
                          <a:pt x="0" y="33056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60" name="Freeform: Shape 359">
                    <a:extLst>
                      <a:ext uri="{FF2B5EF4-FFF2-40B4-BE49-F238E27FC236}">
                        <a16:creationId xmlns:a16="http://schemas.microsoft.com/office/drawing/2014/main" id="{42490D41-0457-9678-58FF-BF3843EB212E}"/>
                      </a:ext>
                    </a:extLst>
                  </p:cNvPr>
                  <p:cNvSpPr/>
                  <p:nvPr/>
                </p:nvSpPr>
                <p:spPr>
                  <a:xfrm>
                    <a:off x="7888818" y="3575094"/>
                    <a:ext cx="56126" cy="57715"/>
                  </a:xfrm>
                  <a:custGeom>
                    <a:avLst/>
                    <a:gdLst>
                      <a:gd name="connsiteX0" fmla="*/ 23180 w 56126"/>
                      <a:gd name="connsiteY0" fmla="*/ 0 h 57715"/>
                      <a:gd name="connsiteX1" fmla="*/ 5073 w 56126"/>
                      <a:gd name="connsiteY1" fmla="*/ 22879 h 57715"/>
                      <a:gd name="connsiteX2" fmla="*/ 6797 w 56126"/>
                      <a:gd name="connsiteY2" fmla="*/ 51845 h 57715"/>
                      <a:gd name="connsiteX3" fmla="*/ 9435 w 56126"/>
                      <a:gd name="connsiteY3" fmla="*/ 53930 h 57715"/>
                      <a:gd name="connsiteX4" fmla="*/ 38019 w 56126"/>
                      <a:gd name="connsiteY4" fmla="*/ 48939 h 57715"/>
                      <a:gd name="connsiteX5" fmla="*/ 56126 w 56126"/>
                      <a:gd name="connsiteY5" fmla="*/ 26060 h 57715"/>
                      <a:gd name="connsiteX6" fmla="*/ 23180 w 56126"/>
                      <a:gd name="connsiteY6" fmla="*/ 0 h 577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126" h="57715">
                        <a:moveTo>
                          <a:pt x="23180" y="0"/>
                        </a:moveTo>
                        <a:lnTo>
                          <a:pt x="5073" y="22879"/>
                        </a:lnTo>
                        <a:cubicBezTo>
                          <a:pt x="-2319" y="32213"/>
                          <a:pt x="-1538" y="45253"/>
                          <a:pt x="6797" y="51845"/>
                        </a:cubicBezTo>
                        <a:lnTo>
                          <a:pt x="9435" y="53930"/>
                        </a:lnTo>
                        <a:cubicBezTo>
                          <a:pt x="17769" y="60522"/>
                          <a:pt x="30628" y="58283"/>
                          <a:pt x="38019" y="48939"/>
                        </a:cubicBezTo>
                        <a:lnTo>
                          <a:pt x="56126" y="26060"/>
                        </a:lnTo>
                        <a:lnTo>
                          <a:pt x="2318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83" name="Graphic 3">
                  <a:extLst>
                    <a:ext uri="{FF2B5EF4-FFF2-40B4-BE49-F238E27FC236}">
                      <a16:creationId xmlns:a16="http://schemas.microsoft.com/office/drawing/2014/main" id="{5756A532-F2CF-C00F-C45C-3236EA8BAC37}"/>
                    </a:ext>
                  </a:extLst>
                </p:cNvPr>
                <p:cNvGrpSpPr/>
                <p:nvPr/>
              </p:nvGrpSpPr>
              <p:grpSpPr>
                <a:xfrm>
                  <a:off x="7844775" y="3525264"/>
                  <a:ext cx="75778" cy="84704"/>
                  <a:chOff x="7844775" y="3525264"/>
                  <a:chExt cx="75778" cy="84704"/>
                </a:xfrm>
              </p:grpSpPr>
              <p:sp>
                <p:nvSpPr>
                  <p:cNvPr id="357" name="Freeform: Shape 356">
                    <a:extLst>
                      <a:ext uri="{FF2B5EF4-FFF2-40B4-BE49-F238E27FC236}">
                        <a16:creationId xmlns:a16="http://schemas.microsoft.com/office/drawing/2014/main" id="{EB8D0926-D343-AFF3-EE40-5734DDBB123C}"/>
                      </a:ext>
                    </a:extLst>
                  </p:cNvPr>
                  <p:cNvSpPr/>
                  <p:nvPr/>
                </p:nvSpPr>
                <p:spPr>
                  <a:xfrm>
                    <a:off x="7863430" y="3525264"/>
                    <a:ext cx="57123" cy="58859"/>
                  </a:xfrm>
                  <a:custGeom>
                    <a:avLst/>
                    <a:gdLst>
                      <a:gd name="connsiteX0" fmla="*/ 0 w 57123"/>
                      <a:gd name="connsiteY0" fmla="*/ 33056 h 58859"/>
                      <a:gd name="connsiteX1" fmla="*/ 20326 w 57123"/>
                      <a:gd name="connsiteY1" fmla="*/ 7358 h 58859"/>
                      <a:gd name="connsiteX2" fmla="*/ 47320 w 57123"/>
                      <a:gd name="connsiteY2" fmla="*/ 4072 h 58859"/>
                      <a:gd name="connsiteX3" fmla="*/ 49930 w 57123"/>
                      <a:gd name="connsiteY3" fmla="*/ 6139 h 58859"/>
                      <a:gd name="connsiteX4" fmla="*/ 52940 w 57123"/>
                      <a:gd name="connsiteY4" fmla="*/ 33161 h 58859"/>
                      <a:gd name="connsiteX5" fmla="*/ 32613 w 57123"/>
                      <a:gd name="connsiteY5" fmla="*/ 58860 h 58859"/>
                      <a:gd name="connsiteX6" fmla="*/ 0 w 57123"/>
                      <a:gd name="connsiteY6" fmla="*/ 33056 h 58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123" h="58859">
                        <a:moveTo>
                          <a:pt x="0" y="33056"/>
                        </a:moveTo>
                        <a:lnTo>
                          <a:pt x="20326" y="7358"/>
                        </a:lnTo>
                        <a:cubicBezTo>
                          <a:pt x="26918" y="-977"/>
                          <a:pt x="39062" y="-2453"/>
                          <a:pt x="47320" y="4072"/>
                        </a:cubicBezTo>
                        <a:lnTo>
                          <a:pt x="49930" y="6139"/>
                        </a:lnTo>
                        <a:cubicBezTo>
                          <a:pt x="58179" y="12663"/>
                          <a:pt x="59541" y="24827"/>
                          <a:pt x="52940" y="33161"/>
                        </a:cubicBezTo>
                        <a:lnTo>
                          <a:pt x="32613" y="58860"/>
                        </a:lnTo>
                        <a:lnTo>
                          <a:pt x="0" y="33056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8" name="Freeform: Shape 357">
                    <a:extLst>
                      <a:ext uri="{FF2B5EF4-FFF2-40B4-BE49-F238E27FC236}">
                        <a16:creationId xmlns:a16="http://schemas.microsoft.com/office/drawing/2014/main" id="{D3091DC0-6BB7-720D-FF90-C4A12B1C9AF1}"/>
                      </a:ext>
                    </a:extLst>
                  </p:cNvPr>
                  <p:cNvSpPr/>
                  <p:nvPr/>
                </p:nvSpPr>
                <p:spPr>
                  <a:xfrm>
                    <a:off x="7844775" y="3552253"/>
                    <a:ext cx="56126" cy="57715"/>
                  </a:xfrm>
                  <a:custGeom>
                    <a:avLst/>
                    <a:gdLst>
                      <a:gd name="connsiteX0" fmla="*/ 23180 w 56126"/>
                      <a:gd name="connsiteY0" fmla="*/ 0 h 57715"/>
                      <a:gd name="connsiteX1" fmla="*/ 5073 w 56126"/>
                      <a:gd name="connsiteY1" fmla="*/ 22879 h 57715"/>
                      <a:gd name="connsiteX2" fmla="*/ 6797 w 56126"/>
                      <a:gd name="connsiteY2" fmla="*/ 51845 h 57715"/>
                      <a:gd name="connsiteX3" fmla="*/ 9435 w 56126"/>
                      <a:gd name="connsiteY3" fmla="*/ 53930 h 57715"/>
                      <a:gd name="connsiteX4" fmla="*/ 38019 w 56126"/>
                      <a:gd name="connsiteY4" fmla="*/ 48939 h 57715"/>
                      <a:gd name="connsiteX5" fmla="*/ 56126 w 56126"/>
                      <a:gd name="connsiteY5" fmla="*/ 26060 h 57715"/>
                      <a:gd name="connsiteX6" fmla="*/ 23180 w 56126"/>
                      <a:gd name="connsiteY6" fmla="*/ 0 h 577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126" h="57715">
                        <a:moveTo>
                          <a:pt x="23180" y="0"/>
                        </a:moveTo>
                        <a:lnTo>
                          <a:pt x="5073" y="22879"/>
                        </a:lnTo>
                        <a:cubicBezTo>
                          <a:pt x="-2319" y="32213"/>
                          <a:pt x="-1538" y="45253"/>
                          <a:pt x="6797" y="51845"/>
                        </a:cubicBezTo>
                        <a:lnTo>
                          <a:pt x="9435" y="53930"/>
                        </a:lnTo>
                        <a:cubicBezTo>
                          <a:pt x="17769" y="60522"/>
                          <a:pt x="30628" y="58283"/>
                          <a:pt x="38019" y="48939"/>
                        </a:cubicBezTo>
                        <a:lnTo>
                          <a:pt x="56126" y="26060"/>
                        </a:lnTo>
                        <a:lnTo>
                          <a:pt x="2318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84" name="Graphic 3">
                  <a:extLst>
                    <a:ext uri="{FF2B5EF4-FFF2-40B4-BE49-F238E27FC236}">
                      <a16:creationId xmlns:a16="http://schemas.microsoft.com/office/drawing/2014/main" id="{EE6DC0FF-D1B9-AF64-BCA9-00E72808268F}"/>
                    </a:ext>
                  </a:extLst>
                </p:cNvPr>
                <p:cNvGrpSpPr/>
                <p:nvPr/>
              </p:nvGrpSpPr>
              <p:grpSpPr>
                <a:xfrm>
                  <a:off x="7826047" y="3485813"/>
                  <a:ext cx="47588" cy="95371"/>
                  <a:chOff x="7826047" y="3485813"/>
                  <a:chExt cx="47588" cy="95371"/>
                </a:xfrm>
              </p:grpSpPr>
              <p:sp>
                <p:nvSpPr>
                  <p:cNvPr id="355" name="Freeform: Shape 354">
                    <a:extLst>
                      <a:ext uri="{FF2B5EF4-FFF2-40B4-BE49-F238E27FC236}">
                        <a16:creationId xmlns:a16="http://schemas.microsoft.com/office/drawing/2014/main" id="{96E2A0EC-5247-DDF6-3DCA-0A4078402784}"/>
                      </a:ext>
                    </a:extLst>
                  </p:cNvPr>
                  <p:cNvSpPr/>
                  <p:nvPr/>
                </p:nvSpPr>
                <p:spPr>
                  <a:xfrm>
                    <a:off x="7826047" y="3526898"/>
                    <a:ext cx="44945" cy="54286"/>
                  </a:xfrm>
                  <a:custGeom>
                    <a:avLst/>
                    <a:gdLst>
                      <a:gd name="connsiteX0" fmla="*/ 44946 w 44945"/>
                      <a:gd name="connsiteY0" fmla="*/ 4429 h 54286"/>
                      <a:gd name="connsiteX1" fmla="*/ 41459 w 44945"/>
                      <a:gd name="connsiteY1" fmla="*/ 37004 h 54286"/>
                      <a:gd name="connsiteX2" fmla="*/ 20381 w 44945"/>
                      <a:gd name="connsiteY2" fmla="*/ 54178 h 54286"/>
                      <a:gd name="connsiteX3" fmla="*/ 17075 w 44945"/>
                      <a:gd name="connsiteY3" fmla="*/ 53825 h 54286"/>
                      <a:gd name="connsiteX4" fmla="*/ 112 w 44945"/>
                      <a:gd name="connsiteY4" fmla="*/ 32575 h 54286"/>
                      <a:gd name="connsiteX5" fmla="*/ 3598 w 44945"/>
                      <a:gd name="connsiteY5" fmla="*/ 0 h 54286"/>
                      <a:gd name="connsiteX6" fmla="*/ 44946 w 44945"/>
                      <a:gd name="connsiteY6" fmla="*/ 4429 h 54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945" h="54286">
                        <a:moveTo>
                          <a:pt x="44946" y="4429"/>
                        </a:moveTo>
                        <a:lnTo>
                          <a:pt x="41459" y="37004"/>
                        </a:lnTo>
                        <a:cubicBezTo>
                          <a:pt x="40326" y="47568"/>
                          <a:pt x="30839" y="55302"/>
                          <a:pt x="20381" y="54178"/>
                        </a:cubicBezTo>
                        <a:lnTo>
                          <a:pt x="17075" y="53825"/>
                        </a:lnTo>
                        <a:cubicBezTo>
                          <a:pt x="6617" y="52702"/>
                          <a:pt x="-1022" y="43139"/>
                          <a:pt x="112" y="32575"/>
                        </a:cubicBezTo>
                        <a:lnTo>
                          <a:pt x="3598" y="0"/>
                        </a:lnTo>
                        <a:lnTo>
                          <a:pt x="44946" y="4429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6" name="Freeform: Shape 355">
                    <a:extLst>
                      <a:ext uri="{FF2B5EF4-FFF2-40B4-BE49-F238E27FC236}">
                        <a16:creationId xmlns:a16="http://schemas.microsoft.com/office/drawing/2014/main" id="{FAB7F0E0-3E79-C430-3AE5-5F0888CF2DBF}"/>
                      </a:ext>
                    </a:extLst>
                  </p:cNvPr>
                  <p:cNvSpPr/>
                  <p:nvPr/>
                </p:nvSpPr>
                <p:spPr>
                  <a:xfrm>
                    <a:off x="7828626" y="3485813"/>
                    <a:ext cx="45010" cy="53057"/>
                  </a:xfrm>
                  <a:custGeom>
                    <a:avLst/>
                    <a:gdLst>
                      <a:gd name="connsiteX0" fmla="*/ 41767 w 45010"/>
                      <a:gd name="connsiteY0" fmla="*/ 53058 h 53057"/>
                      <a:gd name="connsiteX1" fmla="*/ 44872 w 45010"/>
                      <a:gd name="connsiteY1" fmla="*/ 24045 h 53057"/>
                      <a:gd name="connsiteX2" fmla="*/ 27965 w 45010"/>
                      <a:gd name="connsiteY2" fmla="*/ 461 h 53057"/>
                      <a:gd name="connsiteX3" fmla="*/ 24622 w 45010"/>
                      <a:gd name="connsiteY3" fmla="*/ 99 h 53057"/>
                      <a:gd name="connsiteX4" fmla="*/ 3105 w 45010"/>
                      <a:gd name="connsiteY4" fmla="*/ 19568 h 53057"/>
                      <a:gd name="connsiteX5" fmla="*/ 0 w 45010"/>
                      <a:gd name="connsiteY5" fmla="*/ 48581 h 53057"/>
                      <a:gd name="connsiteX6" fmla="*/ 41767 w 45010"/>
                      <a:gd name="connsiteY6" fmla="*/ 53058 h 53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010" h="53057">
                        <a:moveTo>
                          <a:pt x="41767" y="53058"/>
                        </a:moveTo>
                        <a:lnTo>
                          <a:pt x="44872" y="24045"/>
                        </a:lnTo>
                        <a:cubicBezTo>
                          <a:pt x="46139" y="12205"/>
                          <a:pt x="38528" y="1594"/>
                          <a:pt x="27965" y="461"/>
                        </a:cubicBezTo>
                        <a:lnTo>
                          <a:pt x="24622" y="99"/>
                        </a:lnTo>
                        <a:cubicBezTo>
                          <a:pt x="14059" y="-1035"/>
                          <a:pt x="4372" y="7728"/>
                          <a:pt x="3105" y="19568"/>
                        </a:cubicBezTo>
                        <a:lnTo>
                          <a:pt x="0" y="48581"/>
                        </a:lnTo>
                        <a:lnTo>
                          <a:pt x="41767" y="5305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85" name="Graphic 3">
                  <a:extLst>
                    <a:ext uri="{FF2B5EF4-FFF2-40B4-BE49-F238E27FC236}">
                      <a16:creationId xmlns:a16="http://schemas.microsoft.com/office/drawing/2014/main" id="{44EBA4A9-15C3-5713-9673-8522F5895CA4}"/>
                    </a:ext>
                  </a:extLst>
                </p:cNvPr>
                <p:cNvGrpSpPr/>
                <p:nvPr/>
              </p:nvGrpSpPr>
              <p:grpSpPr>
                <a:xfrm>
                  <a:off x="7596028" y="3474392"/>
                  <a:ext cx="47598" cy="95381"/>
                  <a:chOff x="7596028" y="3474392"/>
                  <a:chExt cx="47598" cy="95381"/>
                </a:xfrm>
              </p:grpSpPr>
              <p:sp>
                <p:nvSpPr>
                  <p:cNvPr id="353" name="Freeform: Shape 352">
                    <a:extLst>
                      <a:ext uri="{FF2B5EF4-FFF2-40B4-BE49-F238E27FC236}">
                        <a16:creationId xmlns:a16="http://schemas.microsoft.com/office/drawing/2014/main" id="{1D95D773-4F60-719F-789B-A4C4648692F1}"/>
                      </a:ext>
                    </a:extLst>
                  </p:cNvPr>
                  <p:cNvSpPr/>
                  <p:nvPr/>
                </p:nvSpPr>
                <p:spPr>
                  <a:xfrm>
                    <a:off x="7596028" y="3515486"/>
                    <a:ext cx="44945" cy="54286"/>
                  </a:xfrm>
                  <a:custGeom>
                    <a:avLst/>
                    <a:gdLst>
                      <a:gd name="connsiteX0" fmla="*/ 44946 w 44945"/>
                      <a:gd name="connsiteY0" fmla="*/ 4429 h 54286"/>
                      <a:gd name="connsiteX1" fmla="*/ 41460 w 44945"/>
                      <a:gd name="connsiteY1" fmla="*/ 37005 h 54286"/>
                      <a:gd name="connsiteX2" fmla="*/ 20381 w 44945"/>
                      <a:gd name="connsiteY2" fmla="*/ 54178 h 54286"/>
                      <a:gd name="connsiteX3" fmla="*/ 17076 w 44945"/>
                      <a:gd name="connsiteY3" fmla="*/ 53826 h 54286"/>
                      <a:gd name="connsiteX4" fmla="*/ 111 w 44945"/>
                      <a:gd name="connsiteY4" fmla="*/ 32576 h 54286"/>
                      <a:gd name="connsiteX5" fmla="*/ 3598 w 44945"/>
                      <a:gd name="connsiteY5" fmla="*/ 0 h 54286"/>
                      <a:gd name="connsiteX6" fmla="*/ 44946 w 44945"/>
                      <a:gd name="connsiteY6" fmla="*/ 4429 h 54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945" h="54286">
                        <a:moveTo>
                          <a:pt x="44946" y="4429"/>
                        </a:moveTo>
                        <a:lnTo>
                          <a:pt x="41460" y="37005"/>
                        </a:lnTo>
                        <a:cubicBezTo>
                          <a:pt x="40326" y="47568"/>
                          <a:pt x="30839" y="55302"/>
                          <a:pt x="20381" y="54178"/>
                        </a:cubicBezTo>
                        <a:lnTo>
                          <a:pt x="17076" y="53826"/>
                        </a:lnTo>
                        <a:cubicBezTo>
                          <a:pt x="6617" y="52702"/>
                          <a:pt x="-1022" y="43139"/>
                          <a:pt x="111" y="32576"/>
                        </a:cubicBezTo>
                        <a:lnTo>
                          <a:pt x="3598" y="0"/>
                        </a:lnTo>
                        <a:lnTo>
                          <a:pt x="44946" y="4429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4" name="Freeform: Shape 353">
                    <a:extLst>
                      <a:ext uri="{FF2B5EF4-FFF2-40B4-BE49-F238E27FC236}">
                        <a16:creationId xmlns:a16="http://schemas.microsoft.com/office/drawing/2014/main" id="{BEAAD092-DAC8-21F2-1CF7-56C636E36CBC}"/>
                      </a:ext>
                    </a:extLst>
                  </p:cNvPr>
                  <p:cNvSpPr/>
                  <p:nvPr/>
                </p:nvSpPr>
                <p:spPr>
                  <a:xfrm>
                    <a:off x="7598616" y="3474392"/>
                    <a:ext cx="45010" cy="53057"/>
                  </a:xfrm>
                  <a:custGeom>
                    <a:avLst/>
                    <a:gdLst>
                      <a:gd name="connsiteX0" fmla="*/ 41767 w 45010"/>
                      <a:gd name="connsiteY0" fmla="*/ 53058 h 53057"/>
                      <a:gd name="connsiteX1" fmla="*/ 44872 w 45010"/>
                      <a:gd name="connsiteY1" fmla="*/ 24045 h 53057"/>
                      <a:gd name="connsiteX2" fmla="*/ 27965 w 45010"/>
                      <a:gd name="connsiteY2" fmla="*/ 461 h 53057"/>
                      <a:gd name="connsiteX3" fmla="*/ 24622 w 45010"/>
                      <a:gd name="connsiteY3" fmla="*/ 99 h 53057"/>
                      <a:gd name="connsiteX4" fmla="*/ 3105 w 45010"/>
                      <a:gd name="connsiteY4" fmla="*/ 19568 h 53057"/>
                      <a:gd name="connsiteX5" fmla="*/ 0 w 45010"/>
                      <a:gd name="connsiteY5" fmla="*/ 48581 h 53057"/>
                      <a:gd name="connsiteX6" fmla="*/ 41767 w 45010"/>
                      <a:gd name="connsiteY6" fmla="*/ 53058 h 53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010" h="53057">
                        <a:moveTo>
                          <a:pt x="41767" y="53058"/>
                        </a:moveTo>
                        <a:lnTo>
                          <a:pt x="44872" y="24045"/>
                        </a:lnTo>
                        <a:cubicBezTo>
                          <a:pt x="46139" y="12205"/>
                          <a:pt x="38528" y="1594"/>
                          <a:pt x="27965" y="461"/>
                        </a:cubicBezTo>
                        <a:lnTo>
                          <a:pt x="24622" y="99"/>
                        </a:lnTo>
                        <a:cubicBezTo>
                          <a:pt x="14059" y="-1035"/>
                          <a:pt x="4372" y="7728"/>
                          <a:pt x="3105" y="19568"/>
                        </a:cubicBezTo>
                        <a:lnTo>
                          <a:pt x="0" y="48581"/>
                        </a:lnTo>
                        <a:lnTo>
                          <a:pt x="41767" y="5305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86" name="Graphic 3">
                  <a:extLst>
                    <a:ext uri="{FF2B5EF4-FFF2-40B4-BE49-F238E27FC236}">
                      <a16:creationId xmlns:a16="http://schemas.microsoft.com/office/drawing/2014/main" id="{8F9101E7-0612-8E13-06E7-302FAFAE1BCB}"/>
                    </a:ext>
                  </a:extLst>
                </p:cNvPr>
                <p:cNvGrpSpPr/>
                <p:nvPr/>
              </p:nvGrpSpPr>
              <p:grpSpPr>
                <a:xfrm>
                  <a:off x="7710223" y="3454818"/>
                  <a:ext cx="47588" cy="95381"/>
                  <a:chOff x="7710223" y="3454818"/>
                  <a:chExt cx="47588" cy="95381"/>
                </a:xfrm>
              </p:grpSpPr>
              <p:sp>
                <p:nvSpPr>
                  <p:cNvPr id="351" name="Freeform: Shape 350">
                    <a:extLst>
                      <a:ext uri="{FF2B5EF4-FFF2-40B4-BE49-F238E27FC236}">
                        <a16:creationId xmlns:a16="http://schemas.microsoft.com/office/drawing/2014/main" id="{37F140B9-637E-FA1B-2986-C99CA0264DA6}"/>
                      </a:ext>
                    </a:extLst>
                  </p:cNvPr>
                  <p:cNvSpPr/>
                  <p:nvPr/>
                </p:nvSpPr>
                <p:spPr>
                  <a:xfrm>
                    <a:off x="7710223" y="3495913"/>
                    <a:ext cx="44945" cy="54286"/>
                  </a:xfrm>
                  <a:custGeom>
                    <a:avLst/>
                    <a:gdLst>
                      <a:gd name="connsiteX0" fmla="*/ 44946 w 44945"/>
                      <a:gd name="connsiteY0" fmla="*/ 4429 h 54286"/>
                      <a:gd name="connsiteX1" fmla="*/ 41460 w 44945"/>
                      <a:gd name="connsiteY1" fmla="*/ 37005 h 54286"/>
                      <a:gd name="connsiteX2" fmla="*/ 20381 w 44945"/>
                      <a:gd name="connsiteY2" fmla="*/ 54178 h 54286"/>
                      <a:gd name="connsiteX3" fmla="*/ 17076 w 44945"/>
                      <a:gd name="connsiteY3" fmla="*/ 53826 h 54286"/>
                      <a:gd name="connsiteX4" fmla="*/ 112 w 44945"/>
                      <a:gd name="connsiteY4" fmla="*/ 32576 h 54286"/>
                      <a:gd name="connsiteX5" fmla="*/ 3598 w 44945"/>
                      <a:gd name="connsiteY5" fmla="*/ 0 h 54286"/>
                      <a:gd name="connsiteX6" fmla="*/ 44946 w 44945"/>
                      <a:gd name="connsiteY6" fmla="*/ 4429 h 54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945" h="54286">
                        <a:moveTo>
                          <a:pt x="44946" y="4429"/>
                        </a:moveTo>
                        <a:lnTo>
                          <a:pt x="41460" y="37005"/>
                        </a:lnTo>
                        <a:cubicBezTo>
                          <a:pt x="40326" y="47568"/>
                          <a:pt x="30839" y="55302"/>
                          <a:pt x="20381" y="54178"/>
                        </a:cubicBezTo>
                        <a:lnTo>
                          <a:pt x="17076" y="53826"/>
                        </a:lnTo>
                        <a:cubicBezTo>
                          <a:pt x="6617" y="52702"/>
                          <a:pt x="-1022" y="43139"/>
                          <a:pt x="112" y="32576"/>
                        </a:cubicBezTo>
                        <a:lnTo>
                          <a:pt x="3598" y="0"/>
                        </a:lnTo>
                        <a:lnTo>
                          <a:pt x="44946" y="4429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2" name="Freeform: Shape 351">
                    <a:extLst>
                      <a:ext uri="{FF2B5EF4-FFF2-40B4-BE49-F238E27FC236}">
                        <a16:creationId xmlns:a16="http://schemas.microsoft.com/office/drawing/2014/main" id="{76AF9952-256C-EB4D-E395-E7E6BDA61F8D}"/>
                      </a:ext>
                    </a:extLst>
                  </p:cNvPr>
                  <p:cNvSpPr/>
                  <p:nvPr/>
                </p:nvSpPr>
                <p:spPr>
                  <a:xfrm>
                    <a:off x="7712802" y="3454818"/>
                    <a:ext cx="45010" cy="53057"/>
                  </a:xfrm>
                  <a:custGeom>
                    <a:avLst/>
                    <a:gdLst>
                      <a:gd name="connsiteX0" fmla="*/ 41767 w 45010"/>
                      <a:gd name="connsiteY0" fmla="*/ 53058 h 53057"/>
                      <a:gd name="connsiteX1" fmla="*/ 44872 w 45010"/>
                      <a:gd name="connsiteY1" fmla="*/ 24045 h 53057"/>
                      <a:gd name="connsiteX2" fmla="*/ 27965 w 45010"/>
                      <a:gd name="connsiteY2" fmla="*/ 461 h 53057"/>
                      <a:gd name="connsiteX3" fmla="*/ 24622 w 45010"/>
                      <a:gd name="connsiteY3" fmla="*/ 99 h 53057"/>
                      <a:gd name="connsiteX4" fmla="*/ 3105 w 45010"/>
                      <a:gd name="connsiteY4" fmla="*/ 19568 h 53057"/>
                      <a:gd name="connsiteX5" fmla="*/ 0 w 45010"/>
                      <a:gd name="connsiteY5" fmla="*/ 48581 h 53057"/>
                      <a:gd name="connsiteX6" fmla="*/ 41767 w 45010"/>
                      <a:gd name="connsiteY6" fmla="*/ 53058 h 53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010" h="53057">
                        <a:moveTo>
                          <a:pt x="41767" y="53058"/>
                        </a:moveTo>
                        <a:lnTo>
                          <a:pt x="44872" y="24045"/>
                        </a:lnTo>
                        <a:cubicBezTo>
                          <a:pt x="46139" y="12205"/>
                          <a:pt x="38538" y="1594"/>
                          <a:pt x="27965" y="461"/>
                        </a:cubicBezTo>
                        <a:lnTo>
                          <a:pt x="24622" y="99"/>
                        </a:lnTo>
                        <a:cubicBezTo>
                          <a:pt x="14059" y="-1035"/>
                          <a:pt x="4372" y="7728"/>
                          <a:pt x="3105" y="19568"/>
                        </a:cubicBezTo>
                        <a:lnTo>
                          <a:pt x="0" y="48581"/>
                        </a:lnTo>
                        <a:lnTo>
                          <a:pt x="41767" y="5305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87" name="Graphic 3">
                  <a:extLst>
                    <a:ext uri="{FF2B5EF4-FFF2-40B4-BE49-F238E27FC236}">
                      <a16:creationId xmlns:a16="http://schemas.microsoft.com/office/drawing/2014/main" id="{693932B3-F50E-E52F-25A1-F010534DCE52}"/>
                    </a:ext>
                  </a:extLst>
                </p:cNvPr>
                <p:cNvGrpSpPr/>
                <p:nvPr/>
              </p:nvGrpSpPr>
              <p:grpSpPr>
                <a:xfrm>
                  <a:off x="7778736" y="3451561"/>
                  <a:ext cx="47598" cy="95371"/>
                  <a:chOff x="7778736" y="3451561"/>
                  <a:chExt cx="47598" cy="95371"/>
                </a:xfrm>
              </p:grpSpPr>
              <p:sp>
                <p:nvSpPr>
                  <p:cNvPr id="349" name="Freeform: Shape 348">
                    <a:extLst>
                      <a:ext uri="{FF2B5EF4-FFF2-40B4-BE49-F238E27FC236}">
                        <a16:creationId xmlns:a16="http://schemas.microsoft.com/office/drawing/2014/main" id="{29CE30A3-8806-BA82-C62B-33CF29BEE4ED}"/>
                      </a:ext>
                    </a:extLst>
                  </p:cNvPr>
                  <p:cNvSpPr/>
                  <p:nvPr/>
                </p:nvSpPr>
                <p:spPr>
                  <a:xfrm>
                    <a:off x="7778736" y="3492646"/>
                    <a:ext cx="44945" cy="54286"/>
                  </a:xfrm>
                  <a:custGeom>
                    <a:avLst/>
                    <a:gdLst>
                      <a:gd name="connsiteX0" fmla="*/ 44946 w 44945"/>
                      <a:gd name="connsiteY0" fmla="*/ 4429 h 54286"/>
                      <a:gd name="connsiteX1" fmla="*/ 41460 w 44945"/>
                      <a:gd name="connsiteY1" fmla="*/ 37004 h 54286"/>
                      <a:gd name="connsiteX2" fmla="*/ 20381 w 44945"/>
                      <a:gd name="connsiteY2" fmla="*/ 54178 h 54286"/>
                      <a:gd name="connsiteX3" fmla="*/ 17076 w 44945"/>
                      <a:gd name="connsiteY3" fmla="*/ 53826 h 54286"/>
                      <a:gd name="connsiteX4" fmla="*/ 111 w 44945"/>
                      <a:gd name="connsiteY4" fmla="*/ 32575 h 54286"/>
                      <a:gd name="connsiteX5" fmla="*/ 3607 w 44945"/>
                      <a:gd name="connsiteY5" fmla="*/ 0 h 54286"/>
                      <a:gd name="connsiteX6" fmla="*/ 44946 w 44945"/>
                      <a:gd name="connsiteY6" fmla="*/ 4429 h 54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945" h="54286">
                        <a:moveTo>
                          <a:pt x="44946" y="4429"/>
                        </a:moveTo>
                        <a:lnTo>
                          <a:pt x="41460" y="37004"/>
                        </a:lnTo>
                        <a:cubicBezTo>
                          <a:pt x="40326" y="47568"/>
                          <a:pt x="30839" y="55302"/>
                          <a:pt x="20381" y="54178"/>
                        </a:cubicBezTo>
                        <a:lnTo>
                          <a:pt x="17076" y="53826"/>
                        </a:lnTo>
                        <a:cubicBezTo>
                          <a:pt x="6617" y="52702"/>
                          <a:pt x="-1022" y="43139"/>
                          <a:pt x="111" y="32575"/>
                        </a:cubicBezTo>
                        <a:lnTo>
                          <a:pt x="3607" y="0"/>
                        </a:lnTo>
                        <a:lnTo>
                          <a:pt x="44946" y="4429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0" name="Freeform: Shape 349">
                    <a:extLst>
                      <a:ext uri="{FF2B5EF4-FFF2-40B4-BE49-F238E27FC236}">
                        <a16:creationId xmlns:a16="http://schemas.microsoft.com/office/drawing/2014/main" id="{F930B024-DABE-A2E7-ADAC-7FE32CACA995}"/>
                      </a:ext>
                    </a:extLst>
                  </p:cNvPr>
                  <p:cNvSpPr/>
                  <p:nvPr/>
                </p:nvSpPr>
                <p:spPr>
                  <a:xfrm>
                    <a:off x="7781325" y="3451561"/>
                    <a:ext cx="45010" cy="53057"/>
                  </a:xfrm>
                  <a:custGeom>
                    <a:avLst/>
                    <a:gdLst>
                      <a:gd name="connsiteX0" fmla="*/ 41767 w 45010"/>
                      <a:gd name="connsiteY0" fmla="*/ 53058 h 53057"/>
                      <a:gd name="connsiteX1" fmla="*/ 44872 w 45010"/>
                      <a:gd name="connsiteY1" fmla="*/ 24045 h 53057"/>
                      <a:gd name="connsiteX2" fmla="*/ 27965 w 45010"/>
                      <a:gd name="connsiteY2" fmla="*/ 461 h 53057"/>
                      <a:gd name="connsiteX3" fmla="*/ 24622 w 45010"/>
                      <a:gd name="connsiteY3" fmla="*/ 99 h 53057"/>
                      <a:gd name="connsiteX4" fmla="*/ 3105 w 45010"/>
                      <a:gd name="connsiteY4" fmla="*/ 19568 h 53057"/>
                      <a:gd name="connsiteX5" fmla="*/ 0 w 45010"/>
                      <a:gd name="connsiteY5" fmla="*/ 48581 h 53057"/>
                      <a:gd name="connsiteX6" fmla="*/ 41767 w 45010"/>
                      <a:gd name="connsiteY6" fmla="*/ 53058 h 53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010" h="53057">
                        <a:moveTo>
                          <a:pt x="41767" y="53058"/>
                        </a:moveTo>
                        <a:lnTo>
                          <a:pt x="44872" y="24045"/>
                        </a:lnTo>
                        <a:cubicBezTo>
                          <a:pt x="46139" y="12205"/>
                          <a:pt x="38528" y="1594"/>
                          <a:pt x="27965" y="461"/>
                        </a:cubicBezTo>
                        <a:lnTo>
                          <a:pt x="24622" y="99"/>
                        </a:lnTo>
                        <a:cubicBezTo>
                          <a:pt x="14059" y="-1035"/>
                          <a:pt x="4372" y="7728"/>
                          <a:pt x="3105" y="19568"/>
                        </a:cubicBezTo>
                        <a:lnTo>
                          <a:pt x="0" y="48581"/>
                        </a:lnTo>
                        <a:lnTo>
                          <a:pt x="41767" y="5305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88" name="Graphic 3">
                  <a:extLst>
                    <a:ext uri="{FF2B5EF4-FFF2-40B4-BE49-F238E27FC236}">
                      <a16:creationId xmlns:a16="http://schemas.microsoft.com/office/drawing/2014/main" id="{98CFB9BB-3586-D6DC-A895-08761A7FA1A2}"/>
                    </a:ext>
                  </a:extLst>
                </p:cNvPr>
                <p:cNvGrpSpPr/>
                <p:nvPr/>
              </p:nvGrpSpPr>
              <p:grpSpPr>
                <a:xfrm>
                  <a:off x="8041379" y="3523332"/>
                  <a:ext cx="47588" cy="95381"/>
                  <a:chOff x="8041379" y="3523332"/>
                  <a:chExt cx="47588" cy="95381"/>
                </a:xfrm>
              </p:grpSpPr>
              <p:sp>
                <p:nvSpPr>
                  <p:cNvPr id="347" name="Freeform: Shape 346">
                    <a:extLst>
                      <a:ext uri="{FF2B5EF4-FFF2-40B4-BE49-F238E27FC236}">
                        <a16:creationId xmlns:a16="http://schemas.microsoft.com/office/drawing/2014/main" id="{DC78EE51-EFB9-356E-D136-6015BE761D1B}"/>
                      </a:ext>
                    </a:extLst>
                  </p:cNvPr>
                  <p:cNvSpPr/>
                  <p:nvPr/>
                </p:nvSpPr>
                <p:spPr>
                  <a:xfrm>
                    <a:off x="8041379" y="3564426"/>
                    <a:ext cx="44945" cy="54286"/>
                  </a:xfrm>
                  <a:custGeom>
                    <a:avLst/>
                    <a:gdLst>
                      <a:gd name="connsiteX0" fmla="*/ 44946 w 44945"/>
                      <a:gd name="connsiteY0" fmla="*/ 4429 h 54286"/>
                      <a:gd name="connsiteX1" fmla="*/ 41460 w 44945"/>
                      <a:gd name="connsiteY1" fmla="*/ 37005 h 54286"/>
                      <a:gd name="connsiteX2" fmla="*/ 20381 w 44945"/>
                      <a:gd name="connsiteY2" fmla="*/ 54178 h 54286"/>
                      <a:gd name="connsiteX3" fmla="*/ 17076 w 44945"/>
                      <a:gd name="connsiteY3" fmla="*/ 53826 h 54286"/>
                      <a:gd name="connsiteX4" fmla="*/ 112 w 44945"/>
                      <a:gd name="connsiteY4" fmla="*/ 32576 h 54286"/>
                      <a:gd name="connsiteX5" fmla="*/ 3598 w 44945"/>
                      <a:gd name="connsiteY5" fmla="*/ 0 h 54286"/>
                      <a:gd name="connsiteX6" fmla="*/ 44946 w 44945"/>
                      <a:gd name="connsiteY6" fmla="*/ 4429 h 54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945" h="54286">
                        <a:moveTo>
                          <a:pt x="44946" y="4429"/>
                        </a:moveTo>
                        <a:lnTo>
                          <a:pt x="41460" y="37005"/>
                        </a:lnTo>
                        <a:cubicBezTo>
                          <a:pt x="40326" y="47568"/>
                          <a:pt x="30839" y="55302"/>
                          <a:pt x="20381" y="54178"/>
                        </a:cubicBezTo>
                        <a:lnTo>
                          <a:pt x="17076" y="53826"/>
                        </a:lnTo>
                        <a:cubicBezTo>
                          <a:pt x="6617" y="52702"/>
                          <a:pt x="-1022" y="43148"/>
                          <a:pt x="112" y="32576"/>
                        </a:cubicBezTo>
                        <a:lnTo>
                          <a:pt x="3598" y="0"/>
                        </a:lnTo>
                        <a:lnTo>
                          <a:pt x="44946" y="4429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8" name="Freeform: Shape 347">
                    <a:extLst>
                      <a:ext uri="{FF2B5EF4-FFF2-40B4-BE49-F238E27FC236}">
                        <a16:creationId xmlns:a16="http://schemas.microsoft.com/office/drawing/2014/main" id="{91B208C7-7009-C7CB-4FB6-8E7DE5653718}"/>
                      </a:ext>
                    </a:extLst>
                  </p:cNvPr>
                  <p:cNvSpPr/>
                  <p:nvPr/>
                </p:nvSpPr>
                <p:spPr>
                  <a:xfrm>
                    <a:off x="8043957" y="3523332"/>
                    <a:ext cx="45010" cy="53057"/>
                  </a:xfrm>
                  <a:custGeom>
                    <a:avLst/>
                    <a:gdLst>
                      <a:gd name="connsiteX0" fmla="*/ 41767 w 45010"/>
                      <a:gd name="connsiteY0" fmla="*/ 53058 h 53057"/>
                      <a:gd name="connsiteX1" fmla="*/ 44872 w 45010"/>
                      <a:gd name="connsiteY1" fmla="*/ 24045 h 53057"/>
                      <a:gd name="connsiteX2" fmla="*/ 27965 w 45010"/>
                      <a:gd name="connsiteY2" fmla="*/ 461 h 53057"/>
                      <a:gd name="connsiteX3" fmla="*/ 24622 w 45010"/>
                      <a:gd name="connsiteY3" fmla="*/ 99 h 53057"/>
                      <a:gd name="connsiteX4" fmla="*/ 3105 w 45010"/>
                      <a:gd name="connsiteY4" fmla="*/ 19568 h 53057"/>
                      <a:gd name="connsiteX5" fmla="*/ 0 w 45010"/>
                      <a:gd name="connsiteY5" fmla="*/ 48581 h 53057"/>
                      <a:gd name="connsiteX6" fmla="*/ 41767 w 45010"/>
                      <a:gd name="connsiteY6" fmla="*/ 53058 h 53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010" h="53057">
                        <a:moveTo>
                          <a:pt x="41767" y="53058"/>
                        </a:moveTo>
                        <a:lnTo>
                          <a:pt x="44872" y="24045"/>
                        </a:lnTo>
                        <a:cubicBezTo>
                          <a:pt x="46139" y="12205"/>
                          <a:pt x="38538" y="1594"/>
                          <a:pt x="27965" y="461"/>
                        </a:cubicBezTo>
                        <a:lnTo>
                          <a:pt x="24622" y="99"/>
                        </a:lnTo>
                        <a:cubicBezTo>
                          <a:pt x="14059" y="-1035"/>
                          <a:pt x="4372" y="7728"/>
                          <a:pt x="3105" y="19568"/>
                        </a:cubicBezTo>
                        <a:lnTo>
                          <a:pt x="0" y="48581"/>
                        </a:lnTo>
                        <a:lnTo>
                          <a:pt x="41767" y="5305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89" name="Graphic 3">
                  <a:extLst>
                    <a:ext uri="{FF2B5EF4-FFF2-40B4-BE49-F238E27FC236}">
                      <a16:creationId xmlns:a16="http://schemas.microsoft.com/office/drawing/2014/main" id="{EB0B6685-4035-4155-A07A-21B6C62469F4}"/>
                    </a:ext>
                  </a:extLst>
                </p:cNvPr>
                <p:cNvGrpSpPr/>
                <p:nvPr/>
              </p:nvGrpSpPr>
              <p:grpSpPr>
                <a:xfrm>
                  <a:off x="7984286" y="3490709"/>
                  <a:ext cx="47588" cy="95371"/>
                  <a:chOff x="7984286" y="3490709"/>
                  <a:chExt cx="47588" cy="95371"/>
                </a:xfrm>
              </p:grpSpPr>
              <p:sp>
                <p:nvSpPr>
                  <p:cNvPr id="345" name="Freeform: Shape 344">
                    <a:extLst>
                      <a:ext uri="{FF2B5EF4-FFF2-40B4-BE49-F238E27FC236}">
                        <a16:creationId xmlns:a16="http://schemas.microsoft.com/office/drawing/2014/main" id="{5CF6A534-1E40-2A90-C338-7F81C5C4098B}"/>
                      </a:ext>
                    </a:extLst>
                  </p:cNvPr>
                  <p:cNvSpPr/>
                  <p:nvPr/>
                </p:nvSpPr>
                <p:spPr>
                  <a:xfrm>
                    <a:off x="7984286" y="3531793"/>
                    <a:ext cx="44945" cy="54286"/>
                  </a:xfrm>
                  <a:custGeom>
                    <a:avLst/>
                    <a:gdLst>
                      <a:gd name="connsiteX0" fmla="*/ 44946 w 44945"/>
                      <a:gd name="connsiteY0" fmla="*/ 4429 h 54286"/>
                      <a:gd name="connsiteX1" fmla="*/ 41460 w 44945"/>
                      <a:gd name="connsiteY1" fmla="*/ 37005 h 54286"/>
                      <a:gd name="connsiteX2" fmla="*/ 20381 w 44945"/>
                      <a:gd name="connsiteY2" fmla="*/ 54178 h 54286"/>
                      <a:gd name="connsiteX3" fmla="*/ 17076 w 44945"/>
                      <a:gd name="connsiteY3" fmla="*/ 53826 h 54286"/>
                      <a:gd name="connsiteX4" fmla="*/ 111 w 44945"/>
                      <a:gd name="connsiteY4" fmla="*/ 32576 h 54286"/>
                      <a:gd name="connsiteX5" fmla="*/ 3598 w 44945"/>
                      <a:gd name="connsiteY5" fmla="*/ 0 h 54286"/>
                      <a:gd name="connsiteX6" fmla="*/ 44946 w 44945"/>
                      <a:gd name="connsiteY6" fmla="*/ 4429 h 54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945" h="54286">
                        <a:moveTo>
                          <a:pt x="44946" y="4429"/>
                        </a:moveTo>
                        <a:lnTo>
                          <a:pt x="41460" y="37005"/>
                        </a:lnTo>
                        <a:cubicBezTo>
                          <a:pt x="40326" y="47568"/>
                          <a:pt x="30839" y="55302"/>
                          <a:pt x="20381" y="54178"/>
                        </a:cubicBezTo>
                        <a:lnTo>
                          <a:pt x="17076" y="53826"/>
                        </a:lnTo>
                        <a:cubicBezTo>
                          <a:pt x="6617" y="52702"/>
                          <a:pt x="-1022" y="43139"/>
                          <a:pt x="111" y="32576"/>
                        </a:cubicBezTo>
                        <a:lnTo>
                          <a:pt x="3598" y="0"/>
                        </a:lnTo>
                        <a:lnTo>
                          <a:pt x="44946" y="4429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6" name="Freeform: Shape 345">
                    <a:extLst>
                      <a:ext uri="{FF2B5EF4-FFF2-40B4-BE49-F238E27FC236}">
                        <a16:creationId xmlns:a16="http://schemas.microsoft.com/office/drawing/2014/main" id="{B335B786-96C8-04DD-74C6-F59722EEF194}"/>
                      </a:ext>
                    </a:extLst>
                  </p:cNvPr>
                  <p:cNvSpPr/>
                  <p:nvPr/>
                </p:nvSpPr>
                <p:spPr>
                  <a:xfrm>
                    <a:off x="7986864" y="3490709"/>
                    <a:ext cx="45010" cy="53057"/>
                  </a:xfrm>
                  <a:custGeom>
                    <a:avLst/>
                    <a:gdLst>
                      <a:gd name="connsiteX0" fmla="*/ 41767 w 45010"/>
                      <a:gd name="connsiteY0" fmla="*/ 53058 h 53057"/>
                      <a:gd name="connsiteX1" fmla="*/ 44872 w 45010"/>
                      <a:gd name="connsiteY1" fmla="*/ 24044 h 53057"/>
                      <a:gd name="connsiteX2" fmla="*/ 27965 w 45010"/>
                      <a:gd name="connsiteY2" fmla="*/ 461 h 53057"/>
                      <a:gd name="connsiteX3" fmla="*/ 24622 w 45010"/>
                      <a:gd name="connsiteY3" fmla="*/ 99 h 53057"/>
                      <a:gd name="connsiteX4" fmla="*/ 3105 w 45010"/>
                      <a:gd name="connsiteY4" fmla="*/ 19568 h 53057"/>
                      <a:gd name="connsiteX5" fmla="*/ 0 w 45010"/>
                      <a:gd name="connsiteY5" fmla="*/ 48581 h 53057"/>
                      <a:gd name="connsiteX6" fmla="*/ 41767 w 45010"/>
                      <a:gd name="connsiteY6" fmla="*/ 53058 h 53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010" h="53057">
                        <a:moveTo>
                          <a:pt x="41767" y="53058"/>
                        </a:moveTo>
                        <a:lnTo>
                          <a:pt x="44872" y="24044"/>
                        </a:lnTo>
                        <a:cubicBezTo>
                          <a:pt x="46139" y="12205"/>
                          <a:pt x="38529" y="1594"/>
                          <a:pt x="27965" y="461"/>
                        </a:cubicBezTo>
                        <a:lnTo>
                          <a:pt x="24622" y="99"/>
                        </a:lnTo>
                        <a:cubicBezTo>
                          <a:pt x="14059" y="-1035"/>
                          <a:pt x="4372" y="7728"/>
                          <a:pt x="3105" y="19568"/>
                        </a:cubicBezTo>
                        <a:lnTo>
                          <a:pt x="0" y="48581"/>
                        </a:lnTo>
                        <a:lnTo>
                          <a:pt x="41767" y="5305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90" name="Graphic 3">
                  <a:extLst>
                    <a:ext uri="{FF2B5EF4-FFF2-40B4-BE49-F238E27FC236}">
                      <a16:creationId xmlns:a16="http://schemas.microsoft.com/office/drawing/2014/main" id="{023E32AF-13DF-44BC-AF45-4D8E195C5F3F}"/>
                    </a:ext>
                  </a:extLst>
                </p:cNvPr>
                <p:cNvGrpSpPr/>
                <p:nvPr/>
              </p:nvGrpSpPr>
              <p:grpSpPr>
                <a:xfrm>
                  <a:off x="7635185" y="3503758"/>
                  <a:ext cx="47588" cy="95371"/>
                  <a:chOff x="7635185" y="3503758"/>
                  <a:chExt cx="47588" cy="95371"/>
                </a:xfrm>
              </p:grpSpPr>
              <p:sp>
                <p:nvSpPr>
                  <p:cNvPr id="343" name="Freeform: Shape 342">
                    <a:extLst>
                      <a:ext uri="{FF2B5EF4-FFF2-40B4-BE49-F238E27FC236}">
                        <a16:creationId xmlns:a16="http://schemas.microsoft.com/office/drawing/2014/main" id="{115AF881-A07B-8EEF-921A-7290F1CEC1A5}"/>
                      </a:ext>
                    </a:extLst>
                  </p:cNvPr>
                  <p:cNvSpPr/>
                  <p:nvPr/>
                </p:nvSpPr>
                <p:spPr>
                  <a:xfrm>
                    <a:off x="7635185" y="3544842"/>
                    <a:ext cx="44945" cy="54286"/>
                  </a:xfrm>
                  <a:custGeom>
                    <a:avLst/>
                    <a:gdLst>
                      <a:gd name="connsiteX0" fmla="*/ 44946 w 44945"/>
                      <a:gd name="connsiteY0" fmla="*/ 4429 h 54286"/>
                      <a:gd name="connsiteX1" fmla="*/ 41460 w 44945"/>
                      <a:gd name="connsiteY1" fmla="*/ 37005 h 54286"/>
                      <a:gd name="connsiteX2" fmla="*/ 20381 w 44945"/>
                      <a:gd name="connsiteY2" fmla="*/ 54178 h 54286"/>
                      <a:gd name="connsiteX3" fmla="*/ 17076 w 44945"/>
                      <a:gd name="connsiteY3" fmla="*/ 53826 h 54286"/>
                      <a:gd name="connsiteX4" fmla="*/ 111 w 44945"/>
                      <a:gd name="connsiteY4" fmla="*/ 32576 h 54286"/>
                      <a:gd name="connsiteX5" fmla="*/ 3607 w 44945"/>
                      <a:gd name="connsiteY5" fmla="*/ 0 h 54286"/>
                      <a:gd name="connsiteX6" fmla="*/ 44946 w 44945"/>
                      <a:gd name="connsiteY6" fmla="*/ 4429 h 54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945" h="54286">
                        <a:moveTo>
                          <a:pt x="44946" y="4429"/>
                        </a:moveTo>
                        <a:lnTo>
                          <a:pt x="41460" y="37005"/>
                        </a:lnTo>
                        <a:cubicBezTo>
                          <a:pt x="40326" y="47568"/>
                          <a:pt x="30839" y="55302"/>
                          <a:pt x="20381" y="54178"/>
                        </a:cubicBezTo>
                        <a:lnTo>
                          <a:pt x="17076" y="53826"/>
                        </a:lnTo>
                        <a:cubicBezTo>
                          <a:pt x="6617" y="52702"/>
                          <a:pt x="-1022" y="43139"/>
                          <a:pt x="111" y="32576"/>
                        </a:cubicBezTo>
                        <a:lnTo>
                          <a:pt x="3607" y="0"/>
                        </a:lnTo>
                        <a:lnTo>
                          <a:pt x="44946" y="4429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4" name="Freeform: Shape 343">
                    <a:extLst>
                      <a:ext uri="{FF2B5EF4-FFF2-40B4-BE49-F238E27FC236}">
                        <a16:creationId xmlns:a16="http://schemas.microsoft.com/office/drawing/2014/main" id="{0A4ADEDC-24C8-29B9-00EC-D7C261DE05F1}"/>
                      </a:ext>
                    </a:extLst>
                  </p:cNvPr>
                  <p:cNvSpPr/>
                  <p:nvPr/>
                </p:nvSpPr>
                <p:spPr>
                  <a:xfrm>
                    <a:off x="7637764" y="3503758"/>
                    <a:ext cx="45010" cy="53057"/>
                  </a:xfrm>
                  <a:custGeom>
                    <a:avLst/>
                    <a:gdLst>
                      <a:gd name="connsiteX0" fmla="*/ 41767 w 45010"/>
                      <a:gd name="connsiteY0" fmla="*/ 53058 h 53057"/>
                      <a:gd name="connsiteX1" fmla="*/ 44872 w 45010"/>
                      <a:gd name="connsiteY1" fmla="*/ 24044 h 53057"/>
                      <a:gd name="connsiteX2" fmla="*/ 27965 w 45010"/>
                      <a:gd name="connsiteY2" fmla="*/ 461 h 53057"/>
                      <a:gd name="connsiteX3" fmla="*/ 24622 w 45010"/>
                      <a:gd name="connsiteY3" fmla="*/ 99 h 53057"/>
                      <a:gd name="connsiteX4" fmla="*/ 3105 w 45010"/>
                      <a:gd name="connsiteY4" fmla="*/ 19568 h 53057"/>
                      <a:gd name="connsiteX5" fmla="*/ 0 w 45010"/>
                      <a:gd name="connsiteY5" fmla="*/ 48581 h 53057"/>
                      <a:gd name="connsiteX6" fmla="*/ 41767 w 45010"/>
                      <a:gd name="connsiteY6" fmla="*/ 53058 h 53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010" h="53057">
                        <a:moveTo>
                          <a:pt x="41767" y="53058"/>
                        </a:moveTo>
                        <a:lnTo>
                          <a:pt x="44872" y="24044"/>
                        </a:lnTo>
                        <a:cubicBezTo>
                          <a:pt x="46139" y="12205"/>
                          <a:pt x="38529" y="1594"/>
                          <a:pt x="27965" y="461"/>
                        </a:cubicBezTo>
                        <a:lnTo>
                          <a:pt x="24622" y="99"/>
                        </a:lnTo>
                        <a:cubicBezTo>
                          <a:pt x="14059" y="-1035"/>
                          <a:pt x="4372" y="7728"/>
                          <a:pt x="3105" y="19568"/>
                        </a:cubicBezTo>
                        <a:lnTo>
                          <a:pt x="0" y="48581"/>
                        </a:lnTo>
                        <a:lnTo>
                          <a:pt x="41767" y="5305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91" name="Graphic 3">
                  <a:extLst>
                    <a:ext uri="{FF2B5EF4-FFF2-40B4-BE49-F238E27FC236}">
                      <a16:creationId xmlns:a16="http://schemas.microsoft.com/office/drawing/2014/main" id="{4D29D0A1-614F-96CE-4B53-88EA045D135B}"/>
                    </a:ext>
                  </a:extLst>
                </p:cNvPr>
                <p:cNvGrpSpPr/>
                <p:nvPr/>
              </p:nvGrpSpPr>
              <p:grpSpPr>
                <a:xfrm>
                  <a:off x="7862591" y="3432344"/>
                  <a:ext cx="75247" cy="85131"/>
                  <a:chOff x="7862591" y="3432344"/>
                  <a:chExt cx="75247" cy="85131"/>
                </a:xfrm>
              </p:grpSpPr>
              <p:sp>
                <p:nvSpPr>
                  <p:cNvPr id="341" name="Freeform: Shape 340">
                    <a:extLst>
                      <a:ext uri="{FF2B5EF4-FFF2-40B4-BE49-F238E27FC236}">
                        <a16:creationId xmlns:a16="http://schemas.microsoft.com/office/drawing/2014/main" id="{D9614B23-9494-FDF8-2026-F1DCEE7754B3}"/>
                      </a:ext>
                    </a:extLst>
                  </p:cNvPr>
                  <p:cNvSpPr/>
                  <p:nvPr/>
                </p:nvSpPr>
                <p:spPr>
                  <a:xfrm>
                    <a:off x="7862591" y="3458584"/>
                    <a:ext cx="56979" cy="58891"/>
                  </a:xfrm>
                  <a:custGeom>
                    <a:avLst/>
                    <a:gdLst>
                      <a:gd name="connsiteX0" fmla="*/ 56979 w 56979"/>
                      <a:gd name="connsiteY0" fmla="*/ 25394 h 58891"/>
                      <a:gd name="connsiteX1" fmla="*/ 36968 w 56979"/>
                      <a:gd name="connsiteY1" fmla="*/ 51340 h 58891"/>
                      <a:gd name="connsiteX2" fmla="*/ 10021 w 56979"/>
                      <a:gd name="connsiteY2" fmla="*/ 54959 h 58891"/>
                      <a:gd name="connsiteX3" fmla="*/ 7383 w 56979"/>
                      <a:gd name="connsiteY3" fmla="*/ 52930 h 58891"/>
                      <a:gd name="connsiteX4" fmla="*/ 4030 w 56979"/>
                      <a:gd name="connsiteY4" fmla="*/ 25946 h 58891"/>
                      <a:gd name="connsiteX5" fmla="*/ 24042 w 56979"/>
                      <a:gd name="connsiteY5" fmla="*/ 0 h 58891"/>
                      <a:gd name="connsiteX6" fmla="*/ 56979 w 56979"/>
                      <a:gd name="connsiteY6" fmla="*/ 25394 h 588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979" h="58891">
                        <a:moveTo>
                          <a:pt x="56979" y="25394"/>
                        </a:moveTo>
                        <a:lnTo>
                          <a:pt x="36968" y="51340"/>
                        </a:lnTo>
                        <a:cubicBezTo>
                          <a:pt x="30481" y="59760"/>
                          <a:pt x="18356" y="61389"/>
                          <a:pt x="10021" y="54959"/>
                        </a:cubicBezTo>
                        <a:lnTo>
                          <a:pt x="7383" y="52930"/>
                        </a:lnTo>
                        <a:cubicBezTo>
                          <a:pt x="-952" y="46501"/>
                          <a:pt x="-2456" y="34366"/>
                          <a:pt x="4030" y="25946"/>
                        </a:cubicBezTo>
                        <a:lnTo>
                          <a:pt x="24042" y="0"/>
                        </a:lnTo>
                        <a:lnTo>
                          <a:pt x="56979" y="25394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2" name="Freeform: Shape 341">
                    <a:extLst>
                      <a:ext uri="{FF2B5EF4-FFF2-40B4-BE49-F238E27FC236}">
                        <a16:creationId xmlns:a16="http://schemas.microsoft.com/office/drawing/2014/main" id="{A0DBC4C1-88A4-D8BA-4093-8746A0ED3226}"/>
                      </a:ext>
                    </a:extLst>
                  </p:cNvPr>
                  <p:cNvSpPr/>
                  <p:nvPr/>
                </p:nvSpPr>
                <p:spPr>
                  <a:xfrm>
                    <a:off x="7881861" y="3432344"/>
                    <a:ext cx="55976" cy="57748"/>
                  </a:xfrm>
                  <a:custGeom>
                    <a:avLst/>
                    <a:gdLst>
                      <a:gd name="connsiteX0" fmla="*/ 33261 w 55976"/>
                      <a:gd name="connsiteY0" fmla="*/ 57749 h 57748"/>
                      <a:gd name="connsiteX1" fmla="*/ 51083 w 55976"/>
                      <a:gd name="connsiteY1" fmla="*/ 34641 h 57748"/>
                      <a:gd name="connsiteX2" fmla="*/ 48996 w 55976"/>
                      <a:gd name="connsiteY2" fmla="*/ 5695 h 57748"/>
                      <a:gd name="connsiteX3" fmla="*/ 46339 w 55976"/>
                      <a:gd name="connsiteY3" fmla="*/ 3647 h 57748"/>
                      <a:gd name="connsiteX4" fmla="*/ 17821 w 55976"/>
                      <a:gd name="connsiteY4" fmla="*/ 8990 h 57748"/>
                      <a:gd name="connsiteX5" fmla="*/ 0 w 55976"/>
                      <a:gd name="connsiteY5" fmla="*/ 32098 h 57748"/>
                      <a:gd name="connsiteX6" fmla="*/ 33261 w 55976"/>
                      <a:gd name="connsiteY6" fmla="*/ 57749 h 577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976" h="57748">
                        <a:moveTo>
                          <a:pt x="33261" y="57749"/>
                        </a:moveTo>
                        <a:lnTo>
                          <a:pt x="51083" y="34641"/>
                        </a:lnTo>
                        <a:cubicBezTo>
                          <a:pt x="58350" y="25211"/>
                          <a:pt x="57417" y="12191"/>
                          <a:pt x="48996" y="5695"/>
                        </a:cubicBezTo>
                        <a:lnTo>
                          <a:pt x="46339" y="3647"/>
                        </a:lnTo>
                        <a:cubicBezTo>
                          <a:pt x="37919" y="-2840"/>
                          <a:pt x="25089" y="-439"/>
                          <a:pt x="17821" y="8990"/>
                        </a:cubicBezTo>
                        <a:lnTo>
                          <a:pt x="0" y="32098"/>
                        </a:lnTo>
                        <a:lnTo>
                          <a:pt x="33261" y="5774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92" name="Graphic 3">
                  <a:extLst>
                    <a:ext uri="{FF2B5EF4-FFF2-40B4-BE49-F238E27FC236}">
                      <a16:creationId xmlns:a16="http://schemas.microsoft.com/office/drawing/2014/main" id="{EEBB33E8-A929-78AA-B4F0-A1C6F9AD6874}"/>
                    </a:ext>
                  </a:extLst>
                </p:cNvPr>
                <p:cNvGrpSpPr/>
                <p:nvPr/>
              </p:nvGrpSpPr>
              <p:grpSpPr>
                <a:xfrm>
                  <a:off x="7554285" y="3424191"/>
                  <a:ext cx="75237" cy="85131"/>
                  <a:chOff x="7554285" y="3424191"/>
                  <a:chExt cx="75237" cy="85131"/>
                </a:xfrm>
              </p:grpSpPr>
              <p:sp>
                <p:nvSpPr>
                  <p:cNvPr id="339" name="Freeform: Shape 338">
                    <a:extLst>
                      <a:ext uri="{FF2B5EF4-FFF2-40B4-BE49-F238E27FC236}">
                        <a16:creationId xmlns:a16="http://schemas.microsoft.com/office/drawing/2014/main" id="{1F36EFBA-9B6F-DE22-1B5E-6A1695A101C7}"/>
                      </a:ext>
                    </a:extLst>
                  </p:cNvPr>
                  <p:cNvSpPr/>
                  <p:nvPr/>
                </p:nvSpPr>
                <p:spPr>
                  <a:xfrm>
                    <a:off x="7554285" y="3450431"/>
                    <a:ext cx="56979" cy="58891"/>
                  </a:xfrm>
                  <a:custGeom>
                    <a:avLst/>
                    <a:gdLst>
                      <a:gd name="connsiteX0" fmla="*/ 56980 w 56979"/>
                      <a:gd name="connsiteY0" fmla="*/ 25394 h 58891"/>
                      <a:gd name="connsiteX1" fmla="*/ 36968 w 56979"/>
                      <a:gd name="connsiteY1" fmla="*/ 51340 h 58891"/>
                      <a:gd name="connsiteX2" fmla="*/ 10021 w 56979"/>
                      <a:gd name="connsiteY2" fmla="*/ 54959 h 58891"/>
                      <a:gd name="connsiteX3" fmla="*/ 7383 w 56979"/>
                      <a:gd name="connsiteY3" fmla="*/ 52930 h 58891"/>
                      <a:gd name="connsiteX4" fmla="*/ 4030 w 56979"/>
                      <a:gd name="connsiteY4" fmla="*/ 25946 h 58891"/>
                      <a:gd name="connsiteX5" fmla="*/ 24042 w 56979"/>
                      <a:gd name="connsiteY5" fmla="*/ 0 h 58891"/>
                      <a:gd name="connsiteX6" fmla="*/ 56980 w 56979"/>
                      <a:gd name="connsiteY6" fmla="*/ 25394 h 588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979" h="58891">
                        <a:moveTo>
                          <a:pt x="56980" y="25394"/>
                        </a:moveTo>
                        <a:lnTo>
                          <a:pt x="36968" y="51340"/>
                        </a:lnTo>
                        <a:cubicBezTo>
                          <a:pt x="30481" y="59760"/>
                          <a:pt x="18356" y="61389"/>
                          <a:pt x="10021" y="54959"/>
                        </a:cubicBezTo>
                        <a:lnTo>
                          <a:pt x="7383" y="52930"/>
                        </a:lnTo>
                        <a:cubicBezTo>
                          <a:pt x="-951" y="46511"/>
                          <a:pt x="-2457" y="34366"/>
                          <a:pt x="4030" y="25946"/>
                        </a:cubicBezTo>
                        <a:lnTo>
                          <a:pt x="24042" y="0"/>
                        </a:lnTo>
                        <a:lnTo>
                          <a:pt x="56980" y="25394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0" name="Freeform: Shape 339">
                    <a:extLst>
                      <a:ext uri="{FF2B5EF4-FFF2-40B4-BE49-F238E27FC236}">
                        <a16:creationId xmlns:a16="http://schemas.microsoft.com/office/drawing/2014/main" id="{7CC1751B-44F0-CD16-A588-023C35D2F726}"/>
                      </a:ext>
                    </a:extLst>
                  </p:cNvPr>
                  <p:cNvSpPr/>
                  <p:nvPr/>
                </p:nvSpPr>
                <p:spPr>
                  <a:xfrm>
                    <a:off x="7573546" y="3424191"/>
                    <a:ext cx="55976" cy="57748"/>
                  </a:xfrm>
                  <a:custGeom>
                    <a:avLst/>
                    <a:gdLst>
                      <a:gd name="connsiteX0" fmla="*/ 33261 w 55976"/>
                      <a:gd name="connsiteY0" fmla="*/ 57749 h 57748"/>
                      <a:gd name="connsiteX1" fmla="*/ 51083 w 55976"/>
                      <a:gd name="connsiteY1" fmla="*/ 34641 h 57748"/>
                      <a:gd name="connsiteX2" fmla="*/ 48997 w 55976"/>
                      <a:gd name="connsiteY2" fmla="*/ 5695 h 57748"/>
                      <a:gd name="connsiteX3" fmla="*/ 46339 w 55976"/>
                      <a:gd name="connsiteY3" fmla="*/ 3647 h 57748"/>
                      <a:gd name="connsiteX4" fmla="*/ 17821 w 55976"/>
                      <a:gd name="connsiteY4" fmla="*/ 8990 h 57748"/>
                      <a:gd name="connsiteX5" fmla="*/ 0 w 55976"/>
                      <a:gd name="connsiteY5" fmla="*/ 32098 h 57748"/>
                      <a:gd name="connsiteX6" fmla="*/ 33261 w 55976"/>
                      <a:gd name="connsiteY6" fmla="*/ 57749 h 577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976" h="57748">
                        <a:moveTo>
                          <a:pt x="33261" y="57749"/>
                        </a:moveTo>
                        <a:lnTo>
                          <a:pt x="51083" y="34641"/>
                        </a:lnTo>
                        <a:cubicBezTo>
                          <a:pt x="58350" y="25211"/>
                          <a:pt x="57417" y="12191"/>
                          <a:pt x="48997" y="5695"/>
                        </a:cubicBezTo>
                        <a:lnTo>
                          <a:pt x="46339" y="3647"/>
                        </a:lnTo>
                        <a:cubicBezTo>
                          <a:pt x="37919" y="-2840"/>
                          <a:pt x="25089" y="-439"/>
                          <a:pt x="17821" y="8990"/>
                        </a:cubicBezTo>
                        <a:lnTo>
                          <a:pt x="0" y="32098"/>
                        </a:lnTo>
                        <a:lnTo>
                          <a:pt x="33261" y="5774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93" name="Graphic 3">
                  <a:extLst>
                    <a:ext uri="{FF2B5EF4-FFF2-40B4-BE49-F238E27FC236}">
                      <a16:creationId xmlns:a16="http://schemas.microsoft.com/office/drawing/2014/main" id="{701D1646-A510-EF8C-4C17-6B81492BCDDC}"/>
                    </a:ext>
                  </a:extLst>
                </p:cNvPr>
                <p:cNvGrpSpPr/>
                <p:nvPr/>
              </p:nvGrpSpPr>
              <p:grpSpPr>
                <a:xfrm>
                  <a:off x="7526415" y="3391396"/>
                  <a:ext cx="75237" cy="85131"/>
                  <a:chOff x="7526415" y="3391396"/>
                  <a:chExt cx="75237" cy="85131"/>
                </a:xfrm>
              </p:grpSpPr>
              <p:sp>
                <p:nvSpPr>
                  <p:cNvPr id="337" name="Freeform: Shape 336">
                    <a:extLst>
                      <a:ext uri="{FF2B5EF4-FFF2-40B4-BE49-F238E27FC236}">
                        <a16:creationId xmlns:a16="http://schemas.microsoft.com/office/drawing/2014/main" id="{E5D54B67-1D57-6296-CE24-03014CA92B81}"/>
                      </a:ext>
                    </a:extLst>
                  </p:cNvPr>
                  <p:cNvSpPr/>
                  <p:nvPr/>
                </p:nvSpPr>
                <p:spPr>
                  <a:xfrm>
                    <a:off x="7526415" y="3417636"/>
                    <a:ext cx="56970" cy="58890"/>
                  </a:xfrm>
                  <a:custGeom>
                    <a:avLst/>
                    <a:gdLst>
                      <a:gd name="connsiteX0" fmla="*/ 56970 w 56970"/>
                      <a:gd name="connsiteY0" fmla="*/ 25394 h 58890"/>
                      <a:gd name="connsiteX1" fmla="*/ 36968 w 56970"/>
                      <a:gd name="connsiteY1" fmla="*/ 51340 h 58890"/>
                      <a:gd name="connsiteX2" fmla="*/ 10021 w 56970"/>
                      <a:gd name="connsiteY2" fmla="*/ 54959 h 58890"/>
                      <a:gd name="connsiteX3" fmla="*/ 7383 w 56970"/>
                      <a:gd name="connsiteY3" fmla="*/ 52930 h 58890"/>
                      <a:gd name="connsiteX4" fmla="*/ 4030 w 56970"/>
                      <a:gd name="connsiteY4" fmla="*/ 25946 h 58890"/>
                      <a:gd name="connsiteX5" fmla="*/ 24042 w 56970"/>
                      <a:gd name="connsiteY5" fmla="*/ 0 h 58890"/>
                      <a:gd name="connsiteX6" fmla="*/ 56970 w 56970"/>
                      <a:gd name="connsiteY6" fmla="*/ 25394 h 58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970" h="58890">
                        <a:moveTo>
                          <a:pt x="56970" y="25394"/>
                        </a:moveTo>
                        <a:lnTo>
                          <a:pt x="36968" y="51340"/>
                        </a:lnTo>
                        <a:cubicBezTo>
                          <a:pt x="30481" y="59760"/>
                          <a:pt x="18356" y="61389"/>
                          <a:pt x="10021" y="54959"/>
                        </a:cubicBezTo>
                        <a:lnTo>
                          <a:pt x="7383" y="52930"/>
                        </a:lnTo>
                        <a:cubicBezTo>
                          <a:pt x="-951" y="46511"/>
                          <a:pt x="-2457" y="34366"/>
                          <a:pt x="4030" y="25946"/>
                        </a:cubicBezTo>
                        <a:lnTo>
                          <a:pt x="24042" y="0"/>
                        </a:lnTo>
                        <a:lnTo>
                          <a:pt x="56970" y="25394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38" name="Freeform: Shape 337">
                    <a:extLst>
                      <a:ext uri="{FF2B5EF4-FFF2-40B4-BE49-F238E27FC236}">
                        <a16:creationId xmlns:a16="http://schemas.microsoft.com/office/drawing/2014/main" id="{451E11A3-0504-E55A-DA15-8B08BA68E256}"/>
                      </a:ext>
                    </a:extLst>
                  </p:cNvPr>
                  <p:cNvSpPr/>
                  <p:nvPr/>
                </p:nvSpPr>
                <p:spPr>
                  <a:xfrm>
                    <a:off x="7545676" y="3391396"/>
                    <a:ext cx="55976" cy="57748"/>
                  </a:xfrm>
                  <a:custGeom>
                    <a:avLst/>
                    <a:gdLst>
                      <a:gd name="connsiteX0" fmla="*/ 33261 w 55976"/>
                      <a:gd name="connsiteY0" fmla="*/ 57749 h 57748"/>
                      <a:gd name="connsiteX1" fmla="*/ 51083 w 55976"/>
                      <a:gd name="connsiteY1" fmla="*/ 34641 h 57748"/>
                      <a:gd name="connsiteX2" fmla="*/ 48997 w 55976"/>
                      <a:gd name="connsiteY2" fmla="*/ 5695 h 57748"/>
                      <a:gd name="connsiteX3" fmla="*/ 46339 w 55976"/>
                      <a:gd name="connsiteY3" fmla="*/ 3647 h 57748"/>
                      <a:gd name="connsiteX4" fmla="*/ 17821 w 55976"/>
                      <a:gd name="connsiteY4" fmla="*/ 8990 h 57748"/>
                      <a:gd name="connsiteX5" fmla="*/ 0 w 55976"/>
                      <a:gd name="connsiteY5" fmla="*/ 32098 h 57748"/>
                      <a:gd name="connsiteX6" fmla="*/ 33261 w 55976"/>
                      <a:gd name="connsiteY6" fmla="*/ 57749 h 577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976" h="57748">
                        <a:moveTo>
                          <a:pt x="33261" y="57749"/>
                        </a:moveTo>
                        <a:lnTo>
                          <a:pt x="51083" y="34641"/>
                        </a:lnTo>
                        <a:cubicBezTo>
                          <a:pt x="58350" y="25211"/>
                          <a:pt x="57417" y="12191"/>
                          <a:pt x="48997" y="5695"/>
                        </a:cubicBezTo>
                        <a:lnTo>
                          <a:pt x="46339" y="3647"/>
                        </a:lnTo>
                        <a:cubicBezTo>
                          <a:pt x="37919" y="-2840"/>
                          <a:pt x="25089" y="-439"/>
                          <a:pt x="17821" y="8990"/>
                        </a:cubicBezTo>
                        <a:lnTo>
                          <a:pt x="0" y="32098"/>
                        </a:lnTo>
                        <a:lnTo>
                          <a:pt x="33261" y="5774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94" name="Graphic 3">
                  <a:extLst>
                    <a:ext uri="{FF2B5EF4-FFF2-40B4-BE49-F238E27FC236}">
                      <a16:creationId xmlns:a16="http://schemas.microsoft.com/office/drawing/2014/main" id="{40726D78-946E-78E8-DB34-4AA0E29A96C8}"/>
                    </a:ext>
                  </a:extLst>
                </p:cNvPr>
                <p:cNvGrpSpPr/>
                <p:nvPr/>
              </p:nvGrpSpPr>
              <p:grpSpPr>
                <a:xfrm>
                  <a:off x="7524758" y="3559827"/>
                  <a:ext cx="75237" cy="85127"/>
                  <a:chOff x="7524758" y="3559827"/>
                  <a:chExt cx="75237" cy="85127"/>
                </a:xfrm>
              </p:grpSpPr>
              <p:sp>
                <p:nvSpPr>
                  <p:cNvPr id="335" name="Freeform: Shape 334">
                    <a:extLst>
                      <a:ext uri="{FF2B5EF4-FFF2-40B4-BE49-F238E27FC236}">
                        <a16:creationId xmlns:a16="http://schemas.microsoft.com/office/drawing/2014/main" id="{700A2014-858C-FB02-73BB-35042FAC6011}"/>
                      </a:ext>
                    </a:extLst>
                  </p:cNvPr>
                  <p:cNvSpPr/>
                  <p:nvPr/>
                </p:nvSpPr>
                <p:spPr>
                  <a:xfrm>
                    <a:off x="7524758" y="3586067"/>
                    <a:ext cx="56969" cy="58887"/>
                  </a:xfrm>
                  <a:custGeom>
                    <a:avLst/>
                    <a:gdLst>
                      <a:gd name="connsiteX0" fmla="*/ 56970 w 56969"/>
                      <a:gd name="connsiteY0" fmla="*/ 25394 h 58887"/>
                      <a:gd name="connsiteX1" fmla="*/ 36958 w 56969"/>
                      <a:gd name="connsiteY1" fmla="*/ 51340 h 58887"/>
                      <a:gd name="connsiteX2" fmla="*/ 10012 w 56969"/>
                      <a:gd name="connsiteY2" fmla="*/ 54959 h 58887"/>
                      <a:gd name="connsiteX3" fmla="*/ 7383 w 56969"/>
                      <a:gd name="connsiteY3" fmla="*/ 52930 h 58887"/>
                      <a:gd name="connsiteX4" fmla="*/ 4030 w 56969"/>
                      <a:gd name="connsiteY4" fmla="*/ 25946 h 58887"/>
                      <a:gd name="connsiteX5" fmla="*/ 24042 w 56969"/>
                      <a:gd name="connsiteY5" fmla="*/ 0 h 58887"/>
                      <a:gd name="connsiteX6" fmla="*/ 56970 w 56969"/>
                      <a:gd name="connsiteY6" fmla="*/ 25394 h 588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969" h="58887">
                        <a:moveTo>
                          <a:pt x="56970" y="25394"/>
                        </a:moveTo>
                        <a:lnTo>
                          <a:pt x="36958" y="51340"/>
                        </a:lnTo>
                        <a:cubicBezTo>
                          <a:pt x="30472" y="59760"/>
                          <a:pt x="18337" y="61379"/>
                          <a:pt x="10012" y="54959"/>
                        </a:cubicBezTo>
                        <a:lnTo>
                          <a:pt x="7383" y="52930"/>
                        </a:lnTo>
                        <a:cubicBezTo>
                          <a:pt x="-952" y="46511"/>
                          <a:pt x="-2456" y="34366"/>
                          <a:pt x="4030" y="25946"/>
                        </a:cubicBezTo>
                        <a:lnTo>
                          <a:pt x="24042" y="0"/>
                        </a:lnTo>
                        <a:lnTo>
                          <a:pt x="56970" y="25394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36" name="Freeform: Shape 335">
                    <a:extLst>
                      <a:ext uri="{FF2B5EF4-FFF2-40B4-BE49-F238E27FC236}">
                        <a16:creationId xmlns:a16="http://schemas.microsoft.com/office/drawing/2014/main" id="{222E4B24-2E7D-8AFD-C249-B7574F8742D8}"/>
                      </a:ext>
                    </a:extLst>
                  </p:cNvPr>
                  <p:cNvSpPr/>
                  <p:nvPr/>
                </p:nvSpPr>
                <p:spPr>
                  <a:xfrm>
                    <a:off x="7544019" y="3559827"/>
                    <a:ext cx="55976" cy="57748"/>
                  </a:xfrm>
                  <a:custGeom>
                    <a:avLst/>
                    <a:gdLst>
                      <a:gd name="connsiteX0" fmla="*/ 33261 w 55976"/>
                      <a:gd name="connsiteY0" fmla="*/ 57749 h 57748"/>
                      <a:gd name="connsiteX1" fmla="*/ 51082 w 55976"/>
                      <a:gd name="connsiteY1" fmla="*/ 34641 h 57748"/>
                      <a:gd name="connsiteX2" fmla="*/ 48996 w 55976"/>
                      <a:gd name="connsiteY2" fmla="*/ 5695 h 57748"/>
                      <a:gd name="connsiteX3" fmla="*/ 46339 w 55976"/>
                      <a:gd name="connsiteY3" fmla="*/ 3647 h 57748"/>
                      <a:gd name="connsiteX4" fmla="*/ 17821 w 55976"/>
                      <a:gd name="connsiteY4" fmla="*/ 8990 h 57748"/>
                      <a:gd name="connsiteX5" fmla="*/ 0 w 55976"/>
                      <a:gd name="connsiteY5" fmla="*/ 32098 h 57748"/>
                      <a:gd name="connsiteX6" fmla="*/ 33261 w 55976"/>
                      <a:gd name="connsiteY6" fmla="*/ 57749 h 577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976" h="57748">
                        <a:moveTo>
                          <a:pt x="33261" y="57749"/>
                        </a:moveTo>
                        <a:lnTo>
                          <a:pt x="51082" y="34641"/>
                        </a:lnTo>
                        <a:cubicBezTo>
                          <a:pt x="58350" y="25211"/>
                          <a:pt x="57417" y="12191"/>
                          <a:pt x="48996" y="5695"/>
                        </a:cubicBezTo>
                        <a:lnTo>
                          <a:pt x="46339" y="3647"/>
                        </a:lnTo>
                        <a:cubicBezTo>
                          <a:pt x="37919" y="-2840"/>
                          <a:pt x="25089" y="-440"/>
                          <a:pt x="17821" y="8990"/>
                        </a:cubicBezTo>
                        <a:lnTo>
                          <a:pt x="0" y="32098"/>
                        </a:lnTo>
                        <a:lnTo>
                          <a:pt x="33261" y="5774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95" name="Graphic 3">
                  <a:extLst>
                    <a:ext uri="{FF2B5EF4-FFF2-40B4-BE49-F238E27FC236}">
                      <a16:creationId xmlns:a16="http://schemas.microsoft.com/office/drawing/2014/main" id="{BAB67D0C-393A-E491-7BD1-ED3000B3FFD3}"/>
                    </a:ext>
                  </a:extLst>
                </p:cNvPr>
                <p:cNvGrpSpPr/>
                <p:nvPr/>
              </p:nvGrpSpPr>
              <p:grpSpPr>
                <a:xfrm>
                  <a:off x="7644002" y="3445393"/>
                  <a:ext cx="75247" cy="85131"/>
                  <a:chOff x="7644002" y="3445393"/>
                  <a:chExt cx="75247" cy="85131"/>
                </a:xfrm>
              </p:grpSpPr>
              <p:sp>
                <p:nvSpPr>
                  <p:cNvPr id="333" name="Freeform: Shape 332">
                    <a:extLst>
                      <a:ext uri="{FF2B5EF4-FFF2-40B4-BE49-F238E27FC236}">
                        <a16:creationId xmlns:a16="http://schemas.microsoft.com/office/drawing/2014/main" id="{1CFBFF25-91CD-3173-44EC-F1384C4D2BED}"/>
                      </a:ext>
                    </a:extLst>
                  </p:cNvPr>
                  <p:cNvSpPr/>
                  <p:nvPr/>
                </p:nvSpPr>
                <p:spPr>
                  <a:xfrm>
                    <a:off x="7644002" y="3471633"/>
                    <a:ext cx="56979" cy="58891"/>
                  </a:xfrm>
                  <a:custGeom>
                    <a:avLst/>
                    <a:gdLst>
                      <a:gd name="connsiteX0" fmla="*/ 56980 w 56979"/>
                      <a:gd name="connsiteY0" fmla="*/ 25394 h 58891"/>
                      <a:gd name="connsiteX1" fmla="*/ 36968 w 56979"/>
                      <a:gd name="connsiteY1" fmla="*/ 51340 h 58891"/>
                      <a:gd name="connsiteX2" fmla="*/ 10021 w 56979"/>
                      <a:gd name="connsiteY2" fmla="*/ 54959 h 58891"/>
                      <a:gd name="connsiteX3" fmla="*/ 7383 w 56979"/>
                      <a:gd name="connsiteY3" fmla="*/ 52930 h 58891"/>
                      <a:gd name="connsiteX4" fmla="*/ 4030 w 56979"/>
                      <a:gd name="connsiteY4" fmla="*/ 25946 h 58891"/>
                      <a:gd name="connsiteX5" fmla="*/ 24042 w 56979"/>
                      <a:gd name="connsiteY5" fmla="*/ 0 h 58891"/>
                      <a:gd name="connsiteX6" fmla="*/ 56980 w 56979"/>
                      <a:gd name="connsiteY6" fmla="*/ 25394 h 588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979" h="58891">
                        <a:moveTo>
                          <a:pt x="56980" y="25394"/>
                        </a:moveTo>
                        <a:lnTo>
                          <a:pt x="36968" y="51340"/>
                        </a:lnTo>
                        <a:cubicBezTo>
                          <a:pt x="30481" y="59760"/>
                          <a:pt x="18356" y="61389"/>
                          <a:pt x="10021" y="54959"/>
                        </a:cubicBezTo>
                        <a:lnTo>
                          <a:pt x="7383" y="52930"/>
                        </a:lnTo>
                        <a:cubicBezTo>
                          <a:pt x="-951" y="46501"/>
                          <a:pt x="-2457" y="34366"/>
                          <a:pt x="4030" y="25946"/>
                        </a:cubicBezTo>
                        <a:lnTo>
                          <a:pt x="24042" y="0"/>
                        </a:lnTo>
                        <a:lnTo>
                          <a:pt x="56980" y="25394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34" name="Freeform: Shape 333">
                    <a:extLst>
                      <a:ext uri="{FF2B5EF4-FFF2-40B4-BE49-F238E27FC236}">
                        <a16:creationId xmlns:a16="http://schemas.microsoft.com/office/drawing/2014/main" id="{4AEBBCF0-219D-0DD4-0D94-AC4659B440BD}"/>
                      </a:ext>
                    </a:extLst>
                  </p:cNvPr>
                  <p:cNvSpPr/>
                  <p:nvPr/>
                </p:nvSpPr>
                <p:spPr>
                  <a:xfrm>
                    <a:off x="7663272" y="3445393"/>
                    <a:ext cx="55976" cy="57748"/>
                  </a:xfrm>
                  <a:custGeom>
                    <a:avLst/>
                    <a:gdLst>
                      <a:gd name="connsiteX0" fmla="*/ 33261 w 55976"/>
                      <a:gd name="connsiteY0" fmla="*/ 57749 h 57748"/>
                      <a:gd name="connsiteX1" fmla="*/ 51083 w 55976"/>
                      <a:gd name="connsiteY1" fmla="*/ 34641 h 57748"/>
                      <a:gd name="connsiteX2" fmla="*/ 48997 w 55976"/>
                      <a:gd name="connsiteY2" fmla="*/ 5695 h 57748"/>
                      <a:gd name="connsiteX3" fmla="*/ 46339 w 55976"/>
                      <a:gd name="connsiteY3" fmla="*/ 3647 h 57748"/>
                      <a:gd name="connsiteX4" fmla="*/ 17821 w 55976"/>
                      <a:gd name="connsiteY4" fmla="*/ 8990 h 57748"/>
                      <a:gd name="connsiteX5" fmla="*/ 0 w 55976"/>
                      <a:gd name="connsiteY5" fmla="*/ 32098 h 57748"/>
                      <a:gd name="connsiteX6" fmla="*/ 33261 w 55976"/>
                      <a:gd name="connsiteY6" fmla="*/ 57749 h 577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976" h="57748">
                        <a:moveTo>
                          <a:pt x="33261" y="57749"/>
                        </a:moveTo>
                        <a:lnTo>
                          <a:pt x="51083" y="34641"/>
                        </a:lnTo>
                        <a:cubicBezTo>
                          <a:pt x="58350" y="25211"/>
                          <a:pt x="57417" y="12191"/>
                          <a:pt x="48997" y="5695"/>
                        </a:cubicBezTo>
                        <a:lnTo>
                          <a:pt x="46339" y="3647"/>
                        </a:lnTo>
                        <a:cubicBezTo>
                          <a:pt x="37919" y="-2840"/>
                          <a:pt x="25089" y="-439"/>
                          <a:pt x="17821" y="8990"/>
                        </a:cubicBezTo>
                        <a:lnTo>
                          <a:pt x="0" y="32098"/>
                        </a:lnTo>
                        <a:lnTo>
                          <a:pt x="33261" y="5774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96" name="Graphic 3">
                  <a:extLst>
                    <a:ext uri="{FF2B5EF4-FFF2-40B4-BE49-F238E27FC236}">
                      <a16:creationId xmlns:a16="http://schemas.microsoft.com/office/drawing/2014/main" id="{3EA4AB23-D3EF-E462-1F66-286B9A07D9DE}"/>
                    </a:ext>
                  </a:extLst>
                </p:cNvPr>
                <p:cNvGrpSpPr/>
                <p:nvPr/>
              </p:nvGrpSpPr>
              <p:grpSpPr>
                <a:xfrm>
                  <a:off x="7735365" y="3450289"/>
                  <a:ext cx="75238" cy="85131"/>
                  <a:chOff x="7735365" y="3450289"/>
                  <a:chExt cx="75238" cy="85131"/>
                </a:xfrm>
              </p:grpSpPr>
              <p:sp>
                <p:nvSpPr>
                  <p:cNvPr id="331" name="Freeform: Shape 330">
                    <a:extLst>
                      <a:ext uri="{FF2B5EF4-FFF2-40B4-BE49-F238E27FC236}">
                        <a16:creationId xmlns:a16="http://schemas.microsoft.com/office/drawing/2014/main" id="{FC1A21F1-870B-017C-02C6-95E6BAC0CECC}"/>
                      </a:ext>
                    </a:extLst>
                  </p:cNvPr>
                  <p:cNvSpPr/>
                  <p:nvPr/>
                </p:nvSpPr>
                <p:spPr>
                  <a:xfrm>
                    <a:off x="7735365" y="3476529"/>
                    <a:ext cx="56969" cy="58891"/>
                  </a:xfrm>
                  <a:custGeom>
                    <a:avLst/>
                    <a:gdLst>
                      <a:gd name="connsiteX0" fmla="*/ 56970 w 56969"/>
                      <a:gd name="connsiteY0" fmla="*/ 25394 h 58891"/>
                      <a:gd name="connsiteX1" fmla="*/ 36958 w 56969"/>
                      <a:gd name="connsiteY1" fmla="*/ 51340 h 58891"/>
                      <a:gd name="connsiteX2" fmla="*/ 10012 w 56969"/>
                      <a:gd name="connsiteY2" fmla="*/ 54959 h 58891"/>
                      <a:gd name="connsiteX3" fmla="*/ 7383 w 56969"/>
                      <a:gd name="connsiteY3" fmla="*/ 52930 h 58891"/>
                      <a:gd name="connsiteX4" fmla="*/ 4030 w 56969"/>
                      <a:gd name="connsiteY4" fmla="*/ 25946 h 58891"/>
                      <a:gd name="connsiteX5" fmla="*/ 24042 w 56969"/>
                      <a:gd name="connsiteY5" fmla="*/ 0 h 58891"/>
                      <a:gd name="connsiteX6" fmla="*/ 56970 w 56969"/>
                      <a:gd name="connsiteY6" fmla="*/ 25394 h 588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969" h="58891">
                        <a:moveTo>
                          <a:pt x="56970" y="25394"/>
                        </a:moveTo>
                        <a:lnTo>
                          <a:pt x="36958" y="51340"/>
                        </a:lnTo>
                        <a:cubicBezTo>
                          <a:pt x="30472" y="59760"/>
                          <a:pt x="18346" y="61389"/>
                          <a:pt x="10012" y="54959"/>
                        </a:cubicBezTo>
                        <a:lnTo>
                          <a:pt x="7383" y="52930"/>
                        </a:lnTo>
                        <a:cubicBezTo>
                          <a:pt x="-952" y="46501"/>
                          <a:pt x="-2456" y="34366"/>
                          <a:pt x="4030" y="25946"/>
                        </a:cubicBezTo>
                        <a:lnTo>
                          <a:pt x="24042" y="0"/>
                        </a:lnTo>
                        <a:lnTo>
                          <a:pt x="56970" y="25394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32" name="Freeform: Shape 331">
                    <a:extLst>
                      <a:ext uri="{FF2B5EF4-FFF2-40B4-BE49-F238E27FC236}">
                        <a16:creationId xmlns:a16="http://schemas.microsoft.com/office/drawing/2014/main" id="{CAD956AF-BE99-BDAF-8B90-CBCA0566E283}"/>
                      </a:ext>
                    </a:extLst>
                  </p:cNvPr>
                  <p:cNvSpPr/>
                  <p:nvPr/>
                </p:nvSpPr>
                <p:spPr>
                  <a:xfrm>
                    <a:off x="7754635" y="3450289"/>
                    <a:ext cx="55968" cy="57748"/>
                  </a:xfrm>
                  <a:custGeom>
                    <a:avLst/>
                    <a:gdLst>
                      <a:gd name="connsiteX0" fmla="*/ 33252 w 55968"/>
                      <a:gd name="connsiteY0" fmla="*/ 57749 h 57748"/>
                      <a:gd name="connsiteX1" fmla="*/ 51073 w 55968"/>
                      <a:gd name="connsiteY1" fmla="*/ 34641 h 57748"/>
                      <a:gd name="connsiteX2" fmla="*/ 48996 w 55968"/>
                      <a:gd name="connsiteY2" fmla="*/ 5695 h 57748"/>
                      <a:gd name="connsiteX3" fmla="*/ 46339 w 55968"/>
                      <a:gd name="connsiteY3" fmla="*/ 3647 h 57748"/>
                      <a:gd name="connsiteX4" fmla="*/ 17821 w 55968"/>
                      <a:gd name="connsiteY4" fmla="*/ 8990 h 57748"/>
                      <a:gd name="connsiteX5" fmla="*/ 0 w 55968"/>
                      <a:gd name="connsiteY5" fmla="*/ 32098 h 57748"/>
                      <a:gd name="connsiteX6" fmla="*/ 33252 w 55968"/>
                      <a:gd name="connsiteY6" fmla="*/ 57749 h 577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968" h="57748">
                        <a:moveTo>
                          <a:pt x="33252" y="57749"/>
                        </a:moveTo>
                        <a:lnTo>
                          <a:pt x="51073" y="34641"/>
                        </a:lnTo>
                        <a:cubicBezTo>
                          <a:pt x="58341" y="25211"/>
                          <a:pt x="57407" y="12191"/>
                          <a:pt x="48996" y="5695"/>
                        </a:cubicBezTo>
                        <a:lnTo>
                          <a:pt x="46339" y="3647"/>
                        </a:lnTo>
                        <a:cubicBezTo>
                          <a:pt x="37919" y="-2840"/>
                          <a:pt x="25089" y="-439"/>
                          <a:pt x="17821" y="8990"/>
                        </a:cubicBezTo>
                        <a:lnTo>
                          <a:pt x="0" y="32098"/>
                        </a:lnTo>
                        <a:lnTo>
                          <a:pt x="33252" y="5774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97" name="Graphic 3">
                  <a:extLst>
                    <a:ext uri="{FF2B5EF4-FFF2-40B4-BE49-F238E27FC236}">
                      <a16:creationId xmlns:a16="http://schemas.microsoft.com/office/drawing/2014/main" id="{B510FDE2-6991-AE77-0455-5459808DB625}"/>
                    </a:ext>
                  </a:extLst>
                </p:cNvPr>
                <p:cNvGrpSpPr/>
                <p:nvPr/>
              </p:nvGrpSpPr>
              <p:grpSpPr>
                <a:xfrm>
                  <a:off x="7550767" y="3887022"/>
                  <a:ext cx="51295" cy="95020"/>
                  <a:chOff x="7550767" y="3887022"/>
                  <a:chExt cx="51295" cy="95020"/>
                </a:xfrm>
              </p:grpSpPr>
              <p:sp>
                <p:nvSpPr>
                  <p:cNvPr id="329" name="Freeform: Shape 328">
                    <a:extLst>
                      <a:ext uri="{FF2B5EF4-FFF2-40B4-BE49-F238E27FC236}">
                        <a16:creationId xmlns:a16="http://schemas.microsoft.com/office/drawing/2014/main" id="{2969B1FE-61B7-B3CC-2893-306D32ADC942}"/>
                      </a:ext>
                    </a:extLst>
                  </p:cNvPr>
                  <p:cNvSpPr/>
                  <p:nvPr/>
                </p:nvSpPr>
                <p:spPr>
                  <a:xfrm>
                    <a:off x="7550767" y="3926547"/>
                    <a:ext cx="46953" cy="55495"/>
                  </a:xfrm>
                  <a:custGeom>
                    <a:avLst/>
                    <a:gdLst>
                      <a:gd name="connsiteX0" fmla="*/ 46954 w 46953"/>
                      <a:gd name="connsiteY0" fmla="*/ 7249 h 55495"/>
                      <a:gd name="connsiteX1" fmla="*/ 41248 w 46953"/>
                      <a:gd name="connsiteY1" fmla="*/ 39510 h 55495"/>
                      <a:gd name="connsiteX2" fmla="*/ 19045 w 46953"/>
                      <a:gd name="connsiteY2" fmla="*/ 55207 h 55495"/>
                      <a:gd name="connsiteX3" fmla="*/ 15769 w 46953"/>
                      <a:gd name="connsiteY3" fmla="*/ 54626 h 55495"/>
                      <a:gd name="connsiteX4" fmla="*/ 300 w 46953"/>
                      <a:gd name="connsiteY4" fmla="*/ 32261 h 55495"/>
                      <a:gd name="connsiteX5" fmla="*/ 6005 w 46953"/>
                      <a:gd name="connsiteY5" fmla="*/ 0 h 55495"/>
                      <a:gd name="connsiteX6" fmla="*/ 46954 w 46953"/>
                      <a:gd name="connsiteY6" fmla="*/ 7249 h 55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953" h="55495">
                        <a:moveTo>
                          <a:pt x="46954" y="7249"/>
                        </a:moveTo>
                        <a:lnTo>
                          <a:pt x="41248" y="39510"/>
                        </a:lnTo>
                        <a:cubicBezTo>
                          <a:pt x="39400" y="49978"/>
                          <a:pt x="29408" y="57036"/>
                          <a:pt x="19045" y="55207"/>
                        </a:cubicBezTo>
                        <a:lnTo>
                          <a:pt x="15769" y="54626"/>
                        </a:lnTo>
                        <a:cubicBezTo>
                          <a:pt x="5406" y="52797"/>
                          <a:pt x="-1557" y="42729"/>
                          <a:pt x="300" y="32261"/>
                        </a:cubicBezTo>
                        <a:lnTo>
                          <a:pt x="6005" y="0"/>
                        </a:lnTo>
                        <a:lnTo>
                          <a:pt x="46954" y="7249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30" name="Freeform: Shape 329">
                    <a:extLst>
                      <a:ext uri="{FF2B5EF4-FFF2-40B4-BE49-F238E27FC236}">
                        <a16:creationId xmlns:a16="http://schemas.microsoft.com/office/drawing/2014/main" id="{E6ECCD77-CF93-2A8A-700C-7DA41B0B42E4}"/>
                      </a:ext>
                    </a:extLst>
                  </p:cNvPr>
                  <p:cNvSpPr/>
                  <p:nvPr/>
                </p:nvSpPr>
                <p:spPr>
                  <a:xfrm>
                    <a:off x="7555239" y="3887022"/>
                    <a:ext cx="46823" cy="54260"/>
                  </a:xfrm>
                  <a:custGeom>
                    <a:avLst/>
                    <a:gdLst>
                      <a:gd name="connsiteX0" fmla="*/ 41367 w 46823"/>
                      <a:gd name="connsiteY0" fmla="*/ 54260 h 54260"/>
                      <a:gd name="connsiteX1" fmla="*/ 46454 w 46823"/>
                      <a:gd name="connsiteY1" fmla="*/ 25523 h 54260"/>
                      <a:gd name="connsiteX2" fmla="*/ 31195 w 46823"/>
                      <a:gd name="connsiteY2" fmla="*/ 844 h 54260"/>
                      <a:gd name="connsiteX3" fmla="*/ 27889 w 46823"/>
                      <a:gd name="connsiteY3" fmla="*/ 263 h 54260"/>
                      <a:gd name="connsiteX4" fmla="*/ 5086 w 46823"/>
                      <a:gd name="connsiteY4" fmla="*/ 18208 h 54260"/>
                      <a:gd name="connsiteX5" fmla="*/ 0 w 46823"/>
                      <a:gd name="connsiteY5" fmla="*/ 46945 h 54260"/>
                      <a:gd name="connsiteX6" fmla="*/ 41367 w 46823"/>
                      <a:gd name="connsiteY6" fmla="*/ 54260 h 54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23" h="54260">
                        <a:moveTo>
                          <a:pt x="41367" y="54260"/>
                        </a:moveTo>
                        <a:lnTo>
                          <a:pt x="46454" y="25523"/>
                        </a:lnTo>
                        <a:cubicBezTo>
                          <a:pt x="48530" y="13798"/>
                          <a:pt x="41663" y="2692"/>
                          <a:pt x="31195" y="844"/>
                        </a:cubicBezTo>
                        <a:lnTo>
                          <a:pt x="27889" y="263"/>
                        </a:lnTo>
                        <a:cubicBezTo>
                          <a:pt x="17421" y="-1585"/>
                          <a:pt x="7163" y="6493"/>
                          <a:pt x="5086" y="18208"/>
                        </a:cubicBezTo>
                        <a:lnTo>
                          <a:pt x="0" y="46945"/>
                        </a:lnTo>
                        <a:lnTo>
                          <a:pt x="41367" y="5426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98" name="Graphic 3">
                  <a:extLst>
                    <a:ext uri="{FF2B5EF4-FFF2-40B4-BE49-F238E27FC236}">
                      <a16:creationId xmlns:a16="http://schemas.microsoft.com/office/drawing/2014/main" id="{49D8B61A-C5C2-FF6F-3C7D-49D4EF8012C1}"/>
                    </a:ext>
                  </a:extLst>
                </p:cNvPr>
                <p:cNvGrpSpPr/>
                <p:nvPr/>
              </p:nvGrpSpPr>
              <p:grpSpPr>
                <a:xfrm>
                  <a:off x="7553333" y="3709379"/>
                  <a:ext cx="75246" cy="85131"/>
                  <a:chOff x="7553333" y="3709379"/>
                  <a:chExt cx="75246" cy="85131"/>
                </a:xfrm>
              </p:grpSpPr>
              <p:sp>
                <p:nvSpPr>
                  <p:cNvPr id="327" name="Freeform: Shape 326">
                    <a:extLst>
                      <a:ext uri="{FF2B5EF4-FFF2-40B4-BE49-F238E27FC236}">
                        <a16:creationId xmlns:a16="http://schemas.microsoft.com/office/drawing/2014/main" id="{EC3ABFC7-F3C0-98C8-61C6-C3952D6860A6}"/>
                      </a:ext>
                    </a:extLst>
                  </p:cNvPr>
                  <p:cNvSpPr/>
                  <p:nvPr/>
                </p:nvSpPr>
                <p:spPr>
                  <a:xfrm>
                    <a:off x="7553333" y="3735619"/>
                    <a:ext cx="56979" cy="58890"/>
                  </a:xfrm>
                  <a:custGeom>
                    <a:avLst/>
                    <a:gdLst>
                      <a:gd name="connsiteX0" fmla="*/ 56979 w 56979"/>
                      <a:gd name="connsiteY0" fmla="*/ 25394 h 58890"/>
                      <a:gd name="connsiteX1" fmla="*/ 36967 w 56979"/>
                      <a:gd name="connsiteY1" fmla="*/ 51340 h 58890"/>
                      <a:gd name="connsiteX2" fmla="*/ 10021 w 56979"/>
                      <a:gd name="connsiteY2" fmla="*/ 54959 h 58890"/>
                      <a:gd name="connsiteX3" fmla="*/ 7383 w 56979"/>
                      <a:gd name="connsiteY3" fmla="*/ 52930 h 58890"/>
                      <a:gd name="connsiteX4" fmla="*/ 4030 w 56979"/>
                      <a:gd name="connsiteY4" fmla="*/ 25946 h 58890"/>
                      <a:gd name="connsiteX5" fmla="*/ 24042 w 56979"/>
                      <a:gd name="connsiteY5" fmla="*/ 0 h 58890"/>
                      <a:gd name="connsiteX6" fmla="*/ 56979 w 56979"/>
                      <a:gd name="connsiteY6" fmla="*/ 25394 h 58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979" h="58890">
                        <a:moveTo>
                          <a:pt x="56979" y="25394"/>
                        </a:moveTo>
                        <a:lnTo>
                          <a:pt x="36967" y="51340"/>
                        </a:lnTo>
                        <a:cubicBezTo>
                          <a:pt x="30481" y="59760"/>
                          <a:pt x="18356" y="61388"/>
                          <a:pt x="10021" y="54959"/>
                        </a:cubicBezTo>
                        <a:lnTo>
                          <a:pt x="7383" y="52930"/>
                        </a:lnTo>
                        <a:cubicBezTo>
                          <a:pt x="-952" y="46511"/>
                          <a:pt x="-2456" y="34366"/>
                          <a:pt x="4030" y="25946"/>
                        </a:cubicBezTo>
                        <a:lnTo>
                          <a:pt x="24042" y="0"/>
                        </a:lnTo>
                        <a:lnTo>
                          <a:pt x="56979" y="25394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28" name="Freeform: Shape 327">
                    <a:extLst>
                      <a:ext uri="{FF2B5EF4-FFF2-40B4-BE49-F238E27FC236}">
                        <a16:creationId xmlns:a16="http://schemas.microsoft.com/office/drawing/2014/main" id="{3612BFF6-519F-1DFE-7753-3DF6206D582D}"/>
                      </a:ext>
                    </a:extLst>
                  </p:cNvPr>
                  <p:cNvSpPr/>
                  <p:nvPr/>
                </p:nvSpPr>
                <p:spPr>
                  <a:xfrm>
                    <a:off x="7572603" y="3709379"/>
                    <a:ext cx="55976" cy="57748"/>
                  </a:xfrm>
                  <a:custGeom>
                    <a:avLst/>
                    <a:gdLst>
                      <a:gd name="connsiteX0" fmla="*/ 33261 w 55976"/>
                      <a:gd name="connsiteY0" fmla="*/ 57749 h 57748"/>
                      <a:gd name="connsiteX1" fmla="*/ 51083 w 55976"/>
                      <a:gd name="connsiteY1" fmla="*/ 34641 h 57748"/>
                      <a:gd name="connsiteX2" fmla="*/ 48997 w 55976"/>
                      <a:gd name="connsiteY2" fmla="*/ 5704 h 57748"/>
                      <a:gd name="connsiteX3" fmla="*/ 46339 w 55976"/>
                      <a:gd name="connsiteY3" fmla="*/ 3647 h 57748"/>
                      <a:gd name="connsiteX4" fmla="*/ 17821 w 55976"/>
                      <a:gd name="connsiteY4" fmla="*/ 8990 h 57748"/>
                      <a:gd name="connsiteX5" fmla="*/ 0 w 55976"/>
                      <a:gd name="connsiteY5" fmla="*/ 32098 h 57748"/>
                      <a:gd name="connsiteX6" fmla="*/ 33261 w 55976"/>
                      <a:gd name="connsiteY6" fmla="*/ 57749 h 577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976" h="57748">
                        <a:moveTo>
                          <a:pt x="33261" y="57749"/>
                        </a:moveTo>
                        <a:lnTo>
                          <a:pt x="51083" y="34641"/>
                        </a:lnTo>
                        <a:cubicBezTo>
                          <a:pt x="58350" y="25211"/>
                          <a:pt x="57417" y="12191"/>
                          <a:pt x="48997" y="5704"/>
                        </a:cubicBezTo>
                        <a:lnTo>
                          <a:pt x="46339" y="3647"/>
                        </a:lnTo>
                        <a:cubicBezTo>
                          <a:pt x="37919" y="-2840"/>
                          <a:pt x="25089" y="-439"/>
                          <a:pt x="17821" y="8990"/>
                        </a:cubicBezTo>
                        <a:lnTo>
                          <a:pt x="0" y="32098"/>
                        </a:lnTo>
                        <a:lnTo>
                          <a:pt x="33261" y="5774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99" name="Graphic 3">
                  <a:extLst>
                    <a:ext uri="{FF2B5EF4-FFF2-40B4-BE49-F238E27FC236}">
                      <a16:creationId xmlns:a16="http://schemas.microsoft.com/office/drawing/2014/main" id="{DF231118-8A2D-5BFB-A669-F7B04A43BB45}"/>
                    </a:ext>
                  </a:extLst>
                </p:cNvPr>
                <p:cNvGrpSpPr/>
                <p:nvPr/>
              </p:nvGrpSpPr>
              <p:grpSpPr>
                <a:xfrm>
                  <a:off x="7933992" y="3463734"/>
                  <a:ext cx="57091" cy="93922"/>
                  <a:chOff x="7933992" y="3463734"/>
                  <a:chExt cx="57091" cy="93922"/>
                </a:xfrm>
              </p:grpSpPr>
              <p:sp>
                <p:nvSpPr>
                  <p:cNvPr id="325" name="Freeform: Shape 324">
                    <a:extLst>
                      <a:ext uri="{FF2B5EF4-FFF2-40B4-BE49-F238E27FC236}">
                        <a16:creationId xmlns:a16="http://schemas.microsoft.com/office/drawing/2014/main" id="{ABC274C0-2C51-DABC-924E-47BD98840455}"/>
                      </a:ext>
                    </a:extLst>
                  </p:cNvPr>
                  <p:cNvSpPr/>
                  <p:nvPr/>
                </p:nvSpPr>
                <p:spPr>
                  <a:xfrm>
                    <a:off x="7941211" y="3500609"/>
                    <a:ext cx="49872" cy="57047"/>
                  </a:xfrm>
                  <a:custGeom>
                    <a:avLst/>
                    <a:gdLst>
                      <a:gd name="connsiteX0" fmla="*/ 39919 w 49872"/>
                      <a:gd name="connsiteY0" fmla="*/ 0 h 57047"/>
                      <a:gd name="connsiteX1" fmla="*/ 49092 w 49872"/>
                      <a:gd name="connsiteY1" fmla="*/ 31452 h 57047"/>
                      <a:gd name="connsiteX2" fmla="*/ 36138 w 49872"/>
                      <a:gd name="connsiteY2" fmla="*/ 55359 h 57047"/>
                      <a:gd name="connsiteX3" fmla="*/ 32947 w 49872"/>
                      <a:gd name="connsiteY3" fmla="*/ 56293 h 57047"/>
                      <a:gd name="connsiteX4" fmla="*/ 9173 w 49872"/>
                      <a:gd name="connsiteY4" fmla="*/ 43101 h 57047"/>
                      <a:gd name="connsiteX5" fmla="*/ 0 w 49872"/>
                      <a:gd name="connsiteY5" fmla="*/ 11649 h 57047"/>
                      <a:gd name="connsiteX6" fmla="*/ 39919 w 49872"/>
                      <a:gd name="connsiteY6" fmla="*/ 0 h 57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872" h="57047">
                        <a:moveTo>
                          <a:pt x="39919" y="0"/>
                        </a:moveTo>
                        <a:lnTo>
                          <a:pt x="49092" y="31452"/>
                        </a:lnTo>
                        <a:cubicBezTo>
                          <a:pt x="52073" y="41653"/>
                          <a:pt x="46244" y="52416"/>
                          <a:pt x="36138" y="55359"/>
                        </a:cubicBezTo>
                        <a:lnTo>
                          <a:pt x="32947" y="56293"/>
                        </a:lnTo>
                        <a:cubicBezTo>
                          <a:pt x="22851" y="59236"/>
                          <a:pt x="12144" y="53302"/>
                          <a:pt x="9173" y="43101"/>
                        </a:cubicBezTo>
                        <a:lnTo>
                          <a:pt x="0" y="11649"/>
                        </a:lnTo>
                        <a:lnTo>
                          <a:pt x="39919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26" name="Freeform: Shape 325">
                    <a:extLst>
                      <a:ext uri="{FF2B5EF4-FFF2-40B4-BE49-F238E27FC236}">
                        <a16:creationId xmlns:a16="http://schemas.microsoft.com/office/drawing/2014/main" id="{DB0D3785-10CF-8954-AE3B-5133B41B0C6D}"/>
                      </a:ext>
                    </a:extLst>
                  </p:cNvPr>
                  <p:cNvSpPr/>
                  <p:nvPr/>
                </p:nvSpPr>
                <p:spPr>
                  <a:xfrm>
                    <a:off x="7933992" y="3463734"/>
                    <a:ext cx="49462" cy="55839"/>
                  </a:xfrm>
                  <a:custGeom>
                    <a:avLst/>
                    <a:gdLst>
                      <a:gd name="connsiteX0" fmla="*/ 49462 w 49462"/>
                      <a:gd name="connsiteY0" fmla="*/ 44076 h 55839"/>
                      <a:gd name="connsiteX1" fmla="*/ 41290 w 49462"/>
                      <a:gd name="connsiteY1" fmla="*/ 16063 h 55839"/>
                      <a:gd name="connsiteX2" fmla="*/ 16678 w 49462"/>
                      <a:gd name="connsiteY2" fmla="*/ 689 h 55839"/>
                      <a:gd name="connsiteX3" fmla="*/ 13449 w 49462"/>
                      <a:gd name="connsiteY3" fmla="*/ 1632 h 55839"/>
                      <a:gd name="connsiteX4" fmla="*/ 961 w 49462"/>
                      <a:gd name="connsiteY4" fmla="*/ 27826 h 55839"/>
                      <a:gd name="connsiteX5" fmla="*/ 9134 w 49462"/>
                      <a:gd name="connsiteY5" fmla="*/ 55839 h 55839"/>
                      <a:gd name="connsiteX6" fmla="*/ 49462 w 49462"/>
                      <a:gd name="connsiteY6" fmla="*/ 44076 h 558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462" h="55839">
                        <a:moveTo>
                          <a:pt x="49462" y="44076"/>
                        </a:moveTo>
                        <a:lnTo>
                          <a:pt x="41290" y="16063"/>
                        </a:lnTo>
                        <a:cubicBezTo>
                          <a:pt x="37956" y="4633"/>
                          <a:pt x="26879" y="-2282"/>
                          <a:pt x="16678" y="689"/>
                        </a:cubicBezTo>
                        <a:lnTo>
                          <a:pt x="13449" y="1632"/>
                        </a:lnTo>
                        <a:cubicBezTo>
                          <a:pt x="3247" y="4614"/>
                          <a:pt x="-2372" y="16396"/>
                          <a:pt x="961" y="27826"/>
                        </a:cubicBezTo>
                        <a:lnTo>
                          <a:pt x="9134" y="55839"/>
                        </a:lnTo>
                        <a:lnTo>
                          <a:pt x="49462" y="4407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00" name="Graphic 3">
                  <a:extLst>
                    <a:ext uri="{FF2B5EF4-FFF2-40B4-BE49-F238E27FC236}">
                      <a16:creationId xmlns:a16="http://schemas.microsoft.com/office/drawing/2014/main" id="{1F23F961-0F18-3D8F-FD9E-20C107B32BA1}"/>
                    </a:ext>
                  </a:extLst>
                </p:cNvPr>
                <p:cNvGrpSpPr/>
                <p:nvPr/>
              </p:nvGrpSpPr>
              <p:grpSpPr>
                <a:xfrm>
                  <a:off x="8009030" y="3468620"/>
                  <a:ext cx="57097" cy="93931"/>
                  <a:chOff x="8009030" y="3468620"/>
                  <a:chExt cx="57097" cy="93931"/>
                </a:xfrm>
              </p:grpSpPr>
              <p:sp>
                <p:nvSpPr>
                  <p:cNvPr id="323" name="Freeform: Shape 322">
                    <a:extLst>
                      <a:ext uri="{FF2B5EF4-FFF2-40B4-BE49-F238E27FC236}">
                        <a16:creationId xmlns:a16="http://schemas.microsoft.com/office/drawing/2014/main" id="{972D1E3E-3D44-4CBC-682A-274A53C9CDBE}"/>
                      </a:ext>
                    </a:extLst>
                  </p:cNvPr>
                  <p:cNvSpPr/>
                  <p:nvPr/>
                </p:nvSpPr>
                <p:spPr>
                  <a:xfrm>
                    <a:off x="8016249" y="3505504"/>
                    <a:ext cx="49878" cy="57046"/>
                  </a:xfrm>
                  <a:custGeom>
                    <a:avLst/>
                    <a:gdLst>
                      <a:gd name="connsiteX0" fmla="*/ 39919 w 49878"/>
                      <a:gd name="connsiteY0" fmla="*/ 0 h 57046"/>
                      <a:gd name="connsiteX1" fmla="*/ 49101 w 49878"/>
                      <a:gd name="connsiteY1" fmla="*/ 31452 h 57046"/>
                      <a:gd name="connsiteX2" fmla="*/ 36147 w 49878"/>
                      <a:gd name="connsiteY2" fmla="*/ 55359 h 57046"/>
                      <a:gd name="connsiteX3" fmla="*/ 32956 w 49878"/>
                      <a:gd name="connsiteY3" fmla="*/ 56292 h 57046"/>
                      <a:gd name="connsiteX4" fmla="*/ 9182 w 49878"/>
                      <a:gd name="connsiteY4" fmla="*/ 43101 h 57046"/>
                      <a:gd name="connsiteX5" fmla="*/ 0 w 49878"/>
                      <a:gd name="connsiteY5" fmla="*/ 11649 h 57046"/>
                      <a:gd name="connsiteX6" fmla="*/ 39919 w 49878"/>
                      <a:gd name="connsiteY6" fmla="*/ 0 h 57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878" h="57046">
                        <a:moveTo>
                          <a:pt x="39919" y="0"/>
                        </a:moveTo>
                        <a:lnTo>
                          <a:pt x="49101" y="31452"/>
                        </a:lnTo>
                        <a:cubicBezTo>
                          <a:pt x="52073" y="41653"/>
                          <a:pt x="46253" y="52416"/>
                          <a:pt x="36147" y="55359"/>
                        </a:cubicBezTo>
                        <a:lnTo>
                          <a:pt x="32956" y="56292"/>
                        </a:lnTo>
                        <a:cubicBezTo>
                          <a:pt x="22860" y="59236"/>
                          <a:pt x="12154" y="53302"/>
                          <a:pt x="9182" y="43101"/>
                        </a:cubicBezTo>
                        <a:lnTo>
                          <a:pt x="0" y="11649"/>
                        </a:lnTo>
                        <a:lnTo>
                          <a:pt x="39919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24" name="Freeform: Shape 323">
                    <a:extLst>
                      <a:ext uri="{FF2B5EF4-FFF2-40B4-BE49-F238E27FC236}">
                        <a16:creationId xmlns:a16="http://schemas.microsoft.com/office/drawing/2014/main" id="{BD47DED1-ACC4-345D-13D7-8E74CA94958E}"/>
                      </a:ext>
                    </a:extLst>
                  </p:cNvPr>
                  <p:cNvSpPr/>
                  <p:nvPr/>
                </p:nvSpPr>
                <p:spPr>
                  <a:xfrm>
                    <a:off x="8009030" y="3468620"/>
                    <a:ext cx="49462" cy="55839"/>
                  </a:xfrm>
                  <a:custGeom>
                    <a:avLst/>
                    <a:gdLst>
                      <a:gd name="connsiteX0" fmla="*/ 49463 w 49462"/>
                      <a:gd name="connsiteY0" fmla="*/ 44076 h 55839"/>
                      <a:gd name="connsiteX1" fmla="*/ 41290 w 49462"/>
                      <a:gd name="connsiteY1" fmla="*/ 16063 h 55839"/>
                      <a:gd name="connsiteX2" fmla="*/ 16678 w 49462"/>
                      <a:gd name="connsiteY2" fmla="*/ 689 h 55839"/>
                      <a:gd name="connsiteX3" fmla="*/ 13449 w 49462"/>
                      <a:gd name="connsiteY3" fmla="*/ 1632 h 55839"/>
                      <a:gd name="connsiteX4" fmla="*/ 961 w 49462"/>
                      <a:gd name="connsiteY4" fmla="*/ 27826 h 55839"/>
                      <a:gd name="connsiteX5" fmla="*/ 9134 w 49462"/>
                      <a:gd name="connsiteY5" fmla="*/ 55839 h 55839"/>
                      <a:gd name="connsiteX6" fmla="*/ 49463 w 49462"/>
                      <a:gd name="connsiteY6" fmla="*/ 44076 h 558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462" h="55839">
                        <a:moveTo>
                          <a:pt x="49463" y="44076"/>
                        </a:moveTo>
                        <a:lnTo>
                          <a:pt x="41290" y="16063"/>
                        </a:lnTo>
                        <a:cubicBezTo>
                          <a:pt x="37956" y="4633"/>
                          <a:pt x="26879" y="-2282"/>
                          <a:pt x="16678" y="689"/>
                        </a:cubicBezTo>
                        <a:lnTo>
                          <a:pt x="13449" y="1632"/>
                        </a:lnTo>
                        <a:cubicBezTo>
                          <a:pt x="3247" y="4614"/>
                          <a:pt x="-2372" y="16396"/>
                          <a:pt x="961" y="27826"/>
                        </a:cubicBezTo>
                        <a:lnTo>
                          <a:pt x="9134" y="55839"/>
                        </a:lnTo>
                        <a:lnTo>
                          <a:pt x="49463" y="4407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01" name="Graphic 3">
                  <a:extLst>
                    <a:ext uri="{FF2B5EF4-FFF2-40B4-BE49-F238E27FC236}">
                      <a16:creationId xmlns:a16="http://schemas.microsoft.com/office/drawing/2014/main" id="{2FAE0B78-22D9-A819-C1AF-FF1071CC7409}"/>
                    </a:ext>
                  </a:extLst>
                </p:cNvPr>
                <p:cNvGrpSpPr/>
                <p:nvPr/>
              </p:nvGrpSpPr>
              <p:grpSpPr>
                <a:xfrm>
                  <a:off x="7533485" y="3488299"/>
                  <a:ext cx="57091" cy="93931"/>
                  <a:chOff x="7533485" y="3488299"/>
                  <a:chExt cx="57091" cy="93931"/>
                </a:xfrm>
              </p:grpSpPr>
              <p:sp>
                <p:nvSpPr>
                  <p:cNvPr id="321" name="Freeform: Shape 320">
                    <a:extLst>
                      <a:ext uri="{FF2B5EF4-FFF2-40B4-BE49-F238E27FC236}">
                        <a16:creationId xmlns:a16="http://schemas.microsoft.com/office/drawing/2014/main" id="{D96EA10A-0EA6-1E30-73FF-2E7EE73A488D}"/>
                      </a:ext>
                    </a:extLst>
                  </p:cNvPr>
                  <p:cNvSpPr/>
                  <p:nvPr/>
                </p:nvSpPr>
                <p:spPr>
                  <a:xfrm>
                    <a:off x="7540704" y="3525183"/>
                    <a:ext cx="49872" cy="57047"/>
                  </a:xfrm>
                  <a:custGeom>
                    <a:avLst/>
                    <a:gdLst>
                      <a:gd name="connsiteX0" fmla="*/ 39919 w 49872"/>
                      <a:gd name="connsiteY0" fmla="*/ 0 h 57047"/>
                      <a:gd name="connsiteX1" fmla="*/ 49092 w 49872"/>
                      <a:gd name="connsiteY1" fmla="*/ 31452 h 57047"/>
                      <a:gd name="connsiteX2" fmla="*/ 36138 w 49872"/>
                      <a:gd name="connsiteY2" fmla="*/ 55359 h 57047"/>
                      <a:gd name="connsiteX3" fmla="*/ 32947 w 49872"/>
                      <a:gd name="connsiteY3" fmla="*/ 56293 h 57047"/>
                      <a:gd name="connsiteX4" fmla="*/ 9173 w 49872"/>
                      <a:gd name="connsiteY4" fmla="*/ 43101 h 57047"/>
                      <a:gd name="connsiteX5" fmla="*/ 0 w 49872"/>
                      <a:gd name="connsiteY5" fmla="*/ 11649 h 57047"/>
                      <a:gd name="connsiteX6" fmla="*/ 39919 w 49872"/>
                      <a:gd name="connsiteY6" fmla="*/ 0 h 57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872" h="57047">
                        <a:moveTo>
                          <a:pt x="39919" y="0"/>
                        </a:moveTo>
                        <a:lnTo>
                          <a:pt x="49092" y="31452"/>
                        </a:lnTo>
                        <a:cubicBezTo>
                          <a:pt x="52073" y="41653"/>
                          <a:pt x="46244" y="52416"/>
                          <a:pt x="36138" y="55359"/>
                        </a:cubicBezTo>
                        <a:lnTo>
                          <a:pt x="32947" y="56293"/>
                        </a:lnTo>
                        <a:cubicBezTo>
                          <a:pt x="22851" y="59236"/>
                          <a:pt x="12145" y="53302"/>
                          <a:pt x="9173" y="43101"/>
                        </a:cubicBezTo>
                        <a:lnTo>
                          <a:pt x="0" y="11649"/>
                        </a:lnTo>
                        <a:lnTo>
                          <a:pt x="39919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22" name="Freeform: Shape 321">
                    <a:extLst>
                      <a:ext uri="{FF2B5EF4-FFF2-40B4-BE49-F238E27FC236}">
                        <a16:creationId xmlns:a16="http://schemas.microsoft.com/office/drawing/2014/main" id="{2C553539-DCB1-7E0C-5B73-F866053CA07F}"/>
                      </a:ext>
                    </a:extLst>
                  </p:cNvPr>
                  <p:cNvSpPr/>
                  <p:nvPr/>
                </p:nvSpPr>
                <p:spPr>
                  <a:xfrm>
                    <a:off x="7533485" y="3488299"/>
                    <a:ext cx="49462" cy="55839"/>
                  </a:xfrm>
                  <a:custGeom>
                    <a:avLst/>
                    <a:gdLst>
                      <a:gd name="connsiteX0" fmla="*/ 49462 w 49462"/>
                      <a:gd name="connsiteY0" fmla="*/ 44076 h 55839"/>
                      <a:gd name="connsiteX1" fmla="*/ 41290 w 49462"/>
                      <a:gd name="connsiteY1" fmla="*/ 16063 h 55839"/>
                      <a:gd name="connsiteX2" fmla="*/ 16678 w 49462"/>
                      <a:gd name="connsiteY2" fmla="*/ 689 h 55839"/>
                      <a:gd name="connsiteX3" fmla="*/ 13449 w 49462"/>
                      <a:gd name="connsiteY3" fmla="*/ 1632 h 55839"/>
                      <a:gd name="connsiteX4" fmla="*/ 961 w 49462"/>
                      <a:gd name="connsiteY4" fmla="*/ 27826 h 55839"/>
                      <a:gd name="connsiteX5" fmla="*/ 9134 w 49462"/>
                      <a:gd name="connsiteY5" fmla="*/ 55839 h 55839"/>
                      <a:gd name="connsiteX6" fmla="*/ 49462 w 49462"/>
                      <a:gd name="connsiteY6" fmla="*/ 44076 h 558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462" h="55839">
                        <a:moveTo>
                          <a:pt x="49462" y="44076"/>
                        </a:moveTo>
                        <a:lnTo>
                          <a:pt x="41290" y="16063"/>
                        </a:lnTo>
                        <a:cubicBezTo>
                          <a:pt x="37956" y="4633"/>
                          <a:pt x="26879" y="-2282"/>
                          <a:pt x="16678" y="689"/>
                        </a:cubicBezTo>
                        <a:lnTo>
                          <a:pt x="13449" y="1632"/>
                        </a:lnTo>
                        <a:cubicBezTo>
                          <a:pt x="3247" y="4614"/>
                          <a:pt x="-2372" y="16396"/>
                          <a:pt x="961" y="27826"/>
                        </a:cubicBezTo>
                        <a:lnTo>
                          <a:pt x="9134" y="55839"/>
                        </a:lnTo>
                        <a:lnTo>
                          <a:pt x="49462" y="4407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02" name="Graphic 3">
                  <a:extLst>
                    <a:ext uri="{FF2B5EF4-FFF2-40B4-BE49-F238E27FC236}">
                      <a16:creationId xmlns:a16="http://schemas.microsoft.com/office/drawing/2014/main" id="{F73FDAB2-0B31-4C7F-971B-6B21589BD314}"/>
                    </a:ext>
                  </a:extLst>
                </p:cNvPr>
                <p:cNvGrpSpPr/>
                <p:nvPr/>
              </p:nvGrpSpPr>
              <p:grpSpPr>
                <a:xfrm>
                  <a:off x="7811643" y="3424576"/>
                  <a:ext cx="57097" cy="93921"/>
                  <a:chOff x="7811643" y="3424576"/>
                  <a:chExt cx="57097" cy="93921"/>
                </a:xfrm>
              </p:grpSpPr>
              <p:sp>
                <p:nvSpPr>
                  <p:cNvPr id="319" name="Freeform: Shape 318">
                    <a:extLst>
                      <a:ext uri="{FF2B5EF4-FFF2-40B4-BE49-F238E27FC236}">
                        <a16:creationId xmlns:a16="http://schemas.microsoft.com/office/drawing/2014/main" id="{B7598202-2583-8D9B-B96B-41EE030B12E9}"/>
                      </a:ext>
                    </a:extLst>
                  </p:cNvPr>
                  <p:cNvSpPr/>
                  <p:nvPr/>
                </p:nvSpPr>
                <p:spPr>
                  <a:xfrm>
                    <a:off x="7818862" y="3461451"/>
                    <a:ext cx="49878" cy="57047"/>
                  </a:xfrm>
                  <a:custGeom>
                    <a:avLst/>
                    <a:gdLst>
                      <a:gd name="connsiteX0" fmla="*/ 39919 w 49878"/>
                      <a:gd name="connsiteY0" fmla="*/ 0 h 57047"/>
                      <a:gd name="connsiteX1" fmla="*/ 49101 w 49878"/>
                      <a:gd name="connsiteY1" fmla="*/ 31452 h 57047"/>
                      <a:gd name="connsiteX2" fmla="*/ 36148 w 49878"/>
                      <a:gd name="connsiteY2" fmla="*/ 55359 h 57047"/>
                      <a:gd name="connsiteX3" fmla="*/ 32957 w 49878"/>
                      <a:gd name="connsiteY3" fmla="*/ 56293 h 57047"/>
                      <a:gd name="connsiteX4" fmla="*/ 9182 w 49878"/>
                      <a:gd name="connsiteY4" fmla="*/ 43101 h 57047"/>
                      <a:gd name="connsiteX5" fmla="*/ 0 w 49878"/>
                      <a:gd name="connsiteY5" fmla="*/ 11649 h 57047"/>
                      <a:gd name="connsiteX6" fmla="*/ 39919 w 49878"/>
                      <a:gd name="connsiteY6" fmla="*/ 0 h 57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878" h="57047">
                        <a:moveTo>
                          <a:pt x="39919" y="0"/>
                        </a:moveTo>
                        <a:lnTo>
                          <a:pt x="49101" y="31452"/>
                        </a:lnTo>
                        <a:cubicBezTo>
                          <a:pt x="52073" y="41653"/>
                          <a:pt x="46254" y="52416"/>
                          <a:pt x="36148" y="55359"/>
                        </a:cubicBezTo>
                        <a:lnTo>
                          <a:pt x="32957" y="56293"/>
                        </a:lnTo>
                        <a:cubicBezTo>
                          <a:pt x="22860" y="59236"/>
                          <a:pt x="12154" y="53302"/>
                          <a:pt x="9182" y="43101"/>
                        </a:cubicBezTo>
                        <a:lnTo>
                          <a:pt x="0" y="11649"/>
                        </a:lnTo>
                        <a:lnTo>
                          <a:pt x="39919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20" name="Freeform: Shape 319">
                    <a:extLst>
                      <a:ext uri="{FF2B5EF4-FFF2-40B4-BE49-F238E27FC236}">
                        <a16:creationId xmlns:a16="http://schemas.microsoft.com/office/drawing/2014/main" id="{6D0476B8-BF24-DF91-497A-69EF31B14F66}"/>
                      </a:ext>
                    </a:extLst>
                  </p:cNvPr>
                  <p:cNvSpPr/>
                  <p:nvPr/>
                </p:nvSpPr>
                <p:spPr>
                  <a:xfrm>
                    <a:off x="7811643" y="3424576"/>
                    <a:ext cx="49462" cy="55839"/>
                  </a:xfrm>
                  <a:custGeom>
                    <a:avLst/>
                    <a:gdLst>
                      <a:gd name="connsiteX0" fmla="*/ 49462 w 49462"/>
                      <a:gd name="connsiteY0" fmla="*/ 44076 h 55839"/>
                      <a:gd name="connsiteX1" fmla="*/ 41290 w 49462"/>
                      <a:gd name="connsiteY1" fmla="*/ 16063 h 55839"/>
                      <a:gd name="connsiteX2" fmla="*/ 16678 w 49462"/>
                      <a:gd name="connsiteY2" fmla="*/ 689 h 55839"/>
                      <a:gd name="connsiteX3" fmla="*/ 13449 w 49462"/>
                      <a:gd name="connsiteY3" fmla="*/ 1632 h 55839"/>
                      <a:gd name="connsiteX4" fmla="*/ 961 w 49462"/>
                      <a:gd name="connsiteY4" fmla="*/ 27826 h 55839"/>
                      <a:gd name="connsiteX5" fmla="*/ 9134 w 49462"/>
                      <a:gd name="connsiteY5" fmla="*/ 55839 h 55839"/>
                      <a:gd name="connsiteX6" fmla="*/ 49462 w 49462"/>
                      <a:gd name="connsiteY6" fmla="*/ 44076 h 558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462" h="55839">
                        <a:moveTo>
                          <a:pt x="49462" y="44076"/>
                        </a:moveTo>
                        <a:lnTo>
                          <a:pt x="41290" y="16063"/>
                        </a:lnTo>
                        <a:cubicBezTo>
                          <a:pt x="37956" y="4633"/>
                          <a:pt x="26879" y="-2282"/>
                          <a:pt x="16678" y="689"/>
                        </a:cubicBezTo>
                        <a:lnTo>
                          <a:pt x="13449" y="1632"/>
                        </a:lnTo>
                        <a:cubicBezTo>
                          <a:pt x="3247" y="4604"/>
                          <a:pt x="-2372" y="16396"/>
                          <a:pt x="961" y="27826"/>
                        </a:cubicBezTo>
                        <a:lnTo>
                          <a:pt x="9134" y="55839"/>
                        </a:lnTo>
                        <a:lnTo>
                          <a:pt x="49462" y="4407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03" name="Graphic 3">
                  <a:extLst>
                    <a:ext uri="{FF2B5EF4-FFF2-40B4-BE49-F238E27FC236}">
                      <a16:creationId xmlns:a16="http://schemas.microsoft.com/office/drawing/2014/main" id="{FEAC2A61-9470-5EA5-B5C6-AF7461ADA493}"/>
                    </a:ext>
                  </a:extLst>
                </p:cNvPr>
                <p:cNvGrpSpPr/>
                <p:nvPr/>
              </p:nvGrpSpPr>
              <p:grpSpPr>
                <a:xfrm>
                  <a:off x="7599569" y="3388686"/>
                  <a:ext cx="57110" cy="93931"/>
                  <a:chOff x="7599569" y="3388686"/>
                  <a:chExt cx="57110" cy="93931"/>
                </a:xfrm>
              </p:grpSpPr>
              <p:sp>
                <p:nvSpPr>
                  <p:cNvPr id="317" name="Freeform: Shape 316">
                    <a:extLst>
                      <a:ext uri="{FF2B5EF4-FFF2-40B4-BE49-F238E27FC236}">
                        <a16:creationId xmlns:a16="http://schemas.microsoft.com/office/drawing/2014/main" id="{59C37B38-2B73-961E-94D9-FDCD1ED430FF}"/>
                      </a:ext>
                    </a:extLst>
                  </p:cNvPr>
                  <p:cNvSpPr/>
                  <p:nvPr/>
                </p:nvSpPr>
                <p:spPr>
                  <a:xfrm>
                    <a:off x="7606798" y="3425570"/>
                    <a:ext cx="49881" cy="57047"/>
                  </a:xfrm>
                  <a:custGeom>
                    <a:avLst/>
                    <a:gdLst>
                      <a:gd name="connsiteX0" fmla="*/ 39919 w 49881"/>
                      <a:gd name="connsiteY0" fmla="*/ 0 h 57047"/>
                      <a:gd name="connsiteX1" fmla="*/ 49101 w 49881"/>
                      <a:gd name="connsiteY1" fmla="*/ 31452 h 57047"/>
                      <a:gd name="connsiteX2" fmla="*/ 36147 w 49881"/>
                      <a:gd name="connsiteY2" fmla="*/ 55359 h 57047"/>
                      <a:gd name="connsiteX3" fmla="*/ 32956 w 49881"/>
                      <a:gd name="connsiteY3" fmla="*/ 56293 h 57047"/>
                      <a:gd name="connsiteX4" fmla="*/ 9182 w 49881"/>
                      <a:gd name="connsiteY4" fmla="*/ 43101 h 57047"/>
                      <a:gd name="connsiteX5" fmla="*/ 0 w 49881"/>
                      <a:gd name="connsiteY5" fmla="*/ 11649 h 57047"/>
                      <a:gd name="connsiteX6" fmla="*/ 39919 w 49881"/>
                      <a:gd name="connsiteY6" fmla="*/ 0 h 57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881" h="57047">
                        <a:moveTo>
                          <a:pt x="39919" y="0"/>
                        </a:moveTo>
                        <a:lnTo>
                          <a:pt x="49101" y="31452"/>
                        </a:lnTo>
                        <a:cubicBezTo>
                          <a:pt x="52083" y="41653"/>
                          <a:pt x="46253" y="52416"/>
                          <a:pt x="36147" y="55359"/>
                        </a:cubicBezTo>
                        <a:lnTo>
                          <a:pt x="32956" y="56293"/>
                        </a:lnTo>
                        <a:cubicBezTo>
                          <a:pt x="22860" y="59236"/>
                          <a:pt x="12154" y="53302"/>
                          <a:pt x="9182" y="43101"/>
                        </a:cubicBezTo>
                        <a:lnTo>
                          <a:pt x="0" y="11649"/>
                        </a:lnTo>
                        <a:lnTo>
                          <a:pt x="39919" y="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18" name="Freeform: Shape 317">
                    <a:extLst>
                      <a:ext uri="{FF2B5EF4-FFF2-40B4-BE49-F238E27FC236}">
                        <a16:creationId xmlns:a16="http://schemas.microsoft.com/office/drawing/2014/main" id="{BCE6F408-ED15-635B-8E29-08F8172E8BBC}"/>
                      </a:ext>
                    </a:extLst>
                  </p:cNvPr>
                  <p:cNvSpPr/>
                  <p:nvPr/>
                </p:nvSpPr>
                <p:spPr>
                  <a:xfrm>
                    <a:off x="7599569" y="3388686"/>
                    <a:ext cx="49462" cy="55839"/>
                  </a:xfrm>
                  <a:custGeom>
                    <a:avLst/>
                    <a:gdLst>
                      <a:gd name="connsiteX0" fmla="*/ 49463 w 49462"/>
                      <a:gd name="connsiteY0" fmla="*/ 44076 h 55839"/>
                      <a:gd name="connsiteX1" fmla="*/ 41290 w 49462"/>
                      <a:gd name="connsiteY1" fmla="*/ 16063 h 55839"/>
                      <a:gd name="connsiteX2" fmla="*/ 16677 w 49462"/>
                      <a:gd name="connsiteY2" fmla="*/ 689 h 55839"/>
                      <a:gd name="connsiteX3" fmla="*/ 13449 w 49462"/>
                      <a:gd name="connsiteY3" fmla="*/ 1632 h 55839"/>
                      <a:gd name="connsiteX4" fmla="*/ 961 w 49462"/>
                      <a:gd name="connsiteY4" fmla="*/ 27826 h 55839"/>
                      <a:gd name="connsiteX5" fmla="*/ 9134 w 49462"/>
                      <a:gd name="connsiteY5" fmla="*/ 55839 h 55839"/>
                      <a:gd name="connsiteX6" fmla="*/ 49463 w 49462"/>
                      <a:gd name="connsiteY6" fmla="*/ 44076 h 558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462" h="55839">
                        <a:moveTo>
                          <a:pt x="49463" y="44076"/>
                        </a:moveTo>
                        <a:lnTo>
                          <a:pt x="41290" y="16063"/>
                        </a:lnTo>
                        <a:cubicBezTo>
                          <a:pt x="37956" y="4633"/>
                          <a:pt x="26879" y="-2282"/>
                          <a:pt x="16677" y="689"/>
                        </a:cubicBezTo>
                        <a:lnTo>
                          <a:pt x="13449" y="1632"/>
                        </a:lnTo>
                        <a:cubicBezTo>
                          <a:pt x="3247" y="4614"/>
                          <a:pt x="-2373" y="16396"/>
                          <a:pt x="961" y="27826"/>
                        </a:cubicBezTo>
                        <a:lnTo>
                          <a:pt x="9134" y="55839"/>
                        </a:lnTo>
                        <a:lnTo>
                          <a:pt x="49463" y="4407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04" name="Graphic 3">
                  <a:extLst>
                    <a:ext uri="{FF2B5EF4-FFF2-40B4-BE49-F238E27FC236}">
                      <a16:creationId xmlns:a16="http://schemas.microsoft.com/office/drawing/2014/main" id="{A38ECB9D-8BD0-A69B-22E8-D6B505070503}"/>
                    </a:ext>
                  </a:extLst>
                </p:cNvPr>
                <p:cNvGrpSpPr/>
                <p:nvPr/>
              </p:nvGrpSpPr>
              <p:grpSpPr>
                <a:xfrm>
                  <a:off x="7699427" y="3391382"/>
                  <a:ext cx="81918" cy="79054"/>
                  <a:chOff x="7699427" y="3391382"/>
                  <a:chExt cx="81918" cy="79054"/>
                </a:xfrm>
              </p:grpSpPr>
              <p:sp>
                <p:nvSpPr>
                  <p:cNvPr id="315" name="Freeform: Shape 314">
                    <a:extLst>
                      <a:ext uri="{FF2B5EF4-FFF2-40B4-BE49-F238E27FC236}">
                        <a16:creationId xmlns:a16="http://schemas.microsoft.com/office/drawing/2014/main" id="{035A7FD9-0A83-AF2F-CB36-41FFAF3B0F71}"/>
                      </a:ext>
                    </a:extLst>
                  </p:cNvPr>
                  <p:cNvSpPr/>
                  <p:nvPr/>
                </p:nvSpPr>
                <p:spPr>
                  <a:xfrm>
                    <a:off x="7699427" y="3412493"/>
                    <a:ext cx="58504" cy="57944"/>
                  </a:xfrm>
                  <a:custGeom>
                    <a:avLst/>
                    <a:gdLst>
                      <a:gd name="connsiteX0" fmla="*/ 58504 w 58504"/>
                      <a:gd name="connsiteY0" fmla="*/ 30480 h 57944"/>
                      <a:gd name="connsiteX1" fmla="*/ 34492 w 58504"/>
                      <a:gd name="connsiteY1" fmla="*/ 52769 h 57944"/>
                      <a:gd name="connsiteX2" fmla="*/ 7317 w 58504"/>
                      <a:gd name="connsiteY2" fmla="*/ 51892 h 57944"/>
                      <a:gd name="connsiteX3" fmla="*/ 5050 w 58504"/>
                      <a:gd name="connsiteY3" fmla="*/ 49454 h 57944"/>
                      <a:gd name="connsiteX4" fmla="*/ 6193 w 58504"/>
                      <a:gd name="connsiteY4" fmla="*/ 22288 h 57944"/>
                      <a:gd name="connsiteX5" fmla="*/ 30206 w 58504"/>
                      <a:gd name="connsiteY5" fmla="*/ 0 h 57944"/>
                      <a:gd name="connsiteX6" fmla="*/ 58504 w 58504"/>
                      <a:gd name="connsiteY6" fmla="*/ 30480 h 579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8504" h="57944">
                        <a:moveTo>
                          <a:pt x="58504" y="30480"/>
                        </a:moveTo>
                        <a:lnTo>
                          <a:pt x="34492" y="52769"/>
                        </a:lnTo>
                        <a:cubicBezTo>
                          <a:pt x="26700" y="59998"/>
                          <a:pt x="14470" y="59607"/>
                          <a:pt x="7317" y="51892"/>
                        </a:cubicBezTo>
                        <a:lnTo>
                          <a:pt x="5050" y="49454"/>
                        </a:lnTo>
                        <a:cubicBezTo>
                          <a:pt x="-2113" y="41748"/>
                          <a:pt x="-1589" y="29518"/>
                          <a:pt x="6193" y="22288"/>
                        </a:cubicBezTo>
                        <a:lnTo>
                          <a:pt x="30206" y="0"/>
                        </a:lnTo>
                        <a:lnTo>
                          <a:pt x="58504" y="3048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16" name="Freeform: Shape 315">
                    <a:extLst>
                      <a:ext uri="{FF2B5EF4-FFF2-40B4-BE49-F238E27FC236}">
                        <a16:creationId xmlns:a16="http://schemas.microsoft.com/office/drawing/2014/main" id="{791F08D3-F7E3-0B8A-6B4F-F4C1D97805A0}"/>
                      </a:ext>
                    </a:extLst>
                  </p:cNvPr>
                  <p:cNvSpPr/>
                  <p:nvPr/>
                </p:nvSpPr>
                <p:spPr>
                  <a:xfrm>
                    <a:off x="7723946" y="3391382"/>
                    <a:ext cx="57399" cy="56886"/>
                  </a:xfrm>
                  <a:custGeom>
                    <a:avLst/>
                    <a:gdLst>
                      <a:gd name="connsiteX0" fmla="*/ 28585 w 57399"/>
                      <a:gd name="connsiteY0" fmla="*/ 56886 h 56886"/>
                      <a:gd name="connsiteX1" fmla="*/ 49968 w 57399"/>
                      <a:gd name="connsiteY1" fmla="*/ 37036 h 56886"/>
                      <a:gd name="connsiteX2" fmla="*/ 52683 w 57399"/>
                      <a:gd name="connsiteY2" fmla="*/ 8147 h 56886"/>
                      <a:gd name="connsiteX3" fmla="*/ 50397 w 57399"/>
                      <a:gd name="connsiteY3" fmla="*/ 5680 h 56886"/>
                      <a:gd name="connsiteX4" fmla="*/ 21384 w 57399"/>
                      <a:gd name="connsiteY4" fmla="*/ 6251 h 56886"/>
                      <a:gd name="connsiteX5" fmla="*/ 0 w 57399"/>
                      <a:gd name="connsiteY5" fmla="*/ 26101 h 56886"/>
                      <a:gd name="connsiteX6" fmla="*/ 28585 w 57399"/>
                      <a:gd name="connsiteY6" fmla="*/ 56886 h 56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399" h="56886">
                        <a:moveTo>
                          <a:pt x="28585" y="56886"/>
                        </a:moveTo>
                        <a:lnTo>
                          <a:pt x="49968" y="37036"/>
                        </a:lnTo>
                        <a:cubicBezTo>
                          <a:pt x="58693" y="28930"/>
                          <a:pt x="59912" y="15938"/>
                          <a:pt x="52683" y="8147"/>
                        </a:cubicBezTo>
                        <a:lnTo>
                          <a:pt x="50397" y="5680"/>
                        </a:lnTo>
                        <a:cubicBezTo>
                          <a:pt x="43167" y="-2112"/>
                          <a:pt x="30109" y="-1854"/>
                          <a:pt x="21384" y="6251"/>
                        </a:cubicBezTo>
                        <a:lnTo>
                          <a:pt x="0" y="26101"/>
                        </a:lnTo>
                        <a:lnTo>
                          <a:pt x="28585" y="5688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05" name="Graphic 3">
                  <a:extLst>
                    <a:ext uri="{FF2B5EF4-FFF2-40B4-BE49-F238E27FC236}">
                      <a16:creationId xmlns:a16="http://schemas.microsoft.com/office/drawing/2014/main" id="{0F731867-A2A0-5E4A-CF16-92FAB73DA528}"/>
                    </a:ext>
                  </a:extLst>
                </p:cNvPr>
                <p:cNvGrpSpPr/>
                <p:nvPr/>
              </p:nvGrpSpPr>
              <p:grpSpPr>
                <a:xfrm>
                  <a:off x="7740200" y="3414223"/>
                  <a:ext cx="81931" cy="79046"/>
                  <a:chOff x="7740200" y="3414223"/>
                  <a:chExt cx="81931" cy="79046"/>
                </a:xfrm>
              </p:grpSpPr>
              <p:sp>
                <p:nvSpPr>
                  <p:cNvPr id="313" name="Freeform: Shape 312">
                    <a:extLst>
                      <a:ext uri="{FF2B5EF4-FFF2-40B4-BE49-F238E27FC236}">
                        <a16:creationId xmlns:a16="http://schemas.microsoft.com/office/drawing/2014/main" id="{932B2048-8AC0-7890-3D74-9A9EDC73BDA0}"/>
                      </a:ext>
                    </a:extLst>
                  </p:cNvPr>
                  <p:cNvSpPr/>
                  <p:nvPr/>
                </p:nvSpPr>
                <p:spPr>
                  <a:xfrm>
                    <a:off x="7740200" y="3435334"/>
                    <a:ext cx="58507" cy="57936"/>
                  </a:xfrm>
                  <a:custGeom>
                    <a:avLst/>
                    <a:gdLst>
                      <a:gd name="connsiteX0" fmla="*/ 58508 w 58507"/>
                      <a:gd name="connsiteY0" fmla="*/ 30471 h 57936"/>
                      <a:gd name="connsiteX1" fmla="*/ 34495 w 58507"/>
                      <a:gd name="connsiteY1" fmla="*/ 52759 h 57936"/>
                      <a:gd name="connsiteX2" fmla="*/ 7321 w 58507"/>
                      <a:gd name="connsiteY2" fmla="*/ 51892 h 57936"/>
                      <a:gd name="connsiteX3" fmla="*/ 5053 w 58507"/>
                      <a:gd name="connsiteY3" fmla="*/ 49454 h 57936"/>
                      <a:gd name="connsiteX4" fmla="*/ 6196 w 58507"/>
                      <a:gd name="connsiteY4" fmla="*/ 22289 h 57936"/>
                      <a:gd name="connsiteX5" fmla="*/ 30209 w 58507"/>
                      <a:gd name="connsiteY5" fmla="*/ 0 h 57936"/>
                      <a:gd name="connsiteX6" fmla="*/ 58508 w 58507"/>
                      <a:gd name="connsiteY6" fmla="*/ 30471 h 579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8507" h="57936">
                        <a:moveTo>
                          <a:pt x="58508" y="30471"/>
                        </a:moveTo>
                        <a:lnTo>
                          <a:pt x="34495" y="52759"/>
                        </a:lnTo>
                        <a:cubicBezTo>
                          <a:pt x="26704" y="59989"/>
                          <a:pt x="14474" y="59598"/>
                          <a:pt x="7321" y="51892"/>
                        </a:cubicBezTo>
                        <a:lnTo>
                          <a:pt x="5053" y="49454"/>
                        </a:lnTo>
                        <a:cubicBezTo>
                          <a:pt x="-2109" y="41748"/>
                          <a:pt x="-1595" y="29518"/>
                          <a:pt x="6196" y="22289"/>
                        </a:cubicBezTo>
                        <a:lnTo>
                          <a:pt x="30209" y="0"/>
                        </a:lnTo>
                        <a:lnTo>
                          <a:pt x="58508" y="30471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14" name="Freeform: Shape 313">
                    <a:extLst>
                      <a:ext uri="{FF2B5EF4-FFF2-40B4-BE49-F238E27FC236}">
                        <a16:creationId xmlns:a16="http://schemas.microsoft.com/office/drawing/2014/main" id="{3BE3EC86-79F9-A15E-FFE1-FAC3980E688E}"/>
                      </a:ext>
                    </a:extLst>
                  </p:cNvPr>
                  <p:cNvSpPr/>
                  <p:nvPr/>
                </p:nvSpPr>
                <p:spPr>
                  <a:xfrm>
                    <a:off x="7764732" y="3414223"/>
                    <a:ext cx="57398" cy="56886"/>
                  </a:xfrm>
                  <a:custGeom>
                    <a:avLst/>
                    <a:gdLst>
                      <a:gd name="connsiteX0" fmla="*/ 28585 w 57398"/>
                      <a:gd name="connsiteY0" fmla="*/ 56886 h 56886"/>
                      <a:gd name="connsiteX1" fmla="*/ 49968 w 57398"/>
                      <a:gd name="connsiteY1" fmla="*/ 37036 h 56886"/>
                      <a:gd name="connsiteX2" fmla="*/ 52683 w 57398"/>
                      <a:gd name="connsiteY2" fmla="*/ 8147 h 56886"/>
                      <a:gd name="connsiteX3" fmla="*/ 50397 w 57398"/>
                      <a:gd name="connsiteY3" fmla="*/ 5680 h 56886"/>
                      <a:gd name="connsiteX4" fmla="*/ 21384 w 57398"/>
                      <a:gd name="connsiteY4" fmla="*/ 6251 h 56886"/>
                      <a:gd name="connsiteX5" fmla="*/ 0 w 57398"/>
                      <a:gd name="connsiteY5" fmla="*/ 26101 h 56886"/>
                      <a:gd name="connsiteX6" fmla="*/ 28585 w 57398"/>
                      <a:gd name="connsiteY6" fmla="*/ 56886 h 56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398" h="56886">
                        <a:moveTo>
                          <a:pt x="28585" y="56886"/>
                        </a:moveTo>
                        <a:lnTo>
                          <a:pt x="49968" y="37036"/>
                        </a:lnTo>
                        <a:cubicBezTo>
                          <a:pt x="58693" y="28940"/>
                          <a:pt x="59912" y="15938"/>
                          <a:pt x="52683" y="8147"/>
                        </a:cubicBezTo>
                        <a:lnTo>
                          <a:pt x="50397" y="5680"/>
                        </a:lnTo>
                        <a:cubicBezTo>
                          <a:pt x="43167" y="-2112"/>
                          <a:pt x="30108" y="-1855"/>
                          <a:pt x="21384" y="6251"/>
                        </a:cubicBezTo>
                        <a:lnTo>
                          <a:pt x="0" y="26101"/>
                        </a:lnTo>
                        <a:lnTo>
                          <a:pt x="28585" y="5688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06" name="Graphic 3">
                  <a:extLst>
                    <a:ext uri="{FF2B5EF4-FFF2-40B4-BE49-F238E27FC236}">
                      <a16:creationId xmlns:a16="http://schemas.microsoft.com/office/drawing/2014/main" id="{4A804666-9AE8-8568-D016-036E99312751}"/>
                    </a:ext>
                  </a:extLst>
                </p:cNvPr>
                <p:cNvGrpSpPr/>
                <p:nvPr/>
              </p:nvGrpSpPr>
              <p:grpSpPr>
                <a:xfrm>
                  <a:off x="7921280" y="3402812"/>
                  <a:ext cx="81925" cy="79036"/>
                  <a:chOff x="7921280" y="3402812"/>
                  <a:chExt cx="81925" cy="79036"/>
                </a:xfrm>
              </p:grpSpPr>
              <p:sp>
                <p:nvSpPr>
                  <p:cNvPr id="311" name="Freeform: Shape 310">
                    <a:extLst>
                      <a:ext uri="{FF2B5EF4-FFF2-40B4-BE49-F238E27FC236}">
                        <a16:creationId xmlns:a16="http://schemas.microsoft.com/office/drawing/2014/main" id="{4DE8D0D8-F68D-586B-7383-80B591E1F5C7}"/>
                      </a:ext>
                    </a:extLst>
                  </p:cNvPr>
                  <p:cNvSpPr/>
                  <p:nvPr/>
                </p:nvSpPr>
                <p:spPr>
                  <a:xfrm>
                    <a:off x="7921280" y="3423913"/>
                    <a:ext cx="58507" cy="57936"/>
                  </a:xfrm>
                  <a:custGeom>
                    <a:avLst/>
                    <a:gdLst>
                      <a:gd name="connsiteX0" fmla="*/ 58508 w 58507"/>
                      <a:gd name="connsiteY0" fmla="*/ 30470 h 57936"/>
                      <a:gd name="connsiteX1" fmla="*/ 34495 w 58507"/>
                      <a:gd name="connsiteY1" fmla="*/ 52759 h 57936"/>
                      <a:gd name="connsiteX2" fmla="*/ 7320 w 58507"/>
                      <a:gd name="connsiteY2" fmla="*/ 51892 h 57936"/>
                      <a:gd name="connsiteX3" fmla="*/ 5054 w 58507"/>
                      <a:gd name="connsiteY3" fmla="*/ 49454 h 57936"/>
                      <a:gd name="connsiteX4" fmla="*/ 6197 w 58507"/>
                      <a:gd name="connsiteY4" fmla="*/ 22288 h 57936"/>
                      <a:gd name="connsiteX5" fmla="*/ 30209 w 58507"/>
                      <a:gd name="connsiteY5" fmla="*/ 0 h 57936"/>
                      <a:gd name="connsiteX6" fmla="*/ 58508 w 58507"/>
                      <a:gd name="connsiteY6" fmla="*/ 30470 h 579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8507" h="57936">
                        <a:moveTo>
                          <a:pt x="58508" y="30470"/>
                        </a:moveTo>
                        <a:lnTo>
                          <a:pt x="34495" y="52759"/>
                        </a:lnTo>
                        <a:cubicBezTo>
                          <a:pt x="26704" y="59988"/>
                          <a:pt x="14474" y="59598"/>
                          <a:pt x="7320" y="51892"/>
                        </a:cubicBezTo>
                        <a:lnTo>
                          <a:pt x="5054" y="49454"/>
                        </a:lnTo>
                        <a:cubicBezTo>
                          <a:pt x="-2109" y="41748"/>
                          <a:pt x="-1595" y="29518"/>
                          <a:pt x="6197" y="22288"/>
                        </a:cubicBezTo>
                        <a:lnTo>
                          <a:pt x="30209" y="0"/>
                        </a:lnTo>
                        <a:lnTo>
                          <a:pt x="58508" y="30470"/>
                        </a:lnTo>
                        <a:close/>
                      </a:path>
                    </a:pathLst>
                  </a:custGeom>
                  <a:solidFill>
                    <a:srgbClr val="FC1C3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12" name="Freeform: Shape 311">
                    <a:extLst>
                      <a:ext uri="{FF2B5EF4-FFF2-40B4-BE49-F238E27FC236}">
                        <a16:creationId xmlns:a16="http://schemas.microsoft.com/office/drawing/2014/main" id="{BC0CA1E0-B7CD-4425-E2AB-BB6535E237F2}"/>
                      </a:ext>
                    </a:extLst>
                  </p:cNvPr>
                  <p:cNvSpPr/>
                  <p:nvPr/>
                </p:nvSpPr>
                <p:spPr>
                  <a:xfrm>
                    <a:off x="7945802" y="3402812"/>
                    <a:ext cx="57403" cy="56876"/>
                  </a:xfrm>
                  <a:custGeom>
                    <a:avLst/>
                    <a:gdLst>
                      <a:gd name="connsiteX0" fmla="*/ 28585 w 57403"/>
                      <a:gd name="connsiteY0" fmla="*/ 56877 h 56876"/>
                      <a:gd name="connsiteX1" fmla="*/ 49968 w 57403"/>
                      <a:gd name="connsiteY1" fmla="*/ 37027 h 56876"/>
                      <a:gd name="connsiteX2" fmla="*/ 52683 w 57403"/>
                      <a:gd name="connsiteY2" fmla="*/ 8137 h 56876"/>
                      <a:gd name="connsiteX3" fmla="*/ 50397 w 57403"/>
                      <a:gd name="connsiteY3" fmla="*/ 5680 h 56876"/>
                      <a:gd name="connsiteX4" fmla="*/ 21384 w 57403"/>
                      <a:gd name="connsiteY4" fmla="*/ 6251 h 56876"/>
                      <a:gd name="connsiteX5" fmla="*/ 0 w 57403"/>
                      <a:gd name="connsiteY5" fmla="*/ 26101 h 56876"/>
                      <a:gd name="connsiteX6" fmla="*/ 28585 w 57403"/>
                      <a:gd name="connsiteY6" fmla="*/ 56877 h 568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03" h="56876">
                        <a:moveTo>
                          <a:pt x="28585" y="56877"/>
                        </a:moveTo>
                        <a:lnTo>
                          <a:pt x="49968" y="37027"/>
                        </a:lnTo>
                        <a:cubicBezTo>
                          <a:pt x="58693" y="28921"/>
                          <a:pt x="59922" y="15929"/>
                          <a:pt x="52683" y="8137"/>
                        </a:cubicBezTo>
                        <a:lnTo>
                          <a:pt x="50397" y="5680"/>
                        </a:lnTo>
                        <a:cubicBezTo>
                          <a:pt x="43167" y="-2112"/>
                          <a:pt x="30109" y="-1855"/>
                          <a:pt x="21384" y="6251"/>
                        </a:cubicBezTo>
                        <a:lnTo>
                          <a:pt x="0" y="26101"/>
                        </a:lnTo>
                        <a:lnTo>
                          <a:pt x="28585" y="5687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DFC97FAA-B69C-786B-E39C-8D37BDEF4D67}"/>
                    </a:ext>
                  </a:extLst>
                </p:cNvPr>
                <p:cNvSpPr/>
                <p:nvPr/>
              </p:nvSpPr>
              <p:spPr>
                <a:xfrm>
                  <a:off x="7624391" y="3177025"/>
                  <a:ext cx="367855" cy="72180"/>
                </a:xfrm>
                <a:custGeom>
                  <a:avLst/>
                  <a:gdLst>
                    <a:gd name="connsiteX0" fmla="*/ 367855 w 367855"/>
                    <a:gd name="connsiteY0" fmla="*/ 72180 h 72180"/>
                    <a:gd name="connsiteX1" fmla="*/ 0 w 367855"/>
                    <a:gd name="connsiteY1" fmla="*/ 72180 h 72180"/>
                    <a:gd name="connsiteX2" fmla="*/ 0 w 367855"/>
                    <a:gd name="connsiteY2" fmla="*/ 31975 h 72180"/>
                    <a:gd name="connsiteX3" fmla="*/ 31975 w 367855"/>
                    <a:gd name="connsiteY3" fmla="*/ 0 h 72180"/>
                    <a:gd name="connsiteX4" fmla="*/ 335880 w 367855"/>
                    <a:gd name="connsiteY4" fmla="*/ 0 h 72180"/>
                    <a:gd name="connsiteX5" fmla="*/ 367855 w 367855"/>
                    <a:gd name="connsiteY5" fmla="*/ 31975 h 72180"/>
                    <a:gd name="connsiteX6" fmla="*/ 367855 w 367855"/>
                    <a:gd name="connsiteY6" fmla="*/ 72180 h 72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67855" h="72180">
                      <a:moveTo>
                        <a:pt x="367855" y="72180"/>
                      </a:moveTo>
                      <a:lnTo>
                        <a:pt x="0" y="72180"/>
                      </a:lnTo>
                      <a:lnTo>
                        <a:pt x="0" y="31975"/>
                      </a:lnTo>
                      <a:cubicBezTo>
                        <a:pt x="0" y="14316"/>
                        <a:pt x="14316" y="0"/>
                        <a:pt x="31975" y="0"/>
                      </a:cubicBezTo>
                      <a:lnTo>
                        <a:pt x="335880" y="0"/>
                      </a:lnTo>
                      <a:cubicBezTo>
                        <a:pt x="353539" y="0"/>
                        <a:pt x="367855" y="14316"/>
                        <a:pt x="367855" y="31975"/>
                      </a:cubicBezTo>
                      <a:lnTo>
                        <a:pt x="367855" y="72180"/>
                      </a:lnTo>
                      <a:close/>
                    </a:path>
                  </a:pathLst>
                </a:custGeom>
                <a:solidFill>
                  <a:srgbClr val="13B76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8" name="Freeform: Shape 307">
                  <a:extLst>
                    <a:ext uri="{FF2B5EF4-FFF2-40B4-BE49-F238E27FC236}">
                      <a16:creationId xmlns:a16="http://schemas.microsoft.com/office/drawing/2014/main" id="{3D1C886B-5855-DB8A-C9DF-BB0E5EA50555}"/>
                    </a:ext>
                  </a:extLst>
                </p:cNvPr>
                <p:cNvSpPr/>
                <p:nvPr/>
              </p:nvSpPr>
              <p:spPr>
                <a:xfrm>
                  <a:off x="7644917" y="3191922"/>
                  <a:ext cx="13039" cy="51987"/>
                </a:xfrm>
                <a:custGeom>
                  <a:avLst/>
                  <a:gdLst>
                    <a:gd name="connsiteX0" fmla="*/ 6772 w 13039"/>
                    <a:gd name="connsiteY0" fmla="*/ 51987 h 51987"/>
                    <a:gd name="connsiteX1" fmla="*/ 6267 w 13039"/>
                    <a:gd name="connsiteY1" fmla="*/ 51987 h 51987"/>
                    <a:gd name="connsiteX2" fmla="*/ 0 w 13039"/>
                    <a:gd name="connsiteY2" fmla="*/ 45720 h 51987"/>
                    <a:gd name="connsiteX3" fmla="*/ 0 w 13039"/>
                    <a:gd name="connsiteY3" fmla="*/ 6267 h 51987"/>
                    <a:gd name="connsiteX4" fmla="*/ 6267 w 13039"/>
                    <a:gd name="connsiteY4" fmla="*/ 0 h 51987"/>
                    <a:gd name="connsiteX5" fmla="*/ 6772 w 13039"/>
                    <a:gd name="connsiteY5" fmla="*/ 0 h 51987"/>
                    <a:gd name="connsiteX6" fmla="*/ 13040 w 13039"/>
                    <a:gd name="connsiteY6" fmla="*/ 6267 h 51987"/>
                    <a:gd name="connsiteX7" fmla="*/ 13040 w 13039"/>
                    <a:gd name="connsiteY7" fmla="*/ 45720 h 51987"/>
                    <a:gd name="connsiteX8" fmla="*/ 6772 w 13039"/>
                    <a:gd name="connsiteY8" fmla="*/ 51987 h 51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039" h="51987">
                      <a:moveTo>
                        <a:pt x="6772" y="51987"/>
                      </a:moveTo>
                      <a:lnTo>
                        <a:pt x="6267" y="51987"/>
                      </a:lnTo>
                      <a:cubicBezTo>
                        <a:pt x="2819" y="51987"/>
                        <a:pt x="0" y="49168"/>
                        <a:pt x="0" y="45720"/>
                      </a:cubicBezTo>
                      <a:lnTo>
                        <a:pt x="0" y="6267"/>
                      </a:lnTo>
                      <a:cubicBezTo>
                        <a:pt x="0" y="2819"/>
                        <a:pt x="2819" y="0"/>
                        <a:pt x="6267" y="0"/>
                      </a:cubicBezTo>
                      <a:lnTo>
                        <a:pt x="6772" y="0"/>
                      </a:lnTo>
                      <a:cubicBezTo>
                        <a:pt x="10220" y="0"/>
                        <a:pt x="13040" y="2819"/>
                        <a:pt x="13040" y="6267"/>
                      </a:cubicBezTo>
                      <a:lnTo>
                        <a:pt x="13040" y="45720"/>
                      </a:lnTo>
                      <a:cubicBezTo>
                        <a:pt x="13049" y="49168"/>
                        <a:pt x="10230" y="51987"/>
                        <a:pt x="6772" y="51987"/>
                      </a:cubicBezTo>
                      <a:close/>
                    </a:path>
                  </a:pathLst>
                </a:custGeom>
                <a:solidFill>
                  <a:srgbClr val="0E8A4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9" name="Freeform: Shape 308">
                  <a:extLst>
                    <a:ext uri="{FF2B5EF4-FFF2-40B4-BE49-F238E27FC236}">
                      <a16:creationId xmlns:a16="http://schemas.microsoft.com/office/drawing/2014/main" id="{7F3668C6-EBB2-9159-E388-9B082CECF30D}"/>
                    </a:ext>
                  </a:extLst>
                </p:cNvPr>
                <p:cNvSpPr/>
                <p:nvPr/>
              </p:nvSpPr>
              <p:spPr>
                <a:xfrm>
                  <a:off x="7798879" y="3191922"/>
                  <a:ext cx="13039" cy="51987"/>
                </a:xfrm>
                <a:custGeom>
                  <a:avLst/>
                  <a:gdLst>
                    <a:gd name="connsiteX0" fmla="*/ 6772 w 13039"/>
                    <a:gd name="connsiteY0" fmla="*/ 51987 h 51987"/>
                    <a:gd name="connsiteX1" fmla="*/ 6267 w 13039"/>
                    <a:gd name="connsiteY1" fmla="*/ 51987 h 51987"/>
                    <a:gd name="connsiteX2" fmla="*/ 0 w 13039"/>
                    <a:gd name="connsiteY2" fmla="*/ 45720 h 51987"/>
                    <a:gd name="connsiteX3" fmla="*/ 0 w 13039"/>
                    <a:gd name="connsiteY3" fmla="*/ 6267 h 51987"/>
                    <a:gd name="connsiteX4" fmla="*/ 6267 w 13039"/>
                    <a:gd name="connsiteY4" fmla="*/ 0 h 51987"/>
                    <a:gd name="connsiteX5" fmla="*/ 6772 w 13039"/>
                    <a:gd name="connsiteY5" fmla="*/ 0 h 51987"/>
                    <a:gd name="connsiteX6" fmla="*/ 13040 w 13039"/>
                    <a:gd name="connsiteY6" fmla="*/ 6267 h 51987"/>
                    <a:gd name="connsiteX7" fmla="*/ 13040 w 13039"/>
                    <a:gd name="connsiteY7" fmla="*/ 45720 h 51987"/>
                    <a:gd name="connsiteX8" fmla="*/ 6772 w 13039"/>
                    <a:gd name="connsiteY8" fmla="*/ 51987 h 51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039" h="51987">
                      <a:moveTo>
                        <a:pt x="6772" y="51987"/>
                      </a:moveTo>
                      <a:lnTo>
                        <a:pt x="6267" y="51987"/>
                      </a:lnTo>
                      <a:cubicBezTo>
                        <a:pt x="2819" y="51987"/>
                        <a:pt x="0" y="49168"/>
                        <a:pt x="0" y="45720"/>
                      </a:cubicBezTo>
                      <a:lnTo>
                        <a:pt x="0" y="6267"/>
                      </a:lnTo>
                      <a:cubicBezTo>
                        <a:pt x="0" y="2819"/>
                        <a:pt x="2819" y="0"/>
                        <a:pt x="6267" y="0"/>
                      </a:cubicBezTo>
                      <a:lnTo>
                        <a:pt x="6772" y="0"/>
                      </a:lnTo>
                      <a:cubicBezTo>
                        <a:pt x="10220" y="0"/>
                        <a:pt x="13040" y="2819"/>
                        <a:pt x="13040" y="6267"/>
                      </a:cubicBezTo>
                      <a:lnTo>
                        <a:pt x="13040" y="45720"/>
                      </a:lnTo>
                      <a:cubicBezTo>
                        <a:pt x="13040" y="49168"/>
                        <a:pt x="10220" y="51987"/>
                        <a:pt x="6772" y="51987"/>
                      </a:cubicBezTo>
                      <a:close/>
                    </a:path>
                  </a:pathLst>
                </a:custGeom>
                <a:solidFill>
                  <a:srgbClr val="0E8A4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BCB10443-51B7-B347-2E59-8768C4B7F666}"/>
                    </a:ext>
                  </a:extLst>
                </p:cNvPr>
                <p:cNvSpPr/>
                <p:nvPr/>
              </p:nvSpPr>
              <p:spPr>
                <a:xfrm>
                  <a:off x="7952822" y="3191922"/>
                  <a:ext cx="13039" cy="51987"/>
                </a:xfrm>
                <a:custGeom>
                  <a:avLst/>
                  <a:gdLst>
                    <a:gd name="connsiteX0" fmla="*/ 6782 w 13039"/>
                    <a:gd name="connsiteY0" fmla="*/ 51987 h 51987"/>
                    <a:gd name="connsiteX1" fmla="*/ 6268 w 13039"/>
                    <a:gd name="connsiteY1" fmla="*/ 51987 h 51987"/>
                    <a:gd name="connsiteX2" fmla="*/ 0 w 13039"/>
                    <a:gd name="connsiteY2" fmla="*/ 45720 h 51987"/>
                    <a:gd name="connsiteX3" fmla="*/ 0 w 13039"/>
                    <a:gd name="connsiteY3" fmla="*/ 6267 h 51987"/>
                    <a:gd name="connsiteX4" fmla="*/ 6268 w 13039"/>
                    <a:gd name="connsiteY4" fmla="*/ 0 h 51987"/>
                    <a:gd name="connsiteX5" fmla="*/ 6773 w 13039"/>
                    <a:gd name="connsiteY5" fmla="*/ 0 h 51987"/>
                    <a:gd name="connsiteX6" fmla="*/ 13040 w 13039"/>
                    <a:gd name="connsiteY6" fmla="*/ 6267 h 51987"/>
                    <a:gd name="connsiteX7" fmla="*/ 13040 w 13039"/>
                    <a:gd name="connsiteY7" fmla="*/ 45720 h 51987"/>
                    <a:gd name="connsiteX8" fmla="*/ 6782 w 13039"/>
                    <a:gd name="connsiteY8" fmla="*/ 51987 h 51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039" h="51987">
                      <a:moveTo>
                        <a:pt x="6782" y="51987"/>
                      </a:moveTo>
                      <a:lnTo>
                        <a:pt x="6268" y="51987"/>
                      </a:lnTo>
                      <a:cubicBezTo>
                        <a:pt x="2820" y="51987"/>
                        <a:pt x="0" y="49168"/>
                        <a:pt x="0" y="45720"/>
                      </a:cubicBezTo>
                      <a:lnTo>
                        <a:pt x="0" y="6267"/>
                      </a:lnTo>
                      <a:cubicBezTo>
                        <a:pt x="0" y="2819"/>
                        <a:pt x="2820" y="0"/>
                        <a:pt x="6268" y="0"/>
                      </a:cubicBezTo>
                      <a:lnTo>
                        <a:pt x="6773" y="0"/>
                      </a:lnTo>
                      <a:cubicBezTo>
                        <a:pt x="10221" y="0"/>
                        <a:pt x="13040" y="2819"/>
                        <a:pt x="13040" y="6267"/>
                      </a:cubicBezTo>
                      <a:lnTo>
                        <a:pt x="13040" y="45720"/>
                      </a:lnTo>
                      <a:cubicBezTo>
                        <a:pt x="13049" y="49168"/>
                        <a:pt x="10230" y="51987"/>
                        <a:pt x="6782" y="51987"/>
                      </a:cubicBezTo>
                      <a:close/>
                    </a:path>
                  </a:pathLst>
                </a:custGeom>
                <a:solidFill>
                  <a:srgbClr val="0E8A4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505" name="Group 504">
              <a:extLst>
                <a:ext uri="{FF2B5EF4-FFF2-40B4-BE49-F238E27FC236}">
                  <a16:creationId xmlns:a16="http://schemas.microsoft.com/office/drawing/2014/main" id="{0E5604D9-9351-9809-5D80-1E7D757C1725}"/>
                </a:ext>
              </a:extLst>
            </p:cNvPr>
            <p:cNvGrpSpPr/>
            <p:nvPr/>
          </p:nvGrpSpPr>
          <p:grpSpPr>
            <a:xfrm>
              <a:off x="9089829" y="5131845"/>
              <a:ext cx="875501" cy="1179298"/>
              <a:chOff x="4494642" y="3873801"/>
              <a:chExt cx="875501" cy="1179298"/>
            </a:xfrm>
          </p:grpSpPr>
          <p:sp>
            <p:nvSpPr>
              <p:cNvPr id="506" name="Freeform: Shape 505">
                <a:extLst>
                  <a:ext uri="{FF2B5EF4-FFF2-40B4-BE49-F238E27FC236}">
                    <a16:creationId xmlns:a16="http://schemas.microsoft.com/office/drawing/2014/main" id="{281A0210-6BF4-0600-2E51-19110FB68150}"/>
                  </a:ext>
                </a:extLst>
              </p:cNvPr>
              <p:cNvSpPr/>
              <p:nvPr/>
            </p:nvSpPr>
            <p:spPr>
              <a:xfrm>
                <a:off x="4494642" y="4827542"/>
                <a:ext cx="875501" cy="225557"/>
              </a:xfrm>
              <a:custGeom>
                <a:avLst/>
                <a:gdLst>
                  <a:gd name="connsiteX0" fmla="*/ 509168 w 509168"/>
                  <a:gd name="connsiteY0" fmla="*/ 65589 h 131178"/>
                  <a:gd name="connsiteX1" fmla="*/ 254584 w 509168"/>
                  <a:gd name="connsiteY1" fmla="*/ 131178 h 131178"/>
                  <a:gd name="connsiteX2" fmla="*/ 0 w 509168"/>
                  <a:gd name="connsiteY2" fmla="*/ 65589 h 131178"/>
                  <a:gd name="connsiteX3" fmla="*/ 254584 w 509168"/>
                  <a:gd name="connsiteY3" fmla="*/ 0 h 131178"/>
                  <a:gd name="connsiteX4" fmla="*/ 509168 w 509168"/>
                  <a:gd name="connsiteY4" fmla="*/ 65589 h 131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9168" h="131178">
                    <a:moveTo>
                      <a:pt x="509168" y="65589"/>
                    </a:moveTo>
                    <a:cubicBezTo>
                      <a:pt x="509168" y="101813"/>
                      <a:pt x="395192" y="131178"/>
                      <a:pt x="254584" y="131178"/>
                    </a:cubicBezTo>
                    <a:cubicBezTo>
                      <a:pt x="113976" y="131178"/>
                      <a:pt x="0" y="101813"/>
                      <a:pt x="0" y="65589"/>
                    </a:cubicBezTo>
                    <a:cubicBezTo>
                      <a:pt x="0" y="29365"/>
                      <a:pt x="113976" y="0"/>
                      <a:pt x="254584" y="0"/>
                    </a:cubicBezTo>
                    <a:cubicBezTo>
                      <a:pt x="395192" y="0"/>
                      <a:pt x="509168" y="29365"/>
                      <a:pt x="509168" y="65589"/>
                    </a:cubicBezTo>
                    <a:close/>
                  </a:path>
                </a:pathLst>
              </a:custGeom>
              <a:solidFill>
                <a:schemeClr val="tx2">
                  <a:alpha val="28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 dirty="0"/>
              </a:p>
            </p:txBody>
          </p:sp>
          <p:grpSp>
            <p:nvGrpSpPr>
              <p:cNvPr id="507" name="Graphic 3">
                <a:extLst>
                  <a:ext uri="{FF2B5EF4-FFF2-40B4-BE49-F238E27FC236}">
                    <a16:creationId xmlns:a16="http://schemas.microsoft.com/office/drawing/2014/main" id="{8E3D78A7-8C8B-1495-971A-87F560346CA2}"/>
                  </a:ext>
                </a:extLst>
              </p:cNvPr>
              <p:cNvGrpSpPr/>
              <p:nvPr/>
            </p:nvGrpSpPr>
            <p:grpSpPr>
              <a:xfrm>
                <a:off x="4579464" y="3873801"/>
                <a:ext cx="738040" cy="1091529"/>
                <a:chOff x="5223548" y="3908259"/>
                <a:chExt cx="429224" cy="634804"/>
              </a:xfrm>
            </p:grpSpPr>
            <p:sp>
              <p:nvSpPr>
                <p:cNvPr id="508" name="Freeform: Shape 507">
                  <a:extLst>
                    <a:ext uri="{FF2B5EF4-FFF2-40B4-BE49-F238E27FC236}">
                      <a16:creationId xmlns:a16="http://schemas.microsoft.com/office/drawing/2014/main" id="{D6F6108C-E2AE-133A-FD78-786A0F88BFAB}"/>
                    </a:ext>
                  </a:extLst>
                </p:cNvPr>
                <p:cNvSpPr/>
                <p:nvPr/>
              </p:nvSpPr>
              <p:spPr>
                <a:xfrm>
                  <a:off x="5253942" y="4020797"/>
                  <a:ext cx="368436" cy="522265"/>
                </a:xfrm>
                <a:custGeom>
                  <a:avLst/>
                  <a:gdLst>
                    <a:gd name="connsiteX0" fmla="*/ 333994 w 368436"/>
                    <a:gd name="connsiteY0" fmla="*/ 522265 h 522265"/>
                    <a:gd name="connsiteX1" fmla="*/ 34433 w 368436"/>
                    <a:gd name="connsiteY1" fmla="*/ 522265 h 522265"/>
                    <a:gd name="connsiteX2" fmla="*/ 0 w 368436"/>
                    <a:gd name="connsiteY2" fmla="*/ 487832 h 522265"/>
                    <a:gd name="connsiteX3" fmla="*/ 0 w 368436"/>
                    <a:gd name="connsiteY3" fmla="*/ 49901 h 522265"/>
                    <a:gd name="connsiteX4" fmla="*/ 49901 w 368436"/>
                    <a:gd name="connsiteY4" fmla="*/ 0 h 522265"/>
                    <a:gd name="connsiteX5" fmla="*/ 318535 w 368436"/>
                    <a:gd name="connsiteY5" fmla="*/ 0 h 522265"/>
                    <a:gd name="connsiteX6" fmla="*/ 368437 w 368436"/>
                    <a:gd name="connsiteY6" fmla="*/ 49901 h 522265"/>
                    <a:gd name="connsiteX7" fmla="*/ 368437 w 368436"/>
                    <a:gd name="connsiteY7" fmla="*/ 487832 h 522265"/>
                    <a:gd name="connsiteX8" fmla="*/ 333994 w 368436"/>
                    <a:gd name="connsiteY8" fmla="*/ 522265 h 5222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68436" h="522265">
                      <a:moveTo>
                        <a:pt x="333994" y="522265"/>
                      </a:moveTo>
                      <a:lnTo>
                        <a:pt x="34433" y="522265"/>
                      </a:lnTo>
                      <a:cubicBezTo>
                        <a:pt x="15497" y="522265"/>
                        <a:pt x="0" y="506768"/>
                        <a:pt x="0" y="487832"/>
                      </a:cubicBezTo>
                      <a:lnTo>
                        <a:pt x="0" y="49901"/>
                      </a:lnTo>
                      <a:cubicBezTo>
                        <a:pt x="0" y="22460"/>
                        <a:pt x="22450" y="0"/>
                        <a:pt x="49901" y="0"/>
                      </a:cubicBezTo>
                      <a:lnTo>
                        <a:pt x="318535" y="0"/>
                      </a:lnTo>
                      <a:cubicBezTo>
                        <a:pt x="345986" y="0"/>
                        <a:pt x="368437" y="22460"/>
                        <a:pt x="368437" y="49901"/>
                      </a:cubicBezTo>
                      <a:lnTo>
                        <a:pt x="368437" y="487832"/>
                      </a:lnTo>
                      <a:cubicBezTo>
                        <a:pt x="368427" y="506768"/>
                        <a:pt x="352930" y="522265"/>
                        <a:pt x="333994" y="522265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09" name="Freeform: Shape 508">
                  <a:extLst>
                    <a:ext uri="{FF2B5EF4-FFF2-40B4-BE49-F238E27FC236}">
                      <a16:creationId xmlns:a16="http://schemas.microsoft.com/office/drawing/2014/main" id="{1ED1DF5A-F8B2-FC7B-C6B0-9A404F4602BC}"/>
                    </a:ext>
                  </a:extLst>
                </p:cNvPr>
                <p:cNvSpPr/>
                <p:nvPr/>
              </p:nvSpPr>
              <p:spPr>
                <a:xfrm>
                  <a:off x="5253885" y="4163853"/>
                  <a:ext cx="368750" cy="216455"/>
                </a:xfrm>
                <a:custGeom>
                  <a:avLst/>
                  <a:gdLst>
                    <a:gd name="connsiteX0" fmla="*/ 0 w 368750"/>
                    <a:gd name="connsiteY0" fmla="*/ 0 h 216455"/>
                    <a:gd name="connsiteX1" fmla="*/ 368751 w 368750"/>
                    <a:gd name="connsiteY1" fmla="*/ 0 h 216455"/>
                    <a:gd name="connsiteX2" fmla="*/ 368751 w 368750"/>
                    <a:gd name="connsiteY2" fmla="*/ 216456 h 216455"/>
                    <a:gd name="connsiteX3" fmla="*/ 0 w 368750"/>
                    <a:gd name="connsiteY3" fmla="*/ 216456 h 2164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750" h="216455">
                      <a:moveTo>
                        <a:pt x="0" y="0"/>
                      </a:moveTo>
                      <a:lnTo>
                        <a:pt x="368751" y="0"/>
                      </a:lnTo>
                      <a:lnTo>
                        <a:pt x="368751" y="216456"/>
                      </a:lnTo>
                      <a:lnTo>
                        <a:pt x="0" y="2164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10" name="Freeform: Shape 509">
                  <a:extLst>
                    <a:ext uri="{FF2B5EF4-FFF2-40B4-BE49-F238E27FC236}">
                      <a16:creationId xmlns:a16="http://schemas.microsoft.com/office/drawing/2014/main" id="{C630426F-7529-414D-8F7A-E8C3DC72E17F}"/>
                    </a:ext>
                  </a:extLst>
                </p:cNvPr>
                <p:cNvSpPr/>
                <p:nvPr/>
              </p:nvSpPr>
              <p:spPr>
                <a:xfrm>
                  <a:off x="5575287" y="4021074"/>
                  <a:ext cx="47082" cy="521989"/>
                </a:xfrm>
                <a:custGeom>
                  <a:avLst/>
                  <a:gdLst>
                    <a:gd name="connsiteX0" fmla="*/ 0 w 47082"/>
                    <a:gd name="connsiteY0" fmla="*/ 0 h 521989"/>
                    <a:gd name="connsiteX1" fmla="*/ 0 w 47082"/>
                    <a:gd name="connsiteY1" fmla="*/ 521989 h 521989"/>
                    <a:gd name="connsiteX2" fmla="*/ 12649 w 47082"/>
                    <a:gd name="connsiteY2" fmla="*/ 521989 h 521989"/>
                    <a:gd name="connsiteX3" fmla="*/ 47082 w 47082"/>
                    <a:gd name="connsiteY3" fmla="*/ 487556 h 521989"/>
                    <a:gd name="connsiteX4" fmla="*/ 47082 w 47082"/>
                    <a:gd name="connsiteY4" fmla="*/ 49625 h 521989"/>
                    <a:gd name="connsiteX5" fmla="*/ 0 w 47082"/>
                    <a:gd name="connsiteY5" fmla="*/ 0 h 5219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7082" h="521989">
                      <a:moveTo>
                        <a:pt x="0" y="0"/>
                      </a:moveTo>
                      <a:lnTo>
                        <a:pt x="0" y="521989"/>
                      </a:lnTo>
                      <a:lnTo>
                        <a:pt x="12649" y="521989"/>
                      </a:lnTo>
                      <a:cubicBezTo>
                        <a:pt x="31594" y="521989"/>
                        <a:pt x="47082" y="506492"/>
                        <a:pt x="47082" y="487556"/>
                      </a:cubicBezTo>
                      <a:lnTo>
                        <a:pt x="47082" y="49625"/>
                      </a:lnTo>
                      <a:cubicBezTo>
                        <a:pt x="47082" y="23136"/>
                        <a:pt x="26118" y="1505"/>
                        <a:pt x="0" y="0"/>
                      </a:cubicBezTo>
                      <a:close/>
                    </a:path>
                  </a:pathLst>
                </a:custGeom>
                <a:solidFill>
                  <a:srgbClr val="004E87">
                    <a:alpha val="5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11" name="Freeform: Shape 510">
                  <a:extLst>
                    <a:ext uri="{FF2B5EF4-FFF2-40B4-BE49-F238E27FC236}">
                      <a16:creationId xmlns:a16="http://schemas.microsoft.com/office/drawing/2014/main" id="{6DE311F1-B304-E04D-057C-9049F0D4B2A0}"/>
                    </a:ext>
                  </a:extLst>
                </p:cNvPr>
                <p:cNvSpPr/>
                <p:nvPr/>
              </p:nvSpPr>
              <p:spPr>
                <a:xfrm>
                  <a:off x="5254132" y="4040285"/>
                  <a:ext cx="367931" cy="45405"/>
                </a:xfrm>
                <a:custGeom>
                  <a:avLst/>
                  <a:gdLst>
                    <a:gd name="connsiteX0" fmla="*/ 0 w 367931"/>
                    <a:gd name="connsiteY0" fmla="*/ 0 h 45405"/>
                    <a:gd name="connsiteX1" fmla="*/ 367932 w 367931"/>
                    <a:gd name="connsiteY1" fmla="*/ 0 h 45405"/>
                    <a:gd name="connsiteX2" fmla="*/ 367932 w 367931"/>
                    <a:gd name="connsiteY2" fmla="*/ 45406 h 45405"/>
                    <a:gd name="connsiteX3" fmla="*/ 0 w 367931"/>
                    <a:gd name="connsiteY3" fmla="*/ 45406 h 45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7931" h="45405">
                      <a:moveTo>
                        <a:pt x="0" y="0"/>
                      </a:moveTo>
                      <a:lnTo>
                        <a:pt x="367932" y="0"/>
                      </a:lnTo>
                      <a:lnTo>
                        <a:pt x="367932" y="45406"/>
                      </a:lnTo>
                      <a:lnTo>
                        <a:pt x="0" y="45406"/>
                      </a:lnTo>
                      <a:close/>
                    </a:path>
                  </a:pathLst>
                </a:custGeom>
                <a:solidFill>
                  <a:schemeClr val="tx2">
                    <a:alpha val="27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12" name="Freeform: Shape 511">
                  <a:extLst>
                    <a:ext uri="{FF2B5EF4-FFF2-40B4-BE49-F238E27FC236}">
                      <a16:creationId xmlns:a16="http://schemas.microsoft.com/office/drawing/2014/main" id="{4589E33B-5DD5-98F4-4C2E-8236754A42A3}"/>
                    </a:ext>
                  </a:extLst>
                </p:cNvPr>
                <p:cNvSpPr/>
                <p:nvPr/>
              </p:nvSpPr>
              <p:spPr>
                <a:xfrm>
                  <a:off x="5275392" y="3908259"/>
                  <a:ext cx="325554" cy="108184"/>
                </a:xfrm>
                <a:custGeom>
                  <a:avLst/>
                  <a:gdLst>
                    <a:gd name="connsiteX0" fmla="*/ 312010 w 325554"/>
                    <a:gd name="connsiteY0" fmla="*/ 108185 h 108184"/>
                    <a:gd name="connsiteX1" fmla="*/ 13525 w 325554"/>
                    <a:gd name="connsiteY1" fmla="*/ 108185 h 108184"/>
                    <a:gd name="connsiteX2" fmla="*/ 0 w 325554"/>
                    <a:gd name="connsiteY2" fmla="*/ 94659 h 108184"/>
                    <a:gd name="connsiteX3" fmla="*/ 0 w 325554"/>
                    <a:gd name="connsiteY3" fmla="*/ 59036 h 108184"/>
                    <a:gd name="connsiteX4" fmla="*/ 59036 w 325554"/>
                    <a:gd name="connsiteY4" fmla="*/ 0 h 108184"/>
                    <a:gd name="connsiteX5" fmla="*/ 266519 w 325554"/>
                    <a:gd name="connsiteY5" fmla="*/ 0 h 108184"/>
                    <a:gd name="connsiteX6" fmla="*/ 325555 w 325554"/>
                    <a:gd name="connsiteY6" fmla="*/ 59036 h 108184"/>
                    <a:gd name="connsiteX7" fmla="*/ 325555 w 325554"/>
                    <a:gd name="connsiteY7" fmla="*/ 94659 h 108184"/>
                    <a:gd name="connsiteX8" fmla="*/ 312010 w 325554"/>
                    <a:gd name="connsiteY8" fmla="*/ 108185 h 108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25554" h="108184">
                      <a:moveTo>
                        <a:pt x="312010" y="108185"/>
                      </a:moveTo>
                      <a:lnTo>
                        <a:pt x="13525" y="108185"/>
                      </a:lnTo>
                      <a:cubicBezTo>
                        <a:pt x="6086" y="108185"/>
                        <a:pt x="0" y="102098"/>
                        <a:pt x="0" y="94659"/>
                      </a:cubicBezTo>
                      <a:lnTo>
                        <a:pt x="0" y="59036"/>
                      </a:lnTo>
                      <a:cubicBezTo>
                        <a:pt x="0" y="26565"/>
                        <a:pt x="26565" y="0"/>
                        <a:pt x="59036" y="0"/>
                      </a:cubicBezTo>
                      <a:lnTo>
                        <a:pt x="266519" y="0"/>
                      </a:lnTo>
                      <a:cubicBezTo>
                        <a:pt x="298990" y="0"/>
                        <a:pt x="325555" y="26565"/>
                        <a:pt x="325555" y="59036"/>
                      </a:cubicBezTo>
                      <a:lnTo>
                        <a:pt x="325555" y="94659"/>
                      </a:lnTo>
                      <a:cubicBezTo>
                        <a:pt x="325536" y="102098"/>
                        <a:pt x="319449" y="108185"/>
                        <a:pt x="312010" y="108185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13" name="Freeform: Shape 512">
                  <a:extLst>
                    <a:ext uri="{FF2B5EF4-FFF2-40B4-BE49-F238E27FC236}">
                      <a16:creationId xmlns:a16="http://schemas.microsoft.com/office/drawing/2014/main" id="{92E6DCA0-6E8F-C853-B5EF-BF94ECF883EF}"/>
                    </a:ext>
                  </a:extLst>
                </p:cNvPr>
                <p:cNvSpPr/>
                <p:nvPr/>
              </p:nvSpPr>
              <p:spPr>
                <a:xfrm>
                  <a:off x="5223548" y="3994375"/>
                  <a:ext cx="429224" cy="68122"/>
                </a:xfrm>
                <a:custGeom>
                  <a:avLst/>
                  <a:gdLst>
                    <a:gd name="connsiteX0" fmla="*/ 395164 w 429224"/>
                    <a:gd name="connsiteY0" fmla="*/ 68123 h 68122"/>
                    <a:gd name="connsiteX1" fmla="*/ 34061 w 429224"/>
                    <a:gd name="connsiteY1" fmla="*/ 68123 h 68122"/>
                    <a:gd name="connsiteX2" fmla="*/ 0 w 429224"/>
                    <a:gd name="connsiteY2" fmla="*/ 34062 h 68122"/>
                    <a:gd name="connsiteX3" fmla="*/ 0 w 429224"/>
                    <a:gd name="connsiteY3" fmla="*/ 34062 h 68122"/>
                    <a:gd name="connsiteX4" fmla="*/ 34061 w 429224"/>
                    <a:gd name="connsiteY4" fmla="*/ 0 h 68122"/>
                    <a:gd name="connsiteX5" fmla="*/ 395164 w 429224"/>
                    <a:gd name="connsiteY5" fmla="*/ 0 h 68122"/>
                    <a:gd name="connsiteX6" fmla="*/ 429225 w 429224"/>
                    <a:gd name="connsiteY6" fmla="*/ 34062 h 68122"/>
                    <a:gd name="connsiteX7" fmla="*/ 429225 w 429224"/>
                    <a:gd name="connsiteY7" fmla="*/ 34062 h 68122"/>
                    <a:gd name="connsiteX8" fmla="*/ 395164 w 429224"/>
                    <a:gd name="connsiteY8" fmla="*/ 68123 h 68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224" h="68122">
                      <a:moveTo>
                        <a:pt x="395164" y="68123"/>
                      </a:moveTo>
                      <a:lnTo>
                        <a:pt x="34061" y="68123"/>
                      </a:lnTo>
                      <a:cubicBezTo>
                        <a:pt x="15326" y="68123"/>
                        <a:pt x="0" y="52797"/>
                        <a:pt x="0" y="34062"/>
                      </a:cubicBezTo>
                      <a:lnTo>
                        <a:pt x="0" y="34062"/>
                      </a:lnTo>
                      <a:cubicBezTo>
                        <a:pt x="0" y="15335"/>
                        <a:pt x="15326" y="0"/>
                        <a:pt x="34061" y="0"/>
                      </a:cubicBezTo>
                      <a:lnTo>
                        <a:pt x="395164" y="0"/>
                      </a:lnTo>
                      <a:cubicBezTo>
                        <a:pt x="413890" y="0"/>
                        <a:pt x="429225" y="15326"/>
                        <a:pt x="429225" y="34062"/>
                      </a:cubicBezTo>
                      <a:lnTo>
                        <a:pt x="429225" y="34062"/>
                      </a:lnTo>
                      <a:cubicBezTo>
                        <a:pt x="429216" y="52797"/>
                        <a:pt x="413890" y="68123"/>
                        <a:pt x="395164" y="68123"/>
                      </a:cubicBezTo>
                      <a:close/>
                    </a:path>
                  </a:pathLst>
                </a:custGeom>
                <a:solidFill>
                  <a:schemeClr val="bg2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514" name="Graphic 3">
                  <a:extLst>
                    <a:ext uri="{FF2B5EF4-FFF2-40B4-BE49-F238E27FC236}">
                      <a16:creationId xmlns:a16="http://schemas.microsoft.com/office/drawing/2014/main" id="{3D446075-B112-BE58-3289-63800E75A8CC}"/>
                    </a:ext>
                  </a:extLst>
                </p:cNvPr>
                <p:cNvGrpSpPr/>
                <p:nvPr/>
              </p:nvGrpSpPr>
              <p:grpSpPr>
                <a:xfrm>
                  <a:off x="5373881" y="4207716"/>
                  <a:ext cx="105594" cy="104136"/>
                  <a:chOff x="5373881" y="4207716"/>
                  <a:chExt cx="105594" cy="104136"/>
                </a:xfrm>
                <a:solidFill>
                  <a:srgbClr val="003C78"/>
                </a:solidFill>
              </p:grpSpPr>
              <p:sp>
                <p:nvSpPr>
                  <p:cNvPr id="515" name="Freeform: Shape 514">
                    <a:extLst>
                      <a:ext uri="{FF2B5EF4-FFF2-40B4-BE49-F238E27FC236}">
                        <a16:creationId xmlns:a16="http://schemas.microsoft.com/office/drawing/2014/main" id="{7DBA0247-25EB-5EB7-1E75-29C5F7E7DE63}"/>
                      </a:ext>
                    </a:extLst>
                  </p:cNvPr>
                  <p:cNvSpPr/>
                  <p:nvPr/>
                </p:nvSpPr>
                <p:spPr>
                  <a:xfrm>
                    <a:off x="5413143" y="4207716"/>
                    <a:ext cx="27060" cy="104136"/>
                  </a:xfrm>
                  <a:custGeom>
                    <a:avLst/>
                    <a:gdLst>
                      <a:gd name="connsiteX0" fmla="*/ 13716 w 27060"/>
                      <a:gd name="connsiteY0" fmla="*/ 104137 h 104136"/>
                      <a:gd name="connsiteX1" fmla="*/ 13345 w 27060"/>
                      <a:gd name="connsiteY1" fmla="*/ 104137 h 104136"/>
                      <a:gd name="connsiteX2" fmla="*/ 0 w 27060"/>
                      <a:gd name="connsiteY2" fmla="*/ 90792 h 104136"/>
                      <a:gd name="connsiteX3" fmla="*/ 0 w 27060"/>
                      <a:gd name="connsiteY3" fmla="*/ 13345 h 104136"/>
                      <a:gd name="connsiteX4" fmla="*/ 13345 w 27060"/>
                      <a:gd name="connsiteY4" fmla="*/ 0 h 104136"/>
                      <a:gd name="connsiteX5" fmla="*/ 13716 w 27060"/>
                      <a:gd name="connsiteY5" fmla="*/ 0 h 104136"/>
                      <a:gd name="connsiteX6" fmla="*/ 27060 w 27060"/>
                      <a:gd name="connsiteY6" fmla="*/ 13345 h 104136"/>
                      <a:gd name="connsiteX7" fmla="*/ 27060 w 27060"/>
                      <a:gd name="connsiteY7" fmla="*/ 90792 h 104136"/>
                      <a:gd name="connsiteX8" fmla="*/ 13716 w 27060"/>
                      <a:gd name="connsiteY8" fmla="*/ 104137 h 1041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060" h="104136">
                        <a:moveTo>
                          <a:pt x="13716" y="104137"/>
                        </a:moveTo>
                        <a:lnTo>
                          <a:pt x="13345" y="104137"/>
                        </a:lnTo>
                        <a:cubicBezTo>
                          <a:pt x="5972" y="104137"/>
                          <a:pt x="0" y="98165"/>
                          <a:pt x="0" y="90792"/>
                        </a:cubicBezTo>
                        <a:lnTo>
                          <a:pt x="0" y="13345"/>
                        </a:lnTo>
                        <a:cubicBezTo>
                          <a:pt x="0" y="5972"/>
                          <a:pt x="5972" y="0"/>
                          <a:pt x="13345" y="0"/>
                        </a:cubicBezTo>
                        <a:lnTo>
                          <a:pt x="13716" y="0"/>
                        </a:lnTo>
                        <a:cubicBezTo>
                          <a:pt x="21088" y="0"/>
                          <a:pt x="27060" y="5972"/>
                          <a:pt x="27060" y="13345"/>
                        </a:cubicBezTo>
                        <a:lnTo>
                          <a:pt x="27060" y="90792"/>
                        </a:lnTo>
                        <a:cubicBezTo>
                          <a:pt x="27070" y="98165"/>
                          <a:pt x="21088" y="104137"/>
                          <a:pt x="13716" y="104137"/>
                        </a:cubicBezTo>
                        <a:close/>
                      </a:path>
                    </a:pathLst>
                  </a:custGeom>
                  <a:solidFill>
                    <a:srgbClr val="003C7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516" name="Freeform: Shape 515">
                    <a:extLst>
                      <a:ext uri="{FF2B5EF4-FFF2-40B4-BE49-F238E27FC236}">
                        <a16:creationId xmlns:a16="http://schemas.microsoft.com/office/drawing/2014/main" id="{225B6607-79A0-CC18-8CD9-0746164AD7DD}"/>
                      </a:ext>
                    </a:extLst>
                  </p:cNvPr>
                  <p:cNvSpPr/>
                  <p:nvPr/>
                </p:nvSpPr>
                <p:spPr>
                  <a:xfrm>
                    <a:off x="5373881" y="4246435"/>
                    <a:ext cx="105594" cy="26689"/>
                  </a:xfrm>
                  <a:custGeom>
                    <a:avLst/>
                    <a:gdLst>
                      <a:gd name="connsiteX0" fmla="*/ 0 w 105594"/>
                      <a:gd name="connsiteY0" fmla="*/ 13345 h 26689"/>
                      <a:gd name="connsiteX1" fmla="*/ 0 w 105594"/>
                      <a:gd name="connsiteY1" fmla="*/ 13345 h 26689"/>
                      <a:gd name="connsiteX2" fmla="*/ 13345 w 105594"/>
                      <a:gd name="connsiteY2" fmla="*/ 0 h 26689"/>
                      <a:gd name="connsiteX3" fmla="*/ 92250 w 105594"/>
                      <a:gd name="connsiteY3" fmla="*/ 0 h 26689"/>
                      <a:gd name="connsiteX4" fmla="*/ 105594 w 105594"/>
                      <a:gd name="connsiteY4" fmla="*/ 13345 h 26689"/>
                      <a:gd name="connsiteX5" fmla="*/ 105594 w 105594"/>
                      <a:gd name="connsiteY5" fmla="*/ 13345 h 26689"/>
                      <a:gd name="connsiteX6" fmla="*/ 92250 w 105594"/>
                      <a:gd name="connsiteY6" fmla="*/ 26689 h 26689"/>
                      <a:gd name="connsiteX7" fmla="*/ 13345 w 105594"/>
                      <a:gd name="connsiteY7" fmla="*/ 26689 h 26689"/>
                      <a:gd name="connsiteX8" fmla="*/ 0 w 105594"/>
                      <a:gd name="connsiteY8" fmla="*/ 13345 h 266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5594" h="26689">
                        <a:moveTo>
                          <a:pt x="0" y="13345"/>
                        </a:moveTo>
                        <a:lnTo>
                          <a:pt x="0" y="13345"/>
                        </a:lnTo>
                        <a:cubicBezTo>
                          <a:pt x="0" y="5972"/>
                          <a:pt x="5972" y="0"/>
                          <a:pt x="13345" y="0"/>
                        </a:cubicBezTo>
                        <a:lnTo>
                          <a:pt x="92250" y="0"/>
                        </a:lnTo>
                        <a:cubicBezTo>
                          <a:pt x="99622" y="0"/>
                          <a:pt x="105594" y="5982"/>
                          <a:pt x="105594" y="13345"/>
                        </a:cubicBezTo>
                        <a:lnTo>
                          <a:pt x="105594" y="13345"/>
                        </a:lnTo>
                        <a:cubicBezTo>
                          <a:pt x="105594" y="20717"/>
                          <a:pt x="99613" y="26689"/>
                          <a:pt x="92250" y="26689"/>
                        </a:cubicBezTo>
                        <a:lnTo>
                          <a:pt x="13345" y="26689"/>
                        </a:lnTo>
                        <a:cubicBezTo>
                          <a:pt x="5972" y="26689"/>
                          <a:pt x="0" y="20717"/>
                          <a:pt x="0" y="13345"/>
                        </a:cubicBezTo>
                        <a:close/>
                      </a:path>
                    </a:pathLst>
                  </a:custGeom>
                  <a:solidFill>
                    <a:srgbClr val="003C7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id="{92709D51-D8A2-9706-BD8F-BF1C496FF22E}"/>
                </a:ext>
              </a:extLst>
            </p:cNvPr>
            <p:cNvGrpSpPr/>
            <p:nvPr/>
          </p:nvGrpSpPr>
          <p:grpSpPr>
            <a:xfrm>
              <a:off x="4994088" y="4176249"/>
              <a:ext cx="3714588" cy="2146992"/>
              <a:chOff x="3092681" y="836210"/>
              <a:chExt cx="6006638" cy="3471773"/>
            </a:xfrm>
          </p:grpSpPr>
          <p:sp>
            <p:nvSpPr>
              <p:cNvPr id="518" name="Freeform: Shape 517">
                <a:extLst>
                  <a:ext uri="{FF2B5EF4-FFF2-40B4-BE49-F238E27FC236}">
                    <a16:creationId xmlns:a16="http://schemas.microsoft.com/office/drawing/2014/main" id="{89E8ED4E-E7CD-C58A-2B36-D1E837DE444B}"/>
                  </a:ext>
                </a:extLst>
              </p:cNvPr>
              <p:cNvSpPr/>
              <p:nvPr/>
            </p:nvSpPr>
            <p:spPr>
              <a:xfrm>
                <a:off x="3092681" y="3992544"/>
                <a:ext cx="6006638" cy="315439"/>
              </a:xfrm>
              <a:custGeom>
                <a:avLst/>
                <a:gdLst>
                  <a:gd name="connsiteX0" fmla="*/ 1163441 w 1163440"/>
                  <a:gd name="connsiteY0" fmla="*/ 91726 h 183451"/>
                  <a:gd name="connsiteX1" fmla="*/ 581720 w 1163440"/>
                  <a:gd name="connsiteY1" fmla="*/ 183452 h 183451"/>
                  <a:gd name="connsiteX2" fmla="*/ 0 w 1163440"/>
                  <a:gd name="connsiteY2" fmla="*/ 91726 h 183451"/>
                  <a:gd name="connsiteX3" fmla="*/ 581720 w 1163440"/>
                  <a:gd name="connsiteY3" fmla="*/ 0 h 183451"/>
                  <a:gd name="connsiteX4" fmla="*/ 1163441 w 1163440"/>
                  <a:gd name="connsiteY4" fmla="*/ 91726 h 183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3440" h="183451">
                    <a:moveTo>
                      <a:pt x="1163441" y="91726"/>
                    </a:moveTo>
                    <a:cubicBezTo>
                      <a:pt x="1163441" y="142385"/>
                      <a:pt x="902996" y="183452"/>
                      <a:pt x="581720" y="183452"/>
                    </a:cubicBezTo>
                    <a:cubicBezTo>
                      <a:pt x="260445" y="183452"/>
                      <a:pt x="0" y="142385"/>
                      <a:pt x="0" y="91726"/>
                    </a:cubicBezTo>
                    <a:cubicBezTo>
                      <a:pt x="0" y="41067"/>
                      <a:pt x="260445" y="0"/>
                      <a:pt x="581720" y="0"/>
                    </a:cubicBezTo>
                    <a:cubicBezTo>
                      <a:pt x="902996" y="0"/>
                      <a:pt x="1163441" y="41067"/>
                      <a:pt x="1163441" y="91726"/>
                    </a:cubicBezTo>
                    <a:close/>
                  </a:path>
                </a:pathLst>
              </a:custGeom>
              <a:solidFill>
                <a:schemeClr val="tx2">
                  <a:alpha val="28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519" name="Graphic 3">
                <a:extLst>
                  <a:ext uri="{FF2B5EF4-FFF2-40B4-BE49-F238E27FC236}">
                    <a16:creationId xmlns:a16="http://schemas.microsoft.com/office/drawing/2014/main" id="{BCB02F8F-32DE-8DE4-767A-53937496972F}"/>
                  </a:ext>
                </a:extLst>
              </p:cNvPr>
              <p:cNvGrpSpPr/>
              <p:nvPr/>
            </p:nvGrpSpPr>
            <p:grpSpPr>
              <a:xfrm>
                <a:off x="3615750" y="836210"/>
                <a:ext cx="4834915" cy="3371080"/>
                <a:chOff x="4663078" y="2141677"/>
                <a:chExt cx="2811856" cy="1960530"/>
              </a:xfrm>
            </p:grpSpPr>
            <p:sp>
              <p:nvSpPr>
                <p:cNvPr id="520" name="Freeform: Shape 519">
                  <a:extLst>
                    <a:ext uri="{FF2B5EF4-FFF2-40B4-BE49-F238E27FC236}">
                      <a16:creationId xmlns:a16="http://schemas.microsoft.com/office/drawing/2014/main" id="{A4B79B14-D933-0ABE-CEC9-410129B9ADEF}"/>
                    </a:ext>
                  </a:extLst>
                </p:cNvPr>
                <p:cNvSpPr/>
                <p:nvPr/>
              </p:nvSpPr>
              <p:spPr>
                <a:xfrm>
                  <a:off x="4929739" y="2391470"/>
                  <a:ext cx="509311" cy="113842"/>
                </a:xfrm>
                <a:custGeom>
                  <a:avLst/>
                  <a:gdLst>
                    <a:gd name="connsiteX0" fmla="*/ 509311 w 509311"/>
                    <a:gd name="connsiteY0" fmla="*/ 113843 h 113842"/>
                    <a:gd name="connsiteX1" fmla="*/ 509311 w 509311"/>
                    <a:gd name="connsiteY1" fmla="*/ 73524 h 113842"/>
                    <a:gd name="connsiteX2" fmla="*/ 441836 w 509311"/>
                    <a:gd name="connsiteY2" fmla="*/ 0 h 113842"/>
                    <a:gd name="connsiteX3" fmla="*/ 67475 w 509311"/>
                    <a:gd name="connsiteY3" fmla="*/ 0 h 113842"/>
                    <a:gd name="connsiteX4" fmla="*/ 0 w 509311"/>
                    <a:gd name="connsiteY4" fmla="*/ 73524 h 113842"/>
                    <a:gd name="connsiteX5" fmla="*/ 0 w 509311"/>
                    <a:gd name="connsiteY5" fmla="*/ 113843 h 113842"/>
                    <a:gd name="connsiteX6" fmla="*/ 509311 w 509311"/>
                    <a:gd name="connsiteY6" fmla="*/ 113843 h 113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9311" h="113842">
                      <a:moveTo>
                        <a:pt x="509311" y="113843"/>
                      </a:moveTo>
                      <a:lnTo>
                        <a:pt x="509311" y="73524"/>
                      </a:lnTo>
                      <a:cubicBezTo>
                        <a:pt x="509311" y="33090"/>
                        <a:pt x="478946" y="0"/>
                        <a:pt x="441836" y="0"/>
                      </a:cubicBezTo>
                      <a:lnTo>
                        <a:pt x="67475" y="0"/>
                      </a:lnTo>
                      <a:cubicBezTo>
                        <a:pt x="30366" y="0"/>
                        <a:pt x="0" y="33090"/>
                        <a:pt x="0" y="73524"/>
                      </a:cubicBezTo>
                      <a:lnTo>
                        <a:pt x="0" y="113843"/>
                      </a:lnTo>
                      <a:lnTo>
                        <a:pt x="509311" y="113843"/>
                      </a:lnTo>
                      <a:close/>
                    </a:path>
                  </a:pathLst>
                </a:custGeom>
                <a:solidFill>
                  <a:srgbClr val="B3142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21" name="Freeform: Shape 520">
                  <a:extLst>
                    <a:ext uri="{FF2B5EF4-FFF2-40B4-BE49-F238E27FC236}">
                      <a16:creationId xmlns:a16="http://schemas.microsoft.com/office/drawing/2014/main" id="{BD910DE4-7B69-EEDE-1283-4CCF7D203A9D}"/>
                    </a:ext>
                  </a:extLst>
                </p:cNvPr>
                <p:cNvSpPr/>
                <p:nvPr/>
              </p:nvSpPr>
              <p:spPr>
                <a:xfrm>
                  <a:off x="6692655" y="2384640"/>
                  <a:ext cx="509311" cy="127501"/>
                </a:xfrm>
                <a:custGeom>
                  <a:avLst/>
                  <a:gdLst>
                    <a:gd name="connsiteX0" fmla="*/ 509311 w 509311"/>
                    <a:gd name="connsiteY0" fmla="*/ 127502 h 127501"/>
                    <a:gd name="connsiteX1" fmla="*/ 509311 w 509311"/>
                    <a:gd name="connsiteY1" fmla="*/ 82344 h 127501"/>
                    <a:gd name="connsiteX2" fmla="*/ 441836 w 509311"/>
                    <a:gd name="connsiteY2" fmla="*/ 0 h 127501"/>
                    <a:gd name="connsiteX3" fmla="*/ 67475 w 509311"/>
                    <a:gd name="connsiteY3" fmla="*/ 0 h 127501"/>
                    <a:gd name="connsiteX4" fmla="*/ 0 w 509311"/>
                    <a:gd name="connsiteY4" fmla="*/ 82344 h 127501"/>
                    <a:gd name="connsiteX5" fmla="*/ 0 w 509311"/>
                    <a:gd name="connsiteY5" fmla="*/ 127502 h 127501"/>
                    <a:gd name="connsiteX6" fmla="*/ 509311 w 509311"/>
                    <a:gd name="connsiteY6" fmla="*/ 127502 h 127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9311" h="127501">
                      <a:moveTo>
                        <a:pt x="509311" y="127502"/>
                      </a:moveTo>
                      <a:lnTo>
                        <a:pt x="509311" y="82344"/>
                      </a:lnTo>
                      <a:cubicBezTo>
                        <a:pt x="509311" y="37052"/>
                        <a:pt x="478946" y="0"/>
                        <a:pt x="441836" y="0"/>
                      </a:cubicBezTo>
                      <a:lnTo>
                        <a:pt x="67475" y="0"/>
                      </a:lnTo>
                      <a:cubicBezTo>
                        <a:pt x="30366" y="0"/>
                        <a:pt x="0" y="37052"/>
                        <a:pt x="0" y="82344"/>
                      </a:cubicBezTo>
                      <a:lnTo>
                        <a:pt x="0" y="127502"/>
                      </a:lnTo>
                      <a:lnTo>
                        <a:pt x="509311" y="127502"/>
                      </a:lnTo>
                      <a:close/>
                    </a:path>
                  </a:pathLst>
                </a:custGeom>
                <a:solidFill>
                  <a:srgbClr val="B3142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22" name="Freeform: Shape 521">
                  <a:extLst>
                    <a:ext uri="{FF2B5EF4-FFF2-40B4-BE49-F238E27FC236}">
                      <a16:creationId xmlns:a16="http://schemas.microsoft.com/office/drawing/2014/main" id="{6BA3F5EA-F88E-12B2-72CE-816BBE9E786A}"/>
                    </a:ext>
                  </a:extLst>
                </p:cNvPr>
                <p:cNvSpPr/>
                <p:nvPr/>
              </p:nvSpPr>
              <p:spPr>
                <a:xfrm>
                  <a:off x="5731335" y="2141677"/>
                  <a:ext cx="686085" cy="608495"/>
                </a:xfrm>
                <a:custGeom>
                  <a:avLst/>
                  <a:gdLst>
                    <a:gd name="connsiteX0" fmla="*/ 594608 w 686085"/>
                    <a:gd name="connsiteY0" fmla="*/ 0 h 608495"/>
                    <a:gd name="connsiteX1" fmla="*/ 91478 w 686085"/>
                    <a:gd name="connsiteY1" fmla="*/ 0 h 608495"/>
                    <a:gd name="connsiteX2" fmla="*/ 0 w 686085"/>
                    <a:gd name="connsiteY2" fmla="*/ 81324 h 608495"/>
                    <a:gd name="connsiteX3" fmla="*/ 0 w 686085"/>
                    <a:gd name="connsiteY3" fmla="*/ 528599 h 608495"/>
                    <a:gd name="connsiteX4" fmla="*/ 62370 w 686085"/>
                    <a:gd name="connsiteY4" fmla="*/ 605599 h 608495"/>
                    <a:gd name="connsiteX5" fmla="*/ 62370 w 686085"/>
                    <a:gd name="connsiteY5" fmla="*/ 110890 h 608495"/>
                    <a:gd name="connsiteX6" fmla="*/ 611238 w 686085"/>
                    <a:gd name="connsiteY6" fmla="*/ 110890 h 608495"/>
                    <a:gd name="connsiteX7" fmla="*/ 611238 w 686085"/>
                    <a:gd name="connsiteY7" fmla="*/ 608495 h 608495"/>
                    <a:gd name="connsiteX8" fmla="*/ 686086 w 686085"/>
                    <a:gd name="connsiteY8" fmla="*/ 528590 h 608495"/>
                    <a:gd name="connsiteX9" fmla="*/ 686086 w 686085"/>
                    <a:gd name="connsiteY9" fmla="*/ 81315 h 608495"/>
                    <a:gd name="connsiteX10" fmla="*/ 594608 w 686085"/>
                    <a:gd name="connsiteY10" fmla="*/ 0 h 608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86085" h="608495">
                      <a:moveTo>
                        <a:pt x="594608" y="0"/>
                      </a:moveTo>
                      <a:lnTo>
                        <a:pt x="91478" y="0"/>
                      </a:lnTo>
                      <a:cubicBezTo>
                        <a:pt x="41167" y="0"/>
                        <a:pt x="0" y="36595"/>
                        <a:pt x="0" y="81324"/>
                      </a:cubicBezTo>
                      <a:lnTo>
                        <a:pt x="0" y="528599"/>
                      </a:lnTo>
                      <a:cubicBezTo>
                        <a:pt x="0" y="564280"/>
                        <a:pt x="26232" y="594722"/>
                        <a:pt x="62370" y="605599"/>
                      </a:cubicBezTo>
                      <a:lnTo>
                        <a:pt x="62370" y="110890"/>
                      </a:lnTo>
                      <a:lnTo>
                        <a:pt x="611238" y="110890"/>
                      </a:lnTo>
                      <a:lnTo>
                        <a:pt x="611238" y="608495"/>
                      </a:lnTo>
                      <a:cubicBezTo>
                        <a:pt x="653672" y="601485"/>
                        <a:pt x="686086" y="568271"/>
                        <a:pt x="686086" y="528590"/>
                      </a:cubicBezTo>
                      <a:lnTo>
                        <a:pt x="686086" y="81315"/>
                      </a:lnTo>
                      <a:cubicBezTo>
                        <a:pt x="686086" y="36595"/>
                        <a:pt x="644919" y="0"/>
                        <a:pt x="594608" y="0"/>
                      </a:cubicBezTo>
                      <a:close/>
                    </a:path>
                  </a:pathLst>
                </a:custGeom>
                <a:solidFill>
                  <a:srgbClr val="B3142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23" name="Freeform: Shape 522">
                  <a:extLst>
                    <a:ext uri="{FF2B5EF4-FFF2-40B4-BE49-F238E27FC236}">
                      <a16:creationId xmlns:a16="http://schemas.microsoft.com/office/drawing/2014/main" id="{021E9D6D-BC86-AFB0-DE20-0C8BFAC3EEA5}"/>
                    </a:ext>
                  </a:extLst>
                </p:cNvPr>
                <p:cNvSpPr/>
                <p:nvPr/>
              </p:nvSpPr>
              <p:spPr>
                <a:xfrm>
                  <a:off x="4663078" y="2502227"/>
                  <a:ext cx="2811856" cy="1599980"/>
                </a:xfrm>
                <a:custGeom>
                  <a:avLst/>
                  <a:gdLst>
                    <a:gd name="connsiteX0" fmla="*/ 2736418 w 2811856"/>
                    <a:gd name="connsiteY0" fmla="*/ 1599981 h 1599980"/>
                    <a:gd name="connsiteX1" fmla="*/ 75429 w 2811856"/>
                    <a:gd name="connsiteY1" fmla="*/ 1599981 h 1599980"/>
                    <a:gd name="connsiteX2" fmla="*/ 0 w 2811856"/>
                    <a:gd name="connsiteY2" fmla="*/ 1524552 h 1599980"/>
                    <a:gd name="connsiteX3" fmla="*/ 0 w 2811856"/>
                    <a:gd name="connsiteY3" fmla="*/ 118062 h 1599980"/>
                    <a:gd name="connsiteX4" fmla="*/ 118062 w 2811856"/>
                    <a:gd name="connsiteY4" fmla="*/ 0 h 1599980"/>
                    <a:gd name="connsiteX5" fmla="*/ 2693784 w 2811856"/>
                    <a:gd name="connsiteY5" fmla="*/ 0 h 1599980"/>
                    <a:gd name="connsiteX6" fmla="*/ 2811856 w 2811856"/>
                    <a:gd name="connsiteY6" fmla="*/ 118062 h 1599980"/>
                    <a:gd name="connsiteX7" fmla="*/ 2811856 w 2811856"/>
                    <a:gd name="connsiteY7" fmla="*/ 1524552 h 1599980"/>
                    <a:gd name="connsiteX8" fmla="*/ 2736418 w 2811856"/>
                    <a:gd name="connsiteY8" fmla="*/ 1599981 h 1599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11856" h="1599980">
                      <a:moveTo>
                        <a:pt x="2736418" y="1599981"/>
                      </a:moveTo>
                      <a:lnTo>
                        <a:pt x="75429" y="1599981"/>
                      </a:lnTo>
                      <a:cubicBezTo>
                        <a:pt x="33938" y="1599981"/>
                        <a:pt x="0" y="1566034"/>
                        <a:pt x="0" y="1524552"/>
                      </a:cubicBezTo>
                      <a:lnTo>
                        <a:pt x="0" y="118062"/>
                      </a:lnTo>
                      <a:cubicBezTo>
                        <a:pt x="0" y="53130"/>
                        <a:pt x="53130" y="0"/>
                        <a:pt x="118062" y="0"/>
                      </a:cubicBezTo>
                      <a:lnTo>
                        <a:pt x="2693784" y="0"/>
                      </a:lnTo>
                      <a:cubicBezTo>
                        <a:pt x="2758726" y="0"/>
                        <a:pt x="2811856" y="53130"/>
                        <a:pt x="2811856" y="118062"/>
                      </a:cubicBezTo>
                      <a:lnTo>
                        <a:pt x="2811856" y="1524552"/>
                      </a:lnTo>
                      <a:cubicBezTo>
                        <a:pt x="2811847" y="1566034"/>
                        <a:pt x="2777900" y="1599981"/>
                        <a:pt x="2736418" y="1599981"/>
                      </a:cubicBezTo>
                      <a:close/>
                    </a:path>
                  </a:pathLst>
                </a:custGeom>
                <a:solidFill>
                  <a:srgbClr val="EA1A3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524" name="Graphic 3">
                  <a:extLst>
                    <a:ext uri="{FF2B5EF4-FFF2-40B4-BE49-F238E27FC236}">
                      <a16:creationId xmlns:a16="http://schemas.microsoft.com/office/drawing/2014/main" id="{BE26B224-1F61-8A73-988F-15D69DB0960F}"/>
                    </a:ext>
                  </a:extLst>
                </p:cNvPr>
                <p:cNvGrpSpPr/>
                <p:nvPr/>
              </p:nvGrpSpPr>
              <p:grpSpPr>
                <a:xfrm>
                  <a:off x="5525298" y="2751631"/>
                  <a:ext cx="1120333" cy="1120333"/>
                  <a:chOff x="5525298" y="2751631"/>
                  <a:chExt cx="1120333" cy="1120333"/>
                </a:xfrm>
              </p:grpSpPr>
              <p:sp>
                <p:nvSpPr>
                  <p:cNvPr id="525" name="Freeform: Shape 524">
                    <a:extLst>
                      <a:ext uri="{FF2B5EF4-FFF2-40B4-BE49-F238E27FC236}">
                        <a16:creationId xmlns:a16="http://schemas.microsoft.com/office/drawing/2014/main" id="{6E4C006C-585F-2DF3-DDD0-24DF8FA9D7AA}"/>
                      </a:ext>
                    </a:extLst>
                  </p:cNvPr>
                  <p:cNvSpPr/>
                  <p:nvPr/>
                </p:nvSpPr>
                <p:spPr>
                  <a:xfrm rot="-4751945">
                    <a:off x="5606559" y="2832892"/>
                    <a:ext cx="957811" cy="957811"/>
                  </a:xfrm>
                  <a:custGeom>
                    <a:avLst/>
                    <a:gdLst>
                      <a:gd name="connsiteX0" fmla="*/ 957811 w 957811"/>
                      <a:gd name="connsiteY0" fmla="*/ 478906 h 957811"/>
                      <a:gd name="connsiteX1" fmla="*/ 478906 w 957811"/>
                      <a:gd name="connsiteY1" fmla="*/ 957811 h 957811"/>
                      <a:gd name="connsiteX2" fmla="*/ 0 w 957811"/>
                      <a:gd name="connsiteY2" fmla="*/ 478906 h 957811"/>
                      <a:gd name="connsiteX3" fmla="*/ 478906 w 957811"/>
                      <a:gd name="connsiteY3" fmla="*/ 0 h 957811"/>
                      <a:gd name="connsiteX4" fmla="*/ 957811 w 957811"/>
                      <a:gd name="connsiteY4" fmla="*/ 478906 h 957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7811" h="957811">
                        <a:moveTo>
                          <a:pt x="957811" y="478906"/>
                        </a:moveTo>
                        <a:cubicBezTo>
                          <a:pt x="957811" y="743398"/>
                          <a:pt x="743398" y="957811"/>
                          <a:pt x="478906" y="957811"/>
                        </a:cubicBezTo>
                        <a:cubicBezTo>
                          <a:pt x="214413" y="957811"/>
                          <a:pt x="0" y="743398"/>
                          <a:pt x="0" y="478906"/>
                        </a:cubicBezTo>
                        <a:cubicBezTo>
                          <a:pt x="0" y="214413"/>
                          <a:pt x="214413" y="0"/>
                          <a:pt x="478906" y="0"/>
                        </a:cubicBezTo>
                        <a:cubicBezTo>
                          <a:pt x="743398" y="0"/>
                          <a:pt x="957811" y="214413"/>
                          <a:pt x="957811" y="478906"/>
                        </a:cubicBezTo>
                        <a:close/>
                      </a:path>
                    </a:pathLst>
                  </a:custGeom>
                  <a:solidFill>
                    <a:srgbClr val="B3142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526" name="Freeform: Shape 525">
                    <a:extLst>
                      <a:ext uri="{FF2B5EF4-FFF2-40B4-BE49-F238E27FC236}">
                        <a16:creationId xmlns:a16="http://schemas.microsoft.com/office/drawing/2014/main" id="{ABDEF3BD-BB16-503F-17FA-A9BA2E8CA19C}"/>
                      </a:ext>
                    </a:extLst>
                  </p:cNvPr>
                  <p:cNvSpPr/>
                  <p:nvPr/>
                </p:nvSpPr>
                <p:spPr>
                  <a:xfrm rot="-4068934">
                    <a:off x="5667735" y="2892224"/>
                    <a:ext cx="835480" cy="835480"/>
                  </a:xfrm>
                  <a:custGeom>
                    <a:avLst/>
                    <a:gdLst>
                      <a:gd name="connsiteX0" fmla="*/ 835481 w 835480"/>
                      <a:gd name="connsiteY0" fmla="*/ 417741 h 835480"/>
                      <a:gd name="connsiteX1" fmla="*/ 417740 w 835480"/>
                      <a:gd name="connsiteY1" fmla="*/ 835481 h 835480"/>
                      <a:gd name="connsiteX2" fmla="*/ 0 w 835480"/>
                      <a:gd name="connsiteY2" fmla="*/ 417741 h 835480"/>
                      <a:gd name="connsiteX3" fmla="*/ 417740 w 835480"/>
                      <a:gd name="connsiteY3" fmla="*/ 0 h 835480"/>
                      <a:gd name="connsiteX4" fmla="*/ 835481 w 835480"/>
                      <a:gd name="connsiteY4" fmla="*/ 417741 h 8354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5480" h="835480">
                        <a:moveTo>
                          <a:pt x="835481" y="417741"/>
                        </a:moveTo>
                        <a:cubicBezTo>
                          <a:pt x="835481" y="648452"/>
                          <a:pt x="648452" y="835481"/>
                          <a:pt x="417740" y="835481"/>
                        </a:cubicBezTo>
                        <a:cubicBezTo>
                          <a:pt x="187029" y="835481"/>
                          <a:pt x="0" y="648452"/>
                          <a:pt x="0" y="417741"/>
                        </a:cubicBezTo>
                        <a:cubicBezTo>
                          <a:pt x="0" y="187029"/>
                          <a:pt x="187029" y="0"/>
                          <a:pt x="417740" y="0"/>
                        </a:cubicBezTo>
                        <a:cubicBezTo>
                          <a:pt x="648452" y="0"/>
                          <a:pt x="835481" y="187029"/>
                          <a:pt x="835481" y="41774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grpSp>
                <p:nvGrpSpPr>
                  <p:cNvPr id="527" name="Graphic 3">
                    <a:extLst>
                      <a:ext uri="{FF2B5EF4-FFF2-40B4-BE49-F238E27FC236}">
                        <a16:creationId xmlns:a16="http://schemas.microsoft.com/office/drawing/2014/main" id="{DA74C006-9F98-2027-8446-1B2319B6BA94}"/>
                      </a:ext>
                    </a:extLst>
                  </p:cNvPr>
                  <p:cNvGrpSpPr/>
                  <p:nvPr/>
                </p:nvGrpSpPr>
                <p:grpSpPr>
                  <a:xfrm>
                    <a:off x="5816231" y="3045732"/>
                    <a:ext cx="532209" cy="532209"/>
                    <a:chOff x="5816231" y="3045732"/>
                    <a:chExt cx="532209" cy="532209"/>
                  </a:xfrm>
                  <a:solidFill>
                    <a:srgbClr val="B3142C"/>
                  </a:solidFill>
                </p:grpSpPr>
                <p:sp>
                  <p:nvSpPr>
                    <p:cNvPr id="528" name="Freeform: Shape 527">
                      <a:extLst>
                        <a:ext uri="{FF2B5EF4-FFF2-40B4-BE49-F238E27FC236}">
                          <a16:creationId xmlns:a16="http://schemas.microsoft.com/office/drawing/2014/main" id="{C8A48E85-145B-A46E-CCD7-3D72B62F76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4132" y="3045732"/>
                      <a:ext cx="136417" cy="532209"/>
                    </a:xfrm>
                    <a:custGeom>
                      <a:avLst/>
                      <a:gdLst>
                        <a:gd name="connsiteX0" fmla="*/ 103013 w 136417"/>
                        <a:gd name="connsiteY0" fmla="*/ 532209 h 532209"/>
                        <a:gd name="connsiteX1" fmla="*/ 33404 w 136417"/>
                        <a:gd name="connsiteY1" fmla="*/ 532209 h 532209"/>
                        <a:gd name="connsiteX2" fmla="*/ 0 w 136417"/>
                        <a:gd name="connsiteY2" fmla="*/ 498805 h 532209"/>
                        <a:gd name="connsiteX3" fmla="*/ 0 w 136417"/>
                        <a:gd name="connsiteY3" fmla="*/ 33404 h 532209"/>
                        <a:gd name="connsiteX4" fmla="*/ 33404 w 136417"/>
                        <a:gd name="connsiteY4" fmla="*/ 0 h 532209"/>
                        <a:gd name="connsiteX5" fmla="*/ 103013 w 136417"/>
                        <a:gd name="connsiteY5" fmla="*/ 0 h 532209"/>
                        <a:gd name="connsiteX6" fmla="*/ 136417 w 136417"/>
                        <a:gd name="connsiteY6" fmla="*/ 33404 h 532209"/>
                        <a:gd name="connsiteX7" fmla="*/ 136417 w 136417"/>
                        <a:gd name="connsiteY7" fmla="*/ 498805 h 532209"/>
                        <a:gd name="connsiteX8" fmla="*/ 103013 w 136417"/>
                        <a:gd name="connsiteY8" fmla="*/ 532209 h 5322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6417" h="532209">
                          <a:moveTo>
                            <a:pt x="103013" y="532209"/>
                          </a:moveTo>
                          <a:lnTo>
                            <a:pt x="33404" y="532209"/>
                          </a:lnTo>
                          <a:cubicBezTo>
                            <a:pt x="14954" y="532209"/>
                            <a:pt x="0" y="517255"/>
                            <a:pt x="0" y="498805"/>
                          </a:cubicBezTo>
                          <a:lnTo>
                            <a:pt x="0" y="33404"/>
                          </a:lnTo>
                          <a:cubicBezTo>
                            <a:pt x="0" y="14954"/>
                            <a:pt x="14954" y="0"/>
                            <a:pt x="33404" y="0"/>
                          </a:cubicBezTo>
                          <a:lnTo>
                            <a:pt x="103013" y="0"/>
                          </a:lnTo>
                          <a:cubicBezTo>
                            <a:pt x="121463" y="0"/>
                            <a:pt x="136417" y="14954"/>
                            <a:pt x="136417" y="33404"/>
                          </a:cubicBezTo>
                          <a:lnTo>
                            <a:pt x="136417" y="498805"/>
                          </a:lnTo>
                          <a:cubicBezTo>
                            <a:pt x="136417" y="517255"/>
                            <a:pt x="121453" y="532209"/>
                            <a:pt x="103013" y="532209"/>
                          </a:cubicBezTo>
                          <a:close/>
                        </a:path>
                      </a:pathLst>
                    </a:custGeom>
                    <a:solidFill>
                      <a:srgbClr val="B3142C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29" name="Freeform: Shape 528">
                      <a:extLst>
                        <a:ext uri="{FF2B5EF4-FFF2-40B4-BE49-F238E27FC236}">
                          <a16:creationId xmlns:a16="http://schemas.microsoft.com/office/drawing/2014/main" id="{6BF5D182-7637-27CF-E756-90807EB588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6231" y="3243633"/>
                      <a:ext cx="532209" cy="136416"/>
                    </a:xfrm>
                    <a:custGeom>
                      <a:avLst/>
                      <a:gdLst>
                        <a:gd name="connsiteX0" fmla="*/ 0 w 532209"/>
                        <a:gd name="connsiteY0" fmla="*/ 103013 h 136416"/>
                        <a:gd name="connsiteX1" fmla="*/ 0 w 532209"/>
                        <a:gd name="connsiteY1" fmla="*/ 33404 h 136416"/>
                        <a:gd name="connsiteX2" fmla="*/ 33404 w 532209"/>
                        <a:gd name="connsiteY2" fmla="*/ 0 h 136416"/>
                        <a:gd name="connsiteX3" fmla="*/ 498805 w 532209"/>
                        <a:gd name="connsiteY3" fmla="*/ 0 h 136416"/>
                        <a:gd name="connsiteX4" fmla="*/ 532209 w 532209"/>
                        <a:gd name="connsiteY4" fmla="*/ 33404 h 136416"/>
                        <a:gd name="connsiteX5" fmla="*/ 532209 w 532209"/>
                        <a:gd name="connsiteY5" fmla="*/ 103013 h 136416"/>
                        <a:gd name="connsiteX6" fmla="*/ 498805 w 532209"/>
                        <a:gd name="connsiteY6" fmla="*/ 136417 h 136416"/>
                        <a:gd name="connsiteX7" fmla="*/ 33404 w 532209"/>
                        <a:gd name="connsiteY7" fmla="*/ 136417 h 136416"/>
                        <a:gd name="connsiteX8" fmla="*/ 0 w 532209"/>
                        <a:gd name="connsiteY8" fmla="*/ 103013 h 1364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532209" h="136416">
                          <a:moveTo>
                            <a:pt x="0" y="103013"/>
                          </a:moveTo>
                          <a:lnTo>
                            <a:pt x="0" y="33404"/>
                          </a:lnTo>
                          <a:cubicBezTo>
                            <a:pt x="0" y="14954"/>
                            <a:pt x="14954" y="0"/>
                            <a:pt x="33404" y="0"/>
                          </a:cubicBezTo>
                          <a:lnTo>
                            <a:pt x="498805" y="0"/>
                          </a:lnTo>
                          <a:cubicBezTo>
                            <a:pt x="517255" y="0"/>
                            <a:pt x="532209" y="14954"/>
                            <a:pt x="532209" y="33404"/>
                          </a:cubicBezTo>
                          <a:lnTo>
                            <a:pt x="532209" y="103013"/>
                          </a:lnTo>
                          <a:cubicBezTo>
                            <a:pt x="532209" y="121463"/>
                            <a:pt x="517255" y="136417"/>
                            <a:pt x="498805" y="136417"/>
                          </a:cubicBezTo>
                          <a:lnTo>
                            <a:pt x="33404" y="136417"/>
                          </a:lnTo>
                          <a:cubicBezTo>
                            <a:pt x="14954" y="136417"/>
                            <a:pt x="0" y="121463"/>
                            <a:pt x="0" y="103013"/>
                          </a:cubicBezTo>
                          <a:close/>
                        </a:path>
                      </a:pathLst>
                    </a:custGeom>
                    <a:solidFill>
                      <a:srgbClr val="B3142C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</p:grpSp>
        </p:grpSp>
      </p:grpSp>
      <p:sp>
        <p:nvSpPr>
          <p:cNvPr id="531" name="Footer Placeholder 530">
            <a:extLst>
              <a:ext uri="{FF2B5EF4-FFF2-40B4-BE49-F238E27FC236}">
                <a16:creationId xmlns:a16="http://schemas.microsoft.com/office/drawing/2014/main" id="{67982086-657C-3FB9-D344-B7A92057E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90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32" name="Slide Number Placeholder 531">
            <a:extLst>
              <a:ext uri="{FF2B5EF4-FFF2-40B4-BE49-F238E27FC236}">
                <a16:creationId xmlns:a16="http://schemas.microsoft.com/office/drawing/2014/main" id="{AB2F7730-F71E-162A-4142-FE7CBEA8D3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z="90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z="900" smtClean="0"/>
              <a:pPr/>
              <a:t>17</a:t>
            </a:fld>
            <a:endParaRPr lang="en-IN" sz="900" dirty="0"/>
          </a:p>
        </p:txBody>
      </p:sp>
    </p:spTree>
    <p:extLst>
      <p:ext uri="{BB962C8B-B14F-4D97-AF65-F5344CB8AC3E}">
        <p14:creationId xmlns:p14="http://schemas.microsoft.com/office/powerpoint/2010/main" val="1136971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69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0A8"/>
      </a:accent1>
      <a:accent2>
        <a:srgbClr val="004A82"/>
      </a:accent2>
      <a:accent3>
        <a:srgbClr val="001F36"/>
      </a:accent3>
      <a:accent4>
        <a:srgbClr val="004A82"/>
      </a:accent4>
      <a:accent5>
        <a:srgbClr val="FFFFFF"/>
      </a:accent5>
      <a:accent6>
        <a:srgbClr val="C1E4FF"/>
      </a:accent6>
      <a:hlink>
        <a:srgbClr val="00B050"/>
      </a:hlink>
      <a:folHlink>
        <a:srgbClr val="FF0000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2171</Words>
  <Application>Microsoft Office PowerPoint</Application>
  <PresentationFormat>Widescreen</PresentationFormat>
  <Paragraphs>232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5" baseType="lpstr">
      <vt:lpstr>Aharoni</vt:lpstr>
      <vt:lpstr>Aparajita</vt:lpstr>
      <vt:lpstr>Arial</vt:lpstr>
      <vt:lpstr>Arial Rounded MT Bold</vt:lpstr>
      <vt:lpstr>Biome Light</vt:lpstr>
      <vt:lpstr>Calibri</vt:lpstr>
      <vt:lpstr>Cambria</vt:lpstr>
      <vt:lpstr>Cascadia Mono</vt:lpstr>
      <vt:lpstr>Century Gothic</vt:lpstr>
      <vt:lpstr>Courier New</vt:lpstr>
      <vt:lpstr>DM Sans</vt:lpstr>
      <vt:lpstr>Fira Sans Extra Condensed SemiBold</vt:lpstr>
      <vt:lpstr>Garamond</vt:lpstr>
      <vt:lpstr>Poppins Light</vt:lpstr>
      <vt:lpstr>Roboto</vt:lpstr>
      <vt:lpstr>Trebuchet MS</vt:lpstr>
      <vt:lpstr>Verdana</vt:lpstr>
      <vt:lpstr>Office Theme</vt:lpstr>
      <vt:lpstr>First Aid Kit Presentation</vt:lpstr>
      <vt:lpstr>Table of contents</vt:lpstr>
      <vt:lpstr>PowerPoint Presentation</vt:lpstr>
      <vt:lpstr>The First Aid Kit  </vt:lpstr>
      <vt:lpstr>First Aid Options</vt:lpstr>
      <vt:lpstr>Distribution of Causes of First Aid Kit</vt:lpstr>
      <vt:lpstr>Preventive Measures</vt:lpstr>
      <vt:lpstr>First Aid Kit Phases</vt:lpstr>
      <vt:lpstr>Case Study </vt:lpstr>
      <vt:lpstr>First Aid Kit Statistics</vt:lpstr>
      <vt:lpstr>Experts and Specialists Team</vt:lpstr>
      <vt:lpstr>Patients Testimonials </vt:lpstr>
      <vt:lpstr>Acknowledgments and Certifications</vt:lpstr>
      <vt:lpstr>Timeline Interventions  </vt:lpstr>
      <vt:lpstr>When to Seek Medical Help</vt:lpstr>
      <vt:lpstr>Summary of Key Points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2025-03-05T00:43:42Z</dcterms:created>
  <dcterms:modified xsi:type="dcterms:W3CDTF">2025-03-05T00:44:00Z</dcterms:modified>
</cp:coreProperties>
</file>